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73" r:id="rId2"/>
    <p:sldId id="260" r:id="rId3"/>
    <p:sldId id="275" r:id="rId4"/>
  </p:sldIdLst>
  <p:sldSz cx="9906000" cy="6858000" type="A4"/>
  <p:notesSz cx="6858000" cy="9144000"/>
  <p:defaultTextStyle>
    <a:defPPr>
      <a:defRPr lang="ja-JP"/>
    </a:defPPr>
    <a:lvl1pPr algn="l" defTabSz="913394" rtl="0" fontAlgn="base">
      <a:spcBef>
        <a:spcPct val="0"/>
      </a:spcBef>
      <a:spcAft>
        <a:spcPct val="0"/>
      </a:spcAft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1pPr>
    <a:lvl2pPr marL="456103" indent="-114026" algn="l" defTabSz="913394" rtl="0" fontAlgn="base">
      <a:spcBef>
        <a:spcPct val="0"/>
      </a:spcBef>
      <a:spcAft>
        <a:spcPct val="0"/>
      </a:spcAft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2pPr>
    <a:lvl3pPr marL="913394" indent="-229240" algn="l" defTabSz="913394" rtl="0" fontAlgn="base">
      <a:spcBef>
        <a:spcPct val="0"/>
      </a:spcBef>
      <a:spcAft>
        <a:spcPct val="0"/>
      </a:spcAft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3pPr>
    <a:lvl4pPr marL="1370684" indent="-344453" algn="l" defTabSz="913394" rtl="0" fontAlgn="base">
      <a:spcBef>
        <a:spcPct val="0"/>
      </a:spcBef>
      <a:spcAft>
        <a:spcPct val="0"/>
      </a:spcAft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4pPr>
    <a:lvl5pPr marL="1827975" indent="-459666" algn="l" defTabSz="913394" rtl="0" fontAlgn="base">
      <a:spcBef>
        <a:spcPct val="0"/>
      </a:spcBef>
      <a:spcAft>
        <a:spcPct val="0"/>
      </a:spcAft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5pPr>
    <a:lvl6pPr marL="1710385" algn="l" defTabSz="684154" rtl="0" eaLnBrk="1" latinLnBrk="0" hangingPunct="1"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6pPr>
    <a:lvl7pPr marL="2052462" algn="l" defTabSz="684154" rtl="0" eaLnBrk="1" latinLnBrk="0" hangingPunct="1"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7pPr>
    <a:lvl8pPr marL="2394539" algn="l" defTabSz="684154" rtl="0" eaLnBrk="1" latinLnBrk="0" hangingPunct="1"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8pPr>
    <a:lvl9pPr marL="2736616" algn="l" defTabSz="684154" rtl="0" eaLnBrk="1" latinLnBrk="0" hangingPunct="1"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12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  <a:srgbClr val="FF9933"/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6680" autoAdjust="0"/>
    <p:restoredTop sz="99640" autoAdjust="0"/>
  </p:normalViewPr>
  <p:slideViewPr>
    <p:cSldViewPr>
      <p:cViewPr varScale="1">
        <p:scale>
          <a:sx n="111" d="100"/>
          <a:sy n="111" d="100"/>
        </p:scale>
        <p:origin x="1782" y="114"/>
      </p:cViewPr>
      <p:guideLst>
        <p:guide orient="horz" pos="216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>
            <a:extLst>
              <a:ext uri="{FF2B5EF4-FFF2-40B4-BE49-F238E27FC236}">
                <a16:creationId xmlns:a16="http://schemas.microsoft.com/office/drawing/2014/main" id="{D85EBD86-56E0-4184-B099-ECDBFB72275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" name="Rectangle 12">
            <a:extLst>
              <a:ext uri="{FF2B5EF4-FFF2-40B4-BE49-F238E27FC236}">
                <a16:creationId xmlns:a16="http://schemas.microsoft.com/office/drawing/2014/main" id="{BDACFA34-6581-4582-95DF-4630DFF8F88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Rectangle 13">
            <a:extLst>
              <a:ext uri="{FF2B5EF4-FFF2-40B4-BE49-F238E27FC236}">
                <a16:creationId xmlns:a16="http://schemas.microsoft.com/office/drawing/2014/main" id="{C87F709A-8220-45F7-9F6F-33586CCE5C2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" name="Rectangle 14">
            <a:extLst>
              <a:ext uri="{FF2B5EF4-FFF2-40B4-BE49-F238E27FC236}">
                <a16:creationId xmlns:a16="http://schemas.microsoft.com/office/drawing/2014/main" id="{55664AAB-E469-4394-8F8A-7D9E3A86612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" name="Rectangle 18">
            <a:extLst>
              <a:ext uri="{FF2B5EF4-FFF2-40B4-BE49-F238E27FC236}">
                <a16:creationId xmlns:a16="http://schemas.microsoft.com/office/drawing/2014/main" id="{A859A848-A507-414E-B787-F3DED29F1E4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Rectangle 19">
            <a:extLst>
              <a:ext uri="{FF2B5EF4-FFF2-40B4-BE49-F238E27FC236}">
                <a16:creationId xmlns:a16="http://schemas.microsoft.com/office/drawing/2014/main" id="{12EE1F40-3DBB-4EDE-A223-2B359D660D6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4783316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466024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hyperlink" Target="https://www.digipot.net/" TargetMode="Externa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>
            <a:extLst>
              <a:ext uri="{FF2B5EF4-FFF2-40B4-BE49-F238E27FC236}">
                <a16:creationId xmlns:a16="http://schemas.microsoft.com/office/drawing/2014/main" id="{CF073F1E-82AD-4A2E-B8C8-6D94AE999DBC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 Box 8">
            <a:extLst>
              <a:ext uri="{FF2B5EF4-FFF2-40B4-BE49-F238E27FC236}">
                <a16:creationId xmlns:a16="http://schemas.microsoft.com/office/drawing/2014/main" id="{18919691-9F81-422C-B4FF-FAEB55A8079A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Copyright©2021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5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53" r:id="rId2"/>
  </p:sldLayoutIdLst>
  <p:txStyles>
    <p:titleStyle>
      <a:lvl1pPr algn="ctr" defTabSz="872009" rtl="0" fontAlgn="base">
        <a:spcBef>
          <a:spcPct val="0"/>
        </a:spcBef>
        <a:spcAft>
          <a:spcPct val="0"/>
        </a:spcAft>
        <a:defRPr kumimoji="1" sz="4214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2pPr>
      <a:lvl3pPr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3pPr>
      <a:lvl4pPr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4pPr>
      <a:lvl5pPr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5pPr>
      <a:lvl6pPr marL="326578"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6pPr>
      <a:lvl7pPr marL="653156"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7pPr>
      <a:lvl8pPr marL="979734"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8pPr>
      <a:lvl9pPr marL="1306312"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9pPr>
    </p:titleStyle>
    <p:bodyStyle>
      <a:lvl1pPr marL="326578" indent="-326578" algn="l" defTabSz="872009" rtl="0" fontAlgn="base">
        <a:spcBef>
          <a:spcPct val="20000"/>
        </a:spcBef>
        <a:spcAft>
          <a:spcPct val="0"/>
        </a:spcAft>
        <a:buFont typeface="Arial" charset="0"/>
        <a:buChar char="•"/>
        <a:defRPr kumimoji="1" sz="3071" kern="1200">
          <a:solidFill>
            <a:schemeClr val="tx1"/>
          </a:solidFill>
          <a:latin typeface="+mn-lt"/>
          <a:ea typeface="+mn-ea"/>
          <a:cs typeface="+mn-cs"/>
        </a:defRPr>
      </a:lvl1pPr>
      <a:lvl2pPr marL="708720" indent="-272148" algn="l" defTabSz="872009" rtl="0" fontAlgn="base">
        <a:spcBef>
          <a:spcPct val="20000"/>
        </a:spcBef>
        <a:spcAft>
          <a:spcPct val="0"/>
        </a:spcAft>
        <a:buFont typeface="Arial" charset="0"/>
        <a:buChar char="–"/>
        <a:defRPr kumimoji="1" sz="2643" kern="1200">
          <a:solidFill>
            <a:schemeClr val="tx1"/>
          </a:solidFill>
          <a:latin typeface="+mn-lt"/>
          <a:ea typeface="+mn-ea"/>
          <a:cs typeface="+mn-cs"/>
        </a:defRPr>
      </a:lvl2pPr>
      <a:lvl3pPr marL="1090861" indent="-217719" algn="l" defTabSz="872009" rtl="0" fontAlgn="base">
        <a:spcBef>
          <a:spcPct val="20000"/>
        </a:spcBef>
        <a:spcAft>
          <a:spcPct val="0"/>
        </a:spcAft>
        <a:buFont typeface="Arial" charset="0"/>
        <a:buChar char="•"/>
        <a:defRPr kumimoji="1" sz="2286" kern="1200">
          <a:solidFill>
            <a:schemeClr val="tx1"/>
          </a:solidFill>
          <a:latin typeface="+mn-lt"/>
          <a:ea typeface="+mn-ea"/>
          <a:cs typeface="+mn-cs"/>
        </a:defRPr>
      </a:lvl3pPr>
      <a:lvl4pPr marL="1526298" indent="-217719" algn="l" defTabSz="872009" rtl="0" fontAlgn="base">
        <a:spcBef>
          <a:spcPct val="20000"/>
        </a:spcBef>
        <a:spcAft>
          <a:spcPct val="0"/>
        </a:spcAft>
        <a:buFont typeface="Arial" charset="0"/>
        <a:buChar char="–"/>
        <a:defRPr kumimoji="1" sz="1929" kern="1200">
          <a:solidFill>
            <a:schemeClr val="tx1"/>
          </a:solidFill>
          <a:latin typeface="+mn-lt"/>
          <a:ea typeface="+mn-ea"/>
          <a:cs typeface="+mn-cs"/>
        </a:defRPr>
      </a:lvl4pPr>
      <a:lvl5pPr marL="1962870" indent="-217719" algn="l" defTabSz="872009" rtl="0" fontAlgn="base">
        <a:spcBef>
          <a:spcPct val="20000"/>
        </a:spcBef>
        <a:spcAft>
          <a:spcPct val="0"/>
        </a:spcAft>
        <a:buFont typeface="Arial" charset="0"/>
        <a:buChar char="»"/>
        <a:defRPr kumimoji="1" sz="1929" kern="1200">
          <a:solidFill>
            <a:schemeClr val="tx1"/>
          </a:solidFill>
          <a:latin typeface="+mn-lt"/>
          <a:ea typeface="+mn-ea"/>
          <a:cs typeface="+mn-cs"/>
        </a:defRPr>
      </a:lvl5pPr>
      <a:lvl6pPr marL="2400234" indent="-218203" algn="l" defTabSz="872812" rtl="0" eaLnBrk="1" latinLnBrk="0" hangingPunct="1">
        <a:spcBef>
          <a:spcPct val="20000"/>
        </a:spcBef>
        <a:buFont typeface="Arial" pitchFamily="34" charset="0"/>
        <a:buChar char="•"/>
        <a:defRPr kumimoji="1" sz="1929" kern="1200">
          <a:solidFill>
            <a:schemeClr val="tx1"/>
          </a:solidFill>
          <a:latin typeface="+mn-lt"/>
          <a:ea typeface="+mn-ea"/>
          <a:cs typeface="+mn-cs"/>
        </a:defRPr>
      </a:lvl6pPr>
      <a:lvl7pPr marL="2836640" indent="-218203" algn="l" defTabSz="872812" rtl="0" eaLnBrk="1" latinLnBrk="0" hangingPunct="1">
        <a:spcBef>
          <a:spcPct val="20000"/>
        </a:spcBef>
        <a:buFont typeface="Arial" pitchFamily="34" charset="0"/>
        <a:buChar char="•"/>
        <a:defRPr kumimoji="1" sz="1929" kern="1200">
          <a:solidFill>
            <a:schemeClr val="tx1"/>
          </a:solidFill>
          <a:latin typeface="+mn-lt"/>
          <a:ea typeface="+mn-ea"/>
          <a:cs typeface="+mn-cs"/>
        </a:defRPr>
      </a:lvl7pPr>
      <a:lvl8pPr marL="3273046" indent="-218203" algn="l" defTabSz="872812" rtl="0" eaLnBrk="1" latinLnBrk="0" hangingPunct="1">
        <a:spcBef>
          <a:spcPct val="20000"/>
        </a:spcBef>
        <a:buFont typeface="Arial" pitchFamily="34" charset="0"/>
        <a:buChar char="•"/>
        <a:defRPr kumimoji="1" sz="1929" kern="1200">
          <a:solidFill>
            <a:schemeClr val="tx1"/>
          </a:solidFill>
          <a:latin typeface="+mn-lt"/>
          <a:ea typeface="+mn-ea"/>
          <a:cs typeface="+mn-cs"/>
        </a:defRPr>
      </a:lvl8pPr>
      <a:lvl9pPr marL="3709452" indent="-218203" algn="l" defTabSz="872812" rtl="0" eaLnBrk="1" latinLnBrk="0" hangingPunct="1">
        <a:spcBef>
          <a:spcPct val="20000"/>
        </a:spcBef>
        <a:buFont typeface="Arial" pitchFamily="34" charset="0"/>
        <a:buChar char="•"/>
        <a:defRPr kumimoji="1" sz="192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1pPr>
      <a:lvl2pPr marL="436406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2pPr>
      <a:lvl3pPr marL="872812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3pPr>
      <a:lvl4pPr marL="1309218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4pPr>
      <a:lvl5pPr marL="1745624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5pPr>
      <a:lvl6pPr marL="2182031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6pPr>
      <a:lvl7pPr marL="2618437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7pPr>
      <a:lvl8pPr marL="3054843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8pPr>
      <a:lvl9pPr marL="3491249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楕円 1">
            <a:extLst>
              <a:ext uri="{FF2B5EF4-FFF2-40B4-BE49-F238E27FC236}">
                <a16:creationId xmlns:a16="http://schemas.microsoft.com/office/drawing/2014/main" id="{4BF69D95-26E2-442C-878C-23CDDD59FDC7}"/>
              </a:ext>
            </a:extLst>
          </p:cNvPr>
          <p:cNvSpPr/>
          <p:nvPr/>
        </p:nvSpPr>
        <p:spPr>
          <a:xfrm>
            <a:off x="7780535" y="1206169"/>
            <a:ext cx="1899097" cy="1899097"/>
          </a:xfrm>
          <a:prstGeom prst="ellipse">
            <a:avLst/>
          </a:prstGeom>
          <a:solidFill>
            <a:srgbClr val="FFC000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07" name="四角形: 上の 2 つの角を丸める 106">
            <a:extLst>
              <a:ext uri="{FF2B5EF4-FFF2-40B4-BE49-F238E27FC236}">
                <a16:creationId xmlns:a16="http://schemas.microsoft.com/office/drawing/2014/main" id="{5486F00A-1445-44E1-8A14-0B7B8AD7187F}"/>
              </a:ext>
            </a:extLst>
          </p:cNvPr>
          <p:cNvSpPr/>
          <p:nvPr/>
        </p:nvSpPr>
        <p:spPr>
          <a:xfrm>
            <a:off x="1207635" y="2694"/>
            <a:ext cx="7523614" cy="847351"/>
          </a:xfrm>
          <a:prstGeom prst="round2SameRect">
            <a:avLst>
              <a:gd name="adj1" fmla="val 0"/>
              <a:gd name="adj2" fmla="val 23730"/>
            </a:avLst>
          </a:prstGeom>
          <a:solidFill>
            <a:srgbClr val="002060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08" name="テキスト ボックス 107">
            <a:extLst>
              <a:ext uri="{FF2B5EF4-FFF2-40B4-BE49-F238E27FC236}">
                <a16:creationId xmlns:a16="http://schemas.microsoft.com/office/drawing/2014/main" id="{02E7921E-AF76-432F-8E5C-58B61385CACC}"/>
              </a:ext>
            </a:extLst>
          </p:cNvPr>
          <p:cNvSpPr txBox="1"/>
          <p:nvPr/>
        </p:nvSpPr>
        <p:spPr>
          <a:xfrm>
            <a:off x="3244837" y="167110"/>
            <a:ext cx="34163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36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高知県と言えば</a:t>
            </a:r>
          </a:p>
        </p:txBody>
      </p:sp>
      <p:sp>
        <p:nvSpPr>
          <p:cNvPr id="1025" name="吹き出し: 円形 1024">
            <a:extLst>
              <a:ext uri="{FF2B5EF4-FFF2-40B4-BE49-F238E27FC236}">
                <a16:creationId xmlns:a16="http://schemas.microsoft.com/office/drawing/2014/main" id="{BC8E8F9D-CD7C-4BD8-AC06-E21BB001F7FF}"/>
              </a:ext>
            </a:extLst>
          </p:cNvPr>
          <p:cNvSpPr/>
          <p:nvPr/>
        </p:nvSpPr>
        <p:spPr>
          <a:xfrm>
            <a:off x="275659" y="300646"/>
            <a:ext cx="1580980" cy="1058586"/>
          </a:xfrm>
          <a:prstGeom prst="wedgeEllipseCallout">
            <a:avLst>
              <a:gd name="adj1" fmla="val 36740"/>
              <a:gd name="adj2" fmla="val 59414"/>
            </a:avLst>
          </a:prstGeom>
          <a:solidFill>
            <a:schemeClr val="tx2">
              <a:lumMod val="20000"/>
              <a:lumOff val="80000"/>
            </a:schemeClr>
          </a:solidFill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kumimoji="1" lang="ja-JP" altLang="en-US" b="1" dirty="0"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土佐</a:t>
            </a:r>
            <a:endParaRPr kumimoji="1" lang="en-US" altLang="ja-JP" b="1" dirty="0"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b="1" dirty="0"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坂本龍馬</a:t>
            </a:r>
            <a:endParaRPr kumimoji="1" lang="ja-JP" altLang="en-US" b="1" dirty="0"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026" name="テキスト ボックス 1025">
            <a:extLst>
              <a:ext uri="{FF2B5EF4-FFF2-40B4-BE49-F238E27FC236}">
                <a16:creationId xmlns:a16="http://schemas.microsoft.com/office/drawing/2014/main" id="{1469AE4C-9439-4ED1-9309-7CB475BEDE7C}"/>
              </a:ext>
            </a:extLst>
          </p:cNvPr>
          <p:cNvSpPr txBox="1"/>
          <p:nvPr/>
        </p:nvSpPr>
        <p:spPr>
          <a:xfrm>
            <a:off x="452370" y="5787704"/>
            <a:ext cx="14157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よさこい祭り</a:t>
            </a:r>
            <a:endParaRPr kumimoji="1" lang="ja-JP" altLang="en-US" sz="1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81" name="Group 958">
            <a:extLst>
              <a:ext uri="{FF2B5EF4-FFF2-40B4-BE49-F238E27FC236}">
                <a16:creationId xmlns:a16="http://schemas.microsoft.com/office/drawing/2014/main" id="{96373223-C472-4F8D-B392-34A37CC9E580}"/>
              </a:ext>
            </a:extLst>
          </p:cNvPr>
          <p:cNvGrpSpPr>
            <a:grpSpLocks/>
          </p:cNvGrpSpPr>
          <p:nvPr/>
        </p:nvGrpSpPr>
        <p:grpSpPr bwMode="auto">
          <a:xfrm>
            <a:off x="1655845" y="1246383"/>
            <a:ext cx="6456898" cy="5129867"/>
            <a:chOff x="347" y="274"/>
            <a:chExt cx="7172" cy="5698"/>
          </a:xfrm>
        </p:grpSpPr>
        <p:sp>
          <p:nvSpPr>
            <p:cNvPr id="82" name="Freeform 919">
              <a:extLst>
                <a:ext uri="{FF2B5EF4-FFF2-40B4-BE49-F238E27FC236}">
                  <a16:creationId xmlns:a16="http://schemas.microsoft.com/office/drawing/2014/main" id="{2C05B77A-85E5-48ED-AA0F-AF7B40B90F05}"/>
                </a:ext>
              </a:extLst>
            </p:cNvPr>
            <p:cNvSpPr>
              <a:spLocks/>
            </p:cNvSpPr>
            <p:nvPr/>
          </p:nvSpPr>
          <p:spPr bwMode="auto">
            <a:xfrm>
              <a:off x="657" y="3278"/>
              <a:ext cx="1786" cy="1700"/>
            </a:xfrm>
            <a:custGeom>
              <a:avLst/>
              <a:gdLst>
                <a:gd name="T0" fmla="*/ 29 w 1786"/>
                <a:gd name="T1" fmla="*/ 369 h 1701"/>
                <a:gd name="T2" fmla="*/ 85 w 1786"/>
                <a:gd name="T3" fmla="*/ 567 h 1701"/>
                <a:gd name="T4" fmla="*/ 114 w 1786"/>
                <a:gd name="T5" fmla="*/ 652 h 1701"/>
                <a:gd name="T6" fmla="*/ 227 w 1786"/>
                <a:gd name="T7" fmla="*/ 766 h 1701"/>
                <a:gd name="T8" fmla="*/ 426 w 1786"/>
                <a:gd name="T9" fmla="*/ 851 h 1701"/>
                <a:gd name="T10" fmla="*/ 539 w 1786"/>
                <a:gd name="T11" fmla="*/ 936 h 1701"/>
                <a:gd name="T12" fmla="*/ 539 w 1786"/>
                <a:gd name="T13" fmla="*/ 1021 h 1701"/>
                <a:gd name="T14" fmla="*/ 681 w 1786"/>
                <a:gd name="T15" fmla="*/ 1077 h 1701"/>
                <a:gd name="T16" fmla="*/ 766 w 1786"/>
                <a:gd name="T17" fmla="*/ 1077 h 1701"/>
                <a:gd name="T18" fmla="*/ 908 w 1786"/>
                <a:gd name="T19" fmla="*/ 1191 h 1701"/>
                <a:gd name="T20" fmla="*/ 851 w 1786"/>
                <a:gd name="T21" fmla="*/ 1304 h 1701"/>
                <a:gd name="T22" fmla="*/ 879 w 1786"/>
                <a:gd name="T23" fmla="*/ 1559 h 1701"/>
                <a:gd name="T24" fmla="*/ 1021 w 1786"/>
                <a:gd name="T25" fmla="*/ 1531 h 1701"/>
                <a:gd name="T26" fmla="*/ 1134 w 1786"/>
                <a:gd name="T27" fmla="*/ 1531 h 1701"/>
                <a:gd name="T28" fmla="*/ 1276 w 1786"/>
                <a:gd name="T29" fmla="*/ 1559 h 1701"/>
                <a:gd name="T30" fmla="*/ 1418 w 1786"/>
                <a:gd name="T31" fmla="*/ 1701 h 1701"/>
                <a:gd name="T32" fmla="*/ 1531 w 1786"/>
                <a:gd name="T33" fmla="*/ 1673 h 1701"/>
                <a:gd name="T34" fmla="*/ 1616 w 1786"/>
                <a:gd name="T35" fmla="*/ 1701 h 1701"/>
                <a:gd name="T36" fmla="*/ 1560 w 1786"/>
                <a:gd name="T37" fmla="*/ 1588 h 1701"/>
                <a:gd name="T38" fmla="*/ 1531 w 1786"/>
                <a:gd name="T39" fmla="*/ 1389 h 1701"/>
                <a:gd name="T40" fmla="*/ 1475 w 1786"/>
                <a:gd name="T41" fmla="*/ 1276 h 1701"/>
                <a:gd name="T42" fmla="*/ 1390 w 1786"/>
                <a:gd name="T43" fmla="*/ 1162 h 1701"/>
                <a:gd name="T44" fmla="*/ 1418 w 1786"/>
                <a:gd name="T45" fmla="*/ 1049 h 1701"/>
                <a:gd name="T46" fmla="*/ 1503 w 1786"/>
                <a:gd name="T47" fmla="*/ 851 h 1701"/>
                <a:gd name="T48" fmla="*/ 1645 w 1786"/>
                <a:gd name="T49" fmla="*/ 737 h 1701"/>
                <a:gd name="T50" fmla="*/ 1786 w 1786"/>
                <a:gd name="T51" fmla="*/ 709 h 1701"/>
                <a:gd name="T52" fmla="*/ 1758 w 1786"/>
                <a:gd name="T53" fmla="*/ 595 h 1701"/>
                <a:gd name="T54" fmla="*/ 1588 w 1786"/>
                <a:gd name="T55" fmla="*/ 567 h 1701"/>
                <a:gd name="T56" fmla="*/ 1475 w 1786"/>
                <a:gd name="T57" fmla="*/ 482 h 1701"/>
                <a:gd name="T58" fmla="*/ 1333 w 1786"/>
                <a:gd name="T59" fmla="*/ 567 h 1701"/>
                <a:gd name="T60" fmla="*/ 1163 w 1786"/>
                <a:gd name="T61" fmla="*/ 567 h 1701"/>
                <a:gd name="T62" fmla="*/ 1078 w 1786"/>
                <a:gd name="T63" fmla="*/ 397 h 1701"/>
                <a:gd name="T64" fmla="*/ 851 w 1786"/>
                <a:gd name="T65" fmla="*/ 340 h 1701"/>
                <a:gd name="T66" fmla="*/ 823 w 1786"/>
                <a:gd name="T67" fmla="*/ 255 h 1701"/>
                <a:gd name="T68" fmla="*/ 823 w 1786"/>
                <a:gd name="T69" fmla="*/ 142 h 1701"/>
                <a:gd name="T70" fmla="*/ 652 w 1786"/>
                <a:gd name="T71" fmla="*/ 142 h 1701"/>
                <a:gd name="T72" fmla="*/ 624 w 1786"/>
                <a:gd name="T73" fmla="*/ 284 h 1701"/>
                <a:gd name="T74" fmla="*/ 482 w 1786"/>
                <a:gd name="T75" fmla="*/ 454 h 1701"/>
                <a:gd name="T76" fmla="*/ 284 w 1786"/>
                <a:gd name="T77" fmla="*/ 624 h 1701"/>
                <a:gd name="T78" fmla="*/ 170 w 1786"/>
                <a:gd name="T79" fmla="*/ 454 h 1701"/>
                <a:gd name="T80" fmla="*/ 114 w 1786"/>
                <a:gd name="T81" fmla="*/ 369 h 17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786" h="1701">
                  <a:moveTo>
                    <a:pt x="57" y="369"/>
                  </a:moveTo>
                  <a:lnTo>
                    <a:pt x="29" y="369"/>
                  </a:lnTo>
                  <a:lnTo>
                    <a:pt x="0" y="482"/>
                  </a:lnTo>
                  <a:lnTo>
                    <a:pt x="85" y="567"/>
                  </a:lnTo>
                  <a:lnTo>
                    <a:pt x="57" y="624"/>
                  </a:lnTo>
                  <a:lnTo>
                    <a:pt x="114" y="652"/>
                  </a:lnTo>
                  <a:lnTo>
                    <a:pt x="170" y="737"/>
                  </a:lnTo>
                  <a:lnTo>
                    <a:pt x="227" y="766"/>
                  </a:lnTo>
                  <a:lnTo>
                    <a:pt x="341" y="851"/>
                  </a:lnTo>
                  <a:lnTo>
                    <a:pt x="426" y="851"/>
                  </a:lnTo>
                  <a:lnTo>
                    <a:pt x="454" y="936"/>
                  </a:lnTo>
                  <a:lnTo>
                    <a:pt x="539" y="936"/>
                  </a:lnTo>
                  <a:lnTo>
                    <a:pt x="567" y="964"/>
                  </a:lnTo>
                  <a:lnTo>
                    <a:pt x="539" y="1021"/>
                  </a:lnTo>
                  <a:lnTo>
                    <a:pt x="596" y="1077"/>
                  </a:lnTo>
                  <a:lnTo>
                    <a:pt x="681" y="1077"/>
                  </a:lnTo>
                  <a:lnTo>
                    <a:pt x="709" y="1106"/>
                  </a:lnTo>
                  <a:lnTo>
                    <a:pt x="766" y="1077"/>
                  </a:lnTo>
                  <a:lnTo>
                    <a:pt x="794" y="1134"/>
                  </a:lnTo>
                  <a:lnTo>
                    <a:pt x="908" y="1191"/>
                  </a:lnTo>
                  <a:lnTo>
                    <a:pt x="823" y="1276"/>
                  </a:lnTo>
                  <a:lnTo>
                    <a:pt x="851" y="1304"/>
                  </a:lnTo>
                  <a:lnTo>
                    <a:pt x="851" y="1474"/>
                  </a:lnTo>
                  <a:lnTo>
                    <a:pt x="879" y="1559"/>
                  </a:lnTo>
                  <a:lnTo>
                    <a:pt x="964" y="1559"/>
                  </a:lnTo>
                  <a:lnTo>
                    <a:pt x="1021" y="1531"/>
                  </a:lnTo>
                  <a:lnTo>
                    <a:pt x="1078" y="1559"/>
                  </a:lnTo>
                  <a:lnTo>
                    <a:pt x="1134" y="1531"/>
                  </a:lnTo>
                  <a:lnTo>
                    <a:pt x="1219" y="1588"/>
                  </a:lnTo>
                  <a:lnTo>
                    <a:pt x="1276" y="1559"/>
                  </a:lnTo>
                  <a:lnTo>
                    <a:pt x="1333" y="1673"/>
                  </a:lnTo>
                  <a:lnTo>
                    <a:pt x="1418" y="1701"/>
                  </a:lnTo>
                  <a:lnTo>
                    <a:pt x="1446" y="1673"/>
                  </a:lnTo>
                  <a:lnTo>
                    <a:pt x="1531" y="1673"/>
                  </a:lnTo>
                  <a:lnTo>
                    <a:pt x="1560" y="1701"/>
                  </a:lnTo>
                  <a:lnTo>
                    <a:pt x="1616" y="1701"/>
                  </a:lnTo>
                  <a:lnTo>
                    <a:pt x="1616" y="1644"/>
                  </a:lnTo>
                  <a:lnTo>
                    <a:pt x="1560" y="1588"/>
                  </a:lnTo>
                  <a:lnTo>
                    <a:pt x="1616" y="1361"/>
                  </a:lnTo>
                  <a:lnTo>
                    <a:pt x="1531" y="1389"/>
                  </a:lnTo>
                  <a:lnTo>
                    <a:pt x="1475" y="1361"/>
                  </a:lnTo>
                  <a:lnTo>
                    <a:pt x="1475" y="1276"/>
                  </a:lnTo>
                  <a:lnTo>
                    <a:pt x="1418" y="1276"/>
                  </a:lnTo>
                  <a:lnTo>
                    <a:pt x="1390" y="1162"/>
                  </a:lnTo>
                  <a:lnTo>
                    <a:pt x="1418" y="1134"/>
                  </a:lnTo>
                  <a:lnTo>
                    <a:pt x="1418" y="1049"/>
                  </a:lnTo>
                  <a:lnTo>
                    <a:pt x="1475" y="851"/>
                  </a:lnTo>
                  <a:lnTo>
                    <a:pt x="1503" y="851"/>
                  </a:lnTo>
                  <a:lnTo>
                    <a:pt x="1531" y="822"/>
                  </a:lnTo>
                  <a:lnTo>
                    <a:pt x="1645" y="737"/>
                  </a:lnTo>
                  <a:lnTo>
                    <a:pt x="1758" y="737"/>
                  </a:lnTo>
                  <a:lnTo>
                    <a:pt x="1786" y="709"/>
                  </a:lnTo>
                  <a:lnTo>
                    <a:pt x="1786" y="624"/>
                  </a:lnTo>
                  <a:lnTo>
                    <a:pt x="1758" y="595"/>
                  </a:lnTo>
                  <a:lnTo>
                    <a:pt x="1673" y="539"/>
                  </a:lnTo>
                  <a:lnTo>
                    <a:pt x="1588" y="567"/>
                  </a:lnTo>
                  <a:lnTo>
                    <a:pt x="1588" y="510"/>
                  </a:lnTo>
                  <a:lnTo>
                    <a:pt x="1475" y="482"/>
                  </a:lnTo>
                  <a:lnTo>
                    <a:pt x="1446" y="539"/>
                  </a:lnTo>
                  <a:lnTo>
                    <a:pt x="1333" y="567"/>
                  </a:lnTo>
                  <a:lnTo>
                    <a:pt x="1304" y="595"/>
                  </a:lnTo>
                  <a:lnTo>
                    <a:pt x="1163" y="567"/>
                  </a:lnTo>
                  <a:lnTo>
                    <a:pt x="1078" y="510"/>
                  </a:lnTo>
                  <a:lnTo>
                    <a:pt x="1078" y="397"/>
                  </a:lnTo>
                  <a:lnTo>
                    <a:pt x="1021" y="425"/>
                  </a:lnTo>
                  <a:lnTo>
                    <a:pt x="851" y="340"/>
                  </a:lnTo>
                  <a:lnTo>
                    <a:pt x="851" y="312"/>
                  </a:lnTo>
                  <a:lnTo>
                    <a:pt x="823" y="255"/>
                  </a:lnTo>
                  <a:lnTo>
                    <a:pt x="879" y="142"/>
                  </a:lnTo>
                  <a:lnTo>
                    <a:pt x="823" y="142"/>
                  </a:lnTo>
                  <a:lnTo>
                    <a:pt x="709" y="0"/>
                  </a:lnTo>
                  <a:lnTo>
                    <a:pt x="652" y="142"/>
                  </a:lnTo>
                  <a:lnTo>
                    <a:pt x="681" y="255"/>
                  </a:lnTo>
                  <a:lnTo>
                    <a:pt x="624" y="284"/>
                  </a:lnTo>
                  <a:lnTo>
                    <a:pt x="539" y="284"/>
                  </a:lnTo>
                  <a:lnTo>
                    <a:pt x="482" y="454"/>
                  </a:lnTo>
                  <a:lnTo>
                    <a:pt x="341" y="624"/>
                  </a:lnTo>
                  <a:lnTo>
                    <a:pt x="284" y="624"/>
                  </a:lnTo>
                  <a:lnTo>
                    <a:pt x="256" y="539"/>
                  </a:lnTo>
                  <a:lnTo>
                    <a:pt x="170" y="454"/>
                  </a:lnTo>
                  <a:lnTo>
                    <a:pt x="114" y="425"/>
                  </a:lnTo>
                  <a:lnTo>
                    <a:pt x="114" y="369"/>
                  </a:lnTo>
                  <a:lnTo>
                    <a:pt x="57" y="369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000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83" name="Freeform 920">
              <a:extLst>
                <a:ext uri="{FF2B5EF4-FFF2-40B4-BE49-F238E27FC236}">
                  <a16:creationId xmlns:a16="http://schemas.microsoft.com/office/drawing/2014/main" id="{F2A098F7-F0D3-4018-BD81-CE48BADCDD7A}"/>
                </a:ext>
              </a:extLst>
            </p:cNvPr>
            <p:cNvSpPr>
              <a:spLocks/>
            </p:cNvSpPr>
            <p:nvPr/>
          </p:nvSpPr>
          <p:spPr bwMode="auto">
            <a:xfrm>
              <a:off x="1367" y="2826"/>
              <a:ext cx="1928" cy="1162"/>
            </a:xfrm>
            <a:custGeom>
              <a:avLst/>
              <a:gdLst>
                <a:gd name="T0" fmla="*/ 1077 w 1928"/>
                <a:gd name="T1" fmla="*/ 1077 h 1162"/>
                <a:gd name="T2" fmla="*/ 879 w 1928"/>
                <a:gd name="T3" fmla="*/ 1020 h 1162"/>
                <a:gd name="T4" fmla="*/ 766 w 1928"/>
                <a:gd name="T5" fmla="*/ 935 h 1162"/>
                <a:gd name="T6" fmla="*/ 624 w 1928"/>
                <a:gd name="T7" fmla="*/ 1020 h 1162"/>
                <a:gd name="T8" fmla="*/ 454 w 1928"/>
                <a:gd name="T9" fmla="*/ 1020 h 1162"/>
                <a:gd name="T10" fmla="*/ 369 w 1928"/>
                <a:gd name="T11" fmla="*/ 850 h 1162"/>
                <a:gd name="T12" fmla="*/ 142 w 1928"/>
                <a:gd name="T13" fmla="*/ 793 h 1162"/>
                <a:gd name="T14" fmla="*/ 114 w 1928"/>
                <a:gd name="T15" fmla="*/ 708 h 1162"/>
                <a:gd name="T16" fmla="*/ 114 w 1928"/>
                <a:gd name="T17" fmla="*/ 595 h 1162"/>
                <a:gd name="T18" fmla="*/ 0 w 1928"/>
                <a:gd name="T19" fmla="*/ 396 h 1162"/>
                <a:gd name="T20" fmla="*/ 255 w 1928"/>
                <a:gd name="T21" fmla="*/ 311 h 1162"/>
                <a:gd name="T22" fmla="*/ 482 w 1928"/>
                <a:gd name="T23" fmla="*/ 141 h 1162"/>
                <a:gd name="T24" fmla="*/ 595 w 1928"/>
                <a:gd name="T25" fmla="*/ 198 h 1162"/>
                <a:gd name="T26" fmla="*/ 709 w 1928"/>
                <a:gd name="T27" fmla="*/ 255 h 1162"/>
                <a:gd name="T28" fmla="*/ 794 w 1928"/>
                <a:gd name="T29" fmla="*/ 368 h 1162"/>
                <a:gd name="T30" fmla="*/ 851 w 1928"/>
                <a:gd name="T31" fmla="*/ 283 h 1162"/>
                <a:gd name="T32" fmla="*/ 907 w 1928"/>
                <a:gd name="T33" fmla="*/ 226 h 1162"/>
                <a:gd name="T34" fmla="*/ 1021 w 1928"/>
                <a:gd name="T35" fmla="*/ 170 h 1162"/>
                <a:gd name="T36" fmla="*/ 1077 w 1928"/>
                <a:gd name="T37" fmla="*/ 0 h 1162"/>
                <a:gd name="T38" fmla="*/ 1191 w 1928"/>
                <a:gd name="T39" fmla="*/ 56 h 1162"/>
                <a:gd name="T40" fmla="*/ 1106 w 1928"/>
                <a:gd name="T41" fmla="*/ 113 h 1162"/>
                <a:gd name="T42" fmla="*/ 1191 w 1928"/>
                <a:gd name="T43" fmla="*/ 141 h 1162"/>
                <a:gd name="T44" fmla="*/ 1333 w 1928"/>
                <a:gd name="T45" fmla="*/ 198 h 1162"/>
                <a:gd name="T46" fmla="*/ 1588 w 1928"/>
                <a:gd name="T47" fmla="*/ 170 h 1162"/>
                <a:gd name="T48" fmla="*/ 1588 w 1928"/>
                <a:gd name="T49" fmla="*/ 255 h 1162"/>
                <a:gd name="T50" fmla="*/ 1644 w 1928"/>
                <a:gd name="T51" fmla="*/ 368 h 1162"/>
                <a:gd name="T52" fmla="*/ 1644 w 1928"/>
                <a:gd name="T53" fmla="*/ 481 h 1162"/>
                <a:gd name="T54" fmla="*/ 1758 w 1928"/>
                <a:gd name="T55" fmla="*/ 567 h 1162"/>
                <a:gd name="T56" fmla="*/ 1928 w 1928"/>
                <a:gd name="T57" fmla="*/ 623 h 1162"/>
                <a:gd name="T58" fmla="*/ 1871 w 1928"/>
                <a:gd name="T59" fmla="*/ 793 h 1162"/>
                <a:gd name="T60" fmla="*/ 1729 w 1928"/>
                <a:gd name="T61" fmla="*/ 850 h 1162"/>
                <a:gd name="T62" fmla="*/ 1815 w 1928"/>
                <a:gd name="T63" fmla="*/ 1020 h 1162"/>
                <a:gd name="T64" fmla="*/ 1701 w 1928"/>
                <a:gd name="T65" fmla="*/ 935 h 1162"/>
                <a:gd name="T66" fmla="*/ 1559 w 1928"/>
                <a:gd name="T67" fmla="*/ 1077 h 1162"/>
                <a:gd name="T68" fmla="*/ 1474 w 1928"/>
                <a:gd name="T69" fmla="*/ 1020 h 1162"/>
                <a:gd name="T70" fmla="*/ 1588 w 1928"/>
                <a:gd name="T71" fmla="*/ 822 h 1162"/>
                <a:gd name="T72" fmla="*/ 1446 w 1928"/>
                <a:gd name="T73" fmla="*/ 935 h 1162"/>
                <a:gd name="T74" fmla="*/ 1333 w 1928"/>
                <a:gd name="T75" fmla="*/ 963 h 1162"/>
                <a:gd name="T76" fmla="*/ 1219 w 1928"/>
                <a:gd name="T77" fmla="*/ 963 h 1162"/>
                <a:gd name="T78" fmla="*/ 1276 w 1928"/>
                <a:gd name="T79" fmla="*/ 1048 h 1162"/>
                <a:gd name="T80" fmla="*/ 1162 w 1928"/>
                <a:gd name="T81" fmla="*/ 1105 h 1162"/>
                <a:gd name="T82" fmla="*/ 1077 w 1928"/>
                <a:gd name="T83" fmla="*/ 1162 h 1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928" h="1162">
                  <a:moveTo>
                    <a:pt x="1077" y="1162"/>
                  </a:moveTo>
                  <a:lnTo>
                    <a:pt x="1077" y="1077"/>
                  </a:lnTo>
                  <a:lnTo>
                    <a:pt x="964" y="992"/>
                  </a:lnTo>
                  <a:lnTo>
                    <a:pt x="879" y="1020"/>
                  </a:lnTo>
                  <a:lnTo>
                    <a:pt x="879" y="963"/>
                  </a:lnTo>
                  <a:lnTo>
                    <a:pt x="766" y="935"/>
                  </a:lnTo>
                  <a:lnTo>
                    <a:pt x="737" y="992"/>
                  </a:lnTo>
                  <a:lnTo>
                    <a:pt x="624" y="1020"/>
                  </a:lnTo>
                  <a:lnTo>
                    <a:pt x="595" y="1048"/>
                  </a:lnTo>
                  <a:lnTo>
                    <a:pt x="454" y="1020"/>
                  </a:lnTo>
                  <a:lnTo>
                    <a:pt x="369" y="963"/>
                  </a:lnTo>
                  <a:lnTo>
                    <a:pt x="369" y="850"/>
                  </a:lnTo>
                  <a:lnTo>
                    <a:pt x="312" y="878"/>
                  </a:lnTo>
                  <a:lnTo>
                    <a:pt x="142" y="793"/>
                  </a:lnTo>
                  <a:lnTo>
                    <a:pt x="142" y="765"/>
                  </a:lnTo>
                  <a:lnTo>
                    <a:pt x="114" y="708"/>
                  </a:lnTo>
                  <a:lnTo>
                    <a:pt x="170" y="595"/>
                  </a:lnTo>
                  <a:lnTo>
                    <a:pt x="114" y="595"/>
                  </a:lnTo>
                  <a:lnTo>
                    <a:pt x="0" y="453"/>
                  </a:lnTo>
                  <a:lnTo>
                    <a:pt x="0" y="396"/>
                  </a:lnTo>
                  <a:lnTo>
                    <a:pt x="142" y="340"/>
                  </a:lnTo>
                  <a:lnTo>
                    <a:pt x="255" y="311"/>
                  </a:lnTo>
                  <a:lnTo>
                    <a:pt x="454" y="198"/>
                  </a:lnTo>
                  <a:lnTo>
                    <a:pt x="482" y="141"/>
                  </a:lnTo>
                  <a:lnTo>
                    <a:pt x="567" y="141"/>
                  </a:lnTo>
                  <a:lnTo>
                    <a:pt x="595" y="198"/>
                  </a:lnTo>
                  <a:lnTo>
                    <a:pt x="681" y="198"/>
                  </a:lnTo>
                  <a:lnTo>
                    <a:pt x="709" y="255"/>
                  </a:lnTo>
                  <a:lnTo>
                    <a:pt x="681" y="283"/>
                  </a:lnTo>
                  <a:lnTo>
                    <a:pt x="794" y="368"/>
                  </a:lnTo>
                  <a:lnTo>
                    <a:pt x="794" y="311"/>
                  </a:lnTo>
                  <a:lnTo>
                    <a:pt x="851" y="283"/>
                  </a:lnTo>
                  <a:lnTo>
                    <a:pt x="851" y="226"/>
                  </a:lnTo>
                  <a:lnTo>
                    <a:pt x="907" y="226"/>
                  </a:lnTo>
                  <a:lnTo>
                    <a:pt x="992" y="255"/>
                  </a:lnTo>
                  <a:lnTo>
                    <a:pt x="1021" y="170"/>
                  </a:lnTo>
                  <a:lnTo>
                    <a:pt x="992" y="56"/>
                  </a:lnTo>
                  <a:lnTo>
                    <a:pt x="1077" y="0"/>
                  </a:lnTo>
                  <a:lnTo>
                    <a:pt x="1134" y="0"/>
                  </a:lnTo>
                  <a:lnTo>
                    <a:pt x="1191" y="56"/>
                  </a:lnTo>
                  <a:lnTo>
                    <a:pt x="1106" y="56"/>
                  </a:lnTo>
                  <a:lnTo>
                    <a:pt x="1106" y="113"/>
                  </a:lnTo>
                  <a:lnTo>
                    <a:pt x="1191" y="85"/>
                  </a:lnTo>
                  <a:lnTo>
                    <a:pt x="1191" y="141"/>
                  </a:lnTo>
                  <a:lnTo>
                    <a:pt x="1276" y="226"/>
                  </a:lnTo>
                  <a:lnTo>
                    <a:pt x="1333" y="198"/>
                  </a:lnTo>
                  <a:lnTo>
                    <a:pt x="1418" y="283"/>
                  </a:lnTo>
                  <a:lnTo>
                    <a:pt x="1588" y="170"/>
                  </a:lnTo>
                  <a:lnTo>
                    <a:pt x="1644" y="198"/>
                  </a:lnTo>
                  <a:lnTo>
                    <a:pt x="1588" y="255"/>
                  </a:lnTo>
                  <a:lnTo>
                    <a:pt x="1673" y="311"/>
                  </a:lnTo>
                  <a:lnTo>
                    <a:pt x="1644" y="368"/>
                  </a:lnTo>
                  <a:lnTo>
                    <a:pt x="1673" y="425"/>
                  </a:lnTo>
                  <a:lnTo>
                    <a:pt x="1644" y="481"/>
                  </a:lnTo>
                  <a:lnTo>
                    <a:pt x="1786" y="538"/>
                  </a:lnTo>
                  <a:lnTo>
                    <a:pt x="1758" y="567"/>
                  </a:lnTo>
                  <a:lnTo>
                    <a:pt x="1900" y="567"/>
                  </a:lnTo>
                  <a:lnTo>
                    <a:pt x="1928" y="623"/>
                  </a:lnTo>
                  <a:lnTo>
                    <a:pt x="1871" y="652"/>
                  </a:lnTo>
                  <a:lnTo>
                    <a:pt x="1871" y="793"/>
                  </a:lnTo>
                  <a:lnTo>
                    <a:pt x="1786" y="793"/>
                  </a:lnTo>
                  <a:lnTo>
                    <a:pt x="1729" y="850"/>
                  </a:lnTo>
                  <a:lnTo>
                    <a:pt x="1786" y="907"/>
                  </a:lnTo>
                  <a:lnTo>
                    <a:pt x="1815" y="1020"/>
                  </a:lnTo>
                  <a:lnTo>
                    <a:pt x="1701" y="1020"/>
                  </a:lnTo>
                  <a:lnTo>
                    <a:pt x="1701" y="935"/>
                  </a:lnTo>
                  <a:lnTo>
                    <a:pt x="1644" y="935"/>
                  </a:lnTo>
                  <a:lnTo>
                    <a:pt x="1559" y="1077"/>
                  </a:lnTo>
                  <a:lnTo>
                    <a:pt x="1503" y="1048"/>
                  </a:lnTo>
                  <a:lnTo>
                    <a:pt x="1474" y="1020"/>
                  </a:lnTo>
                  <a:lnTo>
                    <a:pt x="1588" y="850"/>
                  </a:lnTo>
                  <a:lnTo>
                    <a:pt x="1588" y="822"/>
                  </a:lnTo>
                  <a:lnTo>
                    <a:pt x="1503" y="822"/>
                  </a:lnTo>
                  <a:lnTo>
                    <a:pt x="1446" y="935"/>
                  </a:lnTo>
                  <a:lnTo>
                    <a:pt x="1389" y="935"/>
                  </a:lnTo>
                  <a:lnTo>
                    <a:pt x="1333" y="963"/>
                  </a:lnTo>
                  <a:lnTo>
                    <a:pt x="1248" y="935"/>
                  </a:lnTo>
                  <a:lnTo>
                    <a:pt x="1219" y="963"/>
                  </a:lnTo>
                  <a:lnTo>
                    <a:pt x="1276" y="992"/>
                  </a:lnTo>
                  <a:lnTo>
                    <a:pt x="1276" y="1048"/>
                  </a:lnTo>
                  <a:lnTo>
                    <a:pt x="1162" y="1020"/>
                  </a:lnTo>
                  <a:lnTo>
                    <a:pt x="1162" y="1105"/>
                  </a:lnTo>
                  <a:lnTo>
                    <a:pt x="1106" y="1162"/>
                  </a:lnTo>
                  <a:lnTo>
                    <a:pt x="1077" y="1162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000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84" name="Freeform 923">
              <a:extLst>
                <a:ext uri="{FF2B5EF4-FFF2-40B4-BE49-F238E27FC236}">
                  <a16:creationId xmlns:a16="http://schemas.microsoft.com/office/drawing/2014/main" id="{CA0DC3BF-035F-4949-A6F1-B1B80220F055}"/>
                </a:ext>
              </a:extLst>
            </p:cNvPr>
            <p:cNvSpPr>
              <a:spLocks/>
            </p:cNvSpPr>
            <p:nvPr/>
          </p:nvSpPr>
          <p:spPr bwMode="auto">
            <a:xfrm>
              <a:off x="2048" y="3648"/>
              <a:ext cx="907" cy="1020"/>
            </a:xfrm>
            <a:custGeom>
              <a:avLst/>
              <a:gdLst>
                <a:gd name="T0" fmla="*/ 226 w 907"/>
                <a:gd name="T1" fmla="*/ 992 h 1020"/>
                <a:gd name="T2" fmla="*/ 141 w 907"/>
                <a:gd name="T3" fmla="*/ 1020 h 1020"/>
                <a:gd name="T4" fmla="*/ 85 w 907"/>
                <a:gd name="T5" fmla="*/ 992 h 1020"/>
                <a:gd name="T6" fmla="*/ 85 w 907"/>
                <a:gd name="T7" fmla="*/ 907 h 1020"/>
                <a:gd name="T8" fmla="*/ 28 w 907"/>
                <a:gd name="T9" fmla="*/ 907 h 1020"/>
                <a:gd name="T10" fmla="*/ 0 w 907"/>
                <a:gd name="T11" fmla="*/ 793 h 1020"/>
                <a:gd name="T12" fmla="*/ 28 w 907"/>
                <a:gd name="T13" fmla="*/ 765 h 1020"/>
                <a:gd name="T14" fmla="*/ 28 w 907"/>
                <a:gd name="T15" fmla="*/ 680 h 1020"/>
                <a:gd name="T16" fmla="*/ 85 w 907"/>
                <a:gd name="T17" fmla="*/ 482 h 1020"/>
                <a:gd name="T18" fmla="*/ 113 w 907"/>
                <a:gd name="T19" fmla="*/ 482 h 1020"/>
                <a:gd name="T20" fmla="*/ 136 w 907"/>
                <a:gd name="T21" fmla="*/ 448 h 1020"/>
                <a:gd name="T22" fmla="*/ 250 w 907"/>
                <a:gd name="T23" fmla="*/ 366 h 1020"/>
                <a:gd name="T24" fmla="*/ 368 w 907"/>
                <a:gd name="T25" fmla="*/ 368 h 1020"/>
                <a:gd name="T26" fmla="*/ 396 w 907"/>
                <a:gd name="T27" fmla="*/ 340 h 1020"/>
                <a:gd name="T28" fmla="*/ 425 w 907"/>
                <a:gd name="T29" fmla="*/ 340 h 1020"/>
                <a:gd name="T30" fmla="*/ 481 w 907"/>
                <a:gd name="T31" fmla="*/ 283 h 1020"/>
                <a:gd name="T32" fmla="*/ 481 w 907"/>
                <a:gd name="T33" fmla="*/ 198 h 1020"/>
                <a:gd name="T34" fmla="*/ 595 w 907"/>
                <a:gd name="T35" fmla="*/ 226 h 1020"/>
                <a:gd name="T36" fmla="*/ 595 w 907"/>
                <a:gd name="T37" fmla="*/ 170 h 1020"/>
                <a:gd name="T38" fmla="*/ 538 w 907"/>
                <a:gd name="T39" fmla="*/ 141 h 1020"/>
                <a:gd name="T40" fmla="*/ 567 w 907"/>
                <a:gd name="T41" fmla="*/ 113 h 1020"/>
                <a:gd name="T42" fmla="*/ 652 w 907"/>
                <a:gd name="T43" fmla="*/ 141 h 1020"/>
                <a:gd name="T44" fmla="*/ 708 w 907"/>
                <a:gd name="T45" fmla="*/ 113 h 1020"/>
                <a:gd name="T46" fmla="*/ 765 w 907"/>
                <a:gd name="T47" fmla="*/ 113 h 1020"/>
                <a:gd name="T48" fmla="*/ 822 w 907"/>
                <a:gd name="T49" fmla="*/ 0 h 1020"/>
                <a:gd name="T50" fmla="*/ 907 w 907"/>
                <a:gd name="T51" fmla="*/ 0 h 1020"/>
                <a:gd name="T52" fmla="*/ 907 w 907"/>
                <a:gd name="T53" fmla="*/ 28 h 1020"/>
                <a:gd name="T54" fmla="*/ 793 w 907"/>
                <a:gd name="T55" fmla="*/ 198 h 1020"/>
                <a:gd name="T56" fmla="*/ 822 w 907"/>
                <a:gd name="T57" fmla="*/ 226 h 1020"/>
                <a:gd name="T58" fmla="*/ 878 w 907"/>
                <a:gd name="T59" fmla="*/ 255 h 1020"/>
                <a:gd name="T60" fmla="*/ 737 w 907"/>
                <a:gd name="T61" fmla="*/ 453 h 1020"/>
                <a:gd name="T62" fmla="*/ 652 w 907"/>
                <a:gd name="T63" fmla="*/ 510 h 1020"/>
                <a:gd name="T64" fmla="*/ 567 w 907"/>
                <a:gd name="T65" fmla="*/ 652 h 1020"/>
                <a:gd name="T66" fmla="*/ 595 w 907"/>
                <a:gd name="T67" fmla="*/ 793 h 1020"/>
                <a:gd name="T68" fmla="*/ 567 w 907"/>
                <a:gd name="T69" fmla="*/ 822 h 1020"/>
                <a:gd name="T70" fmla="*/ 396 w 907"/>
                <a:gd name="T71" fmla="*/ 708 h 1020"/>
                <a:gd name="T72" fmla="*/ 311 w 907"/>
                <a:gd name="T73" fmla="*/ 765 h 1020"/>
                <a:gd name="T74" fmla="*/ 226 w 907"/>
                <a:gd name="T75" fmla="*/ 992 h 10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907" h="1020">
                  <a:moveTo>
                    <a:pt x="226" y="992"/>
                  </a:moveTo>
                  <a:lnTo>
                    <a:pt x="141" y="1020"/>
                  </a:lnTo>
                  <a:lnTo>
                    <a:pt x="85" y="992"/>
                  </a:lnTo>
                  <a:lnTo>
                    <a:pt x="85" y="907"/>
                  </a:lnTo>
                  <a:lnTo>
                    <a:pt x="28" y="907"/>
                  </a:lnTo>
                  <a:lnTo>
                    <a:pt x="0" y="793"/>
                  </a:lnTo>
                  <a:lnTo>
                    <a:pt x="28" y="765"/>
                  </a:lnTo>
                  <a:lnTo>
                    <a:pt x="28" y="680"/>
                  </a:lnTo>
                  <a:lnTo>
                    <a:pt x="85" y="482"/>
                  </a:lnTo>
                  <a:lnTo>
                    <a:pt x="113" y="482"/>
                  </a:lnTo>
                  <a:lnTo>
                    <a:pt x="136" y="448"/>
                  </a:lnTo>
                  <a:lnTo>
                    <a:pt x="250" y="366"/>
                  </a:lnTo>
                  <a:lnTo>
                    <a:pt x="368" y="368"/>
                  </a:lnTo>
                  <a:lnTo>
                    <a:pt x="396" y="340"/>
                  </a:lnTo>
                  <a:lnTo>
                    <a:pt x="425" y="340"/>
                  </a:lnTo>
                  <a:lnTo>
                    <a:pt x="481" y="283"/>
                  </a:lnTo>
                  <a:lnTo>
                    <a:pt x="481" y="198"/>
                  </a:lnTo>
                  <a:lnTo>
                    <a:pt x="595" y="226"/>
                  </a:lnTo>
                  <a:lnTo>
                    <a:pt x="595" y="170"/>
                  </a:lnTo>
                  <a:lnTo>
                    <a:pt x="538" y="141"/>
                  </a:lnTo>
                  <a:lnTo>
                    <a:pt x="567" y="113"/>
                  </a:lnTo>
                  <a:lnTo>
                    <a:pt x="652" y="141"/>
                  </a:lnTo>
                  <a:lnTo>
                    <a:pt x="708" y="113"/>
                  </a:lnTo>
                  <a:lnTo>
                    <a:pt x="765" y="113"/>
                  </a:lnTo>
                  <a:lnTo>
                    <a:pt x="822" y="0"/>
                  </a:lnTo>
                  <a:lnTo>
                    <a:pt x="907" y="0"/>
                  </a:lnTo>
                  <a:lnTo>
                    <a:pt x="907" y="28"/>
                  </a:lnTo>
                  <a:lnTo>
                    <a:pt x="793" y="198"/>
                  </a:lnTo>
                  <a:lnTo>
                    <a:pt x="822" y="226"/>
                  </a:lnTo>
                  <a:lnTo>
                    <a:pt x="878" y="255"/>
                  </a:lnTo>
                  <a:lnTo>
                    <a:pt x="737" y="453"/>
                  </a:lnTo>
                  <a:lnTo>
                    <a:pt x="652" y="510"/>
                  </a:lnTo>
                  <a:lnTo>
                    <a:pt x="567" y="652"/>
                  </a:lnTo>
                  <a:lnTo>
                    <a:pt x="595" y="793"/>
                  </a:lnTo>
                  <a:lnTo>
                    <a:pt x="567" y="822"/>
                  </a:lnTo>
                  <a:lnTo>
                    <a:pt x="396" y="708"/>
                  </a:lnTo>
                  <a:lnTo>
                    <a:pt x="311" y="765"/>
                  </a:lnTo>
                  <a:lnTo>
                    <a:pt x="226" y="992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000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85" name="Freeform 924">
              <a:extLst>
                <a:ext uri="{FF2B5EF4-FFF2-40B4-BE49-F238E27FC236}">
                  <a16:creationId xmlns:a16="http://schemas.microsoft.com/office/drawing/2014/main" id="{E228E2CA-B020-4C56-94E5-B4DA087586F9}"/>
                </a:ext>
              </a:extLst>
            </p:cNvPr>
            <p:cNvSpPr>
              <a:spLocks/>
            </p:cNvSpPr>
            <p:nvPr/>
          </p:nvSpPr>
          <p:spPr bwMode="auto">
            <a:xfrm>
              <a:off x="2444" y="2514"/>
              <a:ext cx="879" cy="879"/>
            </a:xfrm>
            <a:custGeom>
              <a:avLst/>
              <a:gdLst>
                <a:gd name="T0" fmla="*/ 823 w 879"/>
                <a:gd name="T1" fmla="*/ 879 h 879"/>
                <a:gd name="T2" fmla="*/ 879 w 879"/>
                <a:gd name="T3" fmla="*/ 793 h 879"/>
                <a:gd name="T4" fmla="*/ 851 w 879"/>
                <a:gd name="T5" fmla="*/ 652 h 879"/>
                <a:gd name="T6" fmla="*/ 766 w 879"/>
                <a:gd name="T7" fmla="*/ 737 h 879"/>
                <a:gd name="T8" fmla="*/ 766 w 879"/>
                <a:gd name="T9" fmla="*/ 595 h 879"/>
                <a:gd name="T10" fmla="*/ 879 w 879"/>
                <a:gd name="T11" fmla="*/ 567 h 879"/>
                <a:gd name="T12" fmla="*/ 738 w 879"/>
                <a:gd name="T13" fmla="*/ 453 h 879"/>
                <a:gd name="T14" fmla="*/ 851 w 879"/>
                <a:gd name="T15" fmla="*/ 397 h 879"/>
                <a:gd name="T16" fmla="*/ 738 w 879"/>
                <a:gd name="T17" fmla="*/ 198 h 879"/>
                <a:gd name="T18" fmla="*/ 681 w 879"/>
                <a:gd name="T19" fmla="*/ 227 h 879"/>
                <a:gd name="T20" fmla="*/ 624 w 879"/>
                <a:gd name="T21" fmla="*/ 198 h 879"/>
                <a:gd name="T22" fmla="*/ 511 w 879"/>
                <a:gd name="T23" fmla="*/ 198 h 879"/>
                <a:gd name="T24" fmla="*/ 511 w 879"/>
                <a:gd name="T25" fmla="*/ 113 h 879"/>
                <a:gd name="T26" fmla="*/ 454 w 879"/>
                <a:gd name="T27" fmla="*/ 56 h 879"/>
                <a:gd name="T28" fmla="*/ 482 w 879"/>
                <a:gd name="T29" fmla="*/ 0 h 879"/>
                <a:gd name="T30" fmla="*/ 397 w 879"/>
                <a:gd name="T31" fmla="*/ 0 h 879"/>
                <a:gd name="T32" fmla="*/ 369 w 879"/>
                <a:gd name="T33" fmla="*/ 28 h 879"/>
                <a:gd name="T34" fmla="*/ 284 w 879"/>
                <a:gd name="T35" fmla="*/ 0 h 879"/>
                <a:gd name="T36" fmla="*/ 199 w 879"/>
                <a:gd name="T37" fmla="*/ 56 h 879"/>
                <a:gd name="T38" fmla="*/ 256 w 879"/>
                <a:gd name="T39" fmla="*/ 113 h 879"/>
                <a:gd name="T40" fmla="*/ 199 w 879"/>
                <a:gd name="T41" fmla="*/ 255 h 879"/>
                <a:gd name="T42" fmla="*/ 85 w 879"/>
                <a:gd name="T43" fmla="*/ 170 h 879"/>
                <a:gd name="T44" fmla="*/ 29 w 879"/>
                <a:gd name="T45" fmla="*/ 198 h 879"/>
                <a:gd name="T46" fmla="*/ 0 w 879"/>
                <a:gd name="T47" fmla="*/ 312 h 879"/>
                <a:gd name="T48" fmla="*/ 57 w 879"/>
                <a:gd name="T49" fmla="*/ 312 h 879"/>
                <a:gd name="T50" fmla="*/ 114 w 879"/>
                <a:gd name="T51" fmla="*/ 368 h 879"/>
                <a:gd name="T52" fmla="*/ 29 w 879"/>
                <a:gd name="T53" fmla="*/ 368 h 879"/>
                <a:gd name="T54" fmla="*/ 29 w 879"/>
                <a:gd name="T55" fmla="*/ 425 h 879"/>
                <a:gd name="T56" fmla="*/ 114 w 879"/>
                <a:gd name="T57" fmla="*/ 397 h 879"/>
                <a:gd name="T58" fmla="*/ 114 w 879"/>
                <a:gd name="T59" fmla="*/ 453 h 879"/>
                <a:gd name="T60" fmla="*/ 199 w 879"/>
                <a:gd name="T61" fmla="*/ 538 h 879"/>
                <a:gd name="T62" fmla="*/ 256 w 879"/>
                <a:gd name="T63" fmla="*/ 510 h 879"/>
                <a:gd name="T64" fmla="*/ 341 w 879"/>
                <a:gd name="T65" fmla="*/ 595 h 879"/>
                <a:gd name="T66" fmla="*/ 511 w 879"/>
                <a:gd name="T67" fmla="*/ 482 h 879"/>
                <a:gd name="T68" fmla="*/ 567 w 879"/>
                <a:gd name="T69" fmla="*/ 510 h 879"/>
                <a:gd name="T70" fmla="*/ 511 w 879"/>
                <a:gd name="T71" fmla="*/ 567 h 879"/>
                <a:gd name="T72" fmla="*/ 596 w 879"/>
                <a:gd name="T73" fmla="*/ 623 h 879"/>
                <a:gd name="T74" fmla="*/ 567 w 879"/>
                <a:gd name="T75" fmla="*/ 680 h 879"/>
                <a:gd name="T76" fmla="*/ 596 w 879"/>
                <a:gd name="T77" fmla="*/ 737 h 879"/>
                <a:gd name="T78" fmla="*/ 567 w 879"/>
                <a:gd name="T79" fmla="*/ 793 h 879"/>
                <a:gd name="T80" fmla="*/ 709 w 879"/>
                <a:gd name="T81" fmla="*/ 850 h 879"/>
                <a:gd name="T82" fmla="*/ 681 w 879"/>
                <a:gd name="T83" fmla="*/ 879 h 879"/>
                <a:gd name="T84" fmla="*/ 823 w 879"/>
                <a:gd name="T85" fmla="*/ 879 h 8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879" h="879">
                  <a:moveTo>
                    <a:pt x="823" y="879"/>
                  </a:moveTo>
                  <a:lnTo>
                    <a:pt x="879" y="793"/>
                  </a:lnTo>
                  <a:lnTo>
                    <a:pt x="851" y="652"/>
                  </a:lnTo>
                  <a:lnTo>
                    <a:pt x="766" y="737"/>
                  </a:lnTo>
                  <a:lnTo>
                    <a:pt x="766" y="595"/>
                  </a:lnTo>
                  <a:lnTo>
                    <a:pt x="879" y="567"/>
                  </a:lnTo>
                  <a:lnTo>
                    <a:pt x="738" y="453"/>
                  </a:lnTo>
                  <a:lnTo>
                    <a:pt x="851" y="397"/>
                  </a:lnTo>
                  <a:lnTo>
                    <a:pt x="738" y="198"/>
                  </a:lnTo>
                  <a:lnTo>
                    <a:pt x="681" y="227"/>
                  </a:lnTo>
                  <a:lnTo>
                    <a:pt x="624" y="198"/>
                  </a:lnTo>
                  <a:lnTo>
                    <a:pt x="511" y="198"/>
                  </a:lnTo>
                  <a:lnTo>
                    <a:pt x="511" y="113"/>
                  </a:lnTo>
                  <a:lnTo>
                    <a:pt x="454" y="56"/>
                  </a:lnTo>
                  <a:lnTo>
                    <a:pt x="482" y="0"/>
                  </a:lnTo>
                  <a:lnTo>
                    <a:pt x="397" y="0"/>
                  </a:lnTo>
                  <a:lnTo>
                    <a:pt x="369" y="28"/>
                  </a:lnTo>
                  <a:lnTo>
                    <a:pt x="284" y="0"/>
                  </a:lnTo>
                  <a:lnTo>
                    <a:pt x="199" y="56"/>
                  </a:lnTo>
                  <a:lnTo>
                    <a:pt x="256" y="113"/>
                  </a:lnTo>
                  <a:lnTo>
                    <a:pt x="199" y="255"/>
                  </a:lnTo>
                  <a:lnTo>
                    <a:pt x="85" y="170"/>
                  </a:lnTo>
                  <a:lnTo>
                    <a:pt x="29" y="198"/>
                  </a:lnTo>
                  <a:lnTo>
                    <a:pt x="0" y="312"/>
                  </a:lnTo>
                  <a:lnTo>
                    <a:pt x="57" y="312"/>
                  </a:lnTo>
                  <a:lnTo>
                    <a:pt x="114" y="368"/>
                  </a:lnTo>
                  <a:lnTo>
                    <a:pt x="29" y="368"/>
                  </a:lnTo>
                  <a:lnTo>
                    <a:pt x="29" y="425"/>
                  </a:lnTo>
                  <a:lnTo>
                    <a:pt x="114" y="397"/>
                  </a:lnTo>
                  <a:lnTo>
                    <a:pt x="114" y="453"/>
                  </a:lnTo>
                  <a:lnTo>
                    <a:pt x="199" y="538"/>
                  </a:lnTo>
                  <a:lnTo>
                    <a:pt x="256" y="510"/>
                  </a:lnTo>
                  <a:lnTo>
                    <a:pt x="341" y="595"/>
                  </a:lnTo>
                  <a:lnTo>
                    <a:pt x="511" y="482"/>
                  </a:lnTo>
                  <a:lnTo>
                    <a:pt x="567" y="510"/>
                  </a:lnTo>
                  <a:lnTo>
                    <a:pt x="511" y="567"/>
                  </a:lnTo>
                  <a:lnTo>
                    <a:pt x="596" y="623"/>
                  </a:lnTo>
                  <a:lnTo>
                    <a:pt x="567" y="680"/>
                  </a:lnTo>
                  <a:lnTo>
                    <a:pt x="596" y="737"/>
                  </a:lnTo>
                  <a:lnTo>
                    <a:pt x="567" y="793"/>
                  </a:lnTo>
                  <a:lnTo>
                    <a:pt x="709" y="850"/>
                  </a:lnTo>
                  <a:lnTo>
                    <a:pt x="681" y="879"/>
                  </a:lnTo>
                  <a:lnTo>
                    <a:pt x="823" y="879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000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86" name="Freeform 925">
              <a:extLst>
                <a:ext uri="{FF2B5EF4-FFF2-40B4-BE49-F238E27FC236}">
                  <a16:creationId xmlns:a16="http://schemas.microsoft.com/office/drawing/2014/main" id="{66F89B0E-78FD-4BBD-B16F-182C7060CCFD}"/>
                </a:ext>
              </a:extLst>
            </p:cNvPr>
            <p:cNvSpPr>
              <a:spLocks/>
            </p:cNvSpPr>
            <p:nvPr/>
          </p:nvSpPr>
          <p:spPr bwMode="auto">
            <a:xfrm>
              <a:off x="1452" y="2230"/>
              <a:ext cx="936" cy="964"/>
            </a:xfrm>
            <a:custGeom>
              <a:avLst/>
              <a:gdLst>
                <a:gd name="T0" fmla="*/ 907 w 936"/>
                <a:gd name="T1" fmla="*/ 652 h 964"/>
                <a:gd name="T2" fmla="*/ 936 w 936"/>
                <a:gd name="T3" fmla="*/ 766 h 964"/>
                <a:gd name="T4" fmla="*/ 907 w 936"/>
                <a:gd name="T5" fmla="*/ 851 h 964"/>
                <a:gd name="T6" fmla="*/ 822 w 936"/>
                <a:gd name="T7" fmla="*/ 822 h 964"/>
                <a:gd name="T8" fmla="*/ 766 w 936"/>
                <a:gd name="T9" fmla="*/ 822 h 964"/>
                <a:gd name="T10" fmla="*/ 766 w 936"/>
                <a:gd name="T11" fmla="*/ 879 h 964"/>
                <a:gd name="T12" fmla="*/ 709 w 936"/>
                <a:gd name="T13" fmla="*/ 907 h 964"/>
                <a:gd name="T14" fmla="*/ 709 w 936"/>
                <a:gd name="T15" fmla="*/ 964 h 964"/>
                <a:gd name="T16" fmla="*/ 596 w 936"/>
                <a:gd name="T17" fmla="*/ 879 h 964"/>
                <a:gd name="T18" fmla="*/ 624 w 936"/>
                <a:gd name="T19" fmla="*/ 851 h 964"/>
                <a:gd name="T20" fmla="*/ 596 w 936"/>
                <a:gd name="T21" fmla="*/ 794 h 964"/>
                <a:gd name="T22" fmla="*/ 510 w 936"/>
                <a:gd name="T23" fmla="*/ 794 h 964"/>
                <a:gd name="T24" fmla="*/ 482 w 936"/>
                <a:gd name="T25" fmla="*/ 737 h 964"/>
                <a:gd name="T26" fmla="*/ 397 w 936"/>
                <a:gd name="T27" fmla="*/ 737 h 964"/>
                <a:gd name="T28" fmla="*/ 340 w 936"/>
                <a:gd name="T29" fmla="*/ 596 h 964"/>
                <a:gd name="T30" fmla="*/ 199 w 936"/>
                <a:gd name="T31" fmla="*/ 539 h 964"/>
                <a:gd name="T32" fmla="*/ 199 w 936"/>
                <a:gd name="T33" fmla="*/ 397 h 964"/>
                <a:gd name="T34" fmla="*/ 114 w 936"/>
                <a:gd name="T35" fmla="*/ 369 h 964"/>
                <a:gd name="T36" fmla="*/ 114 w 936"/>
                <a:gd name="T37" fmla="*/ 284 h 964"/>
                <a:gd name="T38" fmla="*/ 57 w 936"/>
                <a:gd name="T39" fmla="*/ 255 h 964"/>
                <a:gd name="T40" fmla="*/ 85 w 936"/>
                <a:gd name="T41" fmla="*/ 170 h 964"/>
                <a:gd name="T42" fmla="*/ 0 w 936"/>
                <a:gd name="T43" fmla="*/ 114 h 964"/>
                <a:gd name="T44" fmla="*/ 0 w 936"/>
                <a:gd name="T45" fmla="*/ 85 h 964"/>
                <a:gd name="T46" fmla="*/ 57 w 936"/>
                <a:gd name="T47" fmla="*/ 57 h 964"/>
                <a:gd name="T48" fmla="*/ 57 w 936"/>
                <a:gd name="T49" fmla="*/ 29 h 964"/>
                <a:gd name="T50" fmla="*/ 170 w 936"/>
                <a:gd name="T51" fmla="*/ 0 h 964"/>
                <a:gd name="T52" fmla="*/ 454 w 936"/>
                <a:gd name="T53" fmla="*/ 57 h 964"/>
                <a:gd name="T54" fmla="*/ 539 w 936"/>
                <a:gd name="T55" fmla="*/ 29 h 964"/>
                <a:gd name="T56" fmla="*/ 624 w 936"/>
                <a:gd name="T57" fmla="*/ 85 h 964"/>
                <a:gd name="T58" fmla="*/ 737 w 936"/>
                <a:gd name="T59" fmla="*/ 29 h 964"/>
                <a:gd name="T60" fmla="*/ 794 w 936"/>
                <a:gd name="T61" fmla="*/ 142 h 964"/>
                <a:gd name="T62" fmla="*/ 737 w 936"/>
                <a:gd name="T63" fmla="*/ 199 h 964"/>
                <a:gd name="T64" fmla="*/ 766 w 936"/>
                <a:gd name="T65" fmla="*/ 255 h 964"/>
                <a:gd name="T66" fmla="*/ 737 w 936"/>
                <a:gd name="T67" fmla="*/ 284 h 964"/>
                <a:gd name="T68" fmla="*/ 737 w 936"/>
                <a:gd name="T69" fmla="*/ 312 h 964"/>
                <a:gd name="T70" fmla="*/ 624 w 936"/>
                <a:gd name="T71" fmla="*/ 312 h 964"/>
                <a:gd name="T72" fmla="*/ 624 w 936"/>
                <a:gd name="T73" fmla="*/ 397 h 964"/>
                <a:gd name="T74" fmla="*/ 652 w 936"/>
                <a:gd name="T75" fmla="*/ 454 h 964"/>
                <a:gd name="T76" fmla="*/ 709 w 936"/>
                <a:gd name="T77" fmla="*/ 425 h 964"/>
                <a:gd name="T78" fmla="*/ 766 w 936"/>
                <a:gd name="T79" fmla="*/ 482 h 964"/>
                <a:gd name="T80" fmla="*/ 766 w 936"/>
                <a:gd name="T81" fmla="*/ 596 h 964"/>
                <a:gd name="T82" fmla="*/ 851 w 936"/>
                <a:gd name="T83" fmla="*/ 652 h 964"/>
                <a:gd name="T84" fmla="*/ 907 w 936"/>
                <a:gd name="T85" fmla="*/ 652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936" h="964">
                  <a:moveTo>
                    <a:pt x="907" y="652"/>
                  </a:moveTo>
                  <a:lnTo>
                    <a:pt x="936" y="766"/>
                  </a:lnTo>
                  <a:lnTo>
                    <a:pt x="907" y="851"/>
                  </a:lnTo>
                  <a:lnTo>
                    <a:pt x="822" y="822"/>
                  </a:lnTo>
                  <a:lnTo>
                    <a:pt x="766" y="822"/>
                  </a:lnTo>
                  <a:lnTo>
                    <a:pt x="766" y="879"/>
                  </a:lnTo>
                  <a:lnTo>
                    <a:pt x="709" y="907"/>
                  </a:lnTo>
                  <a:lnTo>
                    <a:pt x="709" y="964"/>
                  </a:lnTo>
                  <a:lnTo>
                    <a:pt x="596" y="879"/>
                  </a:lnTo>
                  <a:lnTo>
                    <a:pt x="624" y="851"/>
                  </a:lnTo>
                  <a:lnTo>
                    <a:pt x="596" y="794"/>
                  </a:lnTo>
                  <a:lnTo>
                    <a:pt x="510" y="794"/>
                  </a:lnTo>
                  <a:lnTo>
                    <a:pt x="482" y="737"/>
                  </a:lnTo>
                  <a:lnTo>
                    <a:pt x="397" y="737"/>
                  </a:lnTo>
                  <a:lnTo>
                    <a:pt x="340" y="596"/>
                  </a:lnTo>
                  <a:lnTo>
                    <a:pt x="199" y="539"/>
                  </a:lnTo>
                  <a:lnTo>
                    <a:pt x="199" y="397"/>
                  </a:lnTo>
                  <a:lnTo>
                    <a:pt x="114" y="369"/>
                  </a:lnTo>
                  <a:lnTo>
                    <a:pt x="114" y="284"/>
                  </a:lnTo>
                  <a:lnTo>
                    <a:pt x="57" y="255"/>
                  </a:lnTo>
                  <a:lnTo>
                    <a:pt x="85" y="170"/>
                  </a:lnTo>
                  <a:lnTo>
                    <a:pt x="0" y="114"/>
                  </a:lnTo>
                  <a:lnTo>
                    <a:pt x="0" y="85"/>
                  </a:lnTo>
                  <a:lnTo>
                    <a:pt x="57" y="57"/>
                  </a:lnTo>
                  <a:lnTo>
                    <a:pt x="57" y="29"/>
                  </a:lnTo>
                  <a:lnTo>
                    <a:pt x="170" y="0"/>
                  </a:lnTo>
                  <a:lnTo>
                    <a:pt x="454" y="57"/>
                  </a:lnTo>
                  <a:lnTo>
                    <a:pt x="539" y="29"/>
                  </a:lnTo>
                  <a:lnTo>
                    <a:pt x="624" y="85"/>
                  </a:lnTo>
                  <a:lnTo>
                    <a:pt x="737" y="29"/>
                  </a:lnTo>
                  <a:lnTo>
                    <a:pt x="794" y="142"/>
                  </a:lnTo>
                  <a:lnTo>
                    <a:pt x="737" y="199"/>
                  </a:lnTo>
                  <a:lnTo>
                    <a:pt x="766" y="255"/>
                  </a:lnTo>
                  <a:lnTo>
                    <a:pt x="737" y="284"/>
                  </a:lnTo>
                  <a:lnTo>
                    <a:pt x="737" y="312"/>
                  </a:lnTo>
                  <a:lnTo>
                    <a:pt x="624" y="312"/>
                  </a:lnTo>
                  <a:lnTo>
                    <a:pt x="624" y="397"/>
                  </a:lnTo>
                  <a:lnTo>
                    <a:pt x="652" y="454"/>
                  </a:lnTo>
                  <a:lnTo>
                    <a:pt x="709" y="425"/>
                  </a:lnTo>
                  <a:lnTo>
                    <a:pt x="766" y="482"/>
                  </a:lnTo>
                  <a:lnTo>
                    <a:pt x="766" y="596"/>
                  </a:lnTo>
                  <a:lnTo>
                    <a:pt x="851" y="652"/>
                  </a:lnTo>
                  <a:lnTo>
                    <a:pt x="907" y="652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000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87" name="Freeform 926">
              <a:extLst>
                <a:ext uri="{FF2B5EF4-FFF2-40B4-BE49-F238E27FC236}">
                  <a16:creationId xmlns:a16="http://schemas.microsoft.com/office/drawing/2014/main" id="{2BDBCB27-166A-4504-9CBD-B3AD5DFC97D6}"/>
                </a:ext>
              </a:extLst>
            </p:cNvPr>
            <p:cNvSpPr>
              <a:spLocks/>
            </p:cNvSpPr>
            <p:nvPr/>
          </p:nvSpPr>
          <p:spPr bwMode="auto">
            <a:xfrm>
              <a:off x="2076" y="2202"/>
              <a:ext cx="1219" cy="680"/>
            </a:xfrm>
            <a:custGeom>
              <a:avLst/>
              <a:gdLst>
                <a:gd name="T0" fmla="*/ 879 w 1219"/>
                <a:gd name="T1" fmla="*/ 425 h 680"/>
                <a:gd name="T2" fmla="*/ 822 w 1219"/>
                <a:gd name="T3" fmla="*/ 368 h 680"/>
                <a:gd name="T4" fmla="*/ 850 w 1219"/>
                <a:gd name="T5" fmla="*/ 312 h 680"/>
                <a:gd name="T6" fmla="*/ 765 w 1219"/>
                <a:gd name="T7" fmla="*/ 312 h 680"/>
                <a:gd name="T8" fmla="*/ 737 w 1219"/>
                <a:gd name="T9" fmla="*/ 340 h 680"/>
                <a:gd name="T10" fmla="*/ 652 w 1219"/>
                <a:gd name="T11" fmla="*/ 312 h 680"/>
                <a:gd name="T12" fmla="*/ 567 w 1219"/>
                <a:gd name="T13" fmla="*/ 368 h 680"/>
                <a:gd name="T14" fmla="*/ 624 w 1219"/>
                <a:gd name="T15" fmla="*/ 425 h 680"/>
                <a:gd name="T16" fmla="*/ 567 w 1219"/>
                <a:gd name="T17" fmla="*/ 567 h 680"/>
                <a:gd name="T18" fmla="*/ 453 w 1219"/>
                <a:gd name="T19" fmla="*/ 482 h 680"/>
                <a:gd name="T20" fmla="*/ 397 w 1219"/>
                <a:gd name="T21" fmla="*/ 510 h 680"/>
                <a:gd name="T22" fmla="*/ 368 w 1219"/>
                <a:gd name="T23" fmla="*/ 624 h 680"/>
                <a:gd name="T24" fmla="*/ 283 w 1219"/>
                <a:gd name="T25" fmla="*/ 680 h 680"/>
                <a:gd name="T26" fmla="*/ 227 w 1219"/>
                <a:gd name="T27" fmla="*/ 680 h 680"/>
                <a:gd name="T28" fmla="*/ 142 w 1219"/>
                <a:gd name="T29" fmla="*/ 624 h 680"/>
                <a:gd name="T30" fmla="*/ 142 w 1219"/>
                <a:gd name="T31" fmla="*/ 510 h 680"/>
                <a:gd name="T32" fmla="*/ 85 w 1219"/>
                <a:gd name="T33" fmla="*/ 453 h 680"/>
                <a:gd name="T34" fmla="*/ 28 w 1219"/>
                <a:gd name="T35" fmla="*/ 482 h 680"/>
                <a:gd name="T36" fmla="*/ 0 w 1219"/>
                <a:gd name="T37" fmla="*/ 425 h 680"/>
                <a:gd name="T38" fmla="*/ 0 w 1219"/>
                <a:gd name="T39" fmla="*/ 340 h 680"/>
                <a:gd name="T40" fmla="*/ 113 w 1219"/>
                <a:gd name="T41" fmla="*/ 340 h 680"/>
                <a:gd name="T42" fmla="*/ 113 w 1219"/>
                <a:gd name="T43" fmla="*/ 312 h 680"/>
                <a:gd name="T44" fmla="*/ 142 w 1219"/>
                <a:gd name="T45" fmla="*/ 283 h 680"/>
                <a:gd name="T46" fmla="*/ 113 w 1219"/>
                <a:gd name="T47" fmla="*/ 227 h 680"/>
                <a:gd name="T48" fmla="*/ 170 w 1219"/>
                <a:gd name="T49" fmla="*/ 170 h 680"/>
                <a:gd name="T50" fmla="*/ 113 w 1219"/>
                <a:gd name="T51" fmla="*/ 57 h 680"/>
                <a:gd name="T52" fmla="*/ 227 w 1219"/>
                <a:gd name="T53" fmla="*/ 28 h 680"/>
                <a:gd name="T54" fmla="*/ 340 w 1219"/>
                <a:gd name="T55" fmla="*/ 57 h 680"/>
                <a:gd name="T56" fmla="*/ 397 w 1219"/>
                <a:gd name="T57" fmla="*/ 0 h 680"/>
                <a:gd name="T58" fmla="*/ 453 w 1219"/>
                <a:gd name="T59" fmla="*/ 170 h 680"/>
                <a:gd name="T60" fmla="*/ 539 w 1219"/>
                <a:gd name="T61" fmla="*/ 170 h 680"/>
                <a:gd name="T62" fmla="*/ 567 w 1219"/>
                <a:gd name="T63" fmla="*/ 198 h 680"/>
                <a:gd name="T64" fmla="*/ 652 w 1219"/>
                <a:gd name="T65" fmla="*/ 170 h 680"/>
                <a:gd name="T66" fmla="*/ 652 w 1219"/>
                <a:gd name="T67" fmla="*/ 142 h 680"/>
                <a:gd name="T68" fmla="*/ 737 w 1219"/>
                <a:gd name="T69" fmla="*/ 142 h 680"/>
                <a:gd name="T70" fmla="*/ 822 w 1219"/>
                <a:gd name="T71" fmla="*/ 85 h 680"/>
                <a:gd name="T72" fmla="*/ 879 w 1219"/>
                <a:gd name="T73" fmla="*/ 113 h 680"/>
                <a:gd name="T74" fmla="*/ 879 w 1219"/>
                <a:gd name="T75" fmla="*/ 57 h 680"/>
                <a:gd name="T76" fmla="*/ 964 w 1219"/>
                <a:gd name="T77" fmla="*/ 57 h 680"/>
                <a:gd name="T78" fmla="*/ 992 w 1219"/>
                <a:gd name="T79" fmla="*/ 85 h 680"/>
                <a:gd name="T80" fmla="*/ 1049 w 1219"/>
                <a:gd name="T81" fmla="*/ 85 h 680"/>
                <a:gd name="T82" fmla="*/ 1191 w 1219"/>
                <a:gd name="T83" fmla="*/ 142 h 680"/>
                <a:gd name="T84" fmla="*/ 1191 w 1219"/>
                <a:gd name="T85" fmla="*/ 170 h 680"/>
                <a:gd name="T86" fmla="*/ 1219 w 1219"/>
                <a:gd name="T87" fmla="*/ 227 h 680"/>
                <a:gd name="T88" fmla="*/ 1162 w 1219"/>
                <a:gd name="T89" fmla="*/ 255 h 680"/>
                <a:gd name="T90" fmla="*/ 992 w 1219"/>
                <a:gd name="T91" fmla="*/ 283 h 680"/>
                <a:gd name="T92" fmla="*/ 992 w 1219"/>
                <a:gd name="T93" fmla="*/ 340 h 680"/>
                <a:gd name="T94" fmla="*/ 1020 w 1219"/>
                <a:gd name="T95" fmla="*/ 397 h 680"/>
                <a:gd name="T96" fmla="*/ 964 w 1219"/>
                <a:gd name="T97" fmla="*/ 425 h 680"/>
                <a:gd name="T98" fmla="*/ 879 w 1219"/>
                <a:gd name="T99" fmla="*/ 425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219" h="680">
                  <a:moveTo>
                    <a:pt x="879" y="425"/>
                  </a:moveTo>
                  <a:lnTo>
                    <a:pt x="822" y="368"/>
                  </a:lnTo>
                  <a:lnTo>
                    <a:pt x="850" y="312"/>
                  </a:lnTo>
                  <a:lnTo>
                    <a:pt x="765" y="312"/>
                  </a:lnTo>
                  <a:lnTo>
                    <a:pt x="737" y="340"/>
                  </a:lnTo>
                  <a:lnTo>
                    <a:pt x="652" y="312"/>
                  </a:lnTo>
                  <a:lnTo>
                    <a:pt x="567" y="368"/>
                  </a:lnTo>
                  <a:lnTo>
                    <a:pt x="624" y="425"/>
                  </a:lnTo>
                  <a:lnTo>
                    <a:pt x="567" y="567"/>
                  </a:lnTo>
                  <a:lnTo>
                    <a:pt x="453" y="482"/>
                  </a:lnTo>
                  <a:lnTo>
                    <a:pt x="397" y="510"/>
                  </a:lnTo>
                  <a:lnTo>
                    <a:pt x="368" y="624"/>
                  </a:lnTo>
                  <a:lnTo>
                    <a:pt x="283" y="680"/>
                  </a:lnTo>
                  <a:lnTo>
                    <a:pt x="227" y="680"/>
                  </a:lnTo>
                  <a:lnTo>
                    <a:pt x="142" y="624"/>
                  </a:lnTo>
                  <a:lnTo>
                    <a:pt x="142" y="510"/>
                  </a:lnTo>
                  <a:lnTo>
                    <a:pt x="85" y="453"/>
                  </a:lnTo>
                  <a:lnTo>
                    <a:pt x="28" y="482"/>
                  </a:lnTo>
                  <a:lnTo>
                    <a:pt x="0" y="425"/>
                  </a:lnTo>
                  <a:lnTo>
                    <a:pt x="0" y="340"/>
                  </a:lnTo>
                  <a:lnTo>
                    <a:pt x="113" y="340"/>
                  </a:lnTo>
                  <a:lnTo>
                    <a:pt x="113" y="312"/>
                  </a:lnTo>
                  <a:lnTo>
                    <a:pt x="142" y="283"/>
                  </a:lnTo>
                  <a:lnTo>
                    <a:pt x="113" y="227"/>
                  </a:lnTo>
                  <a:lnTo>
                    <a:pt x="170" y="170"/>
                  </a:lnTo>
                  <a:lnTo>
                    <a:pt x="113" y="57"/>
                  </a:lnTo>
                  <a:lnTo>
                    <a:pt x="227" y="28"/>
                  </a:lnTo>
                  <a:lnTo>
                    <a:pt x="340" y="57"/>
                  </a:lnTo>
                  <a:lnTo>
                    <a:pt x="397" y="0"/>
                  </a:lnTo>
                  <a:lnTo>
                    <a:pt x="453" y="170"/>
                  </a:lnTo>
                  <a:lnTo>
                    <a:pt x="539" y="170"/>
                  </a:lnTo>
                  <a:lnTo>
                    <a:pt x="567" y="198"/>
                  </a:lnTo>
                  <a:lnTo>
                    <a:pt x="652" y="170"/>
                  </a:lnTo>
                  <a:lnTo>
                    <a:pt x="652" y="142"/>
                  </a:lnTo>
                  <a:lnTo>
                    <a:pt x="737" y="142"/>
                  </a:lnTo>
                  <a:lnTo>
                    <a:pt x="822" y="85"/>
                  </a:lnTo>
                  <a:lnTo>
                    <a:pt x="879" y="113"/>
                  </a:lnTo>
                  <a:lnTo>
                    <a:pt x="879" y="57"/>
                  </a:lnTo>
                  <a:lnTo>
                    <a:pt x="964" y="57"/>
                  </a:lnTo>
                  <a:lnTo>
                    <a:pt x="992" y="85"/>
                  </a:lnTo>
                  <a:lnTo>
                    <a:pt x="1049" y="85"/>
                  </a:lnTo>
                  <a:lnTo>
                    <a:pt x="1191" y="142"/>
                  </a:lnTo>
                  <a:lnTo>
                    <a:pt x="1191" y="170"/>
                  </a:lnTo>
                  <a:lnTo>
                    <a:pt x="1219" y="227"/>
                  </a:lnTo>
                  <a:lnTo>
                    <a:pt x="1162" y="255"/>
                  </a:lnTo>
                  <a:lnTo>
                    <a:pt x="992" y="283"/>
                  </a:lnTo>
                  <a:lnTo>
                    <a:pt x="992" y="340"/>
                  </a:lnTo>
                  <a:lnTo>
                    <a:pt x="1020" y="397"/>
                  </a:lnTo>
                  <a:lnTo>
                    <a:pt x="964" y="425"/>
                  </a:lnTo>
                  <a:lnTo>
                    <a:pt x="879" y="425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000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88" name="Freeform 927">
              <a:extLst>
                <a:ext uri="{FF2B5EF4-FFF2-40B4-BE49-F238E27FC236}">
                  <a16:creationId xmlns:a16="http://schemas.microsoft.com/office/drawing/2014/main" id="{8F8E6F84-A73D-48C6-92BF-3D11BFE2A0D2}"/>
                </a:ext>
              </a:extLst>
            </p:cNvPr>
            <p:cNvSpPr>
              <a:spLocks/>
            </p:cNvSpPr>
            <p:nvPr/>
          </p:nvSpPr>
          <p:spPr bwMode="auto">
            <a:xfrm>
              <a:off x="2955" y="2287"/>
              <a:ext cx="1162" cy="624"/>
            </a:xfrm>
            <a:custGeom>
              <a:avLst/>
              <a:gdLst>
                <a:gd name="T0" fmla="*/ 1162 w 1162"/>
                <a:gd name="T1" fmla="*/ 227 h 624"/>
                <a:gd name="T2" fmla="*/ 992 w 1162"/>
                <a:gd name="T3" fmla="*/ 283 h 624"/>
                <a:gd name="T4" fmla="*/ 794 w 1162"/>
                <a:gd name="T5" fmla="*/ 312 h 624"/>
                <a:gd name="T6" fmla="*/ 652 w 1162"/>
                <a:gd name="T7" fmla="*/ 368 h 624"/>
                <a:gd name="T8" fmla="*/ 623 w 1162"/>
                <a:gd name="T9" fmla="*/ 567 h 624"/>
                <a:gd name="T10" fmla="*/ 510 w 1162"/>
                <a:gd name="T11" fmla="*/ 510 h 624"/>
                <a:gd name="T12" fmla="*/ 567 w 1162"/>
                <a:gd name="T13" fmla="*/ 454 h 624"/>
                <a:gd name="T14" fmla="*/ 510 w 1162"/>
                <a:gd name="T15" fmla="*/ 454 h 624"/>
                <a:gd name="T16" fmla="*/ 453 w 1162"/>
                <a:gd name="T17" fmla="*/ 397 h 624"/>
                <a:gd name="T18" fmla="*/ 340 w 1162"/>
                <a:gd name="T19" fmla="*/ 482 h 624"/>
                <a:gd name="T20" fmla="*/ 368 w 1162"/>
                <a:gd name="T21" fmla="*/ 539 h 624"/>
                <a:gd name="T22" fmla="*/ 340 w 1162"/>
                <a:gd name="T23" fmla="*/ 624 h 624"/>
                <a:gd name="T24" fmla="*/ 227 w 1162"/>
                <a:gd name="T25" fmla="*/ 425 h 624"/>
                <a:gd name="T26" fmla="*/ 170 w 1162"/>
                <a:gd name="T27" fmla="*/ 454 h 624"/>
                <a:gd name="T28" fmla="*/ 113 w 1162"/>
                <a:gd name="T29" fmla="*/ 425 h 624"/>
                <a:gd name="T30" fmla="*/ 0 w 1162"/>
                <a:gd name="T31" fmla="*/ 425 h 624"/>
                <a:gd name="T32" fmla="*/ 0 w 1162"/>
                <a:gd name="T33" fmla="*/ 340 h 624"/>
                <a:gd name="T34" fmla="*/ 85 w 1162"/>
                <a:gd name="T35" fmla="*/ 340 h 624"/>
                <a:gd name="T36" fmla="*/ 141 w 1162"/>
                <a:gd name="T37" fmla="*/ 312 h 624"/>
                <a:gd name="T38" fmla="*/ 113 w 1162"/>
                <a:gd name="T39" fmla="*/ 255 h 624"/>
                <a:gd name="T40" fmla="*/ 113 w 1162"/>
                <a:gd name="T41" fmla="*/ 198 h 624"/>
                <a:gd name="T42" fmla="*/ 283 w 1162"/>
                <a:gd name="T43" fmla="*/ 170 h 624"/>
                <a:gd name="T44" fmla="*/ 340 w 1162"/>
                <a:gd name="T45" fmla="*/ 142 h 624"/>
                <a:gd name="T46" fmla="*/ 397 w 1162"/>
                <a:gd name="T47" fmla="*/ 142 h 624"/>
                <a:gd name="T48" fmla="*/ 510 w 1162"/>
                <a:gd name="T49" fmla="*/ 28 h 624"/>
                <a:gd name="T50" fmla="*/ 538 w 1162"/>
                <a:gd name="T51" fmla="*/ 142 h 624"/>
                <a:gd name="T52" fmla="*/ 595 w 1162"/>
                <a:gd name="T53" fmla="*/ 170 h 624"/>
                <a:gd name="T54" fmla="*/ 623 w 1162"/>
                <a:gd name="T55" fmla="*/ 142 h 624"/>
                <a:gd name="T56" fmla="*/ 708 w 1162"/>
                <a:gd name="T57" fmla="*/ 142 h 624"/>
                <a:gd name="T58" fmla="*/ 708 w 1162"/>
                <a:gd name="T59" fmla="*/ 85 h 624"/>
                <a:gd name="T60" fmla="*/ 765 w 1162"/>
                <a:gd name="T61" fmla="*/ 85 h 624"/>
                <a:gd name="T62" fmla="*/ 794 w 1162"/>
                <a:gd name="T63" fmla="*/ 113 h 624"/>
                <a:gd name="T64" fmla="*/ 850 w 1162"/>
                <a:gd name="T65" fmla="*/ 57 h 624"/>
                <a:gd name="T66" fmla="*/ 907 w 1162"/>
                <a:gd name="T67" fmla="*/ 57 h 624"/>
                <a:gd name="T68" fmla="*/ 935 w 1162"/>
                <a:gd name="T69" fmla="*/ 0 h 624"/>
                <a:gd name="T70" fmla="*/ 1020 w 1162"/>
                <a:gd name="T71" fmla="*/ 28 h 624"/>
                <a:gd name="T72" fmla="*/ 1020 w 1162"/>
                <a:gd name="T73" fmla="*/ 85 h 624"/>
                <a:gd name="T74" fmla="*/ 1020 w 1162"/>
                <a:gd name="T75" fmla="*/ 142 h 624"/>
                <a:gd name="T76" fmla="*/ 1105 w 1162"/>
                <a:gd name="T77" fmla="*/ 142 h 624"/>
                <a:gd name="T78" fmla="*/ 1162 w 1162"/>
                <a:gd name="T79" fmla="*/ 227 h 6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162" h="624">
                  <a:moveTo>
                    <a:pt x="1162" y="227"/>
                  </a:moveTo>
                  <a:lnTo>
                    <a:pt x="992" y="283"/>
                  </a:lnTo>
                  <a:lnTo>
                    <a:pt x="794" y="312"/>
                  </a:lnTo>
                  <a:lnTo>
                    <a:pt x="652" y="368"/>
                  </a:lnTo>
                  <a:lnTo>
                    <a:pt x="623" y="567"/>
                  </a:lnTo>
                  <a:lnTo>
                    <a:pt x="510" y="510"/>
                  </a:lnTo>
                  <a:lnTo>
                    <a:pt x="567" y="454"/>
                  </a:lnTo>
                  <a:lnTo>
                    <a:pt x="510" y="454"/>
                  </a:lnTo>
                  <a:lnTo>
                    <a:pt x="453" y="397"/>
                  </a:lnTo>
                  <a:lnTo>
                    <a:pt x="340" y="482"/>
                  </a:lnTo>
                  <a:lnTo>
                    <a:pt x="368" y="539"/>
                  </a:lnTo>
                  <a:lnTo>
                    <a:pt x="340" y="624"/>
                  </a:lnTo>
                  <a:lnTo>
                    <a:pt x="227" y="425"/>
                  </a:lnTo>
                  <a:lnTo>
                    <a:pt x="170" y="454"/>
                  </a:lnTo>
                  <a:lnTo>
                    <a:pt x="113" y="425"/>
                  </a:lnTo>
                  <a:lnTo>
                    <a:pt x="0" y="425"/>
                  </a:lnTo>
                  <a:lnTo>
                    <a:pt x="0" y="340"/>
                  </a:lnTo>
                  <a:lnTo>
                    <a:pt x="85" y="340"/>
                  </a:lnTo>
                  <a:lnTo>
                    <a:pt x="141" y="312"/>
                  </a:lnTo>
                  <a:lnTo>
                    <a:pt x="113" y="255"/>
                  </a:lnTo>
                  <a:lnTo>
                    <a:pt x="113" y="198"/>
                  </a:lnTo>
                  <a:lnTo>
                    <a:pt x="283" y="170"/>
                  </a:lnTo>
                  <a:lnTo>
                    <a:pt x="340" y="142"/>
                  </a:lnTo>
                  <a:lnTo>
                    <a:pt x="397" y="142"/>
                  </a:lnTo>
                  <a:lnTo>
                    <a:pt x="510" y="28"/>
                  </a:lnTo>
                  <a:lnTo>
                    <a:pt x="538" y="142"/>
                  </a:lnTo>
                  <a:lnTo>
                    <a:pt x="595" y="170"/>
                  </a:lnTo>
                  <a:lnTo>
                    <a:pt x="623" y="142"/>
                  </a:lnTo>
                  <a:lnTo>
                    <a:pt x="708" y="142"/>
                  </a:lnTo>
                  <a:lnTo>
                    <a:pt x="708" y="85"/>
                  </a:lnTo>
                  <a:lnTo>
                    <a:pt x="765" y="85"/>
                  </a:lnTo>
                  <a:lnTo>
                    <a:pt x="794" y="113"/>
                  </a:lnTo>
                  <a:lnTo>
                    <a:pt x="850" y="57"/>
                  </a:lnTo>
                  <a:lnTo>
                    <a:pt x="907" y="57"/>
                  </a:lnTo>
                  <a:lnTo>
                    <a:pt x="935" y="0"/>
                  </a:lnTo>
                  <a:lnTo>
                    <a:pt x="1020" y="28"/>
                  </a:lnTo>
                  <a:lnTo>
                    <a:pt x="1020" y="85"/>
                  </a:lnTo>
                  <a:lnTo>
                    <a:pt x="1020" y="142"/>
                  </a:lnTo>
                  <a:lnTo>
                    <a:pt x="1105" y="142"/>
                  </a:lnTo>
                  <a:lnTo>
                    <a:pt x="1162" y="227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000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89" name="Freeform 928">
              <a:extLst>
                <a:ext uri="{FF2B5EF4-FFF2-40B4-BE49-F238E27FC236}">
                  <a16:creationId xmlns:a16="http://schemas.microsoft.com/office/drawing/2014/main" id="{FCDFC55A-11F9-4FC0-BA61-24970817C74B}"/>
                </a:ext>
              </a:extLst>
            </p:cNvPr>
            <p:cNvSpPr>
              <a:spLocks/>
            </p:cNvSpPr>
            <p:nvPr/>
          </p:nvSpPr>
          <p:spPr bwMode="auto">
            <a:xfrm>
              <a:off x="3465" y="2003"/>
              <a:ext cx="737" cy="454"/>
            </a:xfrm>
            <a:custGeom>
              <a:avLst/>
              <a:gdLst>
                <a:gd name="T0" fmla="*/ 737 w 737"/>
                <a:gd name="T1" fmla="*/ 341 h 454"/>
                <a:gd name="T2" fmla="*/ 595 w 737"/>
                <a:gd name="T3" fmla="*/ 426 h 454"/>
                <a:gd name="T4" fmla="*/ 510 w 737"/>
                <a:gd name="T5" fmla="*/ 426 h 454"/>
                <a:gd name="T6" fmla="*/ 510 w 737"/>
                <a:gd name="T7" fmla="*/ 341 h 454"/>
                <a:gd name="T8" fmla="*/ 510 w 737"/>
                <a:gd name="T9" fmla="*/ 312 h 454"/>
                <a:gd name="T10" fmla="*/ 425 w 737"/>
                <a:gd name="T11" fmla="*/ 284 h 454"/>
                <a:gd name="T12" fmla="*/ 397 w 737"/>
                <a:gd name="T13" fmla="*/ 341 h 454"/>
                <a:gd name="T14" fmla="*/ 340 w 737"/>
                <a:gd name="T15" fmla="*/ 341 h 454"/>
                <a:gd name="T16" fmla="*/ 284 w 737"/>
                <a:gd name="T17" fmla="*/ 397 h 454"/>
                <a:gd name="T18" fmla="*/ 255 w 737"/>
                <a:gd name="T19" fmla="*/ 369 h 454"/>
                <a:gd name="T20" fmla="*/ 198 w 737"/>
                <a:gd name="T21" fmla="*/ 369 h 454"/>
                <a:gd name="T22" fmla="*/ 198 w 737"/>
                <a:gd name="T23" fmla="*/ 426 h 454"/>
                <a:gd name="T24" fmla="*/ 113 w 737"/>
                <a:gd name="T25" fmla="*/ 426 h 454"/>
                <a:gd name="T26" fmla="*/ 85 w 737"/>
                <a:gd name="T27" fmla="*/ 454 h 454"/>
                <a:gd name="T28" fmla="*/ 28 w 737"/>
                <a:gd name="T29" fmla="*/ 426 h 454"/>
                <a:gd name="T30" fmla="*/ 0 w 737"/>
                <a:gd name="T31" fmla="*/ 312 h 454"/>
                <a:gd name="T32" fmla="*/ 28 w 737"/>
                <a:gd name="T33" fmla="*/ 256 h 454"/>
                <a:gd name="T34" fmla="*/ 85 w 737"/>
                <a:gd name="T35" fmla="*/ 227 h 454"/>
                <a:gd name="T36" fmla="*/ 57 w 737"/>
                <a:gd name="T37" fmla="*/ 171 h 454"/>
                <a:gd name="T38" fmla="*/ 142 w 737"/>
                <a:gd name="T39" fmla="*/ 114 h 454"/>
                <a:gd name="T40" fmla="*/ 170 w 737"/>
                <a:gd name="T41" fmla="*/ 142 h 454"/>
                <a:gd name="T42" fmla="*/ 369 w 737"/>
                <a:gd name="T43" fmla="*/ 57 h 454"/>
                <a:gd name="T44" fmla="*/ 454 w 737"/>
                <a:gd name="T45" fmla="*/ 57 h 454"/>
                <a:gd name="T46" fmla="*/ 510 w 737"/>
                <a:gd name="T47" fmla="*/ 0 h 454"/>
                <a:gd name="T48" fmla="*/ 539 w 737"/>
                <a:gd name="T49" fmla="*/ 85 h 454"/>
                <a:gd name="T50" fmla="*/ 595 w 737"/>
                <a:gd name="T51" fmla="*/ 171 h 454"/>
                <a:gd name="T52" fmla="*/ 652 w 737"/>
                <a:gd name="T53" fmla="*/ 171 h 454"/>
                <a:gd name="T54" fmla="*/ 624 w 737"/>
                <a:gd name="T55" fmla="*/ 227 h 454"/>
                <a:gd name="T56" fmla="*/ 709 w 737"/>
                <a:gd name="T57" fmla="*/ 284 h 454"/>
                <a:gd name="T58" fmla="*/ 737 w 737"/>
                <a:gd name="T59" fmla="*/ 341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737" h="454">
                  <a:moveTo>
                    <a:pt x="737" y="341"/>
                  </a:moveTo>
                  <a:lnTo>
                    <a:pt x="595" y="426"/>
                  </a:lnTo>
                  <a:lnTo>
                    <a:pt x="510" y="426"/>
                  </a:lnTo>
                  <a:lnTo>
                    <a:pt x="510" y="341"/>
                  </a:lnTo>
                  <a:lnTo>
                    <a:pt x="510" y="312"/>
                  </a:lnTo>
                  <a:lnTo>
                    <a:pt x="425" y="284"/>
                  </a:lnTo>
                  <a:lnTo>
                    <a:pt x="397" y="341"/>
                  </a:lnTo>
                  <a:lnTo>
                    <a:pt x="340" y="341"/>
                  </a:lnTo>
                  <a:lnTo>
                    <a:pt x="284" y="397"/>
                  </a:lnTo>
                  <a:lnTo>
                    <a:pt x="255" y="369"/>
                  </a:lnTo>
                  <a:lnTo>
                    <a:pt x="198" y="369"/>
                  </a:lnTo>
                  <a:lnTo>
                    <a:pt x="198" y="426"/>
                  </a:lnTo>
                  <a:lnTo>
                    <a:pt x="113" y="426"/>
                  </a:lnTo>
                  <a:lnTo>
                    <a:pt x="85" y="454"/>
                  </a:lnTo>
                  <a:lnTo>
                    <a:pt x="28" y="426"/>
                  </a:lnTo>
                  <a:lnTo>
                    <a:pt x="0" y="312"/>
                  </a:lnTo>
                  <a:lnTo>
                    <a:pt x="28" y="256"/>
                  </a:lnTo>
                  <a:lnTo>
                    <a:pt x="85" y="227"/>
                  </a:lnTo>
                  <a:lnTo>
                    <a:pt x="57" y="171"/>
                  </a:lnTo>
                  <a:lnTo>
                    <a:pt x="142" y="114"/>
                  </a:lnTo>
                  <a:lnTo>
                    <a:pt x="170" y="142"/>
                  </a:lnTo>
                  <a:lnTo>
                    <a:pt x="369" y="57"/>
                  </a:lnTo>
                  <a:lnTo>
                    <a:pt x="454" y="57"/>
                  </a:lnTo>
                  <a:lnTo>
                    <a:pt x="510" y="0"/>
                  </a:lnTo>
                  <a:lnTo>
                    <a:pt x="539" y="85"/>
                  </a:lnTo>
                  <a:lnTo>
                    <a:pt x="595" y="171"/>
                  </a:lnTo>
                  <a:lnTo>
                    <a:pt x="652" y="171"/>
                  </a:lnTo>
                  <a:lnTo>
                    <a:pt x="624" y="227"/>
                  </a:lnTo>
                  <a:lnTo>
                    <a:pt x="709" y="284"/>
                  </a:lnTo>
                  <a:lnTo>
                    <a:pt x="737" y="341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000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90" name="Freeform 929">
              <a:extLst>
                <a:ext uri="{FF2B5EF4-FFF2-40B4-BE49-F238E27FC236}">
                  <a16:creationId xmlns:a16="http://schemas.microsoft.com/office/drawing/2014/main" id="{80BFD64C-324D-4F4D-9401-7F7ED21E3CE5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4" y="1266"/>
              <a:ext cx="935" cy="1078"/>
            </a:xfrm>
            <a:custGeom>
              <a:avLst/>
              <a:gdLst>
                <a:gd name="T0" fmla="*/ 368 w 935"/>
                <a:gd name="T1" fmla="*/ 1078 h 1078"/>
                <a:gd name="T2" fmla="*/ 340 w 935"/>
                <a:gd name="T3" fmla="*/ 1021 h 1078"/>
                <a:gd name="T4" fmla="*/ 255 w 935"/>
                <a:gd name="T5" fmla="*/ 964 h 1078"/>
                <a:gd name="T6" fmla="*/ 283 w 935"/>
                <a:gd name="T7" fmla="*/ 908 h 1078"/>
                <a:gd name="T8" fmla="*/ 226 w 935"/>
                <a:gd name="T9" fmla="*/ 908 h 1078"/>
                <a:gd name="T10" fmla="*/ 170 w 935"/>
                <a:gd name="T11" fmla="*/ 822 h 1078"/>
                <a:gd name="T12" fmla="*/ 226 w 935"/>
                <a:gd name="T13" fmla="*/ 794 h 1078"/>
                <a:gd name="T14" fmla="*/ 226 w 935"/>
                <a:gd name="T15" fmla="*/ 709 h 1078"/>
                <a:gd name="T16" fmla="*/ 283 w 935"/>
                <a:gd name="T17" fmla="*/ 681 h 1078"/>
                <a:gd name="T18" fmla="*/ 283 w 935"/>
                <a:gd name="T19" fmla="*/ 624 h 1078"/>
                <a:gd name="T20" fmla="*/ 340 w 935"/>
                <a:gd name="T21" fmla="*/ 596 h 1078"/>
                <a:gd name="T22" fmla="*/ 283 w 935"/>
                <a:gd name="T23" fmla="*/ 511 h 1078"/>
                <a:gd name="T24" fmla="*/ 226 w 935"/>
                <a:gd name="T25" fmla="*/ 539 h 1078"/>
                <a:gd name="T26" fmla="*/ 170 w 935"/>
                <a:gd name="T27" fmla="*/ 511 h 1078"/>
                <a:gd name="T28" fmla="*/ 85 w 935"/>
                <a:gd name="T29" fmla="*/ 511 h 1078"/>
                <a:gd name="T30" fmla="*/ 85 w 935"/>
                <a:gd name="T31" fmla="*/ 454 h 1078"/>
                <a:gd name="T32" fmla="*/ 28 w 935"/>
                <a:gd name="T33" fmla="*/ 397 h 1078"/>
                <a:gd name="T34" fmla="*/ 85 w 935"/>
                <a:gd name="T35" fmla="*/ 341 h 1078"/>
                <a:gd name="T36" fmla="*/ 56 w 935"/>
                <a:gd name="T37" fmla="*/ 284 h 1078"/>
                <a:gd name="T38" fmla="*/ 28 w 935"/>
                <a:gd name="T39" fmla="*/ 284 h 1078"/>
                <a:gd name="T40" fmla="*/ 0 w 935"/>
                <a:gd name="T41" fmla="*/ 199 h 1078"/>
                <a:gd name="T42" fmla="*/ 56 w 935"/>
                <a:gd name="T43" fmla="*/ 114 h 1078"/>
                <a:gd name="T44" fmla="*/ 170 w 935"/>
                <a:gd name="T45" fmla="*/ 29 h 1078"/>
                <a:gd name="T46" fmla="*/ 226 w 935"/>
                <a:gd name="T47" fmla="*/ 29 h 1078"/>
                <a:gd name="T48" fmla="*/ 283 w 935"/>
                <a:gd name="T49" fmla="*/ 85 h 1078"/>
                <a:gd name="T50" fmla="*/ 311 w 935"/>
                <a:gd name="T51" fmla="*/ 29 h 1078"/>
                <a:gd name="T52" fmla="*/ 453 w 935"/>
                <a:gd name="T53" fmla="*/ 57 h 1078"/>
                <a:gd name="T54" fmla="*/ 510 w 935"/>
                <a:gd name="T55" fmla="*/ 0 h 1078"/>
                <a:gd name="T56" fmla="*/ 567 w 935"/>
                <a:gd name="T57" fmla="*/ 0 h 1078"/>
                <a:gd name="T58" fmla="*/ 595 w 935"/>
                <a:gd name="T59" fmla="*/ 57 h 1078"/>
                <a:gd name="T60" fmla="*/ 623 w 935"/>
                <a:gd name="T61" fmla="*/ 85 h 1078"/>
                <a:gd name="T62" fmla="*/ 680 w 935"/>
                <a:gd name="T63" fmla="*/ 57 h 1078"/>
                <a:gd name="T64" fmla="*/ 765 w 935"/>
                <a:gd name="T65" fmla="*/ 142 h 1078"/>
                <a:gd name="T66" fmla="*/ 765 w 935"/>
                <a:gd name="T67" fmla="*/ 199 h 1078"/>
                <a:gd name="T68" fmla="*/ 737 w 935"/>
                <a:gd name="T69" fmla="*/ 227 h 1078"/>
                <a:gd name="T70" fmla="*/ 737 w 935"/>
                <a:gd name="T71" fmla="*/ 312 h 1078"/>
                <a:gd name="T72" fmla="*/ 793 w 935"/>
                <a:gd name="T73" fmla="*/ 397 h 1078"/>
                <a:gd name="T74" fmla="*/ 878 w 935"/>
                <a:gd name="T75" fmla="*/ 426 h 1078"/>
                <a:gd name="T76" fmla="*/ 878 w 935"/>
                <a:gd name="T77" fmla="*/ 482 h 1078"/>
                <a:gd name="T78" fmla="*/ 935 w 935"/>
                <a:gd name="T79" fmla="*/ 482 h 1078"/>
                <a:gd name="T80" fmla="*/ 907 w 935"/>
                <a:gd name="T81" fmla="*/ 511 h 1078"/>
                <a:gd name="T82" fmla="*/ 935 w 935"/>
                <a:gd name="T83" fmla="*/ 539 h 1078"/>
                <a:gd name="T84" fmla="*/ 907 w 935"/>
                <a:gd name="T85" fmla="*/ 652 h 1078"/>
                <a:gd name="T86" fmla="*/ 850 w 935"/>
                <a:gd name="T87" fmla="*/ 681 h 1078"/>
                <a:gd name="T88" fmla="*/ 850 w 935"/>
                <a:gd name="T89" fmla="*/ 794 h 1078"/>
                <a:gd name="T90" fmla="*/ 737 w 935"/>
                <a:gd name="T91" fmla="*/ 822 h 1078"/>
                <a:gd name="T92" fmla="*/ 708 w 935"/>
                <a:gd name="T93" fmla="*/ 908 h 1078"/>
                <a:gd name="T94" fmla="*/ 368 w 935"/>
                <a:gd name="T95" fmla="*/ 1078 h 10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935" h="1078">
                  <a:moveTo>
                    <a:pt x="368" y="1078"/>
                  </a:moveTo>
                  <a:lnTo>
                    <a:pt x="340" y="1021"/>
                  </a:lnTo>
                  <a:lnTo>
                    <a:pt x="255" y="964"/>
                  </a:lnTo>
                  <a:lnTo>
                    <a:pt x="283" y="908"/>
                  </a:lnTo>
                  <a:lnTo>
                    <a:pt x="226" y="908"/>
                  </a:lnTo>
                  <a:lnTo>
                    <a:pt x="170" y="822"/>
                  </a:lnTo>
                  <a:lnTo>
                    <a:pt x="226" y="794"/>
                  </a:lnTo>
                  <a:lnTo>
                    <a:pt x="226" y="709"/>
                  </a:lnTo>
                  <a:lnTo>
                    <a:pt x="283" y="681"/>
                  </a:lnTo>
                  <a:lnTo>
                    <a:pt x="283" y="624"/>
                  </a:lnTo>
                  <a:lnTo>
                    <a:pt x="340" y="596"/>
                  </a:lnTo>
                  <a:lnTo>
                    <a:pt x="283" y="511"/>
                  </a:lnTo>
                  <a:lnTo>
                    <a:pt x="226" y="539"/>
                  </a:lnTo>
                  <a:lnTo>
                    <a:pt x="170" y="511"/>
                  </a:lnTo>
                  <a:lnTo>
                    <a:pt x="85" y="511"/>
                  </a:lnTo>
                  <a:lnTo>
                    <a:pt x="85" y="454"/>
                  </a:lnTo>
                  <a:lnTo>
                    <a:pt x="28" y="397"/>
                  </a:lnTo>
                  <a:lnTo>
                    <a:pt x="85" y="341"/>
                  </a:lnTo>
                  <a:lnTo>
                    <a:pt x="56" y="284"/>
                  </a:lnTo>
                  <a:lnTo>
                    <a:pt x="28" y="284"/>
                  </a:lnTo>
                  <a:lnTo>
                    <a:pt x="0" y="199"/>
                  </a:lnTo>
                  <a:lnTo>
                    <a:pt x="56" y="114"/>
                  </a:lnTo>
                  <a:lnTo>
                    <a:pt x="170" y="29"/>
                  </a:lnTo>
                  <a:lnTo>
                    <a:pt x="226" y="29"/>
                  </a:lnTo>
                  <a:lnTo>
                    <a:pt x="283" y="85"/>
                  </a:lnTo>
                  <a:lnTo>
                    <a:pt x="311" y="29"/>
                  </a:lnTo>
                  <a:lnTo>
                    <a:pt x="453" y="57"/>
                  </a:lnTo>
                  <a:lnTo>
                    <a:pt x="510" y="0"/>
                  </a:lnTo>
                  <a:lnTo>
                    <a:pt x="567" y="0"/>
                  </a:lnTo>
                  <a:lnTo>
                    <a:pt x="595" y="57"/>
                  </a:lnTo>
                  <a:lnTo>
                    <a:pt x="623" y="85"/>
                  </a:lnTo>
                  <a:lnTo>
                    <a:pt x="680" y="57"/>
                  </a:lnTo>
                  <a:lnTo>
                    <a:pt x="765" y="142"/>
                  </a:lnTo>
                  <a:lnTo>
                    <a:pt x="765" y="199"/>
                  </a:lnTo>
                  <a:lnTo>
                    <a:pt x="737" y="227"/>
                  </a:lnTo>
                  <a:lnTo>
                    <a:pt x="737" y="312"/>
                  </a:lnTo>
                  <a:lnTo>
                    <a:pt x="793" y="397"/>
                  </a:lnTo>
                  <a:lnTo>
                    <a:pt x="878" y="426"/>
                  </a:lnTo>
                  <a:lnTo>
                    <a:pt x="878" y="482"/>
                  </a:lnTo>
                  <a:lnTo>
                    <a:pt x="935" y="482"/>
                  </a:lnTo>
                  <a:lnTo>
                    <a:pt x="907" y="511"/>
                  </a:lnTo>
                  <a:lnTo>
                    <a:pt x="935" y="539"/>
                  </a:lnTo>
                  <a:lnTo>
                    <a:pt x="907" y="652"/>
                  </a:lnTo>
                  <a:lnTo>
                    <a:pt x="850" y="681"/>
                  </a:lnTo>
                  <a:lnTo>
                    <a:pt x="850" y="794"/>
                  </a:lnTo>
                  <a:lnTo>
                    <a:pt x="737" y="822"/>
                  </a:lnTo>
                  <a:lnTo>
                    <a:pt x="708" y="908"/>
                  </a:lnTo>
                  <a:lnTo>
                    <a:pt x="368" y="1078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000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91" name="Freeform 930">
              <a:extLst>
                <a:ext uri="{FF2B5EF4-FFF2-40B4-BE49-F238E27FC236}">
                  <a16:creationId xmlns:a16="http://schemas.microsoft.com/office/drawing/2014/main" id="{49598BAF-7229-4082-98F1-46503366D7DC}"/>
                </a:ext>
              </a:extLst>
            </p:cNvPr>
            <p:cNvSpPr>
              <a:spLocks/>
            </p:cNvSpPr>
            <p:nvPr/>
          </p:nvSpPr>
          <p:spPr bwMode="auto">
            <a:xfrm>
              <a:off x="3040" y="1833"/>
              <a:ext cx="595" cy="596"/>
            </a:xfrm>
            <a:custGeom>
              <a:avLst/>
              <a:gdLst>
                <a:gd name="T0" fmla="*/ 567 w 595"/>
                <a:gd name="T1" fmla="*/ 284 h 596"/>
                <a:gd name="T2" fmla="*/ 482 w 595"/>
                <a:gd name="T3" fmla="*/ 341 h 596"/>
                <a:gd name="T4" fmla="*/ 510 w 595"/>
                <a:gd name="T5" fmla="*/ 397 h 596"/>
                <a:gd name="T6" fmla="*/ 453 w 595"/>
                <a:gd name="T7" fmla="*/ 426 h 596"/>
                <a:gd name="T8" fmla="*/ 425 w 595"/>
                <a:gd name="T9" fmla="*/ 482 h 596"/>
                <a:gd name="T10" fmla="*/ 312 w 595"/>
                <a:gd name="T11" fmla="*/ 596 h 596"/>
                <a:gd name="T12" fmla="*/ 255 w 595"/>
                <a:gd name="T13" fmla="*/ 596 h 596"/>
                <a:gd name="T14" fmla="*/ 227 w 595"/>
                <a:gd name="T15" fmla="*/ 539 h 596"/>
                <a:gd name="T16" fmla="*/ 227 w 595"/>
                <a:gd name="T17" fmla="*/ 511 h 596"/>
                <a:gd name="T18" fmla="*/ 85 w 595"/>
                <a:gd name="T19" fmla="*/ 454 h 596"/>
                <a:gd name="T20" fmla="*/ 28 w 595"/>
                <a:gd name="T21" fmla="*/ 454 h 596"/>
                <a:gd name="T22" fmla="*/ 0 w 595"/>
                <a:gd name="T23" fmla="*/ 426 h 596"/>
                <a:gd name="T24" fmla="*/ 0 w 595"/>
                <a:gd name="T25" fmla="*/ 341 h 596"/>
                <a:gd name="T26" fmla="*/ 56 w 595"/>
                <a:gd name="T27" fmla="*/ 284 h 596"/>
                <a:gd name="T28" fmla="*/ 0 w 595"/>
                <a:gd name="T29" fmla="*/ 255 h 596"/>
                <a:gd name="T30" fmla="*/ 56 w 595"/>
                <a:gd name="T31" fmla="*/ 227 h 596"/>
                <a:gd name="T32" fmla="*/ 198 w 595"/>
                <a:gd name="T33" fmla="*/ 284 h 596"/>
                <a:gd name="T34" fmla="*/ 198 w 595"/>
                <a:gd name="T35" fmla="*/ 199 h 596"/>
                <a:gd name="T36" fmla="*/ 255 w 595"/>
                <a:gd name="T37" fmla="*/ 170 h 596"/>
                <a:gd name="T38" fmla="*/ 283 w 595"/>
                <a:gd name="T39" fmla="*/ 199 h 596"/>
                <a:gd name="T40" fmla="*/ 283 w 595"/>
                <a:gd name="T41" fmla="*/ 114 h 596"/>
                <a:gd name="T42" fmla="*/ 255 w 595"/>
                <a:gd name="T43" fmla="*/ 57 h 596"/>
                <a:gd name="T44" fmla="*/ 312 w 595"/>
                <a:gd name="T45" fmla="*/ 29 h 596"/>
                <a:gd name="T46" fmla="*/ 425 w 595"/>
                <a:gd name="T47" fmla="*/ 29 h 596"/>
                <a:gd name="T48" fmla="*/ 453 w 595"/>
                <a:gd name="T49" fmla="*/ 0 h 596"/>
                <a:gd name="T50" fmla="*/ 538 w 595"/>
                <a:gd name="T51" fmla="*/ 142 h 596"/>
                <a:gd name="T52" fmla="*/ 510 w 595"/>
                <a:gd name="T53" fmla="*/ 199 h 596"/>
                <a:gd name="T54" fmla="*/ 595 w 595"/>
                <a:gd name="T55" fmla="*/ 227 h 596"/>
                <a:gd name="T56" fmla="*/ 595 w 595"/>
                <a:gd name="T57" fmla="*/ 255 h 596"/>
                <a:gd name="T58" fmla="*/ 567 w 595"/>
                <a:gd name="T59" fmla="*/ 284 h 5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595" h="596">
                  <a:moveTo>
                    <a:pt x="567" y="284"/>
                  </a:moveTo>
                  <a:lnTo>
                    <a:pt x="482" y="341"/>
                  </a:lnTo>
                  <a:lnTo>
                    <a:pt x="510" y="397"/>
                  </a:lnTo>
                  <a:lnTo>
                    <a:pt x="453" y="426"/>
                  </a:lnTo>
                  <a:lnTo>
                    <a:pt x="425" y="482"/>
                  </a:lnTo>
                  <a:lnTo>
                    <a:pt x="312" y="596"/>
                  </a:lnTo>
                  <a:lnTo>
                    <a:pt x="255" y="596"/>
                  </a:lnTo>
                  <a:lnTo>
                    <a:pt x="227" y="539"/>
                  </a:lnTo>
                  <a:lnTo>
                    <a:pt x="227" y="511"/>
                  </a:lnTo>
                  <a:lnTo>
                    <a:pt x="85" y="454"/>
                  </a:lnTo>
                  <a:lnTo>
                    <a:pt x="28" y="454"/>
                  </a:lnTo>
                  <a:lnTo>
                    <a:pt x="0" y="426"/>
                  </a:lnTo>
                  <a:lnTo>
                    <a:pt x="0" y="341"/>
                  </a:lnTo>
                  <a:lnTo>
                    <a:pt x="56" y="284"/>
                  </a:lnTo>
                  <a:lnTo>
                    <a:pt x="0" y="255"/>
                  </a:lnTo>
                  <a:lnTo>
                    <a:pt x="56" y="227"/>
                  </a:lnTo>
                  <a:lnTo>
                    <a:pt x="198" y="284"/>
                  </a:lnTo>
                  <a:lnTo>
                    <a:pt x="198" y="199"/>
                  </a:lnTo>
                  <a:lnTo>
                    <a:pt x="255" y="170"/>
                  </a:lnTo>
                  <a:lnTo>
                    <a:pt x="283" y="199"/>
                  </a:lnTo>
                  <a:lnTo>
                    <a:pt x="283" y="114"/>
                  </a:lnTo>
                  <a:lnTo>
                    <a:pt x="255" y="57"/>
                  </a:lnTo>
                  <a:lnTo>
                    <a:pt x="312" y="29"/>
                  </a:lnTo>
                  <a:lnTo>
                    <a:pt x="425" y="29"/>
                  </a:lnTo>
                  <a:lnTo>
                    <a:pt x="453" y="0"/>
                  </a:lnTo>
                  <a:lnTo>
                    <a:pt x="538" y="142"/>
                  </a:lnTo>
                  <a:lnTo>
                    <a:pt x="510" y="199"/>
                  </a:lnTo>
                  <a:lnTo>
                    <a:pt x="595" y="227"/>
                  </a:lnTo>
                  <a:lnTo>
                    <a:pt x="595" y="255"/>
                  </a:lnTo>
                  <a:lnTo>
                    <a:pt x="567" y="284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000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92" name="Freeform 931">
              <a:extLst>
                <a:ext uri="{FF2B5EF4-FFF2-40B4-BE49-F238E27FC236}">
                  <a16:creationId xmlns:a16="http://schemas.microsoft.com/office/drawing/2014/main" id="{D5060E2F-CE08-4114-BACB-C8E4F2D66E8F}"/>
                </a:ext>
              </a:extLst>
            </p:cNvPr>
            <p:cNvSpPr>
              <a:spLocks/>
            </p:cNvSpPr>
            <p:nvPr/>
          </p:nvSpPr>
          <p:spPr bwMode="auto">
            <a:xfrm>
              <a:off x="3437" y="1720"/>
              <a:ext cx="425" cy="425"/>
            </a:xfrm>
            <a:custGeom>
              <a:avLst/>
              <a:gdLst>
                <a:gd name="T0" fmla="*/ 397 w 425"/>
                <a:gd name="T1" fmla="*/ 340 h 425"/>
                <a:gd name="T2" fmla="*/ 198 w 425"/>
                <a:gd name="T3" fmla="*/ 425 h 425"/>
                <a:gd name="T4" fmla="*/ 170 w 425"/>
                <a:gd name="T5" fmla="*/ 397 h 425"/>
                <a:gd name="T6" fmla="*/ 198 w 425"/>
                <a:gd name="T7" fmla="*/ 368 h 425"/>
                <a:gd name="T8" fmla="*/ 198 w 425"/>
                <a:gd name="T9" fmla="*/ 340 h 425"/>
                <a:gd name="T10" fmla="*/ 113 w 425"/>
                <a:gd name="T11" fmla="*/ 312 h 425"/>
                <a:gd name="T12" fmla="*/ 141 w 425"/>
                <a:gd name="T13" fmla="*/ 255 h 425"/>
                <a:gd name="T14" fmla="*/ 56 w 425"/>
                <a:gd name="T15" fmla="*/ 113 h 425"/>
                <a:gd name="T16" fmla="*/ 28 w 425"/>
                <a:gd name="T17" fmla="*/ 142 h 425"/>
                <a:gd name="T18" fmla="*/ 0 w 425"/>
                <a:gd name="T19" fmla="*/ 85 h 425"/>
                <a:gd name="T20" fmla="*/ 0 w 425"/>
                <a:gd name="T21" fmla="*/ 57 h 425"/>
                <a:gd name="T22" fmla="*/ 56 w 425"/>
                <a:gd name="T23" fmla="*/ 0 h 425"/>
                <a:gd name="T24" fmla="*/ 113 w 425"/>
                <a:gd name="T25" fmla="*/ 85 h 425"/>
                <a:gd name="T26" fmla="*/ 141 w 425"/>
                <a:gd name="T27" fmla="*/ 142 h 425"/>
                <a:gd name="T28" fmla="*/ 198 w 425"/>
                <a:gd name="T29" fmla="*/ 113 h 425"/>
                <a:gd name="T30" fmla="*/ 226 w 425"/>
                <a:gd name="T31" fmla="*/ 142 h 425"/>
                <a:gd name="T32" fmla="*/ 255 w 425"/>
                <a:gd name="T33" fmla="*/ 113 h 425"/>
                <a:gd name="T34" fmla="*/ 226 w 425"/>
                <a:gd name="T35" fmla="*/ 28 h 425"/>
                <a:gd name="T36" fmla="*/ 283 w 425"/>
                <a:gd name="T37" fmla="*/ 0 h 425"/>
                <a:gd name="T38" fmla="*/ 283 w 425"/>
                <a:gd name="T39" fmla="*/ 85 h 425"/>
                <a:gd name="T40" fmla="*/ 312 w 425"/>
                <a:gd name="T41" fmla="*/ 142 h 425"/>
                <a:gd name="T42" fmla="*/ 368 w 425"/>
                <a:gd name="T43" fmla="*/ 142 h 425"/>
                <a:gd name="T44" fmla="*/ 397 w 425"/>
                <a:gd name="T45" fmla="*/ 198 h 425"/>
                <a:gd name="T46" fmla="*/ 425 w 425"/>
                <a:gd name="T47" fmla="*/ 170 h 425"/>
                <a:gd name="T48" fmla="*/ 425 w 425"/>
                <a:gd name="T49" fmla="*/ 255 h 425"/>
                <a:gd name="T50" fmla="*/ 397 w 425"/>
                <a:gd name="T51" fmla="*/ 340 h 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425" h="425">
                  <a:moveTo>
                    <a:pt x="397" y="340"/>
                  </a:moveTo>
                  <a:lnTo>
                    <a:pt x="198" y="425"/>
                  </a:lnTo>
                  <a:lnTo>
                    <a:pt x="170" y="397"/>
                  </a:lnTo>
                  <a:lnTo>
                    <a:pt x="198" y="368"/>
                  </a:lnTo>
                  <a:lnTo>
                    <a:pt x="198" y="340"/>
                  </a:lnTo>
                  <a:lnTo>
                    <a:pt x="113" y="312"/>
                  </a:lnTo>
                  <a:lnTo>
                    <a:pt x="141" y="255"/>
                  </a:lnTo>
                  <a:lnTo>
                    <a:pt x="56" y="113"/>
                  </a:lnTo>
                  <a:lnTo>
                    <a:pt x="28" y="142"/>
                  </a:lnTo>
                  <a:lnTo>
                    <a:pt x="0" y="85"/>
                  </a:lnTo>
                  <a:lnTo>
                    <a:pt x="0" y="57"/>
                  </a:lnTo>
                  <a:lnTo>
                    <a:pt x="56" y="0"/>
                  </a:lnTo>
                  <a:lnTo>
                    <a:pt x="113" y="85"/>
                  </a:lnTo>
                  <a:lnTo>
                    <a:pt x="141" y="142"/>
                  </a:lnTo>
                  <a:lnTo>
                    <a:pt x="198" y="113"/>
                  </a:lnTo>
                  <a:lnTo>
                    <a:pt x="226" y="142"/>
                  </a:lnTo>
                  <a:lnTo>
                    <a:pt x="255" y="113"/>
                  </a:lnTo>
                  <a:lnTo>
                    <a:pt x="226" y="28"/>
                  </a:lnTo>
                  <a:lnTo>
                    <a:pt x="283" y="0"/>
                  </a:lnTo>
                  <a:lnTo>
                    <a:pt x="283" y="85"/>
                  </a:lnTo>
                  <a:lnTo>
                    <a:pt x="312" y="142"/>
                  </a:lnTo>
                  <a:lnTo>
                    <a:pt x="368" y="142"/>
                  </a:lnTo>
                  <a:lnTo>
                    <a:pt x="397" y="198"/>
                  </a:lnTo>
                  <a:lnTo>
                    <a:pt x="425" y="170"/>
                  </a:lnTo>
                  <a:lnTo>
                    <a:pt x="425" y="255"/>
                  </a:lnTo>
                  <a:lnTo>
                    <a:pt x="397" y="340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000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93" name="Freeform 932">
              <a:extLst>
                <a:ext uri="{FF2B5EF4-FFF2-40B4-BE49-F238E27FC236}">
                  <a16:creationId xmlns:a16="http://schemas.microsoft.com/office/drawing/2014/main" id="{9F221645-56EF-47A9-B113-BFA3DF9D5E62}"/>
                </a:ext>
              </a:extLst>
            </p:cNvPr>
            <p:cNvSpPr>
              <a:spLocks/>
            </p:cNvSpPr>
            <p:nvPr/>
          </p:nvSpPr>
          <p:spPr bwMode="auto">
            <a:xfrm>
              <a:off x="2813" y="1607"/>
              <a:ext cx="680" cy="708"/>
            </a:xfrm>
            <a:custGeom>
              <a:avLst/>
              <a:gdLst>
                <a:gd name="T0" fmla="*/ 680 w 680"/>
                <a:gd name="T1" fmla="*/ 113 h 708"/>
                <a:gd name="T2" fmla="*/ 624 w 680"/>
                <a:gd name="T3" fmla="*/ 170 h 708"/>
                <a:gd name="T4" fmla="*/ 624 w 680"/>
                <a:gd name="T5" fmla="*/ 198 h 708"/>
                <a:gd name="T6" fmla="*/ 652 w 680"/>
                <a:gd name="T7" fmla="*/ 255 h 708"/>
                <a:gd name="T8" fmla="*/ 539 w 680"/>
                <a:gd name="T9" fmla="*/ 255 h 708"/>
                <a:gd name="T10" fmla="*/ 482 w 680"/>
                <a:gd name="T11" fmla="*/ 283 h 708"/>
                <a:gd name="T12" fmla="*/ 510 w 680"/>
                <a:gd name="T13" fmla="*/ 340 h 708"/>
                <a:gd name="T14" fmla="*/ 510 w 680"/>
                <a:gd name="T15" fmla="*/ 425 h 708"/>
                <a:gd name="T16" fmla="*/ 482 w 680"/>
                <a:gd name="T17" fmla="*/ 396 h 708"/>
                <a:gd name="T18" fmla="*/ 425 w 680"/>
                <a:gd name="T19" fmla="*/ 425 h 708"/>
                <a:gd name="T20" fmla="*/ 425 w 680"/>
                <a:gd name="T21" fmla="*/ 510 h 708"/>
                <a:gd name="T22" fmla="*/ 283 w 680"/>
                <a:gd name="T23" fmla="*/ 453 h 708"/>
                <a:gd name="T24" fmla="*/ 227 w 680"/>
                <a:gd name="T25" fmla="*/ 481 h 708"/>
                <a:gd name="T26" fmla="*/ 283 w 680"/>
                <a:gd name="T27" fmla="*/ 510 h 708"/>
                <a:gd name="T28" fmla="*/ 227 w 680"/>
                <a:gd name="T29" fmla="*/ 567 h 708"/>
                <a:gd name="T30" fmla="*/ 227 w 680"/>
                <a:gd name="T31" fmla="*/ 652 h 708"/>
                <a:gd name="T32" fmla="*/ 142 w 680"/>
                <a:gd name="T33" fmla="*/ 652 h 708"/>
                <a:gd name="T34" fmla="*/ 142 w 680"/>
                <a:gd name="T35" fmla="*/ 708 h 708"/>
                <a:gd name="T36" fmla="*/ 85 w 680"/>
                <a:gd name="T37" fmla="*/ 680 h 708"/>
                <a:gd name="T38" fmla="*/ 85 w 680"/>
                <a:gd name="T39" fmla="*/ 623 h 708"/>
                <a:gd name="T40" fmla="*/ 0 w 680"/>
                <a:gd name="T41" fmla="*/ 595 h 708"/>
                <a:gd name="T42" fmla="*/ 28 w 680"/>
                <a:gd name="T43" fmla="*/ 567 h 708"/>
                <a:gd name="T44" fmla="*/ 0 w 680"/>
                <a:gd name="T45" fmla="*/ 538 h 708"/>
                <a:gd name="T46" fmla="*/ 28 w 680"/>
                <a:gd name="T47" fmla="*/ 481 h 708"/>
                <a:gd name="T48" fmla="*/ 28 w 680"/>
                <a:gd name="T49" fmla="*/ 453 h 708"/>
                <a:gd name="T50" fmla="*/ 142 w 680"/>
                <a:gd name="T51" fmla="*/ 340 h 708"/>
                <a:gd name="T52" fmla="*/ 170 w 680"/>
                <a:gd name="T53" fmla="*/ 255 h 708"/>
                <a:gd name="T54" fmla="*/ 170 w 680"/>
                <a:gd name="T55" fmla="*/ 226 h 708"/>
                <a:gd name="T56" fmla="*/ 198 w 680"/>
                <a:gd name="T57" fmla="*/ 198 h 708"/>
                <a:gd name="T58" fmla="*/ 198 w 680"/>
                <a:gd name="T59" fmla="*/ 141 h 708"/>
                <a:gd name="T60" fmla="*/ 255 w 680"/>
                <a:gd name="T61" fmla="*/ 198 h 708"/>
                <a:gd name="T62" fmla="*/ 312 w 680"/>
                <a:gd name="T63" fmla="*/ 113 h 708"/>
                <a:gd name="T64" fmla="*/ 312 w 680"/>
                <a:gd name="T65" fmla="*/ 56 h 708"/>
                <a:gd name="T66" fmla="*/ 340 w 680"/>
                <a:gd name="T67" fmla="*/ 0 h 708"/>
                <a:gd name="T68" fmla="*/ 397 w 680"/>
                <a:gd name="T69" fmla="*/ 28 h 708"/>
                <a:gd name="T70" fmla="*/ 425 w 680"/>
                <a:gd name="T71" fmla="*/ 0 h 708"/>
                <a:gd name="T72" fmla="*/ 510 w 680"/>
                <a:gd name="T73" fmla="*/ 0 h 708"/>
                <a:gd name="T74" fmla="*/ 539 w 680"/>
                <a:gd name="T75" fmla="*/ 28 h 708"/>
                <a:gd name="T76" fmla="*/ 539 w 680"/>
                <a:gd name="T77" fmla="*/ 85 h 708"/>
                <a:gd name="T78" fmla="*/ 624 w 680"/>
                <a:gd name="T79" fmla="*/ 113 h 708"/>
                <a:gd name="T80" fmla="*/ 652 w 680"/>
                <a:gd name="T81" fmla="*/ 85 h 708"/>
                <a:gd name="T82" fmla="*/ 680 w 680"/>
                <a:gd name="T83" fmla="*/ 113 h 7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680" h="708">
                  <a:moveTo>
                    <a:pt x="680" y="113"/>
                  </a:moveTo>
                  <a:lnTo>
                    <a:pt x="624" y="170"/>
                  </a:lnTo>
                  <a:lnTo>
                    <a:pt x="624" y="198"/>
                  </a:lnTo>
                  <a:lnTo>
                    <a:pt x="652" y="255"/>
                  </a:lnTo>
                  <a:lnTo>
                    <a:pt x="539" y="255"/>
                  </a:lnTo>
                  <a:lnTo>
                    <a:pt x="482" y="283"/>
                  </a:lnTo>
                  <a:lnTo>
                    <a:pt x="510" y="340"/>
                  </a:lnTo>
                  <a:lnTo>
                    <a:pt x="510" y="425"/>
                  </a:lnTo>
                  <a:lnTo>
                    <a:pt x="482" y="396"/>
                  </a:lnTo>
                  <a:lnTo>
                    <a:pt x="425" y="425"/>
                  </a:lnTo>
                  <a:lnTo>
                    <a:pt x="425" y="510"/>
                  </a:lnTo>
                  <a:lnTo>
                    <a:pt x="283" y="453"/>
                  </a:lnTo>
                  <a:lnTo>
                    <a:pt x="227" y="481"/>
                  </a:lnTo>
                  <a:lnTo>
                    <a:pt x="283" y="510"/>
                  </a:lnTo>
                  <a:lnTo>
                    <a:pt x="227" y="567"/>
                  </a:lnTo>
                  <a:lnTo>
                    <a:pt x="227" y="652"/>
                  </a:lnTo>
                  <a:lnTo>
                    <a:pt x="142" y="652"/>
                  </a:lnTo>
                  <a:lnTo>
                    <a:pt x="142" y="708"/>
                  </a:lnTo>
                  <a:lnTo>
                    <a:pt x="85" y="680"/>
                  </a:lnTo>
                  <a:lnTo>
                    <a:pt x="85" y="623"/>
                  </a:lnTo>
                  <a:lnTo>
                    <a:pt x="0" y="595"/>
                  </a:lnTo>
                  <a:lnTo>
                    <a:pt x="28" y="567"/>
                  </a:lnTo>
                  <a:lnTo>
                    <a:pt x="0" y="538"/>
                  </a:lnTo>
                  <a:lnTo>
                    <a:pt x="28" y="481"/>
                  </a:lnTo>
                  <a:lnTo>
                    <a:pt x="28" y="453"/>
                  </a:lnTo>
                  <a:lnTo>
                    <a:pt x="142" y="340"/>
                  </a:lnTo>
                  <a:lnTo>
                    <a:pt x="170" y="255"/>
                  </a:lnTo>
                  <a:lnTo>
                    <a:pt x="170" y="226"/>
                  </a:lnTo>
                  <a:lnTo>
                    <a:pt x="198" y="198"/>
                  </a:lnTo>
                  <a:lnTo>
                    <a:pt x="198" y="141"/>
                  </a:lnTo>
                  <a:lnTo>
                    <a:pt x="255" y="198"/>
                  </a:lnTo>
                  <a:lnTo>
                    <a:pt x="312" y="113"/>
                  </a:lnTo>
                  <a:lnTo>
                    <a:pt x="312" y="56"/>
                  </a:lnTo>
                  <a:lnTo>
                    <a:pt x="340" y="0"/>
                  </a:lnTo>
                  <a:lnTo>
                    <a:pt x="397" y="28"/>
                  </a:lnTo>
                  <a:lnTo>
                    <a:pt x="425" y="0"/>
                  </a:lnTo>
                  <a:lnTo>
                    <a:pt x="510" y="0"/>
                  </a:lnTo>
                  <a:lnTo>
                    <a:pt x="539" y="28"/>
                  </a:lnTo>
                  <a:lnTo>
                    <a:pt x="539" y="85"/>
                  </a:lnTo>
                  <a:lnTo>
                    <a:pt x="624" y="113"/>
                  </a:lnTo>
                  <a:lnTo>
                    <a:pt x="652" y="85"/>
                  </a:lnTo>
                  <a:lnTo>
                    <a:pt x="680" y="113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000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94" name="Freeform 933">
              <a:extLst>
                <a:ext uri="{FF2B5EF4-FFF2-40B4-BE49-F238E27FC236}">
                  <a16:creationId xmlns:a16="http://schemas.microsoft.com/office/drawing/2014/main" id="{F8FBCF47-4C00-44C1-8624-E9868AC3B80D}"/>
                </a:ext>
              </a:extLst>
            </p:cNvPr>
            <p:cNvSpPr>
              <a:spLocks/>
            </p:cNvSpPr>
            <p:nvPr/>
          </p:nvSpPr>
          <p:spPr bwMode="auto">
            <a:xfrm>
              <a:off x="2303" y="1011"/>
              <a:ext cx="879" cy="1389"/>
            </a:xfrm>
            <a:custGeom>
              <a:avLst/>
              <a:gdLst>
                <a:gd name="T0" fmla="*/ 567 w 879"/>
                <a:gd name="T1" fmla="*/ 0 h 1389"/>
                <a:gd name="T2" fmla="*/ 482 w 879"/>
                <a:gd name="T3" fmla="*/ 57 h 1389"/>
                <a:gd name="T4" fmla="*/ 510 w 879"/>
                <a:gd name="T5" fmla="*/ 114 h 1389"/>
                <a:gd name="T6" fmla="*/ 425 w 879"/>
                <a:gd name="T7" fmla="*/ 170 h 1389"/>
                <a:gd name="T8" fmla="*/ 397 w 879"/>
                <a:gd name="T9" fmla="*/ 340 h 1389"/>
                <a:gd name="T10" fmla="*/ 312 w 879"/>
                <a:gd name="T11" fmla="*/ 340 h 1389"/>
                <a:gd name="T12" fmla="*/ 226 w 879"/>
                <a:gd name="T13" fmla="*/ 397 h 1389"/>
                <a:gd name="T14" fmla="*/ 198 w 879"/>
                <a:gd name="T15" fmla="*/ 539 h 1389"/>
                <a:gd name="T16" fmla="*/ 255 w 879"/>
                <a:gd name="T17" fmla="*/ 596 h 1389"/>
                <a:gd name="T18" fmla="*/ 113 w 879"/>
                <a:gd name="T19" fmla="*/ 737 h 1389"/>
                <a:gd name="T20" fmla="*/ 170 w 879"/>
                <a:gd name="T21" fmla="*/ 794 h 1389"/>
                <a:gd name="T22" fmla="*/ 170 w 879"/>
                <a:gd name="T23" fmla="*/ 936 h 1389"/>
                <a:gd name="T24" fmla="*/ 85 w 879"/>
                <a:gd name="T25" fmla="*/ 992 h 1389"/>
                <a:gd name="T26" fmla="*/ 56 w 879"/>
                <a:gd name="T27" fmla="*/ 1077 h 1389"/>
                <a:gd name="T28" fmla="*/ 0 w 879"/>
                <a:gd name="T29" fmla="*/ 1163 h 1389"/>
                <a:gd name="T30" fmla="*/ 0 w 879"/>
                <a:gd name="T31" fmla="*/ 1219 h 1389"/>
                <a:gd name="T32" fmla="*/ 113 w 879"/>
                <a:gd name="T33" fmla="*/ 1248 h 1389"/>
                <a:gd name="T34" fmla="*/ 170 w 879"/>
                <a:gd name="T35" fmla="*/ 1191 h 1389"/>
                <a:gd name="T36" fmla="*/ 226 w 879"/>
                <a:gd name="T37" fmla="*/ 1361 h 1389"/>
                <a:gd name="T38" fmla="*/ 312 w 879"/>
                <a:gd name="T39" fmla="*/ 1361 h 1389"/>
                <a:gd name="T40" fmla="*/ 340 w 879"/>
                <a:gd name="T41" fmla="*/ 1389 h 1389"/>
                <a:gd name="T42" fmla="*/ 425 w 879"/>
                <a:gd name="T43" fmla="*/ 1361 h 1389"/>
                <a:gd name="T44" fmla="*/ 425 w 879"/>
                <a:gd name="T45" fmla="*/ 1333 h 1389"/>
                <a:gd name="T46" fmla="*/ 510 w 879"/>
                <a:gd name="T47" fmla="*/ 1333 h 1389"/>
                <a:gd name="T48" fmla="*/ 595 w 879"/>
                <a:gd name="T49" fmla="*/ 1276 h 1389"/>
                <a:gd name="T50" fmla="*/ 595 w 879"/>
                <a:gd name="T51" fmla="*/ 1219 h 1389"/>
                <a:gd name="T52" fmla="*/ 510 w 879"/>
                <a:gd name="T53" fmla="*/ 1191 h 1389"/>
                <a:gd name="T54" fmla="*/ 538 w 879"/>
                <a:gd name="T55" fmla="*/ 1163 h 1389"/>
                <a:gd name="T56" fmla="*/ 510 w 879"/>
                <a:gd name="T57" fmla="*/ 1134 h 1389"/>
                <a:gd name="T58" fmla="*/ 538 w 879"/>
                <a:gd name="T59" fmla="*/ 1077 h 1389"/>
                <a:gd name="T60" fmla="*/ 538 w 879"/>
                <a:gd name="T61" fmla="*/ 1049 h 1389"/>
                <a:gd name="T62" fmla="*/ 652 w 879"/>
                <a:gd name="T63" fmla="*/ 936 h 1389"/>
                <a:gd name="T64" fmla="*/ 680 w 879"/>
                <a:gd name="T65" fmla="*/ 851 h 1389"/>
                <a:gd name="T66" fmla="*/ 680 w 879"/>
                <a:gd name="T67" fmla="*/ 822 h 1389"/>
                <a:gd name="T68" fmla="*/ 708 w 879"/>
                <a:gd name="T69" fmla="*/ 794 h 1389"/>
                <a:gd name="T70" fmla="*/ 708 w 879"/>
                <a:gd name="T71" fmla="*/ 737 h 1389"/>
                <a:gd name="T72" fmla="*/ 765 w 879"/>
                <a:gd name="T73" fmla="*/ 794 h 1389"/>
                <a:gd name="T74" fmla="*/ 822 w 879"/>
                <a:gd name="T75" fmla="*/ 709 h 1389"/>
                <a:gd name="T76" fmla="*/ 822 w 879"/>
                <a:gd name="T77" fmla="*/ 652 h 1389"/>
                <a:gd name="T78" fmla="*/ 850 w 879"/>
                <a:gd name="T79" fmla="*/ 596 h 1389"/>
                <a:gd name="T80" fmla="*/ 822 w 879"/>
                <a:gd name="T81" fmla="*/ 567 h 1389"/>
                <a:gd name="T82" fmla="*/ 850 w 879"/>
                <a:gd name="T83" fmla="*/ 482 h 1389"/>
                <a:gd name="T84" fmla="*/ 879 w 879"/>
                <a:gd name="T85" fmla="*/ 454 h 1389"/>
                <a:gd name="T86" fmla="*/ 879 w 879"/>
                <a:gd name="T87" fmla="*/ 369 h 1389"/>
                <a:gd name="T88" fmla="*/ 822 w 879"/>
                <a:gd name="T89" fmla="*/ 312 h 1389"/>
                <a:gd name="T90" fmla="*/ 879 w 879"/>
                <a:gd name="T91" fmla="*/ 284 h 1389"/>
                <a:gd name="T92" fmla="*/ 850 w 879"/>
                <a:gd name="T93" fmla="*/ 255 h 1389"/>
                <a:gd name="T94" fmla="*/ 793 w 879"/>
                <a:gd name="T95" fmla="*/ 227 h 1389"/>
                <a:gd name="T96" fmla="*/ 793 w 879"/>
                <a:gd name="T97" fmla="*/ 170 h 1389"/>
                <a:gd name="T98" fmla="*/ 708 w 879"/>
                <a:gd name="T99" fmla="*/ 142 h 1389"/>
                <a:gd name="T100" fmla="*/ 652 w 879"/>
                <a:gd name="T101" fmla="*/ 142 h 1389"/>
                <a:gd name="T102" fmla="*/ 623 w 879"/>
                <a:gd name="T103" fmla="*/ 57 h 1389"/>
                <a:gd name="T104" fmla="*/ 623 w 879"/>
                <a:gd name="T105" fmla="*/ 29 h 1389"/>
                <a:gd name="T106" fmla="*/ 567 w 879"/>
                <a:gd name="T107" fmla="*/ 0 h 13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879" h="1389">
                  <a:moveTo>
                    <a:pt x="567" y="0"/>
                  </a:moveTo>
                  <a:lnTo>
                    <a:pt x="482" y="57"/>
                  </a:lnTo>
                  <a:lnTo>
                    <a:pt x="510" y="114"/>
                  </a:lnTo>
                  <a:lnTo>
                    <a:pt x="425" y="170"/>
                  </a:lnTo>
                  <a:lnTo>
                    <a:pt x="397" y="340"/>
                  </a:lnTo>
                  <a:lnTo>
                    <a:pt x="312" y="340"/>
                  </a:lnTo>
                  <a:lnTo>
                    <a:pt x="226" y="397"/>
                  </a:lnTo>
                  <a:lnTo>
                    <a:pt x="198" y="539"/>
                  </a:lnTo>
                  <a:lnTo>
                    <a:pt x="255" y="596"/>
                  </a:lnTo>
                  <a:lnTo>
                    <a:pt x="113" y="737"/>
                  </a:lnTo>
                  <a:lnTo>
                    <a:pt x="170" y="794"/>
                  </a:lnTo>
                  <a:lnTo>
                    <a:pt x="170" y="936"/>
                  </a:lnTo>
                  <a:lnTo>
                    <a:pt x="85" y="992"/>
                  </a:lnTo>
                  <a:lnTo>
                    <a:pt x="56" y="1077"/>
                  </a:lnTo>
                  <a:lnTo>
                    <a:pt x="0" y="1163"/>
                  </a:lnTo>
                  <a:lnTo>
                    <a:pt x="0" y="1219"/>
                  </a:lnTo>
                  <a:lnTo>
                    <a:pt x="113" y="1248"/>
                  </a:lnTo>
                  <a:lnTo>
                    <a:pt x="170" y="1191"/>
                  </a:lnTo>
                  <a:lnTo>
                    <a:pt x="226" y="1361"/>
                  </a:lnTo>
                  <a:lnTo>
                    <a:pt x="312" y="1361"/>
                  </a:lnTo>
                  <a:lnTo>
                    <a:pt x="340" y="1389"/>
                  </a:lnTo>
                  <a:lnTo>
                    <a:pt x="425" y="1361"/>
                  </a:lnTo>
                  <a:lnTo>
                    <a:pt x="425" y="1333"/>
                  </a:lnTo>
                  <a:lnTo>
                    <a:pt x="510" y="1333"/>
                  </a:lnTo>
                  <a:lnTo>
                    <a:pt x="595" y="1276"/>
                  </a:lnTo>
                  <a:lnTo>
                    <a:pt x="595" y="1219"/>
                  </a:lnTo>
                  <a:lnTo>
                    <a:pt x="510" y="1191"/>
                  </a:lnTo>
                  <a:lnTo>
                    <a:pt x="538" y="1163"/>
                  </a:lnTo>
                  <a:lnTo>
                    <a:pt x="510" y="1134"/>
                  </a:lnTo>
                  <a:lnTo>
                    <a:pt x="538" y="1077"/>
                  </a:lnTo>
                  <a:lnTo>
                    <a:pt x="538" y="1049"/>
                  </a:lnTo>
                  <a:lnTo>
                    <a:pt x="652" y="936"/>
                  </a:lnTo>
                  <a:lnTo>
                    <a:pt x="680" y="851"/>
                  </a:lnTo>
                  <a:lnTo>
                    <a:pt x="680" y="822"/>
                  </a:lnTo>
                  <a:lnTo>
                    <a:pt x="708" y="794"/>
                  </a:lnTo>
                  <a:lnTo>
                    <a:pt x="708" y="737"/>
                  </a:lnTo>
                  <a:lnTo>
                    <a:pt x="765" y="794"/>
                  </a:lnTo>
                  <a:lnTo>
                    <a:pt x="822" y="709"/>
                  </a:lnTo>
                  <a:lnTo>
                    <a:pt x="822" y="652"/>
                  </a:lnTo>
                  <a:lnTo>
                    <a:pt x="850" y="596"/>
                  </a:lnTo>
                  <a:lnTo>
                    <a:pt x="822" y="567"/>
                  </a:lnTo>
                  <a:lnTo>
                    <a:pt x="850" y="482"/>
                  </a:lnTo>
                  <a:lnTo>
                    <a:pt x="879" y="454"/>
                  </a:lnTo>
                  <a:lnTo>
                    <a:pt x="879" y="369"/>
                  </a:lnTo>
                  <a:lnTo>
                    <a:pt x="822" y="312"/>
                  </a:lnTo>
                  <a:lnTo>
                    <a:pt x="879" y="284"/>
                  </a:lnTo>
                  <a:lnTo>
                    <a:pt x="850" y="255"/>
                  </a:lnTo>
                  <a:lnTo>
                    <a:pt x="793" y="227"/>
                  </a:lnTo>
                  <a:lnTo>
                    <a:pt x="793" y="170"/>
                  </a:lnTo>
                  <a:lnTo>
                    <a:pt x="708" y="142"/>
                  </a:lnTo>
                  <a:lnTo>
                    <a:pt x="652" y="142"/>
                  </a:lnTo>
                  <a:lnTo>
                    <a:pt x="623" y="57"/>
                  </a:lnTo>
                  <a:lnTo>
                    <a:pt x="623" y="29"/>
                  </a:lnTo>
                  <a:lnTo>
                    <a:pt x="567" y="0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000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95" name="Freeform 934">
              <a:extLst>
                <a:ext uri="{FF2B5EF4-FFF2-40B4-BE49-F238E27FC236}">
                  <a16:creationId xmlns:a16="http://schemas.microsoft.com/office/drawing/2014/main" id="{E9F06C12-4FE6-474E-916C-3643FA0C7135}"/>
                </a:ext>
              </a:extLst>
            </p:cNvPr>
            <p:cNvSpPr>
              <a:spLocks/>
            </p:cNvSpPr>
            <p:nvPr/>
          </p:nvSpPr>
          <p:spPr bwMode="auto">
            <a:xfrm>
              <a:off x="4514" y="1125"/>
              <a:ext cx="482" cy="935"/>
            </a:xfrm>
            <a:custGeom>
              <a:avLst/>
              <a:gdLst>
                <a:gd name="T0" fmla="*/ 170 w 482"/>
                <a:gd name="T1" fmla="*/ 935 h 935"/>
                <a:gd name="T2" fmla="*/ 170 w 482"/>
                <a:gd name="T3" fmla="*/ 822 h 935"/>
                <a:gd name="T4" fmla="*/ 227 w 482"/>
                <a:gd name="T5" fmla="*/ 793 h 935"/>
                <a:gd name="T6" fmla="*/ 255 w 482"/>
                <a:gd name="T7" fmla="*/ 680 h 935"/>
                <a:gd name="T8" fmla="*/ 227 w 482"/>
                <a:gd name="T9" fmla="*/ 652 h 935"/>
                <a:gd name="T10" fmla="*/ 255 w 482"/>
                <a:gd name="T11" fmla="*/ 623 h 935"/>
                <a:gd name="T12" fmla="*/ 198 w 482"/>
                <a:gd name="T13" fmla="*/ 623 h 935"/>
                <a:gd name="T14" fmla="*/ 198 w 482"/>
                <a:gd name="T15" fmla="*/ 567 h 935"/>
                <a:gd name="T16" fmla="*/ 113 w 482"/>
                <a:gd name="T17" fmla="*/ 538 h 935"/>
                <a:gd name="T18" fmla="*/ 57 w 482"/>
                <a:gd name="T19" fmla="*/ 453 h 935"/>
                <a:gd name="T20" fmla="*/ 57 w 482"/>
                <a:gd name="T21" fmla="*/ 368 h 935"/>
                <a:gd name="T22" fmla="*/ 85 w 482"/>
                <a:gd name="T23" fmla="*/ 340 h 935"/>
                <a:gd name="T24" fmla="*/ 85 w 482"/>
                <a:gd name="T25" fmla="*/ 283 h 935"/>
                <a:gd name="T26" fmla="*/ 0 w 482"/>
                <a:gd name="T27" fmla="*/ 198 h 935"/>
                <a:gd name="T28" fmla="*/ 0 w 482"/>
                <a:gd name="T29" fmla="*/ 85 h 935"/>
                <a:gd name="T30" fmla="*/ 57 w 482"/>
                <a:gd name="T31" fmla="*/ 0 h 935"/>
                <a:gd name="T32" fmla="*/ 113 w 482"/>
                <a:gd name="T33" fmla="*/ 0 h 935"/>
                <a:gd name="T34" fmla="*/ 170 w 482"/>
                <a:gd name="T35" fmla="*/ 28 h 935"/>
                <a:gd name="T36" fmla="*/ 227 w 482"/>
                <a:gd name="T37" fmla="*/ 141 h 935"/>
                <a:gd name="T38" fmla="*/ 227 w 482"/>
                <a:gd name="T39" fmla="*/ 226 h 935"/>
                <a:gd name="T40" fmla="*/ 312 w 482"/>
                <a:gd name="T41" fmla="*/ 198 h 935"/>
                <a:gd name="T42" fmla="*/ 340 w 482"/>
                <a:gd name="T43" fmla="*/ 255 h 935"/>
                <a:gd name="T44" fmla="*/ 425 w 482"/>
                <a:gd name="T45" fmla="*/ 226 h 935"/>
                <a:gd name="T46" fmla="*/ 425 w 482"/>
                <a:gd name="T47" fmla="*/ 340 h 935"/>
                <a:gd name="T48" fmla="*/ 425 w 482"/>
                <a:gd name="T49" fmla="*/ 425 h 935"/>
                <a:gd name="T50" fmla="*/ 397 w 482"/>
                <a:gd name="T51" fmla="*/ 482 h 935"/>
                <a:gd name="T52" fmla="*/ 454 w 482"/>
                <a:gd name="T53" fmla="*/ 510 h 935"/>
                <a:gd name="T54" fmla="*/ 454 w 482"/>
                <a:gd name="T55" fmla="*/ 595 h 935"/>
                <a:gd name="T56" fmla="*/ 482 w 482"/>
                <a:gd name="T57" fmla="*/ 623 h 935"/>
                <a:gd name="T58" fmla="*/ 482 w 482"/>
                <a:gd name="T59" fmla="*/ 850 h 935"/>
                <a:gd name="T60" fmla="*/ 283 w 482"/>
                <a:gd name="T61" fmla="*/ 878 h 935"/>
                <a:gd name="T62" fmla="*/ 170 w 482"/>
                <a:gd name="T63" fmla="*/ 935 h 9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82" h="935">
                  <a:moveTo>
                    <a:pt x="170" y="935"/>
                  </a:moveTo>
                  <a:lnTo>
                    <a:pt x="170" y="822"/>
                  </a:lnTo>
                  <a:lnTo>
                    <a:pt x="227" y="793"/>
                  </a:lnTo>
                  <a:lnTo>
                    <a:pt x="255" y="680"/>
                  </a:lnTo>
                  <a:lnTo>
                    <a:pt x="227" y="652"/>
                  </a:lnTo>
                  <a:lnTo>
                    <a:pt x="255" y="623"/>
                  </a:lnTo>
                  <a:lnTo>
                    <a:pt x="198" y="623"/>
                  </a:lnTo>
                  <a:lnTo>
                    <a:pt x="198" y="567"/>
                  </a:lnTo>
                  <a:lnTo>
                    <a:pt x="113" y="538"/>
                  </a:lnTo>
                  <a:lnTo>
                    <a:pt x="57" y="453"/>
                  </a:lnTo>
                  <a:lnTo>
                    <a:pt x="57" y="368"/>
                  </a:lnTo>
                  <a:lnTo>
                    <a:pt x="85" y="340"/>
                  </a:lnTo>
                  <a:lnTo>
                    <a:pt x="85" y="283"/>
                  </a:lnTo>
                  <a:lnTo>
                    <a:pt x="0" y="198"/>
                  </a:lnTo>
                  <a:lnTo>
                    <a:pt x="0" y="85"/>
                  </a:lnTo>
                  <a:lnTo>
                    <a:pt x="57" y="0"/>
                  </a:lnTo>
                  <a:lnTo>
                    <a:pt x="113" y="0"/>
                  </a:lnTo>
                  <a:lnTo>
                    <a:pt x="170" y="28"/>
                  </a:lnTo>
                  <a:lnTo>
                    <a:pt x="227" y="141"/>
                  </a:lnTo>
                  <a:lnTo>
                    <a:pt x="227" y="226"/>
                  </a:lnTo>
                  <a:lnTo>
                    <a:pt x="312" y="198"/>
                  </a:lnTo>
                  <a:lnTo>
                    <a:pt x="340" y="255"/>
                  </a:lnTo>
                  <a:lnTo>
                    <a:pt x="425" y="226"/>
                  </a:lnTo>
                  <a:lnTo>
                    <a:pt x="425" y="340"/>
                  </a:lnTo>
                  <a:lnTo>
                    <a:pt x="425" y="425"/>
                  </a:lnTo>
                  <a:lnTo>
                    <a:pt x="397" y="482"/>
                  </a:lnTo>
                  <a:lnTo>
                    <a:pt x="454" y="510"/>
                  </a:lnTo>
                  <a:lnTo>
                    <a:pt x="454" y="595"/>
                  </a:lnTo>
                  <a:lnTo>
                    <a:pt x="482" y="623"/>
                  </a:lnTo>
                  <a:lnTo>
                    <a:pt x="482" y="850"/>
                  </a:lnTo>
                  <a:lnTo>
                    <a:pt x="283" y="878"/>
                  </a:lnTo>
                  <a:lnTo>
                    <a:pt x="170" y="935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000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96" name="Freeform 935">
              <a:extLst>
                <a:ext uri="{FF2B5EF4-FFF2-40B4-BE49-F238E27FC236}">
                  <a16:creationId xmlns:a16="http://schemas.microsoft.com/office/drawing/2014/main" id="{DF8B08EB-7A34-4613-A2A4-EF4B9001A9F8}"/>
                </a:ext>
              </a:extLst>
            </p:cNvPr>
            <p:cNvSpPr>
              <a:spLocks/>
            </p:cNvSpPr>
            <p:nvPr/>
          </p:nvSpPr>
          <p:spPr bwMode="auto">
            <a:xfrm>
              <a:off x="3692" y="501"/>
              <a:ext cx="935" cy="850"/>
            </a:xfrm>
            <a:custGeom>
              <a:avLst/>
              <a:gdLst>
                <a:gd name="T0" fmla="*/ 935 w 935"/>
                <a:gd name="T1" fmla="*/ 624 h 850"/>
                <a:gd name="T2" fmla="*/ 850 w 935"/>
                <a:gd name="T3" fmla="*/ 510 h 850"/>
                <a:gd name="T4" fmla="*/ 879 w 935"/>
                <a:gd name="T5" fmla="*/ 482 h 850"/>
                <a:gd name="T6" fmla="*/ 850 w 935"/>
                <a:gd name="T7" fmla="*/ 425 h 850"/>
                <a:gd name="T8" fmla="*/ 765 w 935"/>
                <a:gd name="T9" fmla="*/ 368 h 850"/>
                <a:gd name="T10" fmla="*/ 765 w 935"/>
                <a:gd name="T11" fmla="*/ 255 h 850"/>
                <a:gd name="T12" fmla="*/ 737 w 935"/>
                <a:gd name="T13" fmla="*/ 198 h 850"/>
                <a:gd name="T14" fmla="*/ 737 w 935"/>
                <a:gd name="T15" fmla="*/ 142 h 850"/>
                <a:gd name="T16" fmla="*/ 595 w 935"/>
                <a:gd name="T17" fmla="*/ 0 h 850"/>
                <a:gd name="T18" fmla="*/ 538 w 935"/>
                <a:gd name="T19" fmla="*/ 0 h 850"/>
                <a:gd name="T20" fmla="*/ 482 w 935"/>
                <a:gd name="T21" fmla="*/ 85 h 850"/>
                <a:gd name="T22" fmla="*/ 510 w 935"/>
                <a:gd name="T23" fmla="*/ 170 h 850"/>
                <a:gd name="T24" fmla="*/ 567 w 935"/>
                <a:gd name="T25" fmla="*/ 198 h 850"/>
                <a:gd name="T26" fmla="*/ 482 w 935"/>
                <a:gd name="T27" fmla="*/ 283 h 850"/>
                <a:gd name="T28" fmla="*/ 312 w 935"/>
                <a:gd name="T29" fmla="*/ 340 h 850"/>
                <a:gd name="T30" fmla="*/ 227 w 935"/>
                <a:gd name="T31" fmla="*/ 340 h 850"/>
                <a:gd name="T32" fmla="*/ 142 w 935"/>
                <a:gd name="T33" fmla="*/ 340 h 850"/>
                <a:gd name="T34" fmla="*/ 113 w 935"/>
                <a:gd name="T35" fmla="*/ 397 h 850"/>
                <a:gd name="T36" fmla="*/ 57 w 935"/>
                <a:gd name="T37" fmla="*/ 397 h 850"/>
                <a:gd name="T38" fmla="*/ 0 w 935"/>
                <a:gd name="T39" fmla="*/ 453 h 850"/>
                <a:gd name="T40" fmla="*/ 0 w 935"/>
                <a:gd name="T41" fmla="*/ 510 h 850"/>
                <a:gd name="T42" fmla="*/ 57 w 935"/>
                <a:gd name="T43" fmla="*/ 539 h 850"/>
                <a:gd name="T44" fmla="*/ 57 w 935"/>
                <a:gd name="T45" fmla="*/ 595 h 850"/>
                <a:gd name="T46" fmla="*/ 170 w 935"/>
                <a:gd name="T47" fmla="*/ 680 h 850"/>
                <a:gd name="T48" fmla="*/ 170 w 935"/>
                <a:gd name="T49" fmla="*/ 765 h 850"/>
                <a:gd name="T50" fmla="*/ 312 w 935"/>
                <a:gd name="T51" fmla="*/ 709 h 850"/>
                <a:gd name="T52" fmla="*/ 340 w 935"/>
                <a:gd name="T53" fmla="*/ 737 h 850"/>
                <a:gd name="T54" fmla="*/ 368 w 935"/>
                <a:gd name="T55" fmla="*/ 794 h 850"/>
                <a:gd name="T56" fmla="*/ 425 w 935"/>
                <a:gd name="T57" fmla="*/ 850 h 850"/>
                <a:gd name="T58" fmla="*/ 453 w 935"/>
                <a:gd name="T59" fmla="*/ 794 h 850"/>
                <a:gd name="T60" fmla="*/ 595 w 935"/>
                <a:gd name="T61" fmla="*/ 822 h 850"/>
                <a:gd name="T62" fmla="*/ 652 w 935"/>
                <a:gd name="T63" fmla="*/ 765 h 850"/>
                <a:gd name="T64" fmla="*/ 709 w 935"/>
                <a:gd name="T65" fmla="*/ 765 h 850"/>
                <a:gd name="T66" fmla="*/ 737 w 935"/>
                <a:gd name="T67" fmla="*/ 822 h 850"/>
                <a:gd name="T68" fmla="*/ 765 w 935"/>
                <a:gd name="T69" fmla="*/ 850 h 850"/>
                <a:gd name="T70" fmla="*/ 822 w 935"/>
                <a:gd name="T71" fmla="*/ 822 h 850"/>
                <a:gd name="T72" fmla="*/ 822 w 935"/>
                <a:gd name="T73" fmla="*/ 709 h 850"/>
                <a:gd name="T74" fmla="*/ 879 w 935"/>
                <a:gd name="T75" fmla="*/ 624 h 850"/>
                <a:gd name="T76" fmla="*/ 935 w 935"/>
                <a:gd name="T77" fmla="*/ 624 h 8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935" h="850">
                  <a:moveTo>
                    <a:pt x="935" y="624"/>
                  </a:moveTo>
                  <a:lnTo>
                    <a:pt x="850" y="510"/>
                  </a:lnTo>
                  <a:lnTo>
                    <a:pt x="879" y="482"/>
                  </a:lnTo>
                  <a:lnTo>
                    <a:pt x="850" y="425"/>
                  </a:lnTo>
                  <a:lnTo>
                    <a:pt x="765" y="368"/>
                  </a:lnTo>
                  <a:lnTo>
                    <a:pt x="765" y="255"/>
                  </a:lnTo>
                  <a:lnTo>
                    <a:pt x="737" y="198"/>
                  </a:lnTo>
                  <a:lnTo>
                    <a:pt x="737" y="142"/>
                  </a:lnTo>
                  <a:lnTo>
                    <a:pt x="595" y="0"/>
                  </a:lnTo>
                  <a:lnTo>
                    <a:pt x="538" y="0"/>
                  </a:lnTo>
                  <a:lnTo>
                    <a:pt x="482" y="85"/>
                  </a:lnTo>
                  <a:lnTo>
                    <a:pt x="510" y="170"/>
                  </a:lnTo>
                  <a:lnTo>
                    <a:pt x="567" y="198"/>
                  </a:lnTo>
                  <a:lnTo>
                    <a:pt x="482" y="283"/>
                  </a:lnTo>
                  <a:lnTo>
                    <a:pt x="312" y="340"/>
                  </a:lnTo>
                  <a:lnTo>
                    <a:pt x="227" y="340"/>
                  </a:lnTo>
                  <a:lnTo>
                    <a:pt x="142" y="340"/>
                  </a:lnTo>
                  <a:lnTo>
                    <a:pt x="113" y="397"/>
                  </a:lnTo>
                  <a:lnTo>
                    <a:pt x="57" y="397"/>
                  </a:lnTo>
                  <a:lnTo>
                    <a:pt x="0" y="453"/>
                  </a:lnTo>
                  <a:lnTo>
                    <a:pt x="0" y="510"/>
                  </a:lnTo>
                  <a:lnTo>
                    <a:pt x="57" y="539"/>
                  </a:lnTo>
                  <a:lnTo>
                    <a:pt x="57" y="595"/>
                  </a:lnTo>
                  <a:lnTo>
                    <a:pt x="170" y="680"/>
                  </a:lnTo>
                  <a:lnTo>
                    <a:pt x="170" y="765"/>
                  </a:lnTo>
                  <a:lnTo>
                    <a:pt x="312" y="709"/>
                  </a:lnTo>
                  <a:lnTo>
                    <a:pt x="340" y="737"/>
                  </a:lnTo>
                  <a:lnTo>
                    <a:pt x="368" y="794"/>
                  </a:lnTo>
                  <a:lnTo>
                    <a:pt x="425" y="850"/>
                  </a:lnTo>
                  <a:lnTo>
                    <a:pt x="453" y="794"/>
                  </a:lnTo>
                  <a:lnTo>
                    <a:pt x="595" y="822"/>
                  </a:lnTo>
                  <a:lnTo>
                    <a:pt x="652" y="765"/>
                  </a:lnTo>
                  <a:lnTo>
                    <a:pt x="709" y="765"/>
                  </a:lnTo>
                  <a:lnTo>
                    <a:pt x="737" y="822"/>
                  </a:lnTo>
                  <a:lnTo>
                    <a:pt x="765" y="850"/>
                  </a:lnTo>
                  <a:lnTo>
                    <a:pt x="822" y="822"/>
                  </a:lnTo>
                  <a:lnTo>
                    <a:pt x="822" y="709"/>
                  </a:lnTo>
                  <a:lnTo>
                    <a:pt x="879" y="624"/>
                  </a:lnTo>
                  <a:lnTo>
                    <a:pt x="935" y="624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000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97" name="Freeform 936">
              <a:extLst>
                <a:ext uri="{FF2B5EF4-FFF2-40B4-BE49-F238E27FC236}">
                  <a16:creationId xmlns:a16="http://schemas.microsoft.com/office/drawing/2014/main" id="{01838DA4-1C4C-4140-8F11-F6B8B49B48B0}"/>
                </a:ext>
              </a:extLst>
            </p:cNvPr>
            <p:cNvSpPr>
              <a:spLocks/>
            </p:cNvSpPr>
            <p:nvPr/>
          </p:nvSpPr>
          <p:spPr bwMode="auto">
            <a:xfrm>
              <a:off x="4287" y="274"/>
              <a:ext cx="567" cy="879"/>
            </a:xfrm>
            <a:custGeom>
              <a:avLst/>
              <a:gdLst>
                <a:gd name="T0" fmla="*/ 397 w 567"/>
                <a:gd name="T1" fmla="*/ 879 h 879"/>
                <a:gd name="T2" fmla="*/ 340 w 567"/>
                <a:gd name="T3" fmla="*/ 851 h 879"/>
                <a:gd name="T4" fmla="*/ 255 w 567"/>
                <a:gd name="T5" fmla="*/ 737 h 879"/>
                <a:gd name="T6" fmla="*/ 284 w 567"/>
                <a:gd name="T7" fmla="*/ 709 h 879"/>
                <a:gd name="T8" fmla="*/ 255 w 567"/>
                <a:gd name="T9" fmla="*/ 652 h 879"/>
                <a:gd name="T10" fmla="*/ 170 w 567"/>
                <a:gd name="T11" fmla="*/ 595 h 879"/>
                <a:gd name="T12" fmla="*/ 170 w 567"/>
                <a:gd name="T13" fmla="*/ 482 h 879"/>
                <a:gd name="T14" fmla="*/ 142 w 567"/>
                <a:gd name="T15" fmla="*/ 425 h 879"/>
                <a:gd name="T16" fmla="*/ 142 w 567"/>
                <a:gd name="T17" fmla="*/ 369 h 879"/>
                <a:gd name="T18" fmla="*/ 0 w 567"/>
                <a:gd name="T19" fmla="*/ 227 h 879"/>
                <a:gd name="T20" fmla="*/ 0 w 567"/>
                <a:gd name="T21" fmla="*/ 170 h 879"/>
                <a:gd name="T22" fmla="*/ 57 w 567"/>
                <a:gd name="T23" fmla="*/ 170 h 879"/>
                <a:gd name="T24" fmla="*/ 85 w 567"/>
                <a:gd name="T25" fmla="*/ 85 h 879"/>
                <a:gd name="T26" fmla="*/ 199 w 567"/>
                <a:gd name="T27" fmla="*/ 0 h 879"/>
                <a:gd name="T28" fmla="*/ 227 w 567"/>
                <a:gd name="T29" fmla="*/ 57 h 879"/>
                <a:gd name="T30" fmla="*/ 312 w 567"/>
                <a:gd name="T31" fmla="*/ 57 h 879"/>
                <a:gd name="T32" fmla="*/ 312 w 567"/>
                <a:gd name="T33" fmla="*/ 199 h 879"/>
                <a:gd name="T34" fmla="*/ 397 w 567"/>
                <a:gd name="T35" fmla="*/ 255 h 879"/>
                <a:gd name="T36" fmla="*/ 425 w 567"/>
                <a:gd name="T37" fmla="*/ 255 h 879"/>
                <a:gd name="T38" fmla="*/ 510 w 567"/>
                <a:gd name="T39" fmla="*/ 340 h 879"/>
                <a:gd name="T40" fmla="*/ 510 w 567"/>
                <a:gd name="T41" fmla="*/ 397 h 879"/>
                <a:gd name="T42" fmla="*/ 482 w 567"/>
                <a:gd name="T43" fmla="*/ 482 h 879"/>
                <a:gd name="T44" fmla="*/ 539 w 567"/>
                <a:gd name="T45" fmla="*/ 595 h 879"/>
                <a:gd name="T46" fmla="*/ 539 w 567"/>
                <a:gd name="T47" fmla="*/ 652 h 879"/>
                <a:gd name="T48" fmla="*/ 567 w 567"/>
                <a:gd name="T49" fmla="*/ 709 h 879"/>
                <a:gd name="T50" fmla="*/ 539 w 567"/>
                <a:gd name="T51" fmla="*/ 794 h 879"/>
                <a:gd name="T52" fmla="*/ 397 w 567"/>
                <a:gd name="T53" fmla="*/ 879 h 8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67" h="879">
                  <a:moveTo>
                    <a:pt x="397" y="879"/>
                  </a:moveTo>
                  <a:lnTo>
                    <a:pt x="340" y="851"/>
                  </a:lnTo>
                  <a:lnTo>
                    <a:pt x="255" y="737"/>
                  </a:lnTo>
                  <a:lnTo>
                    <a:pt x="284" y="709"/>
                  </a:lnTo>
                  <a:lnTo>
                    <a:pt x="255" y="652"/>
                  </a:lnTo>
                  <a:lnTo>
                    <a:pt x="170" y="595"/>
                  </a:lnTo>
                  <a:lnTo>
                    <a:pt x="170" y="482"/>
                  </a:lnTo>
                  <a:lnTo>
                    <a:pt x="142" y="425"/>
                  </a:lnTo>
                  <a:lnTo>
                    <a:pt x="142" y="369"/>
                  </a:lnTo>
                  <a:lnTo>
                    <a:pt x="0" y="227"/>
                  </a:lnTo>
                  <a:lnTo>
                    <a:pt x="0" y="170"/>
                  </a:lnTo>
                  <a:lnTo>
                    <a:pt x="57" y="170"/>
                  </a:lnTo>
                  <a:lnTo>
                    <a:pt x="85" y="85"/>
                  </a:lnTo>
                  <a:lnTo>
                    <a:pt x="199" y="0"/>
                  </a:lnTo>
                  <a:lnTo>
                    <a:pt x="227" y="57"/>
                  </a:lnTo>
                  <a:lnTo>
                    <a:pt x="312" y="57"/>
                  </a:lnTo>
                  <a:lnTo>
                    <a:pt x="312" y="199"/>
                  </a:lnTo>
                  <a:lnTo>
                    <a:pt x="397" y="255"/>
                  </a:lnTo>
                  <a:lnTo>
                    <a:pt x="425" y="255"/>
                  </a:lnTo>
                  <a:lnTo>
                    <a:pt x="510" y="340"/>
                  </a:lnTo>
                  <a:lnTo>
                    <a:pt x="510" y="397"/>
                  </a:lnTo>
                  <a:lnTo>
                    <a:pt x="482" y="482"/>
                  </a:lnTo>
                  <a:lnTo>
                    <a:pt x="539" y="595"/>
                  </a:lnTo>
                  <a:lnTo>
                    <a:pt x="539" y="652"/>
                  </a:lnTo>
                  <a:lnTo>
                    <a:pt x="567" y="709"/>
                  </a:lnTo>
                  <a:lnTo>
                    <a:pt x="539" y="794"/>
                  </a:lnTo>
                  <a:lnTo>
                    <a:pt x="397" y="879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000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98" name="Freeform 938">
              <a:extLst>
                <a:ext uri="{FF2B5EF4-FFF2-40B4-BE49-F238E27FC236}">
                  <a16:creationId xmlns:a16="http://schemas.microsoft.com/office/drawing/2014/main" id="{FEBB06F6-52C6-4DDC-8EAE-C28BC6389A34}"/>
                </a:ext>
              </a:extLst>
            </p:cNvPr>
            <p:cNvSpPr>
              <a:spLocks/>
            </p:cNvSpPr>
            <p:nvPr/>
          </p:nvSpPr>
          <p:spPr bwMode="auto">
            <a:xfrm>
              <a:off x="3578" y="473"/>
              <a:ext cx="681" cy="425"/>
            </a:xfrm>
            <a:custGeom>
              <a:avLst/>
              <a:gdLst>
                <a:gd name="T0" fmla="*/ 652 w 681"/>
                <a:gd name="T1" fmla="*/ 28 h 425"/>
                <a:gd name="T2" fmla="*/ 596 w 681"/>
                <a:gd name="T3" fmla="*/ 113 h 425"/>
                <a:gd name="T4" fmla="*/ 624 w 681"/>
                <a:gd name="T5" fmla="*/ 198 h 425"/>
                <a:gd name="T6" fmla="*/ 681 w 681"/>
                <a:gd name="T7" fmla="*/ 226 h 425"/>
                <a:gd name="T8" fmla="*/ 596 w 681"/>
                <a:gd name="T9" fmla="*/ 311 h 425"/>
                <a:gd name="T10" fmla="*/ 426 w 681"/>
                <a:gd name="T11" fmla="*/ 368 h 425"/>
                <a:gd name="T12" fmla="*/ 256 w 681"/>
                <a:gd name="T13" fmla="*/ 368 h 425"/>
                <a:gd name="T14" fmla="*/ 227 w 681"/>
                <a:gd name="T15" fmla="*/ 425 h 425"/>
                <a:gd name="T16" fmla="*/ 171 w 681"/>
                <a:gd name="T17" fmla="*/ 425 h 425"/>
                <a:gd name="T18" fmla="*/ 142 w 681"/>
                <a:gd name="T19" fmla="*/ 340 h 425"/>
                <a:gd name="T20" fmla="*/ 85 w 681"/>
                <a:gd name="T21" fmla="*/ 255 h 425"/>
                <a:gd name="T22" fmla="*/ 114 w 681"/>
                <a:gd name="T23" fmla="*/ 255 h 425"/>
                <a:gd name="T24" fmla="*/ 0 w 681"/>
                <a:gd name="T25" fmla="*/ 141 h 425"/>
                <a:gd name="T26" fmla="*/ 0 w 681"/>
                <a:gd name="T27" fmla="*/ 85 h 425"/>
                <a:gd name="T28" fmla="*/ 114 w 681"/>
                <a:gd name="T29" fmla="*/ 28 h 425"/>
                <a:gd name="T30" fmla="*/ 256 w 681"/>
                <a:gd name="T31" fmla="*/ 85 h 425"/>
                <a:gd name="T32" fmla="*/ 284 w 681"/>
                <a:gd name="T33" fmla="*/ 0 h 425"/>
                <a:gd name="T34" fmla="*/ 369 w 681"/>
                <a:gd name="T35" fmla="*/ 0 h 425"/>
                <a:gd name="T36" fmla="*/ 454 w 681"/>
                <a:gd name="T37" fmla="*/ 28 h 425"/>
                <a:gd name="T38" fmla="*/ 652 w 681"/>
                <a:gd name="T39" fmla="*/ 28 h 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681" h="425">
                  <a:moveTo>
                    <a:pt x="652" y="28"/>
                  </a:moveTo>
                  <a:lnTo>
                    <a:pt x="596" y="113"/>
                  </a:lnTo>
                  <a:lnTo>
                    <a:pt x="624" y="198"/>
                  </a:lnTo>
                  <a:lnTo>
                    <a:pt x="681" y="226"/>
                  </a:lnTo>
                  <a:lnTo>
                    <a:pt x="596" y="311"/>
                  </a:lnTo>
                  <a:lnTo>
                    <a:pt x="426" y="368"/>
                  </a:lnTo>
                  <a:lnTo>
                    <a:pt x="256" y="368"/>
                  </a:lnTo>
                  <a:lnTo>
                    <a:pt x="227" y="425"/>
                  </a:lnTo>
                  <a:lnTo>
                    <a:pt x="171" y="425"/>
                  </a:lnTo>
                  <a:lnTo>
                    <a:pt x="142" y="340"/>
                  </a:lnTo>
                  <a:lnTo>
                    <a:pt x="85" y="255"/>
                  </a:lnTo>
                  <a:lnTo>
                    <a:pt x="114" y="255"/>
                  </a:lnTo>
                  <a:lnTo>
                    <a:pt x="0" y="141"/>
                  </a:lnTo>
                  <a:lnTo>
                    <a:pt x="0" y="85"/>
                  </a:lnTo>
                  <a:lnTo>
                    <a:pt x="114" y="28"/>
                  </a:lnTo>
                  <a:lnTo>
                    <a:pt x="256" y="85"/>
                  </a:lnTo>
                  <a:lnTo>
                    <a:pt x="284" y="0"/>
                  </a:lnTo>
                  <a:lnTo>
                    <a:pt x="369" y="0"/>
                  </a:lnTo>
                  <a:lnTo>
                    <a:pt x="454" y="28"/>
                  </a:lnTo>
                  <a:lnTo>
                    <a:pt x="652" y="28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000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99" name="Freeform 939">
              <a:extLst>
                <a:ext uri="{FF2B5EF4-FFF2-40B4-BE49-F238E27FC236}">
                  <a16:creationId xmlns:a16="http://schemas.microsoft.com/office/drawing/2014/main" id="{04941D96-2629-4DCE-9281-193F732D6507}"/>
                </a:ext>
              </a:extLst>
            </p:cNvPr>
            <p:cNvSpPr>
              <a:spLocks/>
            </p:cNvSpPr>
            <p:nvPr/>
          </p:nvSpPr>
          <p:spPr bwMode="auto">
            <a:xfrm>
              <a:off x="2870" y="501"/>
              <a:ext cx="1304" cy="1587"/>
            </a:xfrm>
            <a:custGeom>
              <a:avLst/>
              <a:gdLst>
                <a:gd name="T0" fmla="*/ 652 w 1304"/>
                <a:gd name="T1" fmla="*/ 85 h 1587"/>
                <a:gd name="T2" fmla="*/ 425 w 1304"/>
                <a:gd name="T3" fmla="*/ 85 h 1587"/>
                <a:gd name="T4" fmla="*/ 397 w 1304"/>
                <a:gd name="T5" fmla="*/ 227 h 1587"/>
                <a:gd name="T6" fmla="*/ 198 w 1304"/>
                <a:gd name="T7" fmla="*/ 198 h 1587"/>
                <a:gd name="T8" fmla="*/ 85 w 1304"/>
                <a:gd name="T9" fmla="*/ 368 h 1587"/>
                <a:gd name="T10" fmla="*/ 0 w 1304"/>
                <a:gd name="T11" fmla="*/ 482 h 1587"/>
                <a:gd name="T12" fmla="*/ 56 w 1304"/>
                <a:gd name="T13" fmla="*/ 539 h 1587"/>
                <a:gd name="T14" fmla="*/ 85 w 1304"/>
                <a:gd name="T15" fmla="*/ 652 h 1587"/>
                <a:gd name="T16" fmla="*/ 226 w 1304"/>
                <a:gd name="T17" fmla="*/ 680 h 1587"/>
                <a:gd name="T18" fmla="*/ 283 w 1304"/>
                <a:gd name="T19" fmla="*/ 765 h 1587"/>
                <a:gd name="T20" fmla="*/ 255 w 1304"/>
                <a:gd name="T21" fmla="*/ 822 h 1587"/>
                <a:gd name="T22" fmla="*/ 312 w 1304"/>
                <a:gd name="T23" fmla="*/ 964 h 1587"/>
                <a:gd name="T24" fmla="*/ 255 w 1304"/>
                <a:gd name="T25" fmla="*/ 1077 h 1587"/>
                <a:gd name="T26" fmla="*/ 340 w 1304"/>
                <a:gd name="T27" fmla="*/ 1134 h 1587"/>
                <a:gd name="T28" fmla="*/ 453 w 1304"/>
                <a:gd name="T29" fmla="*/ 1106 h 1587"/>
                <a:gd name="T30" fmla="*/ 482 w 1304"/>
                <a:gd name="T31" fmla="*/ 1191 h 1587"/>
                <a:gd name="T32" fmla="*/ 595 w 1304"/>
                <a:gd name="T33" fmla="*/ 1191 h 1587"/>
                <a:gd name="T34" fmla="*/ 708 w 1304"/>
                <a:gd name="T35" fmla="*/ 1361 h 1587"/>
                <a:gd name="T36" fmla="*/ 793 w 1304"/>
                <a:gd name="T37" fmla="*/ 1361 h 1587"/>
                <a:gd name="T38" fmla="*/ 793 w 1304"/>
                <a:gd name="T39" fmla="*/ 1247 h 1587"/>
                <a:gd name="T40" fmla="*/ 850 w 1304"/>
                <a:gd name="T41" fmla="*/ 1304 h 1587"/>
                <a:gd name="T42" fmla="*/ 935 w 1304"/>
                <a:gd name="T43" fmla="*/ 1361 h 1587"/>
                <a:gd name="T44" fmla="*/ 992 w 1304"/>
                <a:gd name="T45" fmla="*/ 1389 h 1587"/>
                <a:gd name="T46" fmla="*/ 964 w 1304"/>
                <a:gd name="T47" fmla="*/ 1559 h 1587"/>
                <a:gd name="T48" fmla="*/ 1105 w 1304"/>
                <a:gd name="T49" fmla="*/ 1502 h 1587"/>
                <a:gd name="T50" fmla="*/ 1190 w 1304"/>
                <a:gd name="T51" fmla="*/ 1559 h 1587"/>
                <a:gd name="T52" fmla="*/ 1247 w 1304"/>
                <a:gd name="T53" fmla="*/ 1446 h 1587"/>
                <a:gd name="T54" fmla="*/ 1304 w 1304"/>
                <a:gd name="T55" fmla="*/ 1361 h 1587"/>
                <a:gd name="T56" fmla="*/ 1190 w 1304"/>
                <a:gd name="T57" fmla="*/ 1304 h 1587"/>
                <a:gd name="T58" fmla="*/ 1049 w 1304"/>
                <a:gd name="T59" fmla="*/ 1276 h 1587"/>
                <a:gd name="T60" fmla="*/ 992 w 1304"/>
                <a:gd name="T61" fmla="*/ 1162 h 1587"/>
                <a:gd name="T62" fmla="*/ 1020 w 1304"/>
                <a:gd name="T63" fmla="*/ 1049 h 1587"/>
                <a:gd name="T64" fmla="*/ 964 w 1304"/>
                <a:gd name="T65" fmla="*/ 964 h 1587"/>
                <a:gd name="T66" fmla="*/ 1134 w 1304"/>
                <a:gd name="T67" fmla="*/ 794 h 1587"/>
                <a:gd name="T68" fmla="*/ 1162 w 1304"/>
                <a:gd name="T69" fmla="*/ 737 h 1587"/>
                <a:gd name="T70" fmla="*/ 992 w 1304"/>
                <a:gd name="T71" fmla="*/ 765 h 1587"/>
                <a:gd name="T72" fmla="*/ 879 w 1304"/>
                <a:gd name="T73" fmla="*/ 595 h 1587"/>
                <a:gd name="T74" fmla="*/ 822 w 1304"/>
                <a:gd name="T75" fmla="*/ 510 h 1587"/>
                <a:gd name="T76" fmla="*/ 879 w 1304"/>
                <a:gd name="T77" fmla="*/ 397 h 1587"/>
                <a:gd name="T78" fmla="*/ 793 w 1304"/>
                <a:gd name="T79" fmla="*/ 227 h 1587"/>
                <a:gd name="T80" fmla="*/ 708 w 1304"/>
                <a:gd name="T81" fmla="*/ 113 h 15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304" h="1587">
                  <a:moveTo>
                    <a:pt x="708" y="57"/>
                  </a:moveTo>
                  <a:lnTo>
                    <a:pt x="652" y="85"/>
                  </a:lnTo>
                  <a:lnTo>
                    <a:pt x="510" y="0"/>
                  </a:lnTo>
                  <a:lnTo>
                    <a:pt x="425" y="85"/>
                  </a:lnTo>
                  <a:lnTo>
                    <a:pt x="425" y="142"/>
                  </a:lnTo>
                  <a:lnTo>
                    <a:pt x="397" y="227"/>
                  </a:lnTo>
                  <a:lnTo>
                    <a:pt x="226" y="283"/>
                  </a:lnTo>
                  <a:lnTo>
                    <a:pt x="198" y="198"/>
                  </a:lnTo>
                  <a:lnTo>
                    <a:pt x="141" y="198"/>
                  </a:lnTo>
                  <a:lnTo>
                    <a:pt x="85" y="368"/>
                  </a:lnTo>
                  <a:lnTo>
                    <a:pt x="0" y="425"/>
                  </a:lnTo>
                  <a:lnTo>
                    <a:pt x="0" y="482"/>
                  </a:lnTo>
                  <a:lnTo>
                    <a:pt x="0" y="510"/>
                  </a:lnTo>
                  <a:lnTo>
                    <a:pt x="56" y="539"/>
                  </a:lnTo>
                  <a:lnTo>
                    <a:pt x="56" y="567"/>
                  </a:lnTo>
                  <a:lnTo>
                    <a:pt x="85" y="652"/>
                  </a:lnTo>
                  <a:lnTo>
                    <a:pt x="141" y="652"/>
                  </a:lnTo>
                  <a:lnTo>
                    <a:pt x="226" y="680"/>
                  </a:lnTo>
                  <a:lnTo>
                    <a:pt x="226" y="737"/>
                  </a:lnTo>
                  <a:lnTo>
                    <a:pt x="283" y="765"/>
                  </a:lnTo>
                  <a:lnTo>
                    <a:pt x="312" y="794"/>
                  </a:lnTo>
                  <a:lnTo>
                    <a:pt x="255" y="822"/>
                  </a:lnTo>
                  <a:lnTo>
                    <a:pt x="312" y="879"/>
                  </a:lnTo>
                  <a:lnTo>
                    <a:pt x="312" y="964"/>
                  </a:lnTo>
                  <a:lnTo>
                    <a:pt x="283" y="992"/>
                  </a:lnTo>
                  <a:lnTo>
                    <a:pt x="255" y="1077"/>
                  </a:lnTo>
                  <a:lnTo>
                    <a:pt x="283" y="1106"/>
                  </a:lnTo>
                  <a:lnTo>
                    <a:pt x="340" y="1134"/>
                  </a:lnTo>
                  <a:lnTo>
                    <a:pt x="368" y="1106"/>
                  </a:lnTo>
                  <a:lnTo>
                    <a:pt x="453" y="1106"/>
                  </a:lnTo>
                  <a:lnTo>
                    <a:pt x="482" y="1134"/>
                  </a:lnTo>
                  <a:lnTo>
                    <a:pt x="482" y="1191"/>
                  </a:lnTo>
                  <a:lnTo>
                    <a:pt x="567" y="1219"/>
                  </a:lnTo>
                  <a:lnTo>
                    <a:pt x="595" y="1191"/>
                  </a:lnTo>
                  <a:lnTo>
                    <a:pt x="623" y="1219"/>
                  </a:lnTo>
                  <a:lnTo>
                    <a:pt x="708" y="1361"/>
                  </a:lnTo>
                  <a:lnTo>
                    <a:pt x="765" y="1332"/>
                  </a:lnTo>
                  <a:lnTo>
                    <a:pt x="793" y="1361"/>
                  </a:lnTo>
                  <a:lnTo>
                    <a:pt x="822" y="1332"/>
                  </a:lnTo>
                  <a:lnTo>
                    <a:pt x="793" y="1247"/>
                  </a:lnTo>
                  <a:lnTo>
                    <a:pt x="850" y="1219"/>
                  </a:lnTo>
                  <a:lnTo>
                    <a:pt x="850" y="1304"/>
                  </a:lnTo>
                  <a:lnTo>
                    <a:pt x="879" y="1361"/>
                  </a:lnTo>
                  <a:lnTo>
                    <a:pt x="935" y="1361"/>
                  </a:lnTo>
                  <a:lnTo>
                    <a:pt x="964" y="1417"/>
                  </a:lnTo>
                  <a:lnTo>
                    <a:pt x="992" y="1389"/>
                  </a:lnTo>
                  <a:lnTo>
                    <a:pt x="992" y="1474"/>
                  </a:lnTo>
                  <a:lnTo>
                    <a:pt x="964" y="1559"/>
                  </a:lnTo>
                  <a:lnTo>
                    <a:pt x="1049" y="1559"/>
                  </a:lnTo>
                  <a:lnTo>
                    <a:pt x="1105" y="1502"/>
                  </a:lnTo>
                  <a:lnTo>
                    <a:pt x="1134" y="1587"/>
                  </a:lnTo>
                  <a:lnTo>
                    <a:pt x="1190" y="1559"/>
                  </a:lnTo>
                  <a:lnTo>
                    <a:pt x="1190" y="1474"/>
                  </a:lnTo>
                  <a:lnTo>
                    <a:pt x="1247" y="1446"/>
                  </a:lnTo>
                  <a:lnTo>
                    <a:pt x="1247" y="1389"/>
                  </a:lnTo>
                  <a:lnTo>
                    <a:pt x="1304" y="1361"/>
                  </a:lnTo>
                  <a:lnTo>
                    <a:pt x="1247" y="1276"/>
                  </a:lnTo>
                  <a:lnTo>
                    <a:pt x="1190" y="1304"/>
                  </a:lnTo>
                  <a:lnTo>
                    <a:pt x="1134" y="1276"/>
                  </a:lnTo>
                  <a:lnTo>
                    <a:pt x="1049" y="1276"/>
                  </a:lnTo>
                  <a:lnTo>
                    <a:pt x="1049" y="1219"/>
                  </a:lnTo>
                  <a:lnTo>
                    <a:pt x="992" y="1162"/>
                  </a:lnTo>
                  <a:lnTo>
                    <a:pt x="1049" y="1106"/>
                  </a:lnTo>
                  <a:lnTo>
                    <a:pt x="1020" y="1049"/>
                  </a:lnTo>
                  <a:lnTo>
                    <a:pt x="992" y="1049"/>
                  </a:lnTo>
                  <a:lnTo>
                    <a:pt x="964" y="964"/>
                  </a:lnTo>
                  <a:lnTo>
                    <a:pt x="1020" y="879"/>
                  </a:lnTo>
                  <a:lnTo>
                    <a:pt x="1134" y="794"/>
                  </a:lnTo>
                  <a:lnTo>
                    <a:pt x="1190" y="794"/>
                  </a:lnTo>
                  <a:lnTo>
                    <a:pt x="1162" y="737"/>
                  </a:lnTo>
                  <a:lnTo>
                    <a:pt x="1134" y="709"/>
                  </a:lnTo>
                  <a:lnTo>
                    <a:pt x="992" y="765"/>
                  </a:lnTo>
                  <a:lnTo>
                    <a:pt x="992" y="680"/>
                  </a:lnTo>
                  <a:lnTo>
                    <a:pt x="879" y="595"/>
                  </a:lnTo>
                  <a:lnTo>
                    <a:pt x="879" y="539"/>
                  </a:lnTo>
                  <a:lnTo>
                    <a:pt x="822" y="510"/>
                  </a:lnTo>
                  <a:lnTo>
                    <a:pt x="822" y="453"/>
                  </a:lnTo>
                  <a:lnTo>
                    <a:pt x="879" y="397"/>
                  </a:lnTo>
                  <a:lnTo>
                    <a:pt x="850" y="312"/>
                  </a:lnTo>
                  <a:lnTo>
                    <a:pt x="793" y="227"/>
                  </a:lnTo>
                  <a:lnTo>
                    <a:pt x="822" y="227"/>
                  </a:lnTo>
                  <a:lnTo>
                    <a:pt x="708" y="113"/>
                  </a:lnTo>
                  <a:lnTo>
                    <a:pt x="708" y="57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000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00" name="Freeform 940">
              <a:extLst>
                <a:ext uri="{FF2B5EF4-FFF2-40B4-BE49-F238E27FC236}">
                  <a16:creationId xmlns:a16="http://schemas.microsoft.com/office/drawing/2014/main" id="{4709E37D-6AC6-49EF-91A5-A1240BF00BB8}"/>
                </a:ext>
              </a:extLst>
            </p:cNvPr>
            <p:cNvSpPr>
              <a:spLocks/>
            </p:cNvSpPr>
            <p:nvPr/>
          </p:nvSpPr>
          <p:spPr bwMode="auto">
            <a:xfrm>
              <a:off x="6413" y="2202"/>
              <a:ext cx="823" cy="1191"/>
            </a:xfrm>
            <a:custGeom>
              <a:avLst/>
              <a:gdLst>
                <a:gd name="T0" fmla="*/ 652 w 823"/>
                <a:gd name="T1" fmla="*/ 0 h 1191"/>
                <a:gd name="T2" fmla="*/ 539 w 823"/>
                <a:gd name="T3" fmla="*/ 28 h 1191"/>
                <a:gd name="T4" fmla="*/ 454 w 823"/>
                <a:gd name="T5" fmla="*/ 85 h 1191"/>
                <a:gd name="T6" fmla="*/ 397 w 823"/>
                <a:gd name="T7" fmla="*/ 28 h 1191"/>
                <a:gd name="T8" fmla="*/ 312 w 823"/>
                <a:gd name="T9" fmla="*/ 142 h 1191"/>
                <a:gd name="T10" fmla="*/ 312 w 823"/>
                <a:gd name="T11" fmla="*/ 170 h 1191"/>
                <a:gd name="T12" fmla="*/ 312 w 823"/>
                <a:gd name="T13" fmla="*/ 198 h 1191"/>
                <a:gd name="T14" fmla="*/ 256 w 823"/>
                <a:gd name="T15" fmla="*/ 227 h 1191"/>
                <a:gd name="T16" fmla="*/ 256 w 823"/>
                <a:gd name="T17" fmla="*/ 255 h 1191"/>
                <a:gd name="T18" fmla="*/ 227 w 823"/>
                <a:gd name="T19" fmla="*/ 312 h 1191"/>
                <a:gd name="T20" fmla="*/ 227 w 823"/>
                <a:gd name="T21" fmla="*/ 340 h 1191"/>
                <a:gd name="T22" fmla="*/ 142 w 823"/>
                <a:gd name="T23" fmla="*/ 397 h 1191"/>
                <a:gd name="T24" fmla="*/ 142 w 823"/>
                <a:gd name="T25" fmla="*/ 453 h 1191"/>
                <a:gd name="T26" fmla="*/ 0 w 823"/>
                <a:gd name="T27" fmla="*/ 510 h 1191"/>
                <a:gd name="T28" fmla="*/ 142 w 823"/>
                <a:gd name="T29" fmla="*/ 624 h 1191"/>
                <a:gd name="T30" fmla="*/ 170 w 823"/>
                <a:gd name="T31" fmla="*/ 709 h 1191"/>
                <a:gd name="T32" fmla="*/ 256 w 823"/>
                <a:gd name="T33" fmla="*/ 737 h 1191"/>
                <a:gd name="T34" fmla="*/ 341 w 823"/>
                <a:gd name="T35" fmla="*/ 879 h 1191"/>
                <a:gd name="T36" fmla="*/ 312 w 823"/>
                <a:gd name="T37" fmla="*/ 935 h 1191"/>
                <a:gd name="T38" fmla="*/ 454 w 823"/>
                <a:gd name="T39" fmla="*/ 935 h 1191"/>
                <a:gd name="T40" fmla="*/ 596 w 823"/>
                <a:gd name="T41" fmla="*/ 1191 h 1191"/>
                <a:gd name="T42" fmla="*/ 652 w 823"/>
                <a:gd name="T43" fmla="*/ 794 h 1191"/>
                <a:gd name="T44" fmla="*/ 766 w 823"/>
                <a:gd name="T45" fmla="*/ 482 h 1191"/>
                <a:gd name="T46" fmla="*/ 709 w 823"/>
                <a:gd name="T47" fmla="*/ 425 h 1191"/>
                <a:gd name="T48" fmla="*/ 823 w 823"/>
                <a:gd name="T49" fmla="*/ 227 h 1191"/>
                <a:gd name="T50" fmla="*/ 794 w 823"/>
                <a:gd name="T51" fmla="*/ 170 h 1191"/>
                <a:gd name="T52" fmla="*/ 794 w 823"/>
                <a:gd name="T53" fmla="*/ 113 h 1191"/>
                <a:gd name="T54" fmla="*/ 737 w 823"/>
                <a:gd name="T55" fmla="*/ 113 h 1191"/>
                <a:gd name="T56" fmla="*/ 652 w 823"/>
                <a:gd name="T57" fmla="*/ 0 h 1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823" h="1191">
                  <a:moveTo>
                    <a:pt x="652" y="0"/>
                  </a:moveTo>
                  <a:lnTo>
                    <a:pt x="539" y="28"/>
                  </a:lnTo>
                  <a:lnTo>
                    <a:pt x="454" y="85"/>
                  </a:lnTo>
                  <a:lnTo>
                    <a:pt x="397" y="28"/>
                  </a:lnTo>
                  <a:lnTo>
                    <a:pt x="312" y="142"/>
                  </a:lnTo>
                  <a:lnTo>
                    <a:pt x="312" y="170"/>
                  </a:lnTo>
                  <a:lnTo>
                    <a:pt x="312" y="198"/>
                  </a:lnTo>
                  <a:lnTo>
                    <a:pt x="256" y="227"/>
                  </a:lnTo>
                  <a:lnTo>
                    <a:pt x="256" y="255"/>
                  </a:lnTo>
                  <a:lnTo>
                    <a:pt x="227" y="312"/>
                  </a:lnTo>
                  <a:lnTo>
                    <a:pt x="227" y="340"/>
                  </a:lnTo>
                  <a:lnTo>
                    <a:pt x="142" y="397"/>
                  </a:lnTo>
                  <a:lnTo>
                    <a:pt x="142" y="453"/>
                  </a:lnTo>
                  <a:lnTo>
                    <a:pt x="0" y="510"/>
                  </a:lnTo>
                  <a:lnTo>
                    <a:pt x="142" y="624"/>
                  </a:lnTo>
                  <a:lnTo>
                    <a:pt x="170" y="709"/>
                  </a:lnTo>
                  <a:lnTo>
                    <a:pt x="256" y="737"/>
                  </a:lnTo>
                  <a:lnTo>
                    <a:pt x="341" y="879"/>
                  </a:lnTo>
                  <a:lnTo>
                    <a:pt x="312" y="935"/>
                  </a:lnTo>
                  <a:lnTo>
                    <a:pt x="454" y="935"/>
                  </a:lnTo>
                  <a:lnTo>
                    <a:pt x="596" y="1191"/>
                  </a:lnTo>
                  <a:lnTo>
                    <a:pt x="652" y="794"/>
                  </a:lnTo>
                  <a:lnTo>
                    <a:pt x="766" y="482"/>
                  </a:lnTo>
                  <a:lnTo>
                    <a:pt x="709" y="425"/>
                  </a:lnTo>
                  <a:lnTo>
                    <a:pt x="823" y="227"/>
                  </a:lnTo>
                  <a:lnTo>
                    <a:pt x="794" y="170"/>
                  </a:lnTo>
                  <a:lnTo>
                    <a:pt x="794" y="113"/>
                  </a:lnTo>
                  <a:lnTo>
                    <a:pt x="737" y="113"/>
                  </a:lnTo>
                  <a:lnTo>
                    <a:pt x="652" y="0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000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01" name="Freeform 941">
              <a:extLst>
                <a:ext uri="{FF2B5EF4-FFF2-40B4-BE49-F238E27FC236}">
                  <a16:creationId xmlns:a16="http://schemas.microsoft.com/office/drawing/2014/main" id="{68020C22-83C7-4AF8-BBF4-5923258FEEC4}"/>
                </a:ext>
              </a:extLst>
            </p:cNvPr>
            <p:cNvSpPr>
              <a:spLocks/>
            </p:cNvSpPr>
            <p:nvPr/>
          </p:nvSpPr>
          <p:spPr bwMode="auto">
            <a:xfrm>
              <a:off x="7065" y="1805"/>
              <a:ext cx="454" cy="624"/>
            </a:xfrm>
            <a:custGeom>
              <a:avLst/>
              <a:gdLst>
                <a:gd name="T0" fmla="*/ 171 w 454"/>
                <a:gd name="T1" fmla="*/ 624 h 624"/>
                <a:gd name="T2" fmla="*/ 142 w 454"/>
                <a:gd name="T3" fmla="*/ 567 h 624"/>
                <a:gd name="T4" fmla="*/ 142 w 454"/>
                <a:gd name="T5" fmla="*/ 510 h 624"/>
                <a:gd name="T6" fmla="*/ 85 w 454"/>
                <a:gd name="T7" fmla="*/ 510 h 624"/>
                <a:gd name="T8" fmla="*/ 0 w 454"/>
                <a:gd name="T9" fmla="*/ 397 h 624"/>
                <a:gd name="T10" fmla="*/ 0 w 454"/>
                <a:gd name="T11" fmla="*/ 312 h 624"/>
                <a:gd name="T12" fmla="*/ 57 w 454"/>
                <a:gd name="T13" fmla="*/ 340 h 624"/>
                <a:gd name="T14" fmla="*/ 85 w 454"/>
                <a:gd name="T15" fmla="*/ 255 h 624"/>
                <a:gd name="T16" fmla="*/ 57 w 454"/>
                <a:gd name="T17" fmla="*/ 227 h 624"/>
                <a:gd name="T18" fmla="*/ 0 w 454"/>
                <a:gd name="T19" fmla="*/ 142 h 624"/>
                <a:gd name="T20" fmla="*/ 29 w 454"/>
                <a:gd name="T21" fmla="*/ 28 h 624"/>
                <a:gd name="T22" fmla="*/ 114 w 454"/>
                <a:gd name="T23" fmla="*/ 0 h 624"/>
                <a:gd name="T24" fmla="*/ 199 w 454"/>
                <a:gd name="T25" fmla="*/ 57 h 624"/>
                <a:gd name="T26" fmla="*/ 312 w 454"/>
                <a:gd name="T27" fmla="*/ 57 h 624"/>
                <a:gd name="T28" fmla="*/ 369 w 454"/>
                <a:gd name="T29" fmla="*/ 28 h 624"/>
                <a:gd name="T30" fmla="*/ 454 w 454"/>
                <a:gd name="T31" fmla="*/ 57 h 624"/>
                <a:gd name="T32" fmla="*/ 341 w 454"/>
                <a:gd name="T33" fmla="*/ 312 h 624"/>
                <a:gd name="T34" fmla="*/ 171 w 454"/>
                <a:gd name="T35" fmla="*/ 624 h 6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54" h="624">
                  <a:moveTo>
                    <a:pt x="171" y="624"/>
                  </a:moveTo>
                  <a:lnTo>
                    <a:pt x="142" y="567"/>
                  </a:lnTo>
                  <a:lnTo>
                    <a:pt x="142" y="510"/>
                  </a:lnTo>
                  <a:lnTo>
                    <a:pt x="85" y="510"/>
                  </a:lnTo>
                  <a:lnTo>
                    <a:pt x="0" y="397"/>
                  </a:lnTo>
                  <a:lnTo>
                    <a:pt x="0" y="312"/>
                  </a:lnTo>
                  <a:lnTo>
                    <a:pt x="57" y="340"/>
                  </a:lnTo>
                  <a:lnTo>
                    <a:pt x="85" y="255"/>
                  </a:lnTo>
                  <a:lnTo>
                    <a:pt x="57" y="227"/>
                  </a:lnTo>
                  <a:lnTo>
                    <a:pt x="0" y="142"/>
                  </a:lnTo>
                  <a:lnTo>
                    <a:pt x="29" y="28"/>
                  </a:lnTo>
                  <a:lnTo>
                    <a:pt x="114" y="0"/>
                  </a:lnTo>
                  <a:lnTo>
                    <a:pt x="199" y="57"/>
                  </a:lnTo>
                  <a:lnTo>
                    <a:pt x="312" y="57"/>
                  </a:lnTo>
                  <a:lnTo>
                    <a:pt x="369" y="28"/>
                  </a:lnTo>
                  <a:lnTo>
                    <a:pt x="454" y="57"/>
                  </a:lnTo>
                  <a:lnTo>
                    <a:pt x="341" y="312"/>
                  </a:lnTo>
                  <a:lnTo>
                    <a:pt x="171" y="624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000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02" name="Freeform 942">
              <a:extLst>
                <a:ext uri="{FF2B5EF4-FFF2-40B4-BE49-F238E27FC236}">
                  <a16:creationId xmlns:a16="http://schemas.microsoft.com/office/drawing/2014/main" id="{DEEB5216-656E-4880-B80C-1AFCFDA77C59}"/>
                </a:ext>
              </a:extLst>
            </p:cNvPr>
            <p:cNvSpPr>
              <a:spLocks/>
            </p:cNvSpPr>
            <p:nvPr/>
          </p:nvSpPr>
          <p:spPr bwMode="auto">
            <a:xfrm>
              <a:off x="4684" y="473"/>
              <a:ext cx="1871" cy="1275"/>
            </a:xfrm>
            <a:custGeom>
              <a:avLst/>
              <a:gdLst>
                <a:gd name="T0" fmla="*/ 284 w 1871"/>
                <a:gd name="T1" fmla="*/ 1247 h 1275"/>
                <a:gd name="T2" fmla="*/ 227 w 1871"/>
                <a:gd name="T3" fmla="*/ 1134 h 1275"/>
                <a:gd name="T4" fmla="*/ 255 w 1871"/>
                <a:gd name="T5" fmla="*/ 878 h 1275"/>
                <a:gd name="T6" fmla="*/ 142 w 1871"/>
                <a:gd name="T7" fmla="*/ 850 h 1275"/>
                <a:gd name="T8" fmla="*/ 57 w 1871"/>
                <a:gd name="T9" fmla="*/ 793 h 1275"/>
                <a:gd name="T10" fmla="*/ 142 w 1871"/>
                <a:gd name="T11" fmla="*/ 595 h 1275"/>
                <a:gd name="T12" fmla="*/ 397 w 1871"/>
                <a:gd name="T13" fmla="*/ 737 h 1275"/>
                <a:gd name="T14" fmla="*/ 539 w 1871"/>
                <a:gd name="T15" fmla="*/ 623 h 1275"/>
                <a:gd name="T16" fmla="*/ 624 w 1871"/>
                <a:gd name="T17" fmla="*/ 510 h 1275"/>
                <a:gd name="T18" fmla="*/ 737 w 1871"/>
                <a:gd name="T19" fmla="*/ 567 h 1275"/>
                <a:gd name="T20" fmla="*/ 822 w 1871"/>
                <a:gd name="T21" fmla="*/ 453 h 1275"/>
                <a:gd name="T22" fmla="*/ 964 w 1871"/>
                <a:gd name="T23" fmla="*/ 311 h 1275"/>
                <a:gd name="T24" fmla="*/ 1021 w 1871"/>
                <a:gd name="T25" fmla="*/ 255 h 1275"/>
                <a:gd name="T26" fmla="*/ 1162 w 1871"/>
                <a:gd name="T27" fmla="*/ 198 h 1275"/>
                <a:gd name="T28" fmla="*/ 1304 w 1871"/>
                <a:gd name="T29" fmla="*/ 198 h 1275"/>
                <a:gd name="T30" fmla="*/ 1418 w 1871"/>
                <a:gd name="T31" fmla="*/ 141 h 1275"/>
                <a:gd name="T32" fmla="*/ 1531 w 1871"/>
                <a:gd name="T33" fmla="*/ 0 h 1275"/>
                <a:gd name="T34" fmla="*/ 1729 w 1871"/>
                <a:gd name="T35" fmla="*/ 56 h 1275"/>
                <a:gd name="T36" fmla="*/ 1729 w 1871"/>
                <a:gd name="T37" fmla="*/ 141 h 1275"/>
                <a:gd name="T38" fmla="*/ 1786 w 1871"/>
                <a:gd name="T39" fmla="*/ 255 h 1275"/>
                <a:gd name="T40" fmla="*/ 1843 w 1871"/>
                <a:gd name="T41" fmla="*/ 453 h 1275"/>
                <a:gd name="T42" fmla="*/ 1871 w 1871"/>
                <a:gd name="T43" fmla="*/ 567 h 1275"/>
                <a:gd name="T44" fmla="*/ 1729 w 1871"/>
                <a:gd name="T45" fmla="*/ 623 h 1275"/>
                <a:gd name="T46" fmla="*/ 1673 w 1871"/>
                <a:gd name="T47" fmla="*/ 623 h 1275"/>
                <a:gd name="T48" fmla="*/ 1588 w 1871"/>
                <a:gd name="T49" fmla="*/ 708 h 1275"/>
                <a:gd name="T50" fmla="*/ 1503 w 1871"/>
                <a:gd name="T51" fmla="*/ 737 h 1275"/>
                <a:gd name="T52" fmla="*/ 1361 w 1871"/>
                <a:gd name="T53" fmla="*/ 935 h 1275"/>
                <a:gd name="T54" fmla="*/ 1191 w 1871"/>
                <a:gd name="T55" fmla="*/ 907 h 1275"/>
                <a:gd name="T56" fmla="*/ 1106 w 1871"/>
                <a:gd name="T57" fmla="*/ 878 h 1275"/>
                <a:gd name="T58" fmla="*/ 936 w 1871"/>
                <a:gd name="T59" fmla="*/ 963 h 1275"/>
                <a:gd name="T60" fmla="*/ 851 w 1871"/>
                <a:gd name="T61" fmla="*/ 1077 h 1275"/>
                <a:gd name="T62" fmla="*/ 737 w 1871"/>
                <a:gd name="T63" fmla="*/ 1105 h 1275"/>
                <a:gd name="T64" fmla="*/ 482 w 1871"/>
                <a:gd name="T65" fmla="*/ 1162 h 1275"/>
                <a:gd name="T66" fmla="*/ 312 w 1871"/>
                <a:gd name="T67" fmla="*/ 1275 h 12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871" h="1275">
                  <a:moveTo>
                    <a:pt x="312" y="1275"/>
                  </a:moveTo>
                  <a:lnTo>
                    <a:pt x="284" y="1247"/>
                  </a:lnTo>
                  <a:lnTo>
                    <a:pt x="284" y="1162"/>
                  </a:lnTo>
                  <a:lnTo>
                    <a:pt x="227" y="1134"/>
                  </a:lnTo>
                  <a:lnTo>
                    <a:pt x="255" y="1077"/>
                  </a:lnTo>
                  <a:lnTo>
                    <a:pt x="255" y="878"/>
                  </a:lnTo>
                  <a:lnTo>
                    <a:pt x="170" y="907"/>
                  </a:lnTo>
                  <a:lnTo>
                    <a:pt x="142" y="850"/>
                  </a:lnTo>
                  <a:lnTo>
                    <a:pt x="57" y="878"/>
                  </a:lnTo>
                  <a:lnTo>
                    <a:pt x="57" y="793"/>
                  </a:lnTo>
                  <a:lnTo>
                    <a:pt x="0" y="680"/>
                  </a:lnTo>
                  <a:lnTo>
                    <a:pt x="142" y="595"/>
                  </a:lnTo>
                  <a:lnTo>
                    <a:pt x="340" y="737"/>
                  </a:lnTo>
                  <a:lnTo>
                    <a:pt x="397" y="737"/>
                  </a:lnTo>
                  <a:lnTo>
                    <a:pt x="397" y="708"/>
                  </a:lnTo>
                  <a:lnTo>
                    <a:pt x="539" y="623"/>
                  </a:lnTo>
                  <a:lnTo>
                    <a:pt x="539" y="567"/>
                  </a:lnTo>
                  <a:lnTo>
                    <a:pt x="624" y="510"/>
                  </a:lnTo>
                  <a:lnTo>
                    <a:pt x="680" y="510"/>
                  </a:lnTo>
                  <a:lnTo>
                    <a:pt x="737" y="567"/>
                  </a:lnTo>
                  <a:lnTo>
                    <a:pt x="794" y="481"/>
                  </a:lnTo>
                  <a:lnTo>
                    <a:pt x="822" y="453"/>
                  </a:lnTo>
                  <a:lnTo>
                    <a:pt x="851" y="481"/>
                  </a:lnTo>
                  <a:lnTo>
                    <a:pt x="964" y="311"/>
                  </a:lnTo>
                  <a:lnTo>
                    <a:pt x="1021" y="311"/>
                  </a:lnTo>
                  <a:lnTo>
                    <a:pt x="1021" y="255"/>
                  </a:lnTo>
                  <a:lnTo>
                    <a:pt x="1106" y="198"/>
                  </a:lnTo>
                  <a:lnTo>
                    <a:pt x="1162" y="198"/>
                  </a:lnTo>
                  <a:lnTo>
                    <a:pt x="1247" y="226"/>
                  </a:lnTo>
                  <a:lnTo>
                    <a:pt x="1304" y="198"/>
                  </a:lnTo>
                  <a:lnTo>
                    <a:pt x="1361" y="198"/>
                  </a:lnTo>
                  <a:lnTo>
                    <a:pt x="1418" y="141"/>
                  </a:lnTo>
                  <a:lnTo>
                    <a:pt x="1389" y="56"/>
                  </a:lnTo>
                  <a:lnTo>
                    <a:pt x="1531" y="0"/>
                  </a:lnTo>
                  <a:lnTo>
                    <a:pt x="1616" y="85"/>
                  </a:lnTo>
                  <a:lnTo>
                    <a:pt x="1729" y="56"/>
                  </a:lnTo>
                  <a:lnTo>
                    <a:pt x="1758" y="113"/>
                  </a:lnTo>
                  <a:lnTo>
                    <a:pt x="1729" y="141"/>
                  </a:lnTo>
                  <a:lnTo>
                    <a:pt x="1786" y="198"/>
                  </a:lnTo>
                  <a:lnTo>
                    <a:pt x="1786" y="255"/>
                  </a:lnTo>
                  <a:lnTo>
                    <a:pt x="1814" y="283"/>
                  </a:lnTo>
                  <a:lnTo>
                    <a:pt x="1843" y="453"/>
                  </a:lnTo>
                  <a:lnTo>
                    <a:pt x="1871" y="510"/>
                  </a:lnTo>
                  <a:lnTo>
                    <a:pt x="1871" y="567"/>
                  </a:lnTo>
                  <a:lnTo>
                    <a:pt x="1814" y="623"/>
                  </a:lnTo>
                  <a:lnTo>
                    <a:pt x="1729" y="623"/>
                  </a:lnTo>
                  <a:lnTo>
                    <a:pt x="1701" y="567"/>
                  </a:lnTo>
                  <a:lnTo>
                    <a:pt x="1673" y="623"/>
                  </a:lnTo>
                  <a:lnTo>
                    <a:pt x="1588" y="652"/>
                  </a:lnTo>
                  <a:lnTo>
                    <a:pt x="1588" y="708"/>
                  </a:lnTo>
                  <a:lnTo>
                    <a:pt x="1559" y="737"/>
                  </a:lnTo>
                  <a:lnTo>
                    <a:pt x="1503" y="737"/>
                  </a:lnTo>
                  <a:lnTo>
                    <a:pt x="1474" y="822"/>
                  </a:lnTo>
                  <a:lnTo>
                    <a:pt x="1361" y="935"/>
                  </a:lnTo>
                  <a:lnTo>
                    <a:pt x="1219" y="963"/>
                  </a:lnTo>
                  <a:lnTo>
                    <a:pt x="1191" y="907"/>
                  </a:lnTo>
                  <a:lnTo>
                    <a:pt x="1134" y="907"/>
                  </a:lnTo>
                  <a:lnTo>
                    <a:pt x="1106" y="878"/>
                  </a:lnTo>
                  <a:lnTo>
                    <a:pt x="992" y="878"/>
                  </a:lnTo>
                  <a:lnTo>
                    <a:pt x="936" y="963"/>
                  </a:lnTo>
                  <a:lnTo>
                    <a:pt x="964" y="1020"/>
                  </a:lnTo>
                  <a:lnTo>
                    <a:pt x="851" y="1077"/>
                  </a:lnTo>
                  <a:lnTo>
                    <a:pt x="794" y="1190"/>
                  </a:lnTo>
                  <a:lnTo>
                    <a:pt x="737" y="1105"/>
                  </a:lnTo>
                  <a:lnTo>
                    <a:pt x="510" y="1190"/>
                  </a:lnTo>
                  <a:lnTo>
                    <a:pt x="482" y="1162"/>
                  </a:lnTo>
                  <a:lnTo>
                    <a:pt x="369" y="1190"/>
                  </a:lnTo>
                  <a:lnTo>
                    <a:pt x="312" y="1275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000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03" name="Freeform 943">
              <a:extLst>
                <a:ext uri="{FF2B5EF4-FFF2-40B4-BE49-F238E27FC236}">
                  <a16:creationId xmlns:a16="http://schemas.microsoft.com/office/drawing/2014/main" id="{D4773C85-EFAE-4867-BF37-AF1FDC7A2278}"/>
                </a:ext>
              </a:extLst>
            </p:cNvPr>
            <p:cNvSpPr>
              <a:spLocks/>
            </p:cNvSpPr>
            <p:nvPr/>
          </p:nvSpPr>
          <p:spPr bwMode="auto">
            <a:xfrm>
              <a:off x="4599" y="274"/>
              <a:ext cx="1191" cy="936"/>
            </a:xfrm>
            <a:custGeom>
              <a:avLst/>
              <a:gdLst>
                <a:gd name="T0" fmla="*/ 1191 w 1191"/>
                <a:gd name="T1" fmla="*/ 397 h 936"/>
                <a:gd name="T2" fmla="*/ 1106 w 1191"/>
                <a:gd name="T3" fmla="*/ 454 h 936"/>
                <a:gd name="T4" fmla="*/ 1106 w 1191"/>
                <a:gd name="T5" fmla="*/ 510 h 936"/>
                <a:gd name="T6" fmla="*/ 1049 w 1191"/>
                <a:gd name="T7" fmla="*/ 510 h 936"/>
                <a:gd name="T8" fmla="*/ 936 w 1191"/>
                <a:gd name="T9" fmla="*/ 680 h 936"/>
                <a:gd name="T10" fmla="*/ 907 w 1191"/>
                <a:gd name="T11" fmla="*/ 652 h 936"/>
                <a:gd name="T12" fmla="*/ 822 w 1191"/>
                <a:gd name="T13" fmla="*/ 766 h 936"/>
                <a:gd name="T14" fmla="*/ 765 w 1191"/>
                <a:gd name="T15" fmla="*/ 709 h 936"/>
                <a:gd name="T16" fmla="*/ 709 w 1191"/>
                <a:gd name="T17" fmla="*/ 709 h 936"/>
                <a:gd name="T18" fmla="*/ 624 w 1191"/>
                <a:gd name="T19" fmla="*/ 766 h 936"/>
                <a:gd name="T20" fmla="*/ 624 w 1191"/>
                <a:gd name="T21" fmla="*/ 822 h 936"/>
                <a:gd name="T22" fmla="*/ 482 w 1191"/>
                <a:gd name="T23" fmla="*/ 907 h 936"/>
                <a:gd name="T24" fmla="*/ 482 w 1191"/>
                <a:gd name="T25" fmla="*/ 936 h 936"/>
                <a:gd name="T26" fmla="*/ 425 w 1191"/>
                <a:gd name="T27" fmla="*/ 936 h 936"/>
                <a:gd name="T28" fmla="*/ 227 w 1191"/>
                <a:gd name="T29" fmla="*/ 794 h 936"/>
                <a:gd name="T30" fmla="*/ 255 w 1191"/>
                <a:gd name="T31" fmla="*/ 680 h 936"/>
                <a:gd name="T32" fmla="*/ 227 w 1191"/>
                <a:gd name="T33" fmla="*/ 652 h 936"/>
                <a:gd name="T34" fmla="*/ 227 w 1191"/>
                <a:gd name="T35" fmla="*/ 595 h 936"/>
                <a:gd name="T36" fmla="*/ 170 w 1191"/>
                <a:gd name="T37" fmla="*/ 482 h 936"/>
                <a:gd name="T38" fmla="*/ 198 w 1191"/>
                <a:gd name="T39" fmla="*/ 397 h 936"/>
                <a:gd name="T40" fmla="*/ 198 w 1191"/>
                <a:gd name="T41" fmla="*/ 340 h 936"/>
                <a:gd name="T42" fmla="*/ 113 w 1191"/>
                <a:gd name="T43" fmla="*/ 255 h 936"/>
                <a:gd name="T44" fmla="*/ 85 w 1191"/>
                <a:gd name="T45" fmla="*/ 255 h 936"/>
                <a:gd name="T46" fmla="*/ 0 w 1191"/>
                <a:gd name="T47" fmla="*/ 199 h 936"/>
                <a:gd name="T48" fmla="*/ 0 w 1191"/>
                <a:gd name="T49" fmla="*/ 57 h 936"/>
                <a:gd name="T50" fmla="*/ 28 w 1191"/>
                <a:gd name="T51" fmla="*/ 0 h 936"/>
                <a:gd name="T52" fmla="*/ 85 w 1191"/>
                <a:gd name="T53" fmla="*/ 0 h 936"/>
                <a:gd name="T54" fmla="*/ 198 w 1191"/>
                <a:gd name="T55" fmla="*/ 57 h 936"/>
                <a:gd name="T56" fmla="*/ 227 w 1191"/>
                <a:gd name="T57" fmla="*/ 0 h 936"/>
                <a:gd name="T58" fmla="*/ 283 w 1191"/>
                <a:gd name="T59" fmla="*/ 0 h 936"/>
                <a:gd name="T60" fmla="*/ 340 w 1191"/>
                <a:gd name="T61" fmla="*/ 85 h 936"/>
                <a:gd name="T62" fmla="*/ 510 w 1191"/>
                <a:gd name="T63" fmla="*/ 170 h 936"/>
                <a:gd name="T64" fmla="*/ 624 w 1191"/>
                <a:gd name="T65" fmla="*/ 142 h 936"/>
                <a:gd name="T66" fmla="*/ 680 w 1191"/>
                <a:gd name="T67" fmla="*/ 199 h 936"/>
                <a:gd name="T68" fmla="*/ 822 w 1191"/>
                <a:gd name="T69" fmla="*/ 199 h 936"/>
                <a:gd name="T70" fmla="*/ 964 w 1191"/>
                <a:gd name="T71" fmla="*/ 227 h 936"/>
                <a:gd name="T72" fmla="*/ 1021 w 1191"/>
                <a:gd name="T73" fmla="*/ 170 h 936"/>
                <a:gd name="T74" fmla="*/ 1106 w 1191"/>
                <a:gd name="T75" fmla="*/ 227 h 936"/>
                <a:gd name="T76" fmla="*/ 1191 w 1191"/>
                <a:gd name="T77" fmla="*/ 397 h 9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191" h="936">
                  <a:moveTo>
                    <a:pt x="1191" y="397"/>
                  </a:moveTo>
                  <a:lnTo>
                    <a:pt x="1106" y="454"/>
                  </a:lnTo>
                  <a:lnTo>
                    <a:pt x="1106" y="510"/>
                  </a:lnTo>
                  <a:lnTo>
                    <a:pt x="1049" y="510"/>
                  </a:lnTo>
                  <a:lnTo>
                    <a:pt x="936" y="680"/>
                  </a:lnTo>
                  <a:lnTo>
                    <a:pt x="907" y="652"/>
                  </a:lnTo>
                  <a:lnTo>
                    <a:pt x="822" y="766"/>
                  </a:lnTo>
                  <a:lnTo>
                    <a:pt x="765" y="709"/>
                  </a:lnTo>
                  <a:lnTo>
                    <a:pt x="709" y="709"/>
                  </a:lnTo>
                  <a:lnTo>
                    <a:pt x="624" y="766"/>
                  </a:lnTo>
                  <a:lnTo>
                    <a:pt x="624" y="822"/>
                  </a:lnTo>
                  <a:lnTo>
                    <a:pt x="482" y="907"/>
                  </a:lnTo>
                  <a:lnTo>
                    <a:pt x="482" y="936"/>
                  </a:lnTo>
                  <a:lnTo>
                    <a:pt x="425" y="936"/>
                  </a:lnTo>
                  <a:lnTo>
                    <a:pt x="227" y="794"/>
                  </a:lnTo>
                  <a:lnTo>
                    <a:pt x="255" y="680"/>
                  </a:lnTo>
                  <a:lnTo>
                    <a:pt x="227" y="652"/>
                  </a:lnTo>
                  <a:lnTo>
                    <a:pt x="227" y="595"/>
                  </a:lnTo>
                  <a:lnTo>
                    <a:pt x="170" y="482"/>
                  </a:lnTo>
                  <a:lnTo>
                    <a:pt x="198" y="397"/>
                  </a:lnTo>
                  <a:lnTo>
                    <a:pt x="198" y="340"/>
                  </a:lnTo>
                  <a:lnTo>
                    <a:pt x="113" y="255"/>
                  </a:lnTo>
                  <a:lnTo>
                    <a:pt x="85" y="255"/>
                  </a:lnTo>
                  <a:lnTo>
                    <a:pt x="0" y="199"/>
                  </a:lnTo>
                  <a:lnTo>
                    <a:pt x="0" y="57"/>
                  </a:lnTo>
                  <a:lnTo>
                    <a:pt x="28" y="0"/>
                  </a:lnTo>
                  <a:lnTo>
                    <a:pt x="85" y="0"/>
                  </a:lnTo>
                  <a:lnTo>
                    <a:pt x="198" y="57"/>
                  </a:lnTo>
                  <a:lnTo>
                    <a:pt x="227" y="0"/>
                  </a:lnTo>
                  <a:lnTo>
                    <a:pt x="283" y="0"/>
                  </a:lnTo>
                  <a:lnTo>
                    <a:pt x="340" y="85"/>
                  </a:lnTo>
                  <a:lnTo>
                    <a:pt x="510" y="170"/>
                  </a:lnTo>
                  <a:lnTo>
                    <a:pt x="624" y="142"/>
                  </a:lnTo>
                  <a:lnTo>
                    <a:pt x="680" y="199"/>
                  </a:lnTo>
                  <a:lnTo>
                    <a:pt x="822" y="199"/>
                  </a:lnTo>
                  <a:lnTo>
                    <a:pt x="964" y="227"/>
                  </a:lnTo>
                  <a:lnTo>
                    <a:pt x="1021" y="170"/>
                  </a:lnTo>
                  <a:lnTo>
                    <a:pt x="1106" y="227"/>
                  </a:lnTo>
                  <a:lnTo>
                    <a:pt x="1191" y="397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000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04" name="Freeform 945">
              <a:extLst>
                <a:ext uri="{FF2B5EF4-FFF2-40B4-BE49-F238E27FC236}">
                  <a16:creationId xmlns:a16="http://schemas.microsoft.com/office/drawing/2014/main" id="{74AFF4D7-0170-451D-A1B6-048E57F64681}"/>
                </a:ext>
              </a:extLst>
            </p:cNvPr>
            <p:cNvSpPr>
              <a:spLocks/>
            </p:cNvSpPr>
            <p:nvPr/>
          </p:nvSpPr>
          <p:spPr bwMode="auto">
            <a:xfrm>
              <a:off x="4996" y="1351"/>
              <a:ext cx="822" cy="709"/>
            </a:xfrm>
            <a:custGeom>
              <a:avLst/>
              <a:gdLst>
                <a:gd name="T0" fmla="*/ 822 w 822"/>
                <a:gd name="T1" fmla="*/ 29 h 709"/>
                <a:gd name="T2" fmla="*/ 794 w 822"/>
                <a:gd name="T3" fmla="*/ 0 h 709"/>
                <a:gd name="T4" fmla="*/ 680 w 822"/>
                <a:gd name="T5" fmla="*/ 0 h 709"/>
                <a:gd name="T6" fmla="*/ 624 w 822"/>
                <a:gd name="T7" fmla="*/ 85 h 709"/>
                <a:gd name="T8" fmla="*/ 652 w 822"/>
                <a:gd name="T9" fmla="*/ 142 h 709"/>
                <a:gd name="T10" fmla="*/ 539 w 822"/>
                <a:gd name="T11" fmla="*/ 199 h 709"/>
                <a:gd name="T12" fmla="*/ 482 w 822"/>
                <a:gd name="T13" fmla="*/ 312 h 709"/>
                <a:gd name="T14" fmla="*/ 425 w 822"/>
                <a:gd name="T15" fmla="*/ 227 h 709"/>
                <a:gd name="T16" fmla="*/ 198 w 822"/>
                <a:gd name="T17" fmla="*/ 312 h 709"/>
                <a:gd name="T18" fmla="*/ 170 w 822"/>
                <a:gd name="T19" fmla="*/ 284 h 709"/>
                <a:gd name="T20" fmla="*/ 57 w 822"/>
                <a:gd name="T21" fmla="*/ 312 h 709"/>
                <a:gd name="T22" fmla="*/ 0 w 822"/>
                <a:gd name="T23" fmla="*/ 397 h 709"/>
                <a:gd name="T24" fmla="*/ 0 w 822"/>
                <a:gd name="T25" fmla="*/ 624 h 709"/>
                <a:gd name="T26" fmla="*/ 227 w 822"/>
                <a:gd name="T27" fmla="*/ 567 h 709"/>
                <a:gd name="T28" fmla="*/ 312 w 822"/>
                <a:gd name="T29" fmla="*/ 681 h 709"/>
                <a:gd name="T30" fmla="*/ 368 w 822"/>
                <a:gd name="T31" fmla="*/ 709 h 709"/>
                <a:gd name="T32" fmla="*/ 425 w 822"/>
                <a:gd name="T33" fmla="*/ 567 h 709"/>
                <a:gd name="T34" fmla="*/ 567 w 822"/>
                <a:gd name="T35" fmla="*/ 482 h 709"/>
                <a:gd name="T36" fmla="*/ 567 w 822"/>
                <a:gd name="T37" fmla="*/ 454 h 709"/>
                <a:gd name="T38" fmla="*/ 539 w 822"/>
                <a:gd name="T39" fmla="*/ 426 h 709"/>
                <a:gd name="T40" fmla="*/ 595 w 822"/>
                <a:gd name="T41" fmla="*/ 369 h 709"/>
                <a:gd name="T42" fmla="*/ 624 w 822"/>
                <a:gd name="T43" fmla="*/ 397 h 709"/>
                <a:gd name="T44" fmla="*/ 737 w 822"/>
                <a:gd name="T45" fmla="*/ 341 h 709"/>
                <a:gd name="T46" fmla="*/ 709 w 822"/>
                <a:gd name="T47" fmla="*/ 284 h 709"/>
                <a:gd name="T48" fmla="*/ 794 w 822"/>
                <a:gd name="T49" fmla="*/ 227 h 709"/>
                <a:gd name="T50" fmla="*/ 765 w 822"/>
                <a:gd name="T51" fmla="*/ 199 h 709"/>
                <a:gd name="T52" fmla="*/ 822 w 822"/>
                <a:gd name="T53" fmla="*/ 142 h 709"/>
                <a:gd name="T54" fmla="*/ 822 w 822"/>
                <a:gd name="T55" fmla="*/ 114 h 709"/>
                <a:gd name="T56" fmla="*/ 794 w 822"/>
                <a:gd name="T57" fmla="*/ 85 h 709"/>
                <a:gd name="T58" fmla="*/ 822 w 822"/>
                <a:gd name="T59" fmla="*/ 29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822" h="709">
                  <a:moveTo>
                    <a:pt x="822" y="29"/>
                  </a:moveTo>
                  <a:lnTo>
                    <a:pt x="794" y="0"/>
                  </a:lnTo>
                  <a:lnTo>
                    <a:pt x="680" y="0"/>
                  </a:lnTo>
                  <a:lnTo>
                    <a:pt x="624" y="85"/>
                  </a:lnTo>
                  <a:lnTo>
                    <a:pt x="652" y="142"/>
                  </a:lnTo>
                  <a:lnTo>
                    <a:pt x="539" y="199"/>
                  </a:lnTo>
                  <a:lnTo>
                    <a:pt x="482" y="312"/>
                  </a:lnTo>
                  <a:lnTo>
                    <a:pt x="425" y="227"/>
                  </a:lnTo>
                  <a:lnTo>
                    <a:pt x="198" y="312"/>
                  </a:lnTo>
                  <a:lnTo>
                    <a:pt x="170" y="284"/>
                  </a:lnTo>
                  <a:lnTo>
                    <a:pt x="57" y="312"/>
                  </a:lnTo>
                  <a:lnTo>
                    <a:pt x="0" y="397"/>
                  </a:lnTo>
                  <a:lnTo>
                    <a:pt x="0" y="624"/>
                  </a:lnTo>
                  <a:lnTo>
                    <a:pt x="227" y="567"/>
                  </a:lnTo>
                  <a:lnTo>
                    <a:pt x="312" y="681"/>
                  </a:lnTo>
                  <a:lnTo>
                    <a:pt x="368" y="709"/>
                  </a:lnTo>
                  <a:lnTo>
                    <a:pt x="425" y="567"/>
                  </a:lnTo>
                  <a:lnTo>
                    <a:pt x="567" y="482"/>
                  </a:lnTo>
                  <a:lnTo>
                    <a:pt x="567" y="454"/>
                  </a:lnTo>
                  <a:lnTo>
                    <a:pt x="539" y="426"/>
                  </a:lnTo>
                  <a:lnTo>
                    <a:pt x="595" y="369"/>
                  </a:lnTo>
                  <a:lnTo>
                    <a:pt x="624" y="397"/>
                  </a:lnTo>
                  <a:lnTo>
                    <a:pt x="737" y="341"/>
                  </a:lnTo>
                  <a:lnTo>
                    <a:pt x="709" y="284"/>
                  </a:lnTo>
                  <a:lnTo>
                    <a:pt x="794" y="227"/>
                  </a:lnTo>
                  <a:lnTo>
                    <a:pt x="765" y="199"/>
                  </a:lnTo>
                  <a:lnTo>
                    <a:pt x="822" y="142"/>
                  </a:lnTo>
                  <a:lnTo>
                    <a:pt x="822" y="114"/>
                  </a:lnTo>
                  <a:lnTo>
                    <a:pt x="794" y="85"/>
                  </a:lnTo>
                  <a:lnTo>
                    <a:pt x="822" y="29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000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05" name="Freeform 946">
              <a:extLst>
                <a:ext uri="{FF2B5EF4-FFF2-40B4-BE49-F238E27FC236}">
                  <a16:creationId xmlns:a16="http://schemas.microsoft.com/office/drawing/2014/main" id="{3C26FC3B-B38B-4321-8DC4-2C5A32B8C41A}"/>
                </a:ext>
              </a:extLst>
            </p:cNvPr>
            <p:cNvSpPr>
              <a:spLocks/>
            </p:cNvSpPr>
            <p:nvPr/>
          </p:nvSpPr>
          <p:spPr bwMode="auto">
            <a:xfrm>
              <a:off x="5364" y="1692"/>
              <a:ext cx="397" cy="368"/>
            </a:xfrm>
            <a:custGeom>
              <a:avLst/>
              <a:gdLst>
                <a:gd name="T0" fmla="*/ 369 w 397"/>
                <a:gd name="T1" fmla="*/ 0 h 368"/>
                <a:gd name="T2" fmla="*/ 256 w 397"/>
                <a:gd name="T3" fmla="*/ 56 h 368"/>
                <a:gd name="T4" fmla="*/ 227 w 397"/>
                <a:gd name="T5" fmla="*/ 28 h 368"/>
                <a:gd name="T6" fmla="*/ 171 w 397"/>
                <a:gd name="T7" fmla="*/ 85 h 368"/>
                <a:gd name="T8" fmla="*/ 199 w 397"/>
                <a:gd name="T9" fmla="*/ 113 h 368"/>
                <a:gd name="T10" fmla="*/ 199 w 397"/>
                <a:gd name="T11" fmla="*/ 141 h 368"/>
                <a:gd name="T12" fmla="*/ 57 w 397"/>
                <a:gd name="T13" fmla="*/ 226 h 368"/>
                <a:gd name="T14" fmla="*/ 0 w 397"/>
                <a:gd name="T15" fmla="*/ 368 h 368"/>
                <a:gd name="T16" fmla="*/ 171 w 397"/>
                <a:gd name="T17" fmla="*/ 368 h 368"/>
                <a:gd name="T18" fmla="*/ 199 w 397"/>
                <a:gd name="T19" fmla="*/ 340 h 368"/>
                <a:gd name="T20" fmla="*/ 312 w 397"/>
                <a:gd name="T21" fmla="*/ 311 h 368"/>
                <a:gd name="T22" fmla="*/ 341 w 397"/>
                <a:gd name="T23" fmla="*/ 255 h 368"/>
                <a:gd name="T24" fmla="*/ 341 w 397"/>
                <a:gd name="T25" fmla="*/ 141 h 368"/>
                <a:gd name="T26" fmla="*/ 397 w 397"/>
                <a:gd name="T27" fmla="*/ 85 h 368"/>
                <a:gd name="T28" fmla="*/ 369 w 397"/>
                <a:gd name="T29" fmla="*/ 0 h 3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97" h="368">
                  <a:moveTo>
                    <a:pt x="369" y="0"/>
                  </a:moveTo>
                  <a:lnTo>
                    <a:pt x="256" y="56"/>
                  </a:lnTo>
                  <a:lnTo>
                    <a:pt x="227" y="28"/>
                  </a:lnTo>
                  <a:lnTo>
                    <a:pt x="171" y="85"/>
                  </a:lnTo>
                  <a:lnTo>
                    <a:pt x="199" y="113"/>
                  </a:lnTo>
                  <a:lnTo>
                    <a:pt x="199" y="141"/>
                  </a:lnTo>
                  <a:lnTo>
                    <a:pt x="57" y="226"/>
                  </a:lnTo>
                  <a:lnTo>
                    <a:pt x="0" y="368"/>
                  </a:lnTo>
                  <a:lnTo>
                    <a:pt x="171" y="368"/>
                  </a:lnTo>
                  <a:lnTo>
                    <a:pt x="199" y="340"/>
                  </a:lnTo>
                  <a:lnTo>
                    <a:pt x="312" y="311"/>
                  </a:lnTo>
                  <a:lnTo>
                    <a:pt x="341" y="255"/>
                  </a:lnTo>
                  <a:lnTo>
                    <a:pt x="341" y="141"/>
                  </a:lnTo>
                  <a:lnTo>
                    <a:pt x="397" y="85"/>
                  </a:lnTo>
                  <a:lnTo>
                    <a:pt x="369" y="0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000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06" name="Freeform 947">
              <a:extLst>
                <a:ext uri="{FF2B5EF4-FFF2-40B4-BE49-F238E27FC236}">
                  <a16:creationId xmlns:a16="http://schemas.microsoft.com/office/drawing/2014/main" id="{788409C3-2220-485B-B439-EF4F1B0791C4}"/>
                </a:ext>
              </a:extLst>
            </p:cNvPr>
            <p:cNvSpPr>
              <a:spLocks/>
            </p:cNvSpPr>
            <p:nvPr/>
          </p:nvSpPr>
          <p:spPr bwMode="auto">
            <a:xfrm>
              <a:off x="5535" y="1040"/>
              <a:ext cx="1048" cy="1389"/>
            </a:xfrm>
            <a:custGeom>
              <a:avLst/>
              <a:gdLst>
                <a:gd name="T0" fmla="*/ 0 w 1048"/>
                <a:gd name="T1" fmla="*/ 1020 h 1389"/>
                <a:gd name="T2" fmla="*/ 28 w 1048"/>
                <a:gd name="T3" fmla="*/ 992 h 1389"/>
                <a:gd name="T4" fmla="*/ 141 w 1048"/>
                <a:gd name="T5" fmla="*/ 963 h 1389"/>
                <a:gd name="T6" fmla="*/ 170 w 1048"/>
                <a:gd name="T7" fmla="*/ 907 h 1389"/>
                <a:gd name="T8" fmla="*/ 170 w 1048"/>
                <a:gd name="T9" fmla="*/ 793 h 1389"/>
                <a:gd name="T10" fmla="*/ 226 w 1048"/>
                <a:gd name="T11" fmla="*/ 737 h 1389"/>
                <a:gd name="T12" fmla="*/ 198 w 1048"/>
                <a:gd name="T13" fmla="*/ 652 h 1389"/>
                <a:gd name="T14" fmla="*/ 170 w 1048"/>
                <a:gd name="T15" fmla="*/ 595 h 1389"/>
                <a:gd name="T16" fmla="*/ 255 w 1048"/>
                <a:gd name="T17" fmla="*/ 538 h 1389"/>
                <a:gd name="T18" fmla="*/ 226 w 1048"/>
                <a:gd name="T19" fmla="*/ 510 h 1389"/>
                <a:gd name="T20" fmla="*/ 283 w 1048"/>
                <a:gd name="T21" fmla="*/ 453 h 1389"/>
                <a:gd name="T22" fmla="*/ 283 w 1048"/>
                <a:gd name="T23" fmla="*/ 425 h 1389"/>
                <a:gd name="T24" fmla="*/ 255 w 1048"/>
                <a:gd name="T25" fmla="*/ 396 h 1389"/>
                <a:gd name="T26" fmla="*/ 283 w 1048"/>
                <a:gd name="T27" fmla="*/ 340 h 1389"/>
                <a:gd name="T28" fmla="*/ 340 w 1048"/>
                <a:gd name="T29" fmla="*/ 340 h 1389"/>
                <a:gd name="T30" fmla="*/ 368 w 1048"/>
                <a:gd name="T31" fmla="*/ 396 h 1389"/>
                <a:gd name="T32" fmla="*/ 510 w 1048"/>
                <a:gd name="T33" fmla="*/ 368 h 1389"/>
                <a:gd name="T34" fmla="*/ 623 w 1048"/>
                <a:gd name="T35" fmla="*/ 255 h 1389"/>
                <a:gd name="T36" fmla="*/ 652 w 1048"/>
                <a:gd name="T37" fmla="*/ 170 h 1389"/>
                <a:gd name="T38" fmla="*/ 708 w 1048"/>
                <a:gd name="T39" fmla="*/ 170 h 1389"/>
                <a:gd name="T40" fmla="*/ 737 w 1048"/>
                <a:gd name="T41" fmla="*/ 141 h 1389"/>
                <a:gd name="T42" fmla="*/ 737 w 1048"/>
                <a:gd name="T43" fmla="*/ 85 h 1389"/>
                <a:gd name="T44" fmla="*/ 822 w 1048"/>
                <a:gd name="T45" fmla="*/ 56 h 1389"/>
                <a:gd name="T46" fmla="*/ 850 w 1048"/>
                <a:gd name="T47" fmla="*/ 0 h 1389"/>
                <a:gd name="T48" fmla="*/ 878 w 1048"/>
                <a:gd name="T49" fmla="*/ 56 h 1389"/>
                <a:gd name="T50" fmla="*/ 963 w 1048"/>
                <a:gd name="T51" fmla="*/ 56 h 1389"/>
                <a:gd name="T52" fmla="*/ 1020 w 1048"/>
                <a:gd name="T53" fmla="*/ 0 h 1389"/>
                <a:gd name="T54" fmla="*/ 1020 w 1048"/>
                <a:gd name="T55" fmla="*/ 113 h 1389"/>
                <a:gd name="T56" fmla="*/ 963 w 1048"/>
                <a:gd name="T57" fmla="*/ 141 h 1389"/>
                <a:gd name="T58" fmla="*/ 992 w 1048"/>
                <a:gd name="T59" fmla="*/ 170 h 1389"/>
                <a:gd name="T60" fmla="*/ 935 w 1048"/>
                <a:gd name="T61" fmla="*/ 226 h 1389"/>
                <a:gd name="T62" fmla="*/ 1020 w 1048"/>
                <a:gd name="T63" fmla="*/ 255 h 1389"/>
                <a:gd name="T64" fmla="*/ 1048 w 1048"/>
                <a:gd name="T65" fmla="*/ 283 h 1389"/>
                <a:gd name="T66" fmla="*/ 963 w 1048"/>
                <a:gd name="T67" fmla="*/ 340 h 1389"/>
                <a:gd name="T68" fmla="*/ 992 w 1048"/>
                <a:gd name="T69" fmla="*/ 368 h 1389"/>
                <a:gd name="T70" fmla="*/ 878 w 1048"/>
                <a:gd name="T71" fmla="*/ 425 h 1389"/>
                <a:gd name="T72" fmla="*/ 793 w 1048"/>
                <a:gd name="T73" fmla="*/ 538 h 1389"/>
                <a:gd name="T74" fmla="*/ 850 w 1048"/>
                <a:gd name="T75" fmla="*/ 595 h 1389"/>
                <a:gd name="T76" fmla="*/ 850 w 1048"/>
                <a:gd name="T77" fmla="*/ 680 h 1389"/>
                <a:gd name="T78" fmla="*/ 793 w 1048"/>
                <a:gd name="T79" fmla="*/ 652 h 1389"/>
                <a:gd name="T80" fmla="*/ 793 w 1048"/>
                <a:gd name="T81" fmla="*/ 765 h 1389"/>
                <a:gd name="T82" fmla="*/ 850 w 1048"/>
                <a:gd name="T83" fmla="*/ 765 h 1389"/>
                <a:gd name="T84" fmla="*/ 878 w 1048"/>
                <a:gd name="T85" fmla="*/ 822 h 1389"/>
                <a:gd name="T86" fmla="*/ 850 w 1048"/>
                <a:gd name="T87" fmla="*/ 850 h 1389"/>
                <a:gd name="T88" fmla="*/ 765 w 1048"/>
                <a:gd name="T89" fmla="*/ 1020 h 1389"/>
                <a:gd name="T90" fmla="*/ 708 w 1048"/>
                <a:gd name="T91" fmla="*/ 1048 h 1389"/>
                <a:gd name="T92" fmla="*/ 652 w 1048"/>
                <a:gd name="T93" fmla="*/ 1247 h 1389"/>
                <a:gd name="T94" fmla="*/ 595 w 1048"/>
                <a:gd name="T95" fmla="*/ 1304 h 1389"/>
                <a:gd name="T96" fmla="*/ 567 w 1048"/>
                <a:gd name="T97" fmla="*/ 1389 h 1389"/>
                <a:gd name="T98" fmla="*/ 538 w 1048"/>
                <a:gd name="T99" fmla="*/ 1332 h 1389"/>
                <a:gd name="T100" fmla="*/ 510 w 1048"/>
                <a:gd name="T101" fmla="*/ 1219 h 1389"/>
                <a:gd name="T102" fmla="*/ 425 w 1048"/>
                <a:gd name="T103" fmla="*/ 1134 h 1389"/>
                <a:gd name="T104" fmla="*/ 170 w 1048"/>
                <a:gd name="T105" fmla="*/ 1077 h 1389"/>
                <a:gd name="T106" fmla="*/ 0 w 1048"/>
                <a:gd name="T107" fmla="*/ 1020 h 13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048" h="1389">
                  <a:moveTo>
                    <a:pt x="0" y="1020"/>
                  </a:moveTo>
                  <a:lnTo>
                    <a:pt x="28" y="992"/>
                  </a:lnTo>
                  <a:lnTo>
                    <a:pt x="141" y="963"/>
                  </a:lnTo>
                  <a:lnTo>
                    <a:pt x="170" y="907"/>
                  </a:lnTo>
                  <a:lnTo>
                    <a:pt x="170" y="793"/>
                  </a:lnTo>
                  <a:lnTo>
                    <a:pt x="226" y="737"/>
                  </a:lnTo>
                  <a:lnTo>
                    <a:pt x="198" y="652"/>
                  </a:lnTo>
                  <a:lnTo>
                    <a:pt x="170" y="595"/>
                  </a:lnTo>
                  <a:lnTo>
                    <a:pt x="255" y="538"/>
                  </a:lnTo>
                  <a:lnTo>
                    <a:pt x="226" y="510"/>
                  </a:lnTo>
                  <a:lnTo>
                    <a:pt x="283" y="453"/>
                  </a:lnTo>
                  <a:lnTo>
                    <a:pt x="283" y="425"/>
                  </a:lnTo>
                  <a:lnTo>
                    <a:pt x="255" y="396"/>
                  </a:lnTo>
                  <a:lnTo>
                    <a:pt x="283" y="340"/>
                  </a:lnTo>
                  <a:lnTo>
                    <a:pt x="340" y="340"/>
                  </a:lnTo>
                  <a:lnTo>
                    <a:pt x="368" y="396"/>
                  </a:lnTo>
                  <a:lnTo>
                    <a:pt x="510" y="368"/>
                  </a:lnTo>
                  <a:lnTo>
                    <a:pt x="623" y="255"/>
                  </a:lnTo>
                  <a:lnTo>
                    <a:pt x="652" y="170"/>
                  </a:lnTo>
                  <a:lnTo>
                    <a:pt x="708" y="170"/>
                  </a:lnTo>
                  <a:lnTo>
                    <a:pt x="737" y="141"/>
                  </a:lnTo>
                  <a:lnTo>
                    <a:pt x="737" y="85"/>
                  </a:lnTo>
                  <a:lnTo>
                    <a:pt x="822" y="56"/>
                  </a:lnTo>
                  <a:lnTo>
                    <a:pt x="850" y="0"/>
                  </a:lnTo>
                  <a:lnTo>
                    <a:pt x="878" y="56"/>
                  </a:lnTo>
                  <a:lnTo>
                    <a:pt x="963" y="56"/>
                  </a:lnTo>
                  <a:lnTo>
                    <a:pt x="1020" y="0"/>
                  </a:lnTo>
                  <a:lnTo>
                    <a:pt x="1020" y="113"/>
                  </a:lnTo>
                  <a:lnTo>
                    <a:pt x="963" y="141"/>
                  </a:lnTo>
                  <a:lnTo>
                    <a:pt x="992" y="170"/>
                  </a:lnTo>
                  <a:lnTo>
                    <a:pt x="935" y="226"/>
                  </a:lnTo>
                  <a:lnTo>
                    <a:pt x="1020" y="255"/>
                  </a:lnTo>
                  <a:lnTo>
                    <a:pt x="1048" y="283"/>
                  </a:lnTo>
                  <a:lnTo>
                    <a:pt x="963" y="340"/>
                  </a:lnTo>
                  <a:lnTo>
                    <a:pt x="992" y="368"/>
                  </a:lnTo>
                  <a:lnTo>
                    <a:pt x="878" y="425"/>
                  </a:lnTo>
                  <a:lnTo>
                    <a:pt x="793" y="538"/>
                  </a:lnTo>
                  <a:lnTo>
                    <a:pt x="850" y="595"/>
                  </a:lnTo>
                  <a:lnTo>
                    <a:pt x="850" y="680"/>
                  </a:lnTo>
                  <a:lnTo>
                    <a:pt x="793" y="652"/>
                  </a:lnTo>
                  <a:lnTo>
                    <a:pt x="793" y="765"/>
                  </a:lnTo>
                  <a:lnTo>
                    <a:pt x="850" y="765"/>
                  </a:lnTo>
                  <a:lnTo>
                    <a:pt x="878" y="822"/>
                  </a:lnTo>
                  <a:lnTo>
                    <a:pt x="850" y="850"/>
                  </a:lnTo>
                  <a:lnTo>
                    <a:pt x="765" y="1020"/>
                  </a:lnTo>
                  <a:lnTo>
                    <a:pt x="708" y="1048"/>
                  </a:lnTo>
                  <a:lnTo>
                    <a:pt x="652" y="1247"/>
                  </a:lnTo>
                  <a:lnTo>
                    <a:pt x="595" y="1304"/>
                  </a:lnTo>
                  <a:lnTo>
                    <a:pt x="567" y="1389"/>
                  </a:lnTo>
                  <a:lnTo>
                    <a:pt x="538" y="1332"/>
                  </a:lnTo>
                  <a:lnTo>
                    <a:pt x="510" y="1219"/>
                  </a:lnTo>
                  <a:lnTo>
                    <a:pt x="425" y="1134"/>
                  </a:lnTo>
                  <a:lnTo>
                    <a:pt x="170" y="1077"/>
                  </a:lnTo>
                  <a:lnTo>
                    <a:pt x="0" y="1020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000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09" name="Freeform 948">
              <a:extLst>
                <a:ext uri="{FF2B5EF4-FFF2-40B4-BE49-F238E27FC236}">
                  <a16:creationId xmlns:a16="http://schemas.microsoft.com/office/drawing/2014/main" id="{FBE41C33-94B1-49B1-9ABC-A734A8D89D3E}"/>
                </a:ext>
              </a:extLst>
            </p:cNvPr>
            <p:cNvSpPr>
              <a:spLocks/>
            </p:cNvSpPr>
            <p:nvPr/>
          </p:nvSpPr>
          <p:spPr bwMode="auto">
            <a:xfrm>
              <a:off x="6102" y="1890"/>
              <a:ext cx="481" cy="595"/>
            </a:xfrm>
            <a:custGeom>
              <a:avLst/>
              <a:gdLst>
                <a:gd name="T0" fmla="*/ 283 w 481"/>
                <a:gd name="T1" fmla="*/ 0 h 595"/>
                <a:gd name="T2" fmla="*/ 340 w 481"/>
                <a:gd name="T3" fmla="*/ 57 h 595"/>
                <a:gd name="T4" fmla="*/ 396 w 481"/>
                <a:gd name="T5" fmla="*/ 57 h 595"/>
                <a:gd name="T6" fmla="*/ 481 w 481"/>
                <a:gd name="T7" fmla="*/ 113 h 595"/>
                <a:gd name="T8" fmla="*/ 368 w 481"/>
                <a:gd name="T9" fmla="*/ 142 h 595"/>
                <a:gd name="T10" fmla="*/ 368 w 481"/>
                <a:gd name="T11" fmla="*/ 227 h 595"/>
                <a:gd name="T12" fmla="*/ 311 w 481"/>
                <a:gd name="T13" fmla="*/ 227 h 595"/>
                <a:gd name="T14" fmla="*/ 283 w 481"/>
                <a:gd name="T15" fmla="*/ 425 h 595"/>
                <a:gd name="T16" fmla="*/ 226 w 481"/>
                <a:gd name="T17" fmla="*/ 454 h 595"/>
                <a:gd name="T18" fmla="*/ 226 w 481"/>
                <a:gd name="T19" fmla="*/ 539 h 595"/>
                <a:gd name="T20" fmla="*/ 141 w 481"/>
                <a:gd name="T21" fmla="*/ 595 h 595"/>
                <a:gd name="T22" fmla="*/ 0 w 481"/>
                <a:gd name="T23" fmla="*/ 539 h 595"/>
                <a:gd name="T24" fmla="*/ 28 w 481"/>
                <a:gd name="T25" fmla="*/ 454 h 595"/>
                <a:gd name="T26" fmla="*/ 85 w 481"/>
                <a:gd name="T27" fmla="*/ 397 h 595"/>
                <a:gd name="T28" fmla="*/ 141 w 481"/>
                <a:gd name="T29" fmla="*/ 198 h 595"/>
                <a:gd name="T30" fmla="*/ 198 w 481"/>
                <a:gd name="T31" fmla="*/ 170 h 595"/>
                <a:gd name="T32" fmla="*/ 283 w 481"/>
                <a:gd name="T33" fmla="*/ 0 h 5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81" h="595">
                  <a:moveTo>
                    <a:pt x="283" y="0"/>
                  </a:moveTo>
                  <a:lnTo>
                    <a:pt x="340" y="57"/>
                  </a:lnTo>
                  <a:lnTo>
                    <a:pt x="396" y="57"/>
                  </a:lnTo>
                  <a:lnTo>
                    <a:pt x="481" y="113"/>
                  </a:lnTo>
                  <a:lnTo>
                    <a:pt x="368" y="142"/>
                  </a:lnTo>
                  <a:lnTo>
                    <a:pt x="368" y="227"/>
                  </a:lnTo>
                  <a:lnTo>
                    <a:pt x="311" y="227"/>
                  </a:lnTo>
                  <a:lnTo>
                    <a:pt x="283" y="425"/>
                  </a:lnTo>
                  <a:lnTo>
                    <a:pt x="226" y="454"/>
                  </a:lnTo>
                  <a:lnTo>
                    <a:pt x="226" y="539"/>
                  </a:lnTo>
                  <a:lnTo>
                    <a:pt x="141" y="595"/>
                  </a:lnTo>
                  <a:lnTo>
                    <a:pt x="0" y="539"/>
                  </a:lnTo>
                  <a:lnTo>
                    <a:pt x="28" y="454"/>
                  </a:lnTo>
                  <a:lnTo>
                    <a:pt x="85" y="397"/>
                  </a:lnTo>
                  <a:lnTo>
                    <a:pt x="141" y="198"/>
                  </a:lnTo>
                  <a:lnTo>
                    <a:pt x="198" y="170"/>
                  </a:lnTo>
                  <a:lnTo>
                    <a:pt x="283" y="0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000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10" name="Freeform 949">
              <a:extLst>
                <a:ext uri="{FF2B5EF4-FFF2-40B4-BE49-F238E27FC236}">
                  <a16:creationId xmlns:a16="http://schemas.microsoft.com/office/drawing/2014/main" id="{1AE62324-7475-40D5-9E26-BA162BA9648A}"/>
                </a:ext>
              </a:extLst>
            </p:cNvPr>
            <p:cNvSpPr>
              <a:spLocks/>
            </p:cNvSpPr>
            <p:nvPr/>
          </p:nvSpPr>
          <p:spPr bwMode="auto">
            <a:xfrm>
              <a:off x="6243" y="2315"/>
              <a:ext cx="199" cy="199"/>
            </a:xfrm>
            <a:custGeom>
              <a:avLst/>
              <a:gdLst>
                <a:gd name="T0" fmla="*/ 0 w 199"/>
                <a:gd name="T1" fmla="*/ 170 h 199"/>
                <a:gd name="T2" fmla="*/ 85 w 199"/>
                <a:gd name="T3" fmla="*/ 114 h 199"/>
                <a:gd name="T4" fmla="*/ 85 w 199"/>
                <a:gd name="T5" fmla="*/ 29 h 199"/>
                <a:gd name="T6" fmla="*/ 142 w 199"/>
                <a:gd name="T7" fmla="*/ 0 h 199"/>
                <a:gd name="T8" fmla="*/ 142 w 199"/>
                <a:gd name="T9" fmla="*/ 85 h 199"/>
                <a:gd name="T10" fmla="*/ 199 w 199"/>
                <a:gd name="T11" fmla="*/ 114 h 199"/>
                <a:gd name="T12" fmla="*/ 85 w 199"/>
                <a:gd name="T13" fmla="*/ 199 h 199"/>
                <a:gd name="T14" fmla="*/ 0 w 199"/>
                <a:gd name="T15" fmla="*/ 170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9" h="199">
                  <a:moveTo>
                    <a:pt x="0" y="170"/>
                  </a:moveTo>
                  <a:lnTo>
                    <a:pt x="85" y="114"/>
                  </a:lnTo>
                  <a:lnTo>
                    <a:pt x="85" y="29"/>
                  </a:lnTo>
                  <a:lnTo>
                    <a:pt x="142" y="0"/>
                  </a:lnTo>
                  <a:lnTo>
                    <a:pt x="142" y="85"/>
                  </a:lnTo>
                  <a:lnTo>
                    <a:pt x="199" y="114"/>
                  </a:lnTo>
                  <a:lnTo>
                    <a:pt x="85" y="199"/>
                  </a:lnTo>
                  <a:lnTo>
                    <a:pt x="0" y="170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000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11" name="Freeform 950">
              <a:extLst>
                <a:ext uri="{FF2B5EF4-FFF2-40B4-BE49-F238E27FC236}">
                  <a16:creationId xmlns:a16="http://schemas.microsoft.com/office/drawing/2014/main" id="{C992C71E-9610-4655-8F10-66E83D7F8B61}"/>
                </a:ext>
              </a:extLst>
            </p:cNvPr>
            <p:cNvSpPr>
              <a:spLocks/>
            </p:cNvSpPr>
            <p:nvPr/>
          </p:nvSpPr>
          <p:spPr bwMode="auto">
            <a:xfrm>
              <a:off x="6328" y="2372"/>
              <a:ext cx="397" cy="340"/>
            </a:xfrm>
            <a:custGeom>
              <a:avLst/>
              <a:gdLst>
                <a:gd name="T0" fmla="*/ 397 w 397"/>
                <a:gd name="T1" fmla="*/ 28 h 340"/>
                <a:gd name="T2" fmla="*/ 284 w 397"/>
                <a:gd name="T3" fmla="*/ 0 h 340"/>
                <a:gd name="T4" fmla="*/ 199 w 397"/>
                <a:gd name="T5" fmla="*/ 85 h 340"/>
                <a:gd name="T6" fmla="*/ 114 w 397"/>
                <a:gd name="T7" fmla="*/ 57 h 340"/>
                <a:gd name="T8" fmla="*/ 0 w 397"/>
                <a:gd name="T9" fmla="*/ 142 h 340"/>
                <a:gd name="T10" fmla="*/ 85 w 397"/>
                <a:gd name="T11" fmla="*/ 170 h 340"/>
                <a:gd name="T12" fmla="*/ 85 w 397"/>
                <a:gd name="T13" fmla="*/ 340 h 340"/>
                <a:gd name="T14" fmla="*/ 227 w 397"/>
                <a:gd name="T15" fmla="*/ 283 h 340"/>
                <a:gd name="T16" fmla="*/ 227 w 397"/>
                <a:gd name="T17" fmla="*/ 227 h 340"/>
                <a:gd name="T18" fmla="*/ 312 w 397"/>
                <a:gd name="T19" fmla="*/ 170 h 340"/>
                <a:gd name="T20" fmla="*/ 312 w 397"/>
                <a:gd name="T21" fmla="*/ 142 h 340"/>
                <a:gd name="T22" fmla="*/ 341 w 397"/>
                <a:gd name="T23" fmla="*/ 85 h 340"/>
                <a:gd name="T24" fmla="*/ 341 w 397"/>
                <a:gd name="T25" fmla="*/ 57 h 340"/>
                <a:gd name="T26" fmla="*/ 397 w 397"/>
                <a:gd name="T27" fmla="*/ 28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97" h="340">
                  <a:moveTo>
                    <a:pt x="397" y="28"/>
                  </a:moveTo>
                  <a:lnTo>
                    <a:pt x="284" y="0"/>
                  </a:lnTo>
                  <a:lnTo>
                    <a:pt x="199" y="85"/>
                  </a:lnTo>
                  <a:lnTo>
                    <a:pt x="114" y="57"/>
                  </a:lnTo>
                  <a:lnTo>
                    <a:pt x="0" y="142"/>
                  </a:lnTo>
                  <a:lnTo>
                    <a:pt x="85" y="170"/>
                  </a:lnTo>
                  <a:lnTo>
                    <a:pt x="85" y="340"/>
                  </a:lnTo>
                  <a:lnTo>
                    <a:pt x="227" y="283"/>
                  </a:lnTo>
                  <a:lnTo>
                    <a:pt x="227" y="227"/>
                  </a:lnTo>
                  <a:lnTo>
                    <a:pt x="312" y="170"/>
                  </a:lnTo>
                  <a:lnTo>
                    <a:pt x="312" y="142"/>
                  </a:lnTo>
                  <a:lnTo>
                    <a:pt x="341" y="85"/>
                  </a:lnTo>
                  <a:lnTo>
                    <a:pt x="341" y="57"/>
                  </a:lnTo>
                  <a:lnTo>
                    <a:pt x="397" y="28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000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12" name="Freeform 951">
              <a:extLst>
                <a:ext uri="{FF2B5EF4-FFF2-40B4-BE49-F238E27FC236}">
                  <a16:creationId xmlns:a16="http://schemas.microsoft.com/office/drawing/2014/main" id="{FB111A96-042C-486C-AFE9-835291313965}"/>
                </a:ext>
              </a:extLst>
            </p:cNvPr>
            <p:cNvSpPr>
              <a:spLocks/>
            </p:cNvSpPr>
            <p:nvPr/>
          </p:nvSpPr>
          <p:spPr bwMode="auto">
            <a:xfrm>
              <a:off x="6385" y="1578"/>
              <a:ext cx="765" cy="879"/>
            </a:xfrm>
            <a:custGeom>
              <a:avLst/>
              <a:gdLst>
                <a:gd name="T0" fmla="*/ 539 w 765"/>
                <a:gd name="T1" fmla="*/ 0 h 879"/>
                <a:gd name="T2" fmla="*/ 482 w 765"/>
                <a:gd name="T3" fmla="*/ 114 h 879"/>
                <a:gd name="T4" fmla="*/ 340 w 765"/>
                <a:gd name="T5" fmla="*/ 57 h 879"/>
                <a:gd name="T6" fmla="*/ 284 w 765"/>
                <a:gd name="T7" fmla="*/ 85 h 879"/>
                <a:gd name="T8" fmla="*/ 284 w 765"/>
                <a:gd name="T9" fmla="*/ 199 h 879"/>
                <a:gd name="T10" fmla="*/ 227 w 765"/>
                <a:gd name="T11" fmla="*/ 255 h 879"/>
                <a:gd name="T12" fmla="*/ 255 w 765"/>
                <a:gd name="T13" fmla="*/ 312 h 879"/>
                <a:gd name="T14" fmla="*/ 198 w 765"/>
                <a:gd name="T15" fmla="*/ 425 h 879"/>
                <a:gd name="T16" fmla="*/ 85 w 765"/>
                <a:gd name="T17" fmla="*/ 454 h 879"/>
                <a:gd name="T18" fmla="*/ 85 w 765"/>
                <a:gd name="T19" fmla="*/ 539 h 879"/>
                <a:gd name="T20" fmla="*/ 28 w 765"/>
                <a:gd name="T21" fmla="*/ 539 h 879"/>
                <a:gd name="T22" fmla="*/ 0 w 765"/>
                <a:gd name="T23" fmla="*/ 737 h 879"/>
                <a:gd name="T24" fmla="*/ 0 w 765"/>
                <a:gd name="T25" fmla="*/ 822 h 879"/>
                <a:gd name="T26" fmla="*/ 57 w 765"/>
                <a:gd name="T27" fmla="*/ 851 h 879"/>
                <a:gd name="T28" fmla="*/ 142 w 765"/>
                <a:gd name="T29" fmla="*/ 879 h 879"/>
                <a:gd name="T30" fmla="*/ 227 w 765"/>
                <a:gd name="T31" fmla="*/ 794 h 879"/>
                <a:gd name="T32" fmla="*/ 340 w 765"/>
                <a:gd name="T33" fmla="*/ 822 h 879"/>
                <a:gd name="T34" fmla="*/ 340 w 765"/>
                <a:gd name="T35" fmla="*/ 766 h 879"/>
                <a:gd name="T36" fmla="*/ 425 w 765"/>
                <a:gd name="T37" fmla="*/ 652 h 879"/>
                <a:gd name="T38" fmla="*/ 482 w 765"/>
                <a:gd name="T39" fmla="*/ 709 h 879"/>
                <a:gd name="T40" fmla="*/ 567 w 765"/>
                <a:gd name="T41" fmla="*/ 652 h 879"/>
                <a:gd name="T42" fmla="*/ 680 w 765"/>
                <a:gd name="T43" fmla="*/ 624 h 879"/>
                <a:gd name="T44" fmla="*/ 680 w 765"/>
                <a:gd name="T45" fmla="*/ 539 h 879"/>
                <a:gd name="T46" fmla="*/ 737 w 765"/>
                <a:gd name="T47" fmla="*/ 567 h 879"/>
                <a:gd name="T48" fmla="*/ 765 w 765"/>
                <a:gd name="T49" fmla="*/ 482 h 879"/>
                <a:gd name="T50" fmla="*/ 709 w 765"/>
                <a:gd name="T51" fmla="*/ 425 h 879"/>
                <a:gd name="T52" fmla="*/ 680 w 765"/>
                <a:gd name="T53" fmla="*/ 369 h 879"/>
                <a:gd name="T54" fmla="*/ 709 w 765"/>
                <a:gd name="T55" fmla="*/ 255 h 879"/>
                <a:gd name="T56" fmla="*/ 680 w 765"/>
                <a:gd name="T57" fmla="*/ 255 h 879"/>
                <a:gd name="T58" fmla="*/ 709 w 765"/>
                <a:gd name="T59" fmla="*/ 199 h 879"/>
                <a:gd name="T60" fmla="*/ 680 w 765"/>
                <a:gd name="T61" fmla="*/ 170 h 879"/>
                <a:gd name="T62" fmla="*/ 652 w 765"/>
                <a:gd name="T63" fmla="*/ 114 h 879"/>
                <a:gd name="T64" fmla="*/ 595 w 765"/>
                <a:gd name="T65" fmla="*/ 85 h 879"/>
                <a:gd name="T66" fmla="*/ 624 w 765"/>
                <a:gd name="T67" fmla="*/ 29 h 879"/>
                <a:gd name="T68" fmla="*/ 539 w 765"/>
                <a:gd name="T69" fmla="*/ 0 h 8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765" h="879">
                  <a:moveTo>
                    <a:pt x="539" y="0"/>
                  </a:moveTo>
                  <a:lnTo>
                    <a:pt x="482" y="114"/>
                  </a:lnTo>
                  <a:lnTo>
                    <a:pt x="340" y="57"/>
                  </a:lnTo>
                  <a:lnTo>
                    <a:pt x="284" y="85"/>
                  </a:lnTo>
                  <a:lnTo>
                    <a:pt x="284" y="199"/>
                  </a:lnTo>
                  <a:lnTo>
                    <a:pt x="227" y="255"/>
                  </a:lnTo>
                  <a:lnTo>
                    <a:pt x="255" y="312"/>
                  </a:lnTo>
                  <a:lnTo>
                    <a:pt x="198" y="425"/>
                  </a:lnTo>
                  <a:lnTo>
                    <a:pt x="85" y="454"/>
                  </a:lnTo>
                  <a:lnTo>
                    <a:pt x="85" y="539"/>
                  </a:lnTo>
                  <a:lnTo>
                    <a:pt x="28" y="539"/>
                  </a:lnTo>
                  <a:lnTo>
                    <a:pt x="0" y="737"/>
                  </a:lnTo>
                  <a:lnTo>
                    <a:pt x="0" y="822"/>
                  </a:lnTo>
                  <a:lnTo>
                    <a:pt x="57" y="851"/>
                  </a:lnTo>
                  <a:lnTo>
                    <a:pt x="142" y="879"/>
                  </a:lnTo>
                  <a:lnTo>
                    <a:pt x="227" y="794"/>
                  </a:lnTo>
                  <a:lnTo>
                    <a:pt x="340" y="822"/>
                  </a:lnTo>
                  <a:lnTo>
                    <a:pt x="340" y="766"/>
                  </a:lnTo>
                  <a:lnTo>
                    <a:pt x="425" y="652"/>
                  </a:lnTo>
                  <a:lnTo>
                    <a:pt x="482" y="709"/>
                  </a:lnTo>
                  <a:lnTo>
                    <a:pt x="567" y="652"/>
                  </a:lnTo>
                  <a:lnTo>
                    <a:pt x="680" y="624"/>
                  </a:lnTo>
                  <a:lnTo>
                    <a:pt x="680" y="539"/>
                  </a:lnTo>
                  <a:lnTo>
                    <a:pt x="737" y="567"/>
                  </a:lnTo>
                  <a:lnTo>
                    <a:pt x="765" y="482"/>
                  </a:lnTo>
                  <a:lnTo>
                    <a:pt x="709" y="425"/>
                  </a:lnTo>
                  <a:lnTo>
                    <a:pt x="680" y="369"/>
                  </a:lnTo>
                  <a:lnTo>
                    <a:pt x="709" y="255"/>
                  </a:lnTo>
                  <a:lnTo>
                    <a:pt x="680" y="255"/>
                  </a:lnTo>
                  <a:lnTo>
                    <a:pt x="709" y="199"/>
                  </a:lnTo>
                  <a:lnTo>
                    <a:pt x="680" y="170"/>
                  </a:lnTo>
                  <a:lnTo>
                    <a:pt x="652" y="114"/>
                  </a:lnTo>
                  <a:lnTo>
                    <a:pt x="595" y="85"/>
                  </a:lnTo>
                  <a:lnTo>
                    <a:pt x="624" y="29"/>
                  </a:lnTo>
                  <a:lnTo>
                    <a:pt x="539" y="0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000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13" name="Freeform 952">
              <a:extLst>
                <a:ext uri="{FF2B5EF4-FFF2-40B4-BE49-F238E27FC236}">
                  <a16:creationId xmlns:a16="http://schemas.microsoft.com/office/drawing/2014/main" id="{1AF46017-2594-4425-BAF3-8C9F29DD9140}"/>
                </a:ext>
              </a:extLst>
            </p:cNvPr>
            <p:cNvSpPr>
              <a:spLocks/>
            </p:cNvSpPr>
            <p:nvPr/>
          </p:nvSpPr>
          <p:spPr bwMode="auto">
            <a:xfrm>
              <a:off x="6328" y="1181"/>
              <a:ext cx="709" cy="822"/>
            </a:xfrm>
            <a:custGeom>
              <a:avLst/>
              <a:gdLst>
                <a:gd name="T0" fmla="*/ 596 w 709"/>
                <a:gd name="T1" fmla="*/ 397 h 822"/>
                <a:gd name="T2" fmla="*/ 539 w 709"/>
                <a:gd name="T3" fmla="*/ 511 h 822"/>
                <a:gd name="T4" fmla="*/ 397 w 709"/>
                <a:gd name="T5" fmla="*/ 454 h 822"/>
                <a:gd name="T6" fmla="*/ 341 w 709"/>
                <a:gd name="T7" fmla="*/ 482 h 822"/>
                <a:gd name="T8" fmla="*/ 341 w 709"/>
                <a:gd name="T9" fmla="*/ 596 h 822"/>
                <a:gd name="T10" fmla="*/ 284 w 709"/>
                <a:gd name="T11" fmla="*/ 652 h 822"/>
                <a:gd name="T12" fmla="*/ 312 w 709"/>
                <a:gd name="T13" fmla="*/ 709 h 822"/>
                <a:gd name="T14" fmla="*/ 255 w 709"/>
                <a:gd name="T15" fmla="*/ 822 h 822"/>
                <a:gd name="T16" fmla="*/ 170 w 709"/>
                <a:gd name="T17" fmla="*/ 766 h 822"/>
                <a:gd name="T18" fmla="*/ 114 w 709"/>
                <a:gd name="T19" fmla="*/ 766 h 822"/>
                <a:gd name="T20" fmla="*/ 57 w 709"/>
                <a:gd name="T21" fmla="*/ 709 h 822"/>
                <a:gd name="T22" fmla="*/ 85 w 709"/>
                <a:gd name="T23" fmla="*/ 681 h 822"/>
                <a:gd name="T24" fmla="*/ 57 w 709"/>
                <a:gd name="T25" fmla="*/ 624 h 822"/>
                <a:gd name="T26" fmla="*/ 0 w 709"/>
                <a:gd name="T27" fmla="*/ 624 h 822"/>
                <a:gd name="T28" fmla="*/ 0 w 709"/>
                <a:gd name="T29" fmla="*/ 511 h 822"/>
                <a:gd name="T30" fmla="*/ 57 w 709"/>
                <a:gd name="T31" fmla="*/ 539 h 822"/>
                <a:gd name="T32" fmla="*/ 57 w 709"/>
                <a:gd name="T33" fmla="*/ 454 h 822"/>
                <a:gd name="T34" fmla="*/ 0 w 709"/>
                <a:gd name="T35" fmla="*/ 397 h 822"/>
                <a:gd name="T36" fmla="*/ 85 w 709"/>
                <a:gd name="T37" fmla="*/ 284 h 822"/>
                <a:gd name="T38" fmla="*/ 199 w 709"/>
                <a:gd name="T39" fmla="*/ 227 h 822"/>
                <a:gd name="T40" fmla="*/ 170 w 709"/>
                <a:gd name="T41" fmla="*/ 199 h 822"/>
                <a:gd name="T42" fmla="*/ 255 w 709"/>
                <a:gd name="T43" fmla="*/ 142 h 822"/>
                <a:gd name="T44" fmla="*/ 227 w 709"/>
                <a:gd name="T45" fmla="*/ 114 h 822"/>
                <a:gd name="T46" fmla="*/ 142 w 709"/>
                <a:gd name="T47" fmla="*/ 85 h 822"/>
                <a:gd name="T48" fmla="*/ 199 w 709"/>
                <a:gd name="T49" fmla="*/ 29 h 822"/>
                <a:gd name="T50" fmla="*/ 482 w 709"/>
                <a:gd name="T51" fmla="*/ 0 h 822"/>
                <a:gd name="T52" fmla="*/ 539 w 709"/>
                <a:gd name="T53" fmla="*/ 57 h 822"/>
                <a:gd name="T54" fmla="*/ 652 w 709"/>
                <a:gd name="T55" fmla="*/ 29 h 822"/>
                <a:gd name="T56" fmla="*/ 681 w 709"/>
                <a:gd name="T57" fmla="*/ 85 h 822"/>
                <a:gd name="T58" fmla="*/ 652 w 709"/>
                <a:gd name="T59" fmla="*/ 142 h 822"/>
                <a:gd name="T60" fmla="*/ 709 w 709"/>
                <a:gd name="T61" fmla="*/ 227 h 822"/>
                <a:gd name="T62" fmla="*/ 567 w 709"/>
                <a:gd name="T63" fmla="*/ 340 h 822"/>
                <a:gd name="T64" fmla="*/ 596 w 709"/>
                <a:gd name="T65" fmla="*/ 397 h 8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709" h="822">
                  <a:moveTo>
                    <a:pt x="596" y="397"/>
                  </a:moveTo>
                  <a:lnTo>
                    <a:pt x="539" y="511"/>
                  </a:lnTo>
                  <a:lnTo>
                    <a:pt x="397" y="454"/>
                  </a:lnTo>
                  <a:lnTo>
                    <a:pt x="341" y="482"/>
                  </a:lnTo>
                  <a:lnTo>
                    <a:pt x="341" y="596"/>
                  </a:lnTo>
                  <a:lnTo>
                    <a:pt x="284" y="652"/>
                  </a:lnTo>
                  <a:lnTo>
                    <a:pt x="312" y="709"/>
                  </a:lnTo>
                  <a:lnTo>
                    <a:pt x="255" y="822"/>
                  </a:lnTo>
                  <a:lnTo>
                    <a:pt x="170" y="766"/>
                  </a:lnTo>
                  <a:lnTo>
                    <a:pt x="114" y="766"/>
                  </a:lnTo>
                  <a:lnTo>
                    <a:pt x="57" y="709"/>
                  </a:lnTo>
                  <a:lnTo>
                    <a:pt x="85" y="681"/>
                  </a:lnTo>
                  <a:lnTo>
                    <a:pt x="57" y="624"/>
                  </a:lnTo>
                  <a:lnTo>
                    <a:pt x="0" y="624"/>
                  </a:lnTo>
                  <a:lnTo>
                    <a:pt x="0" y="511"/>
                  </a:lnTo>
                  <a:lnTo>
                    <a:pt x="57" y="539"/>
                  </a:lnTo>
                  <a:lnTo>
                    <a:pt x="57" y="454"/>
                  </a:lnTo>
                  <a:lnTo>
                    <a:pt x="0" y="397"/>
                  </a:lnTo>
                  <a:lnTo>
                    <a:pt x="85" y="284"/>
                  </a:lnTo>
                  <a:lnTo>
                    <a:pt x="199" y="227"/>
                  </a:lnTo>
                  <a:lnTo>
                    <a:pt x="170" y="199"/>
                  </a:lnTo>
                  <a:lnTo>
                    <a:pt x="255" y="142"/>
                  </a:lnTo>
                  <a:lnTo>
                    <a:pt x="227" y="114"/>
                  </a:lnTo>
                  <a:lnTo>
                    <a:pt x="142" y="85"/>
                  </a:lnTo>
                  <a:lnTo>
                    <a:pt x="199" y="29"/>
                  </a:lnTo>
                  <a:lnTo>
                    <a:pt x="482" y="0"/>
                  </a:lnTo>
                  <a:lnTo>
                    <a:pt x="539" y="57"/>
                  </a:lnTo>
                  <a:lnTo>
                    <a:pt x="652" y="29"/>
                  </a:lnTo>
                  <a:lnTo>
                    <a:pt x="681" y="85"/>
                  </a:lnTo>
                  <a:lnTo>
                    <a:pt x="652" y="142"/>
                  </a:lnTo>
                  <a:lnTo>
                    <a:pt x="709" y="227"/>
                  </a:lnTo>
                  <a:lnTo>
                    <a:pt x="567" y="340"/>
                  </a:lnTo>
                  <a:lnTo>
                    <a:pt x="596" y="397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000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14" name="Freeform 953">
              <a:extLst>
                <a:ext uri="{FF2B5EF4-FFF2-40B4-BE49-F238E27FC236}">
                  <a16:creationId xmlns:a16="http://schemas.microsoft.com/office/drawing/2014/main" id="{46048D71-489E-4F6C-91B3-040A09A62255}"/>
                </a:ext>
              </a:extLst>
            </p:cNvPr>
            <p:cNvSpPr>
              <a:spLocks/>
            </p:cNvSpPr>
            <p:nvPr/>
          </p:nvSpPr>
          <p:spPr bwMode="auto">
            <a:xfrm>
              <a:off x="347" y="5746"/>
              <a:ext cx="198" cy="226"/>
            </a:xfrm>
            <a:custGeom>
              <a:avLst/>
              <a:gdLst>
                <a:gd name="T0" fmla="*/ 28 w 198"/>
                <a:gd name="T1" fmla="*/ 0 h 226"/>
                <a:gd name="T2" fmla="*/ 56 w 198"/>
                <a:gd name="T3" fmla="*/ 56 h 226"/>
                <a:gd name="T4" fmla="*/ 0 w 198"/>
                <a:gd name="T5" fmla="*/ 113 h 226"/>
                <a:gd name="T6" fmla="*/ 56 w 198"/>
                <a:gd name="T7" fmla="*/ 170 h 226"/>
                <a:gd name="T8" fmla="*/ 28 w 198"/>
                <a:gd name="T9" fmla="*/ 226 h 226"/>
                <a:gd name="T10" fmla="*/ 170 w 198"/>
                <a:gd name="T11" fmla="*/ 226 h 226"/>
                <a:gd name="T12" fmla="*/ 141 w 198"/>
                <a:gd name="T13" fmla="*/ 141 h 226"/>
                <a:gd name="T14" fmla="*/ 198 w 198"/>
                <a:gd name="T15" fmla="*/ 85 h 226"/>
                <a:gd name="T16" fmla="*/ 28 w 198"/>
                <a:gd name="T17" fmla="*/ 0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8" h="226">
                  <a:moveTo>
                    <a:pt x="28" y="0"/>
                  </a:moveTo>
                  <a:lnTo>
                    <a:pt x="56" y="56"/>
                  </a:lnTo>
                  <a:lnTo>
                    <a:pt x="0" y="113"/>
                  </a:lnTo>
                  <a:lnTo>
                    <a:pt x="56" y="170"/>
                  </a:lnTo>
                  <a:lnTo>
                    <a:pt x="28" y="226"/>
                  </a:lnTo>
                  <a:lnTo>
                    <a:pt x="170" y="226"/>
                  </a:lnTo>
                  <a:lnTo>
                    <a:pt x="141" y="141"/>
                  </a:lnTo>
                  <a:lnTo>
                    <a:pt x="198" y="85"/>
                  </a:lnTo>
                  <a:lnTo>
                    <a:pt x="28" y="0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000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15" name="Freeform 954">
              <a:extLst>
                <a:ext uri="{FF2B5EF4-FFF2-40B4-BE49-F238E27FC236}">
                  <a16:creationId xmlns:a16="http://schemas.microsoft.com/office/drawing/2014/main" id="{F01677D5-D1CA-475E-AA20-ECE5E4801193}"/>
                </a:ext>
              </a:extLst>
            </p:cNvPr>
            <p:cNvSpPr>
              <a:spLocks/>
            </p:cNvSpPr>
            <p:nvPr/>
          </p:nvSpPr>
          <p:spPr bwMode="auto">
            <a:xfrm>
              <a:off x="828" y="4045"/>
              <a:ext cx="738" cy="1332"/>
            </a:xfrm>
            <a:custGeom>
              <a:avLst/>
              <a:gdLst>
                <a:gd name="T0" fmla="*/ 709 w 738"/>
                <a:gd name="T1" fmla="*/ 793 h 1332"/>
                <a:gd name="T2" fmla="*/ 681 w 738"/>
                <a:gd name="T3" fmla="*/ 878 h 1332"/>
                <a:gd name="T4" fmla="*/ 624 w 738"/>
                <a:gd name="T5" fmla="*/ 907 h 1332"/>
                <a:gd name="T6" fmla="*/ 596 w 738"/>
                <a:gd name="T7" fmla="*/ 935 h 1332"/>
                <a:gd name="T8" fmla="*/ 624 w 738"/>
                <a:gd name="T9" fmla="*/ 992 h 1332"/>
                <a:gd name="T10" fmla="*/ 596 w 738"/>
                <a:gd name="T11" fmla="*/ 992 h 1332"/>
                <a:gd name="T12" fmla="*/ 511 w 738"/>
                <a:gd name="T13" fmla="*/ 935 h 1332"/>
                <a:gd name="T14" fmla="*/ 454 w 738"/>
                <a:gd name="T15" fmla="*/ 1020 h 1332"/>
                <a:gd name="T16" fmla="*/ 539 w 738"/>
                <a:gd name="T17" fmla="*/ 1105 h 1332"/>
                <a:gd name="T18" fmla="*/ 511 w 738"/>
                <a:gd name="T19" fmla="*/ 1219 h 1332"/>
                <a:gd name="T20" fmla="*/ 539 w 738"/>
                <a:gd name="T21" fmla="*/ 1275 h 1332"/>
                <a:gd name="T22" fmla="*/ 454 w 738"/>
                <a:gd name="T23" fmla="*/ 1332 h 1332"/>
                <a:gd name="T24" fmla="*/ 369 w 738"/>
                <a:gd name="T25" fmla="*/ 1304 h 1332"/>
                <a:gd name="T26" fmla="*/ 369 w 738"/>
                <a:gd name="T27" fmla="*/ 1219 h 1332"/>
                <a:gd name="T28" fmla="*/ 312 w 738"/>
                <a:gd name="T29" fmla="*/ 1162 h 1332"/>
                <a:gd name="T30" fmla="*/ 227 w 738"/>
                <a:gd name="T31" fmla="*/ 1162 h 1332"/>
                <a:gd name="T32" fmla="*/ 199 w 738"/>
                <a:gd name="T33" fmla="*/ 1134 h 1332"/>
                <a:gd name="T34" fmla="*/ 199 w 738"/>
                <a:gd name="T35" fmla="*/ 1049 h 1332"/>
                <a:gd name="T36" fmla="*/ 199 w 738"/>
                <a:gd name="T37" fmla="*/ 992 h 1332"/>
                <a:gd name="T38" fmla="*/ 256 w 738"/>
                <a:gd name="T39" fmla="*/ 963 h 1332"/>
                <a:gd name="T40" fmla="*/ 256 w 738"/>
                <a:gd name="T41" fmla="*/ 907 h 1332"/>
                <a:gd name="T42" fmla="*/ 142 w 738"/>
                <a:gd name="T43" fmla="*/ 935 h 1332"/>
                <a:gd name="T44" fmla="*/ 142 w 738"/>
                <a:gd name="T45" fmla="*/ 878 h 1332"/>
                <a:gd name="T46" fmla="*/ 29 w 738"/>
                <a:gd name="T47" fmla="*/ 907 h 1332"/>
                <a:gd name="T48" fmla="*/ 0 w 738"/>
                <a:gd name="T49" fmla="*/ 793 h 1332"/>
                <a:gd name="T50" fmla="*/ 114 w 738"/>
                <a:gd name="T51" fmla="*/ 765 h 1332"/>
                <a:gd name="T52" fmla="*/ 114 w 738"/>
                <a:gd name="T53" fmla="*/ 680 h 1332"/>
                <a:gd name="T54" fmla="*/ 142 w 738"/>
                <a:gd name="T55" fmla="*/ 623 h 1332"/>
                <a:gd name="T56" fmla="*/ 114 w 738"/>
                <a:gd name="T57" fmla="*/ 567 h 1332"/>
                <a:gd name="T58" fmla="*/ 142 w 738"/>
                <a:gd name="T59" fmla="*/ 510 h 1332"/>
                <a:gd name="T60" fmla="*/ 86 w 738"/>
                <a:gd name="T61" fmla="*/ 425 h 1332"/>
                <a:gd name="T62" fmla="*/ 114 w 738"/>
                <a:gd name="T63" fmla="*/ 311 h 1332"/>
                <a:gd name="T64" fmla="*/ 29 w 738"/>
                <a:gd name="T65" fmla="*/ 226 h 1332"/>
                <a:gd name="T66" fmla="*/ 57 w 738"/>
                <a:gd name="T67" fmla="*/ 170 h 1332"/>
                <a:gd name="T68" fmla="*/ 57 w 738"/>
                <a:gd name="T69" fmla="*/ 0 h 1332"/>
                <a:gd name="T70" fmla="*/ 171 w 738"/>
                <a:gd name="T71" fmla="*/ 85 h 1332"/>
                <a:gd name="T72" fmla="*/ 256 w 738"/>
                <a:gd name="T73" fmla="*/ 85 h 1332"/>
                <a:gd name="T74" fmla="*/ 284 w 738"/>
                <a:gd name="T75" fmla="*/ 170 h 1332"/>
                <a:gd name="T76" fmla="*/ 369 w 738"/>
                <a:gd name="T77" fmla="*/ 170 h 1332"/>
                <a:gd name="T78" fmla="*/ 397 w 738"/>
                <a:gd name="T79" fmla="*/ 198 h 1332"/>
                <a:gd name="T80" fmla="*/ 369 w 738"/>
                <a:gd name="T81" fmla="*/ 255 h 1332"/>
                <a:gd name="T82" fmla="*/ 426 w 738"/>
                <a:gd name="T83" fmla="*/ 311 h 1332"/>
                <a:gd name="T84" fmla="*/ 511 w 738"/>
                <a:gd name="T85" fmla="*/ 311 h 1332"/>
                <a:gd name="T86" fmla="*/ 539 w 738"/>
                <a:gd name="T87" fmla="*/ 340 h 1332"/>
                <a:gd name="T88" fmla="*/ 596 w 738"/>
                <a:gd name="T89" fmla="*/ 311 h 1332"/>
                <a:gd name="T90" fmla="*/ 624 w 738"/>
                <a:gd name="T91" fmla="*/ 368 h 1332"/>
                <a:gd name="T92" fmla="*/ 738 w 738"/>
                <a:gd name="T93" fmla="*/ 425 h 1332"/>
                <a:gd name="T94" fmla="*/ 653 w 738"/>
                <a:gd name="T95" fmla="*/ 510 h 1332"/>
                <a:gd name="T96" fmla="*/ 681 w 738"/>
                <a:gd name="T97" fmla="*/ 538 h 1332"/>
                <a:gd name="T98" fmla="*/ 681 w 738"/>
                <a:gd name="T99" fmla="*/ 708 h 1332"/>
                <a:gd name="T100" fmla="*/ 709 w 738"/>
                <a:gd name="T101" fmla="*/ 793 h 13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738" h="1332">
                  <a:moveTo>
                    <a:pt x="709" y="793"/>
                  </a:moveTo>
                  <a:lnTo>
                    <a:pt x="681" y="878"/>
                  </a:lnTo>
                  <a:lnTo>
                    <a:pt x="624" y="907"/>
                  </a:lnTo>
                  <a:lnTo>
                    <a:pt x="596" y="935"/>
                  </a:lnTo>
                  <a:lnTo>
                    <a:pt x="624" y="992"/>
                  </a:lnTo>
                  <a:lnTo>
                    <a:pt x="596" y="992"/>
                  </a:lnTo>
                  <a:lnTo>
                    <a:pt x="511" y="935"/>
                  </a:lnTo>
                  <a:lnTo>
                    <a:pt x="454" y="1020"/>
                  </a:lnTo>
                  <a:lnTo>
                    <a:pt x="539" y="1105"/>
                  </a:lnTo>
                  <a:lnTo>
                    <a:pt x="511" y="1219"/>
                  </a:lnTo>
                  <a:lnTo>
                    <a:pt x="539" y="1275"/>
                  </a:lnTo>
                  <a:lnTo>
                    <a:pt x="454" y="1332"/>
                  </a:lnTo>
                  <a:lnTo>
                    <a:pt x="369" y="1304"/>
                  </a:lnTo>
                  <a:lnTo>
                    <a:pt x="369" y="1219"/>
                  </a:lnTo>
                  <a:lnTo>
                    <a:pt x="312" y="1162"/>
                  </a:lnTo>
                  <a:lnTo>
                    <a:pt x="227" y="1162"/>
                  </a:lnTo>
                  <a:lnTo>
                    <a:pt x="199" y="1134"/>
                  </a:lnTo>
                  <a:lnTo>
                    <a:pt x="199" y="1049"/>
                  </a:lnTo>
                  <a:lnTo>
                    <a:pt x="199" y="992"/>
                  </a:lnTo>
                  <a:lnTo>
                    <a:pt x="256" y="963"/>
                  </a:lnTo>
                  <a:lnTo>
                    <a:pt x="256" y="907"/>
                  </a:lnTo>
                  <a:lnTo>
                    <a:pt x="142" y="935"/>
                  </a:lnTo>
                  <a:lnTo>
                    <a:pt x="142" y="878"/>
                  </a:lnTo>
                  <a:lnTo>
                    <a:pt x="29" y="907"/>
                  </a:lnTo>
                  <a:lnTo>
                    <a:pt x="0" y="793"/>
                  </a:lnTo>
                  <a:lnTo>
                    <a:pt x="114" y="765"/>
                  </a:lnTo>
                  <a:lnTo>
                    <a:pt x="114" y="680"/>
                  </a:lnTo>
                  <a:lnTo>
                    <a:pt x="142" y="623"/>
                  </a:lnTo>
                  <a:lnTo>
                    <a:pt x="114" y="567"/>
                  </a:lnTo>
                  <a:lnTo>
                    <a:pt x="142" y="510"/>
                  </a:lnTo>
                  <a:lnTo>
                    <a:pt x="86" y="425"/>
                  </a:lnTo>
                  <a:lnTo>
                    <a:pt x="114" y="311"/>
                  </a:lnTo>
                  <a:lnTo>
                    <a:pt x="29" y="226"/>
                  </a:lnTo>
                  <a:lnTo>
                    <a:pt x="57" y="170"/>
                  </a:lnTo>
                  <a:lnTo>
                    <a:pt x="57" y="0"/>
                  </a:lnTo>
                  <a:lnTo>
                    <a:pt x="171" y="85"/>
                  </a:lnTo>
                  <a:lnTo>
                    <a:pt x="256" y="85"/>
                  </a:lnTo>
                  <a:lnTo>
                    <a:pt x="284" y="170"/>
                  </a:lnTo>
                  <a:lnTo>
                    <a:pt x="369" y="170"/>
                  </a:lnTo>
                  <a:lnTo>
                    <a:pt x="397" y="198"/>
                  </a:lnTo>
                  <a:lnTo>
                    <a:pt x="369" y="255"/>
                  </a:lnTo>
                  <a:lnTo>
                    <a:pt x="426" y="311"/>
                  </a:lnTo>
                  <a:lnTo>
                    <a:pt x="511" y="311"/>
                  </a:lnTo>
                  <a:lnTo>
                    <a:pt x="539" y="340"/>
                  </a:lnTo>
                  <a:lnTo>
                    <a:pt x="596" y="311"/>
                  </a:lnTo>
                  <a:lnTo>
                    <a:pt x="624" y="368"/>
                  </a:lnTo>
                  <a:lnTo>
                    <a:pt x="738" y="425"/>
                  </a:lnTo>
                  <a:lnTo>
                    <a:pt x="653" y="510"/>
                  </a:lnTo>
                  <a:lnTo>
                    <a:pt x="681" y="538"/>
                  </a:lnTo>
                  <a:lnTo>
                    <a:pt x="681" y="708"/>
                  </a:lnTo>
                  <a:lnTo>
                    <a:pt x="709" y="793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000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16" name="Freeform 955">
              <a:extLst>
                <a:ext uri="{FF2B5EF4-FFF2-40B4-BE49-F238E27FC236}">
                  <a16:creationId xmlns:a16="http://schemas.microsoft.com/office/drawing/2014/main" id="{498964E1-4F38-4F16-8881-D48302C64C5B}"/>
                </a:ext>
              </a:extLst>
            </p:cNvPr>
            <p:cNvSpPr>
              <a:spLocks/>
            </p:cNvSpPr>
            <p:nvPr/>
          </p:nvSpPr>
          <p:spPr bwMode="auto">
            <a:xfrm>
              <a:off x="1282" y="4810"/>
              <a:ext cx="624" cy="425"/>
            </a:xfrm>
            <a:custGeom>
              <a:avLst/>
              <a:gdLst>
                <a:gd name="T0" fmla="*/ 595 w 624"/>
                <a:gd name="T1" fmla="*/ 57 h 425"/>
                <a:gd name="T2" fmla="*/ 510 w 624"/>
                <a:gd name="T3" fmla="*/ 0 h 425"/>
                <a:gd name="T4" fmla="*/ 454 w 624"/>
                <a:gd name="T5" fmla="*/ 28 h 425"/>
                <a:gd name="T6" fmla="*/ 397 w 624"/>
                <a:gd name="T7" fmla="*/ 0 h 425"/>
                <a:gd name="T8" fmla="*/ 340 w 624"/>
                <a:gd name="T9" fmla="*/ 28 h 425"/>
                <a:gd name="T10" fmla="*/ 255 w 624"/>
                <a:gd name="T11" fmla="*/ 28 h 425"/>
                <a:gd name="T12" fmla="*/ 227 w 624"/>
                <a:gd name="T13" fmla="*/ 113 h 425"/>
                <a:gd name="T14" fmla="*/ 170 w 624"/>
                <a:gd name="T15" fmla="*/ 142 h 425"/>
                <a:gd name="T16" fmla="*/ 142 w 624"/>
                <a:gd name="T17" fmla="*/ 170 h 425"/>
                <a:gd name="T18" fmla="*/ 170 w 624"/>
                <a:gd name="T19" fmla="*/ 227 h 425"/>
                <a:gd name="T20" fmla="*/ 142 w 624"/>
                <a:gd name="T21" fmla="*/ 227 h 425"/>
                <a:gd name="T22" fmla="*/ 57 w 624"/>
                <a:gd name="T23" fmla="*/ 170 h 425"/>
                <a:gd name="T24" fmla="*/ 0 w 624"/>
                <a:gd name="T25" fmla="*/ 255 h 425"/>
                <a:gd name="T26" fmla="*/ 85 w 624"/>
                <a:gd name="T27" fmla="*/ 340 h 425"/>
                <a:gd name="T28" fmla="*/ 142 w 624"/>
                <a:gd name="T29" fmla="*/ 340 h 425"/>
                <a:gd name="T30" fmla="*/ 227 w 624"/>
                <a:gd name="T31" fmla="*/ 397 h 425"/>
                <a:gd name="T32" fmla="*/ 312 w 624"/>
                <a:gd name="T33" fmla="*/ 425 h 425"/>
                <a:gd name="T34" fmla="*/ 340 w 624"/>
                <a:gd name="T35" fmla="*/ 397 h 425"/>
                <a:gd name="T36" fmla="*/ 454 w 624"/>
                <a:gd name="T37" fmla="*/ 397 h 425"/>
                <a:gd name="T38" fmla="*/ 454 w 624"/>
                <a:gd name="T39" fmla="*/ 369 h 425"/>
                <a:gd name="T40" fmla="*/ 539 w 624"/>
                <a:gd name="T41" fmla="*/ 340 h 425"/>
                <a:gd name="T42" fmla="*/ 567 w 624"/>
                <a:gd name="T43" fmla="*/ 312 h 425"/>
                <a:gd name="T44" fmla="*/ 624 w 624"/>
                <a:gd name="T45" fmla="*/ 312 h 425"/>
                <a:gd name="T46" fmla="*/ 624 w 624"/>
                <a:gd name="T47" fmla="*/ 255 h 425"/>
                <a:gd name="T48" fmla="*/ 567 w 624"/>
                <a:gd name="T49" fmla="*/ 227 h 425"/>
                <a:gd name="T50" fmla="*/ 595 w 624"/>
                <a:gd name="T51" fmla="*/ 198 h 425"/>
                <a:gd name="T52" fmla="*/ 567 w 624"/>
                <a:gd name="T53" fmla="*/ 142 h 425"/>
                <a:gd name="T54" fmla="*/ 624 w 624"/>
                <a:gd name="T55" fmla="*/ 113 h 425"/>
                <a:gd name="T56" fmla="*/ 595 w 624"/>
                <a:gd name="T57" fmla="*/ 57 h 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24" h="425">
                  <a:moveTo>
                    <a:pt x="595" y="57"/>
                  </a:moveTo>
                  <a:lnTo>
                    <a:pt x="510" y="0"/>
                  </a:lnTo>
                  <a:lnTo>
                    <a:pt x="454" y="28"/>
                  </a:lnTo>
                  <a:lnTo>
                    <a:pt x="397" y="0"/>
                  </a:lnTo>
                  <a:lnTo>
                    <a:pt x="340" y="28"/>
                  </a:lnTo>
                  <a:lnTo>
                    <a:pt x="255" y="28"/>
                  </a:lnTo>
                  <a:lnTo>
                    <a:pt x="227" y="113"/>
                  </a:lnTo>
                  <a:lnTo>
                    <a:pt x="170" y="142"/>
                  </a:lnTo>
                  <a:lnTo>
                    <a:pt x="142" y="170"/>
                  </a:lnTo>
                  <a:lnTo>
                    <a:pt x="170" y="227"/>
                  </a:lnTo>
                  <a:lnTo>
                    <a:pt x="142" y="227"/>
                  </a:lnTo>
                  <a:lnTo>
                    <a:pt x="57" y="170"/>
                  </a:lnTo>
                  <a:lnTo>
                    <a:pt x="0" y="255"/>
                  </a:lnTo>
                  <a:lnTo>
                    <a:pt x="85" y="340"/>
                  </a:lnTo>
                  <a:lnTo>
                    <a:pt x="142" y="340"/>
                  </a:lnTo>
                  <a:lnTo>
                    <a:pt x="227" y="397"/>
                  </a:lnTo>
                  <a:lnTo>
                    <a:pt x="312" y="425"/>
                  </a:lnTo>
                  <a:lnTo>
                    <a:pt x="340" y="397"/>
                  </a:lnTo>
                  <a:lnTo>
                    <a:pt x="454" y="397"/>
                  </a:lnTo>
                  <a:lnTo>
                    <a:pt x="454" y="369"/>
                  </a:lnTo>
                  <a:lnTo>
                    <a:pt x="539" y="340"/>
                  </a:lnTo>
                  <a:lnTo>
                    <a:pt x="567" y="312"/>
                  </a:lnTo>
                  <a:lnTo>
                    <a:pt x="624" y="312"/>
                  </a:lnTo>
                  <a:lnTo>
                    <a:pt x="624" y="255"/>
                  </a:lnTo>
                  <a:lnTo>
                    <a:pt x="567" y="227"/>
                  </a:lnTo>
                  <a:lnTo>
                    <a:pt x="595" y="198"/>
                  </a:lnTo>
                  <a:lnTo>
                    <a:pt x="567" y="142"/>
                  </a:lnTo>
                  <a:lnTo>
                    <a:pt x="624" y="113"/>
                  </a:lnTo>
                  <a:lnTo>
                    <a:pt x="595" y="57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000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17" name="Freeform 956">
              <a:extLst>
                <a:ext uri="{FF2B5EF4-FFF2-40B4-BE49-F238E27FC236}">
                  <a16:creationId xmlns:a16="http://schemas.microsoft.com/office/drawing/2014/main" id="{B3441F48-12EB-4DA5-93AE-894730B68156}"/>
                </a:ext>
              </a:extLst>
            </p:cNvPr>
            <p:cNvSpPr>
              <a:spLocks/>
            </p:cNvSpPr>
            <p:nvPr/>
          </p:nvSpPr>
          <p:spPr bwMode="auto">
            <a:xfrm>
              <a:off x="715" y="5094"/>
              <a:ext cx="652" cy="680"/>
            </a:xfrm>
            <a:custGeom>
              <a:avLst/>
              <a:gdLst>
                <a:gd name="T0" fmla="*/ 567 w 652"/>
                <a:gd name="T1" fmla="*/ 283 h 680"/>
                <a:gd name="T2" fmla="*/ 482 w 652"/>
                <a:gd name="T3" fmla="*/ 255 h 680"/>
                <a:gd name="T4" fmla="*/ 482 w 652"/>
                <a:gd name="T5" fmla="*/ 170 h 680"/>
                <a:gd name="T6" fmla="*/ 425 w 652"/>
                <a:gd name="T7" fmla="*/ 113 h 680"/>
                <a:gd name="T8" fmla="*/ 340 w 652"/>
                <a:gd name="T9" fmla="*/ 113 h 680"/>
                <a:gd name="T10" fmla="*/ 312 w 652"/>
                <a:gd name="T11" fmla="*/ 85 h 680"/>
                <a:gd name="T12" fmla="*/ 312 w 652"/>
                <a:gd name="T13" fmla="*/ 0 h 680"/>
                <a:gd name="T14" fmla="*/ 227 w 652"/>
                <a:gd name="T15" fmla="*/ 28 h 680"/>
                <a:gd name="T16" fmla="*/ 255 w 652"/>
                <a:gd name="T17" fmla="*/ 56 h 680"/>
                <a:gd name="T18" fmla="*/ 142 w 652"/>
                <a:gd name="T19" fmla="*/ 141 h 680"/>
                <a:gd name="T20" fmla="*/ 170 w 652"/>
                <a:gd name="T21" fmla="*/ 226 h 680"/>
                <a:gd name="T22" fmla="*/ 142 w 652"/>
                <a:gd name="T23" fmla="*/ 226 h 680"/>
                <a:gd name="T24" fmla="*/ 142 w 652"/>
                <a:gd name="T25" fmla="*/ 283 h 680"/>
                <a:gd name="T26" fmla="*/ 113 w 652"/>
                <a:gd name="T27" fmla="*/ 283 h 680"/>
                <a:gd name="T28" fmla="*/ 57 w 652"/>
                <a:gd name="T29" fmla="*/ 368 h 680"/>
                <a:gd name="T30" fmla="*/ 113 w 652"/>
                <a:gd name="T31" fmla="*/ 396 h 680"/>
                <a:gd name="T32" fmla="*/ 0 w 652"/>
                <a:gd name="T33" fmla="*/ 396 h 680"/>
                <a:gd name="T34" fmla="*/ 28 w 652"/>
                <a:gd name="T35" fmla="*/ 453 h 680"/>
                <a:gd name="T36" fmla="*/ 85 w 652"/>
                <a:gd name="T37" fmla="*/ 481 h 680"/>
                <a:gd name="T38" fmla="*/ 85 w 652"/>
                <a:gd name="T39" fmla="*/ 510 h 680"/>
                <a:gd name="T40" fmla="*/ 28 w 652"/>
                <a:gd name="T41" fmla="*/ 510 h 680"/>
                <a:gd name="T42" fmla="*/ 28 w 652"/>
                <a:gd name="T43" fmla="*/ 623 h 680"/>
                <a:gd name="T44" fmla="*/ 170 w 652"/>
                <a:gd name="T45" fmla="*/ 538 h 680"/>
                <a:gd name="T46" fmla="*/ 255 w 652"/>
                <a:gd name="T47" fmla="*/ 538 h 680"/>
                <a:gd name="T48" fmla="*/ 284 w 652"/>
                <a:gd name="T49" fmla="*/ 453 h 680"/>
                <a:gd name="T50" fmla="*/ 369 w 652"/>
                <a:gd name="T51" fmla="*/ 425 h 680"/>
                <a:gd name="T52" fmla="*/ 510 w 652"/>
                <a:gd name="T53" fmla="*/ 652 h 680"/>
                <a:gd name="T54" fmla="*/ 567 w 652"/>
                <a:gd name="T55" fmla="*/ 623 h 680"/>
                <a:gd name="T56" fmla="*/ 652 w 652"/>
                <a:gd name="T57" fmla="*/ 680 h 680"/>
                <a:gd name="T58" fmla="*/ 652 w 652"/>
                <a:gd name="T59" fmla="*/ 538 h 680"/>
                <a:gd name="T60" fmla="*/ 595 w 652"/>
                <a:gd name="T61" fmla="*/ 481 h 680"/>
                <a:gd name="T62" fmla="*/ 595 w 652"/>
                <a:gd name="T63" fmla="*/ 453 h 680"/>
                <a:gd name="T64" fmla="*/ 539 w 652"/>
                <a:gd name="T65" fmla="*/ 396 h 680"/>
                <a:gd name="T66" fmla="*/ 595 w 652"/>
                <a:gd name="T67" fmla="*/ 340 h 680"/>
                <a:gd name="T68" fmla="*/ 567 w 652"/>
                <a:gd name="T69" fmla="*/ 311 h 680"/>
                <a:gd name="T70" fmla="*/ 567 w 652"/>
                <a:gd name="T71" fmla="*/ 283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652" h="680">
                  <a:moveTo>
                    <a:pt x="567" y="283"/>
                  </a:moveTo>
                  <a:lnTo>
                    <a:pt x="482" y="255"/>
                  </a:lnTo>
                  <a:lnTo>
                    <a:pt x="482" y="170"/>
                  </a:lnTo>
                  <a:lnTo>
                    <a:pt x="425" y="113"/>
                  </a:lnTo>
                  <a:lnTo>
                    <a:pt x="340" y="113"/>
                  </a:lnTo>
                  <a:lnTo>
                    <a:pt x="312" y="85"/>
                  </a:lnTo>
                  <a:lnTo>
                    <a:pt x="312" y="0"/>
                  </a:lnTo>
                  <a:lnTo>
                    <a:pt x="227" y="28"/>
                  </a:lnTo>
                  <a:lnTo>
                    <a:pt x="255" y="56"/>
                  </a:lnTo>
                  <a:lnTo>
                    <a:pt x="142" y="141"/>
                  </a:lnTo>
                  <a:lnTo>
                    <a:pt x="170" y="226"/>
                  </a:lnTo>
                  <a:lnTo>
                    <a:pt x="142" y="226"/>
                  </a:lnTo>
                  <a:lnTo>
                    <a:pt x="142" y="283"/>
                  </a:lnTo>
                  <a:lnTo>
                    <a:pt x="113" y="283"/>
                  </a:lnTo>
                  <a:lnTo>
                    <a:pt x="57" y="368"/>
                  </a:lnTo>
                  <a:lnTo>
                    <a:pt x="113" y="396"/>
                  </a:lnTo>
                  <a:lnTo>
                    <a:pt x="0" y="396"/>
                  </a:lnTo>
                  <a:lnTo>
                    <a:pt x="28" y="453"/>
                  </a:lnTo>
                  <a:lnTo>
                    <a:pt x="85" y="481"/>
                  </a:lnTo>
                  <a:lnTo>
                    <a:pt x="85" y="510"/>
                  </a:lnTo>
                  <a:lnTo>
                    <a:pt x="28" y="510"/>
                  </a:lnTo>
                  <a:lnTo>
                    <a:pt x="28" y="623"/>
                  </a:lnTo>
                  <a:lnTo>
                    <a:pt x="170" y="538"/>
                  </a:lnTo>
                  <a:lnTo>
                    <a:pt x="255" y="538"/>
                  </a:lnTo>
                  <a:lnTo>
                    <a:pt x="284" y="453"/>
                  </a:lnTo>
                  <a:lnTo>
                    <a:pt x="369" y="425"/>
                  </a:lnTo>
                  <a:lnTo>
                    <a:pt x="510" y="652"/>
                  </a:lnTo>
                  <a:lnTo>
                    <a:pt x="567" y="623"/>
                  </a:lnTo>
                  <a:lnTo>
                    <a:pt x="652" y="680"/>
                  </a:lnTo>
                  <a:lnTo>
                    <a:pt x="652" y="538"/>
                  </a:lnTo>
                  <a:lnTo>
                    <a:pt x="595" y="481"/>
                  </a:lnTo>
                  <a:lnTo>
                    <a:pt x="595" y="453"/>
                  </a:lnTo>
                  <a:lnTo>
                    <a:pt x="539" y="396"/>
                  </a:lnTo>
                  <a:lnTo>
                    <a:pt x="595" y="340"/>
                  </a:lnTo>
                  <a:lnTo>
                    <a:pt x="567" y="311"/>
                  </a:lnTo>
                  <a:lnTo>
                    <a:pt x="567" y="283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000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18" name="Freeform 957">
              <a:extLst>
                <a:ext uri="{FF2B5EF4-FFF2-40B4-BE49-F238E27FC236}">
                  <a16:creationId xmlns:a16="http://schemas.microsoft.com/office/drawing/2014/main" id="{914A4995-AF69-4D2F-A0F4-DB46D97556EA}"/>
                </a:ext>
              </a:extLst>
            </p:cNvPr>
            <p:cNvSpPr>
              <a:spLocks/>
            </p:cNvSpPr>
            <p:nvPr/>
          </p:nvSpPr>
          <p:spPr bwMode="auto">
            <a:xfrm>
              <a:off x="1254" y="4838"/>
              <a:ext cx="1077" cy="1078"/>
            </a:xfrm>
            <a:custGeom>
              <a:avLst/>
              <a:gdLst>
                <a:gd name="T0" fmla="*/ 113 w 1077"/>
                <a:gd name="T1" fmla="*/ 936 h 1078"/>
                <a:gd name="T2" fmla="*/ 113 w 1077"/>
                <a:gd name="T3" fmla="*/ 794 h 1078"/>
                <a:gd name="T4" fmla="*/ 56 w 1077"/>
                <a:gd name="T5" fmla="*/ 737 h 1078"/>
                <a:gd name="T6" fmla="*/ 56 w 1077"/>
                <a:gd name="T7" fmla="*/ 709 h 1078"/>
                <a:gd name="T8" fmla="*/ 0 w 1077"/>
                <a:gd name="T9" fmla="*/ 652 h 1078"/>
                <a:gd name="T10" fmla="*/ 56 w 1077"/>
                <a:gd name="T11" fmla="*/ 596 h 1078"/>
                <a:gd name="T12" fmla="*/ 28 w 1077"/>
                <a:gd name="T13" fmla="*/ 567 h 1078"/>
                <a:gd name="T14" fmla="*/ 28 w 1077"/>
                <a:gd name="T15" fmla="*/ 539 h 1078"/>
                <a:gd name="T16" fmla="*/ 113 w 1077"/>
                <a:gd name="T17" fmla="*/ 482 h 1078"/>
                <a:gd name="T18" fmla="*/ 85 w 1077"/>
                <a:gd name="T19" fmla="*/ 426 h 1078"/>
                <a:gd name="T20" fmla="*/ 113 w 1077"/>
                <a:gd name="T21" fmla="*/ 312 h 1078"/>
                <a:gd name="T22" fmla="*/ 170 w 1077"/>
                <a:gd name="T23" fmla="*/ 312 h 1078"/>
                <a:gd name="T24" fmla="*/ 255 w 1077"/>
                <a:gd name="T25" fmla="*/ 369 h 1078"/>
                <a:gd name="T26" fmla="*/ 340 w 1077"/>
                <a:gd name="T27" fmla="*/ 397 h 1078"/>
                <a:gd name="T28" fmla="*/ 368 w 1077"/>
                <a:gd name="T29" fmla="*/ 369 h 1078"/>
                <a:gd name="T30" fmla="*/ 482 w 1077"/>
                <a:gd name="T31" fmla="*/ 369 h 1078"/>
                <a:gd name="T32" fmla="*/ 482 w 1077"/>
                <a:gd name="T33" fmla="*/ 341 h 1078"/>
                <a:gd name="T34" fmla="*/ 567 w 1077"/>
                <a:gd name="T35" fmla="*/ 312 h 1078"/>
                <a:gd name="T36" fmla="*/ 595 w 1077"/>
                <a:gd name="T37" fmla="*/ 284 h 1078"/>
                <a:gd name="T38" fmla="*/ 652 w 1077"/>
                <a:gd name="T39" fmla="*/ 284 h 1078"/>
                <a:gd name="T40" fmla="*/ 652 w 1077"/>
                <a:gd name="T41" fmla="*/ 227 h 1078"/>
                <a:gd name="T42" fmla="*/ 595 w 1077"/>
                <a:gd name="T43" fmla="*/ 199 h 1078"/>
                <a:gd name="T44" fmla="*/ 623 w 1077"/>
                <a:gd name="T45" fmla="*/ 170 h 1078"/>
                <a:gd name="T46" fmla="*/ 595 w 1077"/>
                <a:gd name="T47" fmla="*/ 114 h 1078"/>
                <a:gd name="T48" fmla="*/ 652 w 1077"/>
                <a:gd name="T49" fmla="*/ 85 h 1078"/>
                <a:gd name="T50" fmla="*/ 623 w 1077"/>
                <a:gd name="T51" fmla="*/ 29 h 1078"/>
                <a:gd name="T52" fmla="*/ 680 w 1077"/>
                <a:gd name="T53" fmla="*/ 0 h 1078"/>
                <a:gd name="T54" fmla="*/ 737 w 1077"/>
                <a:gd name="T55" fmla="*/ 114 h 1078"/>
                <a:gd name="T56" fmla="*/ 822 w 1077"/>
                <a:gd name="T57" fmla="*/ 142 h 1078"/>
                <a:gd name="T58" fmla="*/ 850 w 1077"/>
                <a:gd name="T59" fmla="*/ 114 h 1078"/>
                <a:gd name="T60" fmla="*/ 935 w 1077"/>
                <a:gd name="T61" fmla="*/ 114 h 1078"/>
                <a:gd name="T62" fmla="*/ 964 w 1077"/>
                <a:gd name="T63" fmla="*/ 142 h 1078"/>
                <a:gd name="T64" fmla="*/ 1020 w 1077"/>
                <a:gd name="T65" fmla="*/ 142 h 1078"/>
                <a:gd name="T66" fmla="*/ 1020 w 1077"/>
                <a:gd name="T67" fmla="*/ 284 h 1078"/>
                <a:gd name="T68" fmla="*/ 992 w 1077"/>
                <a:gd name="T69" fmla="*/ 341 h 1078"/>
                <a:gd name="T70" fmla="*/ 794 w 1077"/>
                <a:gd name="T71" fmla="*/ 369 h 1078"/>
                <a:gd name="T72" fmla="*/ 822 w 1077"/>
                <a:gd name="T73" fmla="*/ 511 h 1078"/>
                <a:gd name="T74" fmla="*/ 765 w 1077"/>
                <a:gd name="T75" fmla="*/ 567 h 1078"/>
                <a:gd name="T76" fmla="*/ 822 w 1077"/>
                <a:gd name="T77" fmla="*/ 681 h 1078"/>
                <a:gd name="T78" fmla="*/ 964 w 1077"/>
                <a:gd name="T79" fmla="*/ 737 h 1078"/>
                <a:gd name="T80" fmla="*/ 1049 w 1077"/>
                <a:gd name="T81" fmla="*/ 879 h 1078"/>
                <a:gd name="T82" fmla="*/ 1077 w 1077"/>
                <a:gd name="T83" fmla="*/ 1078 h 1078"/>
                <a:gd name="T84" fmla="*/ 964 w 1077"/>
                <a:gd name="T85" fmla="*/ 1021 h 1078"/>
                <a:gd name="T86" fmla="*/ 822 w 1077"/>
                <a:gd name="T87" fmla="*/ 1021 h 1078"/>
                <a:gd name="T88" fmla="*/ 850 w 1077"/>
                <a:gd name="T89" fmla="*/ 936 h 1078"/>
                <a:gd name="T90" fmla="*/ 765 w 1077"/>
                <a:gd name="T91" fmla="*/ 851 h 1078"/>
                <a:gd name="T92" fmla="*/ 737 w 1077"/>
                <a:gd name="T93" fmla="*/ 794 h 1078"/>
                <a:gd name="T94" fmla="*/ 510 w 1077"/>
                <a:gd name="T95" fmla="*/ 709 h 1078"/>
                <a:gd name="T96" fmla="*/ 453 w 1077"/>
                <a:gd name="T97" fmla="*/ 879 h 1078"/>
                <a:gd name="T98" fmla="*/ 397 w 1077"/>
                <a:gd name="T99" fmla="*/ 737 h 1078"/>
                <a:gd name="T100" fmla="*/ 255 w 1077"/>
                <a:gd name="T101" fmla="*/ 908 h 1078"/>
                <a:gd name="T102" fmla="*/ 170 w 1077"/>
                <a:gd name="T103" fmla="*/ 936 h 1078"/>
                <a:gd name="T104" fmla="*/ 113 w 1077"/>
                <a:gd name="T105" fmla="*/ 936 h 10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077" h="1078">
                  <a:moveTo>
                    <a:pt x="113" y="936"/>
                  </a:moveTo>
                  <a:lnTo>
                    <a:pt x="113" y="794"/>
                  </a:lnTo>
                  <a:lnTo>
                    <a:pt x="56" y="737"/>
                  </a:lnTo>
                  <a:lnTo>
                    <a:pt x="56" y="709"/>
                  </a:lnTo>
                  <a:lnTo>
                    <a:pt x="0" y="652"/>
                  </a:lnTo>
                  <a:lnTo>
                    <a:pt x="56" y="596"/>
                  </a:lnTo>
                  <a:lnTo>
                    <a:pt x="28" y="567"/>
                  </a:lnTo>
                  <a:lnTo>
                    <a:pt x="28" y="539"/>
                  </a:lnTo>
                  <a:lnTo>
                    <a:pt x="113" y="482"/>
                  </a:lnTo>
                  <a:lnTo>
                    <a:pt x="85" y="426"/>
                  </a:lnTo>
                  <a:lnTo>
                    <a:pt x="113" y="312"/>
                  </a:lnTo>
                  <a:lnTo>
                    <a:pt x="170" y="312"/>
                  </a:lnTo>
                  <a:lnTo>
                    <a:pt x="255" y="369"/>
                  </a:lnTo>
                  <a:lnTo>
                    <a:pt x="340" y="397"/>
                  </a:lnTo>
                  <a:lnTo>
                    <a:pt x="368" y="369"/>
                  </a:lnTo>
                  <a:lnTo>
                    <a:pt x="482" y="369"/>
                  </a:lnTo>
                  <a:lnTo>
                    <a:pt x="482" y="341"/>
                  </a:lnTo>
                  <a:lnTo>
                    <a:pt x="567" y="312"/>
                  </a:lnTo>
                  <a:lnTo>
                    <a:pt x="595" y="284"/>
                  </a:lnTo>
                  <a:lnTo>
                    <a:pt x="652" y="284"/>
                  </a:lnTo>
                  <a:lnTo>
                    <a:pt x="652" y="227"/>
                  </a:lnTo>
                  <a:lnTo>
                    <a:pt x="595" y="199"/>
                  </a:lnTo>
                  <a:lnTo>
                    <a:pt x="623" y="170"/>
                  </a:lnTo>
                  <a:lnTo>
                    <a:pt x="595" y="114"/>
                  </a:lnTo>
                  <a:lnTo>
                    <a:pt x="652" y="85"/>
                  </a:lnTo>
                  <a:lnTo>
                    <a:pt x="623" y="29"/>
                  </a:lnTo>
                  <a:lnTo>
                    <a:pt x="680" y="0"/>
                  </a:lnTo>
                  <a:lnTo>
                    <a:pt x="737" y="114"/>
                  </a:lnTo>
                  <a:lnTo>
                    <a:pt x="822" y="142"/>
                  </a:lnTo>
                  <a:lnTo>
                    <a:pt x="850" y="114"/>
                  </a:lnTo>
                  <a:lnTo>
                    <a:pt x="935" y="114"/>
                  </a:lnTo>
                  <a:lnTo>
                    <a:pt x="964" y="142"/>
                  </a:lnTo>
                  <a:lnTo>
                    <a:pt x="1020" y="142"/>
                  </a:lnTo>
                  <a:lnTo>
                    <a:pt x="1020" y="284"/>
                  </a:lnTo>
                  <a:lnTo>
                    <a:pt x="992" y="341"/>
                  </a:lnTo>
                  <a:lnTo>
                    <a:pt x="794" y="369"/>
                  </a:lnTo>
                  <a:lnTo>
                    <a:pt x="822" y="511"/>
                  </a:lnTo>
                  <a:lnTo>
                    <a:pt x="765" y="567"/>
                  </a:lnTo>
                  <a:lnTo>
                    <a:pt x="822" y="681"/>
                  </a:lnTo>
                  <a:lnTo>
                    <a:pt x="964" y="737"/>
                  </a:lnTo>
                  <a:lnTo>
                    <a:pt x="1049" y="879"/>
                  </a:lnTo>
                  <a:lnTo>
                    <a:pt x="1077" y="1078"/>
                  </a:lnTo>
                  <a:lnTo>
                    <a:pt x="964" y="1021"/>
                  </a:lnTo>
                  <a:lnTo>
                    <a:pt x="822" y="1021"/>
                  </a:lnTo>
                  <a:lnTo>
                    <a:pt x="850" y="936"/>
                  </a:lnTo>
                  <a:lnTo>
                    <a:pt x="765" y="851"/>
                  </a:lnTo>
                  <a:lnTo>
                    <a:pt x="737" y="794"/>
                  </a:lnTo>
                  <a:lnTo>
                    <a:pt x="510" y="709"/>
                  </a:lnTo>
                  <a:lnTo>
                    <a:pt x="453" y="879"/>
                  </a:lnTo>
                  <a:lnTo>
                    <a:pt x="397" y="737"/>
                  </a:lnTo>
                  <a:lnTo>
                    <a:pt x="255" y="908"/>
                  </a:lnTo>
                  <a:lnTo>
                    <a:pt x="170" y="936"/>
                  </a:lnTo>
                  <a:lnTo>
                    <a:pt x="113" y="936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000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44" name="Group 234">
            <a:extLst>
              <a:ext uri="{FF2B5EF4-FFF2-40B4-BE49-F238E27FC236}">
                <a16:creationId xmlns:a16="http://schemas.microsoft.com/office/drawing/2014/main" id="{A1E8DA42-ED91-43BD-B778-AA1A7CE97E1C}"/>
              </a:ext>
            </a:extLst>
          </p:cNvPr>
          <p:cNvGrpSpPr>
            <a:grpSpLocks/>
          </p:cNvGrpSpPr>
          <p:nvPr/>
        </p:nvGrpSpPr>
        <p:grpSpPr bwMode="auto">
          <a:xfrm>
            <a:off x="1616066" y="1071706"/>
            <a:ext cx="1581314" cy="1699061"/>
            <a:chOff x="4708" y="2840"/>
            <a:chExt cx="1296" cy="1361"/>
          </a:xfrm>
        </p:grpSpPr>
        <p:grpSp>
          <p:nvGrpSpPr>
            <p:cNvPr id="45" name="Group 235">
              <a:extLst>
                <a:ext uri="{FF2B5EF4-FFF2-40B4-BE49-F238E27FC236}">
                  <a16:creationId xmlns:a16="http://schemas.microsoft.com/office/drawing/2014/main" id="{6443AF3F-94E8-4415-983D-91603030141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708" y="2840"/>
              <a:ext cx="1296" cy="1361"/>
              <a:chOff x="4708" y="2840"/>
              <a:chExt cx="1296" cy="1361"/>
            </a:xfrm>
          </p:grpSpPr>
          <p:sp>
            <p:nvSpPr>
              <p:cNvPr id="66" name="Freeform 236">
                <a:extLst>
                  <a:ext uri="{FF2B5EF4-FFF2-40B4-BE49-F238E27FC236}">
                    <a16:creationId xmlns:a16="http://schemas.microsoft.com/office/drawing/2014/main" id="{C8A065FC-5B49-4EEE-94FC-2A459A0F1B8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08" y="3366"/>
                <a:ext cx="1296" cy="835"/>
              </a:xfrm>
              <a:custGeom>
                <a:avLst/>
                <a:gdLst>
                  <a:gd name="T0" fmla="*/ 794 w 3345"/>
                  <a:gd name="T1" fmla="*/ 227 h 2155"/>
                  <a:gd name="T2" fmla="*/ 1644 w 3345"/>
                  <a:gd name="T3" fmla="*/ 0 h 2155"/>
                  <a:gd name="T4" fmla="*/ 1644 w 3345"/>
                  <a:gd name="T5" fmla="*/ 171 h 2155"/>
                  <a:gd name="T6" fmla="*/ 1758 w 3345"/>
                  <a:gd name="T7" fmla="*/ 284 h 2155"/>
                  <a:gd name="T8" fmla="*/ 1758 w 3345"/>
                  <a:gd name="T9" fmla="*/ 341 h 2155"/>
                  <a:gd name="T10" fmla="*/ 1985 w 3345"/>
                  <a:gd name="T11" fmla="*/ 511 h 2155"/>
                  <a:gd name="T12" fmla="*/ 2778 w 3345"/>
                  <a:gd name="T13" fmla="*/ 794 h 2155"/>
                  <a:gd name="T14" fmla="*/ 3345 w 3345"/>
                  <a:gd name="T15" fmla="*/ 2155 h 2155"/>
                  <a:gd name="T16" fmla="*/ 57 w 3345"/>
                  <a:gd name="T17" fmla="*/ 2155 h 2155"/>
                  <a:gd name="T18" fmla="*/ 0 w 3345"/>
                  <a:gd name="T19" fmla="*/ 1928 h 2155"/>
                  <a:gd name="T20" fmla="*/ 57 w 3345"/>
                  <a:gd name="T21" fmla="*/ 1588 h 2155"/>
                  <a:gd name="T22" fmla="*/ 0 w 3345"/>
                  <a:gd name="T23" fmla="*/ 1305 h 2155"/>
                  <a:gd name="T24" fmla="*/ 57 w 3345"/>
                  <a:gd name="T25" fmla="*/ 908 h 2155"/>
                  <a:gd name="T26" fmla="*/ 227 w 3345"/>
                  <a:gd name="T27" fmla="*/ 738 h 2155"/>
                  <a:gd name="T28" fmla="*/ 567 w 3345"/>
                  <a:gd name="T29" fmla="*/ 624 h 2155"/>
                  <a:gd name="T30" fmla="*/ 624 w 3345"/>
                  <a:gd name="T31" fmla="*/ 624 h 2155"/>
                  <a:gd name="T32" fmla="*/ 680 w 3345"/>
                  <a:gd name="T33" fmla="*/ 397 h 2155"/>
                  <a:gd name="T34" fmla="*/ 794 w 3345"/>
                  <a:gd name="T35" fmla="*/ 227 h 21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345" h="2155">
                    <a:moveTo>
                      <a:pt x="794" y="227"/>
                    </a:moveTo>
                    <a:lnTo>
                      <a:pt x="1644" y="0"/>
                    </a:lnTo>
                    <a:lnTo>
                      <a:pt x="1644" y="171"/>
                    </a:lnTo>
                    <a:lnTo>
                      <a:pt x="1758" y="284"/>
                    </a:lnTo>
                    <a:lnTo>
                      <a:pt x="1758" y="341"/>
                    </a:lnTo>
                    <a:lnTo>
                      <a:pt x="1985" y="511"/>
                    </a:lnTo>
                    <a:lnTo>
                      <a:pt x="2778" y="794"/>
                    </a:lnTo>
                    <a:lnTo>
                      <a:pt x="3345" y="2155"/>
                    </a:lnTo>
                    <a:lnTo>
                      <a:pt x="57" y="2155"/>
                    </a:lnTo>
                    <a:lnTo>
                      <a:pt x="0" y="1928"/>
                    </a:lnTo>
                    <a:lnTo>
                      <a:pt x="57" y="1588"/>
                    </a:lnTo>
                    <a:lnTo>
                      <a:pt x="0" y="1305"/>
                    </a:lnTo>
                    <a:lnTo>
                      <a:pt x="57" y="908"/>
                    </a:lnTo>
                    <a:lnTo>
                      <a:pt x="227" y="738"/>
                    </a:lnTo>
                    <a:lnTo>
                      <a:pt x="567" y="624"/>
                    </a:lnTo>
                    <a:lnTo>
                      <a:pt x="624" y="624"/>
                    </a:lnTo>
                    <a:lnTo>
                      <a:pt x="680" y="397"/>
                    </a:lnTo>
                    <a:lnTo>
                      <a:pt x="794" y="227"/>
                    </a:lnTo>
                    <a:close/>
                  </a:path>
                </a:pathLst>
              </a:custGeom>
              <a:solidFill>
                <a:srgbClr val="000000"/>
              </a:solidFill>
              <a:ln w="76200" cap="flat" cmpd="sng">
                <a:solidFill>
                  <a:sysClr val="windowText" lastClr="0000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marL="0" marR="0" lvl="0" indent="0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68" name="Freeform 237">
                <a:extLst>
                  <a:ext uri="{FF2B5EF4-FFF2-40B4-BE49-F238E27FC236}">
                    <a16:creationId xmlns:a16="http://schemas.microsoft.com/office/drawing/2014/main" id="{DAE26436-FE76-47D7-8376-6DB8B3191F4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06" y="2840"/>
                <a:ext cx="615" cy="549"/>
              </a:xfrm>
              <a:custGeom>
                <a:avLst/>
                <a:gdLst>
                  <a:gd name="T0" fmla="*/ 114 w 1588"/>
                  <a:gd name="T1" fmla="*/ 453 h 1417"/>
                  <a:gd name="T2" fmla="*/ 57 w 1588"/>
                  <a:gd name="T3" fmla="*/ 623 h 1417"/>
                  <a:gd name="T4" fmla="*/ 57 w 1588"/>
                  <a:gd name="T5" fmla="*/ 680 h 1417"/>
                  <a:gd name="T6" fmla="*/ 0 w 1588"/>
                  <a:gd name="T7" fmla="*/ 793 h 1417"/>
                  <a:gd name="T8" fmla="*/ 0 w 1588"/>
                  <a:gd name="T9" fmla="*/ 964 h 1417"/>
                  <a:gd name="T10" fmla="*/ 57 w 1588"/>
                  <a:gd name="T11" fmla="*/ 964 h 1417"/>
                  <a:gd name="T12" fmla="*/ 284 w 1588"/>
                  <a:gd name="T13" fmla="*/ 340 h 1417"/>
                  <a:gd name="T14" fmla="*/ 624 w 1588"/>
                  <a:gd name="T15" fmla="*/ 226 h 1417"/>
                  <a:gd name="T16" fmla="*/ 851 w 1588"/>
                  <a:gd name="T17" fmla="*/ 340 h 1417"/>
                  <a:gd name="T18" fmla="*/ 964 w 1588"/>
                  <a:gd name="T19" fmla="*/ 397 h 1417"/>
                  <a:gd name="T20" fmla="*/ 964 w 1588"/>
                  <a:gd name="T21" fmla="*/ 1077 h 1417"/>
                  <a:gd name="T22" fmla="*/ 907 w 1588"/>
                  <a:gd name="T23" fmla="*/ 1190 h 1417"/>
                  <a:gd name="T24" fmla="*/ 907 w 1588"/>
                  <a:gd name="T25" fmla="*/ 1304 h 1417"/>
                  <a:gd name="T26" fmla="*/ 964 w 1588"/>
                  <a:gd name="T27" fmla="*/ 1360 h 1417"/>
                  <a:gd name="T28" fmla="*/ 1191 w 1588"/>
                  <a:gd name="T29" fmla="*/ 1417 h 1417"/>
                  <a:gd name="T30" fmla="*/ 1304 w 1588"/>
                  <a:gd name="T31" fmla="*/ 1417 h 1417"/>
                  <a:gd name="T32" fmla="*/ 1361 w 1588"/>
                  <a:gd name="T33" fmla="*/ 1304 h 1417"/>
                  <a:gd name="T34" fmla="*/ 1361 w 1588"/>
                  <a:gd name="T35" fmla="*/ 1247 h 1417"/>
                  <a:gd name="T36" fmla="*/ 1418 w 1588"/>
                  <a:gd name="T37" fmla="*/ 1247 h 1417"/>
                  <a:gd name="T38" fmla="*/ 1418 w 1588"/>
                  <a:gd name="T39" fmla="*/ 1134 h 1417"/>
                  <a:gd name="T40" fmla="*/ 1475 w 1588"/>
                  <a:gd name="T41" fmla="*/ 1190 h 1417"/>
                  <a:gd name="T42" fmla="*/ 1531 w 1588"/>
                  <a:gd name="T43" fmla="*/ 1077 h 1417"/>
                  <a:gd name="T44" fmla="*/ 1531 w 1588"/>
                  <a:gd name="T45" fmla="*/ 1134 h 1417"/>
                  <a:gd name="T46" fmla="*/ 1531 w 1588"/>
                  <a:gd name="T47" fmla="*/ 1020 h 1417"/>
                  <a:gd name="T48" fmla="*/ 1588 w 1588"/>
                  <a:gd name="T49" fmla="*/ 1020 h 1417"/>
                  <a:gd name="T50" fmla="*/ 1588 w 1588"/>
                  <a:gd name="T51" fmla="*/ 907 h 1417"/>
                  <a:gd name="T52" fmla="*/ 1588 w 1588"/>
                  <a:gd name="T53" fmla="*/ 850 h 1417"/>
                  <a:gd name="T54" fmla="*/ 1531 w 1588"/>
                  <a:gd name="T55" fmla="*/ 680 h 1417"/>
                  <a:gd name="T56" fmla="*/ 1418 w 1588"/>
                  <a:gd name="T57" fmla="*/ 453 h 1417"/>
                  <a:gd name="T58" fmla="*/ 1361 w 1588"/>
                  <a:gd name="T59" fmla="*/ 340 h 1417"/>
                  <a:gd name="T60" fmla="*/ 1361 w 1588"/>
                  <a:gd name="T61" fmla="*/ 226 h 1417"/>
                  <a:gd name="T62" fmla="*/ 1248 w 1588"/>
                  <a:gd name="T63" fmla="*/ 113 h 1417"/>
                  <a:gd name="T64" fmla="*/ 1134 w 1588"/>
                  <a:gd name="T65" fmla="*/ 113 h 1417"/>
                  <a:gd name="T66" fmla="*/ 1021 w 1588"/>
                  <a:gd name="T67" fmla="*/ 0 h 1417"/>
                  <a:gd name="T68" fmla="*/ 964 w 1588"/>
                  <a:gd name="T69" fmla="*/ 0 h 1417"/>
                  <a:gd name="T70" fmla="*/ 907 w 1588"/>
                  <a:gd name="T71" fmla="*/ 56 h 1417"/>
                  <a:gd name="T72" fmla="*/ 794 w 1588"/>
                  <a:gd name="T73" fmla="*/ 0 h 1417"/>
                  <a:gd name="T74" fmla="*/ 737 w 1588"/>
                  <a:gd name="T75" fmla="*/ 0 h 1417"/>
                  <a:gd name="T76" fmla="*/ 511 w 1588"/>
                  <a:gd name="T77" fmla="*/ 56 h 1417"/>
                  <a:gd name="T78" fmla="*/ 397 w 1588"/>
                  <a:gd name="T79" fmla="*/ 56 h 1417"/>
                  <a:gd name="T80" fmla="*/ 340 w 1588"/>
                  <a:gd name="T81" fmla="*/ 170 h 1417"/>
                  <a:gd name="T82" fmla="*/ 227 w 1588"/>
                  <a:gd name="T83" fmla="*/ 170 h 1417"/>
                  <a:gd name="T84" fmla="*/ 114 w 1588"/>
                  <a:gd name="T85" fmla="*/ 397 h 1417"/>
                  <a:gd name="T86" fmla="*/ 114 w 1588"/>
                  <a:gd name="T87" fmla="*/ 453 h 14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1588" h="1417">
                    <a:moveTo>
                      <a:pt x="114" y="453"/>
                    </a:moveTo>
                    <a:lnTo>
                      <a:pt x="57" y="623"/>
                    </a:lnTo>
                    <a:lnTo>
                      <a:pt x="57" y="680"/>
                    </a:lnTo>
                    <a:lnTo>
                      <a:pt x="0" y="793"/>
                    </a:lnTo>
                    <a:lnTo>
                      <a:pt x="0" y="964"/>
                    </a:lnTo>
                    <a:lnTo>
                      <a:pt x="57" y="964"/>
                    </a:lnTo>
                    <a:lnTo>
                      <a:pt x="284" y="340"/>
                    </a:lnTo>
                    <a:lnTo>
                      <a:pt x="624" y="226"/>
                    </a:lnTo>
                    <a:lnTo>
                      <a:pt x="851" y="340"/>
                    </a:lnTo>
                    <a:lnTo>
                      <a:pt x="964" y="397"/>
                    </a:lnTo>
                    <a:lnTo>
                      <a:pt x="964" y="1077"/>
                    </a:lnTo>
                    <a:lnTo>
                      <a:pt x="907" y="1190"/>
                    </a:lnTo>
                    <a:lnTo>
                      <a:pt x="907" y="1304"/>
                    </a:lnTo>
                    <a:lnTo>
                      <a:pt x="964" y="1360"/>
                    </a:lnTo>
                    <a:lnTo>
                      <a:pt x="1191" y="1417"/>
                    </a:lnTo>
                    <a:lnTo>
                      <a:pt x="1304" y="1417"/>
                    </a:lnTo>
                    <a:lnTo>
                      <a:pt x="1361" y="1304"/>
                    </a:lnTo>
                    <a:lnTo>
                      <a:pt x="1361" y="1247"/>
                    </a:lnTo>
                    <a:lnTo>
                      <a:pt x="1418" y="1247"/>
                    </a:lnTo>
                    <a:lnTo>
                      <a:pt x="1418" y="1134"/>
                    </a:lnTo>
                    <a:lnTo>
                      <a:pt x="1475" y="1190"/>
                    </a:lnTo>
                    <a:lnTo>
                      <a:pt x="1531" y="1077"/>
                    </a:lnTo>
                    <a:lnTo>
                      <a:pt x="1531" y="1134"/>
                    </a:lnTo>
                    <a:lnTo>
                      <a:pt x="1531" y="1020"/>
                    </a:lnTo>
                    <a:lnTo>
                      <a:pt x="1588" y="1020"/>
                    </a:lnTo>
                    <a:lnTo>
                      <a:pt x="1588" y="907"/>
                    </a:lnTo>
                    <a:lnTo>
                      <a:pt x="1588" y="850"/>
                    </a:lnTo>
                    <a:lnTo>
                      <a:pt x="1531" y="680"/>
                    </a:lnTo>
                    <a:lnTo>
                      <a:pt x="1418" y="453"/>
                    </a:lnTo>
                    <a:lnTo>
                      <a:pt x="1361" y="340"/>
                    </a:lnTo>
                    <a:lnTo>
                      <a:pt x="1361" y="226"/>
                    </a:lnTo>
                    <a:lnTo>
                      <a:pt x="1248" y="113"/>
                    </a:lnTo>
                    <a:lnTo>
                      <a:pt x="1134" y="113"/>
                    </a:lnTo>
                    <a:lnTo>
                      <a:pt x="1021" y="0"/>
                    </a:lnTo>
                    <a:lnTo>
                      <a:pt x="964" y="0"/>
                    </a:lnTo>
                    <a:lnTo>
                      <a:pt x="907" y="56"/>
                    </a:lnTo>
                    <a:lnTo>
                      <a:pt x="794" y="0"/>
                    </a:lnTo>
                    <a:lnTo>
                      <a:pt x="737" y="0"/>
                    </a:lnTo>
                    <a:lnTo>
                      <a:pt x="511" y="56"/>
                    </a:lnTo>
                    <a:lnTo>
                      <a:pt x="397" y="56"/>
                    </a:lnTo>
                    <a:lnTo>
                      <a:pt x="340" y="170"/>
                    </a:lnTo>
                    <a:lnTo>
                      <a:pt x="227" y="170"/>
                    </a:lnTo>
                    <a:lnTo>
                      <a:pt x="114" y="397"/>
                    </a:lnTo>
                    <a:lnTo>
                      <a:pt x="114" y="453"/>
                    </a:lnTo>
                    <a:close/>
                  </a:path>
                </a:pathLst>
              </a:custGeom>
              <a:solidFill>
                <a:srgbClr val="000000"/>
              </a:solidFill>
              <a:ln w="76200" cap="flat" cmpd="sng">
                <a:solidFill>
                  <a:sysClr val="windowText" lastClr="0000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marL="0" marR="0" lvl="0" indent="0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69" name="Freeform 238">
                <a:extLst>
                  <a:ext uri="{FF2B5EF4-FFF2-40B4-BE49-F238E27FC236}">
                    <a16:creationId xmlns:a16="http://schemas.microsoft.com/office/drawing/2014/main" id="{38087844-9723-414B-8220-A5F8D2733BA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27" y="2906"/>
                <a:ext cx="418" cy="548"/>
              </a:xfrm>
              <a:custGeom>
                <a:avLst/>
                <a:gdLst>
                  <a:gd name="T0" fmla="*/ 283 w 1077"/>
                  <a:gd name="T1" fmla="*/ 56 h 1417"/>
                  <a:gd name="T2" fmla="*/ 113 w 1077"/>
                  <a:gd name="T3" fmla="*/ 283 h 1417"/>
                  <a:gd name="T4" fmla="*/ 57 w 1077"/>
                  <a:gd name="T5" fmla="*/ 453 h 1417"/>
                  <a:gd name="T6" fmla="*/ 0 w 1077"/>
                  <a:gd name="T7" fmla="*/ 680 h 1417"/>
                  <a:gd name="T8" fmla="*/ 57 w 1077"/>
                  <a:gd name="T9" fmla="*/ 964 h 1417"/>
                  <a:gd name="T10" fmla="*/ 113 w 1077"/>
                  <a:gd name="T11" fmla="*/ 1247 h 1417"/>
                  <a:gd name="T12" fmla="*/ 227 w 1077"/>
                  <a:gd name="T13" fmla="*/ 1417 h 1417"/>
                  <a:gd name="T14" fmla="*/ 283 w 1077"/>
                  <a:gd name="T15" fmla="*/ 1417 h 1417"/>
                  <a:gd name="T16" fmla="*/ 454 w 1077"/>
                  <a:gd name="T17" fmla="*/ 1417 h 1417"/>
                  <a:gd name="T18" fmla="*/ 680 w 1077"/>
                  <a:gd name="T19" fmla="*/ 1361 h 1417"/>
                  <a:gd name="T20" fmla="*/ 850 w 1077"/>
                  <a:gd name="T21" fmla="*/ 1247 h 1417"/>
                  <a:gd name="T22" fmla="*/ 1021 w 1077"/>
                  <a:gd name="T23" fmla="*/ 1077 h 1417"/>
                  <a:gd name="T24" fmla="*/ 1021 w 1077"/>
                  <a:gd name="T25" fmla="*/ 964 h 1417"/>
                  <a:gd name="T26" fmla="*/ 964 w 1077"/>
                  <a:gd name="T27" fmla="*/ 737 h 1417"/>
                  <a:gd name="T28" fmla="*/ 1021 w 1077"/>
                  <a:gd name="T29" fmla="*/ 567 h 1417"/>
                  <a:gd name="T30" fmla="*/ 1021 w 1077"/>
                  <a:gd name="T31" fmla="*/ 397 h 1417"/>
                  <a:gd name="T32" fmla="*/ 1077 w 1077"/>
                  <a:gd name="T33" fmla="*/ 283 h 1417"/>
                  <a:gd name="T34" fmla="*/ 964 w 1077"/>
                  <a:gd name="T35" fmla="*/ 113 h 1417"/>
                  <a:gd name="T36" fmla="*/ 850 w 1077"/>
                  <a:gd name="T37" fmla="*/ 56 h 1417"/>
                  <a:gd name="T38" fmla="*/ 680 w 1077"/>
                  <a:gd name="T39" fmla="*/ 0 h 1417"/>
                  <a:gd name="T40" fmla="*/ 510 w 1077"/>
                  <a:gd name="T41" fmla="*/ 0 h 1417"/>
                  <a:gd name="T42" fmla="*/ 397 w 1077"/>
                  <a:gd name="T43" fmla="*/ 0 h 1417"/>
                  <a:gd name="T44" fmla="*/ 283 w 1077"/>
                  <a:gd name="T45" fmla="*/ 56 h 14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077" h="1417">
                    <a:moveTo>
                      <a:pt x="283" y="56"/>
                    </a:moveTo>
                    <a:lnTo>
                      <a:pt x="113" y="283"/>
                    </a:lnTo>
                    <a:lnTo>
                      <a:pt x="57" y="453"/>
                    </a:lnTo>
                    <a:lnTo>
                      <a:pt x="0" y="680"/>
                    </a:lnTo>
                    <a:lnTo>
                      <a:pt x="57" y="964"/>
                    </a:lnTo>
                    <a:lnTo>
                      <a:pt x="113" y="1247"/>
                    </a:lnTo>
                    <a:lnTo>
                      <a:pt x="227" y="1417"/>
                    </a:lnTo>
                    <a:lnTo>
                      <a:pt x="283" y="1417"/>
                    </a:lnTo>
                    <a:lnTo>
                      <a:pt x="454" y="1417"/>
                    </a:lnTo>
                    <a:lnTo>
                      <a:pt x="680" y="1361"/>
                    </a:lnTo>
                    <a:lnTo>
                      <a:pt x="850" y="1247"/>
                    </a:lnTo>
                    <a:lnTo>
                      <a:pt x="1021" y="1077"/>
                    </a:lnTo>
                    <a:lnTo>
                      <a:pt x="1021" y="964"/>
                    </a:lnTo>
                    <a:lnTo>
                      <a:pt x="964" y="737"/>
                    </a:lnTo>
                    <a:lnTo>
                      <a:pt x="1021" y="567"/>
                    </a:lnTo>
                    <a:lnTo>
                      <a:pt x="1021" y="397"/>
                    </a:lnTo>
                    <a:lnTo>
                      <a:pt x="1077" y="283"/>
                    </a:lnTo>
                    <a:lnTo>
                      <a:pt x="964" y="113"/>
                    </a:lnTo>
                    <a:lnTo>
                      <a:pt x="850" y="56"/>
                    </a:lnTo>
                    <a:lnTo>
                      <a:pt x="680" y="0"/>
                    </a:lnTo>
                    <a:lnTo>
                      <a:pt x="510" y="0"/>
                    </a:lnTo>
                    <a:lnTo>
                      <a:pt x="397" y="0"/>
                    </a:lnTo>
                    <a:lnTo>
                      <a:pt x="283" y="56"/>
                    </a:lnTo>
                    <a:close/>
                  </a:path>
                </a:pathLst>
              </a:custGeom>
              <a:solidFill>
                <a:srgbClr val="000000"/>
              </a:solidFill>
              <a:ln w="76200" cap="flat" cmpd="sng">
                <a:solidFill>
                  <a:sysClr val="windowText" lastClr="0000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marL="0" marR="0" lvl="0" indent="0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70" name="Freeform 239">
                <a:extLst>
                  <a:ext uri="{FF2B5EF4-FFF2-40B4-BE49-F238E27FC236}">
                    <a16:creationId xmlns:a16="http://schemas.microsoft.com/office/drawing/2014/main" id="{BC15D1E0-F398-4961-99EF-EAF84C7AFD9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16" y="2884"/>
                <a:ext cx="439" cy="395"/>
              </a:xfrm>
              <a:custGeom>
                <a:avLst/>
                <a:gdLst>
                  <a:gd name="T0" fmla="*/ 397 w 1134"/>
                  <a:gd name="T1" fmla="*/ 0 h 1021"/>
                  <a:gd name="T2" fmla="*/ 113 w 1134"/>
                  <a:gd name="T3" fmla="*/ 57 h 1021"/>
                  <a:gd name="T4" fmla="*/ 0 w 1134"/>
                  <a:gd name="T5" fmla="*/ 170 h 1021"/>
                  <a:gd name="T6" fmla="*/ 227 w 1134"/>
                  <a:gd name="T7" fmla="*/ 57 h 1021"/>
                  <a:gd name="T8" fmla="*/ 397 w 1134"/>
                  <a:gd name="T9" fmla="*/ 113 h 1021"/>
                  <a:gd name="T10" fmla="*/ 567 w 1134"/>
                  <a:gd name="T11" fmla="*/ 113 h 1021"/>
                  <a:gd name="T12" fmla="*/ 680 w 1134"/>
                  <a:gd name="T13" fmla="*/ 170 h 1021"/>
                  <a:gd name="T14" fmla="*/ 737 w 1134"/>
                  <a:gd name="T15" fmla="*/ 227 h 1021"/>
                  <a:gd name="T16" fmla="*/ 737 w 1134"/>
                  <a:gd name="T17" fmla="*/ 284 h 1021"/>
                  <a:gd name="T18" fmla="*/ 794 w 1134"/>
                  <a:gd name="T19" fmla="*/ 340 h 1021"/>
                  <a:gd name="T20" fmla="*/ 737 w 1134"/>
                  <a:gd name="T21" fmla="*/ 397 h 1021"/>
                  <a:gd name="T22" fmla="*/ 737 w 1134"/>
                  <a:gd name="T23" fmla="*/ 510 h 1021"/>
                  <a:gd name="T24" fmla="*/ 737 w 1134"/>
                  <a:gd name="T25" fmla="*/ 567 h 1021"/>
                  <a:gd name="T26" fmla="*/ 737 w 1134"/>
                  <a:gd name="T27" fmla="*/ 737 h 1021"/>
                  <a:gd name="T28" fmla="*/ 737 w 1134"/>
                  <a:gd name="T29" fmla="*/ 794 h 1021"/>
                  <a:gd name="T30" fmla="*/ 737 w 1134"/>
                  <a:gd name="T31" fmla="*/ 964 h 1021"/>
                  <a:gd name="T32" fmla="*/ 737 w 1134"/>
                  <a:gd name="T33" fmla="*/ 1021 h 1021"/>
                  <a:gd name="T34" fmla="*/ 794 w 1134"/>
                  <a:gd name="T35" fmla="*/ 907 h 1021"/>
                  <a:gd name="T36" fmla="*/ 850 w 1134"/>
                  <a:gd name="T37" fmla="*/ 851 h 1021"/>
                  <a:gd name="T38" fmla="*/ 907 w 1134"/>
                  <a:gd name="T39" fmla="*/ 851 h 1021"/>
                  <a:gd name="T40" fmla="*/ 964 w 1134"/>
                  <a:gd name="T41" fmla="*/ 907 h 1021"/>
                  <a:gd name="T42" fmla="*/ 1020 w 1134"/>
                  <a:gd name="T43" fmla="*/ 964 h 1021"/>
                  <a:gd name="T44" fmla="*/ 1134 w 1134"/>
                  <a:gd name="T45" fmla="*/ 907 h 1021"/>
                  <a:gd name="T46" fmla="*/ 907 w 1134"/>
                  <a:gd name="T47" fmla="*/ 284 h 1021"/>
                  <a:gd name="T48" fmla="*/ 794 w 1134"/>
                  <a:gd name="T49" fmla="*/ 57 h 1021"/>
                  <a:gd name="T50" fmla="*/ 567 w 1134"/>
                  <a:gd name="T51" fmla="*/ 0 h 1021"/>
                  <a:gd name="T52" fmla="*/ 397 w 1134"/>
                  <a:gd name="T53" fmla="*/ 0 h 10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134" h="1021">
                    <a:moveTo>
                      <a:pt x="397" y="0"/>
                    </a:moveTo>
                    <a:lnTo>
                      <a:pt x="113" y="57"/>
                    </a:lnTo>
                    <a:lnTo>
                      <a:pt x="0" y="170"/>
                    </a:lnTo>
                    <a:lnTo>
                      <a:pt x="227" y="57"/>
                    </a:lnTo>
                    <a:lnTo>
                      <a:pt x="397" y="113"/>
                    </a:lnTo>
                    <a:lnTo>
                      <a:pt x="567" y="113"/>
                    </a:lnTo>
                    <a:lnTo>
                      <a:pt x="680" y="170"/>
                    </a:lnTo>
                    <a:lnTo>
                      <a:pt x="737" y="227"/>
                    </a:lnTo>
                    <a:lnTo>
                      <a:pt x="737" y="284"/>
                    </a:lnTo>
                    <a:lnTo>
                      <a:pt x="794" y="340"/>
                    </a:lnTo>
                    <a:lnTo>
                      <a:pt x="737" y="397"/>
                    </a:lnTo>
                    <a:lnTo>
                      <a:pt x="737" y="510"/>
                    </a:lnTo>
                    <a:lnTo>
                      <a:pt x="737" y="567"/>
                    </a:lnTo>
                    <a:lnTo>
                      <a:pt x="737" y="737"/>
                    </a:lnTo>
                    <a:lnTo>
                      <a:pt x="737" y="794"/>
                    </a:lnTo>
                    <a:lnTo>
                      <a:pt x="737" y="964"/>
                    </a:lnTo>
                    <a:lnTo>
                      <a:pt x="737" y="1021"/>
                    </a:lnTo>
                    <a:lnTo>
                      <a:pt x="794" y="907"/>
                    </a:lnTo>
                    <a:lnTo>
                      <a:pt x="850" y="851"/>
                    </a:lnTo>
                    <a:lnTo>
                      <a:pt x="907" y="851"/>
                    </a:lnTo>
                    <a:lnTo>
                      <a:pt x="964" y="907"/>
                    </a:lnTo>
                    <a:lnTo>
                      <a:pt x="1020" y="964"/>
                    </a:lnTo>
                    <a:lnTo>
                      <a:pt x="1134" y="907"/>
                    </a:lnTo>
                    <a:lnTo>
                      <a:pt x="907" y="284"/>
                    </a:lnTo>
                    <a:lnTo>
                      <a:pt x="794" y="57"/>
                    </a:lnTo>
                    <a:lnTo>
                      <a:pt x="567" y="0"/>
                    </a:lnTo>
                    <a:lnTo>
                      <a:pt x="397" y="0"/>
                    </a:lnTo>
                    <a:close/>
                  </a:path>
                </a:pathLst>
              </a:custGeom>
              <a:solidFill>
                <a:srgbClr val="000000"/>
              </a:solidFill>
              <a:ln w="76200" cap="flat" cmpd="sng">
                <a:solidFill>
                  <a:sysClr val="windowText" lastClr="0000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marL="0" marR="0" lvl="0" indent="0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71" name="Freeform 240">
                <a:extLst>
                  <a:ext uri="{FF2B5EF4-FFF2-40B4-BE49-F238E27FC236}">
                    <a16:creationId xmlns:a16="http://schemas.microsoft.com/office/drawing/2014/main" id="{7A40FE60-660A-4FBF-AD46-191130804B9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45" y="3191"/>
                <a:ext cx="66" cy="110"/>
              </a:xfrm>
              <a:custGeom>
                <a:avLst/>
                <a:gdLst>
                  <a:gd name="T0" fmla="*/ 0 w 170"/>
                  <a:gd name="T1" fmla="*/ 0 h 283"/>
                  <a:gd name="T2" fmla="*/ 0 w 170"/>
                  <a:gd name="T3" fmla="*/ 170 h 283"/>
                  <a:gd name="T4" fmla="*/ 0 w 170"/>
                  <a:gd name="T5" fmla="*/ 283 h 283"/>
                  <a:gd name="T6" fmla="*/ 114 w 170"/>
                  <a:gd name="T7" fmla="*/ 227 h 283"/>
                  <a:gd name="T8" fmla="*/ 170 w 170"/>
                  <a:gd name="T9" fmla="*/ 113 h 283"/>
                  <a:gd name="T10" fmla="*/ 57 w 170"/>
                  <a:gd name="T11" fmla="*/ 0 h 283"/>
                  <a:gd name="T12" fmla="*/ 0 w 170"/>
                  <a:gd name="T13" fmla="*/ 0 h 2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70" h="283">
                    <a:moveTo>
                      <a:pt x="0" y="0"/>
                    </a:moveTo>
                    <a:lnTo>
                      <a:pt x="0" y="170"/>
                    </a:lnTo>
                    <a:lnTo>
                      <a:pt x="0" y="283"/>
                    </a:lnTo>
                    <a:lnTo>
                      <a:pt x="114" y="227"/>
                    </a:lnTo>
                    <a:lnTo>
                      <a:pt x="170" y="113"/>
                    </a:lnTo>
                    <a:lnTo>
                      <a:pt x="57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76200" cap="flat" cmpd="sng">
                <a:solidFill>
                  <a:sysClr val="windowText" lastClr="0000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marL="0" marR="0" lvl="0" indent="0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72" name="Freeform 241">
                <a:extLst>
                  <a:ext uri="{FF2B5EF4-FFF2-40B4-BE49-F238E27FC236}">
                    <a16:creationId xmlns:a16="http://schemas.microsoft.com/office/drawing/2014/main" id="{38E64B55-7AC1-4AE1-A16B-CF5D7F44DDF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16" y="3345"/>
                <a:ext cx="285" cy="307"/>
              </a:xfrm>
              <a:custGeom>
                <a:avLst/>
                <a:gdLst>
                  <a:gd name="T0" fmla="*/ 0 w 737"/>
                  <a:gd name="T1" fmla="*/ 283 h 794"/>
                  <a:gd name="T2" fmla="*/ 113 w 737"/>
                  <a:gd name="T3" fmla="*/ 453 h 794"/>
                  <a:gd name="T4" fmla="*/ 227 w 737"/>
                  <a:gd name="T5" fmla="*/ 680 h 794"/>
                  <a:gd name="T6" fmla="*/ 227 w 737"/>
                  <a:gd name="T7" fmla="*/ 794 h 794"/>
                  <a:gd name="T8" fmla="*/ 510 w 737"/>
                  <a:gd name="T9" fmla="*/ 453 h 794"/>
                  <a:gd name="T10" fmla="*/ 680 w 737"/>
                  <a:gd name="T11" fmla="*/ 170 h 794"/>
                  <a:gd name="T12" fmla="*/ 737 w 737"/>
                  <a:gd name="T13" fmla="*/ 0 h 794"/>
                  <a:gd name="T14" fmla="*/ 623 w 737"/>
                  <a:gd name="T15" fmla="*/ 113 h 794"/>
                  <a:gd name="T16" fmla="*/ 453 w 737"/>
                  <a:gd name="T17" fmla="*/ 227 h 794"/>
                  <a:gd name="T18" fmla="*/ 227 w 737"/>
                  <a:gd name="T19" fmla="*/ 283 h 794"/>
                  <a:gd name="T20" fmla="*/ 0 w 737"/>
                  <a:gd name="T21" fmla="*/ 283 h 7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737" h="794">
                    <a:moveTo>
                      <a:pt x="0" y="283"/>
                    </a:moveTo>
                    <a:lnTo>
                      <a:pt x="113" y="453"/>
                    </a:lnTo>
                    <a:lnTo>
                      <a:pt x="227" y="680"/>
                    </a:lnTo>
                    <a:lnTo>
                      <a:pt x="227" y="794"/>
                    </a:lnTo>
                    <a:lnTo>
                      <a:pt x="510" y="453"/>
                    </a:lnTo>
                    <a:lnTo>
                      <a:pt x="680" y="170"/>
                    </a:lnTo>
                    <a:lnTo>
                      <a:pt x="737" y="0"/>
                    </a:lnTo>
                    <a:lnTo>
                      <a:pt x="623" y="113"/>
                    </a:lnTo>
                    <a:lnTo>
                      <a:pt x="453" y="227"/>
                    </a:lnTo>
                    <a:lnTo>
                      <a:pt x="227" y="283"/>
                    </a:lnTo>
                    <a:lnTo>
                      <a:pt x="0" y="283"/>
                    </a:lnTo>
                    <a:close/>
                  </a:path>
                </a:pathLst>
              </a:custGeom>
              <a:solidFill>
                <a:srgbClr val="000000"/>
              </a:solidFill>
              <a:ln w="76200" cap="flat" cmpd="sng">
                <a:solidFill>
                  <a:sysClr val="windowText" lastClr="0000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marL="0" marR="0" lvl="0" indent="0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73" name="Freeform 242">
                <a:extLst>
                  <a:ext uri="{FF2B5EF4-FFF2-40B4-BE49-F238E27FC236}">
                    <a16:creationId xmlns:a16="http://schemas.microsoft.com/office/drawing/2014/main" id="{E83A653F-B1C4-4855-AEE6-34FB99EE38B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16" y="3345"/>
                <a:ext cx="285" cy="175"/>
              </a:xfrm>
              <a:custGeom>
                <a:avLst/>
                <a:gdLst>
                  <a:gd name="T0" fmla="*/ 737 w 737"/>
                  <a:gd name="T1" fmla="*/ 0 h 453"/>
                  <a:gd name="T2" fmla="*/ 623 w 737"/>
                  <a:gd name="T3" fmla="*/ 113 h 453"/>
                  <a:gd name="T4" fmla="*/ 453 w 737"/>
                  <a:gd name="T5" fmla="*/ 227 h 453"/>
                  <a:gd name="T6" fmla="*/ 227 w 737"/>
                  <a:gd name="T7" fmla="*/ 283 h 453"/>
                  <a:gd name="T8" fmla="*/ 0 w 737"/>
                  <a:gd name="T9" fmla="*/ 283 h 453"/>
                  <a:gd name="T10" fmla="*/ 113 w 737"/>
                  <a:gd name="T11" fmla="*/ 453 h 453"/>
                  <a:gd name="T12" fmla="*/ 510 w 737"/>
                  <a:gd name="T13" fmla="*/ 227 h 453"/>
                  <a:gd name="T14" fmla="*/ 737 w 737"/>
                  <a:gd name="T15" fmla="*/ 0 h 4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37" h="453">
                    <a:moveTo>
                      <a:pt x="737" y="0"/>
                    </a:moveTo>
                    <a:lnTo>
                      <a:pt x="623" y="113"/>
                    </a:lnTo>
                    <a:lnTo>
                      <a:pt x="453" y="227"/>
                    </a:lnTo>
                    <a:lnTo>
                      <a:pt x="227" y="283"/>
                    </a:lnTo>
                    <a:lnTo>
                      <a:pt x="0" y="283"/>
                    </a:lnTo>
                    <a:lnTo>
                      <a:pt x="113" y="453"/>
                    </a:lnTo>
                    <a:lnTo>
                      <a:pt x="510" y="227"/>
                    </a:lnTo>
                    <a:lnTo>
                      <a:pt x="737" y="0"/>
                    </a:lnTo>
                    <a:close/>
                  </a:path>
                </a:pathLst>
              </a:custGeom>
              <a:solidFill>
                <a:srgbClr val="000000"/>
              </a:solidFill>
              <a:ln w="76200" cap="flat" cmpd="sng">
                <a:solidFill>
                  <a:sysClr val="windowText" lastClr="0000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marL="0" marR="0" lvl="0" indent="0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74" name="Freeform 243">
                <a:extLst>
                  <a:ext uri="{FF2B5EF4-FFF2-40B4-BE49-F238E27FC236}">
                    <a16:creationId xmlns:a16="http://schemas.microsoft.com/office/drawing/2014/main" id="{81253040-F540-4310-A71A-388F15E7977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13" y="3366"/>
                <a:ext cx="476" cy="835"/>
              </a:xfrm>
              <a:custGeom>
                <a:avLst/>
                <a:gdLst>
                  <a:gd name="T0" fmla="*/ 1114 w 1228"/>
                  <a:gd name="T1" fmla="*/ 0 h 2156"/>
                  <a:gd name="T2" fmla="*/ 831 w 1228"/>
                  <a:gd name="T3" fmla="*/ 511 h 2156"/>
                  <a:gd name="T4" fmla="*/ 547 w 1228"/>
                  <a:gd name="T5" fmla="*/ 964 h 2156"/>
                  <a:gd name="T6" fmla="*/ 207 w 1228"/>
                  <a:gd name="T7" fmla="*/ 1531 h 2156"/>
                  <a:gd name="T8" fmla="*/ 37 w 1228"/>
                  <a:gd name="T9" fmla="*/ 1985 h 2156"/>
                  <a:gd name="T10" fmla="*/ 0 w 1228"/>
                  <a:gd name="T11" fmla="*/ 2156 h 2156"/>
                  <a:gd name="T12" fmla="*/ 320 w 1228"/>
                  <a:gd name="T13" fmla="*/ 2155 h 2156"/>
                  <a:gd name="T14" fmla="*/ 831 w 1228"/>
                  <a:gd name="T15" fmla="*/ 1305 h 2156"/>
                  <a:gd name="T16" fmla="*/ 1114 w 1228"/>
                  <a:gd name="T17" fmla="*/ 568 h 2156"/>
                  <a:gd name="T18" fmla="*/ 1228 w 1228"/>
                  <a:gd name="T19" fmla="*/ 341 h 2156"/>
                  <a:gd name="T20" fmla="*/ 1228 w 1228"/>
                  <a:gd name="T21" fmla="*/ 284 h 2156"/>
                  <a:gd name="T22" fmla="*/ 1114 w 1228"/>
                  <a:gd name="T23" fmla="*/ 171 h 2156"/>
                  <a:gd name="T24" fmla="*/ 1114 w 1228"/>
                  <a:gd name="T25" fmla="*/ 57 h 2156"/>
                  <a:gd name="T26" fmla="*/ 1114 w 1228"/>
                  <a:gd name="T27" fmla="*/ 0 h 21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228" h="2156">
                    <a:moveTo>
                      <a:pt x="1114" y="0"/>
                    </a:moveTo>
                    <a:lnTo>
                      <a:pt x="831" y="511"/>
                    </a:lnTo>
                    <a:lnTo>
                      <a:pt x="547" y="964"/>
                    </a:lnTo>
                    <a:lnTo>
                      <a:pt x="207" y="1531"/>
                    </a:lnTo>
                    <a:lnTo>
                      <a:pt x="37" y="1985"/>
                    </a:lnTo>
                    <a:lnTo>
                      <a:pt x="0" y="2156"/>
                    </a:lnTo>
                    <a:lnTo>
                      <a:pt x="320" y="2155"/>
                    </a:lnTo>
                    <a:lnTo>
                      <a:pt x="831" y="1305"/>
                    </a:lnTo>
                    <a:lnTo>
                      <a:pt x="1114" y="568"/>
                    </a:lnTo>
                    <a:lnTo>
                      <a:pt x="1228" y="341"/>
                    </a:lnTo>
                    <a:lnTo>
                      <a:pt x="1228" y="284"/>
                    </a:lnTo>
                    <a:lnTo>
                      <a:pt x="1114" y="171"/>
                    </a:lnTo>
                    <a:lnTo>
                      <a:pt x="1114" y="57"/>
                    </a:lnTo>
                    <a:lnTo>
                      <a:pt x="1114" y="0"/>
                    </a:lnTo>
                    <a:close/>
                  </a:path>
                </a:pathLst>
              </a:custGeom>
              <a:solidFill>
                <a:srgbClr val="000000"/>
              </a:solidFill>
              <a:ln w="76200" cap="flat" cmpd="sng">
                <a:solidFill>
                  <a:sysClr val="windowText" lastClr="0000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marL="0" marR="0" lvl="0" indent="0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75" name="Freeform 244">
                <a:extLst>
                  <a:ext uri="{FF2B5EF4-FFF2-40B4-BE49-F238E27FC236}">
                    <a16:creationId xmlns:a16="http://schemas.microsoft.com/office/drawing/2014/main" id="{4DF2FD8D-171A-4E0E-BB30-89108B9F6A0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71" y="3411"/>
                <a:ext cx="352" cy="504"/>
              </a:xfrm>
              <a:custGeom>
                <a:avLst/>
                <a:gdLst>
                  <a:gd name="T0" fmla="*/ 57 w 908"/>
                  <a:gd name="T1" fmla="*/ 397 h 1304"/>
                  <a:gd name="T2" fmla="*/ 0 w 908"/>
                  <a:gd name="T3" fmla="*/ 510 h 1304"/>
                  <a:gd name="T4" fmla="*/ 57 w 908"/>
                  <a:gd name="T5" fmla="*/ 794 h 1304"/>
                  <a:gd name="T6" fmla="*/ 57 w 908"/>
                  <a:gd name="T7" fmla="*/ 907 h 1304"/>
                  <a:gd name="T8" fmla="*/ 114 w 908"/>
                  <a:gd name="T9" fmla="*/ 964 h 1304"/>
                  <a:gd name="T10" fmla="*/ 57 w 908"/>
                  <a:gd name="T11" fmla="*/ 1077 h 1304"/>
                  <a:gd name="T12" fmla="*/ 114 w 908"/>
                  <a:gd name="T13" fmla="*/ 1304 h 1304"/>
                  <a:gd name="T14" fmla="*/ 908 w 908"/>
                  <a:gd name="T15" fmla="*/ 0 h 1304"/>
                  <a:gd name="T16" fmla="*/ 794 w 908"/>
                  <a:gd name="T17" fmla="*/ 57 h 1304"/>
                  <a:gd name="T18" fmla="*/ 284 w 908"/>
                  <a:gd name="T19" fmla="*/ 737 h 1304"/>
                  <a:gd name="T20" fmla="*/ 170 w 908"/>
                  <a:gd name="T21" fmla="*/ 567 h 1304"/>
                  <a:gd name="T22" fmla="*/ 114 w 908"/>
                  <a:gd name="T23" fmla="*/ 397 h 1304"/>
                  <a:gd name="T24" fmla="*/ 57 w 908"/>
                  <a:gd name="T25" fmla="*/ 397 h 13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908" h="1304">
                    <a:moveTo>
                      <a:pt x="57" y="397"/>
                    </a:moveTo>
                    <a:lnTo>
                      <a:pt x="0" y="510"/>
                    </a:lnTo>
                    <a:lnTo>
                      <a:pt x="57" y="794"/>
                    </a:lnTo>
                    <a:lnTo>
                      <a:pt x="57" y="907"/>
                    </a:lnTo>
                    <a:lnTo>
                      <a:pt x="114" y="964"/>
                    </a:lnTo>
                    <a:lnTo>
                      <a:pt x="57" y="1077"/>
                    </a:lnTo>
                    <a:lnTo>
                      <a:pt x="114" y="1304"/>
                    </a:lnTo>
                    <a:lnTo>
                      <a:pt x="908" y="0"/>
                    </a:lnTo>
                    <a:lnTo>
                      <a:pt x="794" y="57"/>
                    </a:lnTo>
                    <a:lnTo>
                      <a:pt x="284" y="737"/>
                    </a:lnTo>
                    <a:lnTo>
                      <a:pt x="170" y="567"/>
                    </a:lnTo>
                    <a:lnTo>
                      <a:pt x="114" y="397"/>
                    </a:lnTo>
                    <a:lnTo>
                      <a:pt x="57" y="397"/>
                    </a:lnTo>
                    <a:close/>
                  </a:path>
                </a:pathLst>
              </a:custGeom>
              <a:solidFill>
                <a:srgbClr val="000000"/>
              </a:solidFill>
              <a:ln w="76200" cap="flat" cmpd="sng">
                <a:solidFill>
                  <a:sysClr val="windowText" lastClr="0000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marL="0" marR="0" lvl="0" indent="0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  <p:grpSp>
          <p:nvGrpSpPr>
            <p:cNvPr id="46" name="Group 245">
              <a:extLst>
                <a:ext uri="{FF2B5EF4-FFF2-40B4-BE49-F238E27FC236}">
                  <a16:creationId xmlns:a16="http://schemas.microsoft.com/office/drawing/2014/main" id="{FBFAE7C9-8285-4E68-82FA-E469B2A2605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708" y="2840"/>
              <a:ext cx="1296" cy="1361"/>
              <a:chOff x="1419" y="516"/>
              <a:chExt cx="3345" cy="3516"/>
            </a:xfrm>
          </p:grpSpPr>
          <p:sp>
            <p:nvSpPr>
              <p:cNvPr id="47" name="Freeform 246">
                <a:extLst>
                  <a:ext uri="{FF2B5EF4-FFF2-40B4-BE49-F238E27FC236}">
                    <a16:creationId xmlns:a16="http://schemas.microsoft.com/office/drawing/2014/main" id="{DFD10156-A1C4-4026-A7E6-0A0C36E4F34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19" y="1876"/>
                <a:ext cx="3345" cy="2155"/>
              </a:xfrm>
              <a:custGeom>
                <a:avLst/>
                <a:gdLst>
                  <a:gd name="T0" fmla="*/ 794 w 3345"/>
                  <a:gd name="T1" fmla="*/ 227 h 2155"/>
                  <a:gd name="T2" fmla="*/ 1644 w 3345"/>
                  <a:gd name="T3" fmla="*/ 0 h 2155"/>
                  <a:gd name="T4" fmla="*/ 1644 w 3345"/>
                  <a:gd name="T5" fmla="*/ 171 h 2155"/>
                  <a:gd name="T6" fmla="*/ 1758 w 3345"/>
                  <a:gd name="T7" fmla="*/ 284 h 2155"/>
                  <a:gd name="T8" fmla="*/ 1758 w 3345"/>
                  <a:gd name="T9" fmla="*/ 341 h 2155"/>
                  <a:gd name="T10" fmla="*/ 1985 w 3345"/>
                  <a:gd name="T11" fmla="*/ 511 h 2155"/>
                  <a:gd name="T12" fmla="*/ 2778 w 3345"/>
                  <a:gd name="T13" fmla="*/ 794 h 2155"/>
                  <a:gd name="T14" fmla="*/ 3345 w 3345"/>
                  <a:gd name="T15" fmla="*/ 2155 h 2155"/>
                  <a:gd name="T16" fmla="*/ 57 w 3345"/>
                  <a:gd name="T17" fmla="*/ 2155 h 2155"/>
                  <a:gd name="T18" fmla="*/ 0 w 3345"/>
                  <a:gd name="T19" fmla="*/ 1928 h 2155"/>
                  <a:gd name="T20" fmla="*/ 57 w 3345"/>
                  <a:gd name="T21" fmla="*/ 1588 h 2155"/>
                  <a:gd name="T22" fmla="*/ 0 w 3345"/>
                  <a:gd name="T23" fmla="*/ 1305 h 2155"/>
                  <a:gd name="T24" fmla="*/ 57 w 3345"/>
                  <a:gd name="T25" fmla="*/ 908 h 2155"/>
                  <a:gd name="T26" fmla="*/ 227 w 3345"/>
                  <a:gd name="T27" fmla="*/ 738 h 2155"/>
                  <a:gd name="T28" fmla="*/ 567 w 3345"/>
                  <a:gd name="T29" fmla="*/ 624 h 2155"/>
                  <a:gd name="T30" fmla="*/ 624 w 3345"/>
                  <a:gd name="T31" fmla="*/ 624 h 2155"/>
                  <a:gd name="T32" fmla="*/ 680 w 3345"/>
                  <a:gd name="T33" fmla="*/ 397 h 2155"/>
                  <a:gd name="T34" fmla="*/ 794 w 3345"/>
                  <a:gd name="T35" fmla="*/ 227 h 21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345" h="2155">
                    <a:moveTo>
                      <a:pt x="794" y="227"/>
                    </a:moveTo>
                    <a:lnTo>
                      <a:pt x="1644" y="0"/>
                    </a:lnTo>
                    <a:lnTo>
                      <a:pt x="1644" y="171"/>
                    </a:lnTo>
                    <a:lnTo>
                      <a:pt x="1758" y="284"/>
                    </a:lnTo>
                    <a:lnTo>
                      <a:pt x="1758" y="341"/>
                    </a:lnTo>
                    <a:lnTo>
                      <a:pt x="1985" y="511"/>
                    </a:lnTo>
                    <a:lnTo>
                      <a:pt x="2778" y="794"/>
                    </a:lnTo>
                    <a:lnTo>
                      <a:pt x="3345" y="2155"/>
                    </a:lnTo>
                    <a:lnTo>
                      <a:pt x="57" y="2155"/>
                    </a:lnTo>
                    <a:lnTo>
                      <a:pt x="0" y="1928"/>
                    </a:lnTo>
                    <a:lnTo>
                      <a:pt x="57" y="1588"/>
                    </a:lnTo>
                    <a:lnTo>
                      <a:pt x="0" y="1305"/>
                    </a:lnTo>
                    <a:lnTo>
                      <a:pt x="57" y="908"/>
                    </a:lnTo>
                    <a:lnTo>
                      <a:pt x="227" y="738"/>
                    </a:lnTo>
                    <a:lnTo>
                      <a:pt x="567" y="624"/>
                    </a:lnTo>
                    <a:lnTo>
                      <a:pt x="624" y="624"/>
                    </a:lnTo>
                    <a:lnTo>
                      <a:pt x="680" y="397"/>
                    </a:lnTo>
                    <a:lnTo>
                      <a:pt x="794" y="227"/>
                    </a:lnTo>
                    <a:close/>
                  </a:path>
                </a:pathLst>
              </a:custGeom>
              <a:solidFill>
                <a:srgbClr val="000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chemeClr val="bg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marL="0" marR="0" lvl="0" indent="0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48" name="Freeform 247">
                <a:extLst>
                  <a:ext uri="{FF2B5EF4-FFF2-40B4-BE49-F238E27FC236}">
                    <a16:creationId xmlns:a16="http://schemas.microsoft.com/office/drawing/2014/main" id="{1F072D93-D381-46DE-A8A3-88825CB6884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29" y="516"/>
                <a:ext cx="1588" cy="1417"/>
              </a:xfrm>
              <a:custGeom>
                <a:avLst/>
                <a:gdLst>
                  <a:gd name="T0" fmla="*/ 114 w 1588"/>
                  <a:gd name="T1" fmla="*/ 453 h 1417"/>
                  <a:gd name="T2" fmla="*/ 57 w 1588"/>
                  <a:gd name="T3" fmla="*/ 623 h 1417"/>
                  <a:gd name="T4" fmla="*/ 57 w 1588"/>
                  <a:gd name="T5" fmla="*/ 680 h 1417"/>
                  <a:gd name="T6" fmla="*/ 0 w 1588"/>
                  <a:gd name="T7" fmla="*/ 793 h 1417"/>
                  <a:gd name="T8" fmla="*/ 0 w 1588"/>
                  <a:gd name="T9" fmla="*/ 964 h 1417"/>
                  <a:gd name="T10" fmla="*/ 57 w 1588"/>
                  <a:gd name="T11" fmla="*/ 964 h 1417"/>
                  <a:gd name="T12" fmla="*/ 284 w 1588"/>
                  <a:gd name="T13" fmla="*/ 340 h 1417"/>
                  <a:gd name="T14" fmla="*/ 624 w 1588"/>
                  <a:gd name="T15" fmla="*/ 226 h 1417"/>
                  <a:gd name="T16" fmla="*/ 851 w 1588"/>
                  <a:gd name="T17" fmla="*/ 340 h 1417"/>
                  <a:gd name="T18" fmla="*/ 964 w 1588"/>
                  <a:gd name="T19" fmla="*/ 397 h 1417"/>
                  <a:gd name="T20" fmla="*/ 964 w 1588"/>
                  <a:gd name="T21" fmla="*/ 1077 h 1417"/>
                  <a:gd name="T22" fmla="*/ 907 w 1588"/>
                  <a:gd name="T23" fmla="*/ 1190 h 1417"/>
                  <a:gd name="T24" fmla="*/ 907 w 1588"/>
                  <a:gd name="T25" fmla="*/ 1304 h 1417"/>
                  <a:gd name="T26" fmla="*/ 964 w 1588"/>
                  <a:gd name="T27" fmla="*/ 1360 h 1417"/>
                  <a:gd name="T28" fmla="*/ 1191 w 1588"/>
                  <a:gd name="T29" fmla="*/ 1417 h 1417"/>
                  <a:gd name="T30" fmla="*/ 1304 w 1588"/>
                  <a:gd name="T31" fmla="*/ 1417 h 1417"/>
                  <a:gd name="T32" fmla="*/ 1361 w 1588"/>
                  <a:gd name="T33" fmla="*/ 1304 h 1417"/>
                  <a:gd name="T34" fmla="*/ 1361 w 1588"/>
                  <a:gd name="T35" fmla="*/ 1247 h 1417"/>
                  <a:gd name="T36" fmla="*/ 1418 w 1588"/>
                  <a:gd name="T37" fmla="*/ 1247 h 1417"/>
                  <a:gd name="T38" fmla="*/ 1418 w 1588"/>
                  <a:gd name="T39" fmla="*/ 1134 h 1417"/>
                  <a:gd name="T40" fmla="*/ 1475 w 1588"/>
                  <a:gd name="T41" fmla="*/ 1190 h 1417"/>
                  <a:gd name="T42" fmla="*/ 1531 w 1588"/>
                  <a:gd name="T43" fmla="*/ 1077 h 1417"/>
                  <a:gd name="T44" fmla="*/ 1531 w 1588"/>
                  <a:gd name="T45" fmla="*/ 1134 h 1417"/>
                  <a:gd name="T46" fmla="*/ 1531 w 1588"/>
                  <a:gd name="T47" fmla="*/ 1020 h 1417"/>
                  <a:gd name="T48" fmla="*/ 1588 w 1588"/>
                  <a:gd name="T49" fmla="*/ 1020 h 1417"/>
                  <a:gd name="T50" fmla="*/ 1588 w 1588"/>
                  <a:gd name="T51" fmla="*/ 907 h 1417"/>
                  <a:gd name="T52" fmla="*/ 1588 w 1588"/>
                  <a:gd name="T53" fmla="*/ 850 h 1417"/>
                  <a:gd name="T54" fmla="*/ 1531 w 1588"/>
                  <a:gd name="T55" fmla="*/ 680 h 1417"/>
                  <a:gd name="T56" fmla="*/ 1418 w 1588"/>
                  <a:gd name="T57" fmla="*/ 453 h 1417"/>
                  <a:gd name="T58" fmla="*/ 1361 w 1588"/>
                  <a:gd name="T59" fmla="*/ 340 h 1417"/>
                  <a:gd name="T60" fmla="*/ 1361 w 1588"/>
                  <a:gd name="T61" fmla="*/ 226 h 1417"/>
                  <a:gd name="T62" fmla="*/ 1248 w 1588"/>
                  <a:gd name="T63" fmla="*/ 113 h 1417"/>
                  <a:gd name="T64" fmla="*/ 1134 w 1588"/>
                  <a:gd name="T65" fmla="*/ 113 h 1417"/>
                  <a:gd name="T66" fmla="*/ 1021 w 1588"/>
                  <a:gd name="T67" fmla="*/ 0 h 1417"/>
                  <a:gd name="T68" fmla="*/ 964 w 1588"/>
                  <a:gd name="T69" fmla="*/ 0 h 1417"/>
                  <a:gd name="T70" fmla="*/ 907 w 1588"/>
                  <a:gd name="T71" fmla="*/ 56 h 1417"/>
                  <a:gd name="T72" fmla="*/ 794 w 1588"/>
                  <a:gd name="T73" fmla="*/ 0 h 1417"/>
                  <a:gd name="T74" fmla="*/ 737 w 1588"/>
                  <a:gd name="T75" fmla="*/ 0 h 1417"/>
                  <a:gd name="T76" fmla="*/ 511 w 1588"/>
                  <a:gd name="T77" fmla="*/ 56 h 1417"/>
                  <a:gd name="T78" fmla="*/ 397 w 1588"/>
                  <a:gd name="T79" fmla="*/ 56 h 1417"/>
                  <a:gd name="T80" fmla="*/ 340 w 1588"/>
                  <a:gd name="T81" fmla="*/ 170 h 1417"/>
                  <a:gd name="T82" fmla="*/ 227 w 1588"/>
                  <a:gd name="T83" fmla="*/ 170 h 1417"/>
                  <a:gd name="T84" fmla="*/ 114 w 1588"/>
                  <a:gd name="T85" fmla="*/ 397 h 1417"/>
                  <a:gd name="T86" fmla="*/ 114 w 1588"/>
                  <a:gd name="T87" fmla="*/ 453 h 14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1588" h="1417">
                    <a:moveTo>
                      <a:pt x="114" y="453"/>
                    </a:moveTo>
                    <a:lnTo>
                      <a:pt x="57" y="623"/>
                    </a:lnTo>
                    <a:lnTo>
                      <a:pt x="57" y="680"/>
                    </a:lnTo>
                    <a:lnTo>
                      <a:pt x="0" y="793"/>
                    </a:lnTo>
                    <a:lnTo>
                      <a:pt x="0" y="964"/>
                    </a:lnTo>
                    <a:lnTo>
                      <a:pt x="57" y="964"/>
                    </a:lnTo>
                    <a:lnTo>
                      <a:pt x="284" y="340"/>
                    </a:lnTo>
                    <a:lnTo>
                      <a:pt x="624" y="226"/>
                    </a:lnTo>
                    <a:lnTo>
                      <a:pt x="851" y="340"/>
                    </a:lnTo>
                    <a:lnTo>
                      <a:pt x="964" y="397"/>
                    </a:lnTo>
                    <a:lnTo>
                      <a:pt x="964" y="1077"/>
                    </a:lnTo>
                    <a:lnTo>
                      <a:pt x="907" y="1190"/>
                    </a:lnTo>
                    <a:lnTo>
                      <a:pt x="907" y="1304"/>
                    </a:lnTo>
                    <a:lnTo>
                      <a:pt x="964" y="1360"/>
                    </a:lnTo>
                    <a:lnTo>
                      <a:pt x="1191" y="1417"/>
                    </a:lnTo>
                    <a:lnTo>
                      <a:pt x="1304" y="1417"/>
                    </a:lnTo>
                    <a:lnTo>
                      <a:pt x="1361" y="1304"/>
                    </a:lnTo>
                    <a:lnTo>
                      <a:pt x="1361" y="1247"/>
                    </a:lnTo>
                    <a:lnTo>
                      <a:pt x="1418" y="1247"/>
                    </a:lnTo>
                    <a:lnTo>
                      <a:pt x="1418" y="1134"/>
                    </a:lnTo>
                    <a:lnTo>
                      <a:pt x="1475" y="1190"/>
                    </a:lnTo>
                    <a:lnTo>
                      <a:pt x="1531" y="1077"/>
                    </a:lnTo>
                    <a:lnTo>
                      <a:pt x="1531" y="1134"/>
                    </a:lnTo>
                    <a:lnTo>
                      <a:pt x="1531" y="1020"/>
                    </a:lnTo>
                    <a:lnTo>
                      <a:pt x="1588" y="1020"/>
                    </a:lnTo>
                    <a:lnTo>
                      <a:pt x="1588" y="907"/>
                    </a:lnTo>
                    <a:lnTo>
                      <a:pt x="1588" y="850"/>
                    </a:lnTo>
                    <a:lnTo>
                      <a:pt x="1531" y="680"/>
                    </a:lnTo>
                    <a:lnTo>
                      <a:pt x="1418" y="453"/>
                    </a:lnTo>
                    <a:lnTo>
                      <a:pt x="1361" y="340"/>
                    </a:lnTo>
                    <a:lnTo>
                      <a:pt x="1361" y="226"/>
                    </a:lnTo>
                    <a:lnTo>
                      <a:pt x="1248" y="113"/>
                    </a:lnTo>
                    <a:lnTo>
                      <a:pt x="1134" y="113"/>
                    </a:lnTo>
                    <a:lnTo>
                      <a:pt x="1021" y="0"/>
                    </a:lnTo>
                    <a:lnTo>
                      <a:pt x="964" y="0"/>
                    </a:lnTo>
                    <a:lnTo>
                      <a:pt x="907" y="56"/>
                    </a:lnTo>
                    <a:lnTo>
                      <a:pt x="794" y="0"/>
                    </a:lnTo>
                    <a:lnTo>
                      <a:pt x="737" y="0"/>
                    </a:lnTo>
                    <a:lnTo>
                      <a:pt x="511" y="56"/>
                    </a:lnTo>
                    <a:lnTo>
                      <a:pt x="397" y="56"/>
                    </a:lnTo>
                    <a:lnTo>
                      <a:pt x="340" y="170"/>
                    </a:lnTo>
                    <a:lnTo>
                      <a:pt x="227" y="170"/>
                    </a:lnTo>
                    <a:lnTo>
                      <a:pt x="114" y="397"/>
                    </a:lnTo>
                    <a:lnTo>
                      <a:pt x="114" y="45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chemeClr val="bg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marL="0" marR="0" lvl="0" indent="0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49" name="Freeform 248">
                <a:extLst>
                  <a:ext uri="{FF2B5EF4-FFF2-40B4-BE49-F238E27FC236}">
                    <a16:creationId xmlns:a16="http://schemas.microsoft.com/office/drawing/2014/main" id="{C816CE49-AAF6-4E1A-9131-2D3E9FA4A17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85" y="686"/>
                <a:ext cx="1077" cy="1417"/>
              </a:xfrm>
              <a:custGeom>
                <a:avLst/>
                <a:gdLst>
                  <a:gd name="T0" fmla="*/ 283 w 1077"/>
                  <a:gd name="T1" fmla="*/ 56 h 1417"/>
                  <a:gd name="T2" fmla="*/ 113 w 1077"/>
                  <a:gd name="T3" fmla="*/ 283 h 1417"/>
                  <a:gd name="T4" fmla="*/ 57 w 1077"/>
                  <a:gd name="T5" fmla="*/ 453 h 1417"/>
                  <a:gd name="T6" fmla="*/ 0 w 1077"/>
                  <a:gd name="T7" fmla="*/ 680 h 1417"/>
                  <a:gd name="T8" fmla="*/ 57 w 1077"/>
                  <a:gd name="T9" fmla="*/ 964 h 1417"/>
                  <a:gd name="T10" fmla="*/ 113 w 1077"/>
                  <a:gd name="T11" fmla="*/ 1247 h 1417"/>
                  <a:gd name="T12" fmla="*/ 227 w 1077"/>
                  <a:gd name="T13" fmla="*/ 1417 h 1417"/>
                  <a:gd name="T14" fmla="*/ 283 w 1077"/>
                  <a:gd name="T15" fmla="*/ 1417 h 1417"/>
                  <a:gd name="T16" fmla="*/ 454 w 1077"/>
                  <a:gd name="T17" fmla="*/ 1417 h 1417"/>
                  <a:gd name="T18" fmla="*/ 680 w 1077"/>
                  <a:gd name="T19" fmla="*/ 1361 h 1417"/>
                  <a:gd name="T20" fmla="*/ 850 w 1077"/>
                  <a:gd name="T21" fmla="*/ 1247 h 1417"/>
                  <a:gd name="T22" fmla="*/ 1021 w 1077"/>
                  <a:gd name="T23" fmla="*/ 1077 h 1417"/>
                  <a:gd name="T24" fmla="*/ 1021 w 1077"/>
                  <a:gd name="T25" fmla="*/ 964 h 1417"/>
                  <a:gd name="T26" fmla="*/ 964 w 1077"/>
                  <a:gd name="T27" fmla="*/ 737 h 1417"/>
                  <a:gd name="T28" fmla="*/ 1021 w 1077"/>
                  <a:gd name="T29" fmla="*/ 567 h 1417"/>
                  <a:gd name="T30" fmla="*/ 1021 w 1077"/>
                  <a:gd name="T31" fmla="*/ 397 h 1417"/>
                  <a:gd name="T32" fmla="*/ 1077 w 1077"/>
                  <a:gd name="T33" fmla="*/ 283 h 1417"/>
                  <a:gd name="T34" fmla="*/ 964 w 1077"/>
                  <a:gd name="T35" fmla="*/ 113 h 1417"/>
                  <a:gd name="T36" fmla="*/ 850 w 1077"/>
                  <a:gd name="T37" fmla="*/ 56 h 1417"/>
                  <a:gd name="T38" fmla="*/ 680 w 1077"/>
                  <a:gd name="T39" fmla="*/ 0 h 1417"/>
                  <a:gd name="T40" fmla="*/ 510 w 1077"/>
                  <a:gd name="T41" fmla="*/ 0 h 1417"/>
                  <a:gd name="T42" fmla="*/ 397 w 1077"/>
                  <a:gd name="T43" fmla="*/ 0 h 1417"/>
                  <a:gd name="T44" fmla="*/ 283 w 1077"/>
                  <a:gd name="T45" fmla="*/ 56 h 14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077" h="1417">
                    <a:moveTo>
                      <a:pt x="283" y="56"/>
                    </a:moveTo>
                    <a:lnTo>
                      <a:pt x="113" y="283"/>
                    </a:lnTo>
                    <a:lnTo>
                      <a:pt x="57" y="453"/>
                    </a:lnTo>
                    <a:lnTo>
                      <a:pt x="0" y="680"/>
                    </a:lnTo>
                    <a:lnTo>
                      <a:pt x="57" y="964"/>
                    </a:lnTo>
                    <a:lnTo>
                      <a:pt x="113" y="1247"/>
                    </a:lnTo>
                    <a:lnTo>
                      <a:pt x="227" y="1417"/>
                    </a:lnTo>
                    <a:lnTo>
                      <a:pt x="283" y="1417"/>
                    </a:lnTo>
                    <a:lnTo>
                      <a:pt x="454" y="1417"/>
                    </a:lnTo>
                    <a:lnTo>
                      <a:pt x="680" y="1361"/>
                    </a:lnTo>
                    <a:lnTo>
                      <a:pt x="850" y="1247"/>
                    </a:lnTo>
                    <a:lnTo>
                      <a:pt x="1021" y="1077"/>
                    </a:lnTo>
                    <a:lnTo>
                      <a:pt x="1021" y="964"/>
                    </a:lnTo>
                    <a:lnTo>
                      <a:pt x="964" y="737"/>
                    </a:lnTo>
                    <a:lnTo>
                      <a:pt x="1021" y="567"/>
                    </a:lnTo>
                    <a:lnTo>
                      <a:pt x="1021" y="397"/>
                    </a:lnTo>
                    <a:lnTo>
                      <a:pt x="1077" y="283"/>
                    </a:lnTo>
                    <a:lnTo>
                      <a:pt x="964" y="113"/>
                    </a:lnTo>
                    <a:lnTo>
                      <a:pt x="850" y="56"/>
                    </a:lnTo>
                    <a:lnTo>
                      <a:pt x="680" y="0"/>
                    </a:lnTo>
                    <a:lnTo>
                      <a:pt x="510" y="0"/>
                    </a:lnTo>
                    <a:lnTo>
                      <a:pt x="397" y="0"/>
                    </a:lnTo>
                    <a:lnTo>
                      <a:pt x="283" y="56"/>
                    </a:lnTo>
                    <a:close/>
                  </a:path>
                </a:pathLst>
              </a:cu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chemeClr val="bg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marL="0" marR="0" lvl="0" indent="0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50" name="Freeform 249">
                <a:extLst>
                  <a:ext uri="{FF2B5EF4-FFF2-40B4-BE49-F238E27FC236}">
                    <a16:creationId xmlns:a16="http://schemas.microsoft.com/office/drawing/2014/main" id="{5E3838C0-A9D0-4A05-ABD0-DAAE24A6819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13" y="629"/>
                <a:ext cx="1134" cy="1021"/>
              </a:xfrm>
              <a:custGeom>
                <a:avLst/>
                <a:gdLst>
                  <a:gd name="T0" fmla="*/ 397 w 1134"/>
                  <a:gd name="T1" fmla="*/ 0 h 1021"/>
                  <a:gd name="T2" fmla="*/ 113 w 1134"/>
                  <a:gd name="T3" fmla="*/ 57 h 1021"/>
                  <a:gd name="T4" fmla="*/ 0 w 1134"/>
                  <a:gd name="T5" fmla="*/ 170 h 1021"/>
                  <a:gd name="T6" fmla="*/ 227 w 1134"/>
                  <a:gd name="T7" fmla="*/ 57 h 1021"/>
                  <a:gd name="T8" fmla="*/ 397 w 1134"/>
                  <a:gd name="T9" fmla="*/ 113 h 1021"/>
                  <a:gd name="T10" fmla="*/ 567 w 1134"/>
                  <a:gd name="T11" fmla="*/ 113 h 1021"/>
                  <a:gd name="T12" fmla="*/ 680 w 1134"/>
                  <a:gd name="T13" fmla="*/ 170 h 1021"/>
                  <a:gd name="T14" fmla="*/ 737 w 1134"/>
                  <a:gd name="T15" fmla="*/ 227 h 1021"/>
                  <a:gd name="T16" fmla="*/ 737 w 1134"/>
                  <a:gd name="T17" fmla="*/ 284 h 1021"/>
                  <a:gd name="T18" fmla="*/ 794 w 1134"/>
                  <a:gd name="T19" fmla="*/ 340 h 1021"/>
                  <a:gd name="T20" fmla="*/ 737 w 1134"/>
                  <a:gd name="T21" fmla="*/ 397 h 1021"/>
                  <a:gd name="T22" fmla="*/ 737 w 1134"/>
                  <a:gd name="T23" fmla="*/ 510 h 1021"/>
                  <a:gd name="T24" fmla="*/ 737 w 1134"/>
                  <a:gd name="T25" fmla="*/ 567 h 1021"/>
                  <a:gd name="T26" fmla="*/ 737 w 1134"/>
                  <a:gd name="T27" fmla="*/ 737 h 1021"/>
                  <a:gd name="T28" fmla="*/ 737 w 1134"/>
                  <a:gd name="T29" fmla="*/ 794 h 1021"/>
                  <a:gd name="T30" fmla="*/ 737 w 1134"/>
                  <a:gd name="T31" fmla="*/ 964 h 1021"/>
                  <a:gd name="T32" fmla="*/ 737 w 1134"/>
                  <a:gd name="T33" fmla="*/ 1021 h 1021"/>
                  <a:gd name="T34" fmla="*/ 794 w 1134"/>
                  <a:gd name="T35" fmla="*/ 907 h 1021"/>
                  <a:gd name="T36" fmla="*/ 850 w 1134"/>
                  <a:gd name="T37" fmla="*/ 851 h 1021"/>
                  <a:gd name="T38" fmla="*/ 907 w 1134"/>
                  <a:gd name="T39" fmla="*/ 851 h 1021"/>
                  <a:gd name="T40" fmla="*/ 964 w 1134"/>
                  <a:gd name="T41" fmla="*/ 907 h 1021"/>
                  <a:gd name="T42" fmla="*/ 1020 w 1134"/>
                  <a:gd name="T43" fmla="*/ 964 h 1021"/>
                  <a:gd name="T44" fmla="*/ 1134 w 1134"/>
                  <a:gd name="T45" fmla="*/ 907 h 1021"/>
                  <a:gd name="T46" fmla="*/ 907 w 1134"/>
                  <a:gd name="T47" fmla="*/ 284 h 1021"/>
                  <a:gd name="T48" fmla="*/ 794 w 1134"/>
                  <a:gd name="T49" fmla="*/ 57 h 1021"/>
                  <a:gd name="T50" fmla="*/ 567 w 1134"/>
                  <a:gd name="T51" fmla="*/ 0 h 1021"/>
                  <a:gd name="T52" fmla="*/ 397 w 1134"/>
                  <a:gd name="T53" fmla="*/ 0 h 10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134" h="1021">
                    <a:moveTo>
                      <a:pt x="397" y="0"/>
                    </a:moveTo>
                    <a:lnTo>
                      <a:pt x="113" y="57"/>
                    </a:lnTo>
                    <a:lnTo>
                      <a:pt x="0" y="170"/>
                    </a:lnTo>
                    <a:lnTo>
                      <a:pt x="227" y="57"/>
                    </a:lnTo>
                    <a:lnTo>
                      <a:pt x="397" y="113"/>
                    </a:lnTo>
                    <a:lnTo>
                      <a:pt x="567" y="113"/>
                    </a:lnTo>
                    <a:lnTo>
                      <a:pt x="680" y="170"/>
                    </a:lnTo>
                    <a:lnTo>
                      <a:pt x="737" y="227"/>
                    </a:lnTo>
                    <a:lnTo>
                      <a:pt x="737" y="284"/>
                    </a:lnTo>
                    <a:lnTo>
                      <a:pt x="794" y="340"/>
                    </a:lnTo>
                    <a:lnTo>
                      <a:pt x="737" y="397"/>
                    </a:lnTo>
                    <a:lnTo>
                      <a:pt x="737" y="510"/>
                    </a:lnTo>
                    <a:lnTo>
                      <a:pt x="737" y="567"/>
                    </a:lnTo>
                    <a:lnTo>
                      <a:pt x="737" y="737"/>
                    </a:lnTo>
                    <a:lnTo>
                      <a:pt x="737" y="794"/>
                    </a:lnTo>
                    <a:lnTo>
                      <a:pt x="737" y="964"/>
                    </a:lnTo>
                    <a:lnTo>
                      <a:pt x="737" y="1021"/>
                    </a:lnTo>
                    <a:lnTo>
                      <a:pt x="794" y="907"/>
                    </a:lnTo>
                    <a:lnTo>
                      <a:pt x="850" y="851"/>
                    </a:lnTo>
                    <a:lnTo>
                      <a:pt x="907" y="851"/>
                    </a:lnTo>
                    <a:lnTo>
                      <a:pt x="964" y="907"/>
                    </a:lnTo>
                    <a:lnTo>
                      <a:pt x="1020" y="964"/>
                    </a:lnTo>
                    <a:lnTo>
                      <a:pt x="1134" y="907"/>
                    </a:lnTo>
                    <a:lnTo>
                      <a:pt x="907" y="284"/>
                    </a:lnTo>
                    <a:lnTo>
                      <a:pt x="794" y="57"/>
                    </a:lnTo>
                    <a:lnTo>
                      <a:pt x="567" y="0"/>
                    </a:lnTo>
                    <a:lnTo>
                      <a:pt x="397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chemeClr val="bg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marL="0" marR="0" lvl="0" indent="0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51" name="Freeform 250">
                <a:extLst>
                  <a:ext uri="{FF2B5EF4-FFF2-40B4-BE49-F238E27FC236}">
                    <a16:creationId xmlns:a16="http://schemas.microsoft.com/office/drawing/2014/main" id="{8930CEAD-A17B-427E-B1EB-1BEA1BC8065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63" y="1423"/>
                <a:ext cx="170" cy="283"/>
              </a:xfrm>
              <a:custGeom>
                <a:avLst/>
                <a:gdLst>
                  <a:gd name="T0" fmla="*/ 0 w 170"/>
                  <a:gd name="T1" fmla="*/ 0 h 283"/>
                  <a:gd name="T2" fmla="*/ 0 w 170"/>
                  <a:gd name="T3" fmla="*/ 170 h 283"/>
                  <a:gd name="T4" fmla="*/ 0 w 170"/>
                  <a:gd name="T5" fmla="*/ 283 h 283"/>
                  <a:gd name="T6" fmla="*/ 114 w 170"/>
                  <a:gd name="T7" fmla="*/ 227 h 283"/>
                  <a:gd name="T8" fmla="*/ 170 w 170"/>
                  <a:gd name="T9" fmla="*/ 113 h 283"/>
                  <a:gd name="T10" fmla="*/ 57 w 170"/>
                  <a:gd name="T11" fmla="*/ 0 h 283"/>
                  <a:gd name="T12" fmla="*/ 0 w 170"/>
                  <a:gd name="T13" fmla="*/ 0 h 2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70" h="283">
                    <a:moveTo>
                      <a:pt x="0" y="0"/>
                    </a:moveTo>
                    <a:lnTo>
                      <a:pt x="0" y="170"/>
                    </a:lnTo>
                    <a:lnTo>
                      <a:pt x="0" y="283"/>
                    </a:lnTo>
                    <a:lnTo>
                      <a:pt x="114" y="227"/>
                    </a:lnTo>
                    <a:lnTo>
                      <a:pt x="170" y="113"/>
                    </a:lnTo>
                    <a:lnTo>
                      <a:pt x="57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chemeClr val="bg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marL="0" marR="0" lvl="0" indent="0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52" name="Freeform 251">
                <a:extLst>
                  <a:ext uri="{FF2B5EF4-FFF2-40B4-BE49-F238E27FC236}">
                    <a16:creationId xmlns:a16="http://schemas.microsoft.com/office/drawing/2014/main" id="{30A22FBE-6975-40A6-AD9A-C251E44D677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13" y="1820"/>
                <a:ext cx="737" cy="794"/>
              </a:xfrm>
              <a:custGeom>
                <a:avLst/>
                <a:gdLst>
                  <a:gd name="T0" fmla="*/ 0 w 737"/>
                  <a:gd name="T1" fmla="*/ 283 h 794"/>
                  <a:gd name="T2" fmla="*/ 113 w 737"/>
                  <a:gd name="T3" fmla="*/ 453 h 794"/>
                  <a:gd name="T4" fmla="*/ 227 w 737"/>
                  <a:gd name="T5" fmla="*/ 680 h 794"/>
                  <a:gd name="T6" fmla="*/ 227 w 737"/>
                  <a:gd name="T7" fmla="*/ 794 h 794"/>
                  <a:gd name="T8" fmla="*/ 510 w 737"/>
                  <a:gd name="T9" fmla="*/ 453 h 794"/>
                  <a:gd name="T10" fmla="*/ 680 w 737"/>
                  <a:gd name="T11" fmla="*/ 170 h 794"/>
                  <a:gd name="T12" fmla="*/ 737 w 737"/>
                  <a:gd name="T13" fmla="*/ 0 h 794"/>
                  <a:gd name="T14" fmla="*/ 623 w 737"/>
                  <a:gd name="T15" fmla="*/ 113 h 794"/>
                  <a:gd name="T16" fmla="*/ 453 w 737"/>
                  <a:gd name="T17" fmla="*/ 227 h 794"/>
                  <a:gd name="T18" fmla="*/ 227 w 737"/>
                  <a:gd name="T19" fmla="*/ 283 h 794"/>
                  <a:gd name="T20" fmla="*/ 0 w 737"/>
                  <a:gd name="T21" fmla="*/ 283 h 7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737" h="794">
                    <a:moveTo>
                      <a:pt x="0" y="283"/>
                    </a:moveTo>
                    <a:lnTo>
                      <a:pt x="113" y="453"/>
                    </a:lnTo>
                    <a:lnTo>
                      <a:pt x="227" y="680"/>
                    </a:lnTo>
                    <a:lnTo>
                      <a:pt x="227" y="794"/>
                    </a:lnTo>
                    <a:lnTo>
                      <a:pt x="510" y="453"/>
                    </a:lnTo>
                    <a:lnTo>
                      <a:pt x="680" y="170"/>
                    </a:lnTo>
                    <a:lnTo>
                      <a:pt x="737" y="0"/>
                    </a:lnTo>
                    <a:lnTo>
                      <a:pt x="623" y="113"/>
                    </a:lnTo>
                    <a:lnTo>
                      <a:pt x="453" y="227"/>
                    </a:lnTo>
                    <a:lnTo>
                      <a:pt x="227" y="283"/>
                    </a:lnTo>
                    <a:lnTo>
                      <a:pt x="0" y="283"/>
                    </a:lnTo>
                    <a:close/>
                  </a:path>
                </a:pathLst>
              </a:cu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chemeClr val="bg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marL="0" marR="0" lvl="0" indent="0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53" name="Freeform 252">
                <a:extLst>
                  <a:ext uri="{FF2B5EF4-FFF2-40B4-BE49-F238E27FC236}">
                    <a16:creationId xmlns:a16="http://schemas.microsoft.com/office/drawing/2014/main" id="{BEBCE1C4-3BC7-4FF7-B489-032548454C2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13" y="1820"/>
                <a:ext cx="737" cy="453"/>
              </a:xfrm>
              <a:custGeom>
                <a:avLst/>
                <a:gdLst>
                  <a:gd name="T0" fmla="*/ 737 w 737"/>
                  <a:gd name="T1" fmla="*/ 0 h 453"/>
                  <a:gd name="T2" fmla="*/ 623 w 737"/>
                  <a:gd name="T3" fmla="*/ 113 h 453"/>
                  <a:gd name="T4" fmla="*/ 453 w 737"/>
                  <a:gd name="T5" fmla="*/ 227 h 453"/>
                  <a:gd name="T6" fmla="*/ 227 w 737"/>
                  <a:gd name="T7" fmla="*/ 283 h 453"/>
                  <a:gd name="T8" fmla="*/ 0 w 737"/>
                  <a:gd name="T9" fmla="*/ 283 h 453"/>
                  <a:gd name="T10" fmla="*/ 113 w 737"/>
                  <a:gd name="T11" fmla="*/ 453 h 453"/>
                  <a:gd name="T12" fmla="*/ 510 w 737"/>
                  <a:gd name="T13" fmla="*/ 227 h 453"/>
                  <a:gd name="T14" fmla="*/ 737 w 737"/>
                  <a:gd name="T15" fmla="*/ 0 h 4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37" h="453">
                    <a:moveTo>
                      <a:pt x="737" y="0"/>
                    </a:moveTo>
                    <a:lnTo>
                      <a:pt x="623" y="113"/>
                    </a:lnTo>
                    <a:lnTo>
                      <a:pt x="453" y="227"/>
                    </a:lnTo>
                    <a:lnTo>
                      <a:pt x="227" y="283"/>
                    </a:lnTo>
                    <a:lnTo>
                      <a:pt x="0" y="283"/>
                    </a:lnTo>
                    <a:lnTo>
                      <a:pt x="113" y="453"/>
                    </a:lnTo>
                    <a:lnTo>
                      <a:pt x="510" y="227"/>
                    </a:lnTo>
                    <a:lnTo>
                      <a:pt x="737" y="0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chemeClr val="bg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marL="0" marR="0" lvl="0" indent="0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54" name="Freeform 253">
                <a:extLst>
                  <a:ext uri="{FF2B5EF4-FFF2-40B4-BE49-F238E27FC236}">
                    <a16:creationId xmlns:a16="http://schemas.microsoft.com/office/drawing/2014/main" id="{BF0C73B3-BEFD-46E0-A7E8-CB32957C56A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49" y="1876"/>
                <a:ext cx="1228" cy="2156"/>
              </a:xfrm>
              <a:custGeom>
                <a:avLst/>
                <a:gdLst>
                  <a:gd name="T0" fmla="*/ 1114 w 1228"/>
                  <a:gd name="T1" fmla="*/ 0 h 2156"/>
                  <a:gd name="T2" fmla="*/ 831 w 1228"/>
                  <a:gd name="T3" fmla="*/ 511 h 2156"/>
                  <a:gd name="T4" fmla="*/ 547 w 1228"/>
                  <a:gd name="T5" fmla="*/ 964 h 2156"/>
                  <a:gd name="T6" fmla="*/ 207 w 1228"/>
                  <a:gd name="T7" fmla="*/ 1531 h 2156"/>
                  <a:gd name="T8" fmla="*/ 37 w 1228"/>
                  <a:gd name="T9" fmla="*/ 1985 h 2156"/>
                  <a:gd name="T10" fmla="*/ 0 w 1228"/>
                  <a:gd name="T11" fmla="*/ 2156 h 2156"/>
                  <a:gd name="T12" fmla="*/ 320 w 1228"/>
                  <a:gd name="T13" fmla="*/ 2155 h 2156"/>
                  <a:gd name="T14" fmla="*/ 831 w 1228"/>
                  <a:gd name="T15" fmla="*/ 1305 h 2156"/>
                  <a:gd name="T16" fmla="*/ 1114 w 1228"/>
                  <a:gd name="T17" fmla="*/ 568 h 2156"/>
                  <a:gd name="T18" fmla="*/ 1228 w 1228"/>
                  <a:gd name="T19" fmla="*/ 341 h 2156"/>
                  <a:gd name="T20" fmla="*/ 1228 w 1228"/>
                  <a:gd name="T21" fmla="*/ 284 h 2156"/>
                  <a:gd name="T22" fmla="*/ 1114 w 1228"/>
                  <a:gd name="T23" fmla="*/ 171 h 2156"/>
                  <a:gd name="T24" fmla="*/ 1114 w 1228"/>
                  <a:gd name="T25" fmla="*/ 57 h 2156"/>
                  <a:gd name="T26" fmla="*/ 1114 w 1228"/>
                  <a:gd name="T27" fmla="*/ 0 h 21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228" h="2156">
                    <a:moveTo>
                      <a:pt x="1114" y="0"/>
                    </a:moveTo>
                    <a:lnTo>
                      <a:pt x="831" y="511"/>
                    </a:lnTo>
                    <a:lnTo>
                      <a:pt x="547" y="964"/>
                    </a:lnTo>
                    <a:lnTo>
                      <a:pt x="207" y="1531"/>
                    </a:lnTo>
                    <a:lnTo>
                      <a:pt x="37" y="1985"/>
                    </a:lnTo>
                    <a:lnTo>
                      <a:pt x="0" y="2156"/>
                    </a:lnTo>
                    <a:lnTo>
                      <a:pt x="320" y="2155"/>
                    </a:lnTo>
                    <a:lnTo>
                      <a:pt x="831" y="1305"/>
                    </a:lnTo>
                    <a:lnTo>
                      <a:pt x="1114" y="568"/>
                    </a:lnTo>
                    <a:lnTo>
                      <a:pt x="1228" y="341"/>
                    </a:lnTo>
                    <a:lnTo>
                      <a:pt x="1228" y="284"/>
                    </a:lnTo>
                    <a:lnTo>
                      <a:pt x="1114" y="171"/>
                    </a:lnTo>
                    <a:lnTo>
                      <a:pt x="1114" y="57"/>
                    </a:lnTo>
                    <a:lnTo>
                      <a:pt x="1114" y="0"/>
                    </a:lnTo>
                    <a:close/>
                  </a:path>
                </a:pathLst>
              </a:custGeom>
              <a:solidFill>
                <a:srgbClr val="000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chemeClr val="bg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marL="0" marR="0" lvl="0" indent="0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55" name="Freeform 254">
                <a:extLst>
                  <a:ext uri="{FF2B5EF4-FFF2-40B4-BE49-F238E27FC236}">
                    <a16:creationId xmlns:a16="http://schemas.microsoft.com/office/drawing/2014/main" id="{5AE4F17C-F0AA-4767-8FCE-2E194395E8B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99" y="1990"/>
                <a:ext cx="908" cy="1304"/>
              </a:xfrm>
              <a:custGeom>
                <a:avLst/>
                <a:gdLst>
                  <a:gd name="T0" fmla="*/ 57 w 908"/>
                  <a:gd name="T1" fmla="*/ 397 h 1304"/>
                  <a:gd name="T2" fmla="*/ 0 w 908"/>
                  <a:gd name="T3" fmla="*/ 510 h 1304"/>
                  <a:gd name="T4" fmla="*/ 57 w 908"/>
                  <a:gd name="T5" fmla="*/ 794 h 1304"/>
                  <a:gd name="T6" fmla="*/ 57 w 908"/>
                  <a:gd name="T7" fmla="*/ 907 h 1304"/>
                  <a:gd name="T8" fmla="*/ 114 w 908"/>
                  <a:gd name="T9" fmla="*/ 964 h 1304"/>
                  <a:gd name="T10" fmla="*/ 57 w 908"/>
                  <a:gd name="T11" fmla="*/ 1077 h 1304"/>
                  <a:gd name="T12" fmla="*/ 114 w 908"/>
                  <a:gd name="T13" fmla="*/ 1304 h 1304"/>
                  <a:gd name="T14" fmla="*/ 908 w 908"/>
                  <a:gd name="T15" fmla="*/ 0 h 1304"/>
                  <a:gd name="T16" fmla="*/ 794 w 908"/>
                  <a:gd name="T17" fmla="*/ 57 h 1304"/>
                  <a:gd name="T18" fmla="*/ 284 w 908"/>
                  <a:gd name="T19" fmla="*/ 737 h 1304"/>
                  <a:gd name="T20" fmla="*/ 170 w 908"/>
                  <a:gd name="T21" fmla="*/ 567 h 1304"/>
                  <a:gd name="T22" fmla="*/ 114 w 908"/>
                  <a:gd name="T23" fmla="*/ 397 h 1304"/>
                  <a:gd name="T24" fmla="*/ 57 w 908"/>
                  <a:gd name="T25" fmla="*/ 397 h 13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908" h="1304">
                    <a:moveTo>
                      <a:pt x="57" y="397"/>
                    </a:moveTo>
                    <a:lnTo>
                      <a:pt x="0" y="510"/>
                    </a:lnTo>
                    <a:lnTo>
                      <a:pt x="57" y="794"/>
                    </a:lnTo>
                    <a:lnTo>
                      <a:pt x="57" y="907"/>
                    </a:lnTo>
                    <a:lnTo>
                      <a:pt x="114" y="964"/>
                    </a:lnTo>
                    <a:lnTo>
                      <a:pt x="57" y="1077"/>
                    </a:lnTo>
                    <a:lnTo>
                      <a:pt x="114" y="1304"/>
                    </a:lnTo>
                    <a:lnTo>
                      <a:pt x="908" y="0"/>
                    </a:lnTo>
                    <a:lnTo>
                      <a:pt x="794" y="57"/>
                    </a:lnTo>
                    <a:lnTo>
                      <a:pt x="284" y="737"/>
                    </a:lnTo>
                    <a:lnTo>
                      <a:pt x="170" y="567"/>
                    </a:lnTo>
                    <a:lnTo>
                      <a:pt x="114" y="397"/>
                    </a:lnTo>
                    <a:lnTo>
                      <a:pt x="57" y="397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chemeClr val="bg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marL="0" marR="0" lvl="0" indent="0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56" name="Oval 255">
                <a:extLst>
                  <a:ext uri="{FF2B5EF4-FFF2-40B4-BE49-F238E27FC236}">
                    <a16:creationId xmlns:a16="http://schemas.microsoft.com/office/drawing/2014/main" id="{D9513CFA-68B2-444D-8331-6DD426CF192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89" y="3011"/>
                <a:ext cx="170" cy="283"/>
              </a:xfrm>
              <a:prstGeom prst="ellipse">
                <a:avLst/>
              </a:prstGeom>
              <a:solidFill>
                <a:sysClr val="window" lastClr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57" name="Oval 256">
                <a:extLst>
                  <a:ext uri="{FF2B5EF4-FFF2-40B4-BE49-F238E27FC236}">
                    <a16:creationId xmlns:a16="http://schemas.microsoft.com/office/drawing/2014/main" id="{0A39ABA1-4A08-41A2-9DE6-11E9DA8B241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47" y="2840"/>
                <a:ext cx="340" cy="341"/>
              </a:xfrm>
              <a:prstGeom prst="ellipse">
                <a:avLst/>
              </a:prstGeom>
              <a:solidFill>
                <a:sysClr val="window" lastClr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58" name="Freeform 257">
                <a:extLst>
                  <a:ext uri="{FF2B5EF4-FFF2-40B4-BE49-F238E27FC236}">
                    <a16:creationId xmlns:a16="http://schemas.microsoft.com/office/drawing/2014/main" id="{F85250AF-DFA9-47BE-881B-F3466DF6078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83" y="1111"/>
                <a:ext cx="397" cy="113"/>
              </a:xfrm>
              <a:custGeom>
                <a:avLst/>
                <a:gdLst>
                  <a:gd name="T0" fmla="*/ 0 w 397"/>
                  <a:gd name="T1" fmla="*/ 28 h 113"/>
                  <a:gd name="T2" fmla="*/ 85 w 397"/>
                  <a:gd name="T3" fmla="*/ 113 h 113"/>
                  <a:gd name="T4" fmla="*/ 227 w 397"/>
                  <a:gd name="T5" fmla="*/ 57 h 113"/>
                  <a:gd name="T6" fmla="*/ 397 w 397"/>
                  <a:gd name="T7" fmla="*/ 85 h 113"/>
                  <a:gd name="T8" fmla="*/ 255 w 397"/>
                  <a:gd name="T9" fmla="*/ 28 h 113"/>
                  <a:gd name="T10" fmla="*/ 170 w 397"/>
                  <a:gd name="T11" fmla="*/ 0 h 113"/>
                  <a:gd name="T12" fmla="*/ 57 w 397"/>
                  <a:gd name="T13" fmla="*/ 57 h 113"/>
                  <a:gd name="T14" fmla="*/ 28 w 397"/>
                  <a:gd name="T15" fmla="*/ 28 h 113"/>
                  <a:gd name="T16" fmla="*/ 0 w 397"/>
                  <a:gd name="T17" fmla="*/ 28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97" h="113">
                    <a:moveTo>
                      <a:pt x="0" y="28"/>
                    </a:moveTo>
                    <a:lnTo>
                      <a:pt x="85" y="113"/>
                    </a:lnTo>
                    <a:lnTo>
                      <a:pt x="227" y="57"/>
                    </a:lnTo>
                    <a:lnTo>
                      <a:pt x="397" y="85"/>
                    </a:lnTo>
                    <a:lnTo>
                      <a:pt x="255" y="28"/>
                    </a:lnTo>
                    <a:lnTo>
                      <a:pt x="170" y="0"/>
                    </a:lnTo>
                    <a:lnTo>
                      <a:pt x="57" y="57"/>
                    </a:lnTo>
                    <a:lnTo>
                      <a:pt x="28" y="28"/>
                    </a:lnTo>
                    <a:lnTo>
                      <a:pt x="0" y="28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chemeClr val="bg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marL="0" marR="0" lvl="0" indent="0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59" name="Freeform 258">
                <a:extLst>
                  <a:ext uri="{FF2B5EF4-FFF2-40B4-BE49-F238E27FC236}">
                    <a16:creationId xmlns:a16="http://schemas.microsoft.com/office/drawing/2014/main" id="{BB2EE047-3052-4488-B34F-4EE771D1469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43" y="1139"/>
                <a:ext cx="255" cy="114"/>
              </a:xfrm>
              <a:custGeom>
                <a:avLst/>
                <a:gdLst>
                  <a:gd name="T0" fmla="*/ 255 w 255"/>
                  <a:gd name="T1" fmla="*/ 114 h 114"/>
                  <a:gd name="T2" fmla="*/ 255 w 255"/>
                  <a:gd name="T3" fmla="*/ 29 h 114"/>
                  <a:gd name="T4" fmla="*/ 198 w 255"/>
                  <a:gd name="T5" fmla="*/ 0 h 114"/>
                  <a:gd name="T6" fmla="*/ 56 w 255"/>
                  <a:gd name="T7" fmla="*/ 0 h 114"/>
                  <a:gd name="T8" fmla="*/ 0 w 255"/>
                  <a:gd name="T9" fmla="*/ 29 h 114"/>
                  <a:gd name="T10" fmla="*/ 198 w 255"/>
                  <a:gd name="T11" fmla="*/ 57 h 114"/>
                  <a:gd name="T12" fmla="*/ 255 w 255"/>
                  <a:gd name="T13" fmla="*/ 85 h 114"/>
                  <a:gd name="T14" fmla="*/ 255 w 255"/>
                  <a:gd name="T15" fmla="*/ 114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55" h="114">
                    <a:moveTo>
                      <a:pt x="255" y="114"/>
                    </a:moveTo>
                    <a:lnTo>
                      <a:pt x="255" y="29"/>
                    </a:lnTo>
                    <a:lnTo>
                      <a:pt x="198" y="0"/>
                    </a:lnTo>
                    <a:lnTo>
                      <a:pt x="56" y="0"/>
                    </a:lnTo>
                    <a:lnTo>
                      <a:pt x="0" y="29"/>
                    </a:lnTo>
                    <a:lnTo>
                      <a:pt x="198" y="57"/>
                    </a:lnTo>
                    <a:lnTo>
                      <a:pt x="255" y="85"/>
                    </a:lnTo>
                    <a:lnTo>
                      <a:pt x="255" y="114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chemeClr val="bg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marL="0" marR="0" lvl="0" indent="0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60" name="Freeform 259">
                <a:extLst>
                  <a:ext uri="{FF2B5EF4-FFF2-40B4-BE49-F238E27FC236}">
                    <a16:creationId xmlns:a16="http://schemas.microsoft.com/office/drawing/2014/main" id="{1FC7630F-E7B8-48B0-913C-59E809C2006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68" y="1253"/>
                <a:ext cx="283" cy="57"/>
              </a:xfrm>
              <a:custGeom>
                <a:avLst/>
                <a:gdLst>
                  <a:gd name="T0" fmla="*/ 0 w 283"/>
                  <a:gd name="T1" fmla="*/ 28 h 57"/>
                  <a:gd name="T2" fmla="*/ 85 w 283"/>
                  <a:gd name="T3" fmla="*/ 57 h 57"/>
                  <a:gd name="T4" fmla="*/ 283 w 283"/>
                  <a:gd name="T5" fmla="*/ 57 h 57"/>
                  <a:gd name="T6" fmla="*/ 85 w 283"/>
                  <a:gd name="T7" fmla="*/ 0 h 57"/>
                  <a:gd name="T8" fmla="*/ 0 w 283"/>
                  <a:gd name="T9" fmla="*/ 28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3" h="57">
                    <a:moveTo>
                      <a:pt x="0" y="28"/>
                    </a:moveTo>
                    <a:lnTo>
                      <a:pt x="85" y="57"/>
                    </a:lnTo>
                    <a:lnTo>
                      <a:pt x="283" y="57"/>
                    </a:lnTo>
                    <a:lnTo>
                      <a:pt x="85" y="0"/>
                    </a:lnTo>
                    <a:lnTo>
                      <a:pt x="0" y="28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chemeClr val="bg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marL="0" marR="0" lvl="0" indent="0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61" name="Freeform 260">
                <a:extLst>
                  <a:ext uri="{FF2B5EF4-FFF2-40B4-BE49-F238E27FC236}">
                    <a16:creationId xmlns:a16="http://schemas.microsoft.com/office/drawing/2014/main" id="{A2A6B34C-6C29-49E8-A736-0695C7F304E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99" y="1253"/>
                <a:ext cx="171" cy="57"/>
              </a:xfrm>
              <a:custGeom>
                <a:avLst/>
                <a:gdLst>
                  <a:gd name="T0" fmla="*/ 0 w 171"/>
                  <a:gd name="T1" fmla="*/ 57 h 57"/>
                  <a:gd name="T2" fmla="*/ 57 w 171"/>
                  <a:gd name="T3" fmla="*/ 28 h 57"/>
                  <a:gd name="T4" fmla="*/ 171 w 171"/>
                  <a:gd name="T5" fmla="*/ 0 h 57"/>
                  <a:gd name="T6" fmla="*/ 171 w 171"/>
                  <a:gd name="T7" fmla="*/ 28 h 57"/>
                  <a:gd name="T8" fmla="*/ 29 w 171"/>
                  <a:gd name="T9" fmla="*/ 57 h 57"/>
                  <a:gd name="T10" fmla="*/ 0 w 171"/>
                  <a:gd name="T11" fmla="*/ 57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71" h="57">
                    <a:moveTo>
                      <a:pt x="0" y="57"/>
                    </a:moveTo>
                    <a:lnTo>
                      <a:pt x="57" y="28"/>
                    </a:lnTo>
                    <a:lnTo>
                      <a:pt x="171" y="0"/>
                    </a:lnTo>
                    <a:lnTo>
                      <a:pt x="171" y="28"/>
                    </a:lnTo>
                    <a:lnTo>
                      <a:pt x="29" y="57"/>
                    </a:lnTo>
                    <a:lnTo>
                      <a:pt x="0" y="57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chemeClr val="bg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marL="0" marR="0" lvl="0" indent="0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62" name="Freeform 261">
                <a:extLst>
                  <a:ext uri="{FF2B5EF4-FFF2-40B4-BE49-F238E27FC236}">
                    <a16:creationId xmlns:a16="http://schemas.microsoft.com/office/drawing/2014/main" id="{07FB3E9E-549D-4A28-9514-7D058C7E02F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41" y="1281"/>
                <a:ext cx="85" cy="227"/>
              </a:xfrm>
              <a:custGeom>
                <a:avLst/>
                <a:gdLst>
                  <a:gd name="T0" fmla="*/ 85 w 85"/>
                  <a:gd name="T1" fmla="*/ 0 h 227"/>
                  <a:gd name="T2" fmla="*/ 57 w 85"/>
                  <a:gd name="T3" fmla="*/ 170 h 227"/>
                  <a:gd name="T4" fmla="*/ 0 w 85"/>
                  <a:gd name="T5" fmla="*/ 227 h 227"/>
                  <a:gd name="T6" fmla="*/ 57 w 85"/>
                  <a:gd name="T7" fmla="*/ 85 h 227"/>
                  <a:gd name="T8" fmla="*/ 85 w 85"/>
                  <a:gd name="T9" fmla="*/ 0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5" h="227">
                    <a:moveTo>
                      <a:pt x="85" y="0"/>
                    </a:moveTo>
                    <a:lnTo>
                      <a:pt x="57" y="170"/>
                    </a:lnTo>
                    <a:lnTo>
                      <a:pt x="0" y="227"/>
                    </a:lnTo>
                    <a:lnTo>
                      <a:pt x="57" y="85"/>
                    </a:lnTo>
                    <a:lnTo>
                      <a:pt x="85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chemeClr val="bg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marL="0" marR="0" lvl="0" indent="0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63" name="Freeform 262">
                <a:extLst>
                  <a:ext uri="{FF2B5EF4-FFF2-40B4-BE49-F238E27FC236}">
                    <a16:creationId xmlns:a16="http://schemas.microsoft.com/office/drawing/2014/main" id="{FDCA91D5-4B50-466D-909A-CB7F181CFB0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13" y="1565"/>
                <a:ext cx="227" cy="85"/>
              </a:xfrm>
              <a:custGeom>
                <a:avLst/>
                <a:gdLst>
                  <a:gd name="T0" fmla="*/ 0 w 227"/>
                  <a:gd name="T1" fmla="*/ 56 h 85"/>
                  <a:gd name="T2" fmla="*/ 57 w 227"/>
                  <a:gd name="T3" fmla="*/ 0 h 85"/>
                  <a:gd name="T4" fmla="*/ 142 w 227"/>
                  <a:gd name="T5" fmla="*/ 28 h 85"/>
                  <a:gd name="T6" fmla="*/ 227 w 227"/>
                  <a:gd name="T7" fmla="*/ 28 h 85"/>
                  <a:gd name="T8" fmla="*/ 113 w 227"/>
                  <a:gd name="T9" fmla="*/ 56 h 85"/>
                  <a:gd name="T10" fmla="*/ 57 w 227"/>
                  <a:gd name="T11" fmla="*/ 85 h 85"/>
                  <a:gd name="T12" fmla="*/ 0 w 227"/>
                  <a:gd name="T13" fmla="*/ 56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27" h="85">
                    <a:moveTo>
                      <a:pt x="0" y="56"/>
                    </a:moveTo>
                    <a:lnTo>
                      <a:pt x="57" y="0"/>
                    </a:lnTo>
                    <a:lnTo>
                      <a:pt x="142" y="28"/>
                    </a:lnTo>
                    <a:lnTo>
                      <a:pt x="227" y="28"/>
                    </a:lnTo>
                    <a:lnTo>
                      <a:pt x="113" y="56"/>
                    </a:lnTo>
                    <a:lnTo>
                      <a:pt x="57" y="85"/>
                    </a:lnTo>
                    <a:lnTo>
                      <a:pt x="0" y="56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chemeClr val="bg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marL="0" marR="0" lvl="0" indent="0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64" name="Freeform 263">
                <a:extLst>
                  <a:ext uri="{FF2B5EF4-FFF2-40B4-BE49-F238E27FC236}">
                    <a16:creationId xmlns:a16="http://schemas.microsoft.com/office/drawing/2014/main" id="{CB92A791-2D6A-4FFA-9079-F8A3DA94159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56" y="1735"/>
                <a:ext cx="482" cy="113"/>
              </a:xfrm>
              <a:custGeom>
                <a:avLst/>
                <a:gdLst>
                  <a:gd name="T0" fmla="*/ 0 w 482"/>
                  <a:gd name="T1" fmla="*/ 113 h 113"/>
                  <a:gd name="T2" fmla="*/ 114 w 482"/>
                  <a:gd name="T3" fmla="*/ 0 h 113"/>
                  <a:gd name="T4" fmla="*/ 170 w 482"/>
                  <a:gd name="T5" fmla="*/ 28 h 113"/>
                  <a:gd name="T6" fmla="*/ 227 w 482"/>
                  <a:gd name="T7" fmla="*/ 28 h 113"/>
                  <a:gd name="T8" fmla="*/ 312 w 482"/>
                  <a:gd name="T9" fmla="*/ 28 h 113"/>
                  <a:gd name="T10" fmla="*/ 482 w 482"/>
                  <a:gd name="T11" fmla="*/ 113 h 113"/>
                  <a:gd name="T12" fmla="*/ 284 w 482"/>
                  <a:gd name="T13" fmla="*/ 56 h 113"/>
                  <a:gd name="T14" fmla="*/ 142 w 482"/>
                  <a:gd name="T15" fmla="*/ 56 h 113"/>
                  <a:gd name="T16" fmla="*/ 114 w 482"/>
                  <a:gd name="T17" fmla="*/ 28 h 113"/>
                  <a:gd name="T18" fmla="*/ 0 w 482"/>
                  <a:gd name="T19" fmla="*/ 113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82" h="113">
                    <a:moveTo>
                      <a:pt x="0" y="113"/>
                    </a:moveTo>
                    <a:lnTo>
                      <a:pt x="114" y="0"/>
                    </a:lnTo>
                    <a:lnTo>
                      <a:pt x="170" y="28"/>
                    </a:lnTo>
                    <a:lnTo>
                      <a:pt x="227" y="28"/>
                    </a:lnTo>
                    <a:lnTo>
                      <a:pt x="312" y="28"/>
                    </a:lnTo>
                    <a:lnTo>
                      <a:pt x="482" y="113"/>
                    </a:lnTo>
                    <a:lnTo>
                      <a:pt x="284" y="56"/>
                    </a:lnTo>
                    <a:lnTo>
                      <a:pt x="142" y="56"/>
                    </a:lnTo>
                    <a:lnTo>
                      <a:pt x="114" y="28"/>
                    </a:lnTo>
                    <a:lnTo>
                      <a:pt x="0" y="11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chemeClr val="bg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marL="0" marR="0" lvl="0" indent="0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65" name="Freeform 264">
                <a:extLst>
                  <a:ext uri="{FF2B5EF4-FFF2-40B4-BE49-F238E27FC236}">
                    <a16:creationId xmlns:a16="http://schemas.microsoft.com/office/drawing/2014/main" id="{500DC50E-BFBA-4BCD-B00D-76104C00290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41" y="1877"/>
                <a:ext cx="340" cy="85"/>
              </a:xfrm>
              <a:custGeom>
                <a:avLst/>
                <a:gdLst>
                  <a:gd name="T0" fmla="*/ 0 w 340"/>
                  <a:gd name="T1" fmla="*/ 28 h 85"/>
                  <a:gd name="T2" fmla="*/ 29 w 340"/>
                  <a:gd name="T3" fmla="*/ 85 h 85"/>
                  <a:gd name="T4" fmla="*/ 142 w 340"/>
                  <a:gd name="T5" fmla="*/ 56 h 85"/>
                  <a:gd name="T6" fmla="*/ 227 w 340"/>
                  <a:gd name="T7" fmla="*/ 85 h 85"/>
                  <a:gd name="T8" fmla="*/ 340 w 340"/>
                  <a:gd name="T9" fmla="*/ 28 h 85"/>
                  <a:gd name="T10" fmla="*/ 199 w 340"/>
                  <a:gd name="T11" fmla="*/ 28 h 85"/>
                  <a:gd name="T12" fmla="*/ 170 w 340"/>
                  <a:gd name="T13" fmla="*/ 0 h 85"/>
                  <a:gd name="T14" fmla="*/ 57 w 340"/>
                  <a:gd name="T15" fmla="*/ 28 h 85"/>
                  <a:gd name="T16" fmla="*/ 0 w 340"/>
                  <a:gd name="T17" fmla="*/ 28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40" h="85">
                    <a:moveTo>
                      <a:pt x="0" y="28"/>
                    </a:moveTo>
                    <a:lnTo>
                      <a:pt x="29" y="85"/>
                    </a:lnTo>
                    <a:lnTo>
                      <a:pt x="142" y="56"/>
                    </a:lnTo>
                    <a:lnTo>
                      <a:pt x="227" y="85"/>
                    </a:lnTo>
                    <a:lnTo>
                      <a:pt x="340" y="28"/>
                    </a:lnTo>
                    <a:lnTo>
                      <a:pt x="199" y="28"/>
                    </a:lnTo>
                    <a:lnTo>
                      <a:pt x="170" y="0"/>
                    </a:lnTo>
                    <a:lnTo>
                      <a:pt x="57" y="28"/>
                    </a:lnTo>
                    <a:lnTo>
                      <a:pt x="0" y="28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chemeClr val="bg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marL="0" marR="0" lvl="0" indent="0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</p:grpSp>
      <p:sp>
        <p:nvSpPr>
          <p:cNvPr id="76" name="フリーフォーム: 図形 75">
            <a:extLst>
              <a:ext uri="{FF2B5EF4-FFF2-40B4-BE49-F238E27FC236}">
                <a16:creationId xmlns:a16="http://schemas.microsoft.com/office/drawing/2014/main" id="{5FFCC1B9-B300-443D-BA57-2DB1E7164A30}"/>
              </a:ext>
            </a:extLst>
          </p:cNvPr>
          <p:cNvSpPr/>
          <p:nvPr/>
        </p:nvSpPr>
        <p:spPr>
          <a:xfrm>
            <a:off x="2656214" y="3157268"/>
            <a:ext cx="1229919" cy="2199736"/>
          </a:xfrm>
          <a:custGeom>
            <a:avLst/>
            <a:gdLst>
              <a:gd name="connsiteX0" fmla="*/ 1001386 w 1229919"/>
              <a:gd name="connsiteY0" fmla="*/ 0 h 2199736"/>
              <a:gd name="connsiteX1" fmla="*/ 1079024 w 1229919"/>
              <a:gd name="connsiteY1" fmla="*/ 284672 h 2199736"/>
              <a:gd name="connsiteX2" fmla="*/ 1199794 w 1229919"/>
              <a:gd name="connsiteY2" fmla="*/ 336430 h 2199736"/>
              <a:gd name="connsiteX3" fmla="*/ 1225673 w 1229919"/>
              <a:gd name="connsiteY3" fmla="*/ 448574 h 2199736"/>
              <a:gd name="connsiteX4" fmla="*/ 1130782 w 1229919"/>
              <a:gd name="connsiteY4" fmla="*/ 517585 h 2199736"/>
              <a:gd name="connsiteX5" fmla="*/ 1104903 w 1229919"/>
              <a:gd name="connsiteY5" fmla="*/ 715992 h 2199736"/>
              <a:gd name="connsiteX6" fmla="*/ 1182541 w 1229919"/>
              <a:gd name="connsiteY6" fmla="*/ 828136 h 2199736"/>
              <a:gd name="connsiteX7" fmla="*/ 1139409 w 1229919"/>
              <a:gd name="connsiteY7" fmla="*/ 1069675 h 2199736"/>
              <a:gd name="connsiteX8" fmla="*/ 1079024 w 1229919"/>
              <a:gd name="connsiteY8" fmla="*/ 1138687 h 2199736"/>
              <a:gd name="connsiteX9" fmla="*/ 1001386 w 1229919"/>
              <a:gd name="connsiteY9" fmla="*/ 1130060 h 2199736"/>
              <a:gd name="connsiteX10" fmla="*/ 820231 w 1229919"/>
              <a:gd name="connsiteY10" fmla="*/ 1181819 h 2199736"/>
              <a:gd name="connsiteX11" fmla="*/ 777099 w 1229919"/>
              <a:gd name="connsiteY11" fmla="*/ 1181819 h 2199736"/>
              <a:gd name="connsiteX12" fmla="*/ 587318 w 1229919"/>
              <a:gd name="connsiteY12" fmla="*/ 1086928 h 2199736"/>
              <a:gd name="connsiteX13" fmla="*/ 457922 w 1229919"/>
              <a:gd name="connsiteY13" fmla="*/ 974785 h 2199736"/>
              <a:gd name="connsiteX14" fmla="*/ 406163 w 1229919"/>
              <a:gd name="connsiteY14" fmla="*/ 948906 h 2199736"/>
              <a:gd name="connsiteX15" fmla="*/ 345778 w 1229919"/>
              <a:gd name="connsiteY15" fmla="*/ 1000664 h 2199736"/>
              <a:gd name="connsiteX16" fmla="*/ 207756 w 1229919"/>
              <a:gd name="connsiteY16" fmla="*/ 948906 h 2199736"/>
              <a:gd name="connsiteX17" fmla="*/ 181877 w 1229919"/>
              <a:gd name="connsiteY17" fmla="*/ 1000664 h 2199736"/>
              <a:gd name="connsiteX18" fmla="*/ 86986 w 1229919"/>
              <a:gd name="connsiteY18" fmla="*/ 957532 h 2199736"/>
              <a:gd name="connsiteX19" fmla="*/ 26601 w 1229919"/>
              <a:gd name="connsiteY19" fmla="*/ 1000664 h 2199736"/>
              <a:gd name="connsiteX20" fmla="*/ 722 w 1229919"/>
              <a:gd name="connsiteY20" fmla="*/ 1216324 h 2199736"/>
              <a:gd name="connsiteX21" fmla="*/ 52480 w 1229919"/>
              <a:gd name="connsiteY21" fmla="*/ 1354347 h 2199736"/>
              <a:gd name="connsiteX22" fmla="*/ 35228 w 1229919"/>
              <a:gd name="connsiteY22" fmla="*/ 1509623 h 2199736"/>
              <a:gd name="connsiteX23" fmla="*/ 17975 w 1229919"/>
              <a:gd name="connsiteY23" fmla="*/ 1526875 h 2199736"/>
              <a:gd name="connsiteX24" fmla="*/ 61107 w 1229919"/>
              <a:gd name="connsiteY24" fmla="*/ 1682151 h 2199736"/>
              <a:gd name="connsiteX25" fmla="*/ 164624 w 1229919"/>
              <a:gd name="connsiteY25" fmla="*/ 1768415 h 2199736"/>
              <a:gd name="connsiteX26" fmla="*/ 225009 w 1229919"/>
              <a:gd name="connsiteY26" fmla="*/ 1846053 h 2199736"/>
              <a:gd name="connsiteX27" fmla="*/ 294020 w 1229919"/>
              <a:gd name="connsiteY27" fmla="*/ 1897811 h 2199736"/>
              <a:gd name="connsiteX28" fmla="*/ 440669 w 1229919"/>
              <a:gd name="connsiteY28" fmla="*/ 1932317 h 2199736"/>
              <a:gd name="connsiteX29" fmla="*/ 475175 w 1229919"/>
              <a:gd name="connsiteY29" fmla="*/ 2001328 h 2199736"/>
              <a:gd name="connsiteX30" fmla="*/ 587318 w 1229919"/>
              <a:gd name="connsiteY30" fmla="*/ 2035834 h 2199736"/>
              <a:gd name="connsiteX31" fmla="*/ 613197 w 1229919"/>
              <a:gd name="connsiteY31" fmla="*/ 2061713 h 2199736"/>
              <a:gd name="connsiteX32" fmla="*/ 613197 w 1229919"/>
              <a:gd name="connsiteY32" fmla="*/ 2156604 h 2199736"/>
              <a:gd name="connsiteX33" fmla="*/ 725341 w 1229919"/>
              <a:gd name="connsiteY33" fmla="*/ 2199736 h 21997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1229919" h="2199736">
                <a:moveTo>
                  <a:pt x="1001386" y="0"/>
                </a:moveTo>
                <a:cubicBezTo>
                  <a:pt x="1023671" y="114300"/>
                  <a:pt x="1045956" y="228600"/>
                  <a:pt x="1079024" y="284672"/>
                </a:cubicBezTo>
                <a:cubicBezTo>
                  <a:pt x="1112092" y="340744"/>
                  <a:pt x="1175353" y="309113"/>
                  <a:pt x="1199794" y="336430"/>
                </a:cubicBezTo>
                <a:cubicBezTo>
                  <a:pt x="1224236" y="363747"/>
                  <a:pt x="1237175" y="418382"/>
                  <a:pt x="1225673" y="448574"/>
                </a:cubicBezTo>
                <a:cubicBezTo>
                  <a:pt x="1214171" y="478766"/>
                  <a:pt x="1150910" y="473015"/>
                  <a:pt x="1130782" y="517585"/>
                </a:cubicBezTo>
                <a:cubicBezTo>
                  <a:pt x="1110654" y="562155"/>
                  <a:pt x="1096277" y="664234"/>
                  <a:pt x="1104903" y="715992"/>
                </a:cubicBezTo>
                <a:cubicBezTo>
                  <a:pt x="1113529" y="767750"/>
                  <a:pt x="1176790" y="769189"/>
                  <a:pt x="1182541" y="828136"/>
                </a:cubicBezTo>
                <a:cubicBezTo>
                  <a:pt x="1188292" y="887083"/>
                  <a:pt x="1156662" y="1017917"/>
                  <a:pt x="1139409" y="1069675"/>
                </a:cubicBezTo>
                <a:cubicBezTo>
                  <a:pt x="1122156" y="1121434"/>
                  <a:pt x="1102028" y="1128623"/>
                  <a:pt x="1079024" y="1138687"/>
                </a:cubicBezTo>
                <a:cubicBezTo>
                  <a:pt x="1056020" y="1148751"/>
                  <a:pt x="1044518" y="1122871"/>
                  <a:pt x="1001386" y="1130060"/>
                </a:cubicBezTo>
                <a:cubicBezTo>
                  <a:pt x="958254" y="1137249"/>
                  <a:pt x="857612" y="1173193"/>
                  <a:pt x="820231" y="1181819"/>
                </a:cubicBezTo>
                <a:cubicBezTo>
                  <a:pt x="782850" y="1190445"/>
                  <a:pt x="815918" y="1197634"/>
                  <a:pt x="777099" y="1181819"/>
                </a:cubicBezTo>
                <a:cubicBezTo>
                  <a:pt x="738280" y="1166004"/>
                  <a:pt x="640514" y="1121434"/>
                  <a:pt x="587318" y="1086928"/>
                </a:cubicBezTo>
                <a:cubicBezTo>
                  <a:pt x="534122" y="1052422"/>
                  <a:pt x="488114" y="997789"/>
                  <a:pt x="457922" y="974785"/>
                </a:cubicBezTo>
                <a:cubicBezTo>
                  <a:pt x="427729" y="951781"/>
                  <a:pt x="424854" y="944593"/>
                  <a:pt x="406163" y="948906"/>
                </a:cubicBezTo>
                <a:cubicBezTo>
                  <a:pt x="387472" y="953219"/>
                  <a:pt x="378846" y="1000664"/>
                  <a:pt x="345778" y="1000664"/>
                </a:cubicBezTo>
                <a:cubicBezTo>
                  <a:pt x="312710" y="1000664"/>
                  <a:pt x="235073" y="948906"/>
                  <a:pt x="207756" y="948906"/>
                </a:cubicBezTo>
                <a:cubicBezTo>
                  <a:pt x="180439" y="948906"/>
                  <a:pt x="202005" y="999226"/>
                  <a:pt x="181877" y="1000664"/>
                </a:cubicBezTo>
                <a:cubicBezTo>
                  <a:pt x="161749" y="1002102"/>
                  <a:pt x="112865" y="957532"/>
                  <a:pt x="86986" y="957532"/>
                </a:cubicBezTo>
                <a:cubicBezTo>
                  <a:pt x="61107" y="957532"/>
                  <a:pt x="40978" y="957532"/>
                  <a:pt x="26601" y="1000664"/>
                </a:cubicBezTo>
                <a:cubicBezTo>
                  <a:pt x="12224" y="1043796"/>
                  <a:pt x="-3591" y="1157377"/>
                  <a:pt x="722" y="1216324"/>
                </a:cubicBezTo>
                <a:cubicBezTo>
                  <a:pt x="5035" y="1275271"/>
                  <a:pt x="46729" y="1305464"/>
                  <a:pt x="52480" y="1354347"/>
                </a:cubicBezTo>
                <a:cubicBezTo>
                  <a:pt x="58231" y="1403230"/>
                  <a:pt x="40979" y="1480868"/>
                  <a:pt x="35228" y="1509623"/>
                </a:cubicBezTo>
                <a:cubicBezTo>
                  <a:pt x="29477" y="1538378"/>
                  <a:pt x="13662" y="1498120"/>
                  <a:pt x="17975" y="1526875"/>
                </a:cubicBezTo>
                <a:cubicBezTo>
                  <a:pt x="22288" y="1555630"/>
                  <a:pt x="36665" y="1641894"/>
                  <a:pt x="61107" y="1682151"/>
                </a:cubicBezTo>
                <a:cubicBezTo>
                  <a:pt x="85548" y="1722408"/>
                  <a:pt x="137307" y="1741098"/>
                  <a:pt x="164624" y="1768415"/>
                </a:cubicBezTo>
                <a:cubicBezTo>
                  <a:pt x="191941" y="1795732"/>
                  <a:pt x="203443" y="1824487"/>
                  <a:pt x="225009" y="1846053"/>
                </a:cubicBezTo>
                <a:cubicBezTo>
                  <a:pt x="246575" y="1867619"/>
                  <a:pt x="258077" y="1883434"/>
                  <a:pt x="294020" y="1897811"/>
                </a:cubicBezTo>
                <a:cubicBezTo>
                  <a:pt x="329963" y="1912188"/>
                  <a:pt x="440669" y="1932317"/>
                  <a:pt x="440669" y="1932317"/>
                </a:cubicBezTo>
                <a:cubicBezTo>
                  <a:pt x="470861" y="1949570"/>
                  <a:pt x="450734" y="1984075"/>
                  <a:pt x="475175" y="2001328"/>
                </a:cubicBezTo>
                <a:cubicBezTo>
                  <a:pt x="499616" y="2018581"/>
                  <a:pt x="564314" y="2025770"/>
                  <a:pt x="587318" y="2035834"/>
                </a:cubicBezTo>
                <a:cubicBezTo>
                  <a:pt x="610322" y="2045898"/>
                  <a:pt x="608884" y="2041585"/>
                  <a:pt x="613197" y="2061713"/>
                </a:cubicBezTo>
                <a:cubicBezTo>
                  <a:pt x="617510" y="2081841"/>
                  <a:pt x="594506" y="2133600"/>
                  <a:pt x="613197" y="2156604"/>
                </a:cubicBezTo>
                <a:cubicBezTo>
                  <a:pt x="631888" y="2179608"/>
                  <a:pt x="678614" y="2189672"/>
                  <a:pt x="725341" y="2199736"/>
                </a:cubicBezTo>
              </a:path>
            </a:pathLst>
          </a:custGeom>
          <a:noFill/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8" name="テキスト ボックス 77">
            <a:extLst>
              <a:ext uri="{FF2B5EF4-FFF2-40B4-BE49-F238E27FC236}">
                <a16:creationId xmlns:a16="http://schemas.microsoft.com/office/drawing/2014/main" id="{12F2ABE8-9538-40EC-9390-BA0E0D5BC6A2}"/>
              </a:ext>
            </a:extLst>
          </p:cNvPr>
          <p:cNvSpPr txBox="1"/>
          <p:nvPr/>
        </p:nvSpPr>
        <p:spPr>
          <a:xfrm>
            <a:off x="2855853" y="4479626"/>
            <a:ext cx="1005403" cy="338554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pPr algn="ctr"/>
            <a:r>
              <a:rPr kumimoji="1" lang="ja-JP" altLang="en-US" sz="1600" b="1" dirty="0">
                <a:solidFill>
                  <a:srgbClr val="FF33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四万十川</a:t>
            </a:r>
          </a:p>
        </p:txBody>
      </p:sp>
      <p:grpSp>
        <p:nvGrpSpPr>
          <p:cNvPr id="79" name="グループ化 78">
            <a:extLst>
              <a:ext uri="{FF2B5EF4-FFF2-40B4-BE49-F238E27FC236}">
                <a16:creationId xmlns:a16="http://schemas.microsoft.com/office/drawing/2014/main" id="{379AA4C5-1041-4442-ACB2-AF1A7CACFD71}"/>
              </a:ext>
            </a:extLst>
          </p:cNvPr>
          <p:cNvGrpSpPr/>
          <p:nvPr/>
        </p:nvGrpSpPr>
        <p:grpSpPr>
          <a:xfrm>
            <a:off x="6817934" y="4105712"/>
            <a:ext cx="1798704" cy="1824418"/>
            <a:chOff x="2155825" y="3705216"/>
            <a:chExt cx="1993900" cy="2022404"/>
          </a:xfrm>
        </p:grpSpPr>
        <p:grpSp>
          <p:nvGrpSpPr>
            <p:cNvPr id="80" name="グループ化 79">
              <a:extLst>
                <a:ext uri="{FF2B5EF4-FFF2-40B4-BE49-F238E27FC236}">
                  <a16:creationId xmlns:a16="http://schemas.microsoft.com/office/drawing/2014/main" id="{554B1EEA-F1B6-48AD-8966-00CCF68E4840}"/>
                </a:ext>
              </a:extLst>
            </p:cNvPr>
            <p:cNvGrpSpPr/>
            <p:nvPr/>
          </p:nvGrpSpPr>
          <p:grpSpPr>
            <a:xfrm>
              <a:off x="2155825" y="3705216"/>
              <a:ext cx="1993900" cy="2022404"/>
              <a:chOff x="2155825" y="3705216"/>
              <a:chExt cx="1993900" cy="2022404"/>
            </a:xfrm>
          </p:grpSpPr>
          <p:sp>
            <p:nvSpPr>
              <p:cNvPr id="136" name="楕円 135">
                <a:extLst>
                  <a:ext uri="{FF2B5EF4-FFF2-40B4-BE49-F238E27FC236}">
                    <a16:creationId xmlns:a16="http://schemas.microsoft.com/office/drawing/2014/main" id="{8FD0E7E8-B01B-4AC7-AAD9-53AB402B3A6B}"/>
                  </a:ext>
                </a:extLst>
              </p:cNvPr>
              <p:cNvSpPr/>
              <p:nvPr/>
            </p:nvSpPr>
            <p:spPr>
              <a:xfrm>
                <a:off x="2155825" y="3733720"/>
                <a:ext cx="1993900" cy="1993900"/>
              </a:xfrm>
              <a:prstGeom prst="ellipse">
                <a:avLst/>
              </a:prstGeom>
              <a:solidFill>
                <a:srgbClr val="00B0F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37" name="フリーフォーム: 図形 136">
                <a:extLst>
                  <a:ext uri="{FF2B5EF4-FFF2-40B4-BE49-F238E27FC236}">
                    <a16:creationId xmlns:a16="http://schemas.microsoft.com/office/drawing/2014/main" id="{277F28ED-FF70-47DD-8788-9D0035EC9222}"/>
                  </a:ext>
                </a:extLst>
              </p:cNvPr>
              <p:cNvSpPr/>
              <p:nvPr/>
            </p:nvSpPr>
            <p:spPr>
              <a:xfrm>
                <a:off x="2160771" y="3705216"/>
                <a:ext cx="1703481" cy="1767262"/>
              </a:xfrm>
              <a:custGeom>
                <a:avLst/>
                <a:gdLst>
                  <a:gd name="connsiteX0" fmla="*/ 3052762 w 3052762"/>
                  <a:gd name="connsiteY0" fmla="*/ 0 h 3167063"/>
                  <a:gd name="connsiteX1" fmla="*/ 0 w 3052762"/>
                  <a:gd name="connsiteY1" fmla="*/ 0 h 3167063"/>
                  <a:gd name="connsiteX2" fmla="*/ 204787 w 3052762"/>
                  <a:gd name="connsiteY2" fmla="*/ 171450 h 3167063"/>
                  <a:gd name="connsiteX3" fmla="*/ 228600 w 3052762"/>
                  <a:gd name="connsiteY3" fmla="*/ 295275 h 3167063"/>
                  <a:gd name="connsiteX4" fmla="*/ 300037 w 3052762"/>
                  <a:gd name="connsiteY4" fmla="*/ 566738 h 3167063"/>
                  <a:gd name="connsiteX5" fmla="*/ 266700 w 3052762"/>
                  <a:gd name="connsiteY5" fmla="*/ 700088 h 3167063"/>
                  <a:gd name="connsiteX6" fmla="*/ 233362 w 3052762"/>
                  <a:gd name="connsiteY6" fmla="*/ 752475 h 3167063"/>
                  <a:gd name="connsiteX7" fmla="*/ 276225 w 3052762"/>
                  <a:gd name="connsiteY7" fmla="*/ 866775 h 3167063"/>
                  <a:gd name="connsiteX8" fmla="*/ 457200 w 3052762"/>
                  <a:gd name="connsiteY8" fmla="*/ 909638 h 3167063"/>
                  <a:gd name="connsiteX9" fmla="*/ 638175 w 3052762"/>
                  <a:gd name="connsiteY9" fmla="*/ 1019175 h 3167063"/>
                  <a:gd name="connsiteX10" fmla="*/ 847725 w 3052762"/>
                  <a:gd name="connsiteY10" fmla="*/ 1381125 h 3167063"/>
                  <a:gd name="connsiteX11" fmla="*/ 914400 w 3052762"/>
                  <a:gd name="connsiteY11" fmla="*/ 1481138 h 3167063"/>
                  <a:gd name="connsiteX12" fmla="*/ 1128712 w 3052762"/>
                  <a:gd name="connsiteY12" fmla="*/ 1571625 h 3167063"/>
                  <a:gd name="connsiteX13" fmla="*/ 1295400 w 3052762"/>
                  <a:gd name="connsiteY13" fmla="*/ 1700213 h 3167063"/>
                  <a:gd name="connsiteX14" fmla="*/ 1357312 w 3052762"/>
                  <a:gd name="connsiteY14" fmla="*/ 1928813 h 3167063"/>
                  <a:gd name="connsiteX15" fmla="*/ 1371600 w 3052762"/>
                  <a:gd name="connsiteY15" fmla="*/ 2124075 h 3167063"/>
                  <a:gd name="connsiteX16" fmla="*/ 1347787 w 3052762"/>
                  <a:gd name="connsiteY16" fmla="*/ 2195513 h 3167063"/>
                  <a:gd name="connsiteX17" fmla="*/ 1400175 w 3052762"/>
                  <a:gd name="connsiteY17" fmla="*/ 2257425 h 3167063"/>
                  <a:gd name="connsiteX18" fmla="*/ 1481137 w 3052762"/>
                  <a:gd name="connsiteY18" fmla="*/ 2247900 h 3167063"/>
                  <a:gd name="connsiteX19" fmla="*/ 1552575 w 3052762"/>
                  <a:gd name="connsiteY19" fmla="*/ 2185988 h 3167063"/>
                  <a:gd name="connsiteX20" fmla="*/ 1724025 w 3052762"/>
                  <a:gd name="connsiteY20" fmla="*/ 2200275 h 3167063"/>
                  <a:gd name="connsiteX21" fmla="*/ 1876425 w 3052762"/>
                  <a:gd name="connsiteY21" fmla="*/ 2276475 h 3167063"/>
                  <a:gd name="connsiteX22" fmla="*/ 1862137 w 3052762"/>
                  <a:gd name="connsiteY22" fmla="*/ 2324100 h 3167063"/>
                  <a:gd name="connsiteX23" fmla="*/ 1905000 w 3052762"/>
                  <a:gd name="connsiteY23" fmla="*/ 2366963 h 3167063"/>
                  <a:gd name="connsiteX24" fmla="*/ 1909762 w 3052762"/>
                  <a:gd name="connsiteY24" fmla="*/ 2428875 h 3167063"/>
                  <a:gd name="connsiteX25" fmla="*/ 1995487 w 3052762"/>
                  <a:gd name="connsiteY25" fmla="*/ 2505075 h 3167063"/>
                  <a:gd name="connsiteX26" fmla="*/ 2219325 w 3052762"/>
                  <a:gd name="connsiteY26" fmla="*/ 2890838 h 3167063"/>
                  <a:gd name="connsiteX27" fmla="*/ 2333625 w 3052762"/>
                  <a:gd name="connsiteY27" fmla="*/ 3167063 h 3167063"/>
                  <a:gd name="connsiteX28" fmla="*/ 2390775 w 3052762"/>
                  <a:gd name="connsiteY28" fmla="*/ 3095625 h 3167063"/>
                  <a:gd name="connsiteX29" fmla="*/ 2490787 w 3052762"/>
                  <a:gd name="connsiteY29" fmla="*/ 2890838 h 3167063"/>
                  <a:gd name="connsiteX30" fmla="*/ 2481262 w 3052762"/>
                  <a:gd name="connsiteY30" fmla="*/ 2843213 h 3167063"/>
                  <a:gd name="connsiteX31" fmla="*/ 2495550 w 3052762"/>
                  <a:gd name="connsiteY31" fmla="*/ 2757488 h 3167063"/>
                  <a:gd name="connsiteX32" fmla="*/ 2533650 w 3052762"/>
                  <a:gd name="connsiteY32" fmla="*/ 2533650 h 3167063"/>
                  <a:gd name="connsiteX33" fmla="*/ 2509837 w 3052762"/>
                  <a:gd name="connsiteY33" fmla="*/ 2390775 h 3167063"/>
                  <a:gd name="connsiteX34" fmla="*/ 2590800 w 3052762"/>
                  <a:gd name="connsiteY34" fmla="*/ 2057400 h 3167063"/>
                  <a:gd name="connsiteX35" fmla="*/ 2643187 w 3052762"/>
                  <a:gd name="connsiteY35" fmla="*/ 1838325 h 3167063"/>
                  <a:gd name="connsiteX36" fmla="*/ 2667000 w 3052762"/>
                  <a:gd name="connsiteY36" fmla="*/ 1609725 h 3167063"/>
                  <a:gd name="connsiteX37" fmla="*/ 2762250 w 3052762"/>
                  <a:gd name="connsiteY37" fmla="*/ 1119188 h 3167063"/>
                  <a:gd name="connsiteX38" fmla="*/ 2819400 w 3052762"/>
                  <a:gd name="connsiteY38" fmla="*/ 923925 h 3167063"/>
                  <a:gd name="connsiteX39" fmla="*/ 2881312 w 3052762"/>
                  <a:gd name="connsiteY39" fmla="*/ 742950 h 3167063"/>
                  <a:gd name="connsiteX40" fmla="*/ 2928937 w 3052762"/>
                  <a:gd name="connsiteY40" fmla="*/ 600075 h 3167063"/>
                  <a:gd name="connsiteX41" fmla="*/ 2881312 w 3052762"/>
                  <a:gd name="connsiteY41" fmla="*/ 504825 h 3167063"/>
                  <a:gd name="connsiteX42" fmla="*/ 2905125 w 3052762"/>
                  <a:gd name="connsiteY42" fmla="*/ 371475 h 3167063"/>
                  <a:gd name="connsiteX43" fmla="*/ 2957512 w 3052762"/>
                  <a:gd name="connsiteY43" fmla="*/ 190500 h 3167063"/>
                  <a:gd name="connsiteX44" fmla="*/ 3052762 w 3052762"/>
                  <a:gd name="connsiteY44" fmla="*/ 0 h 3167063"/>
                  <a:gd name="connsiteX0" fmla="*/ 3052762 w 3052762"/>
                  <a:gd name="connsiteY0" fmla="*/ 0 h 3167063"/>
                  <a:gd name="connsiteX1" fmla="*/ 1795462 w 3052762"/>
                  <a:gd name="connsiteY1" fmla="*/ 66675 h 3167063"/>
                  <a:gd name="connsiteX2" fmla="*/ 0 w 3052762"/>
                  <a:gd name="connsiteY2" fmla="*/ 0 h 3167063"/>
                  <a:gd name="connsiteX3" fmla="*/ 204787 w 3052762"/>
                  <a:gd name="connsiteY3" fmla="*/ 171450 h 3167063"/>
                  <a:gd name="connsiteX4" fmla="*/ 228600 w 3052762"/>
                  <a:gd name="connsiteY4" fmla="*/ 295275 h 3167063"/>
                  <a:gd name="connsiteX5" fmla="*/ 300037 w 3052762"/>
                  <a:gd name="connsiteY5" fmla="*/ 566738 h 3167063"/>
                  <a:gd name="connsiteX6" fmla="*/ 266700 w 3052762"/>
                  <a:gd name="connsiteY6" fmla="*/ 700088 h 3167063"/>
                  <a:gd name="connsiteX7" fmla="*/ 233362 w 3052762"/>
                  <a:gd name="connsiteY7" fmla="*/ 752475 h 3167063"/>
                  <a:gd name="connsiteX8" fmla="*/ 276225 w 3052762"/>
                  <a:gd name="connsiteY8" fmla="*/ 866775 h 3167063"/>
                  <a:gd name="connsiteX9" fmla="*/ 457200 w 3052762"/>
                  <a:gd name="connsiteY9" fmla="*/ 909638 h 3167063"/>
                  <a:gd name="connsiteX10" fmla="*/ 638175 w 3052762"/>
                  <a:gd name="connsiteY10" fmla="*/ 1019175 h 3167063"/>
                  <a:gd name="connsiteX11" fmla="*/ 847725 w 3052762"/>
                  <a:gd name="connsiteY11" fmla="*/ 1381125 h 3167063"/>
                  <a:gd name="connsiteX12" fmla="*/ 914400 w 3052762"/>
                  <a:gd name="connsiteY12" fmla="*/ 1481138 h 3167063"/>
                  <a:gd name="connsiteX13" fmla="*/ 1128712 w 3052762"/>
                  <a:gd name="connsiteY13" fmla="*/ 1571625 h 3167063"/>
                  <a:gd name="connsiteX14" fmla="*/ 1295400 w 3052762"/>
                  <a:gd name="connsiteY14" fmla="*/ 1700213 h 3167063"/>
                  <a:gd name="connsiteX15" fmla="*/ 1357312 w 3052762"/>
                  <a:gd name="connsiteY15" fmla="*/ 1928813 h 3167063"/>
                  <a:gd name="connsiteX16" fmla="*/ 1371600 w 3052762"/>
                  <a:gd name="connsiteY16" fmla="*/ 2124075 h 3167063"/>
                  <a:gd name="connsiteX17" fmla="*/ 1347787 w 3052762"/>
                  <a:gd name="connsiteY17" fmla="*/ 2195513 h 3167063"/>
                  <a:gd name="connsiteX18" fmla="*/ 1400175 w 3052762"/>
                  <a:gd name="connsiteY18" fmla="*/ 2257425 h 3167063"/>
                  <a:gd name="connsiteX19" fmla="*/ 1481137 w 3052762"/>
                  <a:gd name="connsiteY19" fmla="*/ 2247900 h 3167063"/>
                  <a:gd name="connsiteX20" fmla="*/ 1552575 w 3052762"/>
                  <a:gd name="connsiteY20" fmla="*/ 2185988 h 3167063"/>
                  <a:gd name="connsiteX21" fmla="*/ 1724025 w 3052762"/>
                  <a:gd name="connsiteY21" fmla="*/ 2200275 h 3167063"/>
                  <a:gd name="connsiteX22" fmla="*/ 1876425 w 3052762"/>
                  <a:gd name="connsiteY22" fmla="*/ 2276475 h 3167063"/>
                  <a:gd name="connsiteX23" fmla="*/ 1862137 w 3052762"/>
                  <a:gd name="connsiteY23" fmla="*/ 2324100 h 3167063"/>
                  <a:gd name="connsiteX24" fmla="*/ 1905000 w 3052762"/>
                  <a:gd name="connsiteY24" fmla="*/ 2366963 h 3167063"/>
                  <a:gd name="connsiteX25" fmla="*/ 1909762 w 3052762"/>
                  <a:gd name="connsiteY25" fmla="*/ 2428875 h 3167063"/>
                  <a:gd name="connsiteX26" fmla="*/ 1995487 w 3052762"/>
                  <a:gd name="connsiteY26" fmla="*/ 2505075 h 3167063"/>
                  <a:gd name="connsiteX27" fmla="*/ 2219325 w 3052762"/>
                  <a:gd name="connsiteY27" fmla="*/ 2890838 h 3167063"/>
                  <a:gd name="connsiteX28" fmla="*/ 2333625 w 3052762"/>
                  <a:gd name="connsiteY28" fmla="*/ 3167063 h 3167063"/>
                  <a:gd name="connsiteX29" fmla="*/ 2390775 w 3052762"/>
                  <a:gd name="connsiteY29" fmla="*/ 3095625 h 3167063"/>
                  <a:gd name="connsiteX30" fmla="*/ 2490787 w 3052762"/>
                  <a:gd name="connsiteY30" fmla="*/ 2890838 h 3167063"/>
                  <a:gd name="connsiteX31" fmla="*/ 2481262 w 3052762"/>
                  <a:gd name="connsiteY31" fmla="*/ 2843213 h 3167063"/>
                  <a:gd name="connsiteX32" fmla="*/ 2495550 w 3052762"/>
                  <a:gd name="connsiteY32" fmla="*/ 2757488 h 3167063"/>
                  <a:gd name="connsiteX33" fmla="*/ 2533650 w 3052762"/>
                  <a:gd name="connsiteY33" fmla="*/ 2533650 h 3167063"/>
                  <a:gd name="connsiteX34" fmla="*/ 2509837 w 3052762"/>
                  <a:gd name="connsiteY34" fmla="*/ 2390775 h 3167063"/>
                  <a:gd name="connsiteX35" fmla="*/ 2590800 w 3052762"/>
                  <a:gd name="connsiteY35" fmla="*/ 2057400 h 3167063"/>
                  <a:gd name="connsiteX36" fmla="*/ 2643187 w 3052762"/>
                  <a:gd name="connsiteY36" fmla="*/ 1838325 h 3167063"/>
                  <a:gd name="connsiteX37" fmla="*/ 2667000 w 3052762"/>
                  <a:gd name="connsiteY37" fmla="*/ 1609725 h 3167063"/>
                  <a:gd name="connsiteX38" fmla="*/ 2762250 w 3052762"/>
                  <a:gd name="connsiteY38" fmla="*/ 1119188 h 3167063"/>
                  <a:gd name="connsiteX39" fmla="*/ 2819400 w 3052762"/>
                  <a:gd name="connsiteY39" fmla="*/ 923925 h 3167063"/>
                  <a:gd name="connsiteX40" fmla="*/ 2881312 w 3052762"/>
                  <a:gd name="connsiteY40" fmla="*/ 742950 h 3167063"/>
                  <a:gd name="connsiteX41" fmla="*/ 2928937 w 3052762"/>
                  <a:gd name="connsiteY41" fmla="*/ 600075 h 3167063"/>
                  <a:gd name="connsiteX42" fmla="*/ 2881312 w 3052762"/>
                  <a:gd name="connsiteY42" fmla="*/ 504825 h 3167063"/>
                  <a:gd name="connsiteX43" fmla="*/ 2905125 w 3052762"/>
                  <a:gd name="connsiteY43" fmla="*/ 371475 h 3167063"/>
                  <a:gd name="connsiteX44" fmla="*/ 2957512 w 3052762"/>
                  <a:gd name="connsiteY44" fmla="*/ 190500 h 3167063"/>
                  <a:gd name="connsiteX45" fmla="*/ 3052762 w 3052762"/>
                  <a:gd name="connsiteY45" fmla="*/ 0 h 3167063"/>
                  <a:gd name="connsiteX0" fmla="*/ 1795462 w 3052762"/>
                  <a:gd name="connsiteY0" fmla="*/ 66675 h 3167063"/>
                  <a:gd name="connsiteX1" fmla="*/ 0 w 3052762"/>
                  <a:gd name="connsiteY1" fmla="*/ 0 h 3167063"/>
                  <a:gd name="connsiteX2" fmla="*/ 204787 w 3052762"/>
                  <a:gd name="connsiteY2" fmla="*/ 171450 h 3167063"/>
                  <a:gd name="connsiteX3" fmla="*/ 228600 w 3052762"/>
                  <a:gd name="connsiteY3" fmla="*/ 295275 h 3167063"/>
                  <a:gd name="connsiteX4" fmla="*/ 300037 w 3052762"/>
                  <a:gd name="connsiteY4" fmla="*/ 566738 h 3167063"/>
                  <a:gd name="connsiteX5" fmla="*/ 266700 w 3052762"/>
                  <a:gd name="connsiteY5" fmla="*/ 700088 h 3167063"/>
                  <a:gd name="connsiteX6" fmla="*/ 233362 w 3052762"/>
                  <a:gd name="connsiteY6" fmla="*/ 752475 h 3167063"/>
                  <a:gd name="connsiteX7" fmla="*/ 276225 w 3052762"/>
                  <a:gd name="connsiteY7" fmla="*/ 866775 h 3167063"/>
                  <a:gd name="connsiteX8" fmla="*/ 457200 w 3052762"/>
                  <a:gd name="connsiteY8" fmla="*/ 909638 h 3167063"/>
                  <a:gd name="connsiteX9" fmla="*/ 638175 w 3052762"/>
                  <a:gd name="connsiteY9" fmla="*/ 1019175 h 3167063"/>
                  <a:gd name="connsiteX10" fmla="*/ 847725 w 3052762"/>
                  <a:gd name="connsiteY10" fmla="*/ 1381125 h 3167063"/>
                  <a:gd name="connsiteX11" fmla="*/ 914400 w 3052762"/>
                  <a:gd name="connsiteY11" fmla="*/ 1481138 h 3167063"/>
                  <a:gd name="connsiteX12" fmla="*/ 1128712 w 3052762"/>
                  <a:gd name="connsiteY12" fmla="*/ 1571625 h 3167063"/>
                  <a:gd name="connsiteX13" fmla="*/ 1295400 w 3052762"/>
                  <a:gd name="connsiteY13" fmla="*/ 1700213 h 3167063"/>
                  <a:gd name="connsiteX14" fmla="*/ 1357312 w 3052762"/>
                  <a:gd name="connsiteY14" fmla="*/ 1928813 h 3167063"/>
                  <a:gd name="connsiteX15" fmla="*/ 1371600 w 3052762"/>
                  <a:gd name="connsiteY15" fmla="*/ 2124075 h 3167063"/>
                  <a:gd name="connsiteX16" fmla="*/ 1347787 w 3052762"/>
                  <a:gd name="connsiteY16" fmla="*/ 2195513 h 3167063"/>
                  <a:gd name="connsiteX17" fmla="*/ 1400175 w 3052762"/>
                  <a:gd name="connsiteY17" fmla="*/ 2257425 h 3167063"/>
                  <a:gd name="connsiteX18" fmla="*/ 1481137 w 3052762"/>
                  <a:gd name="connsiteY18" fmla="*/ 2247900 h 3167063"/>
                  <a:gd name="connsiteX19" fmla="*/ 1552575 w 3052762"/>
                  <a:gd name="connsiteY19" fmla="*/ 2185988 h 3167063"/>
                  <a:gd name="connsiteX20" fmla="*/ 1724025 w 3052762"/>
                  <a:gd name="connsiteY20" fmla="*/ 2200275 h 3167063"/>
                  <a:gd name="connsiteX21" fmla="*/ 1876425 w 3052762"/>
                  <a:gd name="connsiteY21" fmla="*/ 2276475 h 3167063"/>
                  <a:gd name="connsiteX22" fmla="*/ 1862137 w 3052762"/>
                  <a:gd name="connsiteY22" fmla="*/ 2324100 h 3167063"/>
                  <a:gd name="connsiteX23" fmla="*/ 1905000 w 3052762"/>
                  <a:gd name="connsiteY23" fmla="*/ 2366963 h 3167063"/>
                  <a:gd name="connsiteX24" fmla="*/ 1909762 w 3052762"/>
                  <a:gd name="connsiteY24" fmla="*/ 2428875 h 3167063"/>
                  <a:gd name="connsiteX25" fmla="*/ 1995487 w 3052762"/>
                  <a:gd name="connsiteY25" fmla="*/ 2505075 h 3167063"/>
                  <a:gd name="connsiteX26" fmla="*/ 2219325 w 3052762"/>
                  <a:gd name="connsiteY26" fmla="*/ 2890838 h 3167063"/>
                  <a:gd name="connsiteX27" fmla="*/ 2333625 w 3052762"/>
                  <a:gd name="connsiteY27" fmla="*/ 3167063 h 3167063"/>
                  <a:gd name="connsiteX28" fmla="*/ 2390775 w 3052762"/>
                  <a:gd name="connsiteY28" fmla="*/ 3095625 h 3167063"/>
                  <a:gd name="connsiteX29" fmla="*/ 2490787 w 3052762"/>
                  <a:gd name="connsiteY29" fmla="*/ 2890838 h 3167063"/>
                  <a:gd name="connsiteX30" fmla="*/ 2481262 w 3052762"/>
                  <a:gd name="connsiteY30" fmla="*/ 2843213 h 3167063"/>
                  <a:gd name="connsiteX31" fmla="*/ 2495550 w 3052762"/>
                  <a:gd name="connsiteY31" fmla="*/ 2757488 h 3167063"/>
                  <a:gd name="connsiteX32" fmla="*/ 2533650 w 3052762"/>
                  <a:gd name="connsiteY32" fmla="*/ 2533650 h 3167063"/>
                  <a:gd name="connsiteX33" fmla="*/ 2509837 w 3052762"/>
                  <a:gd name="connsiteY33" fmla="*/ 2390775 h 3167063"/>
                  <a:gd name="connsiteX34" fmla="*/ 2590800 w 3052762"/>
                  <a:gd name="connsiteY34" fmla="*/ 2057400 h 3167063"/>
                  <a:gd name="connsiteX35" fmla="*/ 2643187 w 3052762"/>
                  <a:gd name="connsiteY35" fmla="*/ 1838325 h 3167063"/>
                  <a:gd name="connsiteX36" fmla="*/ 2667000 w 3052762"/>
                  <a:gd name="connsiteY36" fmla="*/ 1609725 h 3167063"/>
                  <a:gd name="connsiteX37" fmla="*/ 2762250 w 3052762"/>
                  <a:gd name="connsiteY37" fmla="*/ 1119188 h 3167063"/>
                  <a:gd name="connsiteX38" fmla="*/ 2819400 w 3052762"/>
                  <a:gd name="connsiteY38" fmla="*/ 923925 h 3167063"/>
                  <a:gd name="connsiteX39" fmla="*/ 2881312 w 3052762"/>
                  <a:gd name="connsiteY39" fmla="*/ 742950 h 3167063"/>
                  <a:gd name="connsiteX40" fmla="*/ 2928937 w 3052762"/>
                  <a:gd name="connsiteY40" fmla="*/ 600075 h 3167063"/>
                  <a:gd name="connsiteX41" fmla="*/ 2881312 w 3052762"/>
                  <a:gd name="connsiteY41" fmla="*/ 504825 h 3167063"/>
                  <a:gd name="connsiteX42" fmla="*/ 2905125 w 3052762"/>
                  <a:gd name="connsiteY42" fmla="*/ 371475 h 3167063"/>
                  <a:gd name="connsiteX43" fmla="*/ 2957512 w 3052762"/>
                  <a:gd name="connsiteY43" fmla="*/ 190500 h 3167063"/>
                  <a:gd name="connsiteX44" fmla="*/ 3052762 w 3052762"/>
                  <a:gd name="connsiteY44" fmla="*/ 0 h 3167063"/>
                  <a:gd name="connsiteX45" fmla="*/ 1886902 w 3052762"/>
                  <a:gd name="connsiteY45" fmla="*/ 158115 h 3167063"/>
                  <a:gd name="connsiteX0" fmla="*/ 1795462 w 3052762"/>
                  <a:gd name="connsiteY0" fmla="*/ 66675 h 3167063"/>
                  <a:gd name="connsiteX1" fmla="*/ 0 w 3052762"/>
                  <a:gd name="connsiteY1" fmla="*/ 0 h 3167063"/>
                  <a:gd name="connsiteX2" fmla="*/ 204787 w 3052762"/>
                  <a:gd name="connsiteY2" fmla="*/ 171450 h 3167063"/>
                  <a:gd name="connsiteX3" fmla="*/ 228600 w 3052762"/>
                  <a:gd name="connsiteY3" fmla="*/ 295275 h 3167063"/>
                  <a:gd name="connsiteX4" fmla="*/ 300037 w 3052762"/>
                  <a:gd name="connsiteY4" fmla="*/ 566738 h 3167063"/>
                  <a:gd name="connsiteX5" fmla="*/ 266700 w 3052762"/>
                  <a:gd name="connsiteY5" fmla="*/ 700088 h 3167063"/>
                  <a:gd name="connsiteX6" fmla="*/ 233362 w 3052762"/>
                  <a:gd name="connsiteY6" fmla="*/ 752475 h 3167063"/>
                  <a:gd name="connsiteX7" fmla="*/ 276225 w 3052762"/>
                  <a:gd name="connsiteY7" fmla="*/ 866775 h 3167063"/>
                  <a:gd name="connsiteX8" fmla="*/ 457200 w 3052762"/>
                  <a:gd name="connsiteY8" fmla="*/ 909638 h 3167063"/>
                  <a:gd name="connsiteX9" fmla="*/ 638175 w 3052762"/>
                  <a:gd name="connsiteY9" fmla="*/ 1019175 h 3167063"/>
                  <a:gd name="connsiteX10" fmla="*/ 847725 w 3052762"/>
                  <a:gd name="connsiteY10" fmla="*/ 1381125 h 3167063"/>
                  <a:gd name="connsiteX11" fmla="*/ 914400 w 3052762"/>
                  <a:gd name="connsiteY11" fmla="*/ 1481138 h 3167063"/>
                  <a:gd name="connsiteX12" fmla="*/ 1128712 w 3052762"/>
                  <a:gd name="connsiteY12" fmla="*/ 1571625 h 3167063"/>
                  <a:gd name="connsiteX13" fmla="*/ 1295400 w 3052762"/>
                  <a:gd name="connsiteY13" fmla="*/ 1700213 h 3167063"/>
                  <a:gd name="connsiteX14" fmla="*/ 1357312 w 3052762"/>
                  <a:gd name="connsiteY14" fmla="*/ 1928813 h 3167063"/>
                  <a:gd name="connsiteX15" fmla="*/ 1371600 w 3052762"/>
                  <a:gd name="connsiteY15" fmla="*/ 2124075 h 3167063"/>
                  <a:gd name="connsiteX16" fmla="*/ 1347787 w 3052762"/>
                  <a:gd name="connsiteY16" fmla="*/ 2195513 h 3167063"/>
                  <a:gd name="connsiteX17" fmla="*/ 1400175 w 3052762"/>
                  <a:gd name="connsiteY17" fmla="*/ 2257425 h 3167063"/>
                  <a:gd name="connsiteX18" fmla="*/ 1481137 w 3052762"/>
                  <a:gd name="connsiteY18" fmla="*/ 2247900 h 3167063"/>
                  <a:gd name="connsiteX19" fmla="*/ 1552575 w 3052762"/>
                  <a:gd name="connsiteY19" fmla="*/ 2185988 h 3167063"/>
                  <a:gd name="connsiteX20" fmla="*/ 1724025 w 3052762"/>
                  <a:gd name="connsiteY20" fmla="*/ 2200275 h 3167063"/>
                  <a:gd name="connsiteX21" fmla="*/ 1876425 w 3052762"/>
                  <a:gd name="connsiteY21" fmla="*/ 2276475 h 3167063"/>
                  <a:gd name="connsiteX22" fmla="*/ 1862137 w 3052762"/>
                  <a:gd name="connsiteY22" fmla="*/ 2324100 h 3167063"/>
                  <a:gd name="connsiteX23" fmla="*/ 1905000 w 3052762"/>
                  <a:gd name="connsiteY23" fmla="*/ 2366963 h 3167063"/>
                  <a:gd name="connsiteX24" fmla="*/ 1909762 w 3052762"/>
                  <a:gd name="connsiteY24" fmla="*/ 2428875 h 3167063"/>
                  <a:gd name="connsiteX25" fmla="*/ 1995487 w 3052762"/>
                  <a:gd name="connsiteY25" fmla="*/ 2505075 h 3167063"/>
                  <a:gd name="connsiteX26" fmla="*/ 2219325 w 3052762"/>
                  <a:gd name="connsiteY26" fmla="*/ 2890838 h 3167063"/>
                  <a:gd name="connsiteX27" fmla="*/ 2333625 w 3052762"/>
                  <a:gd name="connsiteY27" fmla="*/ 3167063 h 3167063"/>
                  <a:gd name="connsiteX28" fmla="*/ 2390775 w 3052762"/>
                  <a:gd name="connsiteY28" fmla="*/ 3095625 h 3167063"/>
                  <a:gd name="connsiteX29" fmla="*/ 2490787 w 3052762"/>
                  <a:gd name="connsiteY29" fmla="*/ 2890838 h 3167063"/>
                  <a:gd name="connsiteX30" fmla="*/ 2481262 w 3052762"/>
                  <a:gd name="connsiteY30" fmla="*/ 2843213 h 3167063"/>
                  <a:gd name="connsiteX31" fmla="*/ 2495550 w 3052762"/>
                  <a:gd name="connsiteY31" fmla="*/ 2757488 h 3167063"/>
                  <a:gd name="connsiteX32" fmla="*/ 2533650 w 3052762"/>
                  <a:gd name="connsiteY32" fmla="*/ 2533650 h 3167063"/>
                  <a:gd name="connsiteX33" fmla="*/ 2509837 w 3052762"/>
                  <a:gd name="connsiteY33" fmla="*/ 2390775 h 3167063"/>
                  <a:gd name="connsiteX34" fmla="*/ 2590800 w 3052762"/>
                  <a:gd name="connsiteY34" fmla="*/ 2057400 h 3167063"/>
                  <a:gd name="connsiteX35" fmla="*/ 2643187 w 3052762"/>
                  <a:gd name="connsiteY35" fmla="*/ 1838325 h 3167063"/>
                  <a:gd name="connsiteX36" fmla="*/ 2667000 w 3052762"/>
                  <a:gd name="connsiteY36" fmla="*/ 1609725 h 3167063"/>
                  <a:gd name="connsiteX37" fmla="*/ 2762250 w 3052762"/>
                  <a:gd name="connsiteY37" fmla="*/ 1119188 h 3167063"/>
                  <a:gd name="connsiteX38" fmla="*/ 2819400 w 3052762"/>
                  <a:gd name="connsiteY38" fmla="*/ 923925 h 3167063"/>
                  <a:gd name="connsiteX39" fmla="*/ 2881312 w 3052762"/>
                  <a:gd name="connsiteY39" fmla="*/ 742950 h 3167063"/>
                  <a:gd name="connsiteX40" fmla="*/ 2928937 w 3052762"/>
                  <a:gd name="connsiteY40" fmla="*/ 600075 h 3167063"/>
                  <a:gd name="connsiteX41" fmla="*/ 2881312 w 3052762"/>
                  <a:gd name="connsiteY41" fmla="*/ 504825 h 3167063"/>
                  <a:gd name="connsiteX42" fmla="*/ 2905125 w 3052762"/>
                  <a:gd name="connsiteY42" fmla="*/ 371475 h 3167063"/>
                  <a:gd name="connsiteX43" fmla="*/ 2957512 w 3052762"/>
                  <a:gd name="connsiteY43" fmla="*/ 190500 h 3167063"/>
                  <a:gd name="connsiteX44" fmla="*/ 3052762 w 3052762"/>
                  <a:gd name="connsiteY44" fmla="*/ 0 h 3167063"/>
                  <a:gd name="connsiteX0" fmla="*/ 0 w 3052762"/>
                  <a:gd name="connsiteY0" fmla="*/ 0 h 3167063"/>
                  <a:gd name="connsiteX1" fmla="*/ 204787 w 3052762"/>
                  <a:gd name="connsiteY1" fmla="*/ 171450 h 3167063"/>
                  <a:gd name="connsiteX2" fmla="*/ 228600 w 3052762"/>
                  <a:gd name="connsiteY2" fmla="*/ 295275 h 3167063"/>
                  <a:gd name="connsiteX3" fmla="*/ 300037 w 3052762"/>
                  <a:gd name="connsiteY3" fmla="*/ 566738 h 3167063"/>
                  <a:gd name="connsiteX4" fmla="*/ 266700 w 3052762"/>
                  <a:gd name="connsiteY4" fmla="*/ 700088 h 3167063"/>
                  <a:gd name="connsiteX5" fmla="*/ 233362 w 3052762"/>
                  <a:gd name="connsiteY5" fmla="*/ 752475 h 3167063"/>
                  <a:gd name="connsiteX6" fmla="*/ 276225 w 3052762"/>
                  <a:gd name="connsiteY6" fmla="*/ 866775 h 3167063"/>
                  <a:gd name="connsiteX7" fmla="*/ 457200 w 3052762"/>
                  <a:gd name="connsiteY7" fmla="*/ 909638 h 3167063"/>
                  <a:gd name="connsiteX8" fmla="*/ 638175 w 3052762"/>
                  <a:gd name="connsiteY8" fmla="*/ 1019175 h 3167063"/>
                  <a:gd name="connsiteX9" fmla="*/ 847725 w 3052762"/>
                  <a:gd name="connsiteY9" fmla="*/ 1381125 h 3167063"/>
                  <a:gd name="connsiteX10" fmla="*/ 914400 w 3052762"/>
                  <a:gd name="connsiteY10" fmla="*/ 1481138 h 3167063"/>
                  <a:gd name="connsiteX11" fmla="*/ 1128712 w 3052762"/>
                  <a:gd name="connsiteY11" fmla="*/ 1571625 h 3167063"/>
                  <a:gd name="connsiteX12" fmla="*/ 1295400 w 3052762"/>
                  <a:gd name="connsiteY12" fmla="*/ 1700213 h 3167063"/>
                  <a:gd name="connsiteX13" fmla="*/ 1357312 w 3052762"/>
                  <a:gd name="connsiteY13" fmla="*/ 1928813 h 3167063"/>
                  <a:gd name="connsiteX14" fmla="*/ 1371600 w 3052762"/>
                  <a:gd name="connsiteY14" fmla="*/ 2124075 h 3167063"/>
                  <a:gd name="connsiteX15" fmla="*/ 1347787 w 3052762"/>
                  <a:gd name="connsiteY15" fmla="*/ 2195513 h 3167063"/>
                  <a:gd name="connsiteX16" fmla="*/ 1400175 w 3052762"/>
                  <a:gd name="connsiteY16" fmla="*/ 2257425 h 3167063"/>
                  <a:gd name="connsiteX17" fmla="*/ 1481137 w 3052762"/>
                  <a:gd name="connsiteY17" fmla="*/ 2247900 h 3167063"/>
                  <a:gd name="connsiteX18" fmla="*/ 1552575 w 3052762"/>
                  <a:gd name="connsiteY18" fmla="*/ 2185988 h 3167063"/>
                  <a:gd name="connsiteX19" fmla="*/ 1724025 w 3052762"/>
                  <a:gd name="connsiteY19" fmla="*/ 2200275 h 3167063"/>
                  <a:gd name="connsiteX20" fmla="*/ 1876425 w 3052762"/>
                  <a:gd name="connsiteY20" fmla="*/ 2276475 h 3167063"/>
                  <a:gd name="connsiteX21" fmla="*/ 1862137 w 3052762"/>
                  <a:gd name="connsiteY21" fmla="*/ 2324100 h 3167063"/>
                  <a:gd name="connsiteX22" fmla="*/ 1905000 w 3052762"/>
                  <a:gd name="connsiteY22" fmla="*/ 2366963 h 3167063"/>
                  <a:gd name="connsiteX23" fmla="*/ 1909762 w 3052762"/>
                  <a:gd name="connsiteY23" fmla="*/ 2428875 h 3167063"/>
                  <a:gd name="connsiteX24" fmla="*/ 1995487 w 3052762"/>
                  <a:gd name="connsiteY24" fmla="*/ 2505075 h 3167063"/>
                  <a:gd name="connsiteX25" fmla="*/ 2219325 w 3052762"/>
                  <a:gd name="connsiteY25" fmla="*/ 2890838 h 3167063"/>
                  <a:gd name="connsiteX26" fmla="*/ 2333625 w 3052762"/>
                  <a:gd name="connsiteY26" fmla="*/ 3167063 h 3167063"/>
                  <a:gd name="connsiteX27" fmla="*/ 2390775 w 3052762"/>
                  <a:gd name="connsiteY27" fmla="*/ 3095625 h 3167063"/>
                  <a:gd name="connsiteX28" fmla="*/ 2490787 w 3052762"/>
                  <a:gd name="connsiteY28" fmla="*/ 2890838 h 3167063"/>
                  <a:gd name="connsiteX29" fmla="*/ 2481262 w 3052762"/>
                  <a:gd name="connsiteY29" fmla="*/ 2843213 h 3167063"/>
                  <a:gd name="connsiteX30" fmla="*/ 2495550 w 3052762"/>
                  <a:gd name="connsiteY30" fmla="*/ 2757488 h 3167063"/>
                  <a:gd name="connsiteX31" fmla="*/ 2533650 w 3052762"/>
                  <a:gd name="connsiteY31" fmla="*/ 2533650 h 3167063"/>
                  <a:gd name="connsiteX32" fmla="*/ 2509837 w 3052762"/>
                  <a:gd name="connsiteY32" fmla="*/ 2390775 h 3167063"/>
                  <a:gd name="connsiteX33" fmla="*/ 2590800 w 3052762"/>
                  <a:gd name="connsiteY33" fmla="*/ 2057400 h 3167063"/>
                  <a:gd name="connsiteX34" fmla="*/ 2643187 w 3052762"/>
                  <a:gd name="connsiteY34" fmla="*/ 1838325 h 3167063"/>
                  <a:gd name="connsiteX35" fmla="*/ 2667000 w 3052762"/>
                  <a:gd name="connsiteY35" fmla="*/ 1609725 h 3167063"/>
                  <a:gd name="connsiteX36" fmla="*/ 2762250 w 3052762"/>
                  <a:gd name="connsiteY36" fmla="*/ 1119188 h 3167063"/>
                  <a:gd name="connsiteX37" fmla="*/ 2819400 w 3052762"/>
                  <a:gd name="connsiteY37" fmla="*/ 923925 h 3167063"/>
                  <a:gd name="connsiteX38" fmla="*/ 2881312 w 3052762"/>
                  <a:gd name="connsiteY38" fmla="*/ 742950 h 3167063"/>
                  <a:gd name="connsiteX39" fmla="*/ 2928937 w 3052762"/>
                  <a:gd name="connsiteY39" fmla="*/ 600075 h 3167063"/>
                  <a:gd name="connsiteX40" fmla="*/ 2881312 w 3052762"/>
                  <a:gd name="connsiteY40" fmla="*/ 504825 h 3167063"/>
                  <a:gd name="connsiteX41" fmla="*/ 2905125 w 3052762"/>
                  <a:gd name="connsiteY41" fmla="*/ 371475 h 3167063"/>
                  <a:gd name="connsiteX42" fmla="*/ 2957512 w 3052762"/>
                  <a:gd name="connsiteY42" fmla="*/ 190500 h 3167063"/>
                  <a:gd name="connsiteX43" fmla="*/ 3052762 w 3052762"/>
                  <a:gd name="connsiteY43" fmla="*/ 0 h 31670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3052762" h="3167063">
                    <a:moveTo>
                      <a:pt x="0" y="0"/>
                    </a:moveTo>
                    <a:lnTo>
                      <a:pt x="204787" y="171450"/>
                    </a:lnTo>
                    <a:lnTo>
                      <a:pt x="228600" y="295275"/>
                    </a:lnTo>
                    <a:lnTo>
                      <a:pt x="300037" y="566738"/>
                    </a:lnTo>
                    <a:lnTo>
                      <a:pt x="266700" y="700088"/>
                    </a:lnTo>
                    <a:lnTo>
                      <a:pt x="233362" y="752475"/>
                    </a:lnTo>
                    <a:lnTo>
                      <a:pt x="276225" y="866775"/>
                    </a:lnTo>
                    <a:lnTo>
                      <a:pt x="457200" y="909638"/>
                    </a:lnTo>
                    <a:lnTo>
                      <a:pt x="638175" y="1019175"/>
                    </a:lnTo>
                    <a:lnTo>
                      <a:pt x="847725" y="1381125"/>
                    </a:lnTo>
                    <a:lnTo>
                      <a:pt x="914400" y="1481138"/>
                    </a:lnTo>
                    <a:lnTo>
                      <a:pt x="1128712" y="1571625"/>
                    </a:lnTo>
                    <a:lnTo>
                      <a:pt x="1295400" y="1700213"/>
                    </a:lnTo>
                    <a:lnTo>
                      <a:pt x="1357312" y="1928813"/>
                    </a:lnTo>
                    <a:lnTo>
                      <a:pt x="1371600" y="2124075"/>
                    </a:lnTo>
                    <a:lnTo>
                      <a:pt x="1347787" y="2195513"/>
                    </a:lnTo>
                    <a:lnTo>
                      <a:pt x="1400175" y="2257425"/>
                    </a:lnTo>
                    <a:lnTo>
                      <a:pt x="1481137" y="2247900"/>
                    </a:lnTo>
                    <a:lnTo>
                      <a:pt x="1552575" y="2185988"/>
                    </a:lnTo>
                    <a:lnTo>
                      <a:pt x="1724025" y="2200275"/>
                    </a:lnTo>
                    <a:lnTo>
                      <a:pt x="1876425" y="2276475"/>
                    </a:lnTo>
                    <a:lnTo>
                      <a:pt x="1862137" y="2324100"/>
                    </a:lnTo>
                    <a:lnTo>
                      <a:pt x="1905000" y="2366963"/>
                    </a:lnTo>
                    <a:lnTo>
                      <a:pt x="1909762" y="2428875"/>
                    </a:lnTo>
                    <a:lnTo>
                      <a:pt x="1995487" y="2505075"/>
                    </a:lnTo>
                    <a:lnTo>
                      <a:pt x="2219325" y="2890838"/>
                    </a:lnTo>
                    <a:lnTo>
                      <a:pt x="2333625" y="3167063"/>
                    </a:lnTo>
                    <a:lnTo>
                      <a:pt x="2390775" y="3095625"/>
                    </a:lnTo>
                    <a:lnTo>
                      <a:pt x="2490787" y="2890838"/>
                    </a:lnTo>
                    <a:lnTo>
                      <a:pt x="2481262" y="2843213"/>
                    </a:lnTo>
                    <a:lnTo>
                      <a:pt x="2495550" y="2757488"/>
                    </a:lnTo>
                    <a:lnTo>
                      <a:pt x="2533650" y="2533650"/>
                    </a:lnTo>
                    <a:lnTo>
                      <a:pt x="2509837" y="2390775"/>
                    </a:lnTo>
                    <a:lnTo>
                      <a:pt x="2590800" y="2057400"/>
                    </a:lnTo>
                    <a:lnTo>
                      <a:pt x="2643187" y="1838325"/>
                    </a:lnTo>
                    <a:lnTo>
                      <a:pt x="2667000" y="1609725"/>
                    </a:lnTo>
                    <a:lnTo>
                      <a:pt x="2762250" y="1119188"/>
                    </a:lnTo>
                    <a:lnTo>
                      <a:pt x="2819400" y="923925"/>
                    </a:lnTo>
                    <a:lnTo>
                      <a:pt x="2881312" y="742950"/>
                    </a:lnTo>
                    <a:lnTo>
                      <a:pt x="2928937" y="600075"/>
                    </a:lnTo>
                    <a:lnTo>
                      <a:pt x="2881312" y="504825"/>
                    </a:lnTo>
                    <a:lnTo>
                      <a:pt x="2905125" y="371475"/>
                    </a:lnTo>
                    <a:lnTo>
                      <a:pt x="2957512" y="190500"/>
                    </a:lnTo>
                    <a:lnTo>
                      <a:pt x="3052762" y="0"/>
                    </a:lnTo>
                  </a:path>
                </a:pathLst>
              </a:custGeom>
              <a:solidFill>
                <a:srgbClr val="008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119" name="グループ化 118">
              <a:extLst>
                <a:ext uri="{FF2B5EF4-FFF2-40B4-BE49-F238E27FC236}">
                  <a16:creationId xmlns:a16="http://schemas.microsoft.com/office/drawing/2014/main" id="{EA32CD02-E9D8-485B-B134-C37A8D4855F8}"/>
                </a:ext>
              </a:extLst>
            </p:cNvPr>
            <p:cNvGrpSpPr/>
            <p:nvPr/>
          </p:nvGrpSpPr>
          <p:grpSpPr>
            <a:xfrm>
              <a:off x="3406490" y="4495599"/>
              <a:ext cx="500331" cy="709285"/>
              <a:chOff x="353683" y="1303688"/>
              <a:chExt cx="1233577" cy="1748757"/>
            </a:xfrm>
          </p:grpSpPr>
          <p:sp>
            <p:nvSpPr>
              <p:cNvPr id="120" name="フリーフォーム: 図形 119">
                <a:extLst>
                  <a:ext uri="{FF2B5EF4-FFF2-40B4-BE49-F238E27FC236}">
                    <a16:creationId xmlns:a16="http://schemas.microsoft.com/office/drawing/2014/main" id="{EFA3B415-3567-43FF-B319-D42DD7C0A731}"/>
                  </a:ext>
                </a:extLst>
              </p:cNvPr>
              <p:cNvSpPr/>
              <p:nvPr/>
            </p:nvSpPr>
            <p:spPr>
              <a:xfrm>
                <a:off x="353683" y="2466975"/>
                <a:ext cx="1233577" cy="150495"/>
              </a:xfrm>
              <a:custGeom>
                <a:avLst/>
                <a:gdLst>
                  <a:gd name="connsiteX0" fmla="*/ 369093 w 1233577"/>
                  <a:gd name="connsiteY0" fmla="*/ 0 h 150495"/>
                  <a:gd name="connsiteX1" fmla="*/ 864483 w 1233577"/>
                  <a:gd name="connsiteY1" fmla="*/ 0 h 150495"/>
                  <a:gd name="connsiteX2" fmla="*/ 1176796 w 1233577"/>
                  <a:gd name="connsiteY2" fmla="*/ 104776 h 150495"/>
                  <a:gd name="connsiteX3" fmla="*/ 1233577 w 1233577"/>
                  <a:gd name="connsiteY3" fmla="*/ 104776 h 150495"/>
                  <a:gd name="connsiteX4" fmla="*/ 1233577 w 1233577"/>
                  <a:gd name="connsiteY4" fmla="*/ 150495 h 150495"/>
                  <a:gd name="connsiteX5" fmla="*/ 0 w 1233577"/>
                  <a:gd name="connsiteY5" fmla="*/ 150495 h 150495"/>
                  <a:gd name="connsiteX6" fmla="*/ 0 w 1233577"/>
                  <a:gd name="connsiteY6" fmla="*/ 123825 h 150495"/>
                  <a:gd name="connsiteX7" fmla="*/ 0 w 1233577"/>
                  <a:gd name="connsiteY7" fmla="*/ 104776 h 150495"/>
                  <a:gd name="connsiteX8" fmla="*/ 56781 w 1233577"/>
                  <a:gd name="connsiteY8" fmla="*/ 104776 h 150495"/>
                  <a:gd name="connsiteX0" fmla="*/ 369093 w 1233577"/>
                  <a:gd name="connsiteY0" fmla="*/ 0 h 150495"/>
                  <a:gd name="connsiteX1" fmla="*/ 864483 w 1233577"/>
                  <a:gd name="connsiteY1" fmla="*/ 0 h 150495"/>
                  <a:gd name="connsiteX2" fmla="*/ 1176796 w 1233577"/>
                  <a:gd name="connsiteY2" fmla="*/ 104776 h 150495"/>
                  <a:gd name="connsiteX3" fmla="*/ 1233577 w 1233577"/>
                  <a:gd name="connsiteY3" fmla="*/ 104776 h 150495"/>
                  <a:gd name="connsiteX4" fmla="*/ 1233577 w 1233577"/>
                  <a:gd name="connsiteY4" fmla="*/ 150495 h 150495"/>
                  <a:gd name="connsiteX5" fmla="*/ 0 w 1233577"/>
                  <a:gd name="connsiteY5" fmla="*/ 150495 h 150495"/>
                  <a:gd name="connsiteX6" fmla="*/ 0 w 1233577"/>
                  <a:gd name="connsiteY6" fmla="*/ 123825 h 150495"/>
                  <a:gd name="connsiteX7" fmla="*/ 0 w 1233577"/>
                  <a:gd name="connsiteY7" fmla="*/ 104776 h 150495"/>
                  <a:gd name="connsiteX8" fmla="*/ 369093 w 1233577"/>
                  <a:gd name="connsiteY8" fmla="*/ 0 h 150495"/>
                  <a:gd name="connsiteX0" fmla="*/ 369093 w 1233577"/>
                  <a:gd name="connsiteY0" fmla="*/ 0 h 150495"/>
                  <a:gd name="connsiteX1" fmla="*/ 864483 w 1233577"/>
                  <a:gd name="connsiteY1" fmla="*/ 0 h 150495"/>
                  <a:gd name="connsiteX2" fmla="*/ 1176796 w 1233577"/>
                  <a:gd name="connsiteY2" fmla="*/ 104776 h 150495"/>
                  <a:gd name="connsiteX3" fmla="*/ 1233577 w 1233577"/>
                  <a:gd name="connsiteY3" fmla="*/ 104776 h 150495"/>
                  <a:gd name="connsiteX4" fmla="*/ 1233577 w 1233577"/>
                  <a:gd name="connsiteY4" fmla="*/ 150495 h 150495"/>
                  <a:gd name="connsiteX5" fmla="*/ 0 w 1233577"/>
                  <a:gd name="connsiteY5" fmla="*/ 150495 h 150495"/>
                  <a:gd name="connsiteX6" fmla="*/ 0 w 1233577"/>
                  <a:gd name="connsiteY6" fmla="*/ 104776 h 150495"/>
                  <a:gd name="connsiteX7" fmla="*/ 369093 w 1233577"/>
                  <a:gd name="connsiteY7" fmla="*/ 0 h 150495"/>
                  <a:gd name="connsiteX0" fmla="*/ 369093 w 1233577"/>
                  <a:gd name="connsiteY0" fmla="*/ 0 h 150495"/>
                  <a:gd name="connsiteX1" fmla="*/ 864483 w 1233577"/>
                  <a:gd name="connsiteY1" fmla="*/ 0 h 150495"/>
                  <a:gd name="connsiteX2" fmla="*/ 1233577 w 1233577"/>
                  <a:gd name="connsiteY2" fmla="*/ 104776 h 150495"/>
                  <a:gd name="connsiteX3" fmla="*/ 1233577 w 1233577"/>
                  <a:gd name="connsiteY3" fmla="*/ 150495 h 150495"/>
                  <a:gd name="connsiteX4" fmla="*/ 0 w 1233577"/>
                  <a:gd name="connsiteY4" fmla="*/ 150495 h 150495"/>
                  <a:gd name="connsiteX5" fmla="*/ 0 w 1233577"/>
                  <a:gd name="connsiteY5" fmla="*/ 104776 h 150495"/>
                  <a:gd name="connsiteX6" fmla="*/ 369093 w 1233577"/>
                  <a:gd name="connsiteY6" fmla="*/ 0 h 1504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33577" h="150495">
                    <a:moveTo>
                      <a:pt x="369093" y="0"/>
                    </a:moveTo>
                    <a:lnTo>
                      <a:pt x="864483" y="0"/>
                    </a:lnTo>
                    <a:lnTo>
                      <a:pt x="1233577" y="104776"/>
                    </a:lnTo>
                    <a:lnTo>
                      <a:pt x="1233577" y="150495"/>
                    </a:lnTo>
                    <a:lnTo>
                      <a:pt x="0" y="150495"/>
                    </a:lnTo>
                    <a:lnTo>
                      <a:pt x="0" y="104776"/>
                    </a:lnTo>
                    <a:lnTo>
                      <a:pt x="369093" y="0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1" name="正方形/長方形 120">
                <a:extLst>
                  <a:ext uri="{FF2B5EF4-FFF2-40B4-BE49-F238E27FC236}">
                    <a16:creationId xmlns:a16="http://schemas.microsoft.com/office/drawing/2014/main" id="{4AD0F5E5-4F23-46AC-A1FF-05F8837CAE02}"/>
                  </a:ext>
                </a:extLst>
              </p:cNvPr>
              <p:cNvSpPr/>
              <p:nvPr/>
            </p:nvSpPr>
            <p:spPr>
              <a:xfrm>
                <a:off x="716980" y="2200275"/>
                <a:ext cx="506984" cy="266700"/>
              </a:xfrm>
              <a:prstGeom prst="rect">
                <a:avLst/>
              </a:prstGeom>
              <a:gradFill flip="none" rotWithShape="1">
                <a:gsLst>
                  <a:gs pos="0">
                    <a:sysClr val="window" lastClr="FFFFFF">
                      <a:lumMod val="85000"/>
                    </a:sysClr>
                  </a:gs>
                  <a:gs pos="50000">
                    <a:sysClr val="window" lastClr="FFFFFF"/>
                  </a:gs>
                  <a:gs pos="100000">
                    <a:sysClr val="window" lastClr="FFFFFF">
                      <a:lumMod val="85000"/>
                    </a:sysClr>
                  </a:gs>
                </a:gsLst>
                <a:lin ang="0" scaled="1"/>
                <a:tileRect/>
              </a:gra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2" name="正方形/長方形 121">
                <a:extLst>
                  <a:ext uri="{FF2B5EF4-FFF2-40B4-BE49-F238E27FC236}">
                    <a16:creationId xmlns:a16="http://schemas.microsoft.com/office/drawing/2014/main" id="{01BACCAD-51C8-4710-83BF-634549C1A352}"/>
                  </a:ext>
                </a:extLst>
              </p:cNvPr>
              <p:cNvSpPr/>
              <p:nvPr/>
            </p:nvSpPr>
            <p:spPr>
              <a:xfrm>
                <a:off x="391543" y="2617470"/>
                <a:ext cx="1157858" cy="311150"/>
              </a:xfrm>
              <a:prstGeom prst="rect">
                <a:avLst/>
              </a:prstGeom>
              <a:gradFill flip="none" rotWithShape="1">
                <a:gsLst>
                  <a:gs pos="0">
                    <a:sysClr val="window" lastClr="FFFFFF">
                      <a:lumMod val="85000"/>
                    </a:sysClr>
                  </a:gs>
                  <a:gs pos="50000">
                    <a:sysClr val="window" lastClr="FFFFFF"/>
                  </a:gs>
                  <a:gs pos="100000">
                    <a:sysClr val="window" lastClr="FFFFFF">
                      <a:lumMod val="85000"/>
                    </a:sysClr>
                  </a:gs>
                </a:gsLst>
                <a:lin ang="0" scaled="1"/>
                <a:tileRect/>
              </a:gra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3" name="正方形/長方形 122">
                <a:extLst>
                  <a:ext uri="{FF2B5EF4-FFF2-40B4-BE49-F238E27FC236}">
                    <a16:creationId xmlns:a16="http://schemas.microsoft.com/office/drawing/2014/main" id="{0B910F8B-73AE-418D-85CC-9D123CF6DA23}"/>
                  </a:ext>
                </a:extLst>
              </p:cNvPr>
              <p:cNvSpPr/>
              <p:nvPr/>
            </p:nvSpPr>
            <p:spPr>
              <a:xfrm>
                <a:off x="353683" y="2925286"/>
                <a:ext cx="1233577" cy="45719"/>
              </a:xfrm>
              <a:prstGeom prst="rect">
                <a:avLst/>
              </a:prstGeom>
              <a:solidFill>
                <a:sysClr val="window" lastClr="FFFFFF"/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4" name="正方形/長方形 123">
                <a:extLst>
                  <a:ext uri="{FF2B5EF4-FFF2-40B4-BE49-F238E27FC236}">
                    <a16:creationId xmlns:a16="http://schemas.microsoft.com/office/drawing/2014/main" id="{197EC14A-CDF6-4167-8F29-1525BC0A5A10}"/>
                  </a:ext>
                </a:extLst>
              </p:cNvPr>
              <p:cNvSpPr/>
              <p:nvPr/>
            </p:nvSpPr>
            <p:spPr>
              <a:xfrm>
                <a:off x="391543" y="2971005"/>
                <a:ext cx="1157858" cy="81440"/>
              </a:xfrm>
              <a:prstGeom prst="rect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5" name="正方形/長方形 124">
                <a:extLst>
                  <a:ext uri="{FF2B5EF4-FFF2-40B4-BE49-F238E27FC236}">
                    <a16:creationId xmlns:a16="http://schemas.microsoft.com/office/drawing/2014/main" id="{E89EFCBF-0274-4764-A852-AE2A8751B427}"/>
                  </a:ext>
                </a:extLst>
              </p:cNvPr>
              <p:cNvSpPr/>
              <p:nvPr/>
            </p:nvSpPr>
            <p:spPr>
              <a:xfrm>
                <a:off x="716980" y="1882775"/>
                <a:ext cx="506984" cy="273448"/>
              </a:xfrm>
              <a:prstGeom prst="rect">
                <a:avLst/>
              </a:prstGeom>
              <a:solidFill>
                <a:sysClr val="window" lastClr="FFFFFF"/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6" name="フリーフォーム: 図形 125">
                <a:extLst>
                  <a:ext uri="{FF2B5EF4-FFF2-40B4-BE49-F238E27FC236}">
                    <a16:creationId xmlns:a16="http://schemas.microsoft.com/office/drawing/2014/main" id="{816AACB8-9E0A-4B7B-8314-2079A07F9E2A}"/>
                  </a:ext>
                </a:extLst>
              </p:cNvPr>
              <p:cNvSpPr/>
              <p:nvPr/>
            </p:nvSpPr>
            <p:spPr>
              <a:xfrm>
                <a:off x="923086" y="1303688"/>
                <a:ext cx="94772" cy="45720"/>
              </a:xfrm>
              <a:custGeom>
                <a:avLst/>
                <a:gdLst>
                  <a:gd name="connsiteX0" fmla="*/ 252497 w 504994"/>
                  <a:gd name="connsiteY0" fmla="*/ 0 h 243619"/>
                  <a:gd name="connsiteX1" fmla="*/ 500839 w 504994"/>
                  <a:gd name="connsiteY1" fmla="*/ 202405 h 243619"/>
                  <a:gd name="connsiteX2" fmla="*/ 504994 w 504994"/>
                  <a:gd name="connsiteY2" fmla="*/ 243619 h 243619"/>
                  <a:gd name="connsiteX3" fmla="*/ 0 w 504994"/>
                  <a:gd name="connsiteY3" fmla="*/ 243619 h 243619"/>
                  <a:gd name="connsiteX4" fmla="*/ 4155 w 504994"/>
                  <a:gd name="connsiteY4" fmla="*/ 202405 h 243619"/>
                  <a:gd name="connsiteX5" fmla="*/ 252497 w 504994"/>
                  <a:gd name="connsiteY5" fmla="*/ 0 h 2436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04994" h="243619">
                    <a:moveTo>
                      <a:pt x="252497" y="0"/>
                    </a:moveTo>
                    <a:cubicBezTo>
                      <a:pt x="374997" y="0"/>
                      <a:pt x="477202" y="86892"/>
                      <a:pt x="500839" y="202405"/>
                    </a:cubicBezTo>
                    <a:lnTo>
                      <a:pt x="504994" y="243619"/>
                    </a:lnTo>
                    <a:lnTo>
                      <a:pt x="0" y="243619"/>
                    </a:lnTo>
                    <a:lnTo>
                      <a:pt x="4155" y="202405"/>
                    </a:lnTo>
                    <a:cubicBezTo>
                      <a:pt x="27792" y="86892"/>
                      <a:pt x="129997" y="0"/>
                      <a:pt x="252497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7" name="フリーフォーム: 図形 126">
                <a:extLst>
                  <a:ext uri="{FF2B5EF4-FFF2-40B4-BE49-F238E27FC236}">
                    <a16:creationId xmlns:a16="http://schemas.microsoft.com/office/drawing/2014/main" id="{6F4A0062-4919-489A-8269-DB544C326DE9}"/>
                  </a:ext>
                </a:extLst>
              </p:cNvPr>
              <p:cNvSpPr/>
              <p:nvPr/>
            </p:nvSpPr>
            <p:spPr>
              <a:xfrm>
                <a:off x="717975" y="1338088"/>
                <a:ext cx="504994" cy="243619"/>
              </a:xfrm>
              <a:custGeom>
                <a:avLst/>
                <a:gdLst>
                  <a:gd name="connsiteX0" fmla="*/ 252497 w 504994"/>
                  <a:gd name="connsiteY0" fmla="*/ 0 h 243619"/>
                  <a:gd name="connsiteX1" fmla="*/ 500839 w 504994"/>
                  <a:gd name="connsiteY1" fmla="*/ 202405 h 243619"/>
                  <a:gd name="connsiteX2" fmla="*/ 504994 w 504994"/>
                  <a:gd name="connsiteY2" fmla="*/ 243619 h 243619"/>
                  <a:gd name="connsiteX3" fmla="*/ 0 w 504994"/>
                  <a:gd name="connsiteY3" fmla="*/ 243619 h 243619"/>
                  <a:gd name="connsiteX4" fmla="*/ 4155 w 504994"/>
                  <a:gd name="connsiteY4" fmla="*/ 202405 h 243619"/>
                  <a:gd name="connsiteX5" fmla="*/ 252497 w 504994"/>
                  <a:gd name="connsiteY5" fmla="*/ 0 h 2436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04994" h="243619">
                    <a:moveTo>
                      <a:pt x="252497" y="0"/>
                    </a:moveTo>
                    <a:cubicBezTo>
                      <a:pt x="374997" y="0"/>
                      <a:pt x="477202" y="86892"/>
                      <a:pt x="500839" y="202405"/>
                    </a:cubicBezTo>
                    <a:lnTo>
                      <a:pt x="504994" y="243619"/>
                    </a:lnTo>
                    <a:lnTo>
                      <a:pt x="0" y="243619"/>
                    </a:lnTo>
                    <a:lnTo>
                      <a:pt x="4155" y="202405"/>
                    </a:lnTo>
                    <a:cubicBezTo>
                      <a:pt x="27792" y="86892"/>
                      <a:pt x="129997" y="0"/>
                      <a:pt x="252497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>
                      <a:lumMod val="85000"/>
                    </a:sysClr>
                  </a:gs>
                  <a:gs pos="50000">
                    <a:sysClr val="window" lastClr="FFFFFF"/>
                  </a:gs>
                  <a:gs pos="100000">
                    <a:sysClr val="window" lastClr="FFFFFF">
                      <a:lumMod val="85000"/>
                    </a:sysClr>
                  </a:gs>
                </a:gsLst>
                <a:lin ang="0" scaled="1"/>
                <a:tileRect/>
              </a:gra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8" name="楕円 127">
                <a:extLst>
                  <a:ext uri="{FF2B5EF4-FFF2-40B4-BE49-F238E27FC236}">
                    <a16:creationId xmlns:a16="http://schemas.microsoft.com/office/drawing/2014/main" id="{4B0D4992-3541-49D4-B541-2B2529D44341}"/>
                  </a:ext>
                </a:extLst>
              </p:cNvPr>
              <p:cNvSpPr/>
              <p:nvPr/>
            </p:nvSpPr>
            <p:spPr>
              <a:xfrm>
                <a:off x="846646" y="1608377"/>
                <a:ext cx="247650" cy="247650"/>
              </a:xfrm>
              <a:prstGeom prst="ellipse">
                <a:avLst/>
              </a:prstGeom>
              <a:solidFill>
                <a:sysClr val="window" lastClr="FFFFFF">
                  <a:lumMod val="85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9" name="楕円 128">
                <a:extLst>
                  <a:ext uri="{FF2B5EF4-FFF2-40B4-BE49-F238E27FC236}">
                    <a16:creationId xmlns:a16="http://schemas.microsoft.com/office/drawing/2014/main" id="{37E056C4-BD92-4607-A902-B01746AA58B8}"/>
                  </a:ext>
                </a:extLst>
              </p:cNvPr>
              <p:cNvSpPr/>
              <p:nvPr/>
            </p:nvSpPr>
            <p:spPr>
              <a:xfrm>
                <a:off x="927369" y="1689100"/>
                <a:ext cx="86204" cy="86204"/>
              </a:xfrm>
              <a:prstGeom prst="ellipse">
                <a:avLst/>
              </a:prstGeom>
              <a:solidFill>
                <a:sysClr val="window" lastClr="FFFFFF"/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30" name="フリーフォーム: 図形 129">
                <a:extLst>
                  <a:ext uri="{FF2B5EF4-FFF2-40B4-BE49-F238E27FC236}">
                    <a16:creationId xmlns:a16="http://schemas.microsoft.com/office/drawing/2014/main" id="{435AF0D3-A66E-488B-AB20-6E8DF5919C13}"/>
                  </a:ext>
                </a:extLst>
              </p:cNvPr>
              <p:cNvSpPr/>
              <p:nvPr/>
            </p:nvSpPr>
            <p:spPr>
              <a:xfrm>
                <a:off x="716980" y="1579048"/>
                <a:ext cx="508570" cy="306308"/>
              </a:xfrm>
              <a:custGeom>
                <a:avLst/>
                <a:gdLst>
                  <a:gd name="connsiteX0" fmla="*/ 411684 w 508570"/>
                  <a:gd name="connsiteY0" fmla="*/ 165100 h 306308"/>
                  <a:gd name="connsiteX1" fmla="*/ 411684 w 508570"/>
                  <a:gd name="connsiteY1" fmla="*/ 280794 h 306308"/>
                  <a:gd name="connsiteX2" fmla="*/ 484433 w 508570"/>
                  <a:gd name="connsiteY2" fmla="*/ 280794 h 306308"/>
                  <a:gd name="connsiteX3" fmla="*/ 484433 w 508570"/>
                  <a:gd name="connsiteY3" fmla="*/ 165100 h 306308"/>
                  <a:gd name="connsiteX4" fmla="*/ 314797 w 508570"/>
                  <a:gd name="connsiteY4" fmla="*/ 165100 h 306308"/>
                  <a:gd name="connsiteX5" fmla="*/ 314797 w 508570"/>
                  <a:gd name="connsiteY5" fmla="*/ 280794 h 306308"/>
                  <a:gd name="connsiteX6" fmla="*/ 387546 w 508570"/>
                  <a:gd name="connsiteY6" fmla="*/ 280794 h 306308"/>
                  <a:gd name="connsiteX7" fmla="*/ 387546 w 508570"/>
                  <a:gd name="connsiteY7" fmla="*/ 165100 h 306308"/>
                  <a:gd name="connsiteX8" fmla="*/ 217910 w 508570"/>
                  <a:gd name="connsiteY8" fmla="*/ 165100 h 306308"/>
                  <a:gd name="connsiteX9" fmla="*/ 217910 w 508570"/>
                  <a:gd name="connsiteY9" fmla="*/ 280794 h 306308"/>
                  <a:gd name="connsiteX10" fmla="*/ 290660 w 508570"/>
                  <a:gd name="connsiteY10" fmla="*/ 280794 h 306308"/>
                  <a:gd name="connsiteX11" fmla="*/ 290660 w 508570"/>
                  <a:gd name="connsiteY11" fmla="*/ 165100 h 306308"/>
                  <a:gd name="connsiteX12" fmla="*/ 121024 w 508570"/>
                  <a:gd name="connsiteY12" fmla="*/ 165100 h 306308"/>
                  <a:gd name="connsiteX13" fmla="*/ 121024 w 508570"/>
                  <a:gd name="connsiteY13" fmla="*/ 280794 h 306308"/>
                  <a:gd name="connsiteX14" fmla="*/ 193773 w 508570"/>
                  <a:gd name="connsiteY14" fmla="*/ 280794 h 306308"/>
                  <a:gd name="connsiteX15" fmla="*/ 193773 w 508570"/>
                  <a:gd name="connsiteY15" fmla="*/ 165100 h 306308"/>
                  <a:gd name="connsiteX16" fmla="*/ 24137 w 508570"/>
                  <a:gd name="connsiteY16" fmla="*/ 165100 h 306308"/>
                  <a:gd name="connsiteX17" fmla="*/ 24137 w 508570"/>
                  <a:gd name="connsiteY17" fmla="*/ 280794 h 306308"/>
                  <a:gd name="connsiteX18" fmla="*/ 96887 w 508570"/>
                  <a:gd name="connsiteY18" fmla="*/ 280794 h 306308"/>
                  <a:gd name="connsiteX19" fmla="*/ 96887 w 508570"/>
                  <a:gd name="connsiteY19" fmla="*/ 165100 h 306308"/>
                  <a:gd name="connsiteX20" fmla="*/ 411684 w 508570"/>
                  <a:gd name="connsiteY20" fmla="*/ 25400 h 306308"/>
                  <a:gd name="connsiteX21" fmla="*/ 411684 w 508570"/>
                  <a:gd name="connsiteY21" fmla="*/ 141094 h 306308"/>
                  <a:gd name="connsiteX22" fmla="*/ 484433 w 508570"/>
                  <a:gd name="connsiteY22" fmla="*/ 141094 h 306308"/>
                  <a:gd name="connsiteX23" fmla="*/ 484433 w 508570"/>
                  <a:gd name="connsiteY23" fmla="*/ 25400 h 306308"/>
                  <a:gd name="connsiteX24" fmla="*/ 314797 w 508570"/>
                  <a:gd name="connsiteY24" fmla="*/ 25400 h 306308"/>
                  <a:gd name="connsiteX25" fmla="*/ 314797 w 508570"/>
                  <a:gd name="connsiteY25" fmla="*/ 141094 h 306308"/>
                  <a:gd name="connsiteX26" fmla="*/ 387546 w 508570"/>
                  <a:gd name="connsiteY26" fmla="*/ 141094 h 306308"/>
                  <a:gd name="connsiteX27" fmla="*/ 387546 w 508570"/>
                  <a:gd name="connsiteY27" fmla="*/ 25400 h 306308"/>
                  <a:gd name="connsiteX28" fmla="*/ 217910 w 508570"/>
                  <a:gd name="connsiteY28" fmla="*/ 25400 h 306308"/>
                  <a:gd name="connsiteX29" fmla="*/ 217910 w 508570"/>
                  <a:gd name="connsiteY29" fmla="*/ 141094 h 306308"/>
                  <a:gd name="connsiteX30" fmla="*/ 290660 w 508570"/>
                  <a:gd name="connsiteY30" fmla="*/ 141094 h 306308"/>
                  <a:gd name="connsiteX31" fmla="*/ 290660 w 508570"/>
                  <a:gd name="connsiteY31" fmla="*/ 25400 h 306308"/>
                  <a:gd name="connsiteX32" fmla="*/ 121024 w 508570"/>
                  <a:gd name="connsiteY32" fmla="*/ 25400 h 306308"/>
                  <a:gd name="connsiteX33" fmla="*/ 121024 w 508570"/>
                  <a:gd name="connsiteY33" fmla="*/ 141094 h 306308"/>
                  <a:gd name="connsiteX34" fmla="*/ 193773 w 508570"/>
                  <a:gd name="connsiteY34" fmla="*/ 141094 h 306308"/>
                  <a:gd name="connsiteX35" fmla="*/ 193773 w 508570"/>
                  <a:gd name="connsiteY35" fmla="*/ 25400 h 306308"/>
                  <a:gd name="connsiteX36" fmla="*/ 24137 w 508570"/>
                  <a:gd name="connsiteY36" fmla="*/ 25400 h 306308"/>
                  <a:gd name="connsiteX37" fmla="*/ 24137 w 508570"/>
                  <a:gd name="connsiteY37" fmla="*/ 141094 h 306308"/>
                  <a:gd name="connsiteX38" fmla="*/ 96887 w 508570"/>
                  <a:gd name="connsiteY38" fmla="*/ 141094 h 306308"/>
                  <a:gd name="connsiteX39" fmla="*/ 96887 w 508570"/>
                  <a:gd name="connsiteY39" fmla="*/ 25400 h 306308"/>
                  <a:gd name="connsiteX40" fmla="*/ 0 w 508570"/>
                  <a:gd name="connsiteY40" fmla="*/ 0 h 306308"/>
                  <a:gd name="connsiteX41" fmla="*/ 24137 w 508570"/>
                  <a:gd name="connsiteY41" fmla="*/ 0 h 306308"/>
                  <a:gd name="connsiteX42" fmla="*/ 96887 w 508570"/>
                  <a:gd name="connsiteY42" fmla="*/ 0 h 306308"/>
                  <a:gd name="connsiteX43" fmla="*/ 121024 w 508570"/>
                  <a:gd name="connsiteY43" fmla="*/ 0 h 306308"/>
                  <a:gd name="connsiteX44" fmla="*/ 193773 w 508570"/>
                  <a:gd name="connsiteY44" fmla="*/ 0 h 306308"/>
                  <a:gd name="connsiteX45" fmla="*/ 217910 w 508570"/>
                  <a:gd name="connsiteY45" fmla="*/ 0 h 306308"/>
                  <a:gd name="connsiteX46" fmla="*/ 290660 w 508570"/>
                  <a:gd name="connsiteY46" fmla="*/ 0 h 306308"/>
                  <a:gd name="connsiteX47" fmla="*/ 314797 w 508570"/>
                  <a:gd name="connsiteY47" fmla="*/ 0 h 306308"/>
                  <a:gd name="connsiteX48" fmla="*/ 387546 w 508570"/>
                  <a:gd name="connsiteY48" fmla="*/ 0 h 306308"/>
                  <a:gd name="connsiteX49" fmla="*/ 411684 w 508570"/>
                  <a:gd name="connsiteY49" fmla="*/ 0 h 306308"/>
                  <a:gd name="connsiteX50" fmla="*/ 484433 w 508570"/>
                  <a:gd name="connsiteY50" fmla="*/ 0 h 306308"/>
                  <a:gd name="connsiteX51" fmla="*/ 506984 w 508570"/>
                  <a:gd name="connsiteY51" fmla="*/ 0 h 306308"/>
                  <a:gd name="connsiteX52" fmla="*/ 508570 w 508570"/>
                  <a:gd name="connsiteY52" fmla="*/ 0 h 306308"/>
                  <a:gd name="connsiteX53" fmla="*/ 508570 w 508570"/>
                  <a:gd name="connsiteY53" fmla="*/ 306308 h 306308"/>
                  <a:gd name="connsiteX54" fmla="*/ 506984 w 508570"/>
                  <a:gd name="connsiteY54" fmla="*/ 306308 h 306308"/>
                  <a:gd name="connsiteX55" fmla="*/ 484433 w 508570"/>
                  <a:gd name="connsiteY55" fmla="*/ 306308 h 306308"/>
                  <a:gd name="connsiteX56" fmla="*/ 411684 w 508570"/>
                  <a:gd name="connsiteY56" fmla="*/ 306308 h 306308"/>
                  <a:gd name="connsiteX57" fmla="*/ 387546 w 508570"/>
                  <a:gd name="connsiteY57" fmla="*/ 306308 h 306308"/>
                  <a:gd name="connsiteX58" fmla="*/ 314797 w 508570"/>
                  <a:gd name="connsiteY58" fmla="*/ 306308 h 306308"/>
                  <a:gd name="connsiteX59" fmla="*/ 290660 w 508570"/>
                  <a:gd name="connsiteY59" fmla="*/ 306308 h 306308"/>
                  <a:gd name="connsiteX60" fmla="*/ 217910 w 508570"/>
                  <a:gd name="connsiteY60" fmla="*/ 306308 h 306308"/>
                  <a:gd name="connsiteX61" fmla="*/ 193773 w 508570"/>
                  <a:gd name="connsiteY61" fmla="*/ 306308 h 306308"/>
                  <a:gd name="connsiteX62" fmla="*/ 121024 w 508570"/>
                  <a:gd name="connsiteY62" fmla="*/ 306308 h 306308"/>
                  <a:gd name="connsiteX63" fmla="*/ 96887 w 508570"/>
                  <a:gd name="connsiteY63" fmla="*/ 306308 h 306308"/>
                  <a:gd name="connsiteX64" fmla="*/ 24137 w 508570"/>
                  <a:gd name="connsiteY64" fmla="*/ 306308 h 306308"/>
                  <a:gd name="connsiteX65" fmla="*/ 0 w 508570"/>
                  <a:gd name="connsiteY65" fmla="*/ 306308 h 306308"/>
                  <a:gd name="connsiteX66" fmla="*/ 0 w 508570"/>
                  <a:gd name="connsiteY66" fmla="*/ 280794 h 306308"/>
                  <a:gd name="connsiteX67" fmla="*/ 0 w 508570"/>
                  <a:gd name="connsiteY67" fmla="*/ 165100 h 306308"/>
                  <a:gd name="connsiteX68" fmla="*/ 0 w 508570"/>
                  <a:gd name="connsiteY68" fmla="*/ 141094 h 306308"/>
                  <a:gd name="connsiteX69" fmla="*/ 0 w 508570"/>
                  <a:gd name="connsiteY69" fmla="*/ 25400 h 3063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</a:cxnLst>
                <a:rect l="l" t="t" r="r" b="b"/>
                <a:pathLst>
                  <a:path w="508570" h="306308">
                    <a:moveTo>
                      <a:pt x="411684" y="165100"/>
                    </a:moveTo>
                    <a:lnTo>
                      <a:pt x="411684" y="280794"/>
                    </a:lnTo>
                    <a:lnTo>
                      <a:pt x="484433" y="280794"/>
                    </a:lnTo>
                    <a:lnTo>
                      <a:pt x="484433" y="165100"/>
                    </a:lnTo>
                    <a:close/>
                    <a:moveTo>
                      <a:pt x="314797" y="165100"/>
                    </a:moveTo>
                    <a:lnTo>
                      <a:pt x="314797" y="280794"/>
                    </a:lnTo>
                    <a:lnTo>
                      <a:pt x="387546" y="280794"/>
                    </a:lnTo>
                    <a:lnTo>
                      <a:pt x="387546" y="165100"/>
                    </a:lnTo>
                    <a:close/>
                    <a:moveTo>
                      <a:pt x="217910" y="165100"/>
                    </a:moveTo>
                    <a:lnTo>
                      <a:pt x="217910" y="280794"/>
                    </a:lnTo>
                    <a:lnTo>
                      <a:pt x="290660" y="280794"/>
                    </a:lnTo>
                    <a:lnTo>
                      <a:pt x="290660" y="165100"/>
                    </a:lnTo>
                    <a:close/>
                    <a:moveTo>
                      <a:pt x="121024" y="165100"/>
                    </a:moveTo>
                    <a:lnTo>
                      <a:pt x="121024" y="280794"/>
                    </a:lnTo>
                    <a:lnTo>
                      <a:pt x="193773" y="280794"/>
                    </a:lnTo>
                    <a:lnTo>
                      <a:pt x="193773" y="165100"/>
                    </a:lnTo>
                    <a:close/>
                    <a:moveTo>
                      <a:pt x="24137" y="165100"/>
                    </a:moveTo>
                    <a:lnTo>
                      <a:pt x="24137" y="280794"/>
                    </a:lnTo>
                    <a:lnTo>
                      <a:pt x="96887" y="280794"/>
                    </a:lnTo>
                    <a:lnTo>
                      <a:pt x="96887" y="165100"/>
                    </a:lnTo>
                    <a:close/>
                    <a:moveTo>
                      <a:pt x="411684" y="25400"/>
                    </a:moveTo>
                    <a:lnTo>
                      <a:pt x="411684" y="141094"/>
                    </a:lnTo>
                    <a:lnTo>
                      <a:pt x="484433" y="141094"/>
                    </a:lnTo>
                    <a:lnTo>
                      <a:pt x="484433" y="25400"/>
                    </a:lnTo>
                    <a:close/>
                    <a:moveTo>
                      <a:pt x="314797" y="25400"/>
                    </a:moveTo>
                    <a:lnTo>
                      <a:pt x="314797" y="141094"/>
                    </a:lnTo>
                    <a:lnTo>
                      <a:pt x="387546" y="141094"/>
                    </a:lnTo>
                    <a:lnTo>
                      <a:pt x="387546" y="25400"/>
                    </a:lnTo>
                    <a:close/>
                    <a:moveTo>
                      <a:pt x="217910" y="25400"/>
                    </a:moveTo>
                    <a:lnTo>
                      <a:pt x="217910" y="141094"/>
                    </a:lnTo>
                    <a:lnTo>
                      <a:pt x="290660" y="141094"/>
                    </a:lnTo>
                    <a:lnTo>
                      <a:pt x="290660" y="25400"/>
                    </a:lnTo>
                    <a:close/>
                    <a:moveTo>
                      <a:pt x="121024" y="25400"/>
                    </a:moveTo>
                    <a:lnTo>
                      <a:pt x="121024" y="141094"/>
                    </a:lnTo>
                    <a:lnTo>
                      <a:pt x="193773" y="141094"/>
                    </a:lnTo>
                    <a:lnTo>
                      <a:pt x="193773" y="25400"/>
                    </a:lnTo>
                    <a:close/>
                    <a:moveTo>
                      <a:pt x="24137" y="25400"/>
                    </a:moveTo>
                    <a:lnTo>
                      <a:pt x="24137" y="141094"/>
                    </a:lnTo>
                    <a:lnTo>
                      <a:pt x="96887" y="141094"/>
                    </a:lnTo>
                    <a:lnTo>
                      <a:pt x="96887" y="25400"/>
                    </a:lnTo>
                    <a:close/>
                    <a:moveTo>
                      <a:pt x="0" y="0"/>
                    </a:moveTo>
                    <a:lnTo>
                      <a:pt x="24137" y="0"/>
                    </a:lnTo>
                    <a:lnTo>
                      <a:pt x="96887" y="0"/>
                    </a:lnTo>
                    <a:lnTo>
                      <a:pt x="121024" y="0"/>
                    </a:lnTo>
                    <a:lnTo>
                      <a:pt x="193773" y="0"/>
                    </a:lnTo>
                    <a:lnTo>
                      <a:pt x="217910" y="0"/>
                    </a:lnTo>
                    <a:lnTo>
                      <a:pt x="290660" y="0"/>
                    </a:lnTo>
                    <a:lnTo>
                      <a:pt x="314797" y="0"/>
                    </a:lnTo>
                    <a:lnTo>
                      <a:pt x="387546" y="0"/>
                    </a:lnTo>
                    <a:lnTo>
                      <a:pt x="411684" y="0"/>
                    </a:lnTo>
                    <a:lnTo>
                      <a:pt x="484433" y="0"/>
                    </a:lnTo>
                    <a:lnTo>
                      <a:pt x="506984" y="0"/>
                    </a:lnTo>
                    <a:lnTo>
                      <a:pt x="508570" y="0"/>
                    </a:lnTo>
                    <a:lnTo>
                      <a:pt x="508570" y="306308"/>
                    </a:lnTo>
                    <a:lnTo>
                      <a:pt x="506984" y="306308"/>
                    </a:lnTo>
                    <a:lnTo>
                      <a:pt x="484433" y="306308"/>
                    </a:lnTo>
                    <a:lnTo>
                      <a:pt x="411684" y="306308"/>
                    </a:lnTo>
                    <a:lnTo>
                      <a:pt x="387546" y="306308"/>
                    </a:lnTo>
                    <a:lnTo>
                      <a:pt x="314797" y="306308"/>
                    </a:lnTo>
                    <a:lnTo>
                      <a:pt x="290660" y="306308"/>
                    </a:lnTo>
                    <a:lnTo>
                      <a:pt x="217910" y="306308"/>
                    </a:lnTo>
                    <a:lnTo>
                      <a:pt x="193773" y="306308"/>
                    </a:lnTo>
                    <a:lnTo>
                      <a:pt x="121024" y="306308"/>
                    </a:lnTo>
                    <a:lnTo>
                      <a:pt x="96887" y="306308"/>
                    </a:lnTo>
                    <a:lnTo>
                      <a:pt x="24137" y="306308"/>
                    </a:lnTo>
                    <a:lnTo>
                      <a:pt x="0" y="306308"/>
                    </a:lnTo>
                    <a:lnTo>
                      <a:pt x="0" y="280794"/>
                    </a:lnTo>
                    <a:lnTo>
                      <a:pt x="0" y="165100"/>
                    </a:lnTo>
                    <a:lnTo>
                      <a:pt x="0" y="141094"/>
                    </a:lnTo>
                    <a:lnTo>
                      <a:pt x="0" y="25400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31" name="正方形/長方形 130">
                <a:extLst>
                  <a:ext uri="{FF2B5EF4-FFF2-40B4-BE49-F238E27FC236}">
                    <a16:creationId xmlns:a16="http://schemas.microsoft.com/office/drawing/2014/main" id="{96E60A6D-04A6-40BE-BA48-D5D2EEA4D9D0}"/>
                  </a:ext>
                </a:extLst>
              </p:cNvPr>
              <p:cNvSpPr/>
              <p:nvPr/>
            </p:nvSpPr>
            <p:spPr>
              <a:xfrm>
                <a:off x="430661" y="2703821"/>
                <a:ext cx="132332" cy="221465"/>
              </a:xfrm>
              <a:prstGeom prst="rect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32" name="正方形/長方形 131">
                <a:extLst>
                  <a:ext uri="{FF2B5EF4-FFF2-40B4-BE49-F238E27FC236}">
                    <a16:creationId xmlns:a16="http://schemas.microsoft.com/office/drawing/2014/main" id="{BF7F8879-FC72-4A77-9D04-CB1B66E1E1F5}"/>
                  </a:ext>
                </a:extLst>
              </p:cNvPr>
              <p:cNvSpPr/>
              <p:nvPr/>
            </p:nvSpPr>
            <p:spPr>
              <a:xfrm>
                <a:off x="900561" y="2703821"/>
                <a:ext cx="132332" cy="221465"/>
              </a:xfrm>
              <a:prstGeom prst="rect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33" name="正方形/長方形 132">
                <a:extLst>
                  <a:ext uri="{FF2B5EF4-FFF2-40B4-BE49-F238E27FC236}">
                    <a16:creationId xmlns:a16="http://schemas.microsoft.com/office/drawing/2014/main" id="{A9C5FBB7-3320-488F-AEBE-67AE0272AC4B}"/>
                  </a:ext>
                </a:extLst>
              </p:cNvPr>
              <p:cNvSpPr/>
              <p:nvPr/>
            </p:nvSpPr>
            <p:spPr>
              <a:xfrm>
                <a:off x="1370461" y="2703821"/>
                <a:ext cx="132332" cy="221465"/>
              </a:xfrm>
              <a:prstGeom prst="rect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34" name="フリーフォーム: 図形 133">
                <a:extLst>
                  <a:ext uri="{FF2B5EF4-FFF2-40B4-BE49-F238E27FC236}">
                    <a16:creationId xmlns:a16="http://schemas.microsoft.com/office/drawing/2014/main" id="{598E2453-932B-4EE4-B3BF-01CD0D129320}"/>
                  </a:ext>
                </a:extLst>
              </p:cNvPr>
              <p:cNvSpPr/>
              <p:nvPr/>
            </p:nvSpPr>
            <p:spPr>
              <a:xfrm>
                <a:off x="588305" y="2002631"/>
                <a:ext cx="764245" cy="152902"/>
              </a:xfrm>
              <a:custGeom>
                <a:avLst/>
                <a:gdLst>
                  <a:gd name="connsiteX0" fmla="*/ 21502 w 993774"/>
                  <a:gd name="connsiteY0" fmla="*/ 0 h 257604"/>
                  <a:gd name="connsiteX1" fmla="*/ 972272 w 993774"/>
                  <a:gd name="connsiteY1" fmla="*/ 0 h 257604"/>
                  <a:gd name="connsiteX2" fmla="*/ 993774 w 993774"/>
                  <a:gd name="connsiteY2" fmla="*/ 21502 h 257604"/>
                  <a:gd name="connsiteX3" fmla="*/ 993774 w 993774"/>
                  <a:gd name="connsiteY3" fmla="*/ 257604 h 257604"/>
                  <a:gd name="connsiteX4" fmla="*/ 972342 w 993774"/>
                  <a:gd name="connsiteY4" fmla="*/ 257604 h 257604"/>
                  <a:gd name="connsiteX5" fmla="*/ 972342 w 993774"/>
                  <a:gd name="connsiteY5" fmla="*/ 21574 h 257604"/>
                  <a:gd name="connsiteX6" fmla="*/ 928832 w 993774"/>
                  <a:gd name="connsiteY6" fmla="*/ 21574 h 257604"/>
                  <a:gd name="connsiteX7" fmla="*/ 928832 w 993774"/>
                  <a:gd name="connsiteY7" fmla="*/ 257604 h 257604"/>
                  <a:gd name="connsiteX8" fmla="*/ 902722 w 993774"/>
                  <a:gd name="connsiteY8" fmla="*/ 257604 h 257604"/>
                  <a:gd name="connsiteX9" fmla="*/ 902722 w 993774"/>
                  <a:gd name="connsiteY9" fmla="*/ 21574 h 257604"/>
                  <a:gd name="connsiteX10" fmla="*/ 859212 w 993774"/>
                  <a:gd name="connsiteY10" fmla="*/ 21574 h 257604"/>
                  <a:gd name="connsiteX11" fmla="*/ 859212 w 993774"/>
                  <a:gd name="connsiteY11" fmla="*/ 257604 h 257604"/>
                  <a:gd name="connsiteX12" fmla="*/ 833104 w 993774"/>
                  <a:gd name="connsiteY12" fmla="*/ 257604 h 257604"/>
                  <a:gd name="connsiteX13" fmla="*/ 833104 w 993774"/>
                  <a:gd name="connsiteY13" fmla="*/ 21574 h 257604"/>
                  <a:gd name="connsiteX14" fmla="*/ 789594 w 993774"/>
                  <a:gd name="connsiteY14" fmla="*/ 21574 h 257604"/>
                  <a:gd name="connsiteX15" fmla="*/ 789594 w 993774"/>
                  <a:gd name="connsiteY15" fmla="*/ 257604 h 257604"/>
                  <a:gd name="connsiteX16" fmla="*/ 763486 w 993774"/>
                  <a:gd name="connsiteY16" fmla="*/ 257604 h 257604"/>
                  <a:gd name="connsiteX17" fmla="*/ 763486 w 993774"/>
                  <a:gd name="connsiteY17" fmla="*/ 21574 h 257604"/>
                  <a:gd name="connsiteX18" fmla="*/ 719976 w 993774"/>
                  <a:gd name="connsiteY18" fmla="*/ 21574 h 257604"/>
                  <a:gd name="connsiteX19" fmla="*/ 719976 w 993774"/>
                  <a:gd name="connsiteY19" fmla="*/ 257604 h 257604"/>
                  <a:gd name="connsiteX20" fmla="*/ 693868 w 993774"/>
                  <a:gd name="connsiteY20" fmla="*/ 257604 h 257604"/>
                  <a:gd name="connsiteX21" fmla="*/ 693868 w 993774"/>
                  <a:gd name="connsiteY21" fmla="*/ 21574 h 257604"/>
                  <a:gd name="connsiteX22" fmla="*/ 650358 w 993774"/>
                  <a:gd name="connsiteY22" fmla="*/ 21574 h 257604"/>
                  <a:gd name="connsiteX23" fmla="*/ 650358 w 993774"/>
                  <a:gd name="connsiteY23" fmla="*/ 257604 h 257604"/>
                  <a:gd name="connsiteX24" fmla="*/ 624250 w 993774"/>
                  <a:gd name="connsiteY24" fmla="*/ 257604 h 257604"/>
                  <a:gd name="connsiteX25" fmla="*/ 624250 w 993774"/>
                  <a:gd name="connsiteY25" fmla="*/ 21574 h 257604"/>
                  <a:gd name="connsiteX26" fmla="*/ 580740 w 993774"/>
                  <a:gd name="connsiteY26" fmla="*/ 21574 h 257604"/>
                  <a:gd name="connsiteX27" fmla="*/ 580740 w 993774"/>
                  <a:gd name="connsiteY27" fmla="*/ 257604 h 257604"/>
                  <a:gd name="connsiteX28" fmla="*/ 554632 w 993774"/>
                  <a:gd name="connsiteY28" fmla="*/ 257604 h 257604"/>
                  <a:gd name="connsiteX29" fmla="*/ 554632 w 993774"/>
                  <a:gd name="connsiteY29" fmla="*/ 21574 h 257604"/>
                  <a:gd name="connsiteX30" fmla="*/ 511121 w 993774"/>
                  <a:gd name="connsiteY30" fmla="*/ 21574 h 257604"/>
                  <a:gd name="connsiteX31" fmla="*/ 511121 w 993774"/>
                  <a:gd name="connsiteY31" fmla="*/ 257604 h 257604"/>
                  <a:gd name="connsiteX32" fmla="*/ 485014 w 993774"/>
                  <a:gd name="connsiteY32" fmla="*/ 257604 h 257604"/>
                  <a:gd name="connsiteX33" fmla="*/ 485014 w 993774"/>
                  <a:gd name="connsiteY33" fmla="*/ 21574 h 257604"/>
                  <a:gd name="connsiteX34" fmla="*/ 441503 w 993774"/>
                  <a:gd name="connsiteY34" fmla="*/ 21574 h 257604"/>
                  <a:gd name="connsiteX35" fmla="*/ 441503 w 993774"/>
                  <a:gd name="connsiteY35" fmla="*/ 257604 h 257604"/>
                  <a:gd name="connsiteX36" fmla="*/ 415396 w 993774"/>
                  <a:gd name="connsiteY36" fmla="*/ 257604 h 257604"/>
                  <a:gd name="connsiteX37" fmla="*/ 415396 w 993774"/>
                  <a:gd name="connsiteY37" fmla="*/ 21574 h 257604"/>
                  <a:gd name="connsiteX38" fmla="*/ 371885 w 993774"/>
                  <a:gd name="connsiteY38" fmla="*/ 21574 h 257604"/>
                  <a:gd name="connsiteX39" fmla="*/ 371885 w 993774"/>
                  <a:gd name="connsiteY39" fmla="*/ 257604 h 257604"/>
                  <a:gd name="connsiteX40" fmla="*/ 345778 w 993774"/>
                  <a:gd name="connsiteY40" fmla="*/ 257604 h 257604"/>
                  <a:gd name="connsiteX41" fmla="*/ 345778 w 993774"/>
                  <a:gd name="connsiteY41" fmla="*/ 21574 h 257604"/>
                  <a:gd name="connsiteX42" fmla="*/ 302267 w 993774"/>
                  <a:gd name="connsiteY42" fmla="*/ 21574 h 257604"/>
                  <a:gd name="connsiteX43" fmla="*/ 302267 w 993774"/>
                  <a:gd name="connsiteY43" fmla="*/ 257604 h 257604"/>
                  <a:gd name="connsiteX44" fmla="*/ 276160 w 993774"/>
                  <a:gd name="connsiteY44" fmla="*/ 257604 h 257604"/>
                  <a:gd name="connsiteX45" fmla="*/ 276160 w 993774"/>
                  <a:gd name="connsiteY45" fmla="*/ 21574 h 257604"/>
                  <a:gd name="connsiteX46" fmla="*/ 232649 w 993774"/>
                  <a:gd name="connsiteY46" fmla="*/ 21574 h 257604"/>
                  <a:gd name="connsiteX47" fmla="*/ 232649 w 993774"/>
                  <a:gd name="connsiteY47" fmla="*/ 257604 h 257604"/>
                  <a:gd name="connsiteX48" fmla="*/ 206542 w 993774"/>
                  <a:gd name="connsiteY48" fmla="*/ 257604 h 257604"/>
                  <a:gd name="connsiteX49" fmla="*/ 206542 w 993774"/>
                  <a:gd name="connsiteY49" fmla="*/ 21574 h 257604"/>
                  <a:gd name="connsiteX50" fmla="*/ 163031 w 993774"/>
                  <a:gd name="connsiteY50" fmla="*/ 21574 h 257604"/>
                  <a:gd name="connsiteX51" fmla="*/ 163031 w 993774"/>
                  <a:gd name="connsiteY51" fmla="*/ 257604 h 257604"/>
                  <a:gd name="connsiteX52" fmla="*/ 136923 w 993774"/>
                  <a:gd name="connsiteY52" fmla="*/ 257604 h 257604"/>
                  <a:gd name="connsiteX53" fmla="*/ 136923 w 993774"/>
                  <a:gd name="connsiteY53" fmla="*/ 21574 h 257604"/>
                  <a:gd name="connsiteX54" fmla="*/ 93413 w 993774"/>
                  <a:gd name="connsiteY54" fmla="*/ 21574 h 257604"/>
                  <a:gd name="connsiteX55" fmla="*/ 93413 w 993774"/>
                  <a:gd name="connsiteY55" fmla="*/ 257604 h 257604"/>
                  <a:gd name="connsiteX56" fmla="*/ 67305 w 993774"/>
                  <a:gd name="connsiteY56" fmla="*/ 257604 h 257604"/>
                  <a:gd name="connsiteX57" fmla="*/ 67305 w 993774"/>
                  <a:gd name="connsiteY57" fmla="*/ 21574 h 257604"/>
                  <a:gd name="connsiteX58" fmla="*/ 23795 w 993774"/>
                  <a:gd name="connsiteY58" fmla="*/ 21574 h 257604"/>
                  <a:gd name="connsiteX59" fmla="*/ 23795 w 993774"/>
                  <a:gd name="connsiteY59" fmla="*/ 257604 h 257604"/>
                  <a:gd name="connsiteX60" fmla="*/ 0 w 993774"/>
                  <a:gd name="connsiteY60" fmla="*/ 257604 h 257604"/>
                  <a:gd name="connsiteX61" fmla="*/ 0 w 993774"/>
                  <a:gd name="connsiteY61" fmla="*/ 21502 h 257604"/>
                  <a:gd name="connsiteX62" fmla="*/ 21502 w 993774"/>
                  <a:gd name="connsiteY62" fmla="*/ 0 h 2576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</a:cxnLst>
                <a:rect l="l" t="t" r="r" b="b"/>
                <a:pathLst>
                  <a:path w="993774" h="257604">
                    <a:moveTo>
                      <a:pt x="21502" y="0"/>
                    </a:moveTo>
                    <a:lnTo>
                      <a:pt x="972272" y="0"/>
                    </a:lnTo>
                    <a:cubicBezTo>
                      <a:pt x="984147" y="0"/>
                      <a:pt x="993774" y="9627"/>
                      <a:pt x="993774" y="21502"/>
                    </a:cubicBezTo>
                    <a:lnTo>
                      <a:pt x="993774" y="257604"/>
                    </a:lnTo>
                    <a:lnTo>
                      <a:pt x="972342" y="257604"/>
                    </a:lnTo>
                    <a:lnTo>
                      <a:pt x="972342" y="21574"/>
                    </a:lnTo>
                    <a:lnTo>
                      <a:pt x="928832" y="21574"/>
                    </a:lnTo>
                    <a:lnTo>
                      <a:pt x="928832" y="257604"/>
                    </a:lnTo>
                    <a:lnTo>
                      <a:pt x="902722" y="257604"/>
                    </a:lnTo>
                    <a:lnTo>
                      <a:pt x="902722" y="21574"/>
                    </a:lnTo>
                    <a:lnTo>
                      <a:pt x="859212" y="21574"/>
                    </a:lnTo>
                    <a:lnTo>
                      <a:pt x="859212" y="257604"/>
                    </a:lnTo>
                    <a:lnTo>
                      <a:pt x="833104" y="257604"/>
                    </a:lnTo>
                    <a:lnTo>
                      <a:pt x="833104" y="21574"/>
                    </a:lnTo>
                    <a:lnTo>
                      <a:pt x="789594" y="21574"/>
                    </a:lnTo>
                    <a:lnTo>
                      <a:pt x="789594" y="257604"/>
                    </a:lnTo>
                    <a:lnTo>
                      <a:pt x="763486" y="257604"/>
                    </a:lnTo>
                    <a:lnTo>
                      <a:pt x="763486" y="21574"/>
                    </a:lnTo>
                    <a:lnTo>
                      <a:pt x="719976" y="21574"/>
                    </a:lnTo>
                    <a:lnTo>
                      <a:pt x="719976" y="257604"/>
                    </a:lnTo>
                    <a:lnTo>
                      <a:pt x="693868" y="257604"/>
                    </a:lnTo>
                    <a:lnTo>
                      <a:pt x="693868" y="21574"/>
                    </a:lnTo>
                    <a:lnTo>
                      <a:pt x="650358" y="21574"/>
                    </a:lnTo>
                    <a:lnTo>
                      <a:pt x="650358" y="257604"/>
                    </a:lnTo>
                    <a:lnTo>
                      <a:pt x="624250" y="257604"/>
                    </a:lnTo>
                    <a:lnTo>
                      <a:pt x="624250" y="21574"/>
                    </a:lnTo>
                    <a:lnTo>
                      <a:pt x="580740" y="21574"/>
                    </a:lnTo>
                    <a:lnTo>
                      <a:pt x="580740" y="257604"/>
                    </a:lnTo>
                    <a:lnTo>
                      <a:pt x="554632" y="257604"/>
                    </a:lnTo>
                    <a:lnTo>
                      <a:pt x="554632" y="21574"/>
                    </a:lnTo>
                    <a:lnTo>
                      <a:pt x="511121" y="21574"/>
                    </a:lnTo>
                    <a:lnTo>
                      <a:pt x="511121" y="257604"/>
                    </a:lnTo>
                    <a:lnTo>
                      <a:pt x="485014" y="257604"/>
                    </a:lnTo>
                    <a:lnTo>
                      <a:pt x="485014" y="21574"/>
                    </a:lnTo>
                    <a:lnTo>
                      <a:pt x="441503" y="21574"/>
                    </a:lnTo>
                    <a:lnTo>
                      <a:pt x="441503" y="257604"/>
                    </a:lnTo>
                    <a:lnTo>
                      <a:pt x="415396" y="257604"/>
                    </a:lnTo>
                    <a:lnTo>
                      <a:pt x="415396" y="21574"/>
                    </a:lnTo>
                    <a:lnTo>
                      <a:pt x="371885" y="21574"/>
                    </a:lnTo>
                    <a:lnTo>
                      <a:pt x="371885" y="257604"/>
                    </a:lnTo>
                    <a:lnTo>
                      <a:pt x="345778" y="257604"/>
                    </a:lnTo>
                    <a:lnTo>
                      <a:pt x="345778" y="21574"/>
                    </a:lnTo>
                    <a:lnTo>
                      <a:pt x="302267" y="21574"/>
                    </a:lnTo>
                    <a:lnTo>
                      <a:pt x="302267" y="257604"/>
                    </a:lnTo>
                    <a:lnTo>
                      <a:pt x="276160" y="257604"/>
                    </a:lnTo>
                    <a:lnTo>
                      <a:pt x="276160" y="21574"/>
                    </a:lnTo>
                    <a:lnTo>
                      <a:pt x="232649" y="21574"/>
                    </a:lnTo>
                    <a:lnTo>
                      <a:pt x="232649" y="257604"/>
                    </a:lnTo>
                    <a:lnTo>
                      <a:pt x="206542" y="257604"/>
                    </a:lnTo>
                    <a:lnTo>
                      <a:pt x="206542" y="21574"/>
                    </a:lnTo>
                    <a:lnTo>
                      <a:pt x="163031" y="21574"/>
                    </a:lnTo>
                    <a:lnTo>
                      <a:pt x="163031" y="257604"/>
                    </a:lnTo>
                    <a:lnTo>
                      <a:pt x="136923" y="257604"/>
                    </a:lnTo>
                    <a:lnTo>
                      <a:pt x="136923" y="21574"/>
                    </a:lnTo>
                    <a:lnTo>
                      <a:pt x="93413" y="21574"/>
                    </a:lnTo>
                    <a:lnTo>
                      <a:pt x="93413" y="257604"/>
                    </a:lnTo>
                    <a:lnTo>
                      <a:pt x="67305" y="257604"/>
                    </a:lnTo>
                    <a:lnTo>
                      <a:pt x="67305" y="21574"/>
                    </a:lnTo>
                    <a:lnTo>
                      <a:pt x="23795" y="21574"/>
                    </a:lnTo>
                    <a:lnTo>
                      <a:pt x="23795" y="257604"/>
                    </a:lnTo>
                    <a:lnTo>
                      <a:pt x="0" y="257604"/>
                    </a:lnTo>
                    <a:lnTo>
                      <a:pt x="0" y="21502"/>
                    </a:lnTo>
                    <a:cubicBezTo>
                      <a:pt x="0" y="9627"/>
                      <a:pt x="9627" y="0"/>
                      <a:pt x="21502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35" name="正方形/長方形 134">
                <a:extLst>
                  <a:ext uri="{FF2B5EF4-FFF2-40B4-BE49-F238E27FC236}">
                    <a16:creationId xmlns:a16="http://schemas.microsoft.com/office/drawing/2014/main" id="{C0880A69-B083-43FC-B471-70EF8D94E914}"/>
                  </a:ext>
                </a:extLst>
              </p:cNvPr>
              <p:cNvSpPr/>
              <p:nvPr/>
            </p:nvSpPr>
            <p:spPr>
              <a:xfrm>
                <a:off x="588394" y="2155510"/>
                <a:ext cx="764156" cy="47146"/>
              </a:xfrm>
              <a:prstGeom prst="rect">
                <a:avLst/>
              </a:prstGeom>
              <a:solidFill>
                <a:sysClr val="window" lastClr="FFFFFF"/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  <p:sp>
        <p:nvSpPr>
          <p:cNvPr id="139" name="テキスト ボックス 138">
            <a:extLst>
              <a:ext uri="{FF2B5EF4-FFF2-40B4-BE49-F238E27FC236}">
                <a16:creationId xmlns:a16="http://schemas.microsoft.com/office/drawing/2014/main" id="{1E44B636-EF0D-4351-A586-E526FBB74402}"/>
              </a:ext>
            </a:extLst>
          </p:cNvPr>
          <p:cNvSpPr txBox="1"/>
          <p:nvPr/>
        </p:nvSpPr>
        <p:spPr>
          <a:xfrm>
            <a:off x="7145495" y="5831341"/>
            <a:ext cx="121058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室戸岬</a:t>
            </a:r>
            <a:endParaRPr lang="en-US" altLang="ja-JP" sz="1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kumimoji="1"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（室戸市）</a:t>
            </a:r>
          </a:p>
        </p:txBody>
      </p:sp>
      <p:sp>
        <p:nvSpPr>
          <p:cNvPr id="140" name="吹き出し: 円形 139">
            <a:extLst>
              <a:ext uri="{FF2B5EF4-FFF2-40B4-BE49-F238E27FC236}">
                <a16:creationId xmlns:a16="http://schemas.microsoft.com/office/drawing/2014/main" id="{1493BA75-921C-42F5-A1C9-47AC2E345CE3}"/>
              </a:ext>
            </a:extLst>
          </p:cNvPr>
          <p:cNvSpPr/>
          <p:nvPr/>
        </p:nvSpPr>
        <p:spPr>
          <a:xfrm>
            <a:off x="5441003" y="5383236"/>
            <a:ext cx="1580980" cy="1058586"/>
          </a:xfrm>
          <a:prstGeom prst="wedgeEllipseCallout">
            <a:avLst>
              <a:gd name="adj1" fmla="val 54200"/>
              <a:gd name="adj2" fmla="val -48968"/>
            </a:avLst>
          </a:prstGeom>
          <a:solidFill>
            <a:schemeClr val="tx2">
              <a:lumMod val="20000"/>
              <a:lumOff val="80000"/>
            </a:schemeClr>
          </a:solidFill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kumimoji="1" lang="ja-JP" altLang="en-US" b="1" dirty="0"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台風の</a:t>
            </a:r>
            <a:endParaRPr kumimoji="1" lang="en-US" altLang="ja-JP" b="1" dirty="0"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kumimoji="1" lang="ja-JP" altLang="en-US" b="1" dirty="0"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イメージ</a:t>
            </a:r>
          </a:p>
        </p:txBody>
      </p:sp>
      <p:grpSp>
        <p:nvGrpSpPr>
          <p:cNvPr id="141" name="グループ化 140">
            <a:extLst>
              <a:ext uri="{FF2B5EF4-FFF2-40B4-BE49-F238E27FC236}">
                <a16:creationId xmlns:a16="http://schemas.microsoft.com/office/drawing/2014/main" id="{E93A82CB-F8F9-43E2-B527-B61790665D1D}"/>
              </a:ext>
            </a:extLst>
          </p:cNvPr>
          <p:cNvGrpSpPr/>
          <p:nvPr/>
        </p:nvGrpSpPr>
        <p:grpSpPr>
          <a:xfrm>
            <a:off x="4744098" y="1704912"/>
            <a:ext cx="952944" cy="918918"/>
            <a:chOff x="1146742" y="1301459"/>
            <a:chExt cx="4077871" cy="3932267"/>
          </a:xfrm>
        </p:grpSpPr>
        <p:sp>
          <p:nvSpPr>
            <p:cNvPr id="142" name="雲 141">
              <a:extLst>
                <a:ext uri="{FF2B5EF4-FFF2-40B4-BE49-F238E27FC236}">
                  <a16:creationId xmlns:a16="http://schemas.microsoft.com/office/drawing/2014/main" id="{868345B5-3328-4BFC-8137-725D4A4D41F8}"/>
                </a:ext>
              </a:extLst>
            </p:cNvPr>
            <p:cNvSpPr/>
            <p:nvPr/>
          </p:nvSpPr>
          <p:spPr>
            <a:xfrm rot="3114479">
              <a:off x="4485075" y="3395094"/>
              <a:ext cx="656409" cy="656409"/>
            </a:xfrm>
            <a:prstGeom prst="cloud">
              <a:avLst/>
            </a:prstGeom>
            <a:solidFill>
              <a:srgbClr val="70AD47">
                <a:lumMod val="5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43" name="雲 142">
              <a:extLst>
                <a:ext uri="{FF2B5EF4-FFF2-40B4-BE49-F238E27FC236}">
                  <a16:creationId xmlns:a16="http://schemas.microsoft.com/office/drawing/2014/main" id="{31A43F4F-3A6A-4B80-9258-A6AE7734BCF1}"/>
                </a:ext>
              </a:extLst>
            </p:cNvPr>
            <p:cNvSpPr/>
            <p:nvPr/>
          </p:nvSpPr>
          <p:spPr>
            <a:xfrm rot="3114479">
              <a:off x="4066402" y="3271943"/>
              <a:ext cx="656409" cy="656409"/>
            </a:xfrm>
            <a:prstGeom prst="cloud">
              <a:avLst/>
            </a:prstGeom>
            <a:solidFill>
              <a:srgbClr val="0066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44" name="正方形/長方形 143">
              <a:extLst>
                <a:ext uri="{FF2B5EF4-FFF2-40B4-BE49-F238E27FC236}">
                  <a16:creationId xmlns:a16="http://schemas.microsoft.com/office/drawing/2014/main" id="{7C4DF970-B217-4303-9261-930BD70293E8}"/>
                </a:ext>
              </a:extLst>
            </p:cNvPr>
            <p:cNvSpPr/>
            <p:nvPr/>
          </p:nvSpPr>
          <p:spPr>
            <a:xfrm>
              <a:off x="2449513" y="1995356"/>
              <a:ext cx="946150" cy="394832"/>
            </a:xfrm>
            <a:prstGeom prst="rect">
              <a:avLst/>
            </a:prstGeom>
            <a:solidFill>
              <a:sysClr val="window" lastClr="FFFFFF">
                <a:lumMod val="95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45" name="正方形/長方形 144">
              <a:extLst>
                <a:ext uri="{FF2B5EF4-FFF2-40B4-BE49-F238E27FC236}">
                  <a16:creationId xmlns:a16="http://schemas.microsoft.com/office/drawing/2014/main" id="{F7C7F185-9A8C-41B7-B19A-86F9FECE9B31}"/>
                </a:ext>
              </a:extLst>
            </p:cNvPr>
            <p:cNvSpPr/>
            <p:nvPr/>
          </p:nvSpPr>
          <p:spPr>
            <a:xfrm>
              <a:off x="2311401" y="2397125"/>
              <a:ext cx="1222374" cy="174757"/>
            </a:xfrm>
            <a:prstGeom prst="rect">
              <a:avLst/>
            </a:prstGeom>
            <a:solidFill>
              <a:sysClr val="window" lastClr="FFFFFF">
                <a:lumMod val="95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46" name="正方形/長方形 145">
              <a:extLst>
                <a:ext uri="{FF2B5EF4-FFF2-40B4-BE49-F238E27FC236}">
                  <a16:creationId xmlns:a16="http://schemas.microsoft.com/office/drawing/2014/main" id="{DEFBDB9F-D9C1-42E6-94F9-2B4F791A803C}"/>
                </a:ext>
              </a:extLst>
            </p:cNvPr>
            <p:cNvSpPr/>
            <p:nvPr/>
          </p:nvSpPr>
          <p:spPr>
            <a:xfrm>
              <a:off x="1504950" y="3929063"/>
              <a:ext cx="2828925" cy="514350"/>
            </a:xfrm>
            <a:prstGeom prst="rect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47" name="フリーフォーム: 図形 146">
              <a:extLst>
                <a:ext uri="{FF2B5EF4-FFF2-40B4-BE49-F238E27FC236}">
                  <a16:creationId xmlns:a16="http://schemas.microsoft.com/office/drawing/2014/main" id="{757378EB-D42A-4C93-91EB-E2C9BD9B1FDA}"/>
                </a:ext>
              </a:extLst>
            </p:cNvPr>
            <p:cNvSpPr/>
            <p:nvPr/>
          </p:nvSpPr>
          <p:spPr>
            <a:xfrm>
              <a:off x="2238377" y="4020573"/>
              <a:ext cx="123824" cy="142048"/>
            </a:xfrm>
            <a:custGeom>
              <a:avLst/>
              <a:gdLst>
                <a:gd name="connsiteX0" fmla="*/ 257175 w 333375"/>
                <a:gd name="connsiteY0" fmla="*/ 0 h 224915"/>
                <a:gd name="connsiteX1" fmla="*/ 333375 w 333375"/>
                <a:gd name="connsiteY1" fmla="*/ 0 h 224915"/>
                <a:gd name="connsiteX2" fmla="*/ 333375 w 333375"/>
                <a:gd name="connsiteY2" fmla="*/ 224915 h 224915"/>
                <a:gd name="connsiteX3" fmla="*/ 257175 w 333375"/>
                <a:gd name="connsiteY3" fmla="*/ 224915 h 224915"/>
                <a:gd name="connsiteX4" fmla="*/ 128587 w 333375"/>
                <a:gd name="connsiteY4" fmla="*/ 0 h 224915"/>
                <a:gd name="connsiteX5" fmla="*/ 204787 w 333375"/>
                <a:gd name="connsiteY5" fmla="*/ 0 h 224915"/>
                <a:gd name="connsiteX6" fmla="*/ 204787 w 333375"/>
                <a:gd name="connsiteY6" fmla="*/ 224915 h 224915"/>
                <a:gd name="connsiteX7" fmla="*/ 128587 w 333375"/>
                <a:gd name="connsiteY7" fmla="*/ 224915 h 224915"/>
                <a:gd name="connsiteX8" fmla="*/ 0 w 333375"/>
                <a:gd name="connsiteY8" fmla="*/ 0 h 224915"/>
                <a:gd name="connsiteX9" fmla="*/ 76200 w 333375"/>
                <a:gd name="connsiteY9" fmla="*/ 0 h 224915"/>
                <a:gd name="connsiteX10" fmla="*/ 76200 w 333375"/>
                <a:gd name="connsiteY10" fmla="*/ 224915 h 224915"/>
                <a:gd name="connsiteX11" fmla="*/ 0 w 333375"/>
                <a:gd name="connsiteY11" fmla="*/ 224915 h 2249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33375" h="224915">
                  <a:moveTo>
                    <a:pt x="257175" y="0"/>
                  </a:moveTo>
                  <a:lnTo>
                    <a:pt x="333375" y="0"/>
                  </a:lnTo>
                  <a:lnTo>
                    <a:pt x="333375" y="224915"/>
                  </a:lnTo>
                  <a:lnTo>
                    <a:pt x="257175" y="224915"/>
                  </a:lnTo>
                  <a:close/>
                  <a:moveTo>
                    <a:pt x="128587" y="0"/>
                  </a:moveTo>
                  <a:lnTo>
                    <a:pt x="204787" y="0"/>
                  </a:lnTo>
                  <a:lnTo>
                    <a:pt x="204787" y="224915"/>
                  </a:lnTo>
                  <a:lnTo>
                    <a:pt x="128587" y="224915"/>
                  </a:lnTo>
                  <a:close/>
                  <a:moveTo>
                    <a:pt x="0" y="0"/>
                  </a:moveTo>
                  <a:lnTo>
                    <a:pt x="76200" y="0"/>
                  </a:lnTo>
                  <a:lnTo>
                    <a:pt x="76200" y="224915"/>
                  </a:lnTo>
                  <a:lnTo>
                    <a:pt x="0" y="224915"/>
                  </a:lnTo>
                  <a:close/>
                </a:path>
              </a:pathLst>
            </a:custGeom>
            <a:solidFill>
              <a:sysClr val="window" lastClr="FFFFFF">
                <a:lumMod val="50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48" name="フリーフォーム: 図形 147">
              <a:extLst>
                <a:ext uri="{FF2B5EF4-FFF2-40B4-BE49-F238E27FC236}">
                  <a16:creationId xmlns:a16="http://schemas.microsoft.com/office/drawing/2014/main" id="{E3730B73-62EE-428C-AFA3-E9DDC3896ECC}"/>
                </a:ext>
              </a:extLst>
            </p:cNvPr>
            <p:cNvSpPr/>
            <p:nvPr/>
          </p:nvSpPr>
          <p:spPr>
            <a:xfrm>
              <a:off x="2452690" y="4020573"/>
              <a:ext cx="123824" cy="142048"/>
            </a:xfrm>
            <a:custGeom>
              <a:avLst/>
              <a:gdLst>
                <a:gd name="connsiteX0" fmla="*/ 257175 w 333375"/>
                <a:gd name="connsiteY0" fmla="*/ 0 h 224915"/>
                <a:gd name="connsiteX1" fmla="*/ 333375 w 333375"/>
                <a:gd name="connsiteY1" fmla="*/ 0 h 224915"/>
                <a:gd name="connsiteX2" fmla="*/ 333375 w 333375"/>
                <a:gd name="connsiteY2" fmla="*/ 224915 h 224915"/>
                <a:gd name="connsiteX3" fmla="*/ 257175 w 333375"/>
                <a:gd name="connsiteY3" fmla="*/ 224915 h 224915"/>
                <a:gd name="connsiteX4" fmla="*/ 128587 w 333375"/>
                <a:gd name="connsiteY4" fmla="*/ 0 h 224915"/>
                <a:gd name="connsiteX5" fmla="*/ 204787 w 333375"/>
                <a:gd name="connsiteY5" fmla="*/ 0 h 224915"/>
                <a:gd name="connsiteX6" fmla="*/ 204787 w 333375"/>
                <a:gd name="connsiteY6" fmla="*/ 224915 h 224915"/>
                <a:gd name="connsiteX7" fmla="*/ 128587 w 333375"/>
                <a:gd name="connsiteY7" fmla="*/ 224915 h 224915"/>
                <a:gd name="connsiteX8" fmla="*/ 0 w 333375"/>
                <a:gd name="connsiteY8" fmla="*/ 0 h 224915"/>
                <a:gd name="connsiteX9" fmla="*/ 76200 w 333375"/>
                <a:gd name="connsiteY9" fmla="*/ 0 h 224915"/>
                <a:gd name="connsiteX10" fmla="*/ 76200 w 333375"/>
                <a:gd name="connsiteY10" fmla="*/ 224915 h 224915"/>
                <a:gd name="connsiteX11" fmla="*/ 0 w 333375"/>
                <a:gd name="connsiteY11" fmla="*/ 224915 h 2249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33375" h="224915">
                  <a:moveTo>
                    <a:pt x="257175" y="0"/>
                  </a:moveTo>
                  <a:lnTo>
                    <a:pt x="333375" y="0"/>
                  </a:lnTo>
                  <a:lnTo>
                    <a:pt x="333375" y="224915"/>
                  </a:lnTo>
                  <a:lnTo>
                    <a:pt x="257175" y="224915"/>
                  </a:lnTo>
                  <a:close/>
                  <a:moveTo>
                    <a:pt x="128587" y="0"/>
                  </a:moveTo>
                  <a:lnTo>
                    <a:pt x="204787" y="0"/>
                  </a:lnTo>
                  <a:lnTo>
                    <a:pt x="204787" y="224915"/>
                  </a:lnTo>
                  <a:lnTo>
                    <a:pt x="128587" y="224915"/>
                  </a:lnTo>
                  <a:close/>
                  <a:moveTo>
                    <a:pt x="0" y="0"/>
                  </a:moveTo>
                  <a:lnTo>
                    <a:pt x="76200" y="0"/>
                  </a:lnTo>
                  <a:lnTo>
                    <a:pt x="76200" y="224915"/>
                  </a:lnTo>
                  <a:lnTo>
                    <a:pt x="0" y="224915"/>
                  </a:lnTo>
                  <a:close/>
                </a:path>
              </a:pathLst>
            </a:custGeom>
            <a:solidFill>
              <a:sysClr val="window" lastClr="FFFFFF">
                <a:lumMod val="50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49" name="フリーフォーム: 図形 148">
              <a:extLst>
                <a:ext uri="{FF2B5EF4-FFF2-40B4-BE49-F238E27FC236}">
                  <a16:creationId xmlns:a16="http://schemas.microsoft.com/office/drawing/2014/main" id="{1F555FF8-6C91-4D76-A3B3-EA212BF7CCAE}"/>
                </a:ext>
              </a:extLst>
            </p:cNvPr>
            <p:cNvSpPr/>
            <p:nvPr/>
          </p:nvSpPr>
          <p:spPr>
            <a:xfrm>
              <a:off x="3257552" y="4020573"/>
              <a:ext cx="123824" cy="142048"/>
            </a:xfrm>
            <a:custGeom>
              <a:avLst/>
              <a:gdLst>
                <a:gd name="connsiteX0" fmla="*/ 257175 w 333375"/>
                <a:gd name="connsiteY0" fmla="*/ 0 h 224915"/>
                <a:gd name="connsiteX1" fmla="*/ 333375 w 333375"/>
                <a:gd name="connsiteY1" fmla="*/ 0 h 224915"/>
                <a:gd name="connsiteX2" fmla="*/ 333375 w 333375"/>
                <a:gd name="connsiteY2" fmla="*/ 224915 h 224915"/>
                <a:gd name="connsiteX3" fmla="*/ 257175 w 333375"/>
                <a:gd name="connsiteY3" fmla="*/ 224915 h 224915"/>
                <a:gd name="connsiteX4" fmla="*/ 128587 w 333375"/>
                <a:gd name="connsiteY4" fmla="*/ 0 h 224915"/>
                <a:gd name="connsiteX5" fmla="*/ 204787 w 333375"/>
                <a:gd name="connsiteY5" fmla="*/ 0 h 224915"/>
                <a:gd name="connsiteX6" fmla="*/ 204787 w 333375"/>
                <a:gd name="connsiteY6" fmla="*/ 224915 h 224915"/>
                <a:gd name="connsiteX7" fmla="*/ 128587 w 333375"/>
                <a:gd name="connsiteY7" fmla="*/ 224915 h 224915"/>
                <a:gd name="connsiteX8" fmla="*/ 0 w 333375"/>
                <a:gd name="connsiteY8" fmla="*/ 0 h 224915"/>
                <a:gd name="connsiteX9" fmla="*/ 76200 w 333375"/>
                <a:gd name="connsiteY9" fmla="*/ 0 h 224915"/>
                <a:gd name="connsiteX10" fmla="*/ 76200 w 333375"/>
                <a:gd name="connsiteY10" fmla="*/ 224915 h 224915"/>
                <a:gd name="connsiteX11" fmla="*/ 0 w 333375"/>
                <a:gd name="connsiteY11" fmla="*/ 224915 h 2249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33375" h="224915">
                  <a:moveTo>
                    <a:pt x="257175" y="0"/>
                  </a:moveTo>
                  <a:lnTo>
                    <a:pt x="333375" y="0"/>
                  </a:lnTo>
                  <a:lnTo>
                    <a:pt x="333375" y="224915"/>
                  </a:lnTo>
                  <a:lnTo>
                    <a:pt x="257175" y="224915"/>
                  </a:lnTo>
                  <a:close/>
                  <a:moveTo>
                    <a:pt x="128587" y="0"/>
                  </a:moveTo>
                  <a:lnTo>
                    <a:pt x="204787" y="0"/>
                  </a:lnTo>
                  <a:lnTo>
                    <a:pt x="204787" y="224915"/>
                  </a:lnTo>
                  <a:lnTo>
                    <a:pt x="128587" y="224915"/>
                  </a:lnTo>
                  <a:close/>
                  <a:moveTo>
                    <a:pt x="0" y="0"/>
                  </a:moveTo>
                  <a:lnTo>
                    <a:pt x="76200" y="0"/>
                  </a:lnTo>
                  <a:lnTo>
                    <a:pt x="76200" y="224915"/>
                  </a:lnTo>
                  <a:lnTo>
                    <a:pt x="0" y="224915"/>
                  </a:lnTo>
                  <a:close/>
                </a:path>
              </a:pathLst>
            </a:custGeom>
            <a:solidFill>
              <a:sysClr val="window" lastClr="FFFFFF">
                <a:lumMod val="50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50" name="フリーフォーム: 図形 149">
              <a:extLst>
                <a:ext uri="{FF2B5EF4-FFF2-40B4-BE49-F238E27FC236}">
                  <a16:creationId xmlns:a16="http://schemas.microsoft.com/office/drawing/2014/main" id="{70FD18AB-F0FE-4806-A7D8-FCEB1FC49611}"/>
                </a:ext>
              </a:extLst>
            </p:cNvPr>
            <p:cNvSpPr/>
            <p:nvPr/>
          </p:nvSpPr>
          <p:spPr>
            <a:xfrm>
              <a:off x="3471865" y="4020573"/>
              <a:ext cx="123824" cy="142048"/>
            </a:xfrm>
            <a:custGeom>
              <a:avLst/>
              <a:gdLst>
                <a:gd name="connsiteX0" fmla="*/ 257175 w 333375"/>
                <a:gd name="connsiteY0" fmla="*/ 0 h 224915"/>
                <a:gd name="connsiteX1" fmla="*/ 333375 w 333375"/>
                <a:gd name="connsiteY1" fmla="*/ 0 h 224915"/>
                <a:gd name="connsiteX2" fmla="*/ 333375 w 333375"/>
                <a:gd name="connsiteY2" fmla="*/ 224915 h 224915"/>
                <a:gd name="connsiteX3" fmla="*/ 257175 w 333375"/>
                <a:gd name="connsiteY3" fmla="*/ 224915 h 224915"/>
                <a:gd name="connsiteX4" fmla="*/ 128587 w 333375"/>
                <a:gd name="connsiteY4" fmla="*/ 0 h 224915"/>
                <a:gd name="connsiteX5" fmla="*/ 204787 w 333375"/>
                <a:gd name="connsiteY5" fmla="*/ 0 h 224915"/>
                <a:gd name="connsiteX6" fmla="*/ 204787 w 333375"/>
                <a:gd name="connsiteY6" fmla="*/ 224915 h 224915"/>
                <a:gd name="connsiteX7" fmla="*/ 128587 w 333375"/>
                <a:gd name="connsiteY7" fmla="*/ 224915 h 224915"/>
                <a:gd name="connsiteX8" fmla="*/ 0 w 333375"/>
                <a:gd name="connsiteY8" fmla="*/ 0 h 224915"/>
                <a:gd name="connsiteX9" fmla="*/ 76200 w 333375"/>
                <a:gd name="connsiteY9" fmla="*/ 0 h 224915"/>
                <a:gd name="connsiteX10" fmla="*/ 76200 w 333375"/>
                <a:gd name="connsiteY10" fmla="*/ 224915 h 224915"/>
                <a:gd name="connsiteX11" fmla="*/ 0 w 333375"/>
                <a:gd name="connsiteY11" fmla="*/ 224915 h 2249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33375" h="224915">
                  <a:moveTo>
                    <a:pt x="257175" y="0"/>
                  </a:moveTo>
                  <a:lnTo>
                    <a:pt x="333375" y="0"/>
                  </a:lnTo>
                  <a:lnTo>
                    <a:pt x="333375" y="224915"/>
                  </a:lnTo>
                  <a:lnTo>
                    <a:pt x="257175" y="224915"/>
                  </a:lnTo>
                  <a:close/>
                  <a:moveTo>
                    <a:pt x="128587" y="0"/>
                  </a:moveTo>
                  <a:lnTo>
                    <a:pt x="204787" y="0"/>
                  </a:lnTo>
                  <a:lnTo>
                    <a:pt x="204787" y="224915"/>
                  </a:lnTo>
                  <a:lnTo>
                    <a:pt x="128587" y="224915"/>
                  </a:lnTo>
                  <a:close/>
                  <a:moveTo>
                    <a:pt x="0" y="0"/>
                  </a:moveTo>
                  <a:lnTo>
                    <a:pt x="76200" y="0"/>
                  </a:lnTo>
                  <a:lnTo>
                    <a:pt x="76200" y="224915"/>
                  </a:lnTo>
                  <a:lnTo>
                    <a:pt x="0" y="224915"/>
                  </a:lnTo>
                  <a:close/>
                </a:path>
              </a:pathLst>
            </a:custGeom>
            <a:solidFill>
              <a:sysClr val="window" lastClr="FFFFFF">
                <a:lumMod val="50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51" name="正方形/長方形 150">
              <a:extLst>
                <a:ext uri="{FF2B5EF4-FFF2-40B4-BE49-F238E27FC236}">
                  <a16:creationId xmlns:a16="http://schemas.microsoft.com/office/drawing/2014/main" id="{83406CF5-D141-4F34-AC2C-6A91B314E65C}"/>
                </a:ext>
              </a:extLst>
            </p:cNvPr>
            <p:cNvSpPr/>
            <p:nvPr/>
          </p:nvSpPr>
          <p:spPr>
            <a:xfrm>
              <a:off x="1504950" y="3573463"/>
              <a:ext cx="2835275" cy="234829"/>
            </a:xfrm>
            <a:prstGeom prst="rect">
              <a:avLst/>
            </a:prstGeom>
            <a:solidFill>
              <a:sysClr val="window" lastClr="FFFFFF">
                <a:lumMod val="95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52" name="フリーフォーム: 図形 151">
              <a:extLst>
                <a:ext uri="{FF2B5EF4-FFF2-40B4-BE49-F238E27FC236}">
                  <a16:creationId xmlns:a16="http://schemas.microsoft.com/office/drawing/2014/main" id="{3A02FC86-3C76-4B26-8D3D-6726F2B85DA7}"/>
                </a:ext>
              </a:extLst>
            </p:cNvPr>
            <p:cNvSpPr/>
            <p:nvPr/>
          </p:nvSpPr>
          <p:spPr>
            <a:xfrm>
              <a:off x="1146742" y="2904539"/>
              <a:ext cx="3564958" cy="646698"/>
            </a:xfrm>
            <a:custGeom>
              <a:avLst/>
              <a:gdLst>
                <a:gd name="connsiteX0" fmla="*/ 779949 w 3564958"/>
                <a:gd name="connsiteY0" fmla="*/ 0 h 646698"/>
                <a:gd name="connsiteX1" fmla="*/ 2785009 w 3564958"/>
                <a:gd name="connsiteY1" fmla="*/ 0 h 646698"/>
                <a:gd name="connsiteX2" fmla="*/ 3170838 w 3564958"/>
                <a:gd name="connsiteY2" fmla="*/ 502539 h 646698"/>
                <a:gd name="connsiteX3" fmla="*/ 3564958 w 3564958"/>
                <a:gd name="connsiteY3" fmla="*/ 646698 h 646698"/>
                <a:gd name="connsiteX4" fmla="*/ 0 w 3564958"/>
                <a:gd name="connsiteY4" fmla="*/ 646698 h 646698"/>
                <a:gd name="connsiteX5" fmla="*/ 394120 w 3564958"/>
                <a:gd name="connsiteY5" fmla="*/ 502539 h 6466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564958" h="646698">
                  <a:moveTo>
                    <a:pt x="779949" y="0"/>
                  </a:moveTo>
                  <a:lnTo>
                    <a:pt x="2785009" y="0"/>
                  </a:lnTo>
                  <a:lnTo>
                    <a:pt x="3170838" y="502539"/>
                  </a:lnTo>
                  <a:lnTo>
                    <a:pt x="3564958" y="646698"/>
                  </a:lnTo>
                  <a:lnTo>
                    <a:pt x="0" y="646698"/>
                  </a:lnTo>
                  <a:lnTo>
                    <a:pt x="394120" y="502539"/>
                  </a:lnTo>
                  <a:close/>
                </a:path>
              </a:pathLst>
            </a:custGeom>
            <a:pattFill prst="dkVert">
              <a:fgClr>
                <a:sysClr val="window" lastClr="FFFFFF">
                  <a:lumMod val="50000"/>
                </a:sysClr>
              </a:fgClr>
              <a:bgClr>
                <a:sysClr val="windowText" lastClr="000000">
                  <a:lumMod val="75000"/>
                  <a:lumOff val="25000"/>
                </a:sysClr>
              </a:bgClr>
            </a:pattFill>
            <a:ln w="12700">
              <a:solidFill>
                <a:sysClr val="windowText" lastClr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153" name="正方形/長方形 152">
              <a:extLst>
                <a:ext uri="{FF2B5EF4-FFF2-40B4-BE49-F238E27FC236}">
                  <a16:creationId xmlns:a16="http://schemas.microsoft.com/office/drawing/2014/main" id="{DE73590B-302B-479B-A6BF-B48A547AFABF}"/>
                </a:ext>
              </a:extLst>
            </p:cNvPr>
            <p:cNvSpPr/>
            <p:nvPr/>
          </p:nvSpPr>
          <p:spPr>
            <a:xfrm>
              <a:off x="1863726" y="3929063"/>
              <a:ext cx="323850" cy="514350"/>
            </a:xfrm>
            <a:prstGeom prst="rect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54" name="正方形/長方形 153">
              <a:extLst>
                <a:ext uri="{FF2B5EF4-FFF2-40B4-BE49-F238E27FC236}">
                  <a16:creationId xmlns:a16="http://schemas.microsoft.com/office/drawing/2014/main" id="{74280AD5-002D-412A-84F4-4DE510D56558}"/>
                </a:ext>
              </a:extLst>
            </p:cNvPr>
            <p:cNvSpPr/>
            <p:nvPr/>
          </p:nvSpPr>
          <p:spPr>
            <a:xfrm>
              <a:off x="2873376" y="3929063"/>
              <a:ext cx="323850" cy="514350"/>
            </a:xfrm>
            <a:prstGeom prst="rect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55" name="フリーフォーム: 図形 154">
              <a:extLst>
                <a:ext uri="{FF2B5EF4-FFF2-40B4-BE49-F238E27FC236}">
                  <a16:creationId xmlns:a16="http://schemas.microsoft.com/office/drawing/2014/main" id="{8C521F56-EC4F-488A-9310-352C58BA1D47}"/>
                </a:ext>
              </a:extLst>
            </p:cNvPr>
            <p:cNvSpPr/>
            <p:nvPr/>
          </p:nvSpPr>
          <p:spPr>
            <a:xfrm>
              <a:off x="2595565" y="3652273"/>
              <a:ext cx="123824" cy="142048"/>
            </a:xfrm>
            <a:custGeom>
              <a:avLst/>
              <a:gdLst>
                <a:gd name="connsiteX0" fmla="*/ 257175 w 333375"/>
                <a:gd name="connsiteY0" fmla="*/ 0 h 224915"/>
                <a:gd name="connsiteX1" fmla="*/ 333375 w 333375"/>
                <a:gd name="connsiteY1" fmla="*/ 0 h 224915"/>
                <a:gd name="connsiteX2" fmla="*/ 333375 w 333375"/>
                <a:gd name="connsiteY2" fmla="*/ 224915 h 224915"/>
                <a:gd name="connsiteX3" fmla="*/ 257175 w 333375"/>
                <a:gd name="connsiteY3" fmla="*/ 224915 h 224915"/>
                <a:gd name="connsiteX4" fmla="*/ 128587 w 333375"/>
                <a:gd name="connsiteY4" fmla="*/ 0 h 224915"/>
                <a:gd name="connsiteX5" fmla="*/ 204787 w 333375"/>
                <a:gd name="connsiteY5" fmla="*/ 0 h 224915"/>
                <a:gd name="connsiteX6" fmla="*/ 204787 w 333375"/>
                <a:gd name="connsiteY6" fmla="*/ 224915 h 224915"/>
                <a:gd name="connsiteX7" fmla="*/ 128587 w 333375"/>
                <a:gd name="connsiteY7" fmla="*/ 224915 h 224915"/>
                <a:gd name="connsiteX8" fmla="*/ 0 w 333375"/>
                <a:gd name="connsiteY8" fmla="*/ 0 h 224915"/>
                <a:gd name="connsiteX9" fmla="*/ 76200 w 333375"/>
                <a:gd name="connsiteY9" fmla="*/ 0 h 224915"/>
                <a:gd name="connsiteX10" fmla="*/ 76200 w 333375"/>
                <a:gd name="connsiteY10" fmla="*/ 224915 h 224915"/>
                <a:gd name="connsiteX11" fmla="*/ 0 w 333375"/>
                <a:gd name="connsiteY11" fmla="*/ 224915 h 2249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33375" h="224915">
                  <a:moveTo>
                    <a:pt x="257175" y="0"/>
                  </a:moveTo>
                  <a:lnTo>
                    <a:pt x="333375" y="0"/>
                  </a:lnTo>
                  <a:lnTo>
                    <a:pt x="333375" y="224915"/>
                  </a:lnTo>
                  <a:lnTo>
                    <a:pt x="257175" y="224915"/>
                  </a:lnTo>
                  <a:close/>
                  <a:moveTo>
                    <a:pt x="128587" y="0"/>
                  </a:moveTo>
                  <a:lnTo>
                    <a:pt x="204787" y="0"/>
                  </a:lnTo>
                  <a:lnTo>
                    <a:pt x="204787" y="224915"/>
                  </a:lnTo>
                  <a:lnTo>
                    <a:pt x="128587" y="224915"/>
                  </a:lnTo>
                  <a:close/>
                  <a:moveTo>
                    <a:pt x="0" y="0"/>
                  </a:moveTo>
                  <a:lnTo>
                    <a:pt x="76200" y="0"/>
                  </a:lnTo>
                  <a:lnTo>
                    <a:pt x="76200" y="224915"/>
                  </a:lnTo>
                  <a:lnTo>
                    <a:pt x="0" y="224915"/>
                  </a:lnTo>
                  <a:close/>
                </a:path>
              </a:pathLst>
            </a:custGeom>
            <a:solidFill>
              <a:sysClr val="window" lastClr="FFFFFF">
                <a:lumMod val="50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56" name="フリーフォーム: 図形 155">
              <a:extLst>
                <a:ext uri="{FF2B5EF4-FFF2-40B4-BE49-F238E27FC236}">
                  <a16:creationId xmlns:a16="http://schemas.microsoft.com/office/drawing/2014/main" id="{539CEBDA-F80F-4079-9536-EBA32C53BB94}"/>
                </a:ext>
              </a:extLst>
            </p:cNvPr>
            <p:cNvSpPr/>
            <p:nvPr/>
          </p:nvSpPr>
          <p:spPr>
            <a:xfrm>
              <a:off x="2757490" y="3652273"/>
              <a:ext cx="123824" cy="142048"/>
            </a:xfrm>
            <a:custGeom>
              <a:avLst/>
              <a:gdLst>
                <a:gd name="connsiteX0" fmla="*/ 257175 w 333375"/>
                <a:gd name="connsiteY0" fmla="*/ 0 h 224915"/>
                <a:gd name="connsiteX1" fmla="*/ 333375 w 333375"/>
                <a:gd name="connsiteY1" fmla="*/ 0 h 224915"/>
                <a:gd name="connsiteX2" fmla="*/ 333375 w 333375"/>
                <a:gd name="connsiteY2" fmla="*/ 224915 h 224915"/>
                <a:gd name="connsiteX3" fmla="*/ 257175 w 333375"/>
                <a:gd name="connsiteY3" fmla="*/ 224915 h 224915"/>
                <a:gd name="connsiteX4" fmla="*/ 128587 w 333375"/>
                <a:gd name="connsiteY4" fmla="*/ 0 h 224915"/>
                <a:gd name="connsiteX5" fmla="*/ 204787 w 333375"/>
                <a:gd name="connsiteY5" fmla="*/ 0 h 224915"/>
                <a:gd name="connsiteX6" fmla="*/ 204787 w 333375"/>
                <a:gd name="connsiteY6" fmla="*/ 224915 h 224915"/>
                <a:gd name="connsiteX7" fmla="*/ 128587 w 333375"/>
                <a:gd name="connsiteY7" fmla="*/ 224915 h 224915"/>
                <a:gd name="connsiteX8" fmla="*/ 0 w 333375"/>
                <a:gd name="connsiteY8" fmla="*/ 0 h 224915"/>
                <a:gd name="connsiteX9" fmla="*/ 76200 w 333375"/>
                <a:gd name="connsiteY9" fmla="*/ 0 h 224915"/>
                <a:gd name="connsiteX10" fmla="*/ 76200 w 333375"/>
                <a:gd name="connsiteY10" fmla="*/ 224915 h 224915"/>
                <a:gd name="connsiteX11" fmla="*/ 0 w 333375"/>
                <a:gd name="connsiteY11" fmla="*/ 224915 h 2249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33375" h="224915">
                  <a:moveTo>
                    <a:pt x="257175" y="0"/>
                  </a:moveTo>
                  <a:lnTo>
                    <a:pt x="333375" y="0"/>
                  </a:lnTo>
                  <a:lnTo>
                    <a:pt x="333375" y="224915"/>
                  </a:lnTo>
                  <a:lnTo>
                    <a:pt x="257175" y="224915"/>
                  </a:lnTo>
                  <a:close/>
                  <a:moveTo>
                    <a:pt x="128587" y="0"/>
                  </a:moveTo>
                  <a:lnTo>
                    <a:pt x="204787" y="0"/>
                  </a:lnTo>
                  <a:lnTo>
                    <a:pt x="204787" y="224915"/>
                  </a:lnTo>
                  <a:lnTo>
                    <a:pt x="128587" y="224915"/>
                  </a:lnTo>
                  <a:close/>
                  <a:moveTo>
                    <a:pt x="0" y="0"/>
                  </a:moveTo>
                  <a:lnTo>
                    <a:pt x="76200" y="0"/>
                  </a:lnTo>
                  <a:lnTo>
                    <a:pt x="76200" y="224915"/>
                  </a:lnTo>
                  <a:lnTo>
                    <a:pt x="0" y="224915"/>
                  </a:lnTo>
                  <a:close/>
                </a:path>
              </a:pathLst>
            </a:custGeom>
            <a:solidFill>
              <a:sysClr val="window" lastClr="FFFFFF">
                <a:lumMod val="50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57" name="フリーフォーム: 図形 156">
              <a:extLst>
                <a:ext uri="{FF2B5EF4-FFF2-40B4-BE49-F238E27FC236}">
                  <a16:creationId xmlns:a16="http://schemas.microsoft.com/office/drawing/2014/main" id="{72A774F4-3745-4740-8C50-7F969F4B25F8}"/>
                </a:ext>
              </a:extLst>
            </p:cNvPr>
            <p:cNvSpPr/>
            <p:nvPr/>
          </p:nvSpPr>
          <p:spPr>
            <a:xfrm>
              <a:off x="3586165" y="3652273"/>
              <a:ext cx="123824" cy="142048"/>
            </a:xfrm>
            <a:custGeom>
              <a:avLst/>
              <a:gdLst>
                <a:gd name="connsiteX0" fmla="*/ 257175 w 333375"/>
                <a:gd name="connsiteY0" fmla="*/ 0 h 224915"/>
                <a:gd name="connsiteX1" fmla="*/ 333375 w 333375"/>
                <a:gd name="connsiteY1" fmla="*/ 0 h 224915"/>
                <a:gd name="connsiteX2" fmla="*/ 333375 w 333375"/>
                <a:gd name="connsiteY2" fmla="*/ 224915 h 224915"/>
                <a:gd name="connsiteX3" fmla="*/ 257175 w 333375"/>
                <a:gd name="connsiteY3" fmla="*/ 224915 h 224915"/>
                <a:gd name="connsiteX4" fmla="*/ 128587 w 333375"/>
                <a:gd name="connsiteY4" fmla="*/ 0 h 224915"/>
                <a:gd name="connsiteX5" fmla="*/ 204787 w 333375"/>
                <a:gd name="connsiteY5" fmla="*/ 0 h 224915"/>
                <a:gd name="connsiteX6" fmla="*/ 204787 w 333375"/>
                <a:gd name="connsiteY6" fmla="*/ 224915 h 224915"/>
                <a:gd name="connsiteX7" fmla="*/ 128587 w 333375"/>
                <a:gd name="connsiteY7" fmla="*/ 224915 h 224915"/>
                <a:gd name="connsiteX8" fmla="*/ 0 w 333375"/>
                <a:gd name="connsiteY8" fmla="*/ 0 h 224915"/>
                <a:gd name="connsiteX9" fmla="*/ 76200 w 333375"/>
                <a:gd name="connsiteY9" fmla="*/ 0 h 224915"/>
                <a:gd name="connsiteX10" fmla="*/ 76200 w 333375"/>
                <a:gd name="connsiteY10" fmla="*/ 224915 h 224915"/>
                <a:gd name="connsiteX11" fmla="*/ 0 w 333375"/>
                <a:gd name="connsiteY11" fmla="*/ 224915 h 2249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33375" h="224915">
                  <a:moveTo>
                    <a:pt x="257175" y="0"/>
                  </a:moveTo>
                  <a:lnTo>
                    <a:pt x="333375" y="0"/>
                  </a:lnTo>
                  <a:lnTo>
                    <a:pt x="333375" y="224915"/>
                  </a:lnTo>
                  <a:lnTo>
                    <a:pt x="257175" y="224915"/>
                  </a:lnTo>
                  <a:close/>
                  <a:moveTo>
                    <a:pt x="128587" y="0"/>
                  </a:moveTo>
                  <a:lnTo>
                    <a:pt x="204787" y="0"/>
                  </a:lnTo>
                  <a:lnTo>
                    <a:pt x="204787" y="224915"/>
                  </a:lnTo>
                  <a:lnTo>
                    <a:pt x="128587" y="224915"/>
                  </a:lnTo>
                  <a:close/>
                  <a:moveTo>
                    <a:pt x="0" y="0"/>
                  </a:moveTo>
                  <a:lnTo>
                    <a:pt x="76200" y="0"/>
                  </a:lnTo>
                  <a:lnTo>
                    <a:pt x="76200" y="224915"/>
                  </a:lnTo>
                  <a:lnTo>
                    <a:pt x="0" y="224915"/>
                  </a:lnTo>
                  <a:close/>
                </a:path>
              </a:pathLst>
            </a:custGeom>
            <a:solidFill>
              <a:sysClr val="window" lastClr="FFFFFF">
                <a:lumMod val="50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58" name="フリーフォーム: 図形 157">
              <a:extLst>
                <a:ext uri="{FF2B5EF4-FFF2-40B4-BE49-F238E27FC236}">
                  <a16:creationId xmlns:a16="http://schemas.microsoft.com/office/drawing/2014/main" id="{574CAA4B-3C25-4354-9074-1AACC4D537FB}"/>
                </a:ext>
              </a:extLst>
            </p:cNvPr>
            <p:cNvSpPr/>
            <p:nvPr/>
          </p:nvSpPr>
          <p:spPr>
            <a:xfrm>
              <a:off x="3748090" y="3652273"/>
              <a:ext cx="123824" cy="142048"/>
            </a:xfrm>
            <a:custGeom>
              <a:avLst/>
              <a:gdLst>
                <a:gd name="connsiteX0" fmla="*/ 257175 w 333375"/>
                <a:gd name="connsiteY0" fmla="*/ 0 h 224915"/>
                <a:gd name="connsiteX1" fmla="*/ 333375 w 333375"/>
                <a:gd name="connsiteY1" fmla="*/ 0 h 224915"/>
                <a:gd name="connsiteX2" fmla="*/ 333375 w 333375"/>
                <a:gd name="connsiteY2" fmla="*/ 224915 h 224915"/>
                <a:gd name="connsiteX3" fmla="*/ 257175 w 333375"/>
                <a:gd name="connsiteY3" fmla="*/ 224915 h 224915"/>
                <a:gd name="connsiteX4" fmla="*/ 128587 w 333375"/>
                <a:gd name="connsiteY4" fmla="*/ 0 h 224915"/>
                <a:gd name="connsiteX5" fmla="*/ 204787 w 333375"/>
                <a:gd name="connsiteY5" fmla="*/ 0 h 224915"/>
                <a:gd name="connsiteX6" fmla="*/ 204787 w 333375"/>
                <a:gd name="connsiteY6" fmla="*/ 224915 h 224915"/>
                <a:gd name="connsiteX7" fmla="*/ 128587 w 333375"/>
                <a:gd name="connsiteY7" fmla="*/ 224915 h 224915"/>
                <a:gd name="connsiteX8" fmla="*/ 0 w 333375"/>
                <a:gd name="connsiteY8" fmla="*/ 0 h 224915"/>
                <a:gd name="connsiteX9" fmla="*/ 76200 w 333375"/>
                <a:gd name="connsiteY9" fmla="*/ 0 h 224915"/>
                <a:gd name="connsiteX10" fmla="*/ 76200 w 333375"/>
                <a:gd name="connsiteY10" fmla="*/ 224915 h 224915"/>
                <a:gd name="connsiteX11" fmla="*/ 0 w 333375"/>
                <a:gd name="connsiteY11" fmla="*/ 224915 h 2249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33375" h="224915">
                  <a:moveTo>
                    <a:pt x="257175" y="0"/>
                  </a:moveTo>
                  <a:lnTo>
                    <a:pt x="333375" y="0"/>
                  </a:lnTo>
                  <a:lnTo>
                    <a:pt x="333375" y="224915"/>
                  </a:lnTo>
                  <a:lnTo>
                    <a:pt x="257175" y="224915"/>
                  </a:lnTo>
                  <a:close/>
                  <a:moveTo>
                    <a:pt x="128587" y="0"/>
                  </a:moveTo>
                  <a:lnTo>
                    <a:pt x="204787" y="0"/>
                  </a:lnTo>
                  <a:lnTo>
                    <a:pt x="204787" y="224915"/>
                  </a:lnTo>
                  <a:lnTo>
                    <a:pt x="128587" y="224915"/>
                  </a:lnTo>
                  <a:close/>
                  <a:moveTo>
                    <a:pt x="0" y="0"/>
                  </a:moveTo>
                  <a:lnTo>
                    <a:pt x="76200" y="0"/>
                  </a:lnTo>
                  <a:lnTo>
                    <a:pt x="76200" y="224915"/>
                  </a:lnTo>
                  <a:lnTo>
                    <a:pt x="0" y="224915"/>
                  </a:lnTo>
                  <a:close/>
                </a:path>
              </a:pathLst>
            </a:custGeom>
            <a:solidFill>
              <a:sysClr val="window" lastClr="FFFFFF">
                <a:lumMod val="50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59" name="台形 158">
              <a:extLst>
                <a:ext uri="{FF2B5EF4-FFF2-40B4-BE49-F238E27FC236}">
                  <a16:creationId xmlns:a16="http://schemas.microsoft.com/office/drawing/2014/main" id="{1CB23735-E55E-485A-BDE5-0DCD8075CDFE}"/>
                </a:ext>
              </a:extLst>
            </p:cNvPr>
            <p:cNvSpPr/>
            <p:nvPr/>
          </p:nvSpPr>
          <p:spPr>
            <a:xfrm flipV="1">
              <a:off x="1228408" y="3546227"/>
              <a:ext cx="3378518" cy="45719"/>
            </a:xfrm>
            <a:prstGeom prst="trapezoid">
              <a:avLst>
                <a:gd name="adj" fmla="val 0"/>
              </a:avLst>
            </a:prstGeom>
            <a:pattFill prst="dkVert">
              <a:fgClr>
                <a:sysClr val="window" lastClr="FFFFFF">
                  <a:lumMod val="85000"/>
                </a:sysClr>
              </a:fgClr>
              <a:bgClr>
                <a:sysClr val="window" lastClr="FFFFFF"/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60" name="正方形/長方形 159">
              <a:extLst>
                <a:ext uri="{FF2B5EF4-FFF2-40B4-BE49-F238E27FC236}">
                  <a16:creationId xmlns:a16="http://schemas.microsoft.com/office/drawing/2014/main" id="{9432F359-8FC1-49BB-B0A4-49376E3C4A97}"/>
                </a:ext>
              </a:extLst>
            </p:cNvPr>
            <p:cNvSpPr/>
            <p:nvPr/>
          </p:nvSpPr>
          <p:spPr>
            <a:xfrm>
              <a:off x="2249487" y="2701925"/>
              <a:ext cx="1346202" cy="598825"/>
            </a:xfrm>
            <a:prstGeom prst="rect">
              <a:avLst/>
            </a:prstGeom>
            <a:solidFill>
              <a:sysClr val="window" lastClr="FFFFFF">
                <a:lumMod val="95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61" name="台形 160">
              <a:extLst>
                <a:ext uri="{FF2B5EF4-FFF2-40B4-BE49-F238E27FC236}">
                  <a16:creationId xmlns:a16="http://schemas.microsoft.com/office/drawing/2014/main" id="{D37BCDF8-A892-44C3-A7E5-26D15A2F668D}"/>
                </a:ext>
              </a:extLst>
            </p:cNvPr>
            <p:cNvSpPr/>
            <p:nvPr/>
          </p:nvSpPr>
          <p:spPr>
            <a:xfrm flipV="1">
              <a:off x="1987234" y="2680399"/>
              <a:ext cx="1860866" cy="53200"/>
            </a:xfrm>
            <a:prstGeom prst="trapezoid">
              <a:avLst>
                <a:gd name="adj" fmla="val 0"/>
              </a:avLst>
            </a:prstGeom>
            <a:pattFill prst="dkVert">
              <a:fgClr>
                <a:sysClr val="window" lastClr="FFFFFF">
                  <a:lumMod val="85000"/>
                </a:sysClr>
              </a:fgClr>
              <a:bgClr>
                <a:sysClr val="window" lastClr="FFFFFF"/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62" name="台形 161">
              <a:extLst>
                <a:ext uri="{FF2B5EF4-FFF2-40B4-BE49-F238E27FC236}">
                  <a16:creationId xmlns:a16="http://schemas.microsoft.com/office/drawing/2014/main" id="{B61325DB-18D4-4AAD-BF57-4154DF4C9938}"/>
                </a:ext>
              </a:extLst>
            </p:cNvPr>
            <p:cNvSpPr/>
            <p:nvPr/>
          </p:nvSpPr>
          <p:spPr>
            <a:xfrm>
              <a:off x="1934142" y="2539611"/>
              <a:ext cx="1990158" cy="159139"/>
            </a:xfrm>
            <a:prstGeom prst="trapezoid">
              <a:avLst>
                <a:gd name="adj" fmla="val 228502"/>
              </a:avLst>
            </a:prstGeom>
            <a:pattFill prst="dkVert">
              <a:fgClr>
                <a:sysClr val="window" lastClr="FFFFFF">
                  <a:lumMod val="50000"/>
                </a:sysClr>
              </a:fgClr>
              <a:bgClr>
                <a:sysClr val="windowText" lastClr="000000">
                  <a:lumMod val="75000"/>
                  <a:lumOff val="25000"/>
                </a:sysClr>
              </a:bgClr>
            </a:pattFill>
            <a:ln w="12700">
              <a:solidFill>
                <a:sysClr val="windowText" lastClr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163" name="正方形/長方形 162">
              <a:extLst>
                <a:ext uri="{FF2B5EF4-FFF2-40B4-BE49-F238E27FC236}">
                  <a16:creationId xmlns:a16="http://schemas.microsoft.com/office/drawing/2014/main" id="{C81AADA7-D2D0-4C5B-8A68-9F783142B864}"/>
                </a:ext>
              </a:extLst>
            </p:cNvPr>
            <p:cNvSpPr/>
            <p:nvPr/>
          </p:nvSpPr>
          <p:spPr>
            <a:xfrm>
              <a:off x="2740026" y="2090171"/>
              <a:ext cx="365124" cy="295973"/>
            </a:xfrm>
            <a:prstGeom prst="rect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64" name="台形 163">
              <a:extLst>
                <a:ext uri="{FF2B5EF4-FFF2-40B4-BE49-F238E27FC236}">
                  <a16:creationId xmlns:a16="http://schemas.microsoft.com/office/drawing/2014/main" id="{92CBCDAA-317D-43AA-982F-673749D85CE6}"/>
                </a:ext>
              </a:extLst>
            </p:cNvPr>
            <p:cNvSpPr/>
            <p:nvPr/>
          </p:nvSpPr>
          <p:spPr>
            <a:xfrm flipV="1">
              <a:off x="1947156" y="1966024"/>
              <a:ext cx="1941022" cy="53200"/>
            </a:xfrm>
            <a:prstGeom prst="trapezoid">
              <a:avLst>
                <a:gd name="adj" fmla="val 0"/>
              </a:avLst>
            </a:prstGeom>
            <a:pattFill prst="dkVert">
              <a:fgClr>
                <a:sysClr val="window" lastClr="FFFFFF">
                  <a:lumMod val="85000"/>
                </a:sysClr>
              </a:fgClr>
              <a:bgClr>
                <a:sysClr val="window" lastClr="FFFFFF"/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65" name="台形 164">
              <a:extLst>
                <a:ext uri="{FF2B5EF4-FFF2-40B4-BE49-F238E27FC236}">
                  <a16:creationId xmlns:a16="http://schemas.microsoft.com/office/drawing/2014/main" id="{9503F3FC-D869-4DD5-B5B7-7A4402567170}"/>
                </a:ext>
              </a:extLst>
            </p:cNvPr>
            <p:cNvSpPr/>
            <p:nvPr/>
          </p:nvSpPr>
          <p:spPr>
            <a:xfrm>
              <a:off x="1891279" y="1809750"/>
              <a:ext cx="2075884" cy="174625"/>
            </a:xfrm>
            <a:prstGeom prst="trapezoid">
              <a:avLst>
                <a:gd name="adj" fmla="val 257139"/>
              </a:avLst>
            </a:prstGeom>
            <a:pattFill prst="dkVert">
              <a:fgClr>
                <a:sysClr val="window" lastClr="FFFFFF">
                  <a:lumMod val="50000"/>
                </a:sysClr>
              </a:fgClr>
              <a:bgClr>
                <a:sysClr val="windowText" lastClr="000000">
                  <a:lumMod val="75000"/>
                  <a:lumOff val="25000"/>
                </a:sysClr>
              </a:bgClr>
            </a:pattFill>
            <a:ln w="12700">
              <a:solidFill>
                <a:sysClr val="windowText" lastClr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grpSp>
          <p:nvGrpSpPr>
            <p:cNvPr id="166" name="グループ化 165">
              <a:extLst>
                <a:ext uri="{FF2B5EF4-FFF2-40B4-BE49-F238E27FC236}">
                  <a16:creationId xmlns:a16="http://schemas.microsoft.com/office/drawing/2014/main" id="{B4204B55-5922-485E-B747-BC6699DF1728}"/>
                </a:ext>
              </a:extLst>
            </p:cNvPr>
            <p:cNvGrpSpPr/>
            <p:nvPr/>
          </p:nvGrpSpPr>
          <p:grpSpPr>
            <a:xfrm>
              <a:off x="2295775" y="1301459"/>
              <a:ext cx="1266575" cy="579209"/>
              <a:chOff x="2295775" y="1314299"/>
              <a:chExt cx="1320866" cy="515841"/>
            </a:xfrm>
          </p:grpSpPr>
          <p:sp>
            <p:nvSpPr>
              <p:cNvPr id="192" name="台形 191">
                <a:extLst>
                  <a:ext uri="{FF2B5EF4-FFF2-40B4-BE49-F238E27FC236}">
                    <a16:creationId xmlns:a16="http://schemas.microsoft.com/office/drawing/2014/main" id="{A4A6A53D-75C8-4B84-AD62-6781B6F34D56}"/>
                  </a:ext>
                </a:extLst>
              </p:cNvPr>
              <p:cNvSpPr/>
              <p:nvPr/>
            </p:nvSpPr>
            <p:spPr>
              <a:xfrm>
                <a:off x="2295775" y="1409700"/>
                <a:ext cx="1320866" cy="420440"/>
              </a:xfrm>
              <a:prstGeom prst="trapezoid">
                <a:avLst>
                  <a:gd name="adj" fmla="val 151955"/>
                </a:avLst>
              </a:prstGeom>
              <a:pattFill prst="dkVert">
                <a:fgClr>
                  <a:sysClr val="window" lastClr="FFFFFF">
                    <a:lumMod val="50000"/>
                  </a:sysClr>
                </a:fgClr>
                <a:bgClr>
                  <a:sysClr val="windowText" lastClr="000000">
                    <a:lumMod val="75000"/>
                    <a:lumOff val="25000"/>
                  </a:sysClr>
                </a:bgClr>
              </a:pattFill>
              <a:ln w="1270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grpSp>
            <p:nvGrpSpPr>
              <p:cNvPr id="193" name="グループ化 192">
                <a:extLst>
                  <a:ext uri="{FF2B5EF4-FFF2-40B4-BE49-F238E27FC236}">
                    <a16:creationId xmlns:a16="http://schemas.microsoft.com/office/drawing/2014/main" id="{CE9DA7B7-D937-46EC-BF4F-16941B771F23}"/>
                  </a:ext>
                </a:extLst>
              </p:cNvPr>
              <p:cNvGrpSpPr/>
              <p:nvPr/>
            </p:nvGrpSpPr>
            <p:grpSpPr>
              <a:xfrm>
                <a:off x="2379195" y="1459530"/>
                <a:ext cx="1154026" cy="370610"/>
                <a:chOff x="2379195" y="1459530"/>
                <a:chExt cx="1154026" cy="370610"/>
              </a:xfrm>
            </p:grpSpPr>
            <p:sp>
              <p:nvSpPr>
                <p:cNvPr id="195" name="台形 194">
                  <a:extLst>
                    <a:ext uri="{FF2B5EF4-FFF2-40B4-BE49-F238E27FC236}">
                      <a16:creationId xmlns:a16="http://schemas.microsoft.com/office/drawing/2014/main" id="{F7312327-EFBC-42C0-9D52-6B5DC1B9937E}"/>
                    </a:ext>
                  </a:extLst>
                </p:cNvPr>
                <p:cNvSpPr/>
                <p:nvPr/>
              </p:nvSpPr>
              <p:spPr>
                <a:xfrm>
                  <a:off x="2379195" y="1459530"/>
                  <a:ext cx="1154026" cy="370610"/>
                </a:xfrm>
                <a:prstGeom prst="trapezoid">
                  <a:avLst>
                    <a:gd name="adj" fmla="val 162215"/>
                  </a:avLst>
                </a:pr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96" name="台形 195">
                  <a:extLst>
                    <a:ext uri="{FF2B5EF4-FFF2-40B4-BE49-F238E27FC236}">
                      <a16:creationId xmlns:a16="http://schemas.microsoft.com/office/drawing/2014/main" id="{EBB08035-DDB9-4615-AE8F-E2E86296F739}"/>
                    </a:ext>
                  </a:extLst>
                </p:cNvPr>
                <p:cNvSpPr/>
                <p:nvPr/>
              </p:nvSpPr>
              <p:spPr>
                <a:xfrm>
                  <a:off x="2438401" y="1497124"/>
                  <a:ext cx="1033464" cy="333016"/>
                </a:xfrm>
                <a:prstGeom prst="trapezoid">
                  <a:avLst>
                    <a:gd name="adj" fmla="val 162215"/>
                  </a:avLst>
                </a:prstGeom>
                <a:solidFill>
                  <a:sysClr val="window" lastClr="FFFFFF">
                    <a:lumMod val="9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97" name="フリーフォーム: 図形 196">
                  <a:extLst>
                    <a:ext uri="{FF2B5EF4-FFF2-40B4-BE49-F238E27FC236}">
                      <a16:creationId xmlns:a16="http://schemas.microsoft.com/office/drawing/2014/main" id="{BDC23767-6F8D-4F02-ADB6-E04CD96357CA}"/>
                    </a:ext>
                  </a:extLst>
                </p:cNvPr>
                <p:cNvSpPr/>
                <p:nvPr/>
              </p:nvSpPr>
              <p:spPr>
                <a:xfrm>
                  <a:off x="2512444" y="1627404"/>
                  <a:ext cx="883219" cy="202736"/>
                </a:xfrm>
                <a:custGeom>
                  <a:avLst/>
                  <a:gdLst>
                    <a:gd name="connsiteX0" fmla="*/ 603437 w 1287921"/>
                    <a:gd name="connsiteY0" fmla="*/ 0 h 310024"/>
                    <a:gd name="connsiteX1" fmla="*/ 607671 w 1287921"/>
                    <a:gd name="connsiteY1" fmla="*/ 17285 h 310024"/>
                    <a:gd name="connsiteX2" fmla="*/ 639326 w 1287921"/>
                    <a:gd name="connsiteY2" fmla="*/ 49795 h 310024"/>
                    <a:gd name="connsiteX3" fmla="*/ 640063 w 1287921"/>
                    <a:gd name="connsiteY3" fmla="*/ 49980 h 310024"/>
                    <a:gd name="connsiteX4" fmla="*/ 640799 w 1287921"/>
                    <a:gd name="connsiteY4" fmla="*/ 49795 h 310024"/>
                    <a:gd name="connsiteX5" fmla="*/ 672454 w 1287921"/>
                    <a:gd name="connsiteY5" fmla="*/ 17285 h 310024"/>
                    <a:gd name="connsiteX6" fmla="*/ 676687 w 1287921"/>
                    <a:gd name="connsiteY6" fmla="*/ 0 h 310024"/>
                    <a:gd name="connsiteX7" fmla="*/ 756043 w 1287921"/>
                    <a:gd name="connsiteY7" fmla="*/ 7929 h 310024"/>
                    <a:gd name="connsiteX8" fmla="*/ 859296 w 1287921"/>
                    <a:gd name="connsiteY8" fmla="*/ 41418 h 310024"/>
                    <a:gd name="connsiteX9" fmla="*/ 858658 w 1287921"/>
                    <a:gd name="connsiteY9" fmla="*/ 40176 h 310024"/>
                    <a:gd name="connsiteX10" fmla="*/ 1287921 w 1287921"/>
                    <a:gd name="connsiteY10" fmla="*/ 310024 h 310024"/>
                    <a:gd name="connsiteX11" fmla="*/ 0 w 1287921"/>
                    <a:gd name="connsiteY11" fmla="*/ 310024 h 310024"/>
                    <a:gd name="connsiteX12" fmla="*/ 434174 w 1287921"/>
                    <a:gd name="connsiteY12" fmla="*/ 37089 h 310024"/>
                    <a:gd name="connsiteX13" fmla="*/ 524081 w 1287921"/>
                    <a:gd name="connsiteY13" fmla="*/ 7928 h 3100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287921" h="310024">
                      <a:moveTo>
                        <a:pt x="603437" y="0"/>
                      </a:moveTo>
                      <a:lnTo>
                        <a:pt x="607671" y="17285"/>
                      </a:lnTo>
                      <a:cubicBezTo>
                        <a:pt x="615429" y="31606"/>
                        <a:pt x="626414" y="42984"/>
                        <a:pt x="639326" y="49795"/>
                      </a:cubicBezTo>
                      <a:lnTo>
                        <a:pt x="640063" y="49980"/>
                      </a:lnTo>
                      <a:lnTo>
                        <a:pt x="640799" y="49795"/>
                      </a:lnTo>
                      <a:cubicBezTo>
                        <a:pt x="653710" y="42984"/>
                        <a:pt x="664696" y="31606"/>
                        <a:pt x="672454" y="17285"/>
                      </a:cubicBezTo>
                      <a:lnTo>
                        <a:pt x="676687" y="0"/>
                      </a:lnTo>
                      <a:lnTo>
                        <a:pt x="756043" y="7929"/>
                      </a:lnTo>
                      <a:cubicBezTo>
                        <a:pt x="793097" y="15547"/>
                        <a:pt x="828030" y="26817"/>
                        <a:pt x="859296" y="41418"/>
                      </a:cubicBezTo>
                      <a:lnTo>
                        <a:pt x="858658" y="40176"/>
                      </a:lnTo>
                      <a:lnTo>
                        <a:pt x="1287921" y="310024"/>
                      </a:lnTo>
                      <a:lnTo>
                        <a:pt x="0" y="310024"/>
                      </a:lnTo>
                      <a:lnTo>
                        <a:pt x="434174" y="37089"/>
                      </a:lnTo>
                      <a:lnTo>
                        <a:pt x="524081" y="7928"/>
                      </a:lnTo>
                      <a:close/>
                    </a:path>
                  </a:pathLst>
                </a:custGeom>
                <a:solidFill>
                  <a:sysClr val="window" lastClr="FFFFFF">
                    <a:lumMod val="9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194" name="フリーフォーム: 図形 193">
                <a:extLst>
                  <a:ext uri="{FF2B5EF4-FFF2-40B4-BE49-F238E27FC236}">
                    <a16:creationId xmlns:a16="http://schemas.microsoft.com/office/drawing/2014/main" id="{346DED84-4F96-4670-81E3-4AC577387054}"/>
                  </a:ext>
                </a:extLst>
              </p:cNvPr>
              <p:cNvSpPr/>
              <p:nvPr/>
            </p:nvSpPr>
            <p:spPr>
              <a:xfrm>
                <a:off x="2917667" y="1314299"/>
                <a:ext cx="74612" cy="134118"/>
              </a:xfrm>
              <a:custGeom>
                <a:avLst/>
                <a:gdLst>
                  <a:gd name="connsiteX0" fmla="*/ 31406 w 90028"/>
                  <a:gd name="connsiteY0" fmla="*/ 0 h 162693"/>
                  <a:gd name="connsiteX1" fmla="*/ 58622 w 90028"/>
                  <a:gd name="connsiteY1" fmla="*/ 0 h 162693"/>
                  <a:gd name="connsiteX2" fmla="*/ 68461 w 90028"/>
                  <a:gd name="connsiteY2" fmla="*/ 101087 h 162693"/>
                  <a:gd name="connsiteX3" fmla="*/ 76844 w 90028"/>
                  <a:gd name="connsiteY3" fmla="*/ 103750 h 162693"/>
                  <a:gd name="connsiteX4" fmla="*/ 90028 w 90028"/>
                  <a:gd name="connsiteY4" fmla="*/ 128165 h 162693"/>
                  <a:gd name="connsiteX5" fmla="*/ 45014 w 90028"/>
                  <a:gd name="connsiteY5" fmla="*/ 162693 h 162693"/>
                  <a:gd name="connsiteX6" fmla="*/ 0 w 90028"/>
                  <a:gd name="connsiteY6" fmla="*/ 128165 h 162693"/>
                  <a:gd name="connsiteX7" fmla="*/ 13184 w 90028"/>
                  <a:gd name="connsiteY7" fmla="*/ 103750 h 162693"/>
                  <a:gd name="connsiteX8" fmla="*/ 21567 w 90028"/>
                  <a:gd name="connsiteY8" fmla="*/ 101087 h 1626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0028" h="162693">
                    <a:moveTo>
                      <a:pt x="31406" y="0"/>
                    </a:moveTo>
                    <a:lnTo>
                      <a:pt x="58622" y="0"/>
                    </a:lnTo>
                    <a:lnTo>
                      <a:pt x="68461" y="101087"/>
                    </a:lnTo>
                    <a:lnTo>
                      <a:pt x="76844" y="103750"/>
                    </a:lnTo>
                    <a:cubicBezTo>
                      <a:pt x="84990" y="109999"/>
                      <a:pt x="90028" y="118631"/>
                      <a:pt x="90028" y="128165"/>
                    </a:cubicBezTo>
                    <a:cubicBezTo>
                      <a:pt x="90028" y="147234"/>
                      <a:pt x="69875" y="162693"/>
                      <a:pt x="45014" y="162693"/>
                    </a:cubicBezTo>
                    <a:cubicBezTo>
                      <a:pt x="20153" y="162693"/>
                      <a:pt x="0" y="147234"/>
                      <a:pt x="0" y="128165"/>
                    </a:cubicBezTo>
                    <a:cubicBezTo>
                      <a:pt x="0" y="118631"/>
                      <a:pt x="5038" y="109999"/>
                      <a:pt x="13184" y="103750"/>
                    </a:cubicBezTo>
                    <a:lnTo>
                      <a:pt x="21567" y="101087"/>
                    </a:lnTo>
                    <a:close/>
                  </a:path>
                </a:pathLst>
              </a:custGeom>
              <a:solidFill>
                <a:sysClr val="window" lastClr="FFFFFF">
                  <a:lumMod val="50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167" name="台形 166">
              <a:extLst>
                <a:ext uri="{FF2B5EF4-FFF2-40B4-BE49-F238E27FC236}">
                  <a16:creationId xmlns:a16="http://schemas.microsoft.com/office/drawing/2014/main" id="{F7715300-5B8E-451A-8699-CC1733DE8868}"/>
                </a:ext>
              </a:extLst>
            </p:cNvPr>
            <p:cNvSpPr/>
            <p:nvPr/>
          </p:nvSpPr>
          <p:spPr>
            <a:xfrm>
              <a:off x="1174614" y="4408098"/>
              <a:ext cx="3588589" cy="825009"/>
            </a:xfrm>
            <a:prstGeom prst="trapezoid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68" name="正方形/長方形 167">
              <a:extLst>
                <a:ext uri="{FF2B5EF4-FFF2-40B4-BE49-F238E27FC236}">
                  <a16:creationId xmlns:a16="http://schemas.microsoft.com/office/drawing/2014/main" id="{6C8C2233-0AB6-40FC-904B-B639B52AD173}"/>
                </a:ext>
              </a:extLst>
            </p:cNvPr>
            <p:cNvSpPr/>
            <p:nvPr/>
          </p:nvSpPr>
          <p:spPr>
            <a:xfrm>
              <a:off x="2379195" y="2881436"/>
              <a:ext cx="110005" cy="139886"/>
            </a:xfrm>
            <a:prstGeom prst="rect">
              <a:avLst/>
            </a:prstGeom>
            <a:solidFill>
              <a:sysClr val="windowText" lastClr="000000">
                <a:lumMod val="75000"/>
                <a:lumOff val="25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69" name="正方形/長方形 168">
              <a:extLst>
                <a:ext uri="{FF2B5EF4-FFF2-40B4-BE49-F238E27FC236}">
                  <a16:creationId xmlns:a16="http://schemas.microsoft.com/office/drawing/2014/main" id="{CBA8B0EC-A467-4634-8BAB-E81CFB4C4799}"/>
                </a:ext>
              </a:extLst>
            </p:cNvPr>
            <p:cNvSpPr/>
            <p:nvPr/>
          </p:nvSpPr>
          <p:spPr>
            <a:xfrm>
              <a:off x="3423770" y="2881436"/>
              <a:ext cx="110005" cy="139886"/>
            </a:xfrm>
            <a:prstGeom prst="rect">
              <a:avLst/>
            </a:prstGeom>
            <a:solidFill>
              <a:sysClr val="windowText" lastClr="000000">
                <a:lumMod val="75000"/>
                <a:lumOff val="25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70" name="正方形/長方形 169">
              <a:extLst>
                <a:ext uri="{FF2B5EF4-FFF2-40B4-BE49-F238E27FC236}">
                  <a16:creationId xmlns:a16="http://schemas.microsoft.com/office/drawing/2014/main" id="{4C6DCD00-752A-4352-83A7-C5EA115B7216}"/>
                </a:ext>
              </a:extLst>
            </p:cNvPr>
            <p:cNvSpPr/>
            <p:nvPr/>
          </p:nvSpPr>
          <p:spPr>
            <a:xfrm>
              <a:off x="2586041" y="2770311"/>
              <a:ext cx="141756" cy="139886"/>
            </a:xfrm>
            <a:prstGeom prst="rect">
              <a:avLst/>
            </a:prstGeom>
            <a:solidFill>
              <a:sysClr val="windowText" lastClr="000000">
                <a:lumMod val="75000"/>
                <a:lumOff val="25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71" name="正方形/長方形 170">
              <a:extLst>
                <a:ext uri="{FF2B5EF4-FFF2-40B4-BE49-F238E27FC236}">
                  <a16:creationId xmlns:a16="http://schemas.microsoft.com/office/drawing/2014/main" id="{F18DE8A2-A1E1-4B7B-B031-B7D713A8D787}"/>
                </a:ext>
              </a:extLst>
            </p:cNvPr>
            <p:cNvSpPr/>
            <p:nvPr/>
          </p:nvSpPr>
          <p:spPr>
            <a:xfrm>
              <a:off x="3194191" y="2770311"/>
              <a:ext cx="141756" cy="139886"/>
            </a:xfrm>
            <a:prstGeom prst="rect">
              <a:avLst/>
            </a:prstGeom>
            <a:solidFill>
              <a:sysClr val="windowText" lastClr="000000">
                <a:lumMod val="75000"/>
                <a:lumOff val="25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172" name="グループ化 171">
              <a:extLst>
                <a:ext uri="{FF2B5EF4-FFF2-40B4-BE49-F238E27FC236}">
                  <a16:creationId xmlns:a16="http://schemas.microsoft.com/office/drawing/2014/main" id="{642B6A16-ACED-463D-A4BA-5073135E9314}"/>
                </a:ext>
              </a:extLst>
            </p:cNvPr>
            <p:cNvGrpSpPr/>
            <p:nvPr/>
          </p:nvGrpSpPr>
          <p:grpSpPr>
            <a:xfrm>
              <a:off x="1946274" y="2765425"/>
              <a:ext cx="2019867" cy="642938"/>
              <a:chOff x="1946274" y="2765425"/>
              <a:chExt cx="2019867" cy="642938"/>
            </a:xfrm>
          </p:grpSpPr>
          <p:sp>
            <p:nvSpPr>
              <p:cNvPr id="188" name="台形 187">
                <a:extLst>
                  <a:ext uri="{FF2B5EF4-FFF2-40B4-BE49-F238E27FC236}">
                    <a16:creationId xmlns:a16="http://schemas.microsoft.com/office/drawing/2014/main" id="{908E04CC-BE99-429E-8030-8DB21D3522EB}"/>
                  </a:ext>
                </a:extLst>
              </p:cNvPr>
              <p:cNvSpPr/>
              <p:nvPr/>
            </p:nvSpPr>
            <p:spPr>
              <a:xfrm>
                <a:off x="1946274" y="2765425"/>
                <a:ext cx="2019867" cy="642938"/>
              </a:xfrm>
              <a:prstGeom prst="trapezoid">
                <a:avLst>
                  <a:gd name="adj" fmla="val 151955"/>
                </a:avLst>
              </a:prstGeom>
              <a:pattFill prst="dkVert">
                <a:fgClr>
                  <a:sysClr val="window" lastClr="FFFFFF">
                    <a:lumMod val="50000"/>
                  </a:sysClr>
                </a:fgClr>
                <a:bgClr>
                  <a:sysClr val="windowText" lastClr="000000">
                    <a:lumMod val="75000"/>
                    <a:lumOff val="25000"/>
                  </a:sysClr>
                </a:bgClr>
              </a:pattFill>
              <a:ln w="1270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189" name="台形 188">
                <a:extLst>
                  <a:ext uri="{FF2B5EF4-FFF2-40B4-BE49-F238E27FC236}">
                    <a16:creationId xmlns:a16="http://schemas.microsoft.com/office/drawing/2014/main" id="{010693B8-1002-4129-8B6B-04ED498284BD}"/>
                  </a:ext>
                </a:extLst>
              </p:cNvPr>
              <p:cNvSpPr/>
              <p:nvPr/>
            </p:nvSpPr>
            <p:spPr>
              <a:xfrm>
                <a:off x="2073840" y="2841625"/>
                <a:ext cx="1764736" cy="566738"/>
              </a:xfrm>
              <a:prstGeom prst="trapezoid">
                <a:avLst>
                  <a:gd name="adj" fmla="val 162215"/>
                </a:avLst>
              </a:prstGeom>
              <a:solidFill>
                <a:sysClr val="window" lastClr="FFFFFF">
                  <a:lumMod val="9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90" name="台形 189">
                <a:extLst>
                  <a:ext uri="{FF2B5EF4-FFF2-40B4-BE49-F238E27FC236}">
                    <a16:creationId xmlns:a16="http://schemas.microsoft.com/office/drawing/2014/main" id="{666A2EE8-EF0F-4889-B563-081344D88B5C}"/>
                  </a:ext>
                </a:extLst>
              </p:cNvPr>
              <p:cNvSpPr/>
              <p:nvPr/>
            </p:nvSpPr>
            <p:spPr>
              <a:xfrm>
                <a:off x="2128379" y="2876474"/>
                <a:ext cx="1656221" cy="531889"/>
              </a:xfrm>
              <a:prstGeom prst="trapezoid">
                <a:avLst>
                  <a:gd name="adj" fmla="val 162215"/>
                </a:avLst>
              </a:prstGeom>
              <a:solidFill>
                <a:sysClr val="window" lastClr="FFFFFF">
                  <a:lumMod val="9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91" name="フリーフォーム: 図形 190">
                <a:extLst>
                  <a:ext uri="{FF2B5EF4-FFF2-40B4-BE49-F238E27FC236}">
                    <a16:creationId xmlns:a16="http://schemas.microsoft.com/office/drawing/2014/main" id="{AF9449A8-0497-460A-AF94-7ADF2F06AB2F}"/>
                  </a:ext>
                </a:extLst>
              </p:cNvPr>
              <p:cNvSpPr/>
              <p:nvPr/>
            </p:nvSpPr>
            <p:spPr>
              <a:xfrm>
                <a:off x="2277604" y="3050918"/>
                <a:ext cx="1372624" cy="357445"/>
              </a:xfrm>
              <a:custGeom>
                <a:avLst/>
                <a:gdLst>
                  <a:gd name="connsiteX0" fmla="*/ 603437 w 1287921"/>
                  <a:gd name="connsiteY0" fmla="*/ 0 h 310024"/>
                  <a:gd name="connsiteX1" fmla="*/ 607671 w 1287921"/>
                  <a:gd name="connsiteY1" fmla="*/ 17285 h 310024"/>
                  <a:gd name="connsiteX2" fmla="*/ 639326 w 1287921"/>
                  <a:gd name="connsiteY2" fmla="*/ 49795 h 310024"/>
                  <a:gd name="connsiteX3" fmla="*/ 640063 w 1287921"/>
                  <a:gd name="connsiteY3" fmla="*/ 49980 h 310024"/>
                  <a:gd name="connsiteX4" fmla="*/ 640799 w 1287921"/>
                  <a:gd name="connsiteY4" fmla="*/ 49795 h 310024"/>
                  <a:gd name="connsiteX5" fmla="*/ 672454 w 1287921"/>
                  <a:gd name="connsiteY5" fmla="*/ 17285 h 310024"/>
                  <a:gd name="connsiteX6" fmla="*/ 676687 w 1287921"/>
                  <a:gd name="connsiteY6" fmla="*/ 0 h 310024"/>
                  <a:gd name="connsiteX7" fmla="*/ 756043 w 1287921"/>
                  <a:gd name="connsiteY7" fmla="*/ 7929 h 310024"/>
                  <a:gd name="connsiteX8" fmla="*/ 859296 w 1287921"/>
                  <a:gd name="connsiteY8" fmla="*/ 41418 h 310024"/>
                  <a:gd name="connsiteX9" fmla="*/ 858658 w 1287921"/>
                  <a:gd name="connsiteY9" fmla="*/ 40176 h 310024"/>
                  <a:gd name="connsiteX10" fmla="*/ 1287921 w 1287921"/>
                  <a:gd name="connsiteY10" fmla="*/ 310024 h 310024"/>
                  <a:gd name="connsiteX11" fmla="*/ 0 w 1287921"/>
                  <a:gd name="connsiteY11" fmla="*/ 310024 h 310024"/>
                  <a:gd name="connsiteX12" fmla="*/ 434174 w 1287921"/>
                  <a:gd name="connsiteY12" fmla="*/ 37089 h 310024"/>
                  <a:gd name="connsiteX13" fmla="*/ 524081 w 1287921"/>
                  <a:gd name="connsiteY13" fmla="*/ 7928 h 3100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287921" h="310024">
                    <a:moveTo>
                      <a:pt x="603437" y="0"/>
                    </a:moveTo>
                    <a:lnTo>
                      <a:pt x="607671" y="17285"/>
                    </a:lnTo>
                    <a:cubicBezTo>
                      <a:pt x="615429" y="31606"/>
                      <a:pt x="626414" y="42984"/>
                      <a:pt x="639326" y="49795"/>
                    </a:cubicBezTo>
                    <a:lnTo>
                      <a:pt x="640063" y="49980"/>
                    </a:lnTo>
                    <a:lnTo>
                      <a:pt x="640799" y="49795"/>
                    </a:lnTo>
                    <a:cubicBezTo>
                      <a:pt x="653710" y="42984"/>
                      <a:pt x="664696" y="31606"/>
                      <a:pt x="672454" y="17285"/>
                    </a:cubicBezTo>
                    <a:lnTo>
                      <a:pt x="676687" y="0"/>
                    </a:lnTo>
                    <a:lnTo>
                      <a:pt x="756043" y="7929"/>
                    </a:lnTo>
                    <a:cubicBezTo>
                      <a:pt x="793097" y="15547"/>
                      <a:pt x="828030" y="26817"/>
                      <a:pt x="859296" y="41418"/>
                    </a:cubicBezTo>
                    <a:lnTo>
                      <a:pt x="858658" y="40176"/>
                    </a:lnTo>
                    <a:lnTo>
                      <a:pt x="1287921" y="310024"/>
                    </a:lnTo>
                    <a:lnTo>
                      <a:pt x="0" y="310024"/>
                    </a:lnTo>
                    <a:lnTo>
                      <a:pt x="434174" y="37089"/>
                    </a:lnTo>
                    <a:lnTo>
                      <a:pt x="524081" y="7928"/>
                    </a:lnTo>
                    <a:close/>
                  </a:path>
                </a:pathLst>
              </a:custGeom>
              <a:solidFill>
                <a:sysClr val="window" lastClr="FFFFFF">
                  <a:lumMod val="9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173" name="正方形/長方形 172">
              <a:extLst>
                <a:ext uri="{FF2B5EF4-FFF2-40B4-BE49-F238E27FC236}">
                  <a16:creationId xmlns:a16="http://schemas.microsoft.com/office/drawing/2014/main" id="{CA7443B0-E62D-4895-BCA1-CE245CAEC255}"/>
                </a:ext>
              </a:extLst>
            </p:cNvPr>
            <p:cNvSpPr/>
            <p:nvPr/>
          </p:nvSpPr>
          <p:spPr>
            <a:xfrm>
              <a:off x="2282826" y="2371786"/>
              <a:ext cx="1279524" cy="45720"/>
            </a:xfrm>
            <a:prstGeom prst="rect">
              <a:avLst/>
            </a:prstGeom>
            <a:solidFill>
              <a:srgbClr val="6633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74" name="台形 173">
              <a:extLst>
                <a:ext uri="{FF2B5EF4-FFF2-40B4-BE49-F238E27FC236}">
                  <a16:creationId xmlns:a16="http://schemas.microsoft.com/office/drawing/2014/main" id="{849D6BE9-3968-4080-AD41-C7264BBB1BB7}"/>
                </a:ext>
              </a:extLst>
            </p:cNvPr>
            <p:cNvSpPr/>
            <p:nvPr/>
          </p:nvSpPr>
          <p:spPr>
            <a:xfrm flipV="1">
              <a:off x="1228408" y="3912939"/>
              <a:ext cx="3378518" cy="45719"/>
            </a:xfrm>
            <a:prstGeom prst="trapezoid">
              <a:avLst>
                <a:gd name="adj" fmla="val 0"/>
              </a:avLst>
            </a:prstGeom>
            <a:pattFill prst="dkVert">
              <a:fgClr>
                <a:sysClr val="window" lastClr="FFFFFF">
                  <a:lumMod val="85000"/>
                </a:sysClr>
              </a:fgClr>
              <a:bgClr>
                <a:sysClr val="window" lastClr="FFFFFF"/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75" name="台形 174">
              <a:extLst>
                <a:ext uri="{FF2B5EF4-FFF2-40B4-BE49-F238E27FC236}">
                  <a16:creationId xmlns:a16="http://schemas.microsoft.com/office/drawing/2014/main" id="{47C3CC74-48FD-4C69-8C27-065B5F2CE894}"/>
                </a:ext>
              </a:extLst>
            </p:cNvPr>
            <p:cNvSpPr/>
            <p:nvPr/>
          </p:nvSpPr>
          <p:spPr>
            <a:xfrm>
              <a:off x="1146742" y="3769923"/>
              <a:ext cx="3564958" cy="159139"/>
            </a:xfrm>
            <a:prstGeom prst="trapezoid">
              <a:avLst>
                <a:gd name="adj" fmla="val 207553"/>
              </a:avLst>
            </a:prstGeom>
            <a:pattFill prst="dkVert">
              <a:fgClr>
                <a:sysClr val="window" lastClr="FFFFFF">
                  <a:lumMod val="50000"/>
                </a:sysClr>
              </a:fgClr>
              <a:bgClr>
                <a:sysClr val="windowText" lastClr="000000">
                  <a:lumMod val="75000"/>
                  <a:lumOff val="25000"/>
                </a:sysClr>
              </a:bgClr>
            </a:pattFill>
            <a:ln w="12700">
              <a:solidFill>
                <a:sysClr val="windowText" lastClr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grpSp>
          <p:nvGrpSpPr>
            <p:cNvPr id="176" name="グループ化 175">
              <a:extLst>
                <a:ext uri="{FF2B5EF4-FFF2-40B4-BE49-F238E27FC236}">
                  <a16:creationId xmlns:a16="http://schemas.microsoft.com/office/drawing/2014/main" id="{9202A6D2-8407-41AB-B9EA-465EA5E292E6}"/>
                </a:ext>
              </a:extLst>
            </p:cNvPr>
            <p:cNvGrpSpPr/>
            <p:nvPr/>
          </p:nvGrpSpPr>
          <p:grpSpPr>
            <a:xfrm>
              <a:off x="3956008" y="3700463"/>
              <a:ext cx="1263692" cy="742949"/>
              <a:chOff x="3956008" y="3700463"/>
              <a:chExt cx="1263692" cy="742949"/>
            </a:xfrm>
          </p:grpSpPr>
          <p:sp>
            <p:nvSpPr>
              <p:cNvPr id="185" name="フリーフォーム: 図形 184">
                <a:extLst>
                  <a:ext uri="{FF2B5EF4-FFF2-40B4-BE49-F238E27FC236}">
                    <a16:creationId xmlns:a16="http://schemas.microsoft.com/office/drawing/2014/main" id="{E17FBC22-DD7F-4106-946E-C191D1C61DE5}"/>
                  </a:ext>
                </a:extLst>
              </p:cNvPr>
              <p:cNvSpPr/>
              <p:nvPr/>
            </p:nvSpPr>
            <p:spPr>
              <a:xfrm>
                <a:off x="4043363" y="3833812"/>
                <a:ext cx="1176337" cy="609600"/>
              </a:xfrm>
              <a:custGeom>
                <a:avLst/>
                <a:gdLst>
                  <a:gd name="connsiteX0" fmla="*/ 352425 w 1176337"/>
                  <a:gd name="connsiteY0" fmla="*/ 0 h 609600"/>
                  <a:gd name="connsiteX1" fmla="*/ 1176337 w 1176337"/>
                  <a:gd name="connsiteY1" fmla="*/ 0 h 609600"/>
                  <a:gd name="connsiteX2" fmla="*/ 1176337 w 1176337"/>
                  <a:gd name="connsiteY2" fmla="*/ 609600 h 609600"/>
                  <a:gd name="connsiteX3" fmla="*/ 352425 w 1176337"/>
                  <a:gd name="connsiteY3" fmla="*/ 609600 h 609600"/>
                  <a:gd name="connsiteX4" fmla="*/ 352425 w 1176337"/>
                  <a:gd name="connsiteY4" fmla="*/ 609599 h 609600"/>
                  <a:gd name="connsiteX5" fmla="*/ 0 w 1176337"/>
                  <a:gd name="connsiteY5" fmla="*/ 609599 h 609600"/>
                  <a:gd name="connsiteX6" fmla="*/ 0 w 1176337"/>
                  <a:gd name="connsiteY6" fmla="*/ 180974 h 609600"/>
                  <a:gd name="connsiteX7" fmla="*/ 352425 w 1176337"/>
                  <a:gd name="connsiteY7" fmla="*/ 180974 h 609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176337" h="609600">
                    <a:moveTo>
                      <a:pt x="352425" y="0"/>
                    </a:moveTo>
                    <a:lnTo>
                      <a:pt x="1176337" y="0"/>
                    </a:lnTo>
                    <a:lnTo>
                      <a:pt x="1176337" y="609600"/>
                    </a:lnTo>
                    <a:lnTo>
                      <a:pt x="352425" y="609600"/>
                    </a:lnTo>
                    <a:lnTo>
                      <a:pt x="352425" y="609599"/>
                    </a:lnTo>
                    <a:lnTo>
                      <a:pt x="0" y="609599"/>
                    </a:lnTo>
                    <a:lnTo>
                      <a:pt x="0" y="180974"/>
                    </a:lnTo>
                    <a:lnTo>
                      <a:pt x="352425" y="180974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86" name="台形 185">
                <a:extLst>
                  <a:ext uri="{FF2B5EF4-FFF2-40B4-BE49-F238E27FC236}">
                    <a16:creationId xmlns:a16="http://schemas.microsoft.com/office/drawing/2014/main" id="{CB705A1F-17F4-485E-810C-25A471213B16}"/>
                  </a:ext>
                </a:extLst>
              </p:cNvPr>
              <p:cNvSpPr/>
              <p:nvPr/>
            </p:nvSpPr>
            <p:spPr>
              <a:xfrm>
                <a:off x="3956008" y="3929062"/>
                <a:ext cx="487406" cy="142876"/>
              </a:xfrm>
              <a:prstGeom prst="trapezoid">
                <a:avLst>
                  <a:gd name="adj" fmla="val 38365"/>
                </a:avLst>
              </a:prstGeom>
              <a:pattFill prst="dkVert">
                <a:fgClr>
                  <a:sysClr val="window" lastClr="FFFFFF">
                    <a:lumMod val="50000"/>
                  </a:sysClr>
                </a:fgClr>
                <a:bgClr>
                  <a:sysClr val="windowText" lastClr="000000">
                    <a:lumMod val="75000"/>
                    <a:lumOff val="25000"/>
                  </a:sysClr>
                </a:bgClr>
              </a:pattFill>
              <a:ln w="1270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187" name="フリーフォーム: 図形 186">
                <a:extLst>
                  <a:ext uri="{FF2B5EF4-FFF2-40B4-BE49-F238E27FC236}">
                    <a16:creationId xmlns:a16="http://schemas.microsoft.com/office/drawing/2014/main" id="{7FE06038-EB2B-4560-9D01-E3CD77214F66}"/>
                  </a:ext>
                </a:extLst>
              </p:cNvPr>
              <p:cNvSpPr/>
              <p:nvPr/>
            </p:nvSpPr>
            <p:spPr>
              <a:xfrm>
                <a:off x="4284620" y="3700463"/>
                <a:ext cx="935080" cy="180975"/>
              </a:xfrm>
              <a:custGeom>
                <a:avLst/>
                <a:gdLst>
                  <a:gd name="connsiteX0" fmla="*/ 79028 w 935080"/>
                  <a:gd name="connsiteY0" fmla="*/ 0 h 180975"/>
                  <a:gd name="connsiteX1" fmla="*/ 935080 w 935080"/>
                  <a:gd name="connsiteY1" fmla="*/ 0 h 180975"/>
                  <a:gd name="connsiteX2" fmla="*/ 935080 w 935080"/>
                  <a:gd name="connsiteY2" fmla="*/ 180975 h 180975"/>
                  <a:gd name="connsiteX3" fmla="*/ 0 w 935080"/>
                  <a:gd name="connsiteY3" fmla="*/ 180975 h 1809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935080" h="180975">
                    <a:moveTo>
                      <a:pt x="79028" y="0"/>
                    </a:moveTo>
                    <a:lnTo>
                      <a:pt x="935080" y="0"/>
                    </a:lnTo>
                    <a:lnTo>
                      <a:pt x="935080" y="180975"/>
                    </a:lnTo>
                    <a:lnTo>
                      <a:pt x="0" y="180975"/>
                    </a:lnTo>
                    <a:close/>
                  </a:path>
                </a:pathLst>
              </a:custGeom>
              <a:pattFill prst="dkVert">
                <a:fgClr>
                  <a:sysClr val="window" lastClr="FFFFFF">
                    <a:lumMod val="50000"/>
                  </a:sysClr>
                </a:fgClr>
                <a:bgClr>
                  <a:sysClr val="windowText" lastClr="000000">
                    <a:lumMod val="75000"/>
                    <a:lumOff val="25000"/>
                  </a:sysClr>
                </a:bgClr>
              </a:pattFill>
              <a:ln w="1270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  <p:sp>
          <p:nvSpPr>
            <p:cNvPr id="177" name="フリーフォーム: 図形 176">
              <a:extLst>
                <a:ext uri="{FF2B5EF4-FFF2-40B4-BE49-F238E27FC236}">
                  <a16:creationId xmlns:a16="http://schemas.microsoft.com/office/drawing/2014/main" id="{216B8BD7-0D7D-4C3D-8E1D-701092D68CAF}"/>
                </a:ext>
              </a:extLst>
            </p:cNvPr>
            <p:cNvSpPr/>
            <p:nvPr/>
          </p:nvSpPr>
          <p:spPr>
            <a:xfrm>
              <a:off x="2301808" y="2220378"/>
              <a:ext cx="1251018" cy="147706"/>
            </a:xfrm>
            <a:custGeom>
              <a:avLst/>
              <a:gdLst>
                <a:gd name="connsiteX0" fmla="*/ 2535768 w 2854334"/>
                <a:gd name="connsiteY0" fmla="*/ 66819 h 209486"/>
                <a:gd name="connsiteX1" fmla="*/ 2535768 w 2854334"/>
                <a:gd name="connsiteY1" fmla="*/ 114503 h 209486"/>
                <a:gd name="connsiteX2" fmla="*/ 2815402 w 2854334"/>
                <a:gd name="connsiteY2" fmla="*/ 114503 h 209486"/>
                <a:gd name="connsiteX3" fmla="*/ 2815402 w 2854334"/>
                <a:gd name="connsiteY3" fmla="*/ 66819 h 209486"/>
                <a:gd name="connsiteX4" fmla="*/ 2229148 w 2854334"/>
                <a:gd name="connsiteY4" fmla="*/ 66819 h 209486"/>
                <a:gd name="connsiteX5" fmla="*/ 2229148 w 2854334"/>
                <a:gd name="connsiteY5" fmla="*/ 114503 h 209486"/>
                <a:gd name="connsiteX6" fmla="*/ 2496836 w 2854334"/>
                <a:gd name="connsiteY6" fmla="*/ 114503 h 209486"/>
                <a:gd name="connsiteX7" fmla="*/ 2496836 w 2854334"/>
                <a:gd name="connsiteY7" fmla="*/ 66819 h 209486"/>
                <a:gd name="connsiteX8" fmla="*/ 1917709 w 2854334"/>
                <a:gd name="connsiteY8" fmla="*/ 66819 h 209486"/>
                <a:gd name="connsiteX9" fmla="*/ 1917709 w 2854334"/>
                <a:gd name="connsiteY9" fmla="*/ 114503 h 209486"/>
                <a:gd name="connsiteX10" fmla="*/ 2190216 w 2854334"/>
                <a:gd name="connsiteY10" fmla="*/ 114503 h 209486"/>
                <a:gd name="connsiteX11" fmla="*/ 2190216 w 2854334"/>
                <a:gd name="connsiteY11" fmla="*/ 66819 h 209486"/>
                <a:gd name="connsiteX12" fmla="*/ 1599143 w 2854334"/>
                <a:gd name="connsiteY12" fmla="*/ 66819 h 209486"/>
                <a:gd name="connsiteX13" fmla="*/ 1599143 w 2854334"/>
                <a:gd name="connsiteY13" fmla="*/ 114503 h 209486"/>
                <a:gd name="connsiteX14" fmla="*/ 1875631 w 2854334"/>
                <a:gd name="connsiteY14" fmla="*/ 114503 h 209486"/>
                <a:gd name="connsiteX15" fmla="*/ 1875631 w 2854334"/>
                <a:gd name="connsiteY15" fmla="*/ 66819 h 209486"/>
                <a:gd name="connsiteX16" fmla="*/ 1292523 w 2854334"/>
                <a:gd name="connsiteY16" fmla="*/ 66819 h 209486"/>
                <a:gd name="connsiteX17" fmla="*/ 1292523 w 2854334"/>
                <a:gd name="connsiteY17" fmla="*/ 114503 h 209486"/>
                <a:gd name="connsiteX18" fmla="*/ 1557830 w 2854334"/>
                <a:gd name="connsiteY18" fmla="*/ 114503 h 209486"/>
                <a:gd name="connsiteX19" fmla="*/ 1557830 w 2854334"/>
                <a:gd name="connsiteY19" fmla="*/ 66819 h 209486"/>
                <a:gd name="connsiteX20" fmla="*/ 978703 w 2854334"/>
                <a:gd name="connsiteY20" fmla="*/ 66819 h 209486"/>
                <a:gd name="connsiteX21" fmla="*/ 978703 w 2854334"/>
                <a:gd name="connsiteY21" fmla="*/ 114503 h 209486"/>
                <a:gd name="connsiteX22" fmla="*/ 1251210 w 2854334"/>
                <a:gd name="connsiteY22" fmla="*/ 114503 h 209486"/>
                <a:gd name="connsiteX23" fmla="*/ 1251210 w 2854334"/>
                <a:gd name="connsiteY23" fmla="*/ 66819 h 209486"/>
                <a:gd name="connsiteX24" fmla="*/ 660137 w 2854334"/>
                <a:gd name="connsiteY24" fmla="*/ 66819 h 209486"/>
                <a:gd name="connsiteX25" fmla="*/ 660137 w 2854334"/>
                <a:gd name="connsiteY25" fmla="*/ 114503 h 209486"/>
                <a:gd name="connsiteX26" fmla="*/ 936625 w 2854334"/>
                <a:gd name="connsiteY26" fmla="*/ 114503 h 209486"/>
                <a:gd name="connsiteX27" fmla="*/ 936625 w 2854334"/>
                <a:gd name="connsiteY27" fmla="*/ 66819 h 209486"/>
                <a:gd name="connsiteX28" fmla="*/ 353517 w 2854334"/>
                <a:gd name="connsiteY28" fmla="*/ 66819 h 209486"/>
                <a:gd name="connsiteX29" fmla="*/ 353517 w 2854334"/>
                <a:gd name="connsiteY29" fmla="*/ 114503 h 209486"/>
                <a:gd name="connsiteX30" fmla="*/ 621204 w 2854334"/>
                <a:gd name="connsiteY30" fmla="*/ 114503 h 209486"/>
                <a:gd name="connsiteX31" fmla="*/ 621204 w 2854334"/>
                <a:gd name="connsiteY31" fmla="*/ 66819 h 209486"/>
                <a:gd name="connsiteX32" fmla="*/ 38932 w 2854334"/>
                <a:gd name="connsiteY32" fmla="*/ 66819 h 209486"/>
                <a:gd name="connsiteX33" fmla="*/ 38932 w 2854334"/>
                <a:gd name="connsiteY33" fmla="*/ 114503 h 209486"/>
                <a:gd name="connsiteX34" fmla="*/ 314584 w 2854334"/>
                <a:gd name="connsiteY34" fmla="*/ 114503 h 209486"/>
                <a:gd name="connsiteX35" fmla="*/ 314584 w 2854334"/>
                <a:gd name="connsiteY35" fmla="*/ 66819 h 209486"/>
                <a:gd name="connsiteX36" fmla="*/ 19466 w 2854334"/>
                <a:gd name="connsiteY36" fmla="*/ 0 h 209486"/>
                <a:gd name="connsiteX37" fmla="*/ 38932 w 2854334"/>
                <a:gd name="connsiteY37" fmla="*/ 8829 h 209486"/>
                <a:gd name="connsiteX38" fmla="*/ 38932 w 2854334"/>
                <a:gd name="connsiteY38" fmla="*/ 45148 h 209486"/>
                <a:gd name="connsiteX39" fmla="*/ 314584 w 2854334"/>
                <a:gd name="connsiteY39" fmla="*/ 45148 h 209486"/>
                <a:gd name="connsiteX40" fmla="*/ 314584 w 2854334"/>
                <a:gd name="connsiteY40" fmla="*/ 8829 h 209486"/>
                <a:gd name="connsiteX41" fmla="*/ 334051 w 2854334"/>
                <a:gd name="connsiteY41" fmla="*/ 0 h 209486"/>
                <a:gd name="connsiteX42" fmla="*/ 353517 w 2854334"/>
                <a:gd name="connsiteY42" fmla="*/ 8829 h 209486"/>
                <a:gd name="connsiteX43" fmla="*/ 353517 w 2854334"/>
                <a:gd name="connsiteY43" fmla="*/ 45148 h 209486"/>
                <a:gd name="connsiteX44" fmla="*/ 621204 w 2854334"/>
                <a:gd name="connsiteY44" fmla="*/ 45148 h 209486"/>
                <a:gd name="connsiteX45" fmla="*/ 621204 w 2854334"/>
                <a:gd name="connsiteY45" fmla="*/ 8829 h 209486"/>
                <a:gd name="connsiteX46" fmla="*/ 640670 w 2854334"/>
                <a:gd name="connsiteY46" fmla="*/ 0 h 209486"/>
                <a:gd name="connsiteX47" fmla="*/ 660137 w 2854334"/>
                <a:gd name="connsiteY47" fmla="*/ 8829 h 209486"/>
                <a:gd name="connsiteX48" fmla="*/ 660137 w 2854334"/>
                <a:gd name="connsiteY48" fmla="*/ 45148 h 209486"/>
                <a:gd name="connsiteX49" fmla="*/ 936625 w 2854334"/>
                <a:gd name="connsiteY49" fmla="*/ 45148 h 209486"/>
                <a:gd name="connsiteX50" fmla="*/ 936625 w 2854334"/>
                <a:gd name="connsiteY50" fmla="*/ 8829 h 209486"/>
                <a:gd name="connsiteX51" fmla="*/ 956091 w 2854334"/>
                <a:gd name="connsiteY51" fmla="*/ 0 h 209486"/>
                <a:gd name="connsiteX52" fmla="*/ 957282 w 2854334"/>
                <a:gd name="connsiteY52" fmla="*/ 540 h 209486"/>
                <a:gd name="connsiteX53" fmla="*/ 958473 w 2854334"/>
                <a:gd name="connsiteY53" fmla="*/ 0 h 209486"/>
                <a:gd name="connsiteX54" fmla="*/ 958855 w 2854334"/>
                <a:gd name="connsiteY54" fmla="*/ 174 h 209486"/>
                <a:gd name="connsiteX55" fmla="*/ 959237 w 2854334"/>
                <a:gd name="connsiteY55" fmla="*/ 0 h 209486"/>
                <a:gd name="connsiteX56" fmla="*/ 978703 w 2854334"/>
                <a:gd name="connsiteY56" fmla="*/ 8829 h 209486"/>
                <a:gd name="connsiteX57" fmla="*/ 978703 w 2854334"/>
                <a:gd name="connsiteY57" fmla="*/ 45148 h 209486"/>
                <a:gd name="connsiteX58" fmla="*/ 1251210 w 2854334"/>
                <a:gd name="connsiteY58" fmla="*/ 45148 h 209486"/>
                <a:gd name="connsiteX59" fmla="*/ 1251210 w 2854334"/>
                <a:gd name="connsiteY59" fmla="*/ 8829 h 209486"/>
                <a:gd name="connsiteX60" fmla="*/ 1270676 w 2854334"/>
                <a:gd name="connsiteY60" fmla="*/ 0 h 209486"/>
                <a:gd name="connsiteX61" fmla="*/ 1271867 w 2854334"/>
                <a:gd name="connsiteY61" fmla="*/ 540 h 209486"/>
                <a:gd name="connsiteX62" fmla="*/ 1273057 w 2854334"/>
                <a:gd name="connsiteY62" fmla="*/ 0 h 209486"/>
                <a:gd name="connsiteX63" fmla="*/ 1292523 w 2854334"/>
                <a:gd name="connsiteY63" fmla="*/ 8829 h 209486"/>
                <a:gd name="connsiteX64" fmla="*/ 1292523 w 2854334"/>
                <a:gd name="connsiteY64" fmla="*/ 45148 h 209486"/>
                <a:gd name="connsiteX65" fmla="*/ 1557830 w 2854334"/>
                <a:gd name="connsiteY65" fmla="*/ 45148 h 209486"/>
                <a:gd name="connsiteX66" fmla="*/ 1557830 w 2854334"/>
                <a:gd name="connsiteY66" fmla="*/ 8829 h 209486"/>
                <a:gd name="connsiteX67" fmla="*/ 1577296 w 2854334"/>
                <a:gd name="connsiteY67" fmla="*/ 0 h 209486"/>
                <a:gd name="connsiteX68" fmla="*/ 1578486 w 2854334"/>
                <a:gd name="connsiteY68" fmla="*/ 540 h 209486"/>
                <a:gd name="connsiteX69" fmla="*/ 1579677 w 2854334"/>
                <a:gd name="connsiteY69" fmla="*/ 0 h 209486"/>
                <a:gd name="connsiteX70" fmla="*/ 1599143 w 2854334"/>
                <a:gd name="connsiteY70" fmla="*/ 8829 h 209486"/>
                <a:gd name="connsiteX71" fmla="*/ 1599143 w 2854334"/>
                <a:gd name="connsiteY71" fmla="*/ 45148 h 209486"/>
                <a:gd name="connsiteX72" fmla="*/ 1875631 w 2854334"/>
                <a:gd name="connsiteY72" fmla="*/ 45148 h 209486"/>
                <a:gd name="connsiteX73" fmla="*/ 1875631 w 2854334"/>
                <a:gd name="connsiteY73" fmla="*/ 8829 h 209486"/>
                <a:gd name="connsiteX74" fmla="*/ 1895098 w 2854334"/>
                <a:gd name="connsiteY74" fmla="*/ 0 h 209486"/>
                <a:gd name="connsiteX75" fmla="*/ 1895480 w 2854334"/>
                <a:gd name="connsiteY75" fmla="*/ 174 h 209486"/>
                <a:gd name="connsiteX76" fmla="*/ 1895862 w 2854334"/>
                <a:gd name="connsiteY76" fmla="*/ 0 h 209486"/>
                <a:gd name="connsiteX77" fmla="*/ 1897053 w 2854334"/>
                <a:gd name="connsiteY77" fmla="*/ 540 h 209486"/>
                <a:gd name="connsiteX78" fmla="*/ 1898243 w 2854334"/>
                <a:gd name="connsiteY78" fmla="*/ 0 h 209486"/>
                <a:gd name="connsiteX79" fmla="*/ 1917709 w 2854334"/>
                <a:gd name="connsiteY79" fmla="*/ 8829 h 209486"/>
                <a:gd name="connsiteX80" fmla="*/ 1917709 w 2854334"/>
                <a:gd name="connsiteY80" fmla="*/ 45148 h 209486"/>
                <a:gd name="connsiteX81" fmla="*/ 2190216 w 2854334"/>
                <a:gd name="connsiteY81" fmla="*/ 45148 h 209486"/>
                <a:gd name="connsiteX82" fmla="*/ 2190216 w 2854334"/>
                <a:gd name="connsiteY82" fmla="*/ 8829 h 209486"/>
                <a:gd name="connsiteX83" fmla="*/ 2209682 w 2854334"/>
                <a:gd name="connsiteY83" fmla="*/ 0 h 209486"/>
                <a:gd name="connsiteX84" fmla="*/ 2229148 w 2854334"/>
                <a:gd name="connsiteY84" fmla="*/ 8829 h 209486"/>
                <a:gd name="connsiteX85" fmla="*/ 2229148 w 2854334"/>
                <a:gd name="connsiteY85" fmla="*/ 45148 h 209486"/>
                <a:gd name="connsiteX86" fmla="*/ 2496836 w 2854334"/>
                <a:gd name="connsiteY86" fmla="*/ 45148 h 209486"/>
                <a:gd name="connsiteX87" fmla="*/ 2496836 w 2854334"/>
                <a:gd name="connsiteY87" fmla="*/ 8829 h 209486"/>
                <a:gd name="connsiteX88" fmla="*/ 2516302 w 2854334"/>
                <a:gd name="connsiteY88" fmla="*/ 0 h 209486"/>
                <a:gd name="connsiteX89" fmla="*/ 2535768 w 2854334"/>
                <a:gd name="connsiteY89" fmla="*/ 8829 h 209486"/>
                <a:gd name="connsiteX90" fmla="*/ 2535768 w 2854334"/>
                <a:gd name="connsiteY90" fmla="*/ 45148 h 209486"/>
                <a:gd name="connsiteX91" fmla="*/ 2815402 w 2854334"/>
                <a:gd name="connsiteY91" fmla="*/ 45148 h 209486"/>
                <a:gd name="connsiteX92" fmla="*/ 2815402 w 2854334"/>
                <a:gd name="connsiteY92" fmla="*/ 8829 h 209486"/>
                <a:gd name="connsiteX93" fmla="*/ 2834868 w 2854334"/>
                <a:gd name="connsiteY93" fmla="*/ 0 h 209486"/>
                <a:gd name="connsiteX94" fmla="*/ 2854334 w 2854334"/>
                <a:gd name="connsiteY94" fmla="*/ 8829 h 209486"/>
                <a:gd name="connsiteX95" fmla="*/ 2854334 w 2854334"/>
                <a:gd name="connsiteY95" fmla="*/ 209486 h 209486"/>
                <a:gd name="connsiteX96" fmla="*/ 2815402 w 2854334"/>
                <a:gd name="connsiteY96" fmla="*/ 209486 h 209486"/>
                <a:gd name="connsiteX97" fmla="*/ 2815402 w 2854334"/>
                <a:gd name="connsiteY97" fmla="*/ 136175 h 209486"/>
                <a:gd name="connsiteX98" fmla="*/ 2535768 w 2854334"/>
                <a:gd name="connsiteY98" fmla="*/ 136175 h 209486"/>
                <a:gd name="connsiteX99" fmla="*/ 2535768 w 2854334"/>
                <a:gd name="connsiteY99" fmla="*/ 209486 h 209486"/>
                <a:gd name="connsiteX100" fmla="*/ 2496836 w 2854334"/>
                <a:gd name="connsiteY100" fmla="*/ 209486 h 209486"/>
                <a:gd name="connsiteX101" fmla="*/ 2496836 w 2854334"/>
                <a:gd name="connsiteY101" fmla="*/ 136175 h 209486"/>
                <a:gd name="connsiteX102" fmla="*/ 2229148 w 2854334"/>
                <a:gd name="connsiteY102" fmla="*/ 136175 h 209486"/>
                <a:gd name="connsiteX103" fmla="*/ 2229148 w 2854334"/>
                <a:gd name="connsiteY103" fmla="*/ 209486 h 209486"/>
                <a:gd name="connsiteX104" fmla="*/ 2190216 w 2854334"/>
                <a:gd name="connsiteY104" fmla="*/ 209486 h 209486"/>
                <a:gd name="connsiteX105" fmla="*/ 2190216 w 2854334"/>
                <a:gd name="connsiteY105" fmla="*/ 136175 h 209486"/>
                <a:gd name="connsiteX106" fmla="*/ 1917709 w 2854334"/>
                <a:gd name="connsiteY106" fmla="*/ 136175 h 209486"/>
                <a:gd name="connsiteX107" fmla="*/ 1917709 w 2854334"/>
                <a:gd name="connsiteY107" fmla="*/ 209486 h 209486"/>
                <a:gd name="connsiteX108" fmla="*/ 1915328 w 2854334"/>
                <a:gd name="connsiteY108" fmla="*/ 209486 h 209486"/>
                <a:gd name="connsiteX109" fmla="*/ 1914564 w 2854334"/>
                <a:gd name="connsiteY109" fmla="*/ 209486 h 209486"/>
                <a:gd name="connsiteX110" fmla="*/ 1878777 w 2854334"/>
                <a:gd name="connsiteY110" fmla="*/ 209486 h 209486"/>
                <a:gd name="connsiteX111" fmla="*/ 1876396 w 2854334"/>
                <a:gd name="connsiteY111" fmla="*/ 209486 h 209486"/>
                <a:gd name="connsiteX112" fmla="*/ 1875631 w 2854334"/>
                <a:gd name="connsiteY112" fmla="*/ 209486 h 209486"/>
                <a:gd name="connsiteX113" fmla="*/ 1875631 w 2854334"/>
                <a:gd name="connsiteY113" fmla="*/ 136175 h 209486"/>
                <a:gd name="connsiteX114" fmla="*/ 1599143 w 2854334"/>
                <a:gd name="connsiteY114" fmla="*/ 136175 h 209486"/>
                <a:gd name="connsiteX115" fmla="*/ 1599143 w 2854334"/>
                <a:gd name="connsiteY115" fmla="*/ 209486 h 209486"/>
                <a:gd name="connsiteX116" fmla="*/ 1596762 w 2854334"/>
                <a:gd name="connsiteY116" fmla="*/ 209486 h 209486"/>
                <a:gd name="connsiteX117" fmla="*/ 1560211 w 2854334"/>
                <a:gd name="connsiteY117" fmla="*/ 209486 h 209486"/>
                <a:gd name="connsiteX118" fmla="*/ 1557830 w 2854334"/>
                <a:gd name="connsiteY118" fmla="*/ 209486 h 209486"/>
                <a:gd name="connsiteX119" fmla="*/ 1557830 w 2854334"/>
                <a:gd name="connsiteY119" fmla="*/ 136175 h 209486"/>
                <a:gd name="connsiteX120" fmla="*/ 1292523 w 2854334"/>
                <a:gd name="connsiteY120" fmla="*/ 136175 h 209486"/>
                <a:gd name="connsiteX121" fmla="*/ 1292523 w 2854334"/>
                <a:gd name="connsiteY121" fmla="*/ 209486 h 209486"/>
                <a:gd name="connsiteX122" fmla="*/ 1290142 w 2854334"/>
                <a:gd name="connsiteY122" fmla="*/ 209486 h 209486"/>
                <a:gd name="connsiteX123" fmla="*/ 1253591 w 2854334"/>
                <a:gd name="connsiteY123" fmla="*/ 209486 h 209486"/>
                <a:gd name="connsiteX124" fmla="*/ 1251210 w 2854334"/>
                <a:gd name="connsiteY124" fmla="*/ 209486 h 209486"/>
                <a:gd name="connsiteX125" fmla="*/ 1251210 w 2854334"/>
                <a:gd name="connsiteY125" fmla="*/ 136175 h 209486"/>
                <a:gd name="connsiteX126" fmla="*/ 978703 w 2854334"/>
                <a:gd name="connsiteY126" fmla="*/ 136175 h 209486"/>
                <a:gd name="connsiteX127" fmla="*/ 978703 w 2854334"/>
                <a:gd name="connsiteY127" fmla="*/ 209486 h 209486"/>
                <a:gd name="connsiteX128" fmla="*/ 977939 w 2854334"/>
                <a:gd name="connsiteY128" fmla="*/ 209486 h 209486"/>
                <a:gd name="connsiteX129" fmla="*/ 975558 w 2854334"/>
                <a:gd name="connsiteY129" fmla="*/ 209486 h 209486"/>
                <a:gd name="connsiteX130" fmla="*/ 939771 w 2854334"/>
                <a:gd name="connsiteY130" fmla="*/ 209486 h 209486"/>
                <a:gd name="connsiteX131" fmla="*/ 939006 w 2854334"/>
                <a:gd name="connsiteY131" fmla="*/ 209486 h 209486"/>
                <a:gd name="connsiteX132" fmla="*/ 936625 w 2854334"/>
                <a:gd name="connsiteY132" fmla="*/ 209486 h 209486"/>
                <a:gd name="connsiteX133" fmla="*/ 936625 w 2854334"/>
                <a:gd name="connsiteY133" fmla="*/ 136175 h 209486"/>
                <a:gd name="connsiteX134" fmla="*/ 660137 w 2854334"/>
                <a:gd name="connsiteY134" fmla="*/ 136175 h 209486"/>
                <a:gd name="connsiteX135" fmla="*/ 660137 w 2854334"/>
                <a:gd name="connsiteY135" fmla="*/ 209486 h 209486"/>
                <a:gd name="connsiteX136" fmla="*/ 621204 w 2854334"/>
                <a:gd name="connsiteY136" fmla="*/ 209486 h 209486"/>
                <a:gd name="connsiteX137" fmla="*/ 621204 w 2854334"/>
                <a:gd name="connsiteY137" fmla="*/ 136175 h 209486"/>
                <a:gd name="connsiteX138" fmla="*/ 353517 w 2854334"/>
                <a:gd name="connsiteY138" fmla="*/ 136175 h 209486"/>
                <a:gd name="connsiteX139" fmla="*/ 353517 w 2854334"/>
                <a:gd name="connsiteY139" fmla="*/ 209486 h 209486"/>
                <a:gd name="connsiteX140" fmla="*/ 314584 w 2854334"/>
                <a:gd name="connsiteY140" fmla="*/ 209486 h 209486"/>
                <a:gd name="connsiteX141" fmla="*/ 314584 w 2854334"/>
                <a:gd name="connsiteY141" fmla="*/ 136175 h 209486"/>
                <a:gd name="connsiteX142" fmla="*/ 38932 w 2854334"/>
                <a:gd name="connsiteY142" fmla="*/ 136175 h 209486"/>
                <a:gd name="connsiteX143" fmla="*/ 38932 w 2854334"/>
                <a:gd name="connsiteY143" fmla="*/ 209486 h 209486"/>
                <a:gd name="connsiteX144" fmla="*/ 0 w 2854334"/>
                <a:gd name="connsiteY144" fmla="*/ 209486 h 209486"/>
                <a:gd name="connsiteX145" fmla="*/ 0 w 2854334"/>
                <a:gd name="connsiteY145" fmla="*/ 8829 h 209486"/>
                <a:gd name="connsiteX146" fmla="*/ 19466 w 2854334"/>
                <a:gd name="connsiteY146" fmla="*/ 0 h 2094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</a:cxnLst>
              <a:rect l="l" t="t" r="r" b="b"/>
              <a:pathLst>
                <a:path w="2854334" h="209486">
                  <a:moveTo>
                    <a:pt x="2535768" y="66819"/>
                  </a:moveTo>
                  <a:lnTo>
                    <a:pt x="2535768" y="114503"/>
                  </a:lnTo>
                  <a:lnTo>
                    <a:pt x="2815402" y="114503"/>
                  </a:lnTo>
                  <a:lnTo>
                    <a:pt x="2815402" y="66819"/>
                  </a:lnTo>
                  <a:close/>
                  <a:moveTo>
                    <a:pt x="2229148" y="66819"/>
                  </a:moveTo>
                  <a:lnTo>
                    <a:pt x="2229148" y="114503"/>
                  </a:lnTo>
                  <a:lnTo>
                    <a:pt x="2496836" y="114503"/>
                  </a:lnTo>
                  <a:lnTo>
                    <a:pt x="2496836" y="66819"/>
                  </a:lnTo>
                  <a:close/>
                  <a:moveTo>
                    <a:pt x="1917709" y="66819"/>
                  </a:moveTo>
                  <a:lnTo>
                    <a:pt x="1917709" y="114503"/>
                  </a:lnTo>
                  <a:lnTo>
                    <a:pt x="2190216" y="114503"/>
                  </a:lnTo>
                  <a:lnTo>
                    <a:pt x="2190216" y="66819"/>
                  </a:lnTo>
                  <a:close/>
                  <a:moveTo>
                    <a:pt x="1599143" y="66819"/>
                  </a:moveTo>
                  <a:lnTo>
                    <a:pt x="1599143" y="114503"/>
                  </a:lnTo>
                  <a:lnTo>
                    <a:pt x="1875631" y="114503"/>
                  </a:lnTo>
                  <a:lnTo>
                    <a:pt x="1875631" y="66819"/>
                  </a:lnTo>
                  <a:close/>
                  <a:moveTo>
                    <a:pt x="1292523" y="66819"/>
                  </a:moveTo>
                  <a:lnTo>
                    <a:pt x="1292523" y="114503"/>
                  </a:lnTo>
                  <a:lnTo>
                    <a:pt x="1557830" y="114503"/>
                  </a:lnTo>
                  <a:lnTo>
                    <a:pt x="1557830" y="66819"/>
                  </a:lnTo>
                  <a:close/>
                  <a:moveTo>
                    <a:pt x="978703" y="66819"/>
                  </a:moveTo>
                  <a:lnTo>
                    <a:pt x="978703" y="114503"/>
                  </a:lnTo>
                  <a:lnTo>
                    <a:pt x="1251210" y="114503"/>
                  </a:lnTo>
                  <a:lnTo>
                    <a:pt x="1251210" y="66819"/>
                  </a:lnTo>
                  <a:close/>
                  <a:moveTo>
                    <a:pt x="660137" y="66819"/>
                  </a:moveTo>
                  <a:lnTo>
                    <a:pt x="660137" y="114503"/>
                  </a:lnTo>
                  <a:lnTo>
                    <a:pt x="936625" y="114503"/>
                  </a:lnTo>
                  <a:lnTo>
                    <a:pt x="936625" y="66819"/>
                  </a:lnTo>
                  <a:close/>
                  <a:moveTo>
                    <a:pt x="353517" y="66819"/>
                  </a:moveTo>
                  <a:lnTo>
                    <a:pt x="353517" y="114503"/>
                  </a:lnTo>
                  <a:lnTo>
                    <a:pt x="621204" y="114503"/>
                  </a:lnTo>
                  <a:lnTo>
                    <a:pt x="621204" y="66819"/>
                  </a:lnTo>
                  <a:close/>
                  <a:moveTo>
                    <a:pt x="38932" y="66819"/>
                  </a:moveTo>
                  <a:lnTo>
                    <a:pt x="38932" y="114503"/>
                  </a:lnTo>
                  <a:lnTo>
                    <a:pt x="314584" y="114503"/>
                  </a:lnTo>
                  <a:lnTo>
                    <a:pt x="314584" y="66819"/>
                  </a:lnTo>
                  <a:close/>
                  <a:moveTo>
                    <a:pt x="19466" y="0"/>
                  </a:moveTo>
                  <a:cubicBezTo>
                    <a:pt x="30217" y="0"/>
                    <a:pt x="38932" y="3953"/>
                    <a:pt x="38932" y="8829"/>
                  </a:cubicBezTo>
                  <a:lnTo>
                    <a:pt x="38932" y="45148"/>
                  </a:lnTo>
                  <a:lnTo>
                    <a:pt x="314584" y="45148"/>
                  </a:lnTo>
                  <a:lnTo>
                    <a:pt x="314584" y="8829"/>
                  </a:lnTo>
                  <a:cubicBezTo>
                    <a:pt x="314584" y="3953"/>
                    <a:pt x="323299" y="0"/>
                    <a:pt x="334051" y="0"/>
                  </a:cubicBezTo>
                  <a:cubicBezTo>
                    <a:pt x="344801" y="0"/>
                    <a:pt x="353517" y="3953"/>
                    <a:pt x="353517" y="8829"/>
                  </a:cubicBezTo>
                  <a:lnTo>
                    <a:pt x="353517" y="45148"/>
                  </a:lnTo>
                  <a:lnTo>
                    <a:pt x="621204" y="45148"/>
                  </a:lnTo>
                  <a:lnTo>
                    <a:pt x="621204" y="8829"/>
                  </a:lnTo>
                  <a:cubicBezTo>
                    <a:pt x="621204" y="3953"/>
                    <a:pt x="629919" y="0"/>
                    <a:pt x="640670" y="0"/>
                  </a:cubicBezTo>
                  <a:cubicBezTo>
                    <a:pt x="651421" y="0"/>
                    <a:pt x="660137" y="3953"/>
                    <a:pt x="660137" y="8829"/>
                  </a:cubicBezTo>
                  <a:lnTo>
                    <a:pt x="660137" y="45148"/>
                  </a:lnTo>
                  <a:lnTo>
                    <a:pt x="936625" y="45148"/>
                  </a:lnTo>
                  <a:lnTo>
                    <a:pt x="936625" y="8829"/>
                  </a:lnTo>
                  <a:cubicBezTo>
                    <a:pt x="936625" y="3953"/>
                    <a:pt x="945340" y="0"/>
                    <a:pt x="956091" y="0"/>
                  </a:cubicBezTo>
                  <a:lnTo>
                    <a:pt x="957282" y="540"/>
                  </a:lnTo>
                  <a:lnTo>
                    <a:pt x="958473" y="0"/>
                  </a:lnTo>
                  <a:lnTo>
                    <a:pt x="958855" y="174"/>
                  </a:lnTo>
                  <a:lnTo>
                    <a:pt x="959237" y="0"/>
                  </a:lnTo>
                  <a:cubicBezTo>
                    <a:pt x="969988" y="0"/>
                    <a:pt x="978703" y="3953"/>
                    <a:pt x="978703" y="8829"/>
                  </a:cubicBezTo>
                  <a:lnTo>
                    <a:pt x="978703" y="45148"/>
                  </a:lnTo>
                  <a:lnTo>
                    <a:pt x="1251210" y="45148"/>
                  </a:lnTo>
                  <a:lnTo>
                    <a:pt x="1251210" y="8829"/>
                  </a:lnTo>
                  <a:cubicBezTo>
                    <a:pt x="1251210" y="3953"/>
                    <a:pt x="1259925" y="0"/>
                    <a:pt x="1270676" y="0"/>
                  </a:cubicBezTo>
                  <a:lnTo>
                    <a:pt x="1271867" y="540"/>
                  </a:lnTo>
                  <a:lnTo>
                    <a:pt x="1273057" y="0"/>
                  </a:lnTo>
                  <a:cubicBezTo>
                    <a:pt x="1283808" y="0"/>
                    <a:pt x="1292523" y="3953"/>
                    <a:pt x="1292523" y="8829"/>
                  </a:cubicBezTo>
                  <a:lnTo>
                    <a:pt x="1292523" y="45148"/>
                  </a:lnTo>
                  <a:lnTo>
                    <a:pt x="1557830" y="45148"/>
                  </a:lnTo>
                  <a:lnTo>
                    <a:pt x="1557830" y="8829"/>
                  </a:lnTo>
                  <a:cubicBezTo>
                    <a:pt x="1557830" y="3953"/>
                    <a:pt x="1566544" y="0"/>
                    <a:pt x="1577296" y="0"/>
                  </a:cubicBezTo>
                  <a:lnTo>
                    <a:pt x="1578486" y="540"/>
                  </a:lnTo>
                  <a:lnTo>
                    <a:pt x="1579677" y="0"/>
                  </a:lnTo>
                  <a:cubicBezTo>
                    <a:pt x="1590428" y="0"/>
                    <a:pt x="1599143" y="3953"/>
                    <a:pt x="1599143" y="8829"/>
                  </a:cubicBezTo>
                  <a:lnTo>
                    <a:pt x="1599143" y="45148"/>
                  </a:lnTo>
                  <a:lnTo>
                    <a:pt x="1875631" y="45148"/>
                  </a:lnTo>
                  <a:lnTo>
                    <a:pt x="1875631" y="8829"/>
                  </a:lnTo>
                  <a:cubicBezTo>
                    <a:pt x="1875631" y="3953"/>
                    <a:pt x="1884347" y="0"/>
                    <a:pt x="1895098" y="0"/>
                  </a:cubicBezTo>
                  <a:lnTo>
                    <a:pt x="1895480" y="174"/>
                  </a:lnTo>
                  <a:lnTo>
                    <a:pt x="1895862" y="0"/>
                  </a:lnTo>
                  <a:lnTo>
                    <a:pt x="1897053" y="540"/>
                  </a:lnTo>
                  <a:lnTo>
                    <a:pt x="1898243" y="0"/>
                  </a:lnTo>
                  <a:cubicBezTo>
                    <a:pt x="1908994" y="0"/>
                    <a:pt x="1917709" y="3953"/>
                    <a:pt x="1917709" y="8829"/>
                  </a:cubicBezTo>
                  <a:lnTo>
                    <a:pt x="1917709" y="45148"/>
                  </a:lnTo>
                  <a:lnTo>
                    <a:pt x="2190216" y="45148"/>
                  </a:lnTo>
                  <a:lnTo>
                    <a:pt x="2190216" y="8829"/>
                  </a:lnTo>
                  <a:cubicBezTo>
                    <a:pt x="2190216" y="3953"/>
                    <a:pt x="2198931" y="0"/>
                    <a:pt x="2209682" y="0"/>
                  </a:cubicBezTo>
                  <a:cubicBezTo>
                    <a:pt x="2220433" y="0"/>
                    <a:pt x="2229148" y="3953"/>
                    <a:pt x="2229148" y="8829"/>
                  </a:cubicBezTo>
                  <a:lnTo>
                    <a:pt x="2229148" y="45148"/>
                  </a:lnTo>
                  <a:lnTo>
                    <a:pt x="2496836" y="45148"/>
                  </a:lnTo>
                  <a:lnTo>
                    <a:pt x="2496836" y="8829"/>
                  </a:lnTo>
                  <a:cubicBezTo>
                    <a:pt x="2496836" y="3953"/>
                    <a:pt x="2505550" y="0"/>
                    <a:pt x="2516302" y="0"/>
                  </a:cubicBezTo>
                  <a:cubicBezTo>
                    <a:pt x="2527053" y="0"/>
                    <a:pt x="2535768" y="3953"/>
                    <a:pt x="2535768" y="8829"/>
                  </a:cubicBezTo>
                  <a:lnTo>
                    <a:pt x="2535768" y="45148"/>
                  </a:lnTo>
                  <a:lnTo>
                    <a:pt x="2815402" y="45148"/>
                  </a:lnTo>
                  <a:lnTo>
                    <a:pt x="2815402" y="8829"/>
                  </a:lnTo>
                  <a:cubicBezTo>
                    <a:pt x="2815402" y="3953"/>
                    <a:pt x="2824117" y="0"/>
                    <a:pt x="2834868" y="0"/>
                  </a:cubicBezTo>
                  <a:cubicBezTo>
                    <a:pt x="2845619" y="0"/>
                    <a:pt x="2854334" y="3953"/>
                    <a:pt x="2854334" y="8829"/>
                  </a:cubicBezTo>
                  <a:lnTo>
                    <a:pt x="2854334" y="209486"/>
                  </a:lnTo>
                  <a:lnTo>
                    <a:pt x="2815402" y="209486"/>
                  </a:lnTo>
                  <a:lnTo>
                    <a:pt x="2815402" y="136175"/>
                  </a:lnTo>
                  <a:lnTo>
                    <a:pt x="2535768" y="136175"/>
                  </a:lnTo>
                  <a:lnTo>
                    <a:pt x="2535768" y="209486"/>
                  </a:lnTo>
                  <a:lnTo>
                    <a:pt x="2496836" y="209486"/>
                  </a:lnTo>
                  <a:lnTo>
                    <a:pt x="2496836" y="136175"/>
                  </a:lnTo>
                  <a:lnTo>
                    <a:pt x="2229148" y="136175"/>
                  </a:lnTo>
                  <a:lnTo>
                    <a:pt x="2229148" y="209486"/>
                  </a:lnTo>
                  <a:lnTo>
                    <a:pt x="2190216" y="209486"/>
                  </a:lnTo>
                  <a:lnTo>
                    <a:pt x="2190216" y="136175"/>
                  </a:lnTo>
                  <a:lnTo>
                    <a:pt x="1917709" y="136175"/>
                  </a:lnTo>
                  <a:lnTo>
                    <a:pt x="1917709" y="209486"/>
                  </a:lnTo>
                  <a:lnTo>
                    <a:pt x="1915328" y="209486"/>
                  </a:lnTo>
                  <a:lnTo>
                    <a:pt x="1914564" y="209486"/>
                  </a:lnTo>
                  <a:lnTo>
                    <a:pt x="1878777" y="209486"/>
                  </a:lnTo>
                  <a:lnTo>
                    <a:pt x="1876396" y="209486"/>
                  </a:lnTo>
                  <a:lnTo>
                    <a:pt x="1875631" y="209486"/>
                  </a:lnTo>
                  <a:lnTo>
                    <a:pt x="1875631" y="136175"/>
                  </a:lnTo>
                  <a:lnTo>
                    <a:pt x="1599143" y="136175"/>
                  </a:lnTo>
                  <a:lnTo>
                    <a:pt x="1599143" y="209486"/>
                  </a:lnTo>
                  <a:lnTo>
                    <a:pt x="1596762" y="209486"/>
                  </a:lnTo>
                  <a:lnTo>
                    <a:pt x="1560211" y="209486"/>
                  </a:lnTo>
                  <a:lnTo>
                    <a:pt x="1557830" y="209486"/>
                  </a:lnTo>
                  <a:lnTo>
                    <a:pt x="1557830" y="136175"/>
                  </a:lnTo>
                  <a:lnTo>
                    <a:pt x="1292523" y="136175"/>
                  </a:lnTo>
                  <a:lnTo>
                    <a:pt x="1292523" y="209486"/>
                  </a:lnTo>
                  <a:lnTo>
                    <a:pt x="1290142" y="209486"/>
                  </a:lnTo>
                  <a:lnTo>
                    <a:pt x="1253591" y="209486"/>
                  </a:lnTo>
                  <a:lnTo>
                    <a:pt x="1251210" y="209486"/>
                  </a:lnTo>
                  <a:lnTo>
                    <a:pt x="1251210" y="136175"/>
                  </a:lnTo>
                  <a:lnTo>
                    <a:pt x="978703" y="136175"/>
                  </a:lnTo>
                  <a:lnTo>
                    <a:pt x="978703" y="209486"/>
                  </a:lnTo>
                  <a:lnTo>
                    <a:pt x="977939" y="209486"/>
                  </a:lnTo>
                  <a:lnTo>
                    <a:pt x="975558" y="209486"/>
                  </a:lnTo>
                  <a:lnTo>
                    <a:pt x="939771" y="209486"/>
                  </a:lnTo>
                  <a:lnTo>
                    <a:pt x="939006" y="209486"/>
                  </a:lnTo>
                  <a:lnTo>
                    <a:pt x="936625" y="209486"/>
                  </a:lnTo>
                  <a:lnTo>
                    <a:pt x="936625" y="136175"/>
                  </a:lnTo>
                  <a:lnTo>
                    <a:pt x="660137" y="136175"/>
                  </a:lnTo>
                  <a:lnTo>
                    <a:pt x="660137" y="209486"/>
                  </a:lnTo>
                  <a:lnTo>
                    <a:pt x="621204" y="209486"/>
                  </a:lnTo>
                  <a:lnTo>
                    <a:pt x="621204" y="136175"/>
                  </a:lnTo>
                  <a:lnTo>
                    <a:pt x="353517" y="136175"/>
                  </a:lnTo>
                  <a:lnTo>
                    <a:pt x="353517" y="209486"/>
                  </a:lnTo>
                  <a:lnTo>
                    <a:pt x="314584" y="209486"/>
                  </a:lnTo>
                  <a:lnTo>
                    <a:pt x="314584" y="136175"/>
                  </a:lnTo>
                  <a:lnTo>
                    <a:pt x="38932" y="136175"/>
                  </a:lnTo>
                  <a:lnTo>
                    <a:pt x="38932" y="209486"/>
                  </a:lnTo>
                  <a:lnTo>
                    <a:pt x="0" y="209486"/>
                  </a:lnTo>
                  <a:lnTo>
                    <a:pt x="0" y="8829"/>
                  </a:lnTo>
                  <a:cubicBezTo>
                    <a:pt x="0" y="3953"/>
                    <a:pt x="8715" y="0"/>
                    <a:pt x="19466" y="0"/>
                  </a:cubicBezTo>
                  <a:close/>
                </a:path>
              </a:pathLst>
            </a:custGeom>
            <a:solidFill>
              <a:srgbClr val="663300"/>
            </a:solidFill>
            <a:ln w="63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178" name="グループ化 177">
              <a:extLst>
                <a:ext uri="{FF2B5EF4-FFF2-40B4-BE49-F238E27FC236}">
                  <a16:creationId xmlns:a16="http://schemas.microsoft.com/office/drawing/2014/main" id="{5E18E2A6-2937-4F41-B213-B9D23B0DBC76}"/>
                </a:ext>
              </a:extLst>
            </p:cNvPr>
            <p:cNvGrpSpPr/>
            <p:nvPr/>
          </p:nvGrpSpPr>
          <p:grpSpPr>
            <a:xfrm>
              <a:off x="1158564" y="4408098"/>
              <a:ext cx="3595286" cy="825628"/>
              <a:chOff x="5969874" y="4408098"/>
              <a:chExt cx="3595286" cy="825628"/>
            </a:xfrm>
          </p:grpSpPr>
          <p:sp>
            <p:nvSpPr>
              <p:cNvPr id="183" name="フリーフォーム: 図形 182">
                <a:extLst>
                  <a:ext uri="{FF2B5EF4-FFF2-40B4-BE49-F238E27FC236}">
                    <a16:creationId xmlns:a16="http://schemas.microsoft.com/office/drawing/2014/main" id="{576E3D20-1D67-4E06-BE3F-88348F12030C}"/>
                  </a:ext>
                </a:extLst>
              </p:cNvPr>
              <p:cNvSpPr/>
              <p:nvPr/>
            </p:nvSpPr>
            <p:spPr>
              <a:xfrm>
                <a:off x="5969874" y="4408099"/>
                <a:ext cx="3587446" cy="825627"/>
              </a:xfrm>
              <a:custGeom>
                <a:avLst/>
                <a:gdLst>
                  <a:gd name="connsiteX0" fmla="*/ 3006974 w 3587446"/>
                  <a:gd name="connsiteY0" fmla="*/ 817323 h 825627"/>
                  <a:gd name="connsiteX1" fmla="*/ 3013157 w 3587446"/>
                  <a:gd name="connsiteY1" fmla="*/ 819380 h 825627"/>
                  <a:gd name="connsiteX2" fmla="*/ 3020293 w 3587446"/>
                  <a:gd name="connsiteY2" fmla="*/ 824931 h 825627"/>
                  <a:gd name="connsiteX3" fmla="*/ 3020288 w 3587446"/>
                  <a:gd name="connsiteY3" fmla="*/ 825009 h 825627"/>
                  <a:gd name="connsiteX4" fmla="*/ 2992701 w 3587446"/>
                  <a:gd name="connsiteY4" fmla="*/ 825009 h 825627"/>
                  <a:gd name="connsiteX5" fmla="*/ 2992760 w 3587446"/>
                  <a:gd name="connsiteY5" fmla="*/ 824062 h 825627"/>
                  <a:gd name="connsiteX6" fmla="*/ 3000558 w 3587446"/>
                  <a:gd name="connsiteY6" fmla="*/ 818982 h 825627"/>
                  <a:gd name="connsiteX7" fmla="*/ 3006974 w 3587446"/>
                  <a:gd name="connsiteY7" fmla="*/ 817323 h 825627"/>
                  <a:gd name="connsiteX8" fmla="*/ 2225819 w 3587446"/>
                  <a:gd name="connsiteY8" fmla="*/ 817323 h 825627"/>
                  <a:gd name="connsiteX9" fmla="*/ 2232001 w 3587446"/>
                  <a:gd name="connsiteY9" fmla="*/ 819380 h 825627"/>
                  <a:gd name="connsiteX10" fmla="*/ 2239137 w 3587446"/>
                  <a:gd name="connsiteY10" fmla="*/ 824931 h 825627"/>
                  <a:gd name="connsiteX11" fmla="*/ 2239132 w 3587446"/>
                  <a:gd name="connsiteY11" fmla="*/ 825009 h 825627"/>
                  <a:gd name="connsiteX12" fmla="*/ 2211546 w 3587446"/>
                  <a:gd name="connsiteY12" fmla="*/ 825009 h 825627"/>
                  <a:gd name="connsiteX13" fmla="*/ 2211605 w 3587446"/>
                  <a:gd name="connsiteY13" fmla="*/ 824062 h 825627"/>
                  <a:gd name="connsiteX14" fmla="*/ 2219404 w 3587446"/>
                  <a:gd name="connsiteY14" fmla="*/ 818982 h 825627"/>
                  <a:gd name="connsiteX15" fmla="*/ 2225819 w 3587446"/>
                  <a:gd name="connsiteY15" fmla="*/ 817323 h 825627"/>
                  <a:gd name="connsiteX16" fmla="*/ 1444822 w 3587446"/>
                  <a:gd name="connsiteY16" fmla="*/ 817323 h 825627"/>
                  <a:gd name="connsiteX17" fmla="*/ 1451004 w 3587446"/>
                  <a:gd name="connsiteY17" fmla="*/ 819380 h 825627"/>
                  <a:gd name="connsiteX18" fmla="*/ 1458140 w 3587446"/>
                  <a:gd name="connsiteY18" fmla="*/ 824931 h 825627"/>
                  <a:gd name="connsiteX19" fmla="*/ 1458135 w 3587446"/>
                  <a:gd name="connsiteY19" fmla="*/ 825009 h 825627"/>
                  <a:gd name="connsiteX20" fmla="*/ 1430549 w 3587446"/>
                  <a:gd name="connsiteY20" fmla="*/ 825009 h 825627"/>
                  <a:gd name="connsiteX21" fmla="*/ 1430608 w 3587446"/>
                  <a:gd name="connsiteY21" fmla="*/ 824062 h 825627"/>
                  <a:gd name="connsiteX22" fmla="*/ 1438406 w 3587446"/>
                  <a:gd name="connsiteY22" fmla="*/ 818982 h 825627"/>
                  <a:gd name="connsiteX23" fmla="*/ 1444822 w 3587446"/>
                  <a:gd name="connsiteY23" fmla="*/ 817323 h 825627"/>
                  <a:gd name="connsiteX24" fmla="*/ 665302 w 3587446"/>
                  <a:gd name="connsiteY24" fmla="*/ 817323 h 825627"/>
                  <a:gd name="connsiteX25" fmla="*/ 671485 w 3587446"/>
                  <a:gd name="connsiteY25" fmla="*/ 819380 h 825627"/>
                  <a:gd name="connsiteX26" fmla="*/ 678620 w 3587446"/>
                  <a:gd name="connsiteY26" fmla="*/ 824931 h 825627"/>
                  <a:gd name="connsiteX27" fmla="*/ 678615 w 3587446"/>
                  <a:gd name="connsiteY27" fmla="*/ 825009 h 825627"/>
                  <a:gd name="connsiteX28" fmla="*/ 651029 w 3587446"/>
                  <a:gd name="connsiteY28" fmla="*/ 825009 h 825627"/>
                  <a:gd name="connsiteX29" fmla="*/ 651088 w 3587446"/>
                  <a:gd name="connsiteY29" fmla="*/ 824062 h 825627"/>
                  <a:gd name="connsiteX30" fmla="*/ 658887 w 3587446"/>
                  <a:gd name="connsiteY30" fmla="*/ 818982 h 825627"/>
                  <a:gd name="connsiteX31" fmla="*/ 665302 w 3587446"/>
                  <a:gd name="connsiteY31" fmla="*/ 817323 h 825627"/>
                  <a:gd name="connsiteX32" fmla="*/ 3326538 w 3587446"/>
                  <a:gd name="connsiteY32" fmla="*/ 812058 h 825627"/>
                  <a:gd name="connsiteX33" fmla="*/ 3332722 w 3587446"/>
                  <a:gd name="connsiteY33" fmla="*/ 814115 h 825627"/>
                  <a:gd name="connsiteX34" fmla="*/ 3339858 w 3587446"/>
                  <a:gd name="connsiteY34" fmla="*/ 819666 h 825627"/>
                  <a:gd name="connsiteX35" fmla="*/ 3339525 w 3587446"/>
                  <a:gd name="connsiteY35" fmla="*/ 825009 h 825627"/>
                  <a:gd name="connsiteX36" fmla="*/ 3311938 w 3587446"/>
                  <a:gd name="connsiteY36" fmla="*/ 825009 h 825627"/>
                  <a:gd name="connsiteX37" fmla="*/ 3312324 w 3587446"/>
                  <a:gd name="connsiteY37" fmla="*/ 818796 h 825627"/>
                  <a:gd name="connsiteX38" fmla="*/ 3320123 w 3587446"/>
                  <a:gd name="connsiteY38" fmla="*/ 813716 h 825627"/>
                  <a:gd name="connsiteX39" fmla="*/ 3326538 w 3587446"/>
                  <a:gd name="connsiteY39" fmla="*/ 812058 h 825627"/>
                  <a:gd name="connsiteX40" fmla="*/ 2545382 w 3587446"/>
                  <a:gd name="connsiteY40" fmla="*/ 812058 h 825627"/>
                  <a:gd name="connsiteX41" fmla="*/ 2551566 w 3587446"/>
                  <a:gd name="connsiteY41" fmla="*/ 814115 h 825627"/>
                  <a:gd name="connsiteX42" fmla="*/ 2558702 w 3587446"/>
                  <a:gd name="connsiteY42" fmla="*/ 819666 h 825627"/>
                  <a:gd name="connsiteX43" fmla="*/ 2558370 w 3587446"/>
                  <a:gd name="connsiteY43" fmla="*/ 825009 h 825627"/>
                  <a:gd name="connsiteX44" fmla="*/ 2530783 w 3587446"/>
                  <a:gd name="connsiteY44" fmla="*/ 825009 h 825627"/>
                  <a:gd name="connsiteX45" fmla="*/ 2531170 w 3587446"/>
                  <a:gd name="connsiteY45" fmla="*/ 818796 h 825627"/>
                  <a:gd name="connsiteX46" fmla="*/ 2538968 w 3587446"/>
                  <a:gd name="connsiteY46" fmla="*/ 813716 h 825627"/>
                  <a:gd name="connsiteX47" fmla="*/ 2545382 w 3587446"/>
                  <a:gd name="connsiteY47" fmla="*/ 812058 h 825627"/>
                  <a:gd name="connsiteX48" fmla="*/ 1764385 w 3587446"/>
                  <a:gd name="connsiteY48" fmla="*/ 812058 h 825627"/>
                  <a:gd name="connsiteX49" fmla="*/ 1770568 w 3587446"/>
                  <a:gd name="connsiteY49" fmla="*/ 814115 h 825627"/>
                  <a:gd name="connsiteX50" fmla="*/ 1777705 w 3587446"/>
                  <a:gd name="connsiteY50" fmla="*/ 819666 h 825627"/>
                  <a:gd name="connsiteX51" fmla="*/ 1777372 w 3587446"/>
                  <a:gd name="connsiteY51" fmla="*/ 825009 h 825627"/>
                  <a:gd name="connsiteX52" fmla="*/ 1749785 w 3587446"/>
                  <a:gd name="connsiteY52" fmla="*/ 825009 h 825627"/>
                  <a:gd name="connsiteX53" fmla="*/ 1750172 w 3587446"/>
                  <a:gd name="connsiteY53" fmla="*/ 818796 h 825627"/>
                  <a:gd name="connsiteX54" fmla="*/ 1757970 w 3587446"/>
                  <a:gd name="connsiteY54" fmla="*/ 813716 h 825627"/>
                  <a:gd name="connsiteX55" fmla="*/ 1764385 w 3587446"/>
                  <a:gd name="connsiteY55" fmla="*/ 812058 h 825627"/>
                  <a:gd name="connsiteX56" fmla="*/ 984866 w 3587446"/>
                  <a:gd name="connsiteY56" fmla="*/ 812058 h 825627"/>
                  <a:gd name="connsiteX57" fmla="*/ 991050 w 3587446"/>
                  <a:gd name="connsiteY57" fmla="*/ 814115 h 825627"/>
                  <a:gd name="connsiteX58" fmla="*/ 998185 w 3587446"/>
                  <a:gd name="connsiteY58" fmla="*/ 819666 h 825627"/>
                  <a:gd name="connsiteX59" fmla="*/ 997852 w 3587446"/>
                  <a:gd name="connsiteY59" fmla="*/ 825009 h 825627"/>
                  <a:gd name="connsiteX60" fmla="*/ 970265 w 3587446"/>
                  <a:gd name="connsiteY60" fmla="*/ 825009 h 825627"/>
                  <a:gd name="connsiteX61" fmla="*/ 970652 w 3587446"/>
                  <a:gd name="connsiteY61" fmla="*/ 818796 h 825627"/>
                  <a:gd name="connsiteX62" fmla="*/ 978450 w 3587446"/>
                  <a:gd name="connsiteY62" fmla="*/ 813716 h 825627"/>
                  <a:gd name="connsiteX63" fmla="*/ 984866 w 3587446"/>
                  <a:gd name="connsiteY63" fmla="*/ 812058 h 825627"/>
                  <a:gd name="connsiteX64" fmla="*/ 203868 w 3587446"/>
                  <a:gd name="connsiteY64" fmla="*/ 812058 h 825627"/>
                  <a:gd name="connsiteX65" fmla="*/ 210051 w 3587446"/>
                  <a:gd name="connsiteY65" fmla="*/ 814115 h 825627"/>
                  <a:gd name="connsiteX66" fmla="*/ 217187 w 3587446"/>
                  <a:gd name="connsiteY66" fmla="*/ 819666 h 825627"/>
                  <a:gd name="connsiteX67" fmla="*/ 216855 w 3587446"/>
                  <a:gd name="connsiteY67" fmla="*/ 825009 h 825627"/>
                  <a:gd name="connsiteX68" fmla="*/ 189268 w 3587446"/>
                  <a:gd name="connsiteY68" fmla="*/ 825009 h 825627"/>
                  <a:gd name="connsiteX69" fmla="*/ 189654 w 3587446"/>
                  <a:gd name="connsiteY69" fmla="*/ 818796 h 825627"/>
                  <a:gd name="connsiteX70" fmla="*/ 197453 w 3587446"/>
                  <a:gd name="connsiteY70" fmla="*/ 813716 h 825627"/>
                  <a:gd name="connsiteX71" fmla="*/ 203868 w 3587446"/>
                  <a:gd name="connsiteY71" fmla="*/ 812058 h 825627"/>
                  <a:gd name="connsiteX72" fmla="*/ 1058010 w 3587446"/>
                  <a:gd name="connsiteY72" fmla="*/ 809572 h 825627"/>
                  <a:gd name="connsiteX73" fmla="*/ 1082387 w 3587446"/>
                  <a:gd name="connsiteY73" fmla="*/ 825009 h 825627"/>
                  <a:gd name="connsiteX74" fmla="*/ 1036324 w 3587446"/>
                  <a:gd name="connsiteY74" fmla="*/ 825009 h 825627"/>
                  <a:gd name="connsiteX75" fmla="*/ 3401162 w 3587446"/>
                  <a:gd name="connsiteY75" fmla="*/ 808519 h 825627"/>
                  <a:gd name="connsiteX76" fmla="*/ 3426135 w 3587446"/>
                  <a:gd name="connsiteY76" fmla="*/ 825009 h 825627"/>
                  <a:gd name="connsiteX77" fmla="*/ 3377997 w 3587446"/>
                  <a:gd name="connsiteY77" fmla="*/ 825009 h 825627"/>
                  <a:gd name="connsiteX78" fmla="*/ 1839009 w 3587446"/>
                  <a:gd name="connsiteY78" fmla="*/ 808519 h 825627"/>
                  <a:gd name="connsiteX79" fmla="*/ 1863981 w 3587446"/>
                  <a:gd name="connsiteY79" fmla="*/ 825009 h 825627"/>
                  <a:gd name="connsiteX80" fmla="*/ 1815844 w 3587446"/>
                  <a:gd name="connsiteY80" fmla="*/ 825009 h 825627"/>
                  <a:gd name="connsiteX81" fmla="*/ 278491 w 3587446"/>
                  <a:gd name="connsiteY81" fmla="*/ 808519 h 825627"/>
                  <a:gd name="connsiteX82" fmla="*/ 303464 w 3587446"/>
                  <a:gd name="connsiteY82" fmla="*/ 825009 h 825627"/>
                  <a:gd name="connsiteX83" fmla="*/ 255327 w 3587446"/>
                  <a:gd name="connsiteY83" fmla="*/ 825009 h 825627"/>
                  <a:gd name="connsiteX84" fmla="*/ 3041 w 3587446"/>
                  <a:gd name="connsiteY84" fmla="*/ 808274 h 825627"/>
                  <a:gd name="connsiteX85" fmla="*/ 4146 w 3587446"/>
                  <a:gd name="connsiteY85" fmla="*/ 809133 h 825627"/>
                  <a:gd name="connsiteX86" fmla="*/ 3586 w 3587446"/>
                  <a:gd name="connsiteY86" fmla="*/ 818102 h 825627"/>
                  <a:gd name="connsiteX87" fmla="*/ 0 w 3587446"/>
                  <a:gd name="connsiteY87" fmla="*/ 820438 h 825627"/>
                  <a:gd name="connsiteX88" fmla="*/ 2912209 w 3587446"/>
                  <a:gd name="connsiteY88" fmla="*/ 808046 h 825627"/>
                  <a:gd name="connsiteX89" fmla="*/ 2931234 w 3587446"/>
                  <a:gd name="connsiteY89" fmla="*/ 813654 h 825627"/>
                  <a:gd name="connsiteX90" fmla="*/ 2947185 w 3587446"/>
                  <a:gd name="connsiteY90" fmla="*/ 825009 h 825627"/>
                  <a:gd name="connsiteX91" fmla="*/ 2877233 w 3587446"/>
                  <a:gd name="connsiteY91" fmla="*/ 825009 h 825627"/>
                  <a:gd name="connsiteX92" fmla="*/ 2893184 w 3587446"/>
                  <a:gd name="connsiteY92" fmla="*/ 813654 h 825627"/>
                  <a:gd name="connsiteX93" fmla="*/ 2912209 w 3587446"/>
                  <a:gd name="connsiteY93" fmla="*/ 808046 h 825627"/>
                  <a:gd name="connsiteX94" fmla="*/ 2131054 w 3587446"/>
                  <a:gd name="connsiteY94" fmla="*/ 808046 h 825627"/>
                  <a:gd name="connsiteX95" fmla="*/ 2150079 w 3587446"/>
                  <a:gd name="connsiteY95" fmla="*/ 813654 h 825627"/>
                  <a:gd name="connsiteX96" fmla="*/ 2166030 w 3587446"/>
                  <a:gd name="connsiteY96" fmla="*/ 825009 h 825627"/>
                  <a:gd name="connsiteX97" fmla="*/ 2096078 w 3587446"/>
                  <a:gd name="connsiteY97" fmla="*/ 825009 h 825627"/>
                  <a:gd name="connsiteX98" fmla="*/ 2112028 w 3587446"/>
                  <a:gd name="connsiteY98" fmla="*/ 813654 h 825627"/>
                  <a:gd name="connsiteX99" fmla="*/ 2131054 w 3587446"/>
                  <a:gd name="connsiteY99" fmla="*/ 808046 h 825627"/>
                  <a:gd name="connsiteX100" fmla="*/ 1350056 w 3587446"/>
                  <a:gd name="connsiteY100" fmla="*/ 808046 h 825627"/>
                  <a:gd name="connsiteX101" fmla="*/ 1369081 w 3587446"/>
                  <a:gd name="connsiteY101" fmla="*/ 813654 h 825627"/>
                  <a:gd name="connsiteX102" fmla="*/ 1385032 w 3587446"/>
                  <a:gd name="connsiteY102" fmla="*/ 825009 h 825627"/>
                  <a:gd name="connsiteX103" fmla="*/ 1315080 w 3587446"/>
                  <a:gd name="connsiteY103" fmla="*/ 825009 h 825627"/>
                  <a:gd name="connsiteX104" fmla="*/ 1331031 w 3587446"/>
                  <a:gd name="connsiteY104" fmla="*/ 813654 h 825627"/>
                  <a:gd name="connsiteX105" fmla="*/ 1350056 w 3587446"/>
                  <a:gd name="connsiteY105" fmla="*/ 808046 h 825627"/>
                  <a:gd name="connsiteX106" fmla="*/ 570537 w 3587446"/>
                  <a:gd name="connsiteY106" fmla="*/ 808046 h 825627"/>
                  <a:gd name="connsiteX107" fmla="*/ 589562 w 3587446"/>
                  <a:gd name="connsiteY107" fmla="*/ 813654 h 825627"/>
                  <a:gd name="connsiteX108" fmla="*/ 605513 w 3587446"/>
                  <a:gd name="connsiteY108" fmla="*/ 825009 h 825627"/>
                  <a:gd name="connsiteX109" fmla="*/ 535562 w 3587446"/>
                  <a:gd name="connsiteY109" fmla="*/ 825009 h 825627"/>
                  <a:gd name="connsiteX110" fmla="*/ 551512 w 3587446"/>
                  <a:gd name="connsiteY110" fmla="*/ 813654 h 825627"/>
                  <a:gd name="connsiteX111" fmla="*/ 570537 w 3587446"/>
                  <a:gd name="connsiteY111" fmla="*/ 808046 h 825627"/>
                  <a:gd name="connsiteX112" fmla="*/ 2620163 w 3587446"/>
                  <a:gd name="connsiteY112" fmla="*/ 806515 h 825627"/>
                  <a:gd name="connsiteX113" fmla="*/ 2646144 w 3587446"/>
                  <a:gd name="connsiteY113" fmla="*/ 825009 h 825627"/>
                  <a:gd name="connsiteX114" fmla="*/ 2596842 w 3587446"/>
                  <a:gd name="connsiteY114" fmla="*/ 825009 h 825627"/>
                  <a:gd name="connsiteX115" fmla="*/ 2620163 w 3587446"/>
                  <a:gd name="connsiteY115" fmla="*/ 808407 h 825627"/>
                  <a:gd name="connsiteX116" fmla="*/ 3041966 w 3587446"/>
                  <a:gd name="connsiteY116" fmla="*/ 804721 h 825627"/>
                  <a:gd name="connsiteX117" fmla="*/ 3048917 w 3587446"/>
                  <a:gd name="connsiteY117" fmla="*/ 807034 h 825627"/>
                  <a:gd name="connsiteX118" fmla="*/ 3072024 w 3587446"/>
                  <a:gd name="connsiteY118" fmla="*/ 825009 h 825627"/>
                  <a:gd name="connsiteX119" fmla="*/ 3028742 w 3587446"/>
                  <a:gd name="connsiteY119" fmla="*/ 825009 h 825627"/>
                  <a:gd name="connsiteX120" fmla="*/ 3025360 w 3587446"/>
                  <a:gd name="connsiteY120" fmla="*/ 822378 h 825627"/>
                  <a:gd name="connsiteX121" fmla="*/ 3025986 w 3587446"/>
                  <a:gd name="connsiteY121" fmla="*/ 812295 h 825627"/>
                  <a:gd name="connsiteX122" fmla="*/ 3034752 w 3587446"/>
                  <a:gd name="connsiteY122" fmla="*/ 806586 h 825627"/>
                  <a:gd name="connsiteX123" fmla="*/ 3041966 w 3587446"/>
                  <a:gd name="connsiteY123" fmla="*/ 804721 h 825627"/>
                  <a:gd name="connsiteX124" fmla="*/ 2260810 w 3587446"/>
                  <a:gd name="connsiteY124" fmla="*/ 804721 h 825627"/>
                  <a:gd name="connsiteX125" fmla="*/ 2267761 w 3587446"/>
                  <a:gd name="connsiteY125" fmla="*/ 807034 h 825627"/>
                  <a:gd name="connsiteX126" fmla="*/ 2290869 w 3587446"/>
                  <a:gd name="connsiteY126" fmla="*/ 825009 h 825627"/>
                  <a:gd name="connsiteX127" fmla="*/ 2247586 w 3587446"/>
                  <a:gd name="connsiteY127" fmla="*/ 825009 h 825627"/>
                  <a:gd name="connsiteX128" fmla="*/ 2244204 w 3587446"/>
                  <a:gd name="connsiteY128" fmla="*/ 822378 h 825627"/>
                  <a:gd name="connsiteX129" fmla="*/ 2244832 w 3587446"/>
                  <a:gd name="connsiteY129" fmla="*/ 812295 h 825627"/>
                  <a:gd name="connsiteX130" fmla="*/ 2253598 w 3587446"/>
                  <a:gd name="connsiteY130" fmla="*/ 806586 h 825627"/>
                  <a:gd name="connsiteX131" fmla="*/ 2260810 w 3587446"/>
                  <a:gd name="connsiteY131" fmla="*/ 804721 h 825627"/>
                  <a:gd name="connsiteX132" fmla="*/ 1479812 w 3587446"/>
                  <a:gd name="connsiteY132" fmla="*/ 804721 h 825627"/>
                  <a:gd name="connsiteX133" fmla="*/ 1486764 w 3587446"/>
                  <a:gd name="connsiteY133" fmla="*/ 807034 h 825627"/>
                  <a:gd name="connsiteX134" fmla="*/ 1509870 w 3587446"/>
                  <a:gd name="connsiteY134" fmla="*/ 825009 h 825627"/>
                  <a:gd name="connsiteX135" fmla="*/ 1466588 w 3587446"/>
                  <a:gd name="connsiteY135" fmla="*/ 825009 h 825627"/>
                  <a:gd name="connsiteX136" fmla="*/ 1463206 w 3587446"/>
                  <a:gd name="connsiteY136" fmla="*/ 822378 h 825627"/>
                  <a:gd name="connsiteX137" fmla="*/ 1463834 w 3587446"/>
                  <a:gd name="connsiteY137" fmla="*/ 812295 h 825627"/>
                  <a:gd name="connsiteX138" fmla="*/ 1472600 w 3587446"/>
                  <a:gd name="connsiteY138" fmla="*/ 806586 h 825627"/>
                  <a:gd name="connsiteX139" fmla="*/ 1479812 w 3587446"/>
                  <a:gd name="connsiteY139" fmla="*/ 804721 h 825627"/>
                  <a:gd name="connsiteX140" fmla="*/ 700294 w 3587446"/>
                  <a:gd name="connsiteY140" fmla="*/ 804721 h 825627"/>
                  <a:gd name="connsiteX141" fmla="*/ 707244 w 3587446"/>
                  <a:gd name="connsiteY141" fmla="*/ 807034 h 825627"/>
                  <a:gd name="connsiteX142" fmla="*/ 730352 w 3587446"/>
                  <a:gd name="connsiteY142" fmla="*/ 825009 h 825627"/>
                  <a:gd name="connsiteX143" fmla="*/ 687068 w 3587446"/>
                  <a:gd name="connsiteY143" fmla="*/ 825009 h 825627"/>
                  <a:gd name="connsiteX144" fmla="*/ 683686 w 3587446"/>
                  <a:gd name="connsiteY144" fmla="*/ 822378 h 825627"/>
                  <a:gd name="connsiteX145" fmla="*/ 684315 w 3587446"/>
                  <a:gd name="connsiteY145" fmla="*/ 812295 h 825627"/>
                  <a:gd name="connsiteX146" fmla="*/ 693081 w 3587446"/>
                  <a:gd name="connsiteY146" fmla="*/ 806586 h 825627"/>
                  <a:gd name="connsiteX147" fmla="*/ 700294 w 3587446"/>
                  <a:gd name="connsiteY147" fmla="*/ 804721 h 825627"/>
                  <a:gd name="connsiteX148" fmla="*/ 3113496 w 3587446"/>
                  <a:gd name="connsiteY148" fmla="*/ 801526 h 825627"/>
                  <a:gd name="connsiteX149" fmla="*/ 3119681 w 3587446"/>
                  <a:gd name="connsiteY149" fmla="*/ 803583 h 825627"/>
                  <a:gd name="connsiteX150" fmla="*/ 3126817 w 3587446"/>
                  <a:gd name="connsiteY150" fmla="*/ 809133 h 825627"/>
                  <a:gd name="connsiteX151" fmla="*/ 3126257 w 3587446"/>
                  <a:gd name="connsiteY151" fmla="*/ 818102 h 825627"/>
                  <a:gd name="connsiteX152" fmla="*/ 3118458 w 3587446"/>
                  <a:gd name="connsiteY152" fmla="*/ 823181 h 825627"/>
                  <a:gd name="connsiteX153" fmla="*/ 3105860 w 3587446"/>
                  <a:gd name="connsiteY153" fmla="*/ 822783 h 825627"/>
                  <a:gd name="connsiteX154" fmla="*/ 3098725 w 3587446"/>
                  <a:gd name="connsiteY154" fmla="*/ 817232 h 825627"/>
                  <a:gd name="connsiteX155" fmla="*/ 3099283 w 3587446"/>
                  <a:gd name="connsiteY155" fmla="*/ 808264 h 825627"/>
                  <a:gd name="connsiteX156" fmla="*/ 3107082 w 3587446"/>
                  <a:gd name="connsiteY156" fmla="*/ 803184 h 825627"/>
                  <a:gd name="connsiteX157" fmla="*/ 3113496 w 3587446"/>
                  <a:gd name="connsiteY157" fmla="*/ 801526 h 825627"/>
                  <a:gd name="connsiteX158" fmla="*/ 2332341 w 3587446"/>
                  <a:gd name="connsiteY158" fmla="*/ 801526 h 825627"/>
                  <a:gd name="connsiteX159" fmla="*/ 2338526 w 3587446"/>
                  <a:gd name="connsiteY159" fmla="*/ 803583 h 825627"/>
                  <a:gd name="connsiteX160" fmla="*/ 2345661 w 3587446"/>
                  <a:gd name="connsiteY160" fmla="*/ 809133 h 825627"/>
                  <a:gd name="connsiteX161" fmla="*/ 2345101 w 3587446"/>
                  <a:gd name="connsiteY161" fmla="*/ 818102 h 825627"/>
                  <a:gd name="connsiteX162" fmla="*/ 2337302 w 3587446"/>
                  <a:gd name="connsiteY162" fmla="*/ 823181 h 825627"/>
                  <a:gd name="connsiteX163" fmla="*/ 2324704 w 3587446"/>
                  <a:gd name="connsiteY163" fmla="*/ 822783 h 825627"/>
                  <a:gd name="connsiteX164" fmla="*/ 2317569 w 3587446"/>
                  <a:gd name="connsiteY164" fmla="*/ 817232 h 825627"/>
                  <a:gd name="connsiteX165" fmla="*/ 2318127 w 3587446"/>
                  <a:gd name="connsiteY165" fmla="*/ 808264 h 825627"/>
                  <a:gd name="connsiteX166" fmla="*/ 2325926 w 3587446"/>
                  <a:gd name="connsiteY166" fmla="*/ 803184 h 825627"/>
                  <a:gd name="connsiteX167" fmla="*/ 2332341 w 3587446"/>
                  <a:gd name="connsiteY167" fmla="*/ 801526 h 825627"/>
                  <a:gd name="connsiteX168" fmla="*/ 1551344 w 3587446"/>
                  <a:gd name="connsiteY168" fmla="*/ 801526 h 825627"/>
                  <a:gd name="connsiteX169" fmla="*/ 1557527 w 3587446"/>
                  <a:gd name="connsiteY169" fmla="*/ 803583 h 825627"/>
                  <a:gd name="connsiteX170" fmla="*/ 1564662 w 3587446"/>
                  <a:gd name="connsiteY170" fmla="*/ 809133 h 825627"/>
                  <a:gd name="connsiteX171" fmla="*/ 1564104 w 3587446"/>
                  <a:gd name="connsiteY171" fmla="*/ 818102 h 825627"/>
                  <a:gd name="connsiteX172" fmla="*/ 1556305 w 3587446"/>
                  <a:gd name="connsiteY172" fmla="*/ 823181 h 825627"/>
                  <a:gd name="connsiteX173" fmla="*/ 1543706 w 3587446"/>
                  <a:gd name="connsiteY173" fmla="*/ 822783 h 825627"/>
                  <a:gd name="connsiteX174" fmla="*/ 1536571 w 3587446"/>
                  <a:gd name="connsiteY174" fmla="*/ 817232 h 825627"/>
                  <a:gd name="connsiteX175" fmla="*/ 1537130 w 3587446"/>
                  <a:gd name="connsiteY175" fmla="*/ 808264 h 825627"/>
                  <a:gd name="connsiteX176" fmla="*/ 1544929 w 3587446"/>
                  <a:gd name="connsiteY176" fmla="*/ 803184 h 825627"/>
                  <a:gd name="connsiteX177" fmla="*/ 1551344 w 3587446"/>
                  <a:gd name="connsiteY177" fmla="*/ 801526 h 825627"/>
                  <a:gd name="connsiteX178" fmla="*/ 771824 w 3587446"/>
                  <a:gd name="connsiteY178" fmla="*/ 801526 h 825627"/>
                  <a:gd name="connsiteX179" fmla="*/ 778009 w 3587446"/>
                  <a:gd name="connsiteY179" fmla="*/ 803583 h 825627"/>
                  <a:gd name="connsiteX180" fmla="*/ 785144 w 3587446"/>
                  <a:gd name="connsiteY180" fmla="*/ 809133 h 825627"/>
                  <a:gd name="connsiteX181" fmla="*/ 784584 w 3587446"/>
                  <a:gd name="connsiteY181" fmla="*/ 818102 h 825627"/>
                  <a:gd name="connsiteX182" fmla="*/ 776786 w 3587446"/>
                  <a:gd name="connsiteY182" fmla="*/ 823181 h 825627"/>
                  <a:gd name="connsiteX183" fmla="*/ 764188 w 3587446"/>
                  <a:gd name="connsiteY183" fmla="*/ 822783 h 825627"/>
                  <a:gd name="connsiteX184" fmla="*/ 757052 w 3587446"/>
                  <a:gd name="connsiteY184" fmla="*/ 817232 h 825627"/>
                  <a:gd name="connsiteX185" fmla="*/ 757611 w 3587446"/>
                  <a:gd name="connsiteY185" fmla="*/ 808264 h 825627"/>
                  <a:gd name="connsiteX186" fmla="*/ 765409 w 3587446"/>
                  <a:gd name="connsiteY186" fmla="*/ 803184 h 825627"/>
                  <a:gd name="connsiteX187" fmla="*/ 771824 w 3587446"/>
                  <a:gd name="connsiteY187" fmla="*/ 801526 h 825627"/>
                  <a:gd name="connsiteX188" fmla="*/ 3543230 w 3587446"/>
                  <a:gd name="connsiteY188" fmla="*/ 789217 h 825627"/>
                  <a:gd name="connsiteX189" fmla="*/ 3555490 w 3587446"/>
                  <a:gd name="connsiteY189" fmla="*/ 792832 h 825627"/>
                  <a:gd name="connsiteX190" fmla="*/ 3584579 w 3587446"/>
                  <a:gd name="connsiteY190" fmla="*/ 813540 h 825627"/>
                  <a:gd name="connsiteX191" fmla="*/ 3587446 w 3587446"/>
                  <a:gd name="connsiteY191" fmla="*/ 825009 h 825627"/>
                  <a:gd name="connsiteX192" fmla="*/ 3485766 w 3587446"/>
                  <a:gd name="connsiteY192" fmla="*/ 825009 h 825627"/>
                  <a:gd name="connsiteX193" fmla="*/ 3530968 w 3587446"/>
                  <a:gd name="connsiteY193" fmla="*/ 792832 h 825627"/>
                  <a:gd name="connsiteX194" fmla="*/ 3543230 w 3587446"/>
                  <a:gd name="connsiteY194" fmla="*/ 789217 h 825627"/>
                  <a:gd name="connsiteX195" fmla="*/ 2762231 w 3587446"/>
                  <a:gd name="connsiteY195" fmla="*/ 789217 h 825627"/>
                  <a:gd name="connsiteX196" fmla="*/ 2774492 w 3587446"/>
                  <a:gd name="connsiteY196" fmla="*/ 792832 h 825627"/>
                  <a:gd name="connsiteX197" fmla="*/ 2819693 w 3587446"/>
                  <a:gd name="connsiteY197" fmla="*/ 825009 h 825627"/>
                  <a:gd name="connsiteX198" fmla="*/ 2704768 w 3587446"/>
                  <a:gd name="connsiteY198" fmla="*/ 825009 h 825627"/>
                  <a:gd name="connsiteX199" fmla="*/ 2749969 w 3587446"/>
                  <a:gd name="connsiteY199" fmla="*/ 792832 h 825627"/>
                  <a:gd name="connsiteX200" fmla="*/ 2762231 w 3587446"/>
                  <a:gd name="connsiteY200" fmla="*/ 789217 h 825627"/>
                  <a:gd name="connsiteX201" fmla="*/ 1981075 w 3587446"/>
                  <a:gd name="connsiteY201" fmla="*/ 789217 h 825627"/>
                  <a:gd name="connsiteX202" fmla="*/ 1993337 w 3587446"/>
                  <a:gd name="connsiteY202" fmla="*/ 792832 h 825627"/>
                  <a:gd name="connsiteX203" fmla="*/ 2038538 w 3587446"/>
                  <a:gd name="connsiteY203" fmla="*/ 825009 h 825627"/>
                  <a:gd name="connsiteX204" fmla="*/ 1923613 w 3587446"/>
                  <a:gd name="connsiteY204" fmla="*/ 825009 h 825627"/>
                  <a:gd name="connsiteX205" fmla="*/ 1968814 w 3587446"/>
                  <a:gd name="connsiteY205" fmla="*/ 792832 h 825627"/>
                  <a:gd name="connsiteX206" fmla="*/ 1981075 w 3587446"/>
                  <a:gd name="connsiteY206" fmla="*/ 789217 h 825627"/>
                  <a:gd name="connsiteX207" fmla="*/ 1200078 w 3587446"/>
                  <a:gd name="connsiteY207" fmla="*/ 789217 h 825627"/>
                  <a:gd name="connsiteX208" fmla="*/ 1212339 w 3587446"/>
                  <a:gd name="connsiteY208" fmla="*/ 792832 h 825627"/>
                  <a:gd name="connsiteX209" fmla="*/ 1257540 w 3587446"/>
                  <a:gd name="connsiteY209" fmla="*/ 825009 h 825627"/>
                  <a:gd name="connsiteX210" fmla="*/ 1142614 w 3587446"/>
                  <a:gd name="connsiteY210" fmla="*/ 825009 h 825627"/>
                  <a:gd name="connsiteX211" fmla="*/ 1187817 w 3587446"/>
                  <a:gd name="connsiteY211" fmla="*/ 792832 h 825627"/>
                  <a:gd name="connsiteX212" fmla="*/ 1200078 w 3587446"/>
                  <a:gd name="connsiteY212" fmla="*/ 789217 h 825627"/>
                  <a:gd name="connsiteX213" fmla="*/ 420559 w 3587446"/>
                  <a:gd name="connsiteY213" fmla="*/ 789217 h 825627"/>
                  <a:gd name="connsiteX214" fmla="*/ 432820 w 3587446"/>
                  <a:gd name="connsiteY214" fmla="*/ 792832 h 825627"/>
                  <a:gd name="connsiteX215" fmla="*/ 478020 w 3587446"/>
                  <a:gd name="connsiteY215" fmla="*/ 825009 h 825627"/>
                  <a:gd name="connsiteX216" fmla="*/ 363096 w 3587446"/>
                  <a:gd name="connsiteY216" fmla="*/ 825009 h 825627"/>
                  <a:gd name="connsiteX217" fmla="*/ 408297 w 3587446"/>
                  <a:gd name="connsiteY217" fmla="*/ 792832 h 825627"/>
                  <a:gd name="connsiteX218" fmla="*/ 420559 w 3587446"/>
                  <a:gd name="connsiteY218" fmla="*/ 789217 h 825627"/>
                  <a:gd name="connsiteX219" fmla="*/ 3359215 w 3587446"/>
                  <a:gd name="connsiteY219" fmla="*/ 777307 h 825627"/>
                  <a:gd name="connsiteX220" fmla="*/ 3364181 w 3587446"/>
                  <a:gd name="connsiteY220" fmla="*/ 778772 h 825627"/>
                  <a:gd name="connsiteX221" fmla="*/ 3386198 w 3587446"/>
                  <a:gd name="connsiteY221" fmla="*/ 794445 h 825627"/>
                  <a:gd name="connsiteX222" fmla="*/ 3386198 w 3587446"/>
                  <a:gd name="connsiteY222" fmla="*/ 801515 h 825627"/>
                  <a:gd name="connsiteX223" fmla="*/ 3366612 w 3587446"/>
                  <a:gd name="connsiteY223" fmla="*/ 815457 h 825627"/>
                  <a:gd name="connsiteX224" fmla="*/ 3356682 w 3587446"/>
                  <a:gd name="connsiteY224" fmla="*/ 815457 h 825627"/>
                  <a:gd name="connsiteX225" fmla="*/ 3334665 w 3587446"/>
                  <a:gd name="connsiteY225" fmla="*/ 799783 h 825627"/>
                  <a:gd name="connsiteX226" fmla="*/ 3334665 w 3587446"/>
                  <a:gd name="connsiteY226" fmla="*/ 792713 h 825627"/>
                  <a:gd name="connsiteX227" fmla="*/ 3354249 w 3587446"/>
                  <a:gd name="connsiteY227" fmla="*/ 778772 h 825627"/>
                  <a:gd name="connsiteX228" fmla="*/ 3359215 w 3587446"/>
                  <a:gd name="connsiteY228" fmla="*/ 777307 h 825627"/>
                  <a:gd name="connsiteX229" fmla="*/ 2578060 w 3587446"/>
                  <a:gd name="connsiteY229" fmla="*/ 777307 h 825627"/>
                  <a:gd name="connsiteX230" fmla="*/ 2583025 w 3587446"/>
                  <a:gd name="connsiteY230" fmla="*/ 778772 h 825627"/>
                  <a:gd name="connsiteX231" fmla="*/ 2605042 w 3587446"/>
                  <a:gd name="connsiteY231" fmla="*/ 794445 h 825627"/>
                  <a:gd name="connsiteX232" fmla="*/ 2605042 w 3587446"/>
                  <a:gd name="connsiteY232" fmla="*/ 801515 h 825627"/>
                  <a:gd name="connsiteX233" fmla="*/ 2585458 w 3587446"/>
                  <a:gd name="connsiteY233" fmla="*/ 815457 h 825627"/>
                  <a:gd name="connsiteX234" fmla="*/ 2575527 w 3587446"/>
                  <a:gd name="connsiteY234" fmla="*/ 815457 h 825627"/>
                  <a:gd name="connsiteX235" fmla="*/ 2553509 w 3587446"/>
                  <a:gd name="connsiteY235" fmla="*/ 799783 h 825627"/>
                  <a:gd name="connsiteX236" fmla="*/ 2553509 w 3587446"/>
                  <a:gd name="connsiteY236" fmla="*/ 792713 h 825627"/>
                  <a:gd name="connsiteX237" fmla="*/ 2573094 w 3587446"/>
                  <a:gd name="connsiteY237" fmla="*/ 778772 h 825627"/>
                  <a:gd name="connsiteX238" fmla="*/ 2578060 w 3587446"/>
                  <a:gd name="connsiteY238" fmla="*/ 777307 h 825627"/>
                  <a:gd name="connsiteX239" fmla="*/ 1797062 w 3587446"/>
                  <a:gd name="connsiteY239" fmla="*/ 777307 h 825627"/>
                  <a:gd name="connsiteX240" fmla="*/ 1802027 w 3587446"/>
                  <a:gd name="connsiteY240" fmla="*/ 778772 h 825627"/>
                  <a:gd name="connsiteX241" fmla="*/ 1824045 w 3587446"/>
                  <a:gd name="connsiteY241" fmla="*/ 794445 h 825627"/>
                  <a:gd name="connsiteX242" fmla="*/ 1824045 w 3587446"/>
                  <a:gd name="connsiteY242" fmla="*/ 801515 h 825627"/>
                  <a:gd name="connsiteX243" fmla="*/ 1804460 w 3587446"/>
                  <a:gd name="connsiteY243" fmla="*/ 815457 h 825627"/>
                  <a:gd name="connsiteX244" fmla="*/ 1794530 w 3587446"/>
                  <a:gd name="connsiteY244" fmla="*/ 815457 h 825627"/>
                  <a:gd name="connsiteX245" fmla="*/ 1772512 w 3587446"/>
                  <a:gd name="connsiteY245" fmla="*/ 799783 h 825627"/>
                  <a:gd name="connsiteX246" fmla="*/ 1772512 w 3587446"/>
                  <a:gd name="connsiteY246" fmla="*/ 792713 h 825627"/>
                  <a:gd name="connsiteX247" fmla="*/ 1792097 w 3587446"/>
                  <a:gd name="connsiteY247" fmla="*/ 778772 h 825627"/>
                  <a:gd name="connsiteX248" fmla="*/ 1797062 w 3587446"/>
                  <a:gd name="connsiteY248" fmla="*/ 777307 h 825627"/>
                  <a:gd name="connsiteX249" fmla="*/ 1017542 w 3587446"/>
                  <a:gd name="connsiteY249" fmla="*/ 777307 h 825627"/>
                  <a:gd name="connsiteX250" fmla="*/ 1022508 w 3587446"/>
                  <a:gd name="connsiteY250" fmla="*/ 778772 h 825627"/>
                  <a:gd name="connsiteX251" fmla="*/ 1044525 w 3587446"/>
                  <a:gd name="connsiteY251" fmla="*/ 794445 h 825627"/>
                  <a:gd name="connsiteX252" fmla="*/ 1044525 w 3587446"/>
                  <a:gd name="connsiteY252" fmla="*/ 801515 h 825627"/>
                  <a:gd name="connsiteX253" fmla="*/ 1024940 w 3587446"/>
                  <a:gd name="connsiteY253" fmla="*/ 815457 h 825627"/>
                  <a:gd name="connsiteX254" fmla="*/ 1015010 w 3587446"/>
                  <a:gd name="connsiteY254" fmla="*/ 815457 h 825627"/>
                  <a:gd name="connsiteX255" fmla="*/ 992992 w 3587446"/>
                  <a:gd name="connsiteY255" fmla="*/ 799783 h 825627"/>
                  <a:gd name="connsiteX256" fmla="*/ 992992 w 3587446"/>
                  <a:gd name="connsiteY256" fmla="*/ 792713 h 825627"/>
                  <a:gd name="connsiteX257" fmla="*/ 1012576 w 3587446"/>
                  <a:gd name="connsiteY257" fmla="*/ 778772 h 825627"/>
                  <a:gd name="connsiteX258" fmla="*/ 1017542 w 3587446"/>
                  <a:gd name="connsiteY258" fmla="*/ 777307 h 825627"/>
                  <a:gd name="connsiteX259" fmla="*/ 236544 w 3587446"/>
                  <a:gd name="connsiteY259" fmla="*/ 777307 h 825627"/>
                  <a:gd name="connsiteX260" fmla="*/ 241510 w 3587446"/>
                  <a:gd name="connsiteY260" fmla="*/ 778772 h 825627"/>
                  <a:gd name="connsiteX261" fmla="*/ 263528 w 3587446"/>
                  <a:gd name="connsiteY261" fmla="*/ 794445 h 825627"/>
                  <a:gd name="connsiteX262" fmla="*/ 263528 w 3587446"/>
                  <a:gd name="connsiteY262" fmla="*/ 801515 h 825627"/>
                  <a:gd name="connsiteX263" fmla="*/ 243942 w 3587446"/>
                  <a:gd name="connsiteY263" fmla="*/ 815457 h 825627"/>
                  <a:gd name="connsiteX264" fmla="*/ 234011 w 3587446"/>
                  <a:gd name="connsiteY264" fmla="*/ 815457 h 825627"/>
                  <a:gd name="connsiteX265" fmla="*/ 211995 w 3587446"/>
                  <a:gd name="connsiteY265" fmla="*/ 799783 h 825627"/>
                  <a:gd name="connsiteX266" fmla="*/ 211995 w 3587446"/>
                  <a:gd name="connsiteY266" fmla="*/ 792713 h 825627"/>
                  <a:gd name="connsiteX267" fmla="*/ 231578 w 3587446"/>
                  <a:gd name="connsiteY267" fmla="*/ 778772 h 825627"/>
                  <a:gd name="connsiteX268" fmla="*/ 236544 w 3587446"/>
                  <a:gd name="connsiteY268" fmla="*/ 777307 h 825627"/>
                  <a:gd name="connsiteX269" fmla="*/ 3210268 w 3587446"/>
                  <a:gd name="connsiteY269" fmla="*/ 765194 h 825627"/>
                  <a:gd name="connsiteX270" fmla="*/ 3227948 w 3587446"/>
                  <a:gd name="connsiteY270" fmla="*/ 770277 h 825627"/>
                  <a:gd name="connsiteX271" fmla="*/ 3278849 w 3587446"/>
                  <a:gd name="connsiteY271" fmla="*/ 805870 h 825627"/>
                  <a:gd name="connsiteX272" fmla="*/ 3279089 w 3587446"/>
                  <a:gd name="connsiteY272" fmla="*/ 825009 h 825627"/>
                  <a:gd name="connsiteX273" fmla="*/ 3145821 w 3587446"/>
                  <a:gd name="connsiteY273" fmla="*/ 825009 h 825627"/>
                  <a:gd name="connsiteX274" fmla="*/ 3145566 w 3587446"/>
                  <a:gd name="connsiteY274" fmla="*/ 804670 h 825627"/>
                  <a:gd name="connsiteX275" fmla="*/ 3192715 w 3587446"/>
                  <a:gd name="connsiteY275" fmla="*/ 770501 h 825627"/>
                  <a:gd name="connsiteX276" fmla="*/ 3210268 w 3587446"/>
                  <a:gd name="connsiteY276" fmla="*/ 765194 h 825627"/>
                  <a:gd name="connsiteX277" fmla="*/ 2429112 w 3587446"/>
                  <a:gd name="connsiteY277" fmla="*/ 765194 h 825627"/>
                  <a:gd name="connsiteX278" fmla="*/ 2446792 w 3587446"/>
                  <a:gd name="connsiteY278" fmla="*/ 770277 h 825627"/>
                  <a:gd name="connsiteX279" fmla="*/ 2497693 w 3587446"/>
                  <a:gd name="connsiteY279" fmla="*/ 805870 h 825627"/>
                  <a:gd name="connsiteX280" fmla="*/ 2497933 w 3587446"/>
                  <a:gd name="connsiteY280" fmla="*/ 825009 h 825627"/>
                  <a:gd name="connsiteX281" fmla="*/ 2364666 w 3587446"/>
                  <a:gd name="connsiteY281" fmla="*/ 825009 h 825627"/>
                  <a:gd name="connsiteX282" fmla="*/ 2364411 w 3587446"/>
                  <a:gd name="connsiteY282" fmla="*/ 804670 h 825627"/>
                  <a:gd name="connsiteX283" fmla="*/ 2411561 w 3587446"/>
                  <a:gd name="connsiteY283" fmla="*/ 770501 h 825627"/>
                  <a:gd name="connsiteX284" fmla="*/ 2429112 w 3587446"/>
                  <a:gd name="connsiteY284" fmla="*/ 765194 h 825627"/>
                  <a:gd name="connsiteX285" fmla="*/ 1648114 w 3587446"/>
                  <a:gd name="connsiteY285" fmla="*/ 765194 h 825627"/>
                  <a:gd name="connsiteX286" fmla="*/ 1665794 w 3587446"/>
                  <a:gd name="connsiteY286" fmla="*/ 770277 h 825627"/>
                  <a:gd name="connsiteX287" fmla="*/ 1716695 w 3587446"/>
                  <a:gd name="connsiteY287" fmla="*/ 805870 h 825627"/>
                  <a:gd name="connsiteX288" fmla="*/ 1716936 w 3587446"/>
                  <a:gd name="connsiteY288" fmla="*/ 825009 h 825627"/>
                  <a:gd name="connsiteX289" fmla="*/ 1583669 w 3587446"/>
                  <a:gd name="connsiteY289" fmla="*/ 825009 h 825627"/>
                  <a:gd name="connsiteX290" fmla="*/ 1583414 w 3587446"/>
                  <a:gd name="connsiteY290" fmla="*/ 804670 h 825627"/>
                  <a:gd name="connsiteX291" fmla="*/ 1630563 w 3587446"/>
                  <a:gd name="connsiteY291" fmla="*/ 770501 h 825627"/>
                  <a:gd name="connsiteX292" fmla="*/ 1648114 w 3587446"/>
                  <a:gd name="connsiteY292" fmla="*/ 765194 h 825627"/>
                  <a:gd name="connsiteX293" fmla="*/ 868594 w 3587446"/>
                  <a:gd name="connsiteY293" fmla="*/ 765194 h 825627"/>
                  <a:gd name="connsiteX294" fmla="*/ 886275 w 3587446"/>
                  <a:gd name="connsiteY294" fmla="*/ 770277 h 825627"/>
                  <a:gd name="connsiteX295" fmla="*/ 937177 w 3587446"/>
                  <a:gd name="connsiteY295" fmla="*/ 805870 h 825627"/>
                  <a:gd name="connsiteX296" fmla="*/ 937417 w 3587446"/>
                  <a:gd name="connsiteY296" fmla="*/ 825009 h 825627"/>
                  <a:gd name="connsiteX297" fmla="*/ 804149 w 3587446"/>
                  <a:gd name="connsiteY297" fmla="*/ 825009 h 825627"/>
                  <a:gd name="connsiteX298" fmla="*/ 803894 w 3587446"/>
                  <a:gd name="connsiteY298" fmla="*/ 804670 h 825627"/>
                  <a:gd name="connsiteX299" fmla="*/ 851043 w 3587446"/>
                  <a:gd name="connsiteY299" fmla="*/ 770501 h 825627"/>
                  <a:gd name="connsiteX300" fmla="*/ 868594 w 3587446"/>
                  <a:gd name="connsiteY300" fmla="*/ 765194 h 825627"/>
                  <a:gd name="connsiteX301" fmla="*/ 87597 w 3587446"/>
                  <a:gd name="connsiteY301" fmla="*/ 765194 h 825627"/>
                  <a:gd name="connsiteX302" fmla="*/ 105277 w 3587446"/>
                  <a:gd name="connsiteY302" fmla="*/ 770277 h 825627"/>
                  <a:gd name="connsiteX303" fmla="*/ 156178 w 3587446"/>
                  <a:gd name="connsiteY303" fmla="*/ 805870 h 825627"/>
                  <a:gd name="connsiteX304" fmla="*/ 156418 w 3587446"/>
                  <a:gd name="connsiteY304" fmla="*/ 825009 h 825627"/>
                  <a:gd name="connsiteX305" fmla="*/ 23152 w 3587446"/>
                  <a:gd name="connsiteY305" fmla="*/ 825009 h 825627"/>
                  <a:gd name="connsiteX306" fmla="*/ 22896 w 3587446"/>
                  <a:gd name="connsiteY306" fmla="*/ 804670 h 825627"/>
                  <a:gd name="connsiteX307" fmla="*/ 70045 w 3587446"/>
                  <a:gd name="connsiteY307" fmla="*/ 770501 h 825627"/>
                  <a:gd name="connsiteX308" fmla="*/ 87597 w 3587446"/>
                  <a:gd name="connsiteY308" fmla="*/ 765194 h 825627"/>
                  <a:gd name="connsiteX309" fmla="*/ 2859876 w 3587446"/>
                  <a:gd name="connsiteY309" fmla="*/ 763168 h 825627"/>
                  <a:gd name="connsiteX310" fmla="*/ 2867756 w 3587446"/>
                  <a:gd name="connsiteY310" fmla="*/ 765490 h 825627"/>
                  <a:gd name="connsiteX311" fmla="*/ 2899338 w 3587446"/>
                  <a:gd name="connsiteY311" fmla="*/ 787973 h 825627"/>
                  <a:gd name="connsiteX312" fmla="*/ 2899338 w 3587446"/>
                  <a:gd name="connsiteY312" fmla="*/ 799193 h 825627"/>
                  <a:gd name="connsiteX313" fmla="*/ 2863070 w 3587446"/>
                  <a:gd name="connsiteY313" fmla="*/ 825009 h 825627"/>
                  <a:gd name="connsiteX314" fmla="*/ 2845927 w 3587446"/>
                  <a:gd name="connsiteY314" fmla="*/ 825009 h 825627"/>
                  <a:gd name="connsiteX315" fmla="*/ 2815038 w 3587446"/>
                  <a:gd name="connsiteY315" fmla="*/ 803020 h 825627"/>
                  <a:gd name="connsiteX316" fmla="*/ 2815038 w 3587446"/>
                  <a:gd name="connsiteY316" fmla="*/ 791800 h 825627"/>
                  <a:gd name="connsiteX317" fmla="*/ 2851994 w 3587446"/>
                  <a:gd name="connsiteY317" fmla="*/ 765490 h 825627"/>
                  <a:gd name="connsiteX318" fmla="*/ 2859876 w 3587446"/>
                  <a:gd name="connsiteY318" fmla="*/ 763168 h 825627"/>
                  <a:gd name="connsiteX319" fmla="*/ 2078720 w 3587446"/>
                  <a:gd name="connsiteY319" fmla="*/ 763168 h 825627"/>
                  <a:gd name="connsiteX320" fmla="*/ 2086601 w 3587446"/>
                  <a:gd name="connsiteY320" fmla="*/ 765490 h 825627"/>
                  <a:gd name="connsiteX321" fmla="*/ 2118182 w 3587446"/>
                  <a:gd name="connsiteY321" fmla="*/ 787973 h 825627"/>
                  <a:gd name="connsiteX322" fmla="*/ 2118182 w 3587446"/>
                  <a:gd name="connsiteY322" fmla="*/ 799193 h 825627"/>
                  <a:gd name="connsiteX323" fmla="*/ 2081915 w 3587446"/>
                  <a:gd name="connsiteY323" fmla="*/ 825009 h 825627"/>
                  <a:gd name="connsiteX324" fmla="*/ 2064772 w 3587446"/>
                  <a:gd name="connsiteY324" fmla="*/ 825009 h 825627"/>
                  <a:gd name="connsiteX325" fmla="*/ 2033882 w 3587446"/>
                  <a:gd name="connsiteY325" fmla="*/ 803020 h 825627"/>
                  <a:gd name="connsiteX326" fmla="*/ 2033882 w 3587446"/>
                  <a:gd name="connsiteY326" fmla="*/ 791800 h 825627"/>
                  <a:gd name="connsiteX327" fmla="*/ 2070839 w 3587446"/>
                  <a:gd name="connsiteY327" fmla="*/ 765490 h 825627"/>
                  <a:gd name="connsiteX328" fmla="*/ 2078720 w 3587446"/>
                  <a:gd name="connsiteY328" fmla="*/ 763168 h 825627"/>
                  <a:gd name="connsiteX329" fmla="*/ 1297722 w 3587446"/>
                  <a:gd name="connsiteY329" fmla="*/ 763168 h 825627"/>
                  <a:gd name="connsiteX330" fmla="*/ 1305604 w 3587446"/>
                  <a:gd name="connsiteY330" fmla="*/ 765490 h 825627"/>
                  <a:gd name="connsiteX331" fmla="*/ 1337184 w 3587446"/>
                  <a:gd name="connsiteY331" fmla="*/ 787973 h 825627"/>
                  <a:gd name="connsiteX332" fmla="*/ 1337184 w 3587446"/>
                  <a:gd name="connsiteY332" fmla="*/ 799193 h 825627"/>
                  <a:gd name="connsiteX333" fmla="*/ 1300917 w 3587446"/>
                  <a:gd name="connsiteY333" fmla="*/ 825009 h 825627"/>
                  <a:gd name="connsiteX334" fmla="*/ 1283774 w 3587446"/>
                  <a:gd name="connsiteY334" fmla="*/ 825009 h 825627"/>
                  <a:gd name="connsiteX335" fmla="*/ 1252883 w 3587446"/>
                  <a:gd name="connsiteY335" fmla="*/ 803020 h 825627"/>
                  <a:gd name="connsiteX336" fmla="*/ 1252883 w 3587446"/>
                  <a:gd name="connsiteY336" fmla="*/ 791800 h 825627"/>
                  <a:gd name="connsiteX337" fmla="*/ 1289842 w 3587446"/>
                  <a:gd name="connsiteY337" fmla="*/ 765490 h 825627"/>
                  <a:gd name="connsiteX338" fmla="*/ 1297722 w 3587446"/>
                  <a:gd name="connsiteY338" fmla="*/ 763168 h 825627"/>
                  <a:gd name="connsiteX339" fmla="*/ 518203 w 3587446"/>
                  <a:gd name="connsiteY339" fmla="*/ 763168 h 825627"/>
                  <a:gd name="connsiteX340" fmla="*/ 526084 w 3587446"/>
                  <a:gd name="connsiteY340" fmla="*/ 765490 h 825627"/>
                  <a:gd name="connsiteX341" fmla="*/ 557666 w 3587446"/>
                  <a:gd name="connsiteY341" fmla="*/ 787973 h 825627"/>
                  <a:gd name="connsiteX342" fmla="*/ 557666 w 3587446"/>
                  <a:gd name="connsiteY342" fmla="*/ 799193 h 825627"/>
                  <a:gd name="connsiteX343" fmla="*/ 521398 w 3587446"/>
                  <a:gd name="connsiteY343" fmla="*/ 825009 h 825627"/>
                  <a:gd name="connsiteX344" fmla="*/ 504254 w 3587446"/>
                  <a:gd name="connsiteY344" fmla="*/ 825009 h 825627"/>
                  <a:gd name="connsiteX345" fmla="*/ 473364 w 3587446"/>
                  <a:gd name="connsiteY345" fmla="*/ 803020 h 825627"/>
                  <a:gd name="connsiteX346" fmla="*/ 473364 w 3587446"/>
                  <a:gd name="connsiteY346" fmla="*/ 791800 h 825627"/>
                  <a:gd name="connsiteX347" fmla="*/ 510322 w 3587446"/>
                  <a:gd name="connsiteY347" fmla="*/ 765490 h 825627"/>
                  <a:gd name="connsiteX348" fmla="*/ 518203 w 3587446"/>
                  <a:gd name="connsiteY348" fmla="*/ 763168 h 825627"/>
                  <a:gd name="connsiteX349" fmla="*/ 3101377 w 3587446"/>
                  <a:gd name="connsiteY349" fmla="*/ 757353 h 825627"/>
                  <a:gd name="connsiteX350" fmla="*/ 3111580 w 3587446"/>
                  <a:gd name="connsiteY350" fmla="*/ 760463 h 825627"/>
                  <a:gd name="connsiteX351" fmla="*/ 3123588 w 3587446"/>
                  <a:gd name="connsiteY351" fmla="*/ 769215 h 825627"/>
                  <a:gd name="connsiteX352" fmla="*/ 3123346 w 3587446"/>
                  <a:gd name="connsiteY352" fmla="*/ 783812 h 825627"/>
                  <a:gd name="connsiteX353" fmla="*/ 3092048 w 3587446"/>
                  <a:gd name="connsiteY353" fmla="*/ 805572 h 825627"/>
                  <a:gd name="connsiteX354" fmla="*/ 3071543 w 3587446"/>
                  <a:gd name="connsiteY354" fmla="*/ 805400 h 825627"/>
                  <a:gd name="connsiteX355" fmla="*/ 3059534 w 3587446"/>
                  <a:gd name="connsiteY355" fmla="*/ 796647 h 825627"/>
                  <a:gd name="connsiteX356" fmla="*/ 3059776 w 3587446"/>
                  <a:gd name="connsiteY356" fmla="*/ 782050 h 825627"/>
                  <a:gd name="connsiteX357" fmla="*/ 3091073 w 3587446"/>
                  <a:gd name="connsiteY357" fmla="*/ 760290 h 825627"/>
                  <a:gd name="connsiteX358" fmla="*/ 3101377 w 3587446"/>
                  <a:gd name="connsiteY358" fmla="*/ 757353 h 825627"/>
                  <a:gd name="connsiteX359" fmla="*/ 2320221 w 3587446"/>
                  <a:gd name="connsiteY359" fmla="*/ 757353 h 825627"/>
                  <a:gd name="connsiteX360" fmla="*/ 2330424 w 3587446"/>
                  <a:gd name="connsiteY360" fmla="*/ 760463 h 825627"/>
                  <a:gd name="connsiteX361" fmla="*/ 2342433 w 3587446"/>
                  <a:gd name="connsiteY361" fmla="*/ 769215 h 825627"/>
                  <a:gd name="connsiteX362" fmla="*/ 2342190 w 3587446"/>
                  <a:gd name="connsiteY362" fmla="*/ 783812 h 825627"/>
                  <a:gd name="connsiteX363" fmla="*/ 2310893 w 3587446"/>
                  <a:gd name="connsiteY363" fmla="*/ 805572 h 825627"/>
                  <a:gd name="connsiteX364" fmla="*/ 2290387 w 3587446"/>
                  <a:gd name="connsiteY364" fmla="*/ 805400 h 825627"/>
                  <a:gd name="connsiteX365" fmla="*/ 2278378 w 3587446"/>
                  <a:gd name="connsiteY365" fmla="*/ 796647 h 825627"/>
                  <a:gd name="connsiteX366" fmla="*/ 2278621 w 3587446"/>
                  <a:gd name="connsiteY366" fmla="*/ 782050 h 825627"/>
                  <a:gd name="connsiteX367" fmla="*/ 2309917 w 3587446"/>
                  <a:gd name="connsiteY367" fmla="*/ 760290 h 825627"/>
                  <a:gd name="connsiteX368" fmla="*/ 2320221 w 3587446"/>
                  <a:gd name="connsiteY368" fmla="*/ 757353 h 825627"/>
                  <a:gd name="connsiteX369" fmla="*/ 1539223 w 3587446"/>
                  <a:gd name="connsiteY369" fmla="*/ 757353 h 825627"/>
                  <a:gd name="connsiteX370" fmla="*/ 1549426 w 3587446"/>
                  <a:gd name="connsiteY370" fmla="*/ 760463 h 825627"/>
                  <a:gd name="connsiteX371" fmla="*/ 1561434 w 3587446"/>
                  <a:gd name="connsiteY371" fmla="*/ 769215 h 825627"/>
                  <a:gd name="connsiteX372" fmla="*/ 1561193 w 3587446"/>
                  <a:gd name="connsiteY372" fmla="*/ 783812 h 825627"/>
                  <a:gd name="connsiteX373" fmla="*/ 1529895 w 3587446"/>
                  <a:gd name="connsiteY373" fmla="*/ 805572 h 825627"/>
                  <a:gd name="connsiteX374" fmla="*/ 1509390 w 3587446"/>
                  <a:gd name="connsiteY374" fmla="*/ 805400 h 825627"/>
                  <a:gd name="connsiteX375" fmla="*/ 1497380 w 3587446"/>
                  <a:gd name="connsiteY375" fmla="*/ 796647 h 825627"/>
                  <a:gd name="connsiteX376" fmla="*/ 1497623 w 3587446"/>
                  <a:gd name="connsiteY376" fmla="*/ 782050 h 825627"/>
                  <a:gd name="connsiteX377" fmla="*/ 1528920 w 3587446"/>
                  <a:gd name="connsiteY377" fmla="*/ 760290 h 825627"/>
                  <a:gd name="connsiteX378" fmla="*/ 1539223 w 3587446"/>
                  <a:gd name="connsiteY378" fmla="*/ 757353 h 825627"/>
                  <a:gd name="connsiteX379" fmla="*/ 759704 w 3587446"/>
                  <a:gd name="connsiteY379" fmla="*/ 757353 h 825627"/>
                  <a:gd name="connsiteX380" fmla="*/ 769907 w 3587446"/>
                  <a:gd name="connsiteY380" fmla="*/ 760463 h 825627"/>
                  <a:gd name="connsiteX381" fmla="*/ 781915 w 3587446"/>
                  <a:gd name="connsiteY381" fmla="*/ 769215 h 825627"/>
                  <a:gd name="connsiteX382" fmla="*/ 781673 w 3587446"/>
                  <a:gd name="connsiteY382" fmla="*/ 783812 h 825627"/>
                  <a:gd name="connsiteX383" fmla="*/ 750376 w 3587446"/>
                  <a:gd name="connsiteY383" fmla="*/ 805572 h 825627"/>
                  <a:gd name="connsiteX384" fmla="*/ 729870 w 3587446"/>
                  <a:gd name="connsiteY384" fmla="*/ 805400 h 825627"/>
                  <a:gd name="connsiteX385" fmla="*/ 717862 w 3587446"/>
                  <a:gd name="connsiteY385" fmla="*/ 796647 h 825627"/>
                  <a:gd name="connsiteX386" fmla="*/ 718103 w 3587446"/>
                  <a:gd name="connsiteY386" fmla="*/ 782050 h 825627"/>
                  <a:gd name="connsiteX387" fmla="*/ 749400 w 3587446"/>
                  <a:gd name="connsiteY387" fmla="*/ 760290 h 825627"/>
                  <a:gd name="connsiteX388" fmla="*/ 759704 w 3587446"/>
                  <a:gd name="connsiteY388" fmla="*/ 757353 h 825627"/>
                  <a:gd name="connsiteX389" fmla="*/ 3376839 w 3587446"/>
                  <a:gd name="connsiteY389" fmla="*/ 750973 h 825627"/>
                  <a:gd name="connsiteX390" fmla="*/ 3383024 w 3587446"/>
                  <a:gd name="connsiteY390" fmla="*/ 753030 h 825627"/>
                  <a:gd name="connsiteX391" fmla="*/ 3390159 w 3587446"/>
                  <a:gd name="connsiteY391" fmla="*/ 758581 h 825627"/>
                  <a:gd name="connsiteX392" fmla="*/ 3389600 w 3587446"/>
                  <a:gd name="connsiteY392" fmla="*/ 767550 h 825627"/>
                  <a:gd name="connsiteX393" fmla="*/ 3381801 w 3587446"/>
                  <a:gd name="connsiteY393" fmla="*/ 772629 h 825627"/>
                  <a:gd name="connsiteX394" fmla="*/ 3369202 w 3587446"/>
                  <a:gd name="connsiteY394" fmla="*/ 772231 h 825627"/>
                  <a:gd name="connsiteX395" fmla="*/ 3362068 w 3587446"/>
                  <a:gd name="connsiteY395" fmla="*/ 766681 h 825627"/>
                  <a:gd name="connsiteX396" fmla="*/ 3362626 w 3587446"/>
                  <a:gd name="connsiteY396" fmla="*/ 757711 h 825627"/>
                  <a:gd name="connsiteX397" fmla="*/ 3370425 w 3587446"/>
                  <a:gd name="connsiteY397" fmla="*/ 752633 h 825627"/>
                  <a:gd name="connsiteX398" fmla="*/ 3376839 w 3587446"/>
                  <a:gd name="connsiteY398" fmla="*/ 750973 h 825627"/>
                  <a:gd name="connsiteX399" fmla="*/ 2595683 w 3587446"/>
                  <a:gd name="connsiteY399" fmla="*/ 750973 h 825627"/>
                  <a:gd name="connsiteX400" fmla="*/ 2601868 w 3587446"/>
                  <a:gd name="connsiteY400" fmla="*/ 753030 h 825627"/>
                  <a:gd name="connsiteX401" fmla="*/ 2609004 w 3587446"/>
                  <a:gd name="connsiteY401" fmla="*/ 758581 h 825627"/>
                  <a:gd name="connsiteX402" fmla="*/ 2608444 w 3587446"/>
                  <a:gd name="connsiteY402" fmla="*/ 767550 h 825627"/>
                  <a:gd name="connsiteX403" fmla="*/ 2600646 w 3587446"/>
                  <a:gd name="connsiteY403" fmla="*/ 772629 h 825627"/>
                  <a:gd name="connsiteX404" fmla="*/ 2588046 w 3587446"/>
                  <a:gd name="connsiteY404" fmla="*/ 772231 h 825627"/>
                  <a:gd name="connsiteX405" fmla="*/ 2580912 w 3587446"/>
                  <a:gd name="connsiteY405" fmla="*/ 766681 h 825627"/>
                  <a:gd name="connsiteX406" fmla="*/ 2581470 w 3587446"/>
                  <a:gd name="connsiteY406" fmla="*/ 757711 h 825627"/>
                  <a:gd name="connsiteX407" fmla="*/ 2589269 w 3587446"/>
                  <a:gd name="connsiteY407" fmla="*/ 752633 h 825627"/>
                  <a:gd name="connsiteX408" fmla="*/ 2595683 w 3587446"/>
                  <a:gd name="connsiteY408" fmla="*/ 750973 h 825627"/>
                  <a:gd name="connsiteX409" fmla="*/ 1814686 w 3587446"/>
                  <a:gd name="connsiteY409" fmla="*/ 750973 h 825627"/>
                  <a:gd name="connsiteX410" fmla="*/ 1820870 w 3587446"/>
                  <a:gd name="connsiteY410" fmla="*/ 753030 h 825627"/>
                  <a:gd name="connsiteX411" fmla="*/ 1828005 w 3587446"/>
                  <a:gd name="connsiteY411" fmla="*/ 758581 h 825627"/>
                  <a:gd name="connsiteX412" fmla="*/ 1827447 w 3587446"/>
                  <a:gd name="connsiteY412" fmla="*/ 767550 h 825627"/>
                  <a:gd name="connsiteX413" fmla="*/ 1819648 w 3587446"/>
                  <a:gd name="connsiteY413" fmla="*/ 772629 h 825627"/>
                  <a:gd name="connsiteX414" fmla="*/ 1807049 w 3587446"/>
                  <a:gd name="connsiteY414" fmla="*/ 772231 h 825627"/>
                  <a:gd name="connsiteX415" fmla="*/ 1799914 w 3587446"/>
                  <a:gd name="connsiteY415" fmla="*/ 766681 h 825627"/>
                  <a:gd name="connsiteX416" fmla="*/ 1800473 w 3587446"/>
                  <a:gd name="connsiteY416" fmla="*/ 757711 h 825627"/>
                  <a:gd name="connsiteX417" fmla="*/ 1808272 w 3587446"/>
                  <a:gd name="connsiteY417" fmla="*/ 752633 h 825627"/>
                  <a:gd name="connsiteX418" fmla="*/ 1814686 w 3587446"/>
                  <a:gd name="connsiteY418" fmla="*/ 750973 h 825627"/>
                  <a:gd name="connsiteX419" fmla="*/ 1035166 w 3587446"/>
                  <a:gd name="connsiteY419" fmla="*/ 750973 h 825627"/>
                  <a:gd name="connsiteX420" fmla="*/ 1041351 w 3587446"/>
                  <a:gd name="connsiteY420" fmla="*/ 753030 h 825627"/>
                  <a:gd name="connsiteX421" fmla="*/ 1048486 w 3587446"/>
                  <a:gd name="connsiteY421" fmla="*/ 758581 h 825627"/>
                  <a:gd name="connsiteX422" fmla="*/ 1047927 w 3587446"/>
                  <a:gd name="connsiteY422" fmla="*/ 767550 h 825627"/>
                  <a:gd name="connsiteX423" fmla="*/ 1040128 w 3587446"/>
                  <a:gd name="connsiteY423" fmla="*/ 772629 h 825627"/>
                  <a:gd name="connsiteX424" fmla="*/ 1027529 w 3587446"/>
                  <a:gd name="connsiteY424" fmla="*/ 772231 h 825627"/>
                  <a:gd name="connsiteX425" fmla="*/ 1020395 w 3587446"/>
                  <a:gd name="connsiteY425" fmla="*/ 766681 h 825627"/>
                  <a:gd name="connsiteX426" fmla="*/ 1020953 w 3587446"/>
                  <a:gd name="connsiteY426" fmla="*/ 757711 h 825627"/>
                  <a:gd name="connsiteX427" fmla="*/ 1028753 w 3587446"/>
                  <a:gd name="connsiteY427" fmla="*/ 752633 h 825627"/>
                  <a:gd name="connsiteX428" fmla="*/ 1035166 w 3587446"/>
                  <a:gd name="connsiteY428" fmla="*/ 750973 h 825627"/>
                  <a:gd name="connsiteX429" fmla="*/ 254168 w 3587446"/>
                  <a:gd name="connsiteY429" fmla="*/ 750973 h 825627"/>
                  <a:gd name="connsiteX430" fmla="*/ 260353 w 3587446"/>
                  <a:gd name="connsiteY430" fmla="*/ 753030 h 825627"/>
                  <a:gd name="connsiteX431" fmla="*/ 267488 w 3587446"/>
                  <a:gd name="connsiteY431" fmla="*/ 758581 h 825627"/>
                  <a:gd name="connsiteX432" fmla="*/ 266929 w 3587446"/>
                  <a:gd name="connsiteY432" fmla="*/ 767550 h 825627"/>
                  <a:gd name="connsiteX433" fmla="*/ 259131 w 3587446"/>
                  <a:gd name="connsiteY433" fmla="*/ 772629 h 825627"/>
                  <a:gd name="connsiteX434" fmla="*/ 246532 w 3587446"/>
                  <a:gd name="connsiteY434" fmla="*/ 772231 h 825627"/>
                  <a:gd name="connsiteX435" fmla="*/ 239397 w 3587446"/>
                  <a:gd name="connsiteY435" fmla="*/ 766681 h 825627"/>
                  <a:gd name="connsiteX436" fmla="*/ 239956 w 3587446"/>
                  <a:gd name="connsiteY436" fmla="*/ 757711 h 825627"/>
                  <a:gd name="connsiteX437" fmla="*/ 247754 w 3587446"/>
                  <a:gd name="connsiteY437" fmla="*/ 752633 h 825627"/>
                  <a:gd name="connsiteX438" fmla="*/ 254168 w 3587446"/>
                  <a:gd name="connsiteY438" fmla="*/ 750973 h 825627"/>
                  <a:gd name="connsiteX439" fmla="*/ 3474436 w 3587446"/>
                  <a:gd name="connsiteY439" fmla="*/ 745303 h 825627"/>
                  <a:gd name="connsiteX440" fmla="*/ 3483671 w 3587446"/>
                  <a:gd name="connsiteY440" fmla="*/ 748026 h 825627"/>
                  <a:gd name="connsiteX441" fmla="*/ 3520678 w 3587446"/>
                  <a:gd name="connsiteY441" fmla="*/ 774371 h 825627"/>
                  <a:gd name="connsiteX442" fmla="*/ 3520678 w 3587446"/>
                  <a:gd name="connsiteY442" fmla="*/ 787519 h 825627"/>
                  <a:gd name="connsiteX443" fmla="*/ 3471225 w 3587446"/>
                  <a:gd name="connsiteY443" fmla="*/ 822723 h 825627"/>
                  <a:gd name="connsiteX444" fmla="*/ 3452753 w 3587446"/>
                  <a:gd name="connsiteY444" fmla="*/ 822723 h 825627"/>
                  <a:gd name="connsiteX445" fmla="*/ 3415748 w 3587446"/>
                  <a:gd name="connsiteY445" fmla="*/ 796378 h 825627"/>
                  <a:gd name="connsiteX446" fmla="*/ 3415748 w 3587446"/>
                  <a:gd name="connsiteY446" fmla="*/ 783230 h 825627"/>
                  <a:gd name="connsiteX447" fmla="*/ 3465200 w 3587446"/>
                  <a:gd name="connsiteY447" fmla="*/ 748026 h 825627"/>
                  <a:gd name="connsiteX448" fmla="*/ 3474436 w 3587446"/>
                  <a:gd name="connsiteY448" fmla="*/ 745303 h 825627"/>
                  <a:gd name="connsiteX449" fmla="*/ 2693438 w 3587446"/>
                  <a:gd name="connsiteY449" fmla="*/ 745303 h 825627"/>
                  <a:gd name="connsiteX450" fmla="*/ 2702674 w 3587446"/>
                  <a:gd name="connsiteY450" fmla="*/ 748026 h 825627"/>
                  <a:gd name="connsiteX451" fmla="*/ 2739680 w 3587446"/>
                  <a:gd name="connsiteY451" fmla="*/ 774371 h 825627"/>
                  <a:gd name="connsiteX452" fmla="*/ 2739680 w 3587446"/>
                  <a:gd name="connsiteY452" fmla="*/ 787519 h 825627"/>
                  <a:gd name="connsiteX453" fmla="*/ 2690227 w 3587446"/>
                  <a:gd name="connsiteY453" fmla="*/ 822723 h 825627"/>
                  <a:gd name="connsiteX454" fmla="*/ 2671756 w 3587446"/>
                  <a:gd name="connsiteY454" fmla="*/ 822723 h 825627"/>
                  <a:gd name="connsiteX455" fmla="*/ 2634749 w 3587446"/>
                  <a:gd name="connsiteY455" fmla="*/ 796378 h 825627"/>
                  <a:gd name="connsiteX456" fmla="*/ 2634749 w 3587446"/>
                  <a:gd name="connsiteY456" fmla="*/ 783230 h 825627"/>
                  <a:gd name="connsiteX457" fmla="*/ 2684202 w 3587446"/>
                  <a:gd name="connsiteY457" fmla="*/ 748026 h 825627"/>
                  <a:gd name="connsiteX458" fmla="*/ 2693438 w 3587446"/>
                  <a:gd name="connsiteY458" fmla="*/ 745303 h 825627"/>
                  <a:gd name="connsiteX459" fmla="*/ 1912282 w 3587446"/>
                  <a:gd name="connsiteY459" fmla="*/ 745303 h 825627"/>
                  <a:gd name="connsiteX460" fmla="*/ 1921518 w 3587446"/>
                  <a:gd name="connsiteY460" fmla="*/ 748026 h 825627"/>
                  <a:gd name="connsiteX461" fmla="*/ 1958525 w 3587446"/>
                  <a:gd name="connsiteY461" fmla="*/ 774371 h 825627"/>
                  <a:gd name="connsiteX462" fmla="*/ 1958525 w 3587446"/>
                  <a:gd name="connsiteY462" fmla="*/ 787519 h 825627"/>
                  <a:gd name="connsiteX463" fmla="*/ 1909071 w 3587446"/>
                  <a:gd name="connsiteY463" fmla="*/ 822723 h 825627"/>
                  <a:gd name="connsiteX464" fmla="*/ 1890600 w 3587446"/>
                  <a:gd name="connsiteY464" fmla="*/ 822723 h 825627"/>
                  <a:gd name="connsiteX465" fmla="*/ 1853593 w 3587446"/>
                  <a:gd name="connsiteY465" fmla="*/ 796378 h 825627"/>
                  <a:gd name="connsiteX466" fmla="*/ 1853593 w 3587446"/>
                  <a:gd name="connsiteY466" fmla="*/ 783230 h 825627"/>
                  <a:gd name="connsiteX467" fmla="*/ 1903046 w 3587446"/>
                  <a:gd name="connsiteY467" fmla="*/ 748026 h 825627"/>
                  <a:gd name="connsiteX468" fmla="*/ 1912282 w 3587446"/>
                  <a:gd name="connsiteY468" fmla="*/ 745303 h 825627"/>
                  <a:gd name="connsiteX469" fmla="*/ 1131284 w 3587446"/>
                  <a:gd name="connsiteY469" fmla="*/ 745303 h 825627"/>
                  <a:gd name="connsiteX470" fmla="*/ 1140520 w 3587446"/>
                  <a:gd name="connsiteY470" fmla="*/ 748026 h 825627"/>
                  <a:gd name="connsiteX471" fmla="*/ 1177526 w 3587446"/>
                  <a:gd name="connsiteY471" fmla="*/ 774371 h 825627"/>
                  <a:gd name="connsiteX472" fmla="*/ 1177526 w 3587446"/>
                  <a:gd name="connsiteY472" fmla="*/ 787519 h 825627"/>
                  <a:gd name="connsiteX473" fmla="*/ 1128073 w 3587446"/>
                  <a:gd name="connsiteY473" fmla="*/ 822723 h 825627"/>
                  <a:gd name="connsiteX474" fmla="*/ 1109601 w 3587446"/>
                  <a:gd name="connsiteY474" fmla="*/ 822723 h 825627"/>
                  <a:gd name="connsiteX475" fmla="*/ 1072595 w 3587446"/>
                  <a:gd name="connsiteY475" fmla="*/ 796378 h 825627"/>
                  <a:gd name="connsiteX476" fmla="*/ 1072595 w 3587446"/>
                  <a:gd name="connsiteY476" fmla="*/ 783230 h 825627"/>
                  <a:gd name="connsiteX477" fmla="*/ 1122049 w 3587446"/>
                  <a:gd name="connsiteY477" fmla="*/ 748026 h 825627"/>
                  <a:gd name="connsiteX478" fmla="*/ 1131284 w 3587446"/>
                  <a:gd name="connsiteY478" fmla="*/ 745303 h 825627"/>
                  <a:gd name="connsiteX479" fmla="*/ 351765 w 3587446"/>
                  <a:gd name="connsiteY479" fmla="*/ 745303 h 825627"/>
                  <a:gd name="connsiteX480" fmla="*/ 361000 w 3587446"/>
                  <a:gd name="connsiteY480" fmla="*/ 748026 h 825627"/>
                  <a:gd name="connsiteX481" fmla="*/ 398008 w 3587446"/>
                  <a:gd name="connsiteY481" fmla="*/ 774371 h 825627"/>
                  <a:gd name="connsiteX482" fmla="*/ 398008 w 3587446"/>
                  <a:gd name="connsiteY482" fmla="*/ 787519 h 825627"/>
                  <a:gd name="connsiteX483" fmla="*/ 348554 w 3587446"/>
                  <a:gd name="connsiteY483" fmla="*/ 822723 h 825627"/>
                  <a:gd name="connsiteX484" fmla="*/ 330083 w 3587446"/>
                  <a:gd name="connsiteY484" fmla="*/ 822723 h 825627"/>
                  <a:gd name="connsiteX485" fmla="*/ 293077 w 3587446"/>
                  <a:gd name="connsiteY485" fmla="*/ 796378 h 825627"/>
                  <a:gd name="connsiteX486" fmla="*/ 293077 w 3587446"/>
                  <a:gd name="connsiteY486" fmla="*/ 783230 h 825627"/>
                  <a:gd name="connsiteX487" fmla="*/ 342529 w 3587446"/>
                  <a:gd name="connsiteY487" fmla="*/ 748026 h 825627"/>
                  <a:gd name="connsiteX488" fmla="*/ 351765 w 3587446"/>
                  <a:gd name="connsiteY488" fmla="*/ 745303 h 825627"/>
                  <a:gd name="connsiteX489" fmla="*/ 3246648 w 3587446"/>
                  <a:gd name="connsiteY489" fmla="*/ 744654 h 825627"/>
                  <a:gd name="connsiteX490" fmla="*/ 3252831 w 3587446"/>
                  <a:gd name="connsiteY490" fmla="*/ 746711 h 825627"/>
                  <a:gd name="connsiteX491" fmla="*/ 3259968 w 3587446"/>
                  <a:gd name="connsiteY491" fmla="*/ 752262 h 825627"/>
                  <a:gd name="connsiteX492" fmla="*/ 3259409 w 3587446"/>
                  <a:gd name="connsiteY492" fmla="*/ 761232 h 825627"/>
                  <a:gd name="connsiteX493" fmla="*/ 3251610 w 3587446"/>
                  <a:gd name="connsiteY493" fmla="*/ 766310 h 825627"/>
                  <a:gd name="connsiteX494" fmla="*/ 3239011 w 3587446"/>
                  <a:gd name="connsiteY494" fmla="*/ 765913 h 825627"/>
                  <a:gd name="connsiteX495" fmla="*/ 3231875 w 3587446"/>
                  <a:gd name="connsiteY495" fmla="*/ 760361 h 825627"/>
                  <a:gd name="connsiteX496" fmla="*/ 3232434 w 3587446"/>
                  <a:gd name="connsiteY496" fmla="*/ 751393 h 825627"/>
                  <a:gd name="connsiteX497" fmla="*/ 3240232 w 3587446"/>
                  <a:gd name="connsiteY497" fmla="*/ 746313 h 825627"/>
                  <a:gd name="connsiteX498" fmla="*/ 3246648 w 3587446"/>
                  <a:gd name="connsiteY498" fmla="*/ 744654 h 825627"/>
                  <a:gd name="connsiteX499" fmla="*/ 2465492 w 3587446"/>
                  <a:gd name="connsiteY499" fmla="*/ 744654 h 825627"/>
                  <a:gd name="connsiteX500" fmla="*/ 2471675 w 3587446"/>
                  <a:gd name="connsiteY500" fmla="*/ 746711 h 825627"/>
                  <a:gd name="connsiteX501" fmla="*/ 2478811 w 3587446"/>
                  <a:gd name="connsiteY501" fmla="*/ 752262 h 825627"/>
                  <a:gd name="connsiteX502" fmla="*/ 2478253 w 3587446"/>
                  <a:gd name="connsiteY502" fmla="*/ 761232 h 825627"/>
                  <a:gd name="connsiteX503" fmla="*/ 2470454 w 3587446"/>
                  <a:gd name="connsiteY503" fmla="*/ 766310 h 825627"/>
                  <a:gd name="connsiteX504" fmla="*/ 2457855 w 3587446"/>
                  <a:gd name="connsiteY504" fmla="*/ 765913 h 825627"/>
                  <a:gd name="connsiteX505" fmla="*/ 2450720 w 3587446"/>
                  <a:gd name="connsiteY505" fmla="*/ 760361 h 825627"/>
                  <a:gd name="connsiteX506" fmla="*/ 2451279 w 3587446"/>
                  <a:gd name="connsiteY506" fmla="*/ 751393 h 825627"/>
                  <a:gd name="connsiteX507" fmla="*/ 2459078 w 3587446"/>
                  <a:gd name="connsiteY507" fmla="*/ 746313 h 825627"/>
                  <a:gd name="connsiteX508" fmla="*/ 2465492 w 3587446"/>
                  <a:gd name="connsiteY508" fmla="*/ 744654 h 825627"/>
                  <a:gd name="connsiteX509" fmla="*/ 1684494 w 3587446"/>
                  <a:gd name="connsiteY509" fmla="*/ 744654 h 825627"/>
                  <a:gd name="connsiteX510" fmla="*/ 1690678 w 3587446"/>
                  <a:gd name="connsiteY510" fmla="*/ 746711 h 825627"/>
                  <a:gd name="connsiteX511" fmla="*/ 1697814 w 3587446"/>
                  <a:gd name="connsiteY511" fmla="*/ 752262 h 825627"/>
                  <a:gd name="connsiteX512" fmla="*/ 1697255 w 3587446"/>
                  <a:gd name="connsiteY512" fmla="*/ 761232 h 825627"/>
                  <a:gd name="connsiteX513" fmla="*/ 1689457 w 3587446"/>
                  <a:gd name="connsiteY513" fmla="*/ 766310 h 825627"/>
                  <a:gd name="connsiteX514" fmla="*/ 1676858 w 3587446"/>
                  <a:gd name="connsiteY514" fmla="*/ 765913 h 825627"/>
                  <a:gd name="connsiteX515" fmla="*/ 1669723 w 3587446"/>
                  <a:gd name="connsiteY515" fmla="*/ 760361 h 825627"/>
                  <a:gd name="connsiteX516" fmla="*/ 1670282 w 3587446"/>
                  <a:gd name="connsiteY516" fmla="*/ 751393 h 825627"/>
                  <a:gd name="connsiteX517" fmla="*/ 1678080 w 3587446"/>
                  <a:gd name="connsiteY517" fmla="*/ 746313 h 825627"/>
                  <a:gd name="connsiteX518" fmla="*/ 1684494 w 3587446"/>
                  <a:gd name="connsiteY518" fmla="*/ 744654 h 825627"/>
                  <a:gd name="connsiteX519" fmla="*/ 904975 w 3587446"/>
                  <a:gd name="connsiteY519" fmla="*/ 744654 h 825627"/>
                  <a:gd name="connsiteX520" fmla="*/ 911159 w 3587446"/>
                  <a:gd name="connsiteY520" fmla="*/ 746711 h 825627"/>
                  <a:gd name="connsiteX521" fmla="*/ 918294 w 3587446"/>
                  <a:gd name="connsiteY521" fmla="*/ 752262 h 825627"/>
                  <a:gd name="connsiteX522" fmla="*/ 917736 w 3587446"/>
                  <a:gd name="connsiteY522" fmla="*/ 761232 h 825627"/>
                  <a:gd name="connsiteX523" fmla="*/ 909938 w 3587446"/>
                  <a:gd name="connsiteY523" fmla="*/ 766310 h 825627"/>
                  <a:gd name="connsiteX524" fmla="*/ 897339 w 3587446"/>
                  <a:gd name="connsiteY524" fmla="*/ 765913 h 825627"/>
                  <a:gd name="connsiteX525" fmla="*/ 890203 w 3587446"/>
                  <a:gd name="connsiteY525" fmla="*/ 760361 h 825627"/>
                  <a:gd name="connsiteX526" fmla="*/ 890762 w 3587446"/>
                  <a:gd name="connsiteY526" fmla="*/ 751393 h 825627"/>
                  <a:gd name="connsiteX527" fmla="*/ 898561 w 3587446"/>
                  <a:gd name="connsiteY527" fmla="*/ 746313 h 825627"/>
                  <a:gd name="connsiteX528" fmla="*/ 904975 w 3587446"/>
                  <a:gd name="connsiteY528" fmla="*/ 744654 h 825627"/>
                  <a:gd name="connsiteX529" fmla="*/ 123977 w 3587446"/>
                  <a:gd name="connsiteY529" fmla="*/ 744654 h 825627"/>
                  <a:gd name="connsiteX530" fmla="*/ 130161 w 3587446"/>
                  <a:gd name="connsiteY530" fmla="*/ 746711 h 825627"/>
                  <a:gd name="connsiteX531" fmla="*/ 137297 w 3587446"/>
                  <a:gd name="connsiteY531" fmla="*/ 752262 h 825627"/>
                  <a:gd name="connsiteX532" fmla="*/ 136738 w 3587446"/>
                  <a:gd name="connsiteY532" fmla="*/ 761232 h 825627"/>
                  <a:gd name="connsiteX533" fmla="*/ 128939 w 3587446"/>
                  <a:gd name="connsiteY533" fmla="*/ 766310 h 825627"/>
                  <a:gd name="connsiteX534" fmla="*/ 116341 w 3587446"/>
                  <a:gd name="connsiteY534" fmla="*/ 765913 h 825627"/>
                  <a:gd name="connsiteX535" fmla="*/ 109205 w 3587446"/>
                  <a:gd name="connsiteY535" fmla="*/ 760361 h 825627"/>
                  <a:gd name="connsiteX536" fmla="*/ 109764 w 3587446"/>
                  <a:gd name="connsiteY536" fmla="*/ 751393 h 825627"/>
                  <a:gd name="connsiteX537" fmla="*/ 117562 w 3587446"/>
                  <a:gd name="connsiteY537" fmla="*/ 746313 h 825627"/>
                  <a:gd name="connsiteX538" fmla="*/ 123977 w 3587446"/>
                  <a:gd name="connsiteY538" fmla="*/ 744654 h 825627"/>
                  <a:gd name="connsiteX539" fmla="*/ 3305392 w 3587446"/>
                  <a:gd name="connsiteY539" fmla="*/ 743551 h 825627"/>
                  <a:gd name="connsiteX540" fmla="*/ 3311842 w 3587446"/>
                  <a:gd name="connsiteY540" fmla="*/ 745455 h 825627"/>
                  <a:gd name="connsiteX541" fmla="*/ 3337286 w 3587446"/>
                  <a:gd name="connsiteY541" fmla="*/ 763565 h 825627"/>
                  <a:gd name="connsiteX542" fmla="*/ 3337286 w 3587446"/>
                  <a:gd name="connsiteY542" fmla="*/ 772752 h 825627"/>
                  <a:gd name="connsiteX543" fmla="*/ 3300370 w 3587446"/>
                  <a:gd name="connsiteY543" fmla="*/ 799032 h 825627"/>
                  <a:gd name="connsiteX544" fmla="*/ 3287466 w 3587446"/>
                  <a:gd name="connsiteY544" fmla="*/ 799032 h 825627"/>
                  <a:gd name="connsiteX545" fmla="*/ 3262024 w 3587446"/>
                  <a:gd name="connsiteY545" fmla="*/ 780919 h 825627"/>
                  <a:gd name="connsiteX546" fmla="*/ 3262022 w 3587446"/>
                  <a:gd name="connsiteY546" fmla="*/ 771733 h 825627"/>
                  <a:gd name="connsiteX547" fmla="*/ 3298940 w 3587446"/>
                  <a:gd name="connsiteY547" fmla="*/ 745453 h 825627"/>
                  <a:gd name="connsiteX548" fmla="*/ 3305392 w 3587446"/>
                  <a:gd name="connsiteY548" fmla="*/ 743551 h 825627"/>
                  <a:gd name="connsiteX549" fmla="*/ 2524236 w 3587446"/>
                  <a:gd name="connsiteY549" fmla="*/ 743551 h 825627"/>
                  <a:gd name="connsiteX550" fmla="*/ 2530688 w 3587446"/>
                  <a:gd name="connsiteY550" fmla="*/ 745455 h 825627"/>
                  <a:gd name="connsiteX551" fmla="*/ 2556130 w 3587446"/>
                  <a:gd name="connsiteY551" fmla="*/ 763565 h 825627"/>
                  <a:gd name="connsiteX552" fmla="*/ 2556130 w 3587446"/>
                  <a:gd name="connsiteY552" fmla="*/ 772752 h 825627"/>
                  <a:gd name="connsiteX553" fmla="*/ 2519214 w 3587446"/>
                  <a:gd name="connsiteY553" fmla="*/ 799032 h 825627"/>
                  <a:gd name="connsiteX554" fmla="*/ 2506310 w 3587446"/>
                  <a:gd name="connsiteY554" fmla="*/ 799032 h 825627"/>
                  <a:gd name="connsiteX555" fmla="*/ 2480868 w 3587446"/>
                  <a:gd name="connsiteY555" fmla="*/ 780919 h 825627"/>
                  <a:gd name="connsiteX556" fmla="*/ 2480868 w 3587446"/>
                  <a:gd name="connsiteY556" fmla="*/ 771733 h 825627"/>
                  <a:gd name="connsiteX557" fmla="*/ 2517784 w 3587446"/>
                  <a:gd name="connsiteY557" fmla="*/ 745453 h 825627"/>
                  <a:gd name="connsiteX558" fmla="*/ 2524236 w 3587446"/>
                  <a:gd name="connsiteY558" fmla="*/ 743551 h 825627"/>
                  <a:gd name="connsiteX559" fmla="*/ 1743239 w 3587446"/>
                  <a:gd name="connsiteY559" fmla="*/ 743551 h 825627"/>
                  <a:gd name="connsiteX560" fmla="*/ 1749690 w 3587446"/>
                  <a:gd name="connsiteY560" fmla="*/ 745455 h 825627"/>
                  <a:gd name="connsiteX561" fmla="*/ 1775133 w 3587446"/>
                  <a:gd name="connsiteY561" fmla="*/ 763565 h 825627"/>
                  <a:gd name="connsiteX562" fmla="*/ 1775133 w 3587446"/>
                  <a:gd name="connsiteY562" fmla="*/ 772752 h 825627"/>
                  <a:gd name="connsiteX563" fmla="*/ 1738215 w 3587446"/>
                  <a:gd name="connsiteY563" fmla="*/ 799032 h 825627"/>
                  <a:gd name="connsiteX564" fmla="*/ 1725313 w 3587446"/>
                  <a:gd name="connsiteY564" fmla="*/ 799032 h 825627"/>
                  <a:gd name="connsiteX565" fmla="*/ 1699869 w 3587446"/>
                  <a:gd name="connsiteY565" fmla="*/ 780919 h 825627"/>
                  <a:gd name="connsiteX566" fmla="*/ 1699869 w 3587446"/>
                  <a:gd name="connsiteY566" fmla="*/ 771733 h 825627"/>
                  <a:gd name="connsiteX567" fmla="*/ 1736786 w 3587446"/>
                  <a:gd name="connsiteY567" fmla="*/ 745453 h 825627"/>
                  <a:gd name="connsiteX568" fmla="*/ 1743239 w 3587446"/>
                  <a:gd name="connsiteY568" fmla="*/ 743551 h 825627"/>
                  <a:gd name="connsiteX569" fmla="*/ 963719 w 3587446"/>
                  <a:gd name="connsiteY569" fmla="*/ 743551 h 825627"/>
                  <a:gd name="connsiteX570" fmla="*/ 970169 w 3587446"/>
                  <a:gd name="connsiteY570" fmla="*/ 745455 h 825627"/>
                  <a:gd name="connsiteX571" fmla="*/ 995613 w 3587446"/>
                  <a:gd name="connsiteY571" fmla="*/ 763565 h 825627"/>
                  <a:gd name="connsiteX572" fmla="*/ 995613 w 3587446"/>
                  <a:gd name="connsiteY572" fmla="*/ 772752 h 825627"/>
                  <a:gd name="connsiteX573" fmla="*/ 958697 w 3587446"/>
                  <a:gd name="connsiteY573" fmla="*/ 799032 h 825627"/>
                  <a:gd name="connsiteX574" fmla="*/ 945794 w 3587446"/>
                  <a:gd name="connsiteY574" fmla="*/ 799032 h 825627"/>
                  <a:gd name="connsiteX575" fmla="*/ 920350 w 3587446"/>
                  <a:gd name="connsiteY575" fmla="*/ 780919 h 825627"/>
                  <a:gd name="connsiteX576" fmla="*/ 920349 w 3587446"/>
                  <a:gd name="connsiteY576" fmla="*/ 771733 h 825627"/>
                  <a:gd name="connsiteX577" fmla="*/ 957267 w 3587446"/>
                  <a:gd name="connsiteY577" fmla="*/ 745453 h 825627"/>
                  <a:gd name="connsiteX578" fmla="*/ 963719 w 3587446"/>
                  <a:gd name="connsiteY578" fmla="*/ 743551 h 825627"/>
                  <a:gd name="connsiteX579" fmla="*/ 182722 w 3587446"/>
                  <a:gd name="connsiteY579" fmla="*/ 743551 h 825627"/>
                  <a:gd name="connsiteX580" fmla="*/ 189172 w 3587446"/>
                  <a:gd name="connsiteY580" fmla="*/ 745455 h 825627"/>
                  <a:gd name="connsiteX581" fmla="*/ 214616 w 3587446"/>
                  <a:gd name="connsiteY581" fmla="*/ 763565 h 825627"/>
                  <a:gd name="connsiteX582" fmla="*/ 214616 w 3587446"/>
                  <a:gd name="connsiteY582" fmla="*/ 772752 h 825627"/>
                  <a:gd name="connsiteX583" fmla="*/ 177699 w 3587446"/>
                  <a:gd name="connsiteY583" fmla="*/ 799032 h 825627"/>
                  <a:gd name="connsiteX584" fmla="*/ 164796 w 3587446"/>
                  <a:gd name="connsiteY584" fmla="*/ 799032 h 825627"/>
                  <a:gd name="connsiteX585" fmla="*/ 139352 w 3587446"/>
                  <a:gd name="connsiteY585" fmla="*/ 780919 h 825627"/>
                  <a:gd name="connsiteX586" fmla="*/ 139352 w 3587446"/>
                  <a:gd name="connsiteY586" fmla="*/ 771733 h 825627"/>
                  <a:gd name="connsiteX587" fmla="*/ 176270 w 3587446"/>
                  <a:gd name="connsiteY587" fmla="*/ 745453 h 825627"/>
                  <a:gd name="connsiteX588" fmla="*/ 182722 w 3587446"/>
                  <a:gd name="connsiteY588" fmla="*/ 743551 h 825627"/>
                  <a:gd name="connsiteX589" fmla="*/ 3425506 w 3587446"/>
                  <a:gd name="connsiteY589" fmla="*/ 737283 h 825627"/>
                  <a:gd name="connsiteX590" fmla="*/ 3431691 w 3587446"/>
                  <a:gd name="connsiteY590" fmla="*/ 739339 h 825627"/>
                  <a:gd name="connsiteX591" fmla="*/ 3438824 w 3587446"/>
                  <a:gd name="connsiteY591" fmla="*/ 744890 h 825627"/>
                  <a:gd name="connsiteX592" fmla="*/ 3438266 w 3587446"/>
                  <a:gd name="connsiteY592" fmla="*/ 753859 h 825627"/>
                  <a:gd name="connsiteX593" fmla="*/ 3430467 w 3587446"/>
                  <a:gd name="connsiteY593" fmla="*/ 758938 h 825627"/>
                  <a:gd name="connsiteX594" fmla="*/ 3417868 w 3587446"/>
                  <a:gd name="connsiteY594" fmla="*/ 758540 h 825627"/>
                  <a:gd name="connsiteX595" fmla="*/ 3410733 w 3587446"/>
                  <a:gd name="connsiteY595" fmla="*/ 752990 h 825627"/>
                  <a:gd name="connsiteX596" fmla="*/ 3411292 w 3587446"/>
                  <a:gd name="connsiteY596" fmla="*/ 744020 h 825627"/>
                  <a:gd name="connsiteX597" fmla="*/ 3419090 w 3587446"/>
                  <a:gd name="connsiteY597" fmla="*/ 738940 h 825627"/>
                  <a:gd name="connsiteX598" fmla="*/ 3425506 w 3587446"/>
                  <a:gd name="connsiteY598" fmla="*/ 737283 h 825627"/>
                  <a:gd name="connsiteX599" fmla="*/ 2644507 w 3587446"/>
                  <a:gd name="connsiteY599" fmla="*/ 737283 h 825627"/>
                  <a:gd name="connsiteX600" fmla="*/ 2650691 w 3587446"/>
                  <a:gd name="connsiteY600" fmla="*/ 739339 h 825627"/>
                  <a:gd name="connsiteX601" fmla="*/ 2657827 w 3587446"/>
                  <a:gd name="connsiteY601" fmla="*/ 744890 h 825627"/>
                  <a:gd name="connsiteX602" fmla="*/ 2657267 w 3587446"/>
                  <a:gd name="connsiteY602" fmla="*/ 753859 h 825627"/>
                  <a:gd name="connsiteX603" fmla="*/ 2649469 w 3587446"/>
                  <a:gd name="connsiteY603" fmla="*/ 758938 h 825627"/>
                  <a:gd name="connsiteX604" fmla="*/ 2636870 w 3587446"/>
                  <a:gd name="connsiteY604" fmla="*/ 758540 h 825627"/>
                  <a:gd name="connsiteX605" fmla="*/ 2629734 w 3587446"/>
                  <a:gd name="connsiteY605" fmla="*/ 752990 h 825627"/>
                  <a:gd name="connsiteX606" fmla="*/ 2630293 w 3587446"/>
                  <a:gd name="connsiteY606" fmla="*/ 744020 h 825627"/>
                  <a:gd name="connsiteX607" fmla="*/ 2638092 w 3587446"/>
                  <a:gd name="connsiteY607" fmla="*/ 738940 h 825627"/>
                  <a:gd name="connsiteX608" fmla="*/ 2644507 w 3587446"/>
                  <a:gd name="connsiteY608" fmla="*/ 737283 h 825627"/>
                  <a:gd name="connsiteX609" fmla="*/ 1863352 w 3587446"/>
                  <a:gd name="connsiteY609" fmla="*/ 737283 h 825627"/>
                  <a:gd name="connsiteX610" fmla="*/ 1869536 w 3587446"/>
                  <a:gd name="connsiteY610" fmla="*/ 739339 h 825627"/>
                  <a:gd name="connsiteX611" fmla="*/ 1876672 w 3587446"/>
                  <a:gd name="connsiteY611" fmla="*/ 744890 h 825627"/>
                  <a:gd name="connsiteX612" fmla="*/ 1876112 w 3587446"/>
                  <a:gd name="connsiteY612" fmla="*/ 753859 h 825627"/>
                  <a:gd name="connsiteX613" fmla="*/ 1868313 w 3587446"/>
                  <a:gd name="connsiteY613" fmla="*/ 758938 h 825627"/>
                  <a:gd name="connsiteX614" fmla="*/ 1855715 w 3587446"/>
                  <a:gd name="connsiteY614" fmla="*/ 758540 h 825627"/>
                  <a:gd name="connsiteX615" fmla="*/ 1848580 w 3587446"/>
                  <a:gd name="connsiteY615" fmla="*/ 752990 h 825627"/>
                  <a:gd name="connsiteX616" fmla="*/ 1849138 w 3587446"/>
                  <a:gd name="connsiteY616" fmla="*/ 744020 h 825627"/>
                  <a:gd name="connsiteX617" fmla="*/ 1856937 w 3587446"/>
                  <a:gd name="connsiteY617" fmla="*/ 738940 h 825627"/>
                  <a:gd name="connsiteX618" fmla="*/ 1863352 w 3587446"/>
                  <a:gd name="connsiteY618" fmla="*/ 737283 h 825627"/>
                  <a:gd name="connsiteX619" fmla="*/ 1082354 w 3587446"/>
                  <a:gd name="connsiteY619" fmla="*/ 737283 h 825627"/>
                  <a:gd name="connsiteX620" fmla="*/ 1088539 w 3587446"/>
                  <a:gd name="connsiteY620" fmla="*/ 739339 h 825627"/>
                  <a:gd name="connsiteX621" fmla="*/ 1095673 w 3587446"/>
                  <a:gd name="connsiteY621" fmla="*/ 744890 h 825627"/>
                  <a:gd name="connsiteX622" fmla="*/ 1095115 w 3587446"/>
                  <a:gd name="connsiteY622" fmla="*/ 753859 h 825627"/>
                  <a:gd name="connsiteX623" fmla="*/ 1087316 w 3587446"/>
                  <a:gd name="connsiteY623" fmla="*/ 758938 h 825627"/>
                  <a:gd name="connsiteX624" fmla="*/ 1074717 w 3587446"/>
                  <a:gd name="connsiteY624" fmla="*/ 758540 h 825627"/>
                  <a:gd name="connsiteX625" fmla="*/ 1067582 w 3587446"/>
                  <a:gd name="connsiteY625" fmla="*/ 752990 h 825627"/>
                  <a:gd name="connsiteX626" fmla="*/ 1068141 w 3587446"/>
                  <a:gd name="connsiteY626" fmla="*/ 744020 h 825627"/>
                  <a:gd name="connsiteX627" fmla="*/ 1075939 w 3587446"/>
                  <a:gd name="connsiteY627" fmla="*/ 738940 h 825627"/>
                  <a:gd name="connsiteX628" fmla="*/ 1082354 w 3587446"/>
                  <a:gd name="connsiteY628" fmla="*/ 737283 h 825627"/>
                  <a:gd name="connsiteX629" fmla="*/ 302835 w 3587446"/>
                  <a:gd name="connsiteY629" fmla="*/ 737283 h 825627"/>
                  <a:gd name="connsiteX630" fmla="*/ 309020 w 3587446"/>
                  <a:gd name="connsiteY630" fmla="*/ 739339 h 825627"/>
                  <a:gd name="connsiteX631" fmla="*/ 316154 w 3587446"/>
                  <a:gd name="connsiteY631" fmla="*/ 744890 h 825627"/>
                  <a:gd name="connsiteX632" fmla="*/ 315595 w 3587446"/>
                  <a:gd name="connsiteY632" fmla="*/ 753859 h 825627"/>
                  <a:gd name="connsiteX633" fmla="*/ 307796 w 3587446"/>
                  <a:gd name="connsiteY633" fmla="*/ 758938 h 825627"/>
                  <a:gd name="connsiteX634" fmla="*/ 295198 w 3587446"/>
                  <a:gd name="connsiteY634" fmla="*/ 758540 h 825627"/>
                  <a:gd name="connsiteX635" fmla="*/ 288063 w 3587446"/>
                  <a:gd name="connsiteY635" fmla="*/ 752990 h 825627"/>
                  <a:gd name="connsiteX636" fmla="*/ 288621 w 3587446"/>
                  <a:gd name="connsiteY636" fmla="*/ 744020 h 825627"/>
                  <a:gd name="connsiteX637" fmla="*/ 296420 w 3587446"/>
                  <a:gd name="connsiteY637" fmla="*/ 738940 h 825627"/>
                  <a:gd name="connsiteX638" fmla="*/ 302835 w 3587446"/>
                  <a:gd name="connsiteY638" fmla="*/ 737283 h 825627"/>
                  <a:gd name="connsiteX639" fmla="*/ 3187208 w 3587446"/>
                  <a:gd name="connsiteY639" fmla="*/ 732810 h 825627"/>
                  <a:gd name="connsiteX640" fmla="*/ 3194135 w 3587446"/>
                  <a:gd name="connsiteY640" fmla="*/ 734921 h 825627"/>
                  <a:gd name="connsiteX641" fmla="*/ 3202286 w 3587446"/>
                  <a:gd name="connsiteY641" fmla="*/ 740863 h 825627"/>
                  <a:gd name="connsiteX642" fmla="*/ 3202122 w 3587446"/>
                  <a:gd name="connsiteY642" fmla="*/ 750772 h 825627"/>
                  <a:gd name="connsiteX643" fmla="*/ 3165769 w 3587446"/>
                  <a:gd name="connsiteY643" fmla="*/ 776048 h 825627"/>
                  <a:gd name="connsiteX644" fmla="*/ 3151848 w 3587446"/>
                  <a:gd name="connsiteY644" fmla="*/ 775931 h 825627"/>
                  <a:gd name="connsiteX645" fmla="*/ 3143695 w 3587446"/>
                  <a:gd name="connsiteY645" fmla="*/ 769989 h 825627"/>
                  <a:gd name="connsiteX646" fmla="*/ 3143860 w 3587446"/>
                  <a:gd name="connsiteY646" fmla="*/ 760080 h 825627"/>
                  <a:gd name="connsiteX647" fmla="*/ 3180214 w 3587446"/>
                  <a:gd name="connsiteY647" fmla="*/ 734803 h 825627"/>
                  <a:gd name="connsiteX648" fmla="*/ 3187208 w 3587446"/>
                  <a:gd name="connsiteY648" fmla="*/ 732810 h 825627"/>
                  <a:gd name="connsiteX649" fmla="*/ 2406052 w 3587446"/>
                  <a:gd name="connsiteY649" fmla="*/ 732810 h 825627"/>
                  <a:gd name="connsiteX650" fmla="*/ 2412980 w 3587446"/>
                  <a:gd name="connsiteY650" fmla="*/ 734921 h 825627"/>
                  <a:gd name="connsiteX651" fmla="*/ 2421130 w 3587446"/>
                  <a:gd name="connsiteY651" fmla="*/ 740863 h 825627"/>
                  <a:gd name="connsiteX652" fmla="*/ 2420966 w 3587446"/>
                  <a:gd name="connsiteY652" fmla="*/ 750772 h 825627"/>
                  <a:gd name="connsiteX653" fmla="*/ 2384614 w 3587446"/>
                  <a:gd name="connsiteY653" fmla="*/ 776048 h 825627"/>
                  <a:gd name="connsiteX654" fmla="*/ 2370692 w 3587446"/>
                  <a:gd name="connsiteY654" fmla="*/ 775931 h 825627"/>
                  <a:gd name="connsiteX655" fmla="*/ 2362541 w 3587446"/>
                  <a:gd name="connsiteY655" fmla="*/ 769989 h 825627"/>
                  <a:gd name="connsiteX656" fmla="*/ 2362704 w 3587446"/>
                  <a:gd name="connsiteY656" fmla="*/ 760080 h 825627"/>
                  <a:gd name="connsiteX657" fmla="*/ 2399058 w 3587446"/>
                  <a:gd name="connsiteY657" fmla="*/ 734803 h 825627"/>
                  <a:gd name="connsiteX658" fmla="*/ 2406052 w 3587446"/>
                  <a:gd name="connsiteY658" fmla="*/ 732810 h 825627"/>
                  <a:gd name="connsiteX659" fmla="*/ 1625055 w 3587446"/>
                  <a:gd name="connsiteY659" fmla="*/ 732810 h 825627"/>
                  <a:gd name="connsiteX660" fmla="*/ 1631981 w 3587446"/>
                  <a:gd name="connsiteY660" fmla="*/ 734921 h 825627"/>
                  <a:gd name="connsiteX661" fmla="*/ 1640133 w 3587446"/>
                  <a:gd name="connsiteY661" fmla="*/ 740863 h 825627"/>
                  <a:gd name="connsiteX662" fmla="*/ 1639968 w 3587446"/>
                  <a:gd name="connsiteY662" fmla="*/ 750772 h 825627"/>
                  <a:gd name="connsiteX663" fmla="*/ 1603617 w 3587446"/>
                  <a:gd name="connsiteY663" fmla="*/ 776048 h 825627"/>
                  <a:gd name="connsiteX664" fmla="*/ 1589694 w 3587446"/>
                  <a:gd name="connsiteY664" fmla="*/ 775931 h 825627"/>
                  <a:gd name="connsiteX665" fmla="*/ 1581543 w 3587446"/>
                  <a:gd name="connsiteY665" fmla="*/ 769989 h 825627"/>
                  <a:gd name="connsiteX666" fmla="*/ 1581707 w 3587446"/>
                  <a:gd name="connsiteY666" fmla="*/ 760080 h 825627"/>
                  <a:gd name="connsiteX667" fmla="*/ 1618060 w 3587446"/>
                  <a:gd name="connsiteY667" fmla="*/ 734803 h 825627"/>
                  <a:gd name="connsiteX668" fmla="*/ 1625055 w 3587446"/>
                  <a:gd name="connsiteY668" fmla="*/ 732810 h 825627"/>
                  <a:gd name="connsiteX669" fmla="*/ 845536 w 3587446"/>
                  <a:gd name="connsiteY669" fmla="*/ 732810 h 825627"/>
                  <a:gd name="connsiteX670" fmla="*/ 852462 w 3587446"/>
                  <a:gd name="connsiteY670" fmla="*/ 734921 h 825627"/>
                  <a:gd name="connsiteX671" fmla="*/ 860615 w 3587446"/>
                  <a:gd name="connsiteY671" fmla="*/ 740863 h 825627"/>
                  <a:gd name="connsiteX672" fmla="*/ 860450 w 3587446"/>
                  <a:gd name="connsiteY672" fmla="*/ 750772 h 825627"/>
                  <a:gd name="connsiteX673" fmla="*/ 824097 w 3587446"/>
                  <a:gd name="connsiteY673" fmla="*/ 776048 h 825627"/>
                  <a:gd name="connsiteX674" fmla="*/ 810175 w 3587446"/>
                  <a:gd name="connsiteY674" fmla="*/ 775931 h 825627"/>
                  <a:gd name="connsiteX675" fmla="*/ 802023 w 3587446"/>
                  <a:gd name="connsiteY675" fmla="*/ 769989 h 825627"/>
                  <a:gd name="connsiteX676" fmla="*/ 802187 w 3587446"/>
                  <a:gd name="connsiteY676" fmla="*/ 760080 h 825627"/>
                  <a:gd name="connsiteX677" fmla="*/ 838541 w 3587446"/>
                  <a:gd name="connsiteY677" fmla="*/ 734803 h 825627"/>
                  <a:gd name="connsiteX678" fmla="*/ 845536 w 3587446"/>
                  <a:gd name="connsiteY678" fmla="*/ 732810 h 825627"/>
                  <a:gd name="connsiteX679" fmla="*/ 64537 w 3587446"/>
                  <a:gd name="connsiteY679" fmla="*/ 732810 h 825627"/>
                  <a:gd name="connsiteX680" fmla="*/ 71464 w 3587446"/>
                  <a:gd name="connsiteY680" fmla="*/ 734921 h 825627"/>
                  <a:gd name="connsiteX681" fmla="*/ 79616 w 3587446"/>
                  <a:gd name="connsiteY681" fmla="*/ 740863 h 825627"/>
                  <a:gd name="connsiteX682" fmla="*/ 79451 w 3587446"/>
                  <a:gd name="connsiteY682" fmla="*/ 750772 h 825627"/>
                  <a:gd name="connsiteX683" fmla="*/ 43098 w 3587446"/>
                  <a:gd name="connsiteY683" fmla="*/ 776048 h 825627"/>
                  <a:gd name="connsiteX684" fmla="*/ 29178 w 3587446"/>
                  <a:gd name="connsiteY684" fmla="*/ 775931 h 825627"/>
                  <a:gd name="connsiteX685" fmla="*/ 21025 w 3587446"/>
                  <a:gd name="connsiteY685" fmla="*/ 769989 h 825627"/>
                  <a:gd name="connsiteX686" fmla="*/ 21189 w 3587446"/>
                  <a:gd name="connsiteY686" fmla="*/ 760080 h 825627"/>
                  <a:gd name="connsiteX687" fmla="*/ 57544 w 3587446"/>
                  <a:gd name="connsiteY687" fmla="*/ 734803 h 825627"/>
                  <a:gd name="connsiteX688" fmla="*/ 64537 w 3587446"/>
                  <a:gd name="connsiteY688" fmla="*/ 732810 h 825627"/>
                  <a:gd name="connsiteX689" fmla="*/ 2993976 w 3587446"/>
                  <a:gd name="connsiteY689" fmla="*/ 703799 h 825627"/>
                  <a:gd name="connsiteX690" fmla="*/ 3003462 w 3587446"/>
                  <a:gd name="connsiteY690" fmla="*/ 706596 h 825627"/>
                  <a:gd name="connsiteX691" fmla="*/ 3067610 w 3587446"/>
                  <a:gd name="connsiteY691" fmla="*/ 752260 h 825627"/>
                  <a:gd name="connsiteX692" fmla="*/ 3067610 w 3587446"/>
                  <a:gd name="connsiteY692" fmla="*/ 765767 h 825627"/>
                  <a:gd name="connsiteX693" fmla="*/ 2987448 w 3587446"/>
                  <a:gd name="connsiteY693" fmla="*/ 822831 h 825627"/>
                  <a:gd name="connsiteX694" fmla="*/ 2968475 w 3587446"/>
                  <a:gd name="connsiteY694" fmla="*/ 822831 h 825627"/>
                  <a:gd name="connsiteX695" fmla="*/ 2904327 w 3587446"/>
                  <a:gd name="connsiteY695" fmla="*/ 777166 h 825627"/>
                  <a:gd name="connsiteX696" fmla="*/ 2904327 w 3587446"/>
                  <a:gd name="connsiteY696" fmla="*/ 763660 h 825627"/>
                  <a:gd name="connsiteX697" fmla="*/ 2984488 w 3587446"/>
                  <a:gd name="connsiteY697" fmla="*/ 706596 h 825627"/>
                  <a:gd name="connsiteX698" fmla="*/ 2993976 w 3587446"/>
                  <a:gd name="connsiteY698" fmla="*/ 703799 h 825627"/>
                  <a:gd name="connsiteX699" fmla="*/ 2212820 w 3587446"/>
                  <a:gd name="connsiteY699" fmla="*/ 703799 h 825627"/>
                  <a:gd name="connsiteX700" fmla="*/ 2222306 w 3587446"/>
                  <a:gd name="connsiteY700" fmla="*/ 706596 h 825627"/>
                  <a:gd name="connsiteX701" fmla="*/ 2286454 w 3587446"/>
                  <a:gd name="connsiteY701" fmla="*/ 752260 h 825627"/>
                  <a:gd name="connsiteX702" fmla="*/ 2286454 w 3587446"/>
                  <a:gd name="connsiteY702" fmla="*/ 765767 h 825627"/>
                  <a:gd name="connsiteX703" fmla="*/ 2206294 w 3587446"/>
                  <a:gd name="connsiteY703" fmla="*/ 822831 h 825627"/>
                  <a:gd name="connsiteX704" fmla="*/ 2187319 w 3587446"/>
                  <a:gd name="connsiteY704" fmla="*/ 822831 h 825627"/>
                  <a:gd name="connsiteX705" fmla="*/ 2123171 w 3587446"/>
                  <a:gd name="connsiteY705" fmla="*/ 777166 h 825627"/>
                  <a:gd name="connsiteX706" fmla="*/ 2123171 w 3587446"/>
                  <a:gd name="connsiteY706" fmla="*/ 763660 h 825627"/>
                  <a:gd name="connsiteX707" fmla="*/ 2203333 w 3587446"/>
                  <a:gd name="connsiteY707" fmla="*/ 706596 h 825627"/>
                  <a:gd name="connsiteX708" fmla="*/ 2212820 w 3587446"/>
                  <a:gd name="connsiteY708" fmla="*/ 703799 h 825627"/>
                  <a:gd name="connsiteX709" fmla="*/ 1431823 w 3587446"/>
                  <a:gd name="connsiteY709" fmla="*/ 703799 h 825627"/>
                  <a:gd name="connsiteX710" fmla="*/ 1441309 w 3587446"/>
                  <a:gd name="connsiteY710" fmla="*/ 706596 h 825627"/>
                  <a:gd name="connsiteX711" fmla="*/ 1505457 w 3587446"/>
                  <a:gd name="connsiteY711" fmla="*/ 752260 h 825627"/>
                  <a:gd name="connsiteX712" fmla="*/ 1505457 w 3587446"/>
                  <a:gd name="connsiteY712" fmla="*/ 765767 h 825627"/>
                  <a:gd name="connsiteX713" fmla="*/ 1425295 w 3587446"/>
                  <a:gd name="connsiteY713" fmla="*/ 822831 h 825627"/>
                  <a:gd name="connsiteX714" fmla="*/ 1406322 w 3587446"/>
                  <a:gd name="connsiteY714" fmla="*/ 822831 h 825627"/>
                  <a:gd name="connsiteX715" fmla="*/ 1342174 w 3587446"/>
                  <a:gd name="connsiteY715" fmla="*/ 777166 h 825627"/>
                  <a:gd name="connsiteX716" fmla="*/ 1342174 w 3587446"/>
                  <a:gd name="connsiteY716" fmla="*/ 763660 h 825627"/>
                  <a:gd name="connsiteX717" fmla="*/ 1422336 w 3587446"/>
                  <a:gd name="connsiteY717" fmla="*/ 706596 h 825627"/>
                  <a:gd name="connsiteX718" fmla="*/ 1431823 w 3587446"/>
                  <a:gd name="connsiteY718" fmla="*/ 703799 h 825627"/>
                  <a:gd name="connsiteX719" fmla="*/ 652303 w 3587446"/>
                  <a:gd name="connsiteY719" fmla="*/ 703799 h 825627"/>
                  <a:gd name="connsiteX720" fmla="*/ 661789 w 3587446"/>
                  <a:gd name="connsiteY720" fmla="*/ 706596 h 825627"/>
                  <a:gd name="connsiteX721" fmla="*/ 725937 w 3587446"/>
                  <a:gd name="connsiteY721" fmla="*/ 752260 h 825627"/>
                  <a:gd name="connsiteX722" fmla="*/ 725937 w 3587446"/>
                  <a:gd name="connsiteY722" fmla="*/ 765767 h 825627"/>
                  <a:gd name="connsiteX723" fmla="*/ 645776 w 3587446"/>
                  <a:gd name="connsiteY723" fmla="*/ 822831 h 825627"/>
                  <a:gd name="connsiteX724" fmla="*/ 626803 w 3587446"/>
                  <a:gd name="connsiteY724" fmla="*/ 822831 h 825627"/>
                  <a:gd name="connsiteX725" fmla="*/ 562654 w 3587446"/>
                  <a:gd name="connsiteY725" fmla="*/ 777166 h 825627"/>
                  <a:gd name="connsiteX726" fmla="*/ 562654 w 3587446"/>
                  <a:gd name="connsiteY726" fmla="*/ 763660 h 825627"/>
                  <a:gd name="connsiteX727" fmla="*/ 642816 w 3587446"/>
                  <a:gd name="connsiteY727" fmla="*/ 706596 h 825627"/>
                  <a:gd name="connsiteX728" fmla="*/ 652303 w 3587446"/>
                  <a:gd name="connsiteY728" fmla="*/ 703799 h 825627"/>
                  <a:gd name="connsiteX729" fmla="*/ 3556544 w 3587446"/>
                  <a:gd name="connsiteY729" fmla="*/ 701699 h 825627"/>
                  <a:gd name="connsiteX730" fmla="*/ 3556624 w 3587446"/>
                  <a:gd name="connsiteY730" fmla="*/ 701723 h 825627"/>
                  <a:gd name="connsiteX731" fmla="*/ 3577376 w 3587446"/>
                  <a:gd name="connsiteY731" fmla="*/ 784727 h 825627"/>
                  <a:gd name="connsiteX732" fmla="*/ 3564815 w 3587446"/>
                  <a:gd name="connsiteY732" fmla="*/ 784727 h 825627"/>
                  <a:gd name="connsiteX733" fmla="*/ 3509067 w 3587446"/>
                  <a:gd name="connsiteY733" fmla="*/ 745042 h 825627"/>
                  <a:gd name="connsiteX734" fmla="*/ 3509067 w 3587446"/>
                  <a:gd name="connsiteY734" fmla="*/ 731543 h 825627"/>
                  <a:gd name="connsiteX735" fmla="*/ 3547062 w 3587446"/>
                  <a:gd name="connsiteY735" fmla="*/ 704495 h 825627"/>
                  <a:gd name="connsiteX736" fmla="*/ 3556544 w 3587446"/>
                  <a:gd name="connsiteY736" fmla="*/ 701699 h 825627"/>
                  <a:gd name="connsiteX737" fmla="*/ 2775547 w 3587446"/>
                  <a:gd name="connsiteY737" fmla="*/ 701699 h 825627"/>
                  <a:gd name="connsiteX738" fmla="*/ 2785029 w 3587446"/>
                  <a:gd name="connsiteY738" fmla="*/ 704495 h 825627"/>
                  <a:gd name="connsiteX739" fmla="*/ 2840776 w 3587446"/>
                  <a:gd name="connsiteY739" fmla="*/ 744179 h 825627"/>
                  <a:gd name="connsiteX740" fmla="*/ 2840776 w 3587446"/>
                  <a:gd name="connsiteY740" fmla="*/ 757679 h 825627"/>
                  <a:gd name="connsiteX741" fmla="*/ 2802781 w 3587446"/>
                  <a:gd name="connsiteY741" fmla="*/ 784727 h 825627"/>
                  <a:gd name="connsiteX742" fmla="*/ 2783818 w 3587446"/>
                  <a:gd name="connsiteY742" fmla="*/ 784727 h 825627"/>
                  <a:gd name="connsiteX743" fmla="*/ 2728069 w 3587446"/>
                  <a:gd name="connsiteY743" fmla="*/ 745042 h 825627"/>
                  <a:gd name="connsiteX744" fmla="*/ 2728069 w 3587446"/>
                  <a:gd name="connsiteY744" fmla="*/ 731543 h 825627"/>
                  <a:gd name="connsiteX745" fmla="*/ 2766065 w 3587446"/>
                  <a:gd name="connsiteY745" fmla="*/ 704495 h 825627"/>
                  <a:gd name="connsiteX746" fmla="*/ 2775547 w 3587446"/>
                  <a:gd name="connsiteY746" fmla="*/ 701699 h 825627"/>
                  <a:gd name="connsiteX747" fmla="*/ 1994391 w 3587446"/>
                  <a:gd name="connsiteY747" fmla="*/ 701699 h 825627"/>
                  <a:gd name="connsiteX748" fmla="*/ 2003873 w 3587446"/>
                  <a:gd name="connsiteY748" fmla="*/ 704495 h 825627"/>
                  <a:gd name="connsiteX749" fmla="*/ 2059622 w 3587446"/>
                  <a:gd name="connsiteY749" fmla="*/ 744179 h 825627"/>
                  <a:gd name="connsiteX750" fmla="*/ 2059622 w 3587446"/>
                  <a:gd name="connsiteY750" fmla="*/ 757679 h 825627"/>
                  <a:gd name="connsiteX751" fmla="*/ 2021626 w 3587446"/>
                  <a:gd name="connsiteY751" fmla="*/ 784727 h 825627"/>
                  <a:gd name="connsiteX752" fmla="*/ 2002662 w 3587446"/>
                  <a:gd name="connsiteY752" fmla="*/ 784727 h 825627"/>
                  <a:gd name="connsiteX753" fmla="*/ 1946914 w 3587446"/>
                  <a:gd name="connsiteY753" fmla="*/ 745042 h 825627"/>
                  <a:gd name="connsiteX754" fmla="*/ 1946914 w 3587446"/>
                  <a:gd name="connsiteY754" fmla="*/ 731543 h 825627"/>
                  <a:gd name="connsiteX755" fmla="*/ 1984910 w 3587446"/>
                  <a:gd name="connsiteY755" fmla="*/ 704495 h 825627"/>
                  <a:gd name="connsiteX756" fmla="*/ 1994391 w 3587446"/>
                  <a:gd name="connsiteY756" fmla="*/ 701699 h 825627"/>
                  <a:gd name="connsiteX757" fmla="*/ 1213393 w 3587446"/>
                  <a:gd name="connsiteY757" fmla="*/ 701699 h 825627"/>
                  <a:gd name="connsiteX758" fmla="*/ 1222876 w 3587446"/>
                  <a:gd name="connsiteY758" fmla="*/ 704495 h 825627"/>
                  <a:gd name="connsiteX759" fmla="*/ 1278623 w 3587446"/>
                  <a:gd name="connsiteY759" fmla="*/ 744179 h 825627"/>
                  <a:gd name="connsiteX760" fmla="*/ 1278623 w 3587446"/>
                  <a:gd name="connsiteY760" fmla="*/ 757679 h 825627"/>
                  <a:gd name="connsiteX761" fmla="*/ 1240629 w 3587446"/>
                  <a:gd name="connsiteY761" fmla="*/ 784727 h 825627"/>
                  <a:gd name="connsiteX762" fmla="*/ 1221664 w 3587446"/>
                  <a:gd name="connsiteY762" fmla="*/ 784727 h 825627"/>
                  <a:gd name="connsiteX763" fmla="*/ 1165916 w 3587446"/>
                  <a:gd name="connsiteY763" fmla="*/ 745042 h 825627"/>
                  <a:gd name="connsiteX764" fmla="*/ 1165916 w 3587446"/>
                  <a:gd name="connsiteY764" fmla="*/ 731543 h 825627"/>
                  <a:gd name="connsiteX765" fmla="*/ 1203911 w 3587446"/>
                  <a:gd name="connsiteY765" fmla="*/ 704495 h 825627"/>
                  <a:gd name="connsiteX766" fmla="*/ 1213393 w 3587446"/>
                  <a:gd name="connsiteY766" fmla="*/ 701699 h 825627"/>
                  <a:gd name="connsiteX767" fmla="*/ 433874 w 3587446"/>
                  <a:gd name="connsiteY767" fmla="*/ 701699 h 825627"/>
                  <a:gd name="connsiteX768" fmla="*/ 443357 w 3587446"/>
                  <a:gd name="connsiteY768" fmla="*/ 704495 h 825627"/>
                  <a:gd name="connsiteX769" fmla="*/ 499104 w 3587446"/>
                  <a:gd name="connsiteY769" fmla="*/ 744179 h 825627"/>
                  <a:gd name="connsiteX770" fmla="*/ 499104 w 3587446"/>
                  <a:gd name="connsiteY770" fmla="*/ 757679 h 825627"/>
                  <a:gd name="connsiteX771" fmla="*/ 461109 w 3587446"/>
                  <a:gd name="connsiteY771" fmla="*/ 784727 h 825627"/>
                  <a:gd name="connsiteX772" fmla="*/ 442144 w 3587446"/>
                  <a:gd name="connsiteY772" fmla="*/ 784727 h 825627"/>
                  <a:gd name="connsiteX773" fmla="*/ 386396 w 3587446"/>
                  <a:gd name="connsiteY773" fmla="*/ 745042 h 825627"/>
                  <a:gd name="connsiteX774" fmla="*/ 386396 w 3587446"/>
                  <a:gd name="connsiteY774" fmla="*/ 731543 h 825627"/>
                  <a:gd name="connsiteX775" fmla="*/ 424393 w 3587446"/>
                  <a:gd name="connsiteY775" fmla="*/ 704495 h 825627"/>
                  <a:gd name="connsiteX776" fmla="*/ 433874 w 3587446"/>
                  <a:gd name="connsiteY776" fmla="*/ 701699 h 825627"/>
                  <a:gd name="connsiteX777" fmla="*/ 3469881 w 3587446"/>
                  <a:gd name="connsiteY777" fmla="*/ 700182 h 825627"/>
                  <a:gd name="connsiteX778" fmla="*/ 3477801 w 3587446"/>
                  <a:gd name="connsiteY778" fmla="*/ 702414 h 825627"/>
                  <a:gd name="connsiteX779" fmla="*/ 3487273 w 3587446"/>
                  <a:gd name="connsiteY779" fmla="*/ 708949 h 825627"/>
                  <a:gd name="connsiteX780" fmla="*/ 3487518 w 3587446"/>
                  <a:gd name="connsiteY780" fmla="*/ 720152 h 825627"/>
                  <a:gd name="connsiteX781" fmla="*/ 3461720 w 3587446"/>
                  <a:gd name="connsiteY781" fmla="*/ 739100 h 825627"/>
                  <a:gd name="connsiteX782" fmla="*/ 3445984 w 3587446"/>
                  <a:gd name="connsiteY782" fmla="*/ 739275 h 825627"/>
                  <a:gd name="connsiteX783" fmla="*/ 3436512 w 3587446"/>
                  <a:gd name="connsiteY783" fmla="*/ 732739 h 825627"/>
                  <a:gd name="connsiteX784" fmla="*/ 3436266 w 3587446"/>
                  <a:gd name="connsiteY784" fmla="*/ 721537 h 825627"/>
                  <a:gd name="connsiteX785" fmla="*/ 3462063 w 3587446"/>
                  <a:gd name="connsiteY785" fmla="*/ 702588 h 825627"/>
                  <a:gd name="connsiteX786" fmla="*/ 3469881 w 3587446"/>
                  <a:gd name="connsiteY786" fmla="*/ 700182 h 825627"/>
                  <a:gd name="connsiteX787" fmla="*/ 2688883 w 3587446"/>
                  <a:gd name="connsiteY787" fmla="*/ 700182 h 825627"/>
                  <a:gd name="connsiteX788" fmla="*/ 2696804 w 3587446"/>
                  <a:gd name="connsiteY788" fmla="*/ 702414 h 825627"/>
                  <a:gd name="connsiteX789" fmla="*/ 2706276 w 3587446"/>
                  <a:gd name="connsiteY789" fmla="*/ 708949 h 825627"/>
                  <a:gd name="connsiteX790" fmla="*/ 2706521 w 3587446"/>
                  <a:gd name="connsiteY790" fmla="*/ 720152 h 825627"/>
                  <a:gd name="connsiteX791" fmla="*/ 2680723 w 3587446"/>
                  <a:gd name="connsiteY791" fmla="*/ 739100 h 825627"/>
                  <a:gd name="connsiteX792" fmla="*/ 2664985 w 3587446"/>
                  <a:gd name="connsiteY792" fmla="*/ 739275 h 825627"/>
                  <a:gd name="connsiteX793" fmla="*/ 2655514 w 3587446"/>
                  <a:gd name="connsiteY793" fmla="*/ 732739 h 825627"/>
                  <a:gd name="connsiteX794" fmla="*/ 2655268 w 3587446"/>
                  <a:gd name="connsiteY794" fmla="*/ 721537 h 825627"/>
                  <a:gd name="connsiteX795" fmla="*/ 2681066 w 3587446"/>
                  <a:gd name="connsiteY795" fmla="*/ 702588 h 825627"/>
                  <a:gd name="connsiteX796" fmla="*/ 2688883 w 3587446"/>
                  <a:gd name="connsiteY796" fmla="*/ 700182 h 825627"/>
                  <a:gd name="connsiteX797" fmla="*/ 1907727 w 3587446"/>
                  <a:gd name="connsiteY797" fmla="*/ 700182 h 825627"/>
                  <a:gd name="connsiteX798" fmla="*/ 1915647 w 3587446"/>
                  <a:gd name="connsiteY798" fmla="*/ 702414 h 825627"/>
                  <a:gd name="connsiteX799" fmla="*/ 1925120 w 3587446"/>
                  <a:gd name="connsiteY799" fmla="*/ 708949 h 825627"/>
                  <a:gd name="connsiteX800" fmla="*/ 1925365 w 3587446"/>
                  <a:gd name="connsiteY800" fmla="*/ 720152 h 825627"/>
                  <a:gd name="connsiteX801" fmla="*/ 1899567 w 3587446"/>
                  <a:gd name="connsiteY801" fmla="*/ 739100 h 825627"/>
                  <a:gd name="connsiteX802" fmla="*/ 1883829 w 3587446"/>
                  <a:gd name="connsiteY802" fmla="*/ 739275 h 825627"/>
                  <a:gd name="connsiteX803" fmla="*/ 1874358 w 3587446"/>
                  <a:gd name="connsiteY803" fmla="*/ 732739 h 825627"/>
                  <a:gd name="connsiteX804" fmla="*/ 1874113 w 3587446"/>
                  <a:gd name="connsiteY804" fmla="*/ 721537 h 825627"/>
                  <a:gd name="connsiteX805" fmla="*/ 1899910 w 3587446"/>
                  <a:gd name="connsiteY805" fmla="*/ 702588 h 825627"/>
                  <a:gd name="connsiteX806" fmla="*/ 1907727 w 3587446"/>
                  <a:gd name="connsiteY806" fmla="*/ 700182 h 825627"/>
                  <a:gd name="connsiteX807" fmla="*/ 1126730 w 3587446"/>
                  <a:gd name="connsiteY807" fmla="*/ 700182 h 825627"/>
                  <a:gd name="connsiteX808" fmla="*/ 1134650 w 3587446"/>
                  <a:gd name="connsiteY808" fmla="*/ 702414 h 825627"/>
                  <a:gd name="connsiteX809" fmla="*/ 1144122 w 3587446"/>
                  <a:gd name="connsiteY809" fmla="*/ 708949 h 825627"/>
                  <a:gd name="connsiteX810" fmla="*/ 1144368 w 3587446"/>
                  <a:gd name="connsiteY810" fmla="*/ 720152 h 825627"/>
                  <a:gd name="connsiteX811" fmla="*/ 1118569 w 3587446"/>
                  <a:gd name="connsiteY811" fmla="*/ 739100 h 825627"/>
                  <a:gd name="connsiteX812" fmla="*/ 1102832 w 3587446"/>
                  <a:gd name="connsiteY812" fmla="*/ 739275 h 825627"/>
                  <a:gd name="connsiteX813" fmla="*/ 1093361 w 3587446"/>
                  <a:gd name="connsiteY813" fmla="*/ 732739 h 825627"/>
                  <a:gd name="connsiteX814" fmla="*/ 1093115 w 3587446"/>
                  <a:gd name="connsiteY814" fmla="*/ 721537 h 825627"/>
                  <a:gd name="connsiteX815" fmla="*/ 1118912 w 3587446"/>
                  <a:gd name="connsiteY815" fmla="*/ 702588 h 825627"/>
                  <a:gd name="connsiteX816" fmla="*/ 1126730 w 3587446"/>
                  <a:gd name="connsiteY816" fmla="*/ 700182 h 825627"/>
                  <a:gd name="connsiteX817" fmla="*/ 347211 w 3587446"/>
                  <a:gd name="connsiteY817" fmla="*/ 700182 h 825627"/>
                  <a:gd name="connsiteX818" fmla="*/ 355130 w 3587446"/>
                  <a:gd name="connsiteY818" fmla="*/ 702414 h 825627"/>
                  <a:gd name="connsiteX819" fmla="*/ 364603 w 3587446"/>
                  <a:gd name="connsiteY819" fmla="*/ 708949 h 825627"/>
                  <a:gd name="connsiteX820" fmla="*/ 364848 w 3587446"/>
                  <a:gd name="connsiteY820" fmla="*/ 720152 h 825627"/>
                  <a:gd name="connsiteX821" fmla="*/ 339051 w 3587446"/>
                  <a:gd name="connsiteY821" fmla="*/ 739100 h 825627"/>
                  <a:gd name="connsiteX822" fmla="*/ 323313 w 3587446"/>
                  <a:gd name="connsiteY822" fmla="*/ 739275 h 825627"/>
                  <a:gd name="connsiteX823" fmla="*/ 313841 w 3587446"/>
                  <a:gd name="connsiteY823" fmla="*/ 732739 h 825627"/>
                  <a:gd name="connsiteX824" fmla="*/ 313596 w 3587446"/>
                  <a:gd name="connsiteY824" fmla="*/ 721537 h 825627"/>
                  <a:gd name="connsiteX825" fmla="*/ 339393 w 3587446"/>
                  <a:gd name="connsiteY825" fmla="*/ 702588 h 825627"/>
                  <a:gd name="connsiteX826" fmla="*/ 347211 w 3587446"/>
                  <a:gd name="connsiteY826" fmla="*/ 700182 h 825627"/>
                  <a:gd name="connsiteX827" fmla="*/ 3338187 w 3587446"/>
                  <a:gd name="connsiteY827" fmla="*/ 699944 h 825627"/>
                  <a:gd name="connsiteX828" fmla="*/ 3373331 w 3587446"/>
                  <a:gd name="connsiteY828" fmla="*/ 699944 h 825627"/>
                  <a:gd name="connsiteX829" fmla="*/ 3392999 w 3587446"/>
                  <a:gd name="connsiteY829" fmla="*/ 713945 h 825627"/>
                  <a:gd name="connsiteX830" fmla="*/ 3392999 w 3587446"/>
                  <a:gd name="connsiteY830" fmla="*/ 730540 h 825627"/>
                  <a:gd name="connsiteX831" fmla="*/ 3373332 w 3587446"/>
                  <a:gd name="connsiteY831" fmla="*/ 744539 h 825627"/>
                  <a:gd name="connsiteX832" fmla="*/ 3338187 w 3587446"/>
                  <a:gd name="connsiteY832" fmla="*/ 744539 h 825627"/>
                  <a:gd name="connsiteX833" fmla="*/ 3318519 w 3587446"/>
                  <a:gd name="connsiteY833" fmla="*/ 730540 h 825627"/>
                  <a:gd name="connsiteX834" fmla="*/ 3318519 w 3587446"/>
                  <a:gd name="connsiteY834" fmla="*/ 713945 h 825627"/>
                  <a:gd name="connsiteX835" fmla="*/ 3338187 w 3587446"/>
                  <a:gd name="connsiteY835" fmla="*/ 699944 h 825627"/>
                  <a:gd name="connsiteX836" fmla="*/ 2557031 w 3587446"/>
                  <a:gd name="connsiteY836" fmla="*/ 699944 h 825627"/>
                  <a:gd name="connsiteX837" fmla="*/ 2592176 w 3587446"/>
                  <a:gd name="connsiteY837" fmla="*/ 699944 h 825627"/>
                  <a:gd name="connsiteX838" fmla="*/ 2611844 w 3587446"/>
                  <a:gd name="connsiteY838" fmla="*/ 713945 h 825627"/>
                  <a:gd name="connsiteX839" fmla="*/ 2611844 w 3587446"/>
                  <a:gd name="connsiteY839" fmla="*/ 730540 h 825627"/>
                  <a:gd name="connsiteX840" fmla="*/ 2592176 w 3587446"/>
                  <a:gd name="connsiteY840" fmla="*/ 744539 h 825627"/>
                  <a:gd name="connsiteX841" fmla="*/ 2557031 w 3587446"/>
                  <a:gd name="connsiteY841" fmla="*/ 744539 h 825627"/>
                  <a:gd name="connsiteX842" fmla="*/ 2537364 w 3587446"/>
                  <a:gd name="connsiteY842" fmla="*/ 730540 h 825627"/>
                  <a:gd name="connsiteX843" fmla="*/ 2537364 w 3587446"/>
                  <a:gd name="connsiteY843" fmla="*/ 713945 h 825627"/>
                  <a:gd name="connsiteX844" fmla="*/ 2557031 w 3587446"/>
                  <a:gd name="connsiteY844" fmla="*/ 699944 h 825627"/>
                  <a:gd name="connsiteX845" fmla="*/ 1776034 w 3587446"/>
                  <a:gd name="connsiteY845" fmla="*/ 699944 h 825627"/>
                  <a:gd name="connsiteX846" fmla="*/ 1811178 w 3587446"/>
                  <a:gd name="connsiteY846" fmla="*/ 699944 h 825627"/>
                  <a:gd name="connsiteX847" fmla="*/ 1830847 w 3587446"/>
                  <a:gd name="connsiteY847" fmla="*/ 713945 h 825627"/>
                  <a:gd name="connsiteX848" fmla="*/ 1830847 w 3587446"/>
                  <a:gd name="connsiteY848" fmla="*/ 730540 h 825627"/>
                  <a:gd name="connsiteX849" fmla="*/ 1811179 w 3587446"/>
                  <a:gd name="connsiteY849" fmla="*/ 744539 h 825627"/>
                  <a:gd name="connsiteX850" fmla="*/ 1776034 w 3587446"/>
                  <a:gd name="connsiteY850" fmla="*/ 744539 h 825627"/>
                  <a:gd name="connsiteX851" fmla="*/ 1756366 w 3587446"/>
                  <a:gd name="connsiteY851" fmla="*/ 730540 h 825627"/>
                  <a:gd name="connsiteX852" fmla="*/ 1756366 w 3587446"/>
                  <a:gd name="connsiteY852" fmla="*/ 713945 h 825627"/>
                  <a:gd name="connsiteX853" fmla="*/ 1776034 w 3587446"/>
                  <a:gd name="connsiteY853" fmla="*/ 699944 h 825627"/>
                  <a:gd name="connsiteX854" fmla="*/ 996514 w 3587446"/>
                  <a:gd name="connsiteY854" fmla="*/ 699944 h 825627"/>
                  <a:gd name="connsiteX855" fmla="*/ 1031659 w 3587446"/>
                  <a:gd name="connsiteY855" fmla="*/ 699944 h 825627"/>
                  <a:gd name="connsiteX856" fmla="*/ 1051327 w 3587446"/>
                  <a:gd name="connsiteY856" fmla="*/ 713945 h 825627"/>
                  <a:gd name="connsiteX857" fmla="*/ 1051327 w 3587446"/>
                  <a:gd name="connsiteY857" fmla="*/ 730540 h 825627"/>
                  <a:gd name="connsiteX858" fmla="*/ 1031659 w 3587446"/>
                  <a:gd name="connsiteY858" fmla="*/ 744539 h 825627"/>
                  <a:gd name="connsiteX859" fmla="*/ 996514 w 3587446"/>
                  <a:gd name="connsiteY859" fmla="*/ 744539 h 825627"/>
                  <a:gd name="connsiteX860" fmla="*/ 976847 w 3587446"/>
                  <a:gd name="connsiteY860" fmla="*/ 730540 h 825627"/>
                  <a:gd name="connsiteX861" fmla="*/ 976847 w 3587446"/>
                  <a:gd name="connsiteY861" fmla="*/ 713945 h 825627"/>
                  <a:gd name="connsiteX862" fmla="*/ 996514 w 3587446"/>
                  <a:gd name="connsiteY862" fmla="*/ 699944 h 825627"/>
                  <a:gd name="connsiteX863" fmla="*/ 215516 w 3587446"/>
                  <a:gd name="connsiteY863" fmla="*/ 699944 h 825627"/>
                  <a:gd name="connsiteX864" fmla="*/ 250660 w 3587446"/>
                  <a:gd name="connsiteY864" fmla="*/ 699944 h 825627"/>
                  <a:gd name="connsiteX865" fmla="*/ 270328 w 3587446"/>
                  <a:gd name="connsiteY865" fmla="*/ 713945 h 825627"/>
                  <a:gd name="connsiteX866" fmla="*/ 270328 w 3587446"/>
                  <a:gd name="connsiteY866" fmla="*/ 730540 h 825627"/>
                  <a:gd name="connsiteX867" fmla="*/ 250662 w 3587446"/>
                  <a:gd name="connsiteY867" fmla="*/ 744539 h 825627"/>
                  <a:gd name="connsiteX868" fmla="*/ 215516 w 3587446"/>
                  <a:gd name="connsiteY868" fmla="*/ 744539 h 825627"/>
                  <a:gd name="connsiteX869" fmla="*/ 195848 w 3587446"/>
                  <a:gd name="connsiteY869" fmla="*/ 730540 h 825627"/>
                  <a:gd name="connsiteX870" fmla="*/ 195848 w 3587446"/>
                  <a:gd name="connsiteY870" fmla="*/ 713945 h 825627"/>
                  <a:gd name="connsiteX871" fmla="*/ 215516 w 3587446"/>
                  <a:gd name="connsiteY871" fmla="*/ 699944 h 825627"/>
                  <a:gd name="connsiteX872" fmla="*/ 40290 w 3587446"/>
                  <a:gd name="connsiteY872" fmla="*/ 659278 h 825627"/>
                  <a:gd name="connsiteX873" fmla="*/ 66210 w 3587446"/>
                  <a:gd name="connsiteY873" fmla="*/ 677728 h 825627"/>
                  <a:gd name="connsiteX874" fmla="*/ 74651 w 3587446"/>
                  <a:gd name="connsiteY874" fmla="*/ 686778 h 825627"/>
                  <a:gd name="connsiteX875" fmla="*/ 76958 w 3587446"/>
                  <a:gd name="connsiteY875" fmla="*/ 695215 h 825627"/>
                  <a:gd name="connsiteX876" fmla="*/ 77350 w 3587446"/>
                  <a:gd name="connsiteY876" fmla="*/ 695215 h 825627"/>
                  <a:gd name="connsiteX877" fmla="*/ 77466 w 3587446"/>
                  <a:gd name="connsiteY877" fmla="*/ 695637 h 825627"/>
                  <a:gd name="connsiteX878" fmla="*/ 77269 w 3587446"/>
                  <a:gd name="connsiteY878" fmla="*/ 696354 h 825627"/>
                  <a:gd name="connsiteX879" fmla="*/ 77466 w 3587446"/>
                  <a:gd name="connsiteY879" fmla="*/ 697073 h 825627"/>
                  <a:gd name="connsiteX880" fmla="*/ 77073 w 3587446"/>
                  <a:gd name="connsiteY880" fmla="*/ 697073 h 825627"/>
                  <a:gd name="connsiteX881" fmla="*/ 74651 w 3587446"/>
                  <a:gd name="connsiteY881" fmla="*/ 705932 h 825627"/>
                  <a:gd name="connsiteX882" fmla="*/ 66210 w 3587446"/>
                  <a:gd name="connsiteY882" fmla="*/ 714982 h 825627"/>
                  <a:gd name="connsiteX883" fmla="*/ 25047 w 3587446"/>
                  <a:gd name="connsiteY883" fmla="*/ 744283 h 825627"/>
                  <a:gd name="connsiteX884" fmla="*/ 18561 w 3587446"/>
                  <a:gd name="connsiteY884" fmla="*/ 746195 h 825627"/>
                  <a:gd name="connsiteX885" fmla="*/ 2974518 w 3587446"/>
                  <a:gd name="connsiteY885" fmla="*/ 656404 h 825627"/>
                  <a:gd name="connsiteX886" fmla="*/ 2980190 w 3587446"/>
                  <a:gd name="connsiteY886" fmla="*/ 658160 h 825627"/>
                  <a:gd name="connsiteX887" fmla="*/ 3005852 w 3587446"/>
                  <a:gd name="connsiteY887" fmla="*/ 677088 h 825627"/>
                  <a:gd name="connsiteX888" fmla="*/ 3005650 w 3587446"/>
                  <a:gd name="connsiteY888" fmla="*/ 685222 h 825627"/>
                  <a:gd name="connsiteX889" fmla="*/ 2996841 w 3587446"/>
                  <a:gd name="connsiteY889" fmla="*/ 691274 h 825627"/>
                  <a:gd name="connsiteX890" fmla="*/ 2985414 w 3587446"/>
                  <a:gd name="connsiteY890" fmla="*/ 691131 h 825627"/>
                  <a:gd name="connsiteX891" fmla="*/ 2959751 w 3587446"/>
                  <a:gd name="connsiteY891" fmla="*/ 672203 h 825627"/>
                  <a:gd name="connsiteX892" fmla="*/ 2959954 w 3587446"/>
                  <a:gd name="connsiteY892" fmla="*/ 664069 h 825627"/>
                  <a:gd name="connsiteX893" fmla="*/ 2968763 w 3587446"/>
                  <a:gd name="connsiteY893" fmla="*/ 658017 h 825627"/>
                  <a:gd name="connsiteX894" fmla="*/ 2974518 w 3587446"/>
                  <a:gd name="connsiteY894" fmla="*/ 656404 h 825627"/>
                  <a:gd name="connsiteX895" fmla="*/ 2193363 w 3587446"/>
                  <a:gd name="connsiteY895" fmla="*/ 656404 h 825627"/>
                  <a:gd name="connsiteX896" fmla="*/ 2199035 w 3587446"/>
                  <a:gd name="connsiteY896" fmla="*/ 658160 h 825627"/>
                  <a:gd name="connsiteX897" fmla="*/ 2224697 w 3587446"/>
                  <a:gd name="connsiteY897" fmla="*/ 677088 h 825627"/>
                  <a:gd name="connsiteX898" fmla="*/ 2224494 w 3587446"/>
                  <a:gd name="connsiteY898" fmla="*/ 685222 h 825627"/>
                  <a:gd name="connsiteX899" fmla="*/ 2215687 w 3587446"/>
                  <a:gd name="connsiteY899" fmla="*/ 691274 h 825627"/>
                  <a:gd name="connsiteX900" fmla="*/ 2204258 w 3587446"/>
                  <a:gd name="connsiteY900" fmla="*/ 691131 h 825627"/>
                  <a:gd name="connsiteX901" fmla="*/ 2178596 w 3587446"/>
                  <a:gd name="connsiteY901" fmla="*/ 672203 h 825627"/>
                  <a:gd name="connsiteX902" fmla="*/ 2178798 w 3587446"/>
                  <a:gd name="connsiteY902" fmla="*/ 664069 h 825627"/>
                  <a:gd name="connsiteX903" fmla="*/ 2187607 w 3587446"/>
                  <a:gd name="connsiteY903" fmla="*/ 658017 h 825627"/>
                  <a:gd name="connsiteX904" fmla="*/ 2193363 w 3587446"/>
                  <a:gd name="connsiteY904" fmla="*/ 656404 h 825627"/>
                  <a:gd name="connsiteX905" fmla="*/ 1412364 w 3587446"/>
                  <a:gd name="connsiteY905" fmla="*/ 656404 h 825627"/>
                  <a:gd name="connsiteX906" fmla="*/ 1418036 w 3587446"/>
                  <a:gd name="connsiteY906" fmla="*/ 658160 h 825627"/>
                  <a:gd name="connsiteX907" fmla="*/ 1443699 w 3587446"/>
                  <a:gd name="connsiteY907" fmla="*/ 677088 h 825627"/>
                  <a:gd name="connsiteX908" fmla="*/ 1443496 w 3587446"/>
                  <a:gd name="connsiteY908" fmla="*/ 685222 h 825627"/>
                  <a:gd name="connsiteX909" fmla="*/ 1434688 w 3587446"/>
                  <a:gd name="connsiteY909" fmla="*/ 691274 h 825627"/>
                  <a:gd name="connsiteX910" fmla="*/ 1423261 w 3587446"/>
                  <a:gd name="connsiteY910" fmla="*/ 691131 h 825627"/>
                  <a:gd name="connsiteX911" fmla="*/ 1397599 w 3587446"/>
                  <a:gd name="connsiteY911" fmla="*/ 672203 h 825627"/>
                  <a:gd name="connsiteX912" fmla="*/ 1397801 w 3587446"/>
                  <a:gd name="connsiteY912" fmla="*/ 664069 h 825627"/>
                  <a:gd name="connsiteX913" fmla="*/ 1406609 w 3587446"/>
                  <a:gd name="connsiteY913" fmla="*/ 658017 h 825627"/>
                  <a:gd name="connsiteX914" fmla="*/ 1412364 w 3587446"/>
                  <a:gd name="connsiteY914" fmla="*/ 656404 h 825627"/>
                  <a:gd name="connsiteX915" fmla="*/ 632844 w 3587446"/>
                  <a:gd name="connsiteY915" fmla="*/ 656404 h 825627"/>
                  <a:gd name="connsiteX916" fmla="*/ 638516 w 3587446"/>
                  <a:gd name="connsiteY916" fmla="*/ 658160 h 825627"/>
                  <a:gd name="connsiteX917" fmla="*/ 664180 w 3587446"/>
                  <a:gd name="connsiteY917" fmla="*/ 677088 h 825627"/>
                  <a:gd name="connsiteX918" fmla="*/ 663978 w 3587446"/>
                  <a:gd name="connsiteY918" fmla="*/ 685222 h 825627"/>
                  <a:gd name="connsiteX919" fmla="*/ 655168 w 3587446"/>
                  <a:gd name="connsiteY919" fmla="*/ 691274 h 825627"/>
                  <a:gd name="connsiteX920" fmla="*/ 643742 w 3587446"/>
                  <a:gd name="connsiteY920" fmla="*/ 691131 h 825627"/>
                  <a:gd name="connsiteX921" fmla="*/ 618079 w 3587446"/>
                  <a:gd name="connsiteY921" fmla="*/ 672203 h 825627"/>
                  <a:gd name="connsiteX922" fmla="*/ 618281 w 3587446"/>
                  <a:gd name="connsiteY922" fmla="*/ 664069 h 825627"/>
                  <a:gd name="connsiteX923" fmla="*/ 627090 w 3587446"/>
                  <a:gd name="connsiteY923" fmla="*/ 658017 h 825627"/>
                  <a:gd name="connsiteX924" fmla="*/ 632844 w 3587446"/>
                  <a:gd name="connsiteY924" fmla="*/ 656404 h 825627"/>
                  <a:gd name="connsiteX925" fmla="*/ 3536983 w 3587446"/>
                  <a:gd name="connsiteY925" fmla="*/ 641111 h 825627"/>
                  <a:gd name="connsiteX926" fmla="*/ 3541591 w 3587446"/>
                  <a:gd name="connsiteY926" fmla="*/ 641588 h 825627"/>
                  <a:gd name="connsiteX927" fmla="*/ 3553540 w 3587446"/>
                  <a:gd name="connsiteY927" fmla="*/ 689387 h 825627"/>
                  <a:gd name="connsiteX928" fmla="*/ 3550788 w 3587446"/>
                  <a:gd name="connsiteY928" fmla="*/ 689483 h 825627"/>
                  <a:gd name="connsiteX929" fmla="*/ 3523330 w 3587446"/>
                  <a:gd name="connsiteY929" fmla="*/ 682493 h 825627"/>
                  <a:gd name="connsiteX930" fmla="*/ 3512887 w 3587446"/>
                  <a:gd name="connsiteY930" fmla="*/ 666779 h 825627"/>
                  <a:gd name="connsiteX931" fmla="*/ 3521694 w 3587446"/>
                  <a:gd name="connsiteY931" fmla="*/ 649248 h 825627"/>
                  <a:gd name="connsiteX932" fmla="*/ 3536983 w 3587446"/>
                  <a:gd name="connsiteY932" fmla="*/ 641111 h 825627"/>
                  <a:gd name="connsiteX933" fmla="*/ 2755984 w 3587446"/>
                  <a:gd name="connsiteY933" fmla="*/ 641111 h 825627"/>
                  <a:gd name="connsiteX934" fmla="*/ 2762770 w 3587446"/>
                  <a:gd name="connsiteY934" fmla="*/ 641813 h 825627"/>
                  <a:gd name="connsiteX935" fmla="*/ 2790226 w 3587446"/>
                  <a:gd name="connsiteY935" fmla="*/ 648803 h 825627"/>
                  <a:gd name="connsiteX936" fmla="*/ 2800671 w 3587446"/>
                  <a:gd name="connsiteY936" fmla="*/ 664516 h 825627"/>
                  <a:gd name="connsiteX937" fmla="*/ 2791863 w 3587446"/>
                  <a:gd name="connsiteY937" fmla="*/ 682049 h 825627"/>
                  <a:gd name="connsiteX938" fmla="*/ 2769790 w 3587446"/>
                  <a:gd name="connsiteY938" fmla="*/ 689483 h 825627"/>
                  <a:gd name="connsiteX939" fmla="*/ 2742332 w 3587446"/>
                  <a:gd name="connsiteY939" fmla="*/ 682493 h 825627"/>
                  <a:gd name="connsiteX940" fmla="*/ 2731888 w 3587446"/>
                  <a:gd name="connsiteY940" fmla="*/ 666779 h 825627"/>
                  <a:gd name="connsiteX941" fmla="*/ 2740696 w 3587446"/>
                  <a:gd name="connsiteY941" fmla="*/ 649248 h 825627"/>
                  <a:gd name="connsiteX942" fmla="*/ 2755984 w 3587446"/>
                  <a:gd name="connsiteY942" fmla="*/ 641111 h 825627"/>
                  <a:gd name="connsiteX943" fmla="*/ 1974830 w 3587446"/>
                  <a:gd name="connsiteY943" fmla="*/ 641111 h 825627"/>
                  <a:gd name="connsiteX944" fmla="*/ 1981615 w 3587446"/>
                  <a:gd name="connsiteY944" fmla="*/ 641813 h 825627"/>
                  <a:gd name="connsiteX945" fmla="*/ 2009072 w 3587446"/>
                  <a:gd name="connsiteY945" fmla="*/ 648803 h 825627"/>
                  <a:gd name="connsiteX946" fmla="*/ 2019517 w 3587446"/>
                  <a:gd name="connsiteY946" fmla="*/ 664516 h 825627"/>
                  <a:gd name="connsiteX947" fmla="*/ 2010708 w 3587446"/>
                  <a:gd name="connsiteY947" fmla="*/ 682049 h 825627"/>
                  <a:gd name="connsiteX948" fmla="*/ 1988635 w 3587446"/>
                  <a:gd name="connsiteY948" fmla="*/ 689483 h 825627"/>
                  <a:gd name="connsiteX949" fmla="*/ 1961177 w 3587446"/>
                  <a:gd name="connsiteY949" fmla="*/ 682493 h 825627"/>
                  <a:gd name="connsiteX950" fmla="*/ 1950732 w 3587446"/>
                  <a:gd name="connsiteY950" fmla="*/ 666779 h 825627"/>
                  <a:gd name="connsiteX951" fmla="*/ 1959540 w 3587446"/>
                  <a:gd name="connsiteY951" fmla="*/ 649248 h 825627"/>
                  <a:gd name="connsiteX952" fmla="*/ 1974830 w 3587446"/>
                  <a:gd name="connsiteY952" fmla="*/ 641111 h 825627"/>
                  <a:gd name="connsiteX953" fmla="*/ 1193831 w 3587446"/>
                  <a:gd name="connsiteY953" fmla="*/ 641111 h 825627"/>
                  <a:gd name="connsiteX954" fmla="*/ 1200618 w 3587446"/>
                  <a:gd name="connsiteY954" fmla="*/ 641813 h 825627"/>
                  <a:gd name="connsiteX955" fmla="*/ 1228074 w 3587446"/>
                  <a:gd name="connsiteY955" fmla="*/ 648803 h 825627"/>
                  <a:gd name="connsiteX956" fmla="*/ 1238519 w 3587446"/>
                  <a:gd name="connsiteY956" fmla="*/ 664516 h 825627"/>
                  <a:gd name="connsiteX957" fmla="*/ 1229711 w 3587446"/>
                  <a:gd name="connsiteY957" fmla="*/ 682049 h 825627"/>
                  <a:gd name="connsiteX958" fmla="*/ 1207636 w 3587446"/>
                  <a:gd name="connsiteY958" fmla="*/ 689483 h 825627"/>
                  <a:gd name="connsiteX959" fmla="*/ 1180179 w 3587446"/>
                  <a:gd name="connsiteY959" fmla="*/ 682493 h 825627"/>
                  <a:gd name="connsiteX960" fmla="*/ 1169735 w 3587446"/>
                  <a:gd name="connsiteY960" fmla="*/ 666779 h 825627"/>
                  <a:gd name="connsiteX961" fmla="*/ 1178543 w 3587446"/>
                  <a:gd name="connsiteY961" fmla="*/ 649248 h 825627"/>
                  <a:gd name="connsiteX962" fmla="*/ 1193831 w 3587446"/>
                  <a:gd name="connsiteY962" fmla="*/ 641111 h 825627"/>
                  <a:gd name="connsiteX963" fmla="*/ 414312 w 3587446"/>
                  <a:gd name="connsiteY963" fmla="*/ 641111 h 825627"/>
                  <a:gd name="connsiteX964" fmla="*/ 421098 w 3587446"/>
                  <a:gd name="connsiteY964" fmla="*/ 641813 h 825627"/>
                  <a:gd name="connsiteX965" fmla="*/ 448555 w 3587446"/>
                  <a:gd name="connsiteY965" fmla="*/ 648803 h 825627"/>
                  <a:gd name="connsiteX966" fmla="*/ 458999 w 3587446"/>
                  <a:gd name="connsiteY966" fmla="*/ 664516 h 825627"/>
                  <a:gd name="connsiteX967" fmla="*/ 450191 w 3587446"/>
                  <a:gd name="connsiteY967" fmla="*/ 682049 h 825627"/>
                  <a:gd name="connsiteX968" fmla="*/ 428118 w 3587446"/>
                  <a:gd name="connsiteY968" fmla="*/ 689483 h 825627"/>
                  <a:gd name="connsiteX969" fmla="*/ 400660 w 3587446"/>
                  <a:gd name="connsiteY969" fmla="*/ 682493 h 825627"/>
                  <a:gd name="connsiteX970" fmla="*/ 390216 w 3587446"/>
                  <a:gd name="connsiteY970" fmla="*/ 666779 h 825627"/>
                  <a:gd name="connsiteX971" fmla="*/ 399024 w 3587446"/>
                  <a:gd name="connsiteY971" fmla="*/ 649248 h 825627"/>
                  <a:gd name="connsiteX972" fmla="*/ 414312 w 3587446"/>
                  <a:gd name="connsiteY972" fmla="*/ 641111 h 825627"/>
                  <a:gd name="connsiteX973" fmla="*/ 3120543 w 3587446"/>
                  <a:gd name="connsiteY973" fmla="*/ 640414 h 825627"/>
                  <a:gd name="connsiteX974" fmla="*/ 3147717 w 3587446"/>
                  <a:gd name="connsiteY974" fmla="*/ 648427 h 825627"/>
                  <a:gd name="connsiteX975" fmla="*/ 3188880 w 3587446"/>
                  <a:gd name="connsiteY975" fmla="*/ 677728 h 825627"/>
                  <a:gd name="connsiteX976" fmla="*/ 3197322 w 3587446"/>
                  <a:gd name="connsiteY976" fmla="*/ 686778 h 825627"/>
                  <a:gd name="connsiteX977" fmla="*/ 3199628 w 3587446"/>
                  <a:gd name="connsiteY977" fmla="*/ 695215 h 825627"/>
                  <a:gd name="connsiteX978" fmla="*/ 3200021 w 3587446"/>
                  <a:gd name="connsiteY978" fmla="*/ 695215 h 825627"/>
                  <a:gd name="connsiteX979" fmla="*/ 3200136 w 3587446"/>
                  <a:gd name="connsiteY979" fmla="*/ 695637 h 825627"/>
                  <a:gd name="connsiteX980" fmla="*/ 3199939 w 3587446"/>
                  <a:gd name="connsiteY980" fmla="*/ 696354 h 825627"/>
                  <a:gd name="connsiteX981" fmla="*/ 3200136 w 3587446"/>
                  <a:gd name="connsiteY981" fmla="*/ 697073 h 825627"/>
                  <a:gd name="connsiteX982" fmla="*/ 3199744 w 3587446"/>
                  <a:gd name="connsiteY982" fmla="*/ 697073 h 825627"/>
                  <a:gd name="connsiteX983" fmla="*/ 3197322 w 3587446"/>
                  <a:gd name="connsiteY983" fmla="*/ 705932 h 825627"/>
                  <a:gd name="connsiteX984" fmla="*/ 3188880 w 3587446"/>
                  <a:gd name="connsiteY984" fmla="*/ 714982 h 825627"/>
                  <a:gd name="connsiteX985" fmla="*/ 3147717 w 3587446"/>
                  <a:gd name="connsiteY985" fmla="*/ 744283 h 825627"/>
                  <a:gd name="connsiteX986" fmla="*/ 3093369 w 3587446"/>
                  <a:gd name="connsiteY986" fmla="*/ 744283 h 825627"/>
                  <a:gd name="connsiteX987" fmla="*/ 3052207 w 3587446"/>
                  <a:gd name="connsiteY987" fmla="*/ 714982 h 825627"/>
                  <a:gd name="connsiteX988" fmla="*/ 3043764 w 3587446"/>
                  <a:gd name="connsiteY988" fmla="*/ 705932 h 825627"/>
                  <a:gd name="connsiteX989" fmla="*/ 3041344 w 3587446"/>
                  <a:gd name="connsiteY989" fmla="*/ 697073 h 825627"/>
                  <a:gd name="connsiteX990" fmla="*/ 3040951 w 3587446"/>
                  <a:gd name="connsiteY990" fmla="*/ 697073 h 825627"/>
                  <a:gd name="connsiteX991" fmla="*/ 3041147 w 3587446"/>
                  <a:gd name="connsiteY991" fmla="*/ 696354 h 825627"/>
                  <a:gd name="connsiteX992" fmla="*/ 3040951 w 3587446"/>
                  <a:gd name="connsiteY992" fmla="*/ 695637 h 825627"/>
                  <a:gd name="connsiteX993" fmla="*/ 3041066 w 3587446"/>
                  <a:gd name="connsiteY993" fmla="*/ 695215 h 825627"/>
                  <a:gd name="connsiteX994" fmla="*/ 3041458 w 3587446"/>
                  <a:gd name="connsiteY994" fmla="*/ 695215 h 825627"/>
                  <a:gd name="connsiteX995" fmla="*/ 3043764 w 3587446"/>
                  <a:gd name="connsiteY995" fmla="*/ 686778 h 825627"/>
                  <a:gd name="connsiteX996" fmla="*/ 3052207 w 3587446"/>
                  <a:gd name="connsiteY996" fmla="*/ 677728 h 825627"/>
                  <a:gd name="connsiteX997" fmla="*/ 3093369 w 3587446"/>
                  <a:gd name="connsiteY997" fmla="*/ 648427 h 825627"/>
                  <a:gd name="connsiteX998" fmla="*/ 3120543 w 3587446"/>
                  <a:gd name="connsiteY998" fmla="*/ 640414 h 825627"/>
                  <a:gd name="connsiteX999" fmla="*/ 2885308 w 3587446"/>
                  <a:gd name="connsiteY999" fmla="*/ 640414 h 825627"/>
                  <a:gd name="connsiteX1000" fmla="*/ 2912484 w 3587446"/>
                  <a:gd name="connsiteY1000" fmla="*/ 648427 h 825627"/>
                  <a:gd name="connsiteX1001" fmla="*/ 2953646 w 3587446"/>
                  <a:gd name="connsiteY1001" fmla="*/ 677728 h 825627"/>
                  <a:gd name="connsiteX1002" fmla="*/ 2962088 w 3587446"/>
                  <a:gd name="connsiteY1002" fmla="*/ 686778 h 825627"/>
                  <a:gd name="connsiteX1003" fmla="*/ 2964395 w 3587446"/>
                  <a:gd name="connsiteY1003" fmla="*/ 695215 h 825627"/>
                  <a:gd name="connsiteX1004" fmla="*/ 2964788 w 3587446"/>
                  <a:gd name="connsiteY1004" fmla="*/ 695215 h 825627"/>
                  <a:gd name="connsiteX1005" fmla="*/ 2964902 w 3587446"/>
                  <a:gd name="connsiteY1005" fmla="*/ 695637 h 825627"/>
                  <a:gd name="connsiteX1006" fmla="*/ 2964706 w 3587446"/>
                  <a:gd name="connsiteY1006" fmla="*/ 696354 h 825627"/>
                  <a:gd name="connsiteX1007" fmla="*/ 2964902 w 3587446"/>
                  <a:gd name="connsiteY1007" fmla="*/ 697073 h 825627"/>
                  <a:gd name="connsiteX1008" fmla="*/ 2964509 w 3587446"/>
                  <a:gd name="connsiteY1008" fmla="*/ 697073 h 825627"/>
                  <a:gd name="connsiteX1009" fmla="*/ 2962088 w 3587446"/>
                  <a:gd name="connsiteY1009" fmla="*/ 705932 h 825627"/>
                  <a:gd name="connsiteX1010" fmla="*/ 2953646 w 3587446"/>
                  <a:gd name="connsiteY1010" fmla="*/ 714982 h 825627"/>
                  <a:gd name="connsiteX1011" fmla="*/ 2912484 w 3587446"/>
                  <a:gd name="connsiteY1011" fmla="*/ 744283 h 825627"/>
                  <a:gd name="connsiteX1012" fmla="*/ 2858135 w 3587446"/>
                  <a:gd name="connsiteY1012" fmla="*/ 744283 h 825627"/>
                  <a:gd name="connsiteX1013" fmla="*/ 2816972 w 3587446"/>
                  <a:gd name="connsiteY1013" fmla="*/ 714982 h 825627"/>
                  <a:gd name="connsiteX1014" fmla="*/ 2808531 w 3587446"/>
                  <a:gd name="connsiteY1014" fmla="*/ 705932 h 825627"/>
                  <a:gd name="connsiteX1015" fmla="*/ 2806109 w 3587446"/>
                  <a:gd name="connsiteY1015" fmla="*/ 697073 h 825627"/>
                  <a:gd name="connsiteX1016" fmla="*/ 2805716 w 3587446"/>
                  <a:gd name="connsiteY1016" fmla="*/ 697073 h 825627"/>
                  <a:gd name="connsiteX1017" fmla="*/ 2805913 w 3587446"/>
                  <a:gd name="connsiteY1017" fmla="*/ 696354 h 825627"/>
                  <a:gd name="connsiteX1018" fmla="*/ 2805716 w 3587446"/>
                  <a:gd name="connsiteY1018" fmla="*/ 695637 h 825627"/>
                  <a:gd name="connsiteX1019" fmla="*/ 2805832 w 3587446"/>
                  <a:gd name="connsiteY1019" fmla="*/ 695215 h 825627"/>
                  <a:gd name="connsiteX1020" fmla="*/ 2806224 w 3587446"/>
                  <a:gd name="connsiteY1020" fmla="*/ 695215 h 825627"/>
                  <a:gd name="connsiteX1021" fmla="*/ 2808531 w 3587446"/>
                  <a:gd name="connsiteY1021" fmla="*/ 686778 h 825627"/>
                  <a:gd name="connsiteX1022" fmla="*/ 2816972 w 3587446"/>
                  <a:gd name="connsiteY1022" fmla="*/ 677728 h 825627"/>
                  <a:gd name="connsiteX1023" fmla="*/ 2858135 w 3587446"/>
                  <a:gd name="connsiteY1023" fmla="*/ 648427 h 825627"/>
                  <a:gd name="connsiteX1024" fmla="*/ 2885308 w 3587446"/>
                  <a:gd name="connsiteY1024" fmla="*/ 640414 h 825627"/>
                  <a:gd name="connsiteX1025" fmla="*/ 2339388 w 3587446"/>
                  <a:gd name="connsiteY1025" fmla="*/ 640414 h 825627"/>
                  <a:gd name="connsiteX1026" fmla="*/ 2366563 w 3587446"/>
                  <a:gd name="connsiteY1026" fmla="*/ 648427 h 825627"/>
                  <a:gd name="connsiteX1027" fmla="*/ 2407724 w 3587446"/>
                  <a:gd name="connsiteY1027" fmla="*/ 677728 h 825627"/>
                  <a:gd name="connsiteX1028" fmla="*/ 2416166 w 3587446"/>
                  <a:gd name="connsiteY1028" fmla="*/ 686778 h 825627"/>
                  <a:gd name="connsiteX1029" fmla="*/ 2418472 w 3587446"/>
                  <a:gd name="connsiteY1029" fmla="*/ 695215 h 825627"/>
                  <a:gd name="connsiteX1030" fmla="*/ 2418865 w 3587446"/>
                  <a:gd name="connsiteY1030" fmla="*/ 695215 h 825627"/>
                  <a:gd name="connsiteX1031" fmla="*/ 2418980 w 3587446"/>
                  <a:gd name="connsiteY1031" fmla="*/ 695637 h 825627"/>
                  <a:gd name="connsiteX1032" fmla="*/ 2418784 w 3587446"/>
                  <a:gd name="connsiteY1032" fmla="*/ 696354 h 825627"/>
                  <a:gd name="connsiteX1033" fmla="*/ 2418980 w 3587446"/>
                  <a:gd name="connsiteY1033" fmla="*/ 697073 h 825627"/>
                  <a:gd name="connsiteX1034" fmla="*/ 2418588 w 3587446"/>
                  <a:gd name="connsiteY1034" fmla="*/ 697073 h 825627"/>
                  <a:gd name="connsiteX1035" fmla="*/ 2416166 w 3587446"/>
                  <a:gd name="connsiteY1035" fmla="*/ 705932 h 825627"/>
                  <a:gd name="connsiteX1036" fmla="*/ 2407724 w 3587446"/>
                  <a:gd name="connsiteY1036" fmla="*/ 714982 h 825627"/>
                  <a:gd name="connsiteX1037" fmla="*/ 2366563 w 3587446"/>
                  <a:gd name="connsiteY1037" fmla="*/ 744283 h 825627"/>
                  <a:gd name="connsiteX1038" fmla="*/ 2312213 w 3587446"/>
                  <a:gd name="connsiteY1038" fmla="*/ 744283 h 825627"/>
                  <a:gd name="connsiteX1039" fmla="*/ 2271051 w 3587446"/>
                  <a:gd name="connsiteY1039" fmla="*/ 714982 h 825627"/>
                  <a:gd name="connsiteX1040" fmla="*/ 2262609 w 3587446"/>
                  <a:gd name="connsiteY1040" fmla="*/ 705932 h 825627"/>
                  <a:gd name="connsiteX1041" fmla="*/ 2260188 w 3587446"/>
                  <a:gd name="connsiteY1041" fmla="*/ 697073 h 825627"/>
                  <a:gd name="connsiteX1042" fmla="*/ 2259795 w 3587446"/>
                  <a:gd name="connsiteY1042" fmla="*/ 697073 h 825627"/>
                  <a:gd name="connsiteX1043" fmla="*/ 2259992 w 3587446"/>
                  <a:gd name="connsiteY1043" fmla="*/ 696354 h 825627"/>
                  <a:gd name="connsiteX1044" fmla="*/ 2259795 w 3587446"/>
                  <a:gd name="connsiteY1044" fmla="*/ 695637 h 825627"/>
                  <a:gd name="connsiteX1045" fmla="*/ 2259910 w 3587446"/>
                  <a:gd name="connsiteY1045" fmla="*/ 695215 h 825627"/>
                  <a:gd name="connsiteX1046" fmla="*/ 2260303 w 3587446"/>
                  <a:gd name="connsiteY1046" fmla="*/ 695215 h 825627"/>
                  <a:gd name="connsiteX1047" fmla="*/ 2262609 w 3587446"/>
                  <a:gd name="connsiteY1047" fmla="*/ 686778 h 825627"/>
                  <a:gd name="connsiteX1048" fmla="*/ 2271051 w 3587446"/>
                  <a:gd name="connsiteY1048" fmla="*/ 677728 h 825627"/>
                  <a:gd name="connsiteX1049" fmla="*/ 2312213 w 3587446"/>
                  <a:gd name="connsiteY1049" fmla="*/ 648427 h 825627"/>
                  <a:gd name="connsiteX1050" fmla="*/ 2339388 w 3587446"/>
                  <a:gd name="connsiteY1050" fmla="*/ 640414 h 825627"/>
                  <a:gd name="connsiteX1051" fmla="*/ 2104154 w 3587446"/>
                  <a:gd name="connsiteY1051" fmla="*/ 640414 h 825627"/>
                  <a:gd name="connsiteX1052" fmla="*/ 2131328 w 3587446"/>
                  <a:gd name="connsiteY1052" fmla="*/ 648427 h 825627"/>
                  <a:gd name="connsiteX1053" fmla="*/ 2172491 w 3587446"/>
                  <a:gd name="connsiteY1053" fmla="*/ 677728 h 825627"/>
                  <a:gd name="connsiteX1054" fmla="*/ 2180933 w 3587446"/>
                  <a:gd name="connsiteY1054" fmla="*/ 686778 h 825627"/>
                  <a:gd name="connsiteX1055" fmla="*/ 2183239 w 3587446"/>
                  <a:gd name="connsiteY1055" fmla="*/ 695215 h 825627"/>
                  <a:gd name="connsiteX1056" fmla="*/ 2183632 w 3587446"/>
                  <a:gd name="connsiteY1056" fmla="*/ 695215 h 825627"/>
                  <a:gd name="connsiteX1057" fmla="*/ 2183747 w 3587446"/>
                  <a:gd name="connsiteY1057" fmla="*/ 695637 h 825627"/>
                  <a:gd name="connsiteX1058" fmla="*/ 2183551 w 3587446"/>
                  <a:gd name="connsiteY1058" fmla="*/ 696354 h 825627"/>
                  <a:gd name="connsiteX1059" fmla="*/ 2183747 w 3587446"/>
                  <a:gd name="connsiteY1059" fmla="*/ 697073 h 825627"/>
                  <a:gd name="connsiteX1060" fmla="*/ 2183354 w 3587446"/>
                  <a:gd name="connsiteY1060" fmla="*/ 697073 h 825627"/>
                  <a:gd name="connsiteX1061" fmla="*/ 2180933 w 3587446"/>
                  <a:gd name="connsiteY1061" fmla="*/ 705932 h 825627"/>
                  <a:gd name="connsiteX1062" fmla="*/ 2172491 w 3587446"/>
                  <a:gd name="connsiteY1062" fmla="*/ 714982 h 825627"/>
                  <a:gd name="connsiteX1063" fmla="*/ 2131328 w 3587446"/>
                  <a:gd name="connsiteY1063" fmla="*/ 744283 h 825627"/>
                  <a:gd name="connsiteX1064" fmla="*/ 2076979 w 3587446"/>
                  <a:gd name="connsiteY1064" fmla="*/ 744283 h 825627"/>
                  <a:gd name="connsiteX1065" fmla="*/ 2035818 w 3587446"/>
                  <a:gd name="connsiteY1065" fmla="*/ 714982 h 825627"/>
                  <a:gd name="connsiteX1066" fmla="*/ 2027375 w 3587446"/>
                  <a:gd name="connsiteY1066" fmla="*/ 705932 h 825627"/>
                  <a:gd name="connsiteX1067" fmla="*/ 2024954 w 3587446"/>
                  <a:gd name="connsiteY1067" fmla="*/ 697073 h 825627"/>
                  <a:gd name="connsiteX1068" fmla="*/ 2024562 w 3587446"/>
                  <a:gd name="connsiteY1068" fmla="*/ 697073 h 825627"/>
                  <a:gd name="connsiteX1069" fmla="*/ 2024757 w 3587446"/>
                  <a:gd name="connsiteY1069" fmla="*/ 696354 h 825627"/>
                  <a:gd name="connsiteX1070" fmla="*/ 2024562 w 3587446"/>
                  <a:gd name="connsiteY1070" fmla="*/ 695637 h 825627"/>
                  <a:gd name="connsiteX1071" fmla="*/ 2024677 w 3587446"/>
                  <a:gd name="connsiteY1071" fmla="*/ 695215 h 825627"/>
                  <a:gd name="connsiteX1072" fmla="*/ 2025070 w 3587446"/>
                  <a:gd name="connsiteY1072" fmla="*/ 695215 h 825627"/>
                  <a:gd name="connsiteX1073" fmla="*/ 2027375 w 3587446"/>
                  <a:gd name="connsiteY1073" fmla="*/ 686778 h 825627"/>
                  <a:gd name="connsiteX1074" fmla="*/ 2035818 w 3587446"/>
                  <a:gd name="connsiteY1074" fmla="*/ 677728 h 825627"/>
                  <a:gd name="connsiteX1075" fmla="*/ 2076979 w 3587446"/>
                  <a:gd name="connsiteY1075" fmla="*/ 648427 h 825627"/>
                  <a:gd name="connsiteX1076" fmla="*/ 2104154 w 3587446"/>
                  <a:gd name="connsiteY1076" fmla="*/ 640414 h 825627"/>
                  <a:gd name="connsiteX1077" fmla="*/ 1558391 w 3587446"/>
                  <a:gd name="connsiteY1077" fmla="*/ 640414 h 825627"/>
                  <a:gd name="connsiteX1078" fmla="*/ 1585565 w 3587446"/>
                  <a:gd name="connsiteY1078" fmla="*/ 648427 h 825627"/>
                  <a:gd name="connsiteX1079" fmla="*/ 1626727 w 3587446"/>
                  <a:gd name="connsiteY1079" fmla="*/ 677728 h 825627"/>
                  <a:gd name="connsiteX1080" fmla="*/ 1635169 w 3587446"/>
                  <a:gd name="connsiteY1080" fmla="*/ 686778 h 825627"/>
                  <a:gd name="connsiteX1081" fmla="*/ 1637475 w 3587446"/>
                  <a:gd name="connsiteY1081" fmla="*/ 695215 h 825627"/>
                  <a:gd name="connsiteX1082" fmla="*/ 1637868 w 3587446"/>
                  <a:gd name="connsiteY1082" fmla="*/ 695215 h 825627"/>
                  <a:gd name="connsiteX1083" fmla="*/ 1637982 w 3587446"/>
                  <a:gd name="connsiteY1083" fmla="*/ 695637 h 825627"/>
                  <a:gd name="connsiteX1084" fmla="*/ 1637786 w 3587446"/>
                  <a:gd name="connsiteY1084" fmla="*/ 696354 h 825627"/>
                  <a:gd name="connsiteX1085" fmla="*/ 1637982 w 3587446"/>
                  <a:gd name="connsiteY1085" fmla="*/ 697073 h 825627"/>
                  <a:gd name="connsiteX1086" fmla="*/ 1637590 w 3587446"/>
                  <a:gd name="connsiteY1086" fmla="*/ 697073 h 825627"/>
                  <a:gd name="connsiteX1087" fmla="*/ 1635169 w 3587446"/>
                  <a:gd name="connsiteY1087" fmla="*/ 705932 h 825627"/>
                  <a:gd name="connsiteX1088" fmla="*/ 1626727 w 3587446"/>
                  <a:gd name="connsiteY1088" fmla="*/ 714982 h 825627"/>
                  <a:gd name="connsiteX1089" fmla="*/ 1585565 w 3587446"/>
                  <a:gd name="connsiteY1089" fmla="*/ 744283 h 825627"/>
                  <a:gd name="connsiteX1090" fmla="*/ 1531215 w 3587446"/>
                  <a:gd name="connsiteY1090" fmla="*/ 744283 h 825627"/>
                  <a:gd name="connsiteX1091" fmla="*/ 1490054 w 3587446"/>
                  <a:gd name="connsiteY1091" fmla="*/ 714982 h 825627"/>
                  <a:gd name="connsiteX1092" fmla="*/ 1481612 w 3587446"/>
                  <a:gd name="connsiteY1092" fmla="*/ 705932 h 825627"/>
                  <a:gd name="connsiteX1093" fmla="*/ 1479190 w 3587446"/>
                  <a:gd name="connsiteY1093" fmla="*/ 697073 h 825627"/>
                  <a:gd name="connsiteX1094" fmla="*/ 1478798 w 3587446"/>
                  <a:gd name="connsiteY1094" fmla="*/ 697073 h 825627"/>
                  <a:gd name="connsiteX1095" fmla="*/ 1478993 w 3587446"/>
                  <a:gd name="connsiteY1095" fmla="*/ 696354 h 825627"/>
                  <a:gd name="connsiteX1096" fmla="*/ 1478798 w 3587446"/>
                  <a:gd name="connsiteY1096" fmla="*/ 695637 h 825627"/>
                  <a:gd name="connsiteX1097" fmla="*/ 1478913 w 3587446"/>
                  <a:gd name="connsiteY1097" fmla="*/ 695215 h 825627"/>
                  <a:gd name="connsiteX1098" fmla="*/ 1479305 w 3587446"/>
                  <a:gd name="connsiteY1098" fmla="*/ 695215 h 825627"/>
                  <a:gd name="connsiteX1099" fmla="*/ 1481611 w 3587446"/>
                  <a:gd name="connsiteY1099" fmla="*/ 686778 h 825627"/>
                  <a:gd name="connsiteX1100" fmla="*/ 1490054 w 3587446"/>
                  <a:gd name="connsiteY1100" fmla="*/ 677728 h 825627"/>
                  <a:gd name="connsiteX1101" fmla="*/ 1531215 w 3587446"/>
                  <a:gd name="connsiteY1101" fmla="*/ 648427 h 825627"/>
                  <a:gd name="connsiteX1102" fmla="*/ 1558391 w 3587446"/>
                  <a:gd name="connsiteY1102" fmla="*/ 640414 h 825627"/>
                  <a:gd name="connsiteX1103" fmla="*/ 1323156 w 3587446"/>
                  <a:gd name="connsiteY1103" fmla="*/ 640414 h 825627"/>
                  <a:gd name="connsiteX1104" fmla="*/ 1350331 w 3587446"/>
                  <a:gd name="connsiteY1104" fmla="*/ 648427 h 825627"/>
                  <a:gd name="connsiteX1105" fmla="*/ 1391494 w 3587446"/>
                  <a:gd name="connsiteY1105" fmla="*/ 677728 h 825627"/>
                  <a:gd name="connsiteX1106" fmla="*/ 1399934 w 3587446"/>
                  <a:gd name="connsiteY1106" fmla="*/ 686778 h 825627"/>
                  <a:gd name="connsiteX1107" fmla="*/ 1402240 w 3587446"/>
                  <a:gd name="connsiteY1107" fmla="*/ 695215 h 825627"/>
                  <a:gd name="connsiteX1108" fmla="*/ 1402634 w 3587446"/>
                  <a:gd name="connsiteY1108" fmla="*/ 695215 h 825627"/>
                  <a:gd name="connsiteX1109" fmla="*/ 1402748 w 3587446"/>
                  <a:gd name="connsiteY1109" fmla="*/ 695637 h 825627"/>
                  <a:gd name="connsiteX1110" fmla="*/ 1402553 w 3587446"/>
                  <a:gd name="connsiteY1110" fmla="*/ 696354 h 825627"/>
                  <a:gd name="connsiteX1111" fmla="*/ 1402748 w 3587446"/>
                  <a:gd name="connsiteY1111" fmla="*/ 697073 h 825627"/>
                  <a:gd name="connsiteX1112" fmla="*/ 1402356 w 3587446"/>
                  <a:gd name="connsiteY1112" fmla="*/ 697073 h 825627"/>
                  <a:gd name="connsiteX1113" fmla="*/ 1399934 w 3587446"/>
                  <a:gd name="connsiteY1113" fmla="*/ 705932 h 825627"/>
                  <a:gd name="connsiteX1114" fmla="*/ 1391494 w 3587446"/>
                  <a:gd name="connsiteY1114" fmla="*/ 714982 h 825627"/>
                  <a:gd name="connsiteX1115" fmla="*/ 1350331 w 3587446"/>
                  <a:gd name="connsiteY1115" fmla="*/ 744283 h 825627"/>
                  <a:gd name="connsiteX1116" fmla="*/ 1295982 w 3587446"/>
                  <a:gd name="connsiteY1116" fmla="*/ 744283 h 825627"/>
                  <a:gd name="connsiteX1117" fmla="*/ 1254819 w 3587446"/>
                  <a:gd name="connsiteY1117" fmla="*/ 714982 h 825627"/>
                  <a:gd name="connsiteX1118" fmla="*/ 1246377 w 3587446"/>
                  <a:gd name="connsiteY1118" fmla="*/ 705932 h 825627"/>
                  <a:gd name="connsiteX1119" fmla="*/ 1243956 w 3587446"/>
                  <a:gd name="connsiteY1119" fmla="*/ 697073 h 825627"/>
                  <a:gd name="connsiteX1120" fmla="*/ 1243563 w 3587446"/>
                  <a:gd name="connsiteY1120" fmla="*/ 697073 h 825627"/>
                  <a:gd name="connsiteX1121" fmla="*/ 1243760 w 3587446"/>
                  <a:gd name="connsiteY1121" fmla="*/ 696354 h 825627"/>
                  <a:gd name="connsiteX1122" fmla="*/ 1243563 w 3587446"/>
                  <a:gd name="connsiteY1122" fmla="*/ 695637 h 825627"/>
                  <a:gd name="connsiteX1123" fmla="*/ 1243678 w 3587446"/>
                  <a:gd name="connsiteY1123" fmla="*/ 695215 h 825627"/>
                  <a:gd name="connsiteX1124" fmla="*/ 1244071 w 3587446"/>
                  <a:gd name="connsiteY1124" fmla="*/ 695215 h 825627"/>
                  <a:gd name="connsiteX1125" fmla="*/ 1246377 w 3587446"/>
                  <a:gd name="connsiteY1125" fmla="*/ 686778 h 825627"/>
                  <a:gd name="connsiteX1126" fmla="*/ 1254819 w 3587446"/>
                  <a:gd name="connsiteY1126" fmla="*/ 677728 h 825627"/>
                  <a:gd name="connsiteX1127" fmla="*/ 1295982 w 3587446"/>
                  <a:gd name="connsiteY1127" fmla="*/ 648427 h 825627"/>
                  <a:gd name="connsiteX1128" fmla="*/ 1323156 w 3587446"/>
                  <a:gd name="connsiteY1128" fmla="*/ 640414 h 825627"/>
                  <a:gd name="connsiteX1129" fmla="*/ 778871 w 3587446"/>
                  <a:gd name="connsiteY1129" fmla="*/ 640414 h 825627"/>
                  <a:gd name="connsiteX1130" fmla="*/ 806045 w 3587446"/>
                  <a:gd name="connsiteY1130" fmla="*/ 648427 h 825627"/>
                  <a:gd name="connsiteX1131" fmla="*/ 847207 w 3587446"/>
                  <a:gd name="connsiteY1131" fmla="*/ 677728 h 825627"/>
                  <a:gd name="connsiteX1132" fmla="*/ 855649 w 3587446"/>
                  <a:gd name="connsiteY1132" fmla="*/ 686778 h 825627"/>
                  <a:gd name="connsiteX1133" fmla="*/ 857955 w 3587446"/>
                  <a:gd name="connsiteY1133" fmla="*/ 695215 h 825627"/>
                  <a:gd name="connsiteX1134" fmla="*/ 858348 w 3587446"/>
                  <a:gd name="connsiteY1134" fmla="*/ 695215 h 825627"/>
                  <a:gd name="connsiteX1135" fmla="*/ 858463 w 3587446"/>
                  <a:gd name="connsiteY1135" fmla="*/ 695637 h 825627"/>
                  <a:gd name="connsiteX1136" fmla="*/ 858266 w 3587446"/>
                  <a:gd name="connsiteY1136" fmla="*/ 696354 h 825627"/>
                  <a:gd name="connsiteX1137" fmla="*/ 858463 w 3587446"/>
                  <a:gd name="connsiteY1137" fmla="*/ 697073 h 825627"/>
                  <a:gd name="connsiteX1138" fmla="*/ 858070 w 3587446"/>
                  <a:gd name="connsiteY1138" fmla="*/ 697073 h 825627"/>
                  <a:gd name="connsiteX1139" fmla="*/ 855649 w 3587446"/>
                  <a:gd name="connsiteY1139" fmla="*/ 705932 h 825627"/>
                  <a:gd name="connsiteX1140" fmla="*/ 847207 w 3587446"/>
                  <a:gd name="connsiteY1140" fmla="*/ 714982 h 825627"/>
                  <a:gd name="connsiteX1141" fmla="*/ 806045 w 3587446"/>
                  <a:gd name="connsiteY1141" fmla="*/ 744283 h 825627"/>
                  <a:gd name="connsiteX1142" fmla="*/ 751696 w 3587446"/>
                  <a:gd name="connsiteY1142" fmla="*/ 744283 h 825627"/>
                  <a:gd name="connsiteX1143" fmla="*/ 710534 w 3587446"/>
                  <a:gd name="connsiteY1143" fmla="*/ 714982 h 825627"/>
                  <a:gd name="connsiteX1144" fmla="*/ 702092 w 3587446"/>
                  <a:gd name="connsiteY1144" fmla="*/ 705932 h 825627"/>
                  <a:gd name="connsiteX1145" fmla="*/ 699671 w 3587446"/>
                  <a:gd name="connsiteY1145" fmla="*/ 697073 h 825627"/>
                  <a:gd name="connsiteX1146" fmla="*/ 699278 w 3587446"/>
                  <a:gd name="connsiteY1146" fmla="*/ 697073 h 825627"/>
                  <a:gd name="connsiteX1147" fmla="*/ 699474 w 3587446"/>
                  <a:gd name="connsiteY1147" fmla="*/ 696354 h 825627"/>
                  <a:gd name="connsiteX1148" fmla="*/ 699278 w 3587446"/>
                  <a:gd name="connsiteY1148" fmla="*/ 695637 h 825627"/>
                  <a:gd name="connsiteX1149" fmla="*/ 699394 w 3587446"/>
                  <a:gd name="connsiteY1149" fmla="*/ 695215 h 825627"/>
                  <a:gd name="connsiteX1150" fmla="*/ 699786 w 3587446"/>
                  <a:gd name="connsiteY1150" fmla="*/ 695215 h 825627"/>
                  <a:gd name="connsiteX1151" fmla="*/ 702092 w 3587446"/>
                  <a:gd name="connsiteY1151" fmla="*/ 686778 h 825627"/>
                  <a:gd name="connsiteX1152" fmla="*/ 710534 w 3587446"/>
                  <a:gd name="connsiteY1152" fmla="*/ 677728 h 825627"/>
                  <a:gd name="connsiteX1153" fmla="*/ 751696 w 3587446"/>
                  <a:gd name="connsiteY1153" fmla="*/ 648427 h 825627"/>
                  <a:gd name="connsiteX1154" fmla="*/ 778871 w 3587446"/>
                  <a:gd name="connsiteY1154" fmla="*/ 640414 h 825627"/>
                  <a:gd name="connsiteX1155" fmla="*/ 543637 w 3587446"/>
                  <a:gd name="connsiteY1155" fmla="*/ 640414 h 825627"/>
                  <a:gd name="connsiteX1156" fmla="*/ 570812 w 3587446"/>
                  <a:gd name="connsiteY1156" fmla="*/ 648427 h 825627"/>
                  <a:gd name="connsiteX1157" fmla="*/ 611974 w 3587446"/>
                  <a:gd name="connsiteY1157" fmla="*/ 677728 h 825627"/>
                  <a:gd name="connsiteX1158" fmla="*/ 620415 w 3587446"/>
                  <a:gd name="connsiteY1158" fmla="*/ 686778 h 825627"/>
                  <a:gd name="connsiteX1159" fmla="*/ 622722 w 3587446"/>
                  <a:gd name="connsiteY1159" fmla="*/ 695215 h 825627"/>
                  <a:gd name="connsiteX1160" fmla="*/ 623115 w 3587446"/>
                  <a:gd name="connsiteY1160" fmla="*/ 695215 h 825627"/>
                  <a:gd name="connsiteX1161" fmla="*/ 623230 w 3587446"/>
                  <a:gd name="connsiteY1161" fmla="*/ 695637 h 825627"/>
                  <a:gd name="connsiteX1162" fmla="*/ 623033 w 3587446"/>
                  <a:gd name="connsiteY1162" fmla="*/ 696354 h 825627"/>
                  <a:gd name="connsiteX1163" fmla="*/ 623230 w 3587446"/>
                  <a:gd name="connsiteY1163" fmla="*/ 697073 h 825627"/>
                  <a:gd name="connsiteX1164" fmla="*/ 622837 w 3587446"/>
                  <a:gd name="connsiteY1164" fmla="*/ 697073 h 825627"/>
                  <a:gd name="connsiteX1165" fmla="*/ 620415 w 3587446"/>
                  <a:gd name="connsiteY1165" fmla="*/ 705932 h 825627"/>
                  <a:gd name="connsiteX1166" fmla="*/ 611974 w 3587446"/>
                  <a:gd name="connsiteY1166" fmla="*/ 714982 h 825627"/>
                  <a:gd name="connsiteX1167" fmla="*/ 570812 w 3587446"/>
                  <a:gd name="connsiteY1167" fmla="*/ 744283 h 825627"/>
                  <a:gd name="connsiteX1168" fmla="*/ 516462 w 3587446"/>
                  <a:gd name="connsiteY1168" fmla="*/ 744283 h 825627"/>
                  <a:gd name="connsiteX1169" fmla="*/ 475300 w 3587446"/>
                  <a:gd name="connsiteY1169" fmla="*/ 714982 h 825627"/>
                  <a:gd name="connsiteX1170" fmla="*/ 466859 w 3587446"/>
                  <a:gd name="connsiteY1170" fmla="*/ 705932 h 825627"/>
                  <a:gd name="connsiteX1171" fmla="*/ 464436 w 3587446"/>
                  <a:gd name="connsiteY1171" fmla="*/ 697073 h 825627"/>
                  <a:gd name="connsiteX1172" fmla="*/ 464045 w 3587446"/>
                  <a:gd name="connsiteY1172" fmla="*/ 697073 h 825627"/>
                  <a:gd name="connsiteX1173" fmla="*/ 464240 w 3587446"/>
                  <a:gd name="connsiteY1173" fmla="*/ 696354 h 825627"/>
                  <a:gd name="connsiteX1174" fmla="*/ 464045 w 3587446"/>
                  <a:gd name="connsiteY1174" fmla="*/ 695637 h 825627"/>
                  <a:gd name="connsiteX1175" fmla="*/ 464160 w 3587446"/>
                  <a:gd name="connsiteY1175" fmla="*/ 695215 h 825627"/>
                  <a:gd name="connsiteX1176" fmla="*/ 464552 w 3587446"/>
                  <a:gd name="connsiteY1176" fmla="*/ 695215 h 825627"/>
                  <a:gd name="connsiteX1177" fmla="*/ 466859 w 3587446"/>
                  <a:gd name="connsiteY1177" fmla="*/ 686778 h 825627"/>
                  <a:gd name="connsiteX1178" fmla="*/ 475300 w 3587446"/>
                  <a:gd name="connsiteY1178" fmla="*/ 677728 h 825627"/>
                  <a:gd name="connsiteX1179" fmla="*/ 516462 w 3587446"/>
                  <a:gd name="connsiteY1179" fmla="*/ 648427 h 825627"/>
                  <a:gd name="connsiteX1180" fmla="*/ 543637 w 3587446"/>
                  <a:gd name="connsiteY1180" fmla="*/ 640414 h 825627"/>
                  <a:gd name="connsiteX1181" fmla="*/ 3192624 w 3587446"/>
                  <a:gd name="connsiteY1181" fmla="*/ 632254 h 825627"/>
                  <a:gd name="connsiteX1182" fmla="*/ 3198506 w 3587446"/>
                  <a:gd name="connsiteY1182" fmla="*/ 635511 h 825627"/>
                  <a:gd name="connsiteX1183" fmla="*/ 3205947 w 3587446"/>
                  <a:gd name="connsiteY1183" fmla="*/ 644830 h 825627"/>
                  <a:gd name="connsiteX1184" fmla="*/ 3202294 w 3587446"/>
                  <a:gd name="connsiteY1184" fmla="*/ 654281 h 825627"/>
                  <a:gd name="connsiteX1185" fmla="*/ 3189474 w 3587446"/>
                  <a:gd name="connsiteY1185" fmla="*/ 659471 h 825627"/>
                  <a:gd name="connsiteX1186" fmla="*/ 3176196 w 3587446"/>
                  <a:gd name="connsiteY1186" fmla="*/ 656870 h 825627"/>
                  <a:gd name="connsiteX1187" fmla="*/ 3168755 w 3587446"/>
                  <a:gd name="connsiteY1187" fmla="*/ 647551 h 825627"/>
                  <a:gd name="connsiteX1188" fmla="*/ 3172407 w 3587446"/>
                  <a:gd name="connsiteY1188" fmla="*/ 638100 h 825627"/>
                  <a:gd name="connsiteX1189" fmla="*/ 3185228 w 3587446"/>
                  <a:gd name="connsiteY1189" fmla="*/ 632911 h 825627"/>
                  <a:gd name="connsiteX1190" fmla="*/ 3192624 w 3587446"/>
                  <a:gd name="connsiteY1190" fmla="*/ 632254 h 825627"/>
                  <a:gd name="connsiteX1191" fmla="*/ 2411468 w 3587446"/>
                  <a:gd name="connsiteY1191" fmla="*/ 632254 h 825627"/>
                  <a:gd name="connsiteX1192" fmla="*/ 2417351 w 3587446"/>
                  <a:gd name="connsiteY1192" fmla="*/ 635511 h 825627"/>
                  <a:gd name="connsiteX1193" fmla="*/ 2424792 w 3587446"/>
                  <a:gd name="connsiteY1193" fmla="*/ 644830 h 825627"/>
                  <a:gd name="connsiteX1194" fmla="*/ 2421139 w 3587446"/>
                  <a:gd name="connsiteY1194" fmla="*/ 654281 h 825627"/>
                  <a:gd name="connsiteX1195" fmla="*/ 2408318 w 3587446"/>
                  <a:gd name="connsiteY1195" fmla="*/ 659471 h 825627"/>
                  <a:gd name="connsiteX1196" fmla="*/ 2395041 w 3587446"/>
                  <a:gd name="connsiteY1196" fmla="*/ 656870 h 825627"/>
                  <a:gd name="connsiteX1197" fmla="*/ 2387599 w 3587446"/>
                  <a:gd name="connsiteY1197" fmla="*/ 647551 h 825627"/>
                  <a:gd name="connsiteX1198" fmla="*/ 2391252 w 3587446"/>
                  <a:gd name="connsiteY1198" fmla="*/ 638100 h 825627"/>
                  <a:gd name="connsiteX1199" fmla="*/ 2404074 w 3587446"/>
                  <a:gd name="connsiteY1199" fmla="*/ 632911 h 825627"/>
                  <a:gd name="connsiteX1200" fmla="*/ 2411468 w 3587446"/>
                  <a:gd name="connsiteY1200" fmla="*/ 632254 h 825627"/>
                  <a:gd name="connsiteX1201" fmla="*/ 1630470 w 3587446"/>
                  <a:gd name="connsiteY1201" fmla="*/ 632254 h 825627"/>
                  <a:gd name="connsiteX1202" fmla="*/ 1636353 w 3587446"/>
                  <a:gd name="connsiteY1202" fmla="*/ 635511 h 825627"/>
                  <a:gd name="connsiteX1203" fmla="*/ 1643795 w 3587446"/>
                  <a:gd name="connsiteY1203" fmla="*/ 644830 h 825627"/>
                  <a:gd name="connsiteX1204" fmla="*/ 1640142 w 3587446"/>
                  <a:gd name="connsiteY1204" fmla="*/ 654281 h 825627"/>
                  <a:gd name="connsiteX1205" fmla="*/ 1627320 w 3587446"/>
                  <a:gd name="connsiteY1205" fmla="*/ 659471 h 825627"/>
                  <a:gd name="connsiteX1206" fmla="*/ 1614044 w 3587446"/>
                  <a:gd name="connsiteY1206" fmla="*/ 656870 h 825627"/>
                  <a:gd name="connsiteX1207" fmla="*/ 1606602 w 3587446"/>
                  <a:gd name="connsiteY1207" fmla="*/ 647551 h 825627"/>
                  <a:gd name="connsiteX1208" fmla="*/ 1610254 w 3587446"/>
                  <a:gd name="connsiteY1208" fmla="*/ 638100 h 825627"/>
                  <a:gd name="connsiteX1209" fmla="*/ 1623075 w 3587446"/>
                  <a:gd name="connsiteY1209" fmla="*/ 632911 h 825627"/>
                  <a:gd name="connsiteX1210" fmla="*/ 1630470 w 3587446"/>
                  <a:gd name="connsiteY1210" fmla="*/ 632254 h 825627"/>
                  <a:gd name="connsiteX1211" fmla="*/ 850952 w 3587446"/>
                  <a:gd name="connsiteY1211" fmla="*/ 632254 h 825627"/>
                  <a:gd name="connsiteX1212" fmla="*/ 856833 w 3587446"/>
                  <a:gd name="connsiteY1212" fmla="*/ 635511 h 825627"/>
                  <a:gd name="connsiteX1213" fmla="*/ 864275 w 3587446"/>
                  <a:gd name="connsiteY1213" fmla="*/ 644830 h 825627"/>
                  <a:gd name="connsiteX1214" fmla="*/ 860622 w 3587446"/>
                  <a:gd name="connsiteY1214" fmla="*/ 654281 h 825627"/>
                  <a:gd name="connsiteX1215" fmla="*/ 847800 w 3587446"/>
                  <a:gd name="connsiteY1215" fmla="*/ 659471 h 825627"/>
                  <a:gd name="connsiteX1216" fmla="*/ 834524 w 3587446"/>
                  <a:gd name="connsiteY1216" fmla="*/ 656870 h 825627"/>
                  <a:gd name="connsiteX1217" fmla="*/ 827083 w 3587446"/>
                  <a:gd name="connsiteY1217" fmla="*/ 647551 h 825627"/>
                  <a:gd name="connsiteX1218" fmla="*/ 830735 w 3587446"/>
                  <a:gd name="connsiteY1218" fmla="*/ 638100 h 825627"/>
                  <a:gd name="connsiteX1219" fmla="*/ 843557 w 3587446"/>
                  <a:gd name="connsiteY1219" fmla="*/ 632911 h 825627"/>
                  <a:gd name="connsiteX1220" fmla="*/ 850952 w 3587446"/>
                  <a:gd name="connsiteY1220" fmla="*/ 632254 h 825627"/>
                  <a:gd name="connsiteX1221" fmla="*/ 69953 w 3587446"/>
                  <a:gd name="connsiteY1221" fmla="*/ 632254 h 825627"/>
                  <a:gd name="connsiteX1222" fmla="*/ 75835 w 3587446"/>
                  <a:gd name="connsiteY1222" fmla="*/ 635511 h 825627"/>
                  <a:gd name="connsiteX1223" fmla="*/ 83276 w 3587446"/>
                  <a:gd name="connsiteY1223" fmla="*/ 644830 h 825627"/>
                  <a:gd name="connsiteX1224" fmla="*/ 79623 w 3587446"/>
                  <a:gd name="connsiteY1224" fmla="*/ 654281 h 825627"/>
                  <a:gd name="connsiteX1225" fmla="*/ 66803 w 3587446"/>
                  <a:gd name="connsiteY1225" fmla="*/ 659471 h 825627"/>
                  <a:gd name="connsiteX1226" fmla="*/ 53525 w 3587446"/>
                  <a:gd name="connsiteY1226" fmla="*/ 656870 h 825627"/>
                  <a:gd name="connsiteX1227" fmla="*/ 46085 w 3587446"/>
                  <a:gd name="connsiteY1227" fmla="*/ 647551 h 825627"/>
                  <a:gd name="connsiteX1228" fmla="*/ 49736 w 3587446"/>
                  <a:gd name="connsiteY1228" fmla="*/ 638100 h 825627"/>
                  <a:gd name="connsiteX1229" fmla="*/ 62558 w 3587446"/>
                  <a:gd name="connsiteY1229" fmla="*/ 632911 h 825627"/>
                  <a:gd name="connsiteX1230" fmla="*/ 69953 w 3587446"/>
                  <a:gd name="connsiteY1230" fmla="*/ 632254 h 825627"/>
                  <a:gd name="connsiteX1231" fmla="*/ 3238294 w 3587446"/>
                  <a:gd name="connsiteY1231" fmla="*/ 629451 h 825627"/>
                  <a:gd name="connsiteX1232" fmla="*/ 3272698 w 3587446"/>
                  <a:gd name="connsiteY1232" fmla="*/ 629451 h 825627"/>
                  <a:gd name="connsiteX1233" fmla="*/ 3295410 w 3587446"/>
                  <a:gd name="connsiteY1233" fmla="*/ 645619 h 825627"/>
                  <a:gd name="connsiteX1234" fmla="*/ 3295410 w 3587446"/>
                  <a:gd name="connsiteY1234" fmla="*/ 695215 h 825627"/>
                  <a:gd name="connsiteX1235" fmla="*/ 3295410 w 3587446"/>
                  <a:gd name="connsiteY1235" fmla="*/ 697073 h 825627"/>
                  <a:gd name="connsiteX1236" fmla="*/ 3295410 w 3587446"/>
                  <a:gd name="connsiteY1236" fmla="*/ 725177 h 825627"/>
                  <a:gd name="connsiteX1237" fmla="*/ 3272698 w 3587446"/>
                  <a:gd name="connsiteY1237" fmla="*/ 741346 h 825627"/>
                  <a:gd name="connsiteX1238" fmla="*/ 3238295 w 3587446"/>
                  <a:gd name="connsiteY1238" fmla="*/ 741346 h 825627"/>
                  <a:gd name="connsiteX1239" fmla="*/ 3215582 w 3587446"/>
                  <a:gd name="connsiteY1239" fmla="*/ 725177 h 825627"/>
                  <a:gd name="connsiteX1240" fmla="*/ 3215582 w 3587446"/>
                  <a:gd name="connsiteY1240" fmla="*/ 697073 h 825627"/>
                  <a:gd name="connsiteX1241" fmla="*/ 3215582 w 3587446"/>
                  <a:gd name="connsiteY1241" fmla="*/ 695215 h 825627"/>
                  <a:gd name="connsiteX1242" fmla="*/ 3215582 w 3587446"/>
                  <a:gd name="connsiteY1242" fmla="*/ 645619 h 825627"/>
                  <a:gd name="connsiteX1243" fmla="*/ 3238294 w 3587446"/>
                  <a:gd name="connsiteY1243" fmla="*/ 629451 h 825627"/>
                  <a:gd name="connsiteX1244" fmla="*/ 2457139 w 3587446"/>
                  <a:gd name="connsiteY1244" fmla="*/ 629451 h 825627"/>
                  <a:gd name="connsiteX1245" fmla="*/ 2491542 w 3587446"/>
                  <a:gd name="connsiteY1245" fmla="*/ 629451 h 825627"/>
                  <a:gd name="connsiteX1246" fmla="*/ 2514255 w 3587446"/>
                  <a:gd name="connsiteY1246" fmla="*/ 645619 h 825627"/>
                  <a:gd name="connsiteX1247" fmla="*/ 2514255 w 3587446"/>
                  <a:gd name="connsiteY1247" fmla="*/ 695215 h 825627"/>
                  <a:gd name="connsiteX1248" fmla="*/ 2514255 w 3587446"/>
                  <a:gd name="connsiteY1248" fmla="*/ 697073 h 825627"/>
                  <a:gd name="connsiteX1249" fmla="*/ 2514255 w 3587446"/>
                  <a:gd name="connsiteY1249" fmla="*/ 725177 h 825627"/>
                  <a:gd name="connsiteX1250" fmla="*/ 2491542 w 3587446"/>
                  <a:gd name="connsiteY1250" fmla="*/ 741346 h 825627"/>
                  <a:gd name="connsiteX1251" fmla="*/ 2457140 w 3587446"/>
                  <a:gd name="connsiteY1251" fmla="*/ 741346 h 825627"/>
                  <a:gd name="connsiteX1252" fmla="*/ 2434426 w 3587446"/>
                  <a:gd name="connsiteY1252" fmla="*/ 725177 h 825627"/>
                  <a:gd name="connsiteX1253" fmla="*/ 2434426 w 3587446"/>
                  <a:gd name="connsiteY1253" fmla="*/ 697073 h 825627"/>
                  <a:gd name="connsiteX1254" fmla="*/ 2434426 w 3587446"/>
                  <a:gd name="connsiteY1254" fmla="*/ 695215 h 825627"/>
                  <a:gd name="connsiteX1255" fmla="*/ 2434426 w 3587446"/>
                  <a:gd name="connsiteY1255" fmla="*/ 645619 h 825627"/>
                  <a:gd name="connsiteX1256" fmla="*/ 2457139 w 3587446"/>
                  <a:gd name="connsiteY1256" fmla="*/ 629451 h 825627"/>
                  <a:gd name="connsiteX1257" fmla="*/ 1676142 w 3587446"/>
                  <a:gd name="connsiteY1257" fmla="*/ 629451 h 825627"/>
                  <a:gd name="connsiteX1258" fmla="*/ 1710544 w 3587446"/>
                  <a:gd name="connsiteY1258" fmla="*/ 629451 h 825627"/>
                  <a:gd name="connsiteX1259" fmla="*/ 1733258 w 3587446"/>
                  <a:gd name="connsiteY1259" fmla="*/ 645619 h 825627"/>
                  <a:gd name="connsiteX1260" fmla="*/ 1733258 w 3587446"/>
                  <a:gd name="connsiteY1260" fmla="*/ 695215 h 825627"/>
                  <a:gd name="connsiteX1261" fmla="*/ 1733258 w 3587446"/>
                  <a:gd name="connsiteY1261" fmla="*/ 697073 h 825627"/>
                  <a:gd name="connsiteX1262" fmla="*/ 1733258 w 3587446"/>
                  <a:gd name="connsiteY1262" fmla="*/ 725177 h 825627"/>
                  <a:gd name="connsiteX1263" fmla="*/ 1710544 w 3587446"/>
                  <a:gd name="connsiteY1263" fmla="*/ 741346 h 825627"/>
                  <a:gd name="connsiteX1264" fmla="*/ 1676142 w 3587446"/>
                  <a:gd name="connsiteY1264" fmla="*/ 741346 h 825627"/>
                  <a:gd name="connsiteX1265" fmla="*/ 1653428 w 3587446"/>
                  <a:gd name="connsiteY1265" fmla="*/ 725177 h 825627"/>
                  <a:gd name="connsiteX1266" fmla="*/ 1653428 w 3587446"/>
                  <a:gd name="connsiteY1266" fmla="*/ 697073 h 825627"/>
                  <a:gd name="connsiteX1267" fmla="*/ 1653428 w 3587446"/>
                  <a:gd name="connsiteY1267" fmla="*/ 695215 h 825627"/>
                  <a:gd name="connsiteX1268" fmla="*/ 1653428 w 3587446"/>
                  <a:gd name="connsiteY1268" fmla="*/ 645619 h 825627"/>
                  <a:gd name="connsiteX1269" fmla="*/ 1676142 w 3587446"/>
                  <a:gd name="connsiteY1269" fmla="*/ 629451 h 825627"/>
                  <a:gd name="connsiteX1270" fmla="*/ 896622 w 3587446"/>
                  <a:gd name="connsiteY1270" fmla="*/ 629451 h 825627"/>
                  <a:gd name="connsiteX1271" fmla="*/ 931024 w 3587446"/>
                  <a:gd name="connsiteY1271" fmla="*/ 629451 h 825627"/>
                  <a:gd name="connsiteX1272" fmla="*/ 953738 w 3587446"/>
                  <a:gd name="connsiteY1272" fmla="*/ 645619 h 825627"/>
                  <a:gd name="connsiteX1273" fmla="*/ 953738 w 3587446"/>
                  <a:gd name="connsiteY1273" fmla="*/ 695215 h 825627"/>
                  <a:gd name="connsiteX1274" fmla="*/ 953738 w 3587446"/>
                  <a:gd name="connsiteY1274" fmla="*/ 697073 h 825627"/>
                  <a:gd name="connsiteX1275" fmla="*/ 953738 w 3587446"/>
                  <a:gd name="connsiteY1275" fmla="*/ 725177 h 825627"/>
                  <a:gd name="connsiteX1276" fmla="*/ 931024 w 3587446"/>
                  <a:gd name="connsiteY1276" fmla="*/ 741346 h 825627"/>
                  <a:gd name="connsiteX1277" fmla="*/ 896622 w 3587446"/>
                  <a:gd name="connsiteY1277" fmla="*/ 741346 h 825627"/>
                  <a:gd name="connsiteX1278" fmla="*/ 873908 w 3587446"/>
                  <a:gd name="connsiteY1278" fmla="*/ 725177 h 825627"/>
                  <a:gd name="connsiteX1279" fmla="*/ 873908 w 3587446"/>
                  <a:gd name="connsiteY1279" fmla="*/ 697073 h 825627"/>
                  <a:gd name="connsiteX1280" fmla="*/ 873908 w 3587446"/>
                  <a:gd name="connsiteY1280" fmla="*/ 695215 h 825627"/>
                  <a:gd name="connsiteX1281" fmla="*/ 873908 w 3587446"/>
                  <a:gd name="connsiteY1281" fmla="*/ 645619 h 825627"/>
                  <a:gd name="connsiteX1282" fmla="*/ 896622 w 3587446"/>
                  <a:gd name="connsiteY1282" fmla="*/ 629451 h 825627"/>
                  <a:gd name="connsiteX1283" fmla="*/ 115623 w 3587446"/>
                  <a:gd name="connsiteY1283" fmla="*/ 629451 h 825627"/>
                  <a:gd name="connsiteX1284" fmla="*/ 150027 w 3587446"/>
                  <a:gd name="connsiteY1284" fmla="*/ 629451 h 825627"/>
                  <a:gd name="connsiteX1285" fmla="*/ 172739 w 3587446"/>
                  <a:gd name="connsiteY1285" fmla="*/ 645619 h 825627"/>
                  <a:gd name="connsiteX1286" fmla="*/ 172739 w 3587446"/>
                  <a:gd name="connsiteY1286" fmla="*/ 695215 h 825627"/>
                  <a:gd name="connsiteX1287" fmla="*/ 172739 w 3587446"/>
                  <a:gd name="connsiteY1287" fmla="*/ 697073 h 825627"/>
                  <a:gd name="connsiteX1288" fmla="*/ 172739 w 3587446"/>
                  <a:gd name="connsiteY1288" fmla="*/ 725177 h 825627"/>
                  <a:gd name="connsiteX1289" fmla="*/ 150027 w 3587446"/>
                  <a:gd name="connsiteY1289" fmla="*/ 741346 h 825627"/>
                  <a:gd name="connsiteX1290" fmla="*/ 115625 w 3587446"/>
                  <a:gd name="connsiteY1290" fmla="*/ 741346 h 825627"/>
                  <a:gd name="connsiteX1291" fmla="*/ 92911 w 3587446"/>
                  <a:gd name="connsiteY1291" fmla="*/ 725177 h 825627"/>
                  <a:gd name="connsiteX1292" fmla="*/ 92911 w 3587446"/>
                  <a:gd name="connsiteY1292" fmla="*/ 697073 h 825627"/>
                  <a:gd name="connsiteX1293" fmla="*/ 92911 w 3587446"/>
                  <a:gd name="connsiteY1293" fmla="*/ 695215 h 825627"/>
                  <a:gd name="connsiteX1294" fmla="*/ 92911 w 3587446"/>
                  <a:gd name="connsiteY1294" fmla="*/ 645619 h 825627"/>
                  <a:gd name="connsiteX1295" fmla="*/ 115623 w 3587446"/>
                  <a:gd name="connsiteY1295" fmla="*/ 629451 h 825627"/>
                  <a:gd name="connsiteX1296" fmla="*/ 3021930 w 3587446"/>
                  <a:gd name="connsiteY1296" fmla="*/ 626533 h 825627"/>
                  <a:gd name="connsiteX1297" fmla="*/ 3032243 w 3587446"/>
                  <a:gd name="connsiteY1297" fmla="*/ 629574 h 825627"/>
                  <a:gd name="connsiteX1298" fmla="*/ 3056687 w 3587446"/>
                  <a:gd name="connsiteY1298" fmla="*/ 646974 h 825627"/>
                  <a:gd name="connsiteX1299" fmla="*/ 3056686 w 3587446"/>
                  <a:gd name="connsiteY1299" fmla="*/ 661656 h 825627"/>
                  <a:gd name="connsiteX1300" fmla="*/ 3041065 w 3587446"/>
                  <a:gd name="connsiteY1300" fmla="*/ 672777 h 825627"/>
                  <a:gd name="connsiteX1301" fmla="*/ 3020440 w 3587446"/>
                  <a:gd name="connsiteY1301" fmla="*/ 672777 h 825627"/>
                  <a:gd name="connsiteX1302" fmla="*/ 2995995 w 3587446"/>
                  <a:gd name="connsiteY1302" fmla="*/ 655377 h 825627"/>
                  <a:gd name="connsiteX1303" fmla="*/ 2995995 w 3587446"/>
                  <a:gd name="connsiteY1303" fmla="*/ 640694 h 825627"/>
                  <a:gd name="connsiteX1304" fmla="*/ 3011616 w 3587446"/>
                  <a:gd name="connsiteY1304" fmla="*/ 629574 h 825627"/>
                  <a:gd name="connsiteX1305" fmla="*/ 3021930 w 3587446"/>
                  <a:gd name="connsiteY1305" fmla="*/ 626533 h 825627"/>
                  <a:gd name="connsiteX1306" fmla="*/ 2240775 w 3587446"/>
                  <a:gd name="connsiteY1306" fmla="*/ 626533 h 825627"/>
                  <a:gd name="connsiteX1307" fmla="*/ 2251087 w 3587446"/>
                  <a:gd name="connsiteY1307" fmla="*/ 629574 h 825627"/>
                  <a:gd name="connsiteX1308" fmla="*/ 2275531 w 3587446"/>
                  <a:gd name="connsiteY1308" fmla="*/ 646974 h 825627"/>
                  <a:gd name="connsiteX1309" fmla="*/ 2275531 w 3587446"/>
                  <a:gd name="connsiteY1309" fmla="*/ 661656 h 825627"/>
                  <a:gd name="connsiteX1310" fmla="*/ 2259910 w 3587446"/>
                  <a:gd name="connsiteY1310" fmla="*/ 672777 h 825627"/>
                  <a:gd name="connsiteX1311" fmla="*/ 2239284 w 3587446"/>
                  <a:gd name="connsiteY1311" fmla="*/ 672777 h 825627"/>
                  <a:gd name="connsiteX1312" fmla="*/ 2214841 w 3587446"/>
                  <a:gd name="connsiteY1312" fmla="*/ 655377 h 825627"/>
                  <a:gd name="connsiteX1313" fmla="*/ 2214841 w 3587446"/>
                  <a:gd name="connsiteY1313" fmla="*/ 640694 h 825627"/>
                  <a:gd name="connsiteX1314" fmla="*/ 2230462 w 3587446"/>
                  <a:gd name="connsiteY1314" fmla="*/ 629574 h 825627"/>
                  <a:gd name="connsiteX1315" fmla="*/ 2240775 w 3587446"/>
                  <a:gd name="connsiteY1315" fmla="*/ 626533 h 825627"/>
                  <a:gd name="connsiteX1316" fmla="*/ 1459776 w 3587446"/>
                  <a:gd name="connsiteY1316" fmla="*/ 626533 h 825627"/>
                  <a:gd name="connsiteX1317" fmla="*/ 1470090 w 3587446"/>
                  <a:gd name="connsiteY1317" fmla="*/ 629574 h 825627"/>
                  <a:gd name="connsiteX1318" fmla="*/ 1494533 w 3587446"/>
                  <a:gd name="connsiteY1318" fmla="*/ 646974 h 825627"/>
                  <a:gd name="connsiteX1319" fmla="*/ 1494533 w 3587446"/>
                  <a:gd name="connsiteY1319" fmla="*/ 661656 h 825627"/>
                  <a:gd name="connsiteX1320" fmla="*/ 1478913 w 3587446"/>
                  <a:gd name="connsiteY1320" fmla="*/ 672777 h 825627"/>
                  <a:gd name="connsiteX1321" fmla="*/ 1458286 w 3587446"/>
                  <a:gd name="connsiteY1321" fmla="*/ 672777 h 825627"/>
                  <a:gd name="connsiteX1322" fmla="*/ 1433843 w 3587446"/>
                  <a:gd name="connsiteY1322" fmla="*/ 655377 h 825627"/>
                  <a:gd name="connsiteX1323" fmla="*/ 1433843 w 3587446"/>
                  <a:gd name="connsiteY1323" fmla="*/ 640694 h 825627"/>
                  <a:gd name="connsiteX1324" fmla="*/ 1449464 w 3587446"/>
                  <a:gd name="connsiteY1324" fmla="*/ 629574 h 825627"/>
                  <a:gd name="connsiteX1325" fmla="*/ 1459776 w 3587446"/>
                  <a:gd name="connsiteY1325" fmla="*/ 626533 h 825627"/>
                  <a:gd name="connsiteX1326" fmla="*/ 680258 w 3587446"/>
                  <a:gd name="connsiteY1326" fmla="*/ 626533 h 825627"/>
                  <a:gd name="connsiteX1327" fmla="*/ 690570 w 3587446"/>
                  <a:gd name="connsiteY1327" fmla="*/ 629574 h 825627"/>
                  <a:gd name="connsiteX1328" fmla="*/ 715014 w 3587446"/>
                  <a:gd name="connsiteY1328" fmla="*/ 646974 h 825627"/>
                  <a:gd name="connsiteX1329" fmla="*/ 715013 w 3587446"/>
                  <a:gd name="connsiteY1329" fmla="*/ 661656 h 825627"/>
                  <a:gd name="connsiteX1330" fmla="*/ 699393 w 3587446"/>
                  <a:gd name="connsiteY1330" fmla="*/ 672777 h 825627"/>
                  <a:gd name="connsiteX1331" fmla="*/ 678768 w 3587446"/>
                  <a:gd name="connsiteY1331" fmla="*/ 672777 h 825627"/>
                  <a:gd name="connsiteX1332" fmla="*/ 654323 w 3587446"/>
                  <a:gd name="connsiteY1332" fmla="*/ 655377 h 825627"/>
                  <a:gd name="connsiteX1333" fmla="*/ 654323 w 3587446"/>
                  <a:gd name="connsiteY1333" fmla="*/ 640694 h 825627"/>
                  <a:gd name="connsiteX1334" fmla="*/ 669944 w 3587446"/>
                  <a:gd name="connsiteY1334" fmla="*/ 629574 h 825627"/>
                  <a:gd name="connsiteX1335" fmla="*/ 680258 w 3587446"/>
                  <a:gd name="connsiteY1335" fmla="*/ 626533 h 825627"/>
                  <a:gd name="connsiteX1336" fmla="*/ 3143178 w 3587446"/>
                  <a:gd name="connsiteY1336" fmla="*/ 613224 h 825627"/>
                  <a:gd name="connsiteX1337" fmla="*/ 3148850 w 3587446"/>
                  <a:gd name="connsiteY1337" fmla="*/ 614981 h 825627"/>
                  <a:gd name="connsiteX1338" fmla="*/ 3157351 w 3587446"/>
                  <a:gd name="connsiteY1338" fmla="*/ 621251 h 825627"/>
                  <a:gd name="connsiteX1339" fmla="*/ 3157149 w 3587446"/>
                  <a:gd name="connsiteY1339" fmla="*/ 629386 h 825627"/>
                  <a:gd name="connsiteX1340" fmla="*/ 3148340 w 3587446"/>
                  <a:gd name="connsiteY1340" fmla="*/ 635438 h 825627"/>
                  <a:gd name="connsiteX1341" fmla="*/ 3136912 w 3587446"/>
                  <a:gd name="connsiteY1341" fmla="*/ 635294 h 825627"/>
                  <a:gd name="connsiteX1342" fmla="*/ 3128410 w 3587446"/>
                  <a:gd name="connsiteY1342" fmla="*/ 629024 h 825627"/>
                  <a:gd name="connsiteX1343" fmla="*/ 3128613 w 3587446"/>
                  <a:gd name="connsiteY1343" fmla="*/ 620888 h 825627"/>
                  <a:gd name="connsiteX1344" fmla="*/ 3137420 w 3587446"/>
                  <a:gd name="connsiteY1344" fmla="*/ 614837 h 825627"/>
                  <a:gd name="connsiteX1345" fmla="*/ 3143178 w 3587446"/>
                  <a:gd name="connsiteY1345" fmla="*/ 613224 h 825627"/>
                  <a:gd name="connsiteX1346" fmla="*/ 2362022 w 3587446"/>
                  <a:gd name="connsiteY1346" fmla="*/ 613224 h 825627"/>
                  <a:gd name="connsiteX1347" fmla="*/ 2367694 w 3587446"/>
                  <a:gd name="connsiteY1347" fmla="*/ 614981 h 825627"/>
                  <a:gd name="connsiteX1348" fmla="*/ 2376196 w 3587446"/>
                  <a:gd name="connsiteY1348" fmla="*/ 621251 h 825627"/>
                  <a:gd name="connsiteX1349" fmla="*/ 2375993 w 3587446"/>
                  <a:gd name="connsiteY1349" fmla="*/ 629386 h 825627"/>
                  <a:gd name="connsiteX1350" fmla="*/ 2367184 w 3587446"/>
                  <a:gd name="connsiteY1350" fmla="*/ 635438 h 825627"/>
                  <a:gd name="connsiteX1351" fmla="*/ 2355756 w 3587446"/>
                  <a:gd name="connsiteY1351" fmla="*/ 635294 h 825627"/>
                  <a:gd name="connsiteX1352" fmla="*/ 2347255 w 3587446"/>
                  <a:gd name="connsiteY1352" fmla="*/ 629024 h 825627"/>
                  <a:gd name="connsiteX1353" fmla="*/ 2347457 w 3587446"/>
                  <a:gd name="connsiteY1353" fmla="*/ 620888 h 825627"/>
                  <a:gd name="connsiteX1354" fmla="*/ 2356265 w 3587446"/>
                  <a:gd name="connsiteY1354" fmla="*/ 614837 h 825627"/>
                  <a:gd name="connsiteX1355" fmla="*/ 2362022 w 3587446"/>
                  <a:gd name="connsiteY1355" fmla="*/ 613224 h 825627"/>
                  <a:gd name="connsiteX1356" fmla="*/ 1581024 w 3587446"/>
                  <a:gd name="connsiteY1356" fmla="*/ 613224 h 825627"/>
                  <a:gd name="connsiteX1357" fmla="*/ 1586696 w 3587446"/>
                  <a:gd name="connsiteY1357" fmla="*/ 614981 h 825627"/>
                  <a:gd name="connsiteX1358" fmla="*/ 1595197 w 3587446"/>
                  <a:gd name="connsiteY1358" fmla="*/ 621251 h 825627"/>
                  <a:gd name="connsiteX1359" fmla="*/ 1594995 w 3587446"/>
                  <a:gd name="connsiteY1359" fmla="*/ 629386 h 825627"/>
                  <a:gd name="connsiteX1360" fmla="*/ 1586187 w 3587446"/>
                  <a:gd name="connsiteY1360" fmla="*/ 635438 h 825627"/>
                  <a:gd name="connsiteX1361" fmla="*/ 1574759 w 3587446"/>
                  <a:gd name="connsiteY1361" fmla="*/ 635294 h 825627"/>
                  <a:gd name="connsiteX1362" fmla="*/ 1566257 w 3587446"/>
                  <a:gd name="connsiteY1362" fmla="*/ 629024 h 825627"/>
                  <a:gd name="connsiteX1363" fmla="*/ 1566460 w 3587446"/>
                  <a:gd name="connsiteY1363" fmla="*/ 620888 h 825627"/>
                  <a:gd name="connsiteX1364" fmla="*/ 1575268 w 3587446"/>
                  <a:gd name="connsiteY1364" fmla="*/ 614837 h 825627"/>
                  <a:gd name="connsiteX1365" fmla="*/ 1581024 w 3587446"/>
                  <a:gd name="connsiteY1365" fmla="*/ 613224 h 825627"/>
                  <a:gd name="connsiteX1366" fmla="*/ 801504 w 3587446"/>
                  <a:gd name="connsiteY1366" fmla="*/ 613224 h 825627"/>
                  <a:gd name="connsiteX1367" fmla="*/ 807176 w 3587446"/>
                  <a:gd name="connsiteY1367" fmla="*/ 614981 h 825627"/>
                  <a:gd name="connsiteX1368" fmla="*/ 815678 w 3587446"/>
                  <a:gd name="connsiteY1368" fmla="*/ 621251 h 825627"/>
                  <a:gd name="connsiteX1369" fmla="*/ 815476 w 3587446"/>
                  <a:gd name="connsiteY1369" fmla="*/ 629386 h 825627"/>
                  <a:gd name="connsiteX1370" fmla="*/ 806667 w 3587446"/>
                  <a:gd name="connsiteY1370" fmla="*/ 635438 h 825627"/>
                  <a:gd name="connsiteX1371" fmla="*/ 795239 w 3587446"/>
                  <a:gd name="connsiteY1371" fmla="*/ 635294 h 825627"/>
                  <a:gd name="connsiteX1372" fmla="*/ 786738 w 3587446"/>
                  <a:gd name="connsiteY1372" fmla="*/ 629024 h 825627"/>
                  <a:gd name="connsiteX1373" fmla="*/ 786940 w 3587446"/>
                  <a:gd name="connsiteY1373" fmla="*/ 620888 h 825627"/>
                  <a:gd name="connsiteX1374" fmla="*/ 795748 w 3587446"/>
                  <a:gd name="connsiteY1374" fmla="*/ 614837 h 825627"/>
                  <a:gd name="connsiteX1375" fmla="*/ 801504 w 3587446"/>
                  <a:gd name="connsiteY1375" fmla="*/ 613224 h 825627"/>
                  <a:gd name="connsiteX1376" fmla="*/ 3524627 w 3587446"/>
                  <a:gd name="connsiteY1376" fmla="*/ 612760 h 825627"/>
                  <a:gd name="connsiteX1377" fmla="*/ 3530812 w 3587446"/>
                  <a:gd name="connsiteY1377" fmla="*/ 614816 h 825627"/>
                  <a:gd name="connsiteX1378" fmla="*/ 3535885 w 3587446"/>
                  <a:gd name="connsiteY1378" fmla="*/ 618763 h 825627"/>
                  <a:gd name="connsiteX1379" fmla="*/ 3537615 w 3587446"/>
                  <a:gd name="connsiteY1379" fmla="*/ 625687 h 825627"/>
                  <a:gd name="connsiteX1380" fmla="*/ 3537388 w 3587446"/>
                  <a:gd name="connsiteY1380" fmla="*/ 629336 h 825627"/>
                  <a:gd name="connsiteX1381" fmla="*/ 3529589 w 3587446"/>
                  <a:gd name="connsiteY1381" fmla="*/ 634416 h 825627"/>
                  <a:gd name="connsiteX1382" fmla="*/ 3516990 w 3587446"/>
                  <a:gd name="connsiteY1382" fmla="*/ 634017 h 825627"/>
                  <a:gd name="connsiteX1383" fmla="*/ 3509856 w 3587446"/>
                  <a:gd name="connsiteY1383" fmla="*/ 628467 h 825627"/>
                  <a:gd name="connsiteX1384" fmla="*/ 3510414 w 3587446"/>
                  <a:gd name="connsiteY1384" fmla="*/ 619498 h 825627"/>
                  <a:gd name="connsiteX1385" fmla="*/ 3518212 w 3587446"/>
                  <a:gd name="connsiteY1385" fmla="*/ 614419 h 825627"/>
                  <a:gd name="connsiteX1386" fmla="*/ 3524627 w 3587446"/>
                  <a:gd name="connsiteY1386" fmla="*/ 612760 h 825627"/>
                  <a:gd name="connsiteX1387" fmla="*/ 2743630 w 3587446"/>
                  <a:gd name="connsiteY1387" fmla="*/ 612760 h 825627"/>
                  <a:gd name="connsiteX1388" fmla="*/ 2749813 w 3587446"/>
                  <a:gd name="connsiteY1388" fmla="*/ 614816 h 825627"/>
                  <a:gd name="connsiteX1389" fmla="*/ 2756949 w 3587446"/>
                  <a:gd name="connsiteY1389" fmla="*/ 620368 h 825627"/>
                  <a:gd name="connsiteX1390" fmla="*/ 2756389 w 3587446"/>
                  <a:gd name="connsiteY1390" fmla="*/ 629336 h 825627"/>
                  <a:gd name="connsiteX1391" fmla="*/ 2748592 w 3587446"/>
                  <a:gd name="connsiteY1391" fmla="*/ 634416 h 825627"/>
                  <a:gd name="connsiteX1392" fmla="*/ 2735993 w 3587446"/>
                  <a:gd name="connsiteY1392" fmla="*/ 634017 h 825627"/>
                  <a:gd name="connsiteX1393" fmla="*/ 2728857 w 3587446"/>
                  <a:gd name="connsiteY1393" fmla="*/ 628467 h 825627"/>
                  <a:gd name="connsiteX1394" fmla="*/ 2729416 w 3587446"/>
                  <a:gd name="connsiteY1394" fmla="*/ 619498 h 825627"/>
                  <a:gd name="connsiteX1395" fmla="*/ 2737214 w 3587446"/>
                  <a:gd name="connsiteY1395" fmla="*/ 614419 h 825627"/>
                  <a:gd name="connsiteX1396" fmla="*/ 2743630 w 3587446"/>
                  <a:gd name="connsiteY1396" fmla="*/ 612760 h 825627"/>
                  <a:gd name="connsiteX1397" fmla="*/ 1962474 w 3587446"/>
                  <a:gd name="connsiteY1397" fmla="*/ 612760 h 825627"/>
                  <a:gd name="connsiteX1398" fmla="*/ 1968658 w 3587446"/>
                  <a:gd name="connsiteY1398" fmla="*/ 614816 h 825627"/>
                  <a:gd name="connsiteX1399" fmla="*/ 1975793 w 3587446"/>
                  <a:gd name="connsiteY1399" fmla="*/ 620368 h 825627"/>
                  <a:gd name="connsiteX1400" fmla="*/ 1975235 w 3587446"/>
                  <a:gd name="connsiteY1400" fmla="*/ 629336 h 825627"/>
                  <a:gd name="connsiteX1401" fmla="*/ 1967436 w 3587446"/>
                  <a:gd name="connsiteY1401" fmla="*/ 634416 h 825627"/>
                  <a:gd name="connsiteX1402" fmla="*/ 1954837 w 3587446"/>
                  <a:gd name="connsiteY1402" fmla="*/ 634017 h 825627"/>
                  <a:gd name="connsiteX1403" fmla="*/ 1947702 w 3587446"/>
                  <a:gd name="connsiteY1403" fmla="*/ 628467 h 825627"/>
                  <a:gd name="connsiteX1404" fmla="*/ 1948261 w 3587446"/>
                  <a:gd name="connsiteY1404" fmla="*/ 619498 h 825627"/>
                  <a:gd name="connsiteX1405" fmla="*/ 1956060 w 3587446"/>
                  <a:gd name="connsiteY1405" fmla="*/ 614419 h 825627"/>
                  <a:gd name="connsiteX1406" fmla="*/ 1962474 w 3587446"/>
                  <a:gd name="connsiteY1406" fmla="*/ 612760 h 825627"/>
                  <a:gd name="connsiteX1407" fmla="*/ 1181476 w 3587446"/>
                  <a:gd name="connsiteY1407" fmla="*/ 612760 h 825627"/>
                  <a:gd name="connsiteX1408" fmla="*/ 1187661 w 3587446"/>
                  <a:gd name="connsiteY1408" fmla="*/ 614816 h 825627"/>
                  <a:gd name="connsiteX1409" fmla="*/ 1194796 w 3587446"/>
                  <a:gd name="connsiteY1409" fmla="*/ 620368 h 825627"/>
                  <a:gd name="connsiteX1410" fmla="*/ 1194237 w 3587446"/>
                  <a:gd name="connsiteY1410" fmla="*/ 629336 h 825627"/>
                  <a:gd name="connsiteX1411" fmla="*/ 1186438 w 3587446"/>
                  <a:gd name="connsiteY1411" fmla="*/ 634416 h 825627"/>
                  <a:gd name="connsiteX1412" fmla="*/ 1173840 w 3587446"/>
                  <a:gd name="connsiteY1412" fmla="*/ 634017 h 825627"/>
                  <a:gd name="connsiteX1413" fmla="*/ 1166704 w 3587446"/>
                  <a:gd name="connsiteY1413" fmla="*/ 628467 h 825627"/>
                  <a:gd name="connsiteX1414" fmla="*/ 1167262 w 3587446"/>
                  <a:gd name="connsiteY1414" fmla="*/ 619498 h 825627"/>
                  <a:gd name="connsiteX1415" fmla="*/ 1175061 w 3587446"/>
                  <a:gd name="connsiteY1415" fmla="*/ 614419 h 825627"/>
                  <a:gd name="connsiteX1416" fmla="*/ 1181476 w 3587446"/>
                  <a:gd name="connsiteY1416" fmla="*/ 612760 h 825627"/>
                  <a:gd name="connsiteX1417" fmla="*/ 401956 w 3587446"/>
                  <a:gd name="connsiteY1417" fmla="*/ 612760 h 825627"/>
                  <a:gd name="connsiteX1418" fmla="*/ 408141 w 3587446"/>
                  <a:gd name="connsiteY1418" fmla="*/ 614816 h 825627"/>
                  <a:gd name="connsiteX1419" fmla="*/ 415276 w 3587446"/>
                  <a:gd name="connsiteY1419" fmla="*/ 620368 h 825627"/>
                  <a:gd name="connsiteX1420" fmla="*/ 414717 w 3587446"/>
                  <a:gd name="connsiteY1420" fmla="*/ 629336 h 825627"/>
                  <a:gd name="connsiteX1421" fmla="*/ 406919 w 3587446"/>
                  <a:gd name="connsiteY1421" fmla="*/ 634416 h 825627"/>
                  <a:gd name="connsiteX1422" fmla="*/ 394321 w 3587446"/>
                  <a:gd name="connsiteY1422" fmla="*/ 634017 h 825627"/>
                  <a:gd name="connsiteX1423" fmla="*/ 387185 w 3587446"/>
                  <a:gd name="connsiteY1423" fmla="*/ 628467 h 825627"/>
                  <a:gd name="connsiteX1424" fmla="*/ 387744 w 3587446"/>
                  <a:gd name="connsiteY1424" fmla="*/ 619498 h 825627"/>
                  <a:gd name="connsiteX1425" fmla="*/ 395541 w 3587446"/>
                  <a:gd name="connsiteY1425" fmla="*/ 614419 h 825627"/>
                  <a:gd name="connsiteX1426" fmla="*/ 401956 w 3587446"/>
                  <a:gd name="connsiteY1426" fmla="*/ 612760 h 825627"/>
                  <a:gd name="connsiteX1427" fmla="*/ 3220109 w 3587446"/>
                  <a:gd name="connsiteY1427" fmla="*/ 601639 h 825627"/>
                  <a:gd name="connsiteX1428" fmla="*/ 3225781 w 3587446"/>
                  <a:gd name="connsiteY1428" fmla="*/ 603395 h 825627"/>
                  <a:gd name="connsiteX1429" fmla="*/ 3234282 w 3587446"/>
                  <a:gd name="connsiteY1429" fmla="*/ 609666 h 825627"/>
                  <a:gd name="connsiteX1430" fmla="*/ 3234080 w 3587446"/>
                  <a:gd name="connsiteY1430" fmla="*/ 617801 h 825627"/>
                  <a:gd name="connsiteX1431" fmla="*/ 3225272 w 3587446"/>
                  <a:gd name="connsiteY1431" fmla="*/ 623852 h 825627"/>
                  <a:gd name="connsiteX1432" fmla="*/ 3213844 w 3587446"/>
                  <a:gd name="connsiteY1432" fmla="*/ 623709 h 825627"/>
                  <a:gd name="connsiteX1433" fmla="*/ 3205342 w 3587446"/>
                  <a:gd name="connsiteY1433" fmla="*/ 617439 h 825627"/>
                  <a:gd name="connsiteX1434" fmla="*/ 3205544 w 3587446"/>
                  <a:gd name="connsiteY1434" fmla="*/ 609304 h 825627"/>
                  <a:gd name="connsiteX1435" fmla="*/ 3214353 w 3587446"/>
                  <a:gd name="connsiteY1435" fmla="*/ 603252 h 825627"/>
                  <a:gd name="connsiteX1436" fmla="*/ 3220109 w 3587446"/>
                  <a:gd name="connsiteY1436" fmla="*/ 601639 h 825627"/>
                  <a:gd name="connsiteX1437" fmla="*/ 2438954 w 3587446"/>
                  <a:gd name="connsiteY1437" fmla="*/ 601639 h 825627"/>
                  <a:gd name="connsiteX1438" fmla="*/ 2444625 w 3587446"/>
                  <a:gd name="connsiteY1438" fmla="*/ 603395 h 825627"/>
                  <a:gd name="connsiteX1439" fmla="*/ 2453127 w 3587446"/>
                  <a:gd name="connsiteY1439" fmla="*/ 609666 h 825627"/>
                  <a:gd name="connsiteX1440" fmla="*/ 2452925 w 3587446"/>
                  <a:gd name="connsiteY1440" fmla="*/ 617801 h 825627"/>
                  <a:gd name="connsiteX1441" fmla="*/ 2444117 w 3587446"/>
                  <a:gd name="connsiteY1441" fmla="*/ 623852 h 825627"/>
                  <a:gd name="connsiteX1442" fmla="*/ 2432689 w 3587446"/>
                  <a:gd name="connsiteY1442" fmla="*/ 623709 h 825627"/>
                  <a:gd name="connsiteX1443" fmla="*/ 2424188 w 3587446"/>
                  <a:gd name="connsiteY1443" fmla="*/ 617439 h 825627"/>
                  <a:gd name="connsiteX1444" fmla="*/ 2424390 w 3587446"/>
                  <a:gd name="connsiteY1444" fmla="*/ 609304 h 825627"/>
                  <a:gd name="connsiteX1445" fmla="*/ 2433196 w 3587446"/>
                  <a:gd name="connsiteY1445" fmla="*/ 603252 h 825627"/>
                  <a:gd name="connsiteX1446" fmla="*/ 2438954 w 3587446"/>
                  <a:gd name="connsiteY1446" fmla="*/ 601639 h 825627"/>
                  <a:gd name="connsiteX1447" fmla="*/ 1657955 w 3587446"/>
                  <a:gd name="connsiteY1447" fmla="*/ 601639 h 825627"/>
                  <a:gd name="connsiteX1448" fmla="*/ 1663627 w 3587446"/>
                  <a:gd name="connsiteY1448" fmla="*/ 603395 h 825627"/>
                  <a:gd name="connsiteX1449" fmla="*/ 1672130 w 3587446"/>
                  <a:gd name="connsiteY1449" fmla="*/ 609666 h 825627"/>
                  <a:gd name="connsiteX1450" fmla="*/ 1671927 w 3587446"/>
                  <a:gd name="connsiteY1450" fmla="*/ 617801 h 825627"/>
                  <a:gd name="connsiteX1451" fmla="*/ 1663118 w 3587446"/>
                  <a:gd name="connsiteY1451" fmla="*/ 623852 h 825627"/>
                  <a:gd name="connsiteX1452" fmla="*/ 1651690 w 3587446"/>
                  <a:gd name="connsiteY1452" fmla="*/ 623709 h 825627"/>
                  <a:gd name="connsiteX1453" fmla="*/ 1643189 w 3587446"/>
                  <a:gd name="connsiteY1453" fmla="*/ 617439 h 825627"/>
                  <a:gd name="connsiteX1454" fmla="*/ 1643392 w 3587446"/>
                  <a:gd name="connsiteY1454" fmla="*/ 609304 h 825627"/>
                  <a:gd name="connsiteX1455" fmla="*/ 1652199 w 3587446"/>
                  <a:gd name="connsiteY1455" fmla="*/ 603252 h 825627"/>
                  <a:gd name="connsiteX1456" fmla="*/ 1657955 w 3587446"/>
                  <a:gd name="connsiteY1456" fmla="*/ 601639 h 825627"/>
                  <a:gd name="connsiteX1457" fmla="*/ 878437 w 3587446"/>
                  <a:gd name="connsiteY1457" fmla="*/ 601639 h 825627"/>
                  <a:gd name="connsiteX1458" fmla="*/ 884109 w 3587446"/>
                  <a:gd name="connsiteY1458" fmla="*/ 603395 h 825627"/>
                  <a:gd name="connsiteX1459" fmla="*/ 892610 w 3587446"/>
                  <a:gd name="connsiteY1459" fmla="*/ 609666 h 825627"/>
                  <a:gd name="connsiteX1460" fmla="*/ 892408 w 3587446"/>
                  <a:gd name="connsiteY1460" fmla="*/ 617801 h 825627"/>
                  <a:gd name="connsiteX1461" fmla="*/ 883600 w 3587446"/>
                  <a:gd name="connsiteY1461" fmla="*/ 623852 h 825627"/>
                  <a:gd name="connsiteX1462" fmla="*/ 872172 w 3587446"/>
                  <a:gd name="connsiteY1462" fmla="*/ 623709 h 825627"/>
                  <a:gd name="connsiteX1463" fmla="*/ 863671 w 3587446"/>
                  <a:gd name="connsiteY1463" fmla="*/ 617439 h 825627"/>
                  <a:gd name="connsiteX1464" fmla="*/ 863872 w 3587446"/>
                  <a:gd name="connsiteY1464" fmla="*/ 609304 h 825627"/>
                  <a:gd name="connsiteX1465" fmla="*/ 872681 w 3587446"/>
                  <a:gd name="connsiteY1465" fmla="*/ 603252 h 825627"/>
                  <a:gd name="connsiteX1466" fmla="*/ 878437 w 3587446"/>
                  <a:gd name="connsiteY1466" fmla="*/ 601639 h 825627"/>
                  <a:gd name="connsiteX1467" fmla="*/ 97438 w 3587446"/>
                  <a:gd name="connsiteY1467" fmla="*/ 601639 h 825627"/>
                  <a:gd name="connsiteX1468" fmla="*/ 103110 w 3587446"/>
                  <a:gd name="connsiteY1468" fmla="*/ 603395 h 825627"/>
                  <a:gd name="connsiteX1469" fmla="*/ 111613 w 3587446"/>
                  <a:gd name="connsiteY1469" fmla="*/ 609666 h 825627"/>
                  <a:gd name="connsiteX1470" fmla="*/ 111409 w 3587446"/>
                  <a:gd name="connsiteY1470" fmla="*/ 617801 h 825627"/>
                  <a:gd name="connsiteX1471" fmla="*/ 102601 w 3587446"/>
                  <a:gd name="connsiteY1471" fmla="*/ 623852 h 825627"/>
                  <a:gd name="connsiteX1472" fmla="*/ 91173 w 3587446"/>
                  <a:gd name="connsiteY1472" fmla="*/ 623709 h 825627"/>
                  <a:gd name="connsiteX1473" fmla="*/ 82672 w 3587446"/>
                  <a:gd name="connsiteY1473" fmla="*/ 617439 h 825627"/>
                  <a:gd name="connsiteX1474" fmla="*/ 82874 w 3587446"/>
                  <a:gd name="connsiteY1474" fmla="*/ 609304 h 825627"/>
                  <a:gd name="connsiteX1475" fmla="*/ 91682 w 3587446"/>
                  <a:gd name="connsiteY1475" fmla="*/ 603252 h 825627"/>
                  <a:gd name="connsiteX1476" fmla="*/ 97438 w 3587446"/>
                  <a:gd name="connsiteY1476" fmla="*/ 601639 h 825627"/>
                  <a:gd name="connsiteX1477" fmla="*/ 2945550 w 3587446"/>
                  <a:gd name="connsiteY1477" fmla="*/ 591291 h 825627"/>
                  <a:gd name="connsiteX1478" fmla="*/ 2960198 w 3587446"/>
                  <a:gd name="connsiteY1478" fmla="*/ 595610 h 825627"/>
                  <a:gd name="connsiteX1479" fmla="*/ 2982387 w 3587446"/>
                  <a:gd name="connsiteY1479" fmla="*/ 611406 h 825627"/>
                  <a:gd name="connsiteX1480" fmla="*/ 2982387 w 3587446"/>
                  <a:gd name="connsiteY1480" fmla="*/ 632262 h 825627"/>
                  <a:gd name="connsiteX1481" fmla="*/ 2959066 w 3587446"/>
                  <a:gd name="connsiteY1481" fmla="*/ 648863 h 825627"/>
                  <a:gd name="connsiteX1482" fmla="*/ 2929769 w 3587446"/>
                  <a:gd name="connsiteY1482" fmla="*/ 648863 h 825627"/>
                  <a:gd name="connsiteX1483" fmla="*/ 2907580 w 3587446"/>
                  <a:gd name="connsiteY1483" fmla="*/ 633068 h 825627"/>
                  <a:gd name="connsiteX1484" fmla="*/ 2907580 w 3587446"/>
                  <a:gd name="connsiteY1484" fmla="*/ 612212 h 825627"/>
                  <a:gd name="connsiteX1485" fmla="*/ 2930902 w 3587446"/>
                  <a:gd name="connsiteY1485" fmla="*/ 595610 h 825627"/>
                  <a:gd name="connsiteX1486" fmla="*/ 2945550 w 3587446"/>
                  <a:gd name="connsiteY1486" fmla="*/ 591291 h 825627"/>
                  <a:gd name="connsiteX1487" fmla="*/ 2164395 w 3587446"/>
                  <a:gd name="connsiteY1487" fmla="*/ 591291 h 825627"/>
                  <a:gd name="connsiteX1488" fmla="*/ 2179044 w 3587446"/>
                  <a:gd name="connsiteY1488" fmla="*/ 595610 h 825627"/>
                  <a:gd name="connsiteX1489" fmla="*/ 2201232 w 3587446"/>
                  <a:gd name="connsiteY1489" fmla="*/ 611406 h 825627"/>
                  <a:gd name="connsiteX1490" fmla="*/ 2201232 w 3587446"/>
                  <a:gd name="connsiteY1490" fmla="*/ 632262 h 825627"/>
                  <a:gd name="connsiteX1491" fmla="*/ 2177910 w 3587446"/>
                  <a:gd name="connsiteY1491" fmla="*/ 648863 h 825627"/>
                  <a:gd name="connsiteX1492" fmla="*/ 2148613 w 3587446"/>
                  <a:gd name="connsiteY1492" fmla="*/ 648863 h 825627"/>
                  <a:gd name="connsiteX1493" fmla="*/ 2126425 w 3587446"/>
                  <a:gd name="connsiteY1493" fmla="*/ 633068 h 825627"/>
                  <a:gd name="connsiteX1494" fmla="*/ 2126425 w 3587446"/>
                  <a:gd name="connsiteY1494" fmla="*/ 612212 h 825627"/>
                  <a:gd name="connsiteX1495" fmla="*/ 2149746 w 3587446"/>
                  <a:gd name="connsiteY1495" fmla="*/ 595610 h 825627"/>
                  <a:gd name="connsiteX1496" fmla="*/ 2164395 w 3587446"/>
                  <a:gd name="connsiteY1496" fmla="*/ 591291 h 825627"/>
                  <a:gd name="connsiteX1497" fmla="*/ 1383396 w 3587446"/>
                  <a:gd name="connsiteY1497" fmla="*/ 591291 h 825627"/>
                  <a:gd name="connsiteX1498" fmla="*/ 1398045 w 3587446"/>
                  <a:gd name="connsiteY1498" fmla="*/ 595610 h 825627"/>
                  <a:gd name="connsiteX1499" fmla="*/ 1420234 w 3587446"/>
                  <a:gd name="connsiteY1499" fmla="*/ 611406 h 825627"/>
                  <a:gd name="connsiteX1500" fmla="*/ 1420234 w 3587446"/>
                  <a:gd name="connsiteY1500" fmla="*/ 632262 h 825627"/>
                  <a:gd name="connsiteX1501" fmla="*/ 1396913 w 3587446"/>
                  <a:gd name="connsiteY1501" fmla="*/ 648863 h 825627"/>
                  <a:gd name="connsiteX1502" fmla="*/ 1367615 w 3587446"/>
                  <a:gd name="connsiteY1502" fmla="*/ 648863 h 825627"/>
                  <a:gd name="connsiteX1503" fmla="*/ 1345428 w 3587446"/>
                  <a:gd name="connsiteY1503" fmla="*/ 633068 h 825627"/>
                  <a:gd name="connsiteX1504" fmla="*/ 1345428 w 3587446"/>
                  <a:gd name="connsiteY1504" fmla="*/ 612212 h 825627"/>
                  <a:gd name="connsiteX1505" fmla="*/ 1368749 w 3587446"/>
                  <a:gd name="connsiteY1505" fmla="*/ 595610 h 825627"/>
                  <a:gd name="connsiteX1506" fmla="*/ 1383396 w 3587446"/>
                  <a:gd name="connsiteY1506" fmla="*/ 591291 h 825627"/>
                  <a:gd name="connsiteX1507" fmla="*/ 603878 w 3587446"/>
                  <a:gd name="connsiteY1507" fmla="*/ 591291 h 825627"/>
                  <a:gd name="connsiteX1508" fmla="*/ 618526 w 3587446"/>
                  <a:gd name="connsiteY1508" fmla="*/ 595610 h 825627"/>
                  <a:gd name="connsiteX1509" fmla="*/ 640715 w 3587446"/>
                  <a:gd name="connsiteY1509" fmla="*/ 611406 h 825627"/>
                  <a:gd name="connsiteX1510" fmla="*/ 640715 w 3587446"/>
                  <a:gd name="connsiteY1510" fmla="*/ 632262 h 825627"/>
                  <a:gd name="connsiteX1511" fmla="*/ 617394 w 3587446"/>
                  <a:gd name="connsiteY1511" fmla="*/ 648863 h 825627"/>
                  <a:gd name="connsiteX1512" fmla="*/ 588097 w 3587446"/>
                  <a:gd name="connsiteY1512" fmla="*/ 648863 h 825627"/>
                  <a:gd name="connsiteX1513" fmla="*/ 565908 w 3587446"/>
                  <a:gd name="connsiteY1513" fmla="*/ 633068 h 825627"/>
                  <a:gd name="connsiteX1514" fmla="*/ 565908 w 3587446"/>
                  <a:gd name="connsiteY1514" fmla="*/ 612212 h 825627"/>
                  <a:gd name="connsiteX1515" fmla="*/ 589229 w 3587446"/>
                  <a:gd name="connsiteY1515" fmla="*/ 595610 h 825627"/>
                  <a:gd name="connsiteX1516" fmla="*/ 603878 w 3587446"/>
                  <a:gd name="connsiteY1516" fmla="*/ 591291 h 825627"/>
                  <a:gd name="connsiteX1517" fmla="*/ 3345540 w 3587446"/>
                  <a:gd name="connsiteY1517" fmla="*/ 589365 h 825627"/>
                  <a:gd name="connsiteX1518" fmla="*/ 3401318 w 3587446"/>
                  <a:gd name="connsiteY1518" fmla="*/ 589365 h 825627"/>
                  <a:gd name="connsiteX1519" fmla="*/ 3456942 w 3587446"/>
                  <a:gd name="connsiteY1519" fmla="*/ 589365 h 825627"/>
                  <a:gd name="connsiteX1520" fmla="*/ 3496514 w 3587446"/>
                  <a:gd name="connsiteY1520" fmla="*/ 617534 h 825627"/>
                  <a:gd name="connsiteX1521" fmla="*/ 3496514 w 3587446"/>
                  <a:gd name="connsiteY1521" fmla="*/ 660203 h 825627"/>
                  <a:gd name="connsiteX1522" fmla="*/ 3456942 w 3587446"/>
                  <a:gd name="connsiteY1522" fmla="*/ 688372 h 825627"/>
                  <a:gd name="connsiteX1523" fmla="*/ 3401318 w 3587446"/>
                  <a:gd name="connsiteY1523" fmla="*/ 688372 h 825627"/>
                  <a:gd name="connsiteX1524" fmla="*/ 3401162 w 3587446"/>
                  <a:gd name="connsiteY1524" fmla="*/ 688372 h 825627"/>
                  <a:gd name="connsiteX1525" fmla="*/ 3345540 w 3587446"/>
                  <a:gd name="connsiteY1525" fmla="*/ 688372 h 825627"/>
                  <a:gd name="connsiteX1526" fmla="*/ 3305968 w 3587446"/>
                  <a:gd name="connsiteY1526" fmla="*/ 660203 h 825627"/>
                  <a:gd name="connsiteX1527" fmla="*/ 3305969 w 3587446"/>
                  <a:gd name="connsiteY1527" fmla="*/ 617534 h 825627"/>
                  <a:gd name="connsiteX1528" fmla="*/ 3345540 w 3587446"/>
                  <a:gd name="connsiteY1528" fmla="*/ 589365 h 825627"/>
                  <a:gd name="connsiteX1529" fmla="*/ 2564385 w 3587446"/>
                  <a:gd name="connsiteY1529" fmla="*/ 589365 h 825627"/>
                  <a:gd name="connsiteX1530" fmla="*/ 2620163 w 3587446"/>
                  <a:gd name="connsiteY1530" fmla="*/ 589365 h 825627"/>
                  <a:gd name="connsiteX1531" fmla="*/ 2675945 w 3587446"/>
                  <a:gd name="connsiteY1531" fmla="*/ 589365 h 825627"/>
                  <a:gd name="connsiteX1532" fmla="*/ 2715515 w 3587446"/>
                  <a:gd name="connsiteY1532" fmla="*/ 617534 h 825627"/>
                  <a:gd name="connsiteX1533" fmla="*/ 2715515 w 3587446"/>
                  <a:gd name="connsiteY1533" fmla="*/ 660203 h 825627"/>
                  <a:gd name="connsiteX1534" fmla="*/ 2675945 w 3587446"/>
                  <a:gd name="connsiteY1534" fmla="*/ 688372 h 825627"/>
                  <a:gd name="connsiteX1535" fmla="*/ 2620163 w 3587446"/>
                  <a:gd name="connsiteY1535" fmla="*/ 688372 h 825627"/>
                  <a:gd name="connsiteX1536" fmla="*/ 2564384 w 3587446"/>
                  <a:gd name="connsiteY1536" fmla="*/ 688372 h 825627"/>
                  <a:gd name="connsiteX1537" fmla="*/ 2524812 w 3587446"/>
                  <a:gd name="connsiteY1537" fmla="*/ 660203 h 825627"/>
                  <a:gd name="connsiteX1538" fmla="*/ 2524812 w 3587446"/>
                  <a:gd name="connsiteY1538" fmla="*/ 617534 h 825627"/>
                  <a:gd name="connsiteX1539" fmla="*/ 2564385 w 3587446"/>
                  <a:gd name="connsiteY1539" fmla="*/ 589365 h 825627"/>
                  <a:gd name="connsiteX1540" fmla="*/ 1783386 w 3587446"/>
                  <a:gd name="connsiteY1540" fmla="*/ 589365 h 825627"/>
                  <a:gd name="connsiteX1541" fmla="*/ 1839166 w 3587446"/>
                  <a:gd name="connsiteY1541" fmla="*/ 589365 h 825627"/>
                  <a:gd name="connsiteX1542" fmla="*/ 1894790 w 3587446"/>
                  <a:gd name="connsiteY1542" fmla="*/ 589365 h 825627"/>
                  <a:gd name="connsiteX1543" fmla="*/ 1934360 w 3587446"/>
                  <a:gd name="connsiteY1543" fmla="*/ 617534 h 825627"/>
                  <a:gd name="connsiteX1544" fmla="*/ 1934360 w 3587446"/>
                  <a:gd name="connsiteY1544" fmla="*/ 660203 h 825627"/>
                  <a:gd name="connsiteX1545" fmla="*/ 1894790 w 3587446"/>
                  <a:gd name="connsiteY1545" fmla="*/ 688372 h 825627"/>
                  <a:gd name="connsiteX1546" fmla="*/ 1839166 w 3587446"/>
                  <a:gd name="connsiteY1546" fmla="*/ 688372 h 825627"/>
                  <a:gd name="connsiteX1547" fmla="*/ 1839009 w 3587446"/>
                  <a:gd name="connsiteY1547" fmla="*/ 688372 h 825627"/>
                  <a:gd name="connsiteX1548" fmla="*/ 1783386 w 3587446"/>
                  <a:gd name="connsiteY1548" fmla="*/ 688372 h 825627"/>
                  <a:gd name="connsiteX1549" fmla="*/ 1743814 w 3587446"/>
                  <a:gd name="connsiteY1549" fmla="*/ 660203 h 825627"/>
                  <a:gd name="connsiteX1550" fmla="*/ 1743815 w 3587446"/>
                  <a:gd name="connsiteY1550" fmla="*/ 617534 h 825627"/>
                  <a:gd name="connsiteX1551" fmla="*/ 1783386 w 3587446"/>
                  <a:gd name="connsiteY1551" fmla="*/ 589365 h 825627"/>
                  <a:gd name="connsiteX1552" fmla="*/ 1003868 w 3587446"/>
                  <a:gd name="connsiteY1552" fmla="*/ 589365 h 825627"/>
                  <a:gd name="connsiteX1553" fmla="*/ 1059646 w 3587446"/>
                  <a:gd name="connsiteY1553" fmla="*/ 589365 h 825627"/>
                  <a:gd name="connsiteX1554" fmla="*/ 1113792 w 3587446"/>
                  <a:gd name="connsiteY1554" fmla="*/ 589365 h 825627"/>
                  <a:gd name="connsiteX1555" fmla="*/ 1153363 w 3587446"/>
                  <a:gd name="connsiteY1555" fmla="*/ 617534 h 825627"/>
                  <a:gd name="connsiteX1556" fmla="*/ 1153363 w 3587446"/>
                  <a:gd name="connsiteY1556" fmla="*/ 660203 h 825627"/>
                  <a:gd name="connsiteX1557" fmla="*/ 1113792 w 3587446"/>
                  <a:gd name="connsiteY1557" fmla="*/ 688372 h 825627"/>
                  <a:gd name="connsiteX1558" fmla="*/ 1059646 w 3587446"/>
                  <a:gd name="connsiteY1558" fmla="*/ 688372 h 825627"/>
                  <a:gd name="connsiteX1559" fmla="*/ 1058010 w 3587446"/>
                  <a:gd name="connsiteY1559" fmla="*/ 688372 h 825627"/>
                  <a:gd name="connsiteX1560" fmla="*/ 1003867 w 3587446"/>
                  <a:gd name="connsiteY1560" fmla="*/ 688372 h 825627"/>
                  <a:gd name="connsiteX1561" fmla="*/ 964295 w 3587446"/>
                  <a:gd name="connsiteY1561" fmla="*/ 660203 h 825627"/>
                  <a:gd name="connsiteX1562" fmla="*/ 964297 w 3587446"/>
                  <a:gd name="connsiteY1562" fmla="*/ 617534 h 825627"/>
                  <a:gd name="connsiteX1563" fmla="*/ 1003868 w 3587446"/>
                  <a:gd name="connsiteY1563" fmla="*/ 589365 h 825627"/>
                  <a:gd name="connsiteX1564" fmla="*/ 222869 w 3587446"/>
                  <a:gd name="connsiteY1564" fmla="*/ 589365 h 825627"/>
                  <a:gd name="connsiteX1565" fmla="*/ 278647 w 3587446"/>
                  <a:gd name="connsiteY1565" fmla="*/ 589365 h 825627"/>
                  <a:gd name="connsiteX1566" fmla="*/ 334272 w 3587446"/>
                  <a:gd name="connsiteY1566" fmla="*/ 589365 h 825627"/>
                  <a:gd name="connsiteX1567" fmla="*/ 373843 w 3587446"/>
                  <a:gd name="connsiteY1567" fmla="*/ 617534 h 825627"/>
                  <a:gd name="connsiteX1568" fmla="*/ 373843 w 3587446"/>
                  <a:gd name="connsiteY1568" fmla="*/ 660203 h 825627"/>
                  <a:gd name="connsiteX1569" fmla="*/ 334272 w 3587446"/>
                  <a:gd name="connsiteY1569" fmla="*/ 688372 h 825627"/>
                  <a:gd name="connsiteX1570" fmla="*/ 278647 w 3587446"/>
                  <a:gd name="connsiteY1570" fmla="*/ 688372 h 825627"/>
                  <a:gd name="connsiteX1571" fmla="*/ 278491 w 3587446"/>
                  <a:gd name="connsiteY1571" fmla="*/ 688372 h 825627"/>
                  <a:gd name="connsiteX1572" fmla="*/ 222869 w 3587446"/>
                  <a:gd name="connsiteY1572" fmla="*/ 688372 h 825627"/>
                  <a:gd name="connsiteX1573" fmla="*/ 183297 w 3587446"/>
                  <a:gd name="connsiteY1573" fmla="*/ 660203 h 825627"/>
                  <a:gd name="connsiteX1574" fmla="*/ 183298 w 3587446"/>
                  <a:gd name="connsiteY1574" fmla="*/ 617534 h 825627"/>
                  <a:gd name="connsiteX1575" fmla="*/ 222869 w 3587446"/>
                  <a:gd name="connsiteY1575" fmla="*/ 589365 h 825627"/>
                  <a:gd name="connsiteX1576" fmla="*/ 3081109 w 3587446"/>
                  <a:gd name="connsiteY1576" fmla="*/ 585452 h 825627"/>
                  <a:gd name="connsiteX1577" fmla="*/ 3093932 w 3587446"/>
                  <a:gd name="connsiteY1577" fmla="*/ 589232 h 825627"/>
                  <a:gd name="connsiteX1578" fmla="*/ 3113355 w 3587446"/>
                  <a:gd name="connsiteY1578" fmla="*/ 603060 h 825627"/>
                  <a:gd name="connsiteX1579" fmla="*/ 3113355 w 3587446"/>
                  <a:gd name="connsiteY1579" fmla="*/ 621317 h 825627"/>
                  <a:gd name="connsiteX1580" fmla="*/ 3088700 w 3587446"/>
                  <a:gd name="connsiteY1580" fmla="*/ 638867 h 825627"/>
                  <a:gd name="connsiteX1581" fmla="*/ 3063054 w 3587446"/>
                  <a:gd name="connsiteY1581" fmla="*/ 638867 h 825627"/>
                  <a:gd name="connsiteX1582" fmla="*/ 3043630 w 3587446"/>
                  <a:gd name="connsiteY1582" fmla="*/ 625040 h 825627"/>
                  <a:gd name="connsiteX1583" fmla="*/ 3043630 w 3587446"/>
                  <a:gd name="connsiteY1583" fmla="*/ 606783 h 825627"/>
                  <a:gd name="connsiteX1584" fmla="*/ 3068285 w 3587446"/>
                  <a:gd name="connsiteY1584" fmla="*/ 589232 h 825627"/>
                  <a:gd name="connsiteX1585" fmla="*/ 3081109 w 3587446"/>
                  <a:gd name="connsiteY1585" fmla="*/ 585452 h 825627"/>
                  <a:gd name="connsiteX1586" fmla="*/ 2299953 w 3587446"/>
                  <a:gd name="connsiteY1586" fmla="*/ 585452 h 825627"/>
                  <a:gd name="connsiteX1587" fmla="*/ 2312776 w 3587446"/>
                  <a:gd name="connsiteY1587" fmla="*/ 589232 h 825627"/>
                  <a:gd name="connsiteX1588" fmla="*/ 2332199 w 3587446"/>
                  <a:gd name="connsiteY1588" fmla="*/ 603060 h 825627"/>
                  <a:gd name="connsiteX1589" fmla="*/ 2332199 w 3587446"/>
                  <a:gd name="connsiteY1589" fmla="*/ 621317 h 825627"/>
                  <a:gd name="connsiteX1590" fmla="*/ 2307545 w 3587446"/>
                  <a:gd name="connsiteY1590" fmla="*/ 638867 h 825627"/>
                  <a:gd name="connsiteX1591" fmla="*/ 2281898 w 3587446"/>
                  <a:gd name="connsiteY1591" fmla="*/ 638867 h 825627"/>
                  <a:gd name="connsiteX1592" fmla="*/ 2262476 w 3587446"/>
                  <a:gd name="connsiteY1592" fmla="*/ 625040 h 825627"/>
                  <a:gd name="connsiteX1593" fmla="*/ 2262476 w 3587446"/>
                  <a:gd name="connsiteY1593" fmla="*/ 606783 h 825627"/>
                  <a:gd name="connsiteX1594" fmla="*/ 2287129 w 3587446"/>
                  <a:gd name="connsiteY1594" fmla="*/ 589232 h 825627"/>
                  <a:gd name="connsiteX1595" fmla="*/ 2299953 w 3587446"/>
                  <a:gd name="connsiteY1595" fmla="*/ 585452 h 825627"/>
                  <a:gd name="connsiteX1596" fmla="*/ 1518956 w 3587446"/>
                  <a:gd name="connsiteY1596" fmla="*/ 585452 h 825627"/>
                  <a:gd name="connsiteX1597" fmla="*/ 1531779 w 3587446"/>
                  <a:gd name="connsiteY1597" fmla="*/ 589232 h 825627"/>
                  <a:gd name="connsiteX1598" fmla="*/ 1551201 w 3587446"/>
                  <a:gd name="connsiteY1598" fmla="*/ 603060 h 825627"/>
                  <a:gd name="connsiteX1599" fmla="*/ 1551201 w 3587446"/>
                  <a:gd name="connsiteY1599" fmla="*/ 621317 h 825627"/>
                  <a:gd name="connsiteX1600" fmla="*/ 1526547 w 3587446"/>
                  <a:gd name="connsiteY1600" fmla="*/ 638867 h 825627"/>
                  <a:gd name="connsiteX1601" fmla="*/ 1500901 w 3587446"/>
                  <a:gd name="connsiteY1601" fmla="*/ 638867 h 825627"/>
                  <a:gd name="connsiteX1602" fmla="*/ 1481478 w 3587446"/>
                  <a:gd name="connsiteY1602" fmla="*/ 625040 h 825627"/>
                  <a:gd name="connsiteX1603" fmla="*/ 1481478 w 3587446"/>
                  <a:gd name="connsiteY1603" fmla="*/ 606783 h 825627"/>
                  <a:gd name="connsiteX1604" fmla="*/ 1506132 w 3587446"/>
                  <a:gd name="connsiteY1604" fmla="*/ 589232 h 825627"/>
                  <a:gd name="connsiteX1605" fmla="*/ 1518956 w 3587446"/>
                  <a:gd name="connsiteY1605" fmla="*/ 585452 h 825627"/>
                  <a:gd name="connsiteX1606" fmla="*/ 739436 w 3587446"/>
                  <a:gd name="connsiteY1606" fmla="*/ 585452 h 825627"/>
                  <a:gd name="connsiteX1607" fmla="*/ 752259 w 3587446"/>
                  <a:gd name="connsiteY1607" fmla="*/ 589232 h 825627"/>
                  <a:gd name="connsiteX1608" fmla="*/ 771683 w 3587446"/>
                  <a:gd name="connsiteY1608" fmla="*/ 603060 h 825627"/>
                  <a:gd name="connsiteX1609" fmla="*/ 771682 w 3587446"/>
                  <a:gd name="connsiteY1609" fmla="*/ 621317 h 825627"/>
                  <a:gd name="connsiteX1610" fmla="*/ 747028 w 3587446"/>
                  <a:gd name="connsiteY1610" fmla="*/ 638867 h 825627"/>
                  <a:gd name="connsiteX1611" fmla="*/ 721381 w 3587446"/>
                  <a:gd name="connsiteY1611" fmla="*/ 638867 h 825627"/>
                  <a:gd name="connsiteX1612" fmla="*/ 701958 w 3587446"/>
                  <a:gd name="connsiteY1612" fmla="*/ 625040 h 825627"/>
                  <a:gd name="connsiteX1613" fmla="*/ 701958 w 3587446"/>
                  <a:gd name="connsiteY1613" fmla="*/ 606783 h 825627"/>
                  <a:gd name="connsiteX1614" fmla="*/ 726612 w 3587446"/>
                  <a:gd name="connsiteY1614" fmla="*/ 589232 h 825627"/>
                  <a:gd name="connsiteX1615" fmla="*/ 739436 w 3587446"/>
                  <a:gd name="connsiteY1615" fmla="*/ 585452 h 825627"/>
                  <a:gd name="connsiteX1616" fmla="*/ 3270743 w 3587446"/>
                  <a:gd name="connsiteY1616" fmla="*/ 567289 h 825627"/>
                  <a:gd name="connsiteX1617" fmla="*/ 3281739 w 3587446"/>
                  <a:gd name="connsiteY1617" fmla="*/ 569244 h 825627"/>
                  <a:gd name="connsiteX1618" fmla="*/ 3299764 w 3587446"/>
                  <a:gd name="connsiteY1618" fmla="*/ 578743 h 825627"/>
                  <a:gd name="connsiteX1619" fmla="*/ 3302854 w 3587446"/>
                  <a:gd name="connsiteY1619" fmla="*/ 593486 h 825627"/>
                  <a:gd name="connsiteX1620" fmla="*/ 3282726 w 3587446"/>
                  <a:gd name="connsiteY1620" fmla="*/ 612840 h 825627"/>
                  <a:gd name="connsiteX1621" fmla="*/ 3262015 w 3587446"/>
                  <a:gd name="connsiteY1621" fmla="*/ 615040 h 825627"/>
                  <a:gd name="connsiteX1622" fmla="*/ 3243990 w 3587446"/>
                  <a:gd name="connsiteY1622" fmla="*/ 605540 h 825627"/>
                  <a:gd name="connsiteX1623" fmla="*/ 3240899 w 3587446"/>
                  <a:gd name="connsiteY1623" fmla="*/ 590797 h 825627"/>
                  <a:gd name="connsiteX1624" fmla="*/ 3261028 w 3587446"/>
                  <a:gd name="connsiteY1624" fmla="*/ 571443 h 825627"/>
                  <a:gd name="connsiteX1625" fmla="*/ 3270743 w 3587446"/>
                  <a:gd name="connsiteY1625" fmla="*/ 567289 h 825627"/>
                  <a:gd name="connsiteX1626" fmla="*/ 2489587 w 3587446"/>
                  <a:gd name="connsiteY1626" fmla="*/ 567289 h 825627"/>
                  <a:gd name="connsiteX1627" fmla="*/ 2500582 w 3587446"/>
                  <a:gd name="connsiteY1627" fmla="*/ 569244 h 825627"/>
                  <a:gd name="connsiteX1628" fmla="*/ 2518608 w 3587446"/>
                  <a:gd name="connsiteY1628" fmla="*/ 578743 h 825627"/>
                  <a:gd name="connsiteX1629" fmla="*/ 2521698 w 3587446"/>
                  <a:gd name="connsiteY1629" fmla="*/ 593486 h 825627"/>
                  <a:gd name="connsiteX1630" fmla="*/ 2501570 w 3587446"/>
                  <a:gd name="connsiteY1630" fmla="*/ 612840 h 825627"/>
                  <a:gd name="connsiteX1631" fmla="*/ 2480859 w 3587446"/>
                  <a:gd name="connsiteY1631" fmla="*/ 615040 h 825627"/>
                  <a:gd name="connsiteX1632" fmla="*/ 2462834 w 3587446"/>
                  <a:gd name="connsiteY1632" fmla="*/ 605540 h 825627"/>
                  <a:gd name="connsiteX1633" fmla="*/ 2459744 w 3587446"/>
                  <a:gd name="connsiteY1633" fmla="*/ 590797 h 825627"/>
                  <a:gd name="connsiteX1634" fmla="*/ 2479873 w 3587446"/>
                  <a:gd name="connsiteY1634" fmla="*/ 571443 h 825627"/>
                  <a:gd name="connsiteX1635" fmla="*/ 2489587 w 3587446"/>
                  <a:gd name="connsiteY1635" fmla="*/ 567289 h 825627"/>
                  <a:gd name="connsiteX1636" fmla="*/ 1708589 w 3587446"/>
                  <a:gd name="connsiteY1636" fmla="*/ 567289 h 825627"/>
                  <a:gd name="connsiteX1637" fmla="*/ 1719585 w 3587446"/>
                  <a:gd name="connsiteY1637" fmla="*/ 569244 h 825627"/>
                  <a:gd name="connsiteX1638" fmla="*/ 1737611 w 3587446"/>
                  <a:gd name="connsiteY1638" fmla="*/ 578743 h 825627"/>
                  <a:gd name="connsiteX1639" fmla="*/ 1740701 w 3587446"/>
                  <a:gd name="connsiteY1639" fmla="*/ 593486 h 825627"/>
                  <a:gd name="connsiteX1640" fmla="*/ 1720572 w 3587446"/>
                  <a:gd name="connsiteY1640" fmla="*/ 612840 h 825627"/>
                  <a:gd name="connsiteX1641" fmla="*/ 1699862 w 3587446"/>
                  <a:gd name="connsiteY1641" fmla="*/ 615040 h 825627"/>
                  <a:gd name="connsiteX1642" fmla="*/ 1681836 w 3587446"/>
                  <a:gd name="connsiteY1642" fmla="*/ 605540 h 825627"/>
                  <a:gd name="connsiteX1643" fmla="*/ 1678747 w 3587446"/>
                  <a:gd name="connsiteY1643" fmla="*/ 590797 h 825627"/>
                  <a:gd name="connsiteX1644" fmla="*/ 1698874 w 3587446"/>
                  <a:gd name="connsiteY1644" fmla="*/ 571443 h 825627"/>
                  <a:gd name="connsiteX1645" fmla="*/ 1708589 w 3587446"/>
                  <a:gd name="connsiteY1645" fmla="*/ 567289 h 825627"/>
                  <a:gd name="connsiteX1646" fmla="*/ 929071 w 3587446"/>
                  <a:gd name="connsiteY1646" fmla="*/ 567289 h 825627"/>
                  <a:gd name="connsiteX1647" fmla="*/ 940065 w 3587446"/>
                  <a:gd name="connsiteY1647" fmla="*/ 569244 h 825627"/>
                  <a:gd name="connsiteX1648" fmla="*/ 958091 w 3587446"/>
                  <a:gd name="connsiteY1648" fmla="*/ 578743 h 825627"/>
                  <a:gd name="connsiteX1649" fmla="*/ 961181 w 3587446"/>
                  <a:gd name="connsiteY1649" fmla="*/ 593486 h 825627"/>
                  <a:gd name="connsiteX1650" fmla="*/ 941053 w 3587446"/>
                  <a:gd name="connsiteY1650" fmla="*/ 612840 h 825627"/>
                  <a:gd name="connsiteX1651" fmla="*/ 920342 w 3587446"/>
                  <a:gd name="connsiteY1651" fmla="*/ 615040 h 825627"/>
                  <a:gd name="connsiteX1652" fmla="*/ 902316 w 3587446"/>
                  <a:gd name="connsiteY1652" fmla="*/ 605540 h 825627"/>
                  <a:gd name="connsiteX1653" fmla="*/ 899227 w 3587446"/>
                  <a:gd name="connsiteY1653" fmla="*/ 590797 h 825627"/>
                  <a:gd name="connsiteX1654" fmla="*/ 919355 w 3587446"/>
                  <a:gd name="connsiteY1654" fmla="*/ 571443 h 825627"/>
                  <a:gd name="connsiteX1655" fmla="*/ 929071 w 3587446"/>
                  <a:gd name="connsiteY1655" fmla="*/ 567289 h 825627"/>
                  <a:gd name="connsiteX1656" fmla="*/ 148072 w 3587446"/>
                  <a:gd name="connsiteY1656" fmla="*/ 567289 h 825627"/>
                  <a:gd name="connsiteX1657" fmla="*/ 159067 w 3587446"/>
                  <a:gd name="connsiteY1657" fmla="*/ 569244 h 825627"/>
                  <a:gd name="connsiteX1658" fmla="*/ 177093 w 3587446"/>
                  <a:gd name="connsiteY1658" fmla="*/ 578743 h 825627"/>
                  <a:gd name="connsiteX1659" fmla="*/ 180184 w 3587446"/>
                  <a:gd name="connsiteY1659" fmla="*/ 593486 h 825627"/>
                  <a:gd name="connsiteX1660" fmla="*/ 160055 w 3587446"/>
                  <a:gd name="connsiteY1660" fmla="*/ 612840 h 825627"/>
                  <a:gd name="connsiteX1661" fmla="*/ 139344 w 3587446"/>
                  <a:gd name="connsiteY1661" fmla="*/ 615040 h 825627"/>
                  <a:gd name="connsiteX1662" fmla="*/ 121319 w 3587446"/>
                  <a:gd name="connsiteY1662" fmla="*/ 605540 h 825627"/>
                  <a:gd name="connsiteX1663" fmla="*/ 118228 w 3587446"/>
                  <a:gd name="connsiteY1663" fmla="*/ 590797 h 825627"/>
                  <a:gd name="connsiteX1664" fmla="*/ 138357 w 3587446"/>
                  <a:gd name="connsiteY1664" fmla="*/ 571443 h 825627"/>
                  <a:gd name="connsiteX1665" fmla="*/ 148072 w 3587446"/>
                  <a:gd name="connsiteY1665" fmla="*/ 567289 h 825627"/>
                  <a:gd name="connsiteX1666" fmla="*/ 3357607 w 3587446"/>
                  <a:gd name="connsiteY1666" fmla="*/ 561155 h 825627"/>
                  <a:gd name="connsiteX1667" fmla="*/ 3363792 w 3587446"/>
                  <a:gd name="connsiteY1667" fmla="*/ 563211 h 825627"/>
                  <a:gd name="connsiteX1668" fmla="*/ 3370926 w 3587446"/>
                  <a:gd name="connsiteY1668" fmla="*/ 568762 h 825627"/>
                  <a:gd name="connsiteX1669" fmla="*/ 3370367 w 3587446"/>
                  <a:gd name="connsiteY1669" fmla="*/ 577731 h 825627"/>
                  <a:gd name="connsiteX1670" fmla="*/ 3362569 w 3587446"/>
                  <a:gd name="connsiteY1670" fmla="*/ 582811 h 825627"/>
                  <a:gd name="connsiteX1671" fmla="*/ 3349970 w 3587446"/>
                  <a:gd name="connsiteY1671" fmla="*/ 582413 h 825627"/>
                  <a:gd name="connsiteX1672" fmla="*/ 3342834 w 3587446"/>
                  <a:gd name="connsiteY1672" fmla="*/ 576862 h 825627"/>
                  <a:gd name="connsiteX1673" fmla="*/ 3343394 w 3587446"/>
                  <a:gd name="connsiteY1673" fmla="*/ 567892 h 825627"/>
                  <a:gd name="connsiteX1674" fmla="*/ 3351191 w 3587446"/>
                  <a:gd name="connsiteY1674" fmla="*/ 562814 h 825627"/>
                  <a:gd name="connsiteX1675" fmla="*/ 3357607 w 3587446"/>
                  <a:gd name="connsiteY1675" fmla="*/ 561155 h 825627"/>
                  <a:gd name="connsiteX1676" fmla="*/ 2576451 w 3587446"/>
                  <a:gd name="connsiteY1676" fmla="*/ 561155 h 825627"/>
                  <a:gd name="connsiteX1677" fmla="*/ 2582636 w 3587446"/>
                  <a:gd name="connsiteY1677" fmla="*/ 563211 h 825627"/>
                  <a:gd name="connsiteX1678" fmla="*/ 2589771 w 3587446"/>
                  <a:gd name="connsiteY1678" fmla="*/ 568762 h 825627"/>
                  <a:gd name="connsiteX1679" fmla="*/ 2589211 w 3587446"/>
                  <a:gd name="connsiteY1679" fmla="*/ 577731 h 825627"/>
                  <a:gd name="connsiteX1680" fmla="*/ 2581413 w 3587446"/>
                  <a:gd name="connsiteY1680" fmla="*/ 582811 h 825627"/>
                  <a:gd name="connsiteX1681" fmla="*/ 2568813 w 3587446"/>
                  <a:gd name="connsiteY1681" fmla="*/ 582413 h 825627"/>
                  <a:gd name="connsiteX1682" fmla="*/ 2561678 w 3587446"/>
                  <a:gd name="connsiteY1682" fmla="*/ 576862 h 825627"/>
                  <a:gd name="connsiteX1683" fmla="*/ 2562237 w 3587446"/>
                  <a:gd name="connsiteY1683" fmla="*/ 567892 h 825627"/>
                  <a:gd name="connsiteX1684" fmla="*/ 2570036 w 3587446"/>
                  <a:gd name="connsiteY1684" fmla="*/ 562814 h 825627"/>
                  <a:gd name="connsiteX1685" fmla="*/ 2576451 w 3587446"/>
                  <a:gd name="connsiteY1685" fmla="*/ 561155 h 825627"/>
                  <a:gd name="connsiteX1686" fmla="*/ 1795454 w 3587446"/>
                  <a:gd name="connsiteY1686" fmla="*/ 561155 h 825627"/>
                  <a:gd name="connsiteX1687" fmla="*/ 1801637 w 3587446"/>
                  <a:gd name="connsiteY1687" fmla="*/ 563211 h 825627"/>
                  <a:gd name="connsiteX1688" fmla="*/ 1808772 w 3587446"/>
                  <a:gd name="connsiteY1688" fmla="*/ 568762 h 825627"/>
                  <a:gd name="connsiteX1689" fmla="*/ 1808213 w 3587446"/>
                  <a:gd name="connsiteY1689" fmla="*/ 577731 h 825627"/>
                  <a:gd name="connsiteX1690" fmla="*/ 1800416 w 3587446"/>
                  <a:gd name="connsiteY1690" fmla="*/ 582811 h 825627"/>
                  <a:gd name="connsiteX1691" fmla="*/ 1787816 w 3587446"/>
                  <a:gd name="connsiteY1691" fmla="*/ 582413 h 825627"/>
                  <a:gd name="connsiteX1692" fmla="*/ 1780681 w 3587446"/>
                  <a:gd name="connsiteY1692" fmla="*/ 576862 h 825627"/>
                  <a:gd name="connsiteX1693" fmla="*/ 1781240 w 3587446"/>
                  <a:gd name="connsiteY1693" fmla="*/ 567892 h 825627"/>
                  <a:gd name="connsiteX1694" fmla="*/ 1789039 w 3587446"/>
                  <a:gd name="connsiteY1694" fmla="*/ 562814 h 825627"/>
                  <a:gd name="connsiteX1695" fmla="*/ 1795454 w 3587446"/>
                  <a:gd name="connsiteY1695" fmla="*/ 561155 h 825627"/>
                  <a:gd name="connsiteX1696" fmla="*/ 1015934 w 3587446"/>
                  <a:gd name="connsiteY1696" fmla="*/ 561155 h 825627"/>
                  <a:gd name="connsiteX1697" fmla="*/ 1022119 w 3587446"/>
                  <a:gd name="connsiteY1697" fmla="*/ 563211 h 825627"/>
                  <a:gd name="connsiteX1698" fmla="*/ 1029252 w 3587446"/>
                  <a:gd name="connsiteY1698" fmla="*/ 568762 h 825627"/>
                  <a:gd name="connsiteX1699" fmla="*/ 1028695 w 3587446"/>
                  <a:gd name="connsiteY1699" fmla="*/ 577731 h 825627"/>
                  <a:gd name="connsiteX1700" fmla="*/ 1020896 w 3587446"/>
                  <a:gd name="connsiteY1700" fmla="*/ 582811 h 825627"/>
                  <a:gd name="connsiteX1701" fmla="*/ 1008296 w 3587446"/>
                  <a:gd name="connsiteY1701" fmla="*/ 582413 h 825627"/>
                  <a:gd name="connsiteX1702" fmla="*/ 1001163 w 3587446"/>
                  <a:gd name="connsiteY1702" fmla="*/ 576862 h 825627"/>
                  <a:gd name="connsiteX1703" fmla="*/ 1001721 w 3587446"/>
                  <a:gd name="connsiteY1703" fmla="*/ 567892 h 825627"/>
                  <a:gd name="connsiteX1704" fmla="*/ 1009519 w 3587446"/>
                  <a:gd name="connsiteY1704" fmla="*/ 562814 h 825627"/>
                  <a:gd name="connsiteX1705" fmla="*/ 1015934 w 3587446"/>
                  <a:gd name="connsiteY1705" fmla="*/ 561155 h 825627"/>
                  <a:gd name="connsiteX1706" fmla="*/ 234937 w 3587446"/>
                  <a:gd name="connsiteY1706" fmla="*/ 561155 h 825627"/>
                  <a:gd name="connsiteX1707" fmla="*/ 241121 w 3587446"/>
                  <a:gd name="connsiteY1707" fmla="*/ 563211 h 825627"/>
                  <a:gd name="connsiteX1708" fmla="*/ 248255 w 3587446"/>
                  <a:gd name="connsiteY1708" fmla="*/ 568762 h 825627"/>
                  <a:gd name="connsiteX1709" fmla="*/ 247696 w 3587446"/>
                  <a:gd name="connsiteY1709" fmla="*/ 577731 h 825627"/>
                  <a:gd name="connsiteX1710" fmla="*/ 239899 w 3587446"/>
                  <a:gd name="connsiteY1710" fmla="*/ 582811 h 825627"/>
                  <a:gd name="connsiteX1711" fmla="*/ 227299 w 3587446"/>
                  <a:gd name="connsiteY1711" fmla="*/ 582413 h 825627"/>
                  <a:gd name="connsiteX1712" fmla="*/ 220164 w 3587446"/>
                  <a:gd name="connsiteY1712" fmla="*/ 576862 h 825627"/>
                  <a:gd name="connsiteX1713" fmla="*/ 220724 w 3587446"/>
                  <a:gd name="connsiteY1713" fmla="*/ 567892 h 825627"/>
                  <a:gd name="connsiteX1714" fmla="*/ 228521 w 3587446"/>
                  <a:gd name="connsiteY1714" fmla="*/ 562814 h 825627"/>
                  <a:gd name="connsiteX1715" fmla="*/ 234937 w 3587446"/>
                  <a:gd name="connsiteY1715" fmla="*/ 561155 h 825627"/>
                  <a:gd name="connsiteX1716" fmla="*/ 3453613 w 3587446"/>
                  <a:gd name="connsiteY1716" fmla="*/ 561154 h 825627"/>
                  <a:gd name="connsiteX1717" fmla="*/ 3459796 w 3587446"/>
                  <a:gd name="connsiteY1717" fmla="*/ 563210 h 825627"/>
                  <a:gd name="connsiteX1718" fmla="*/ 3466933 w 3587446"/>
                  <a:gd name="connsiteY1718" fmla="*/ 568762 h 825627"/>
                  <a:gd name="connsiteX1719" fmla="*/ 3466373 w 3587446"/>
                  <a:gd name="connsiteY1719" fmla="*/ 577730 h 825627"/>
                  <a:gd name="connsiteX1720" fmla="*/ 3458575 w 3587446"/>
                  <a:gd name="connsiteY1720" fmla="*/ 582810 h 825627"/>
                  <a:gd name="connsiteX1721" fmla="*/ 3445976 w 3587446"/>
                  <a:gd name="connsiteY1721" fmla="*/ 582412 h 825627"/>
                  <a:gd name="connsiteX1722" fmla="*/ 3438842 w 3587446"/>
                  <a:gd name="connsiteY1722" fmla="*/ 576862 h 825627"/>
                  <a:gd name="connsiteX1723" fmla="*/ 3439400 w 3587446"/>
                  <a:gd name="connsiteY1723" fmla="*/ 567892 h 825627"/>
                  <a:gd name="connsiteX1724" fmla="*/ 3447198 w 3587446"/>
                  <a:gd name="connsiteY1724" fmla="*/ 562812 h 825627"/>
                  <a:gd name="connsiteX1725" fmla="*/ 3453613 w 3587446"/>
                  <a:gd name="connsiteY1725" fmla="*/ 561154 h 825627"/>
                  <a:gd name="connsiteX1726" fmla="*/ 2672614 w 3587446"/>
                  <a:gd name="connsiteY1726" fmla="*/ 561154 h 825627"/>
                  <a:gd name="connsiteX1727" fmla="*/ 2678799 w 3587446"/>
                  <a:gd name="connsiteY1727" fmla="*/ 563210 h 825627"/>
                  <a:gd name="connsiteX1728" fmla="*/ 2685934 w 3587446"/>
                  <a:gd name="connsiteY1728" fmla="*/ 568762 h 825627"/>
                  <a:gd name="connsiteX1729" fmla="*/ 2685375 w 3587446"/>
                  <a:gd name="connsiteY1729" fmla="*/ 577730 h 825627"/>
                  <a:gd name="connsiteX1730" fmla="*/ 2677576 w 3587446"/>
                  <a:gd name="connsiteY1730" fmla="*/ 582810 h 825627"/>
                  <a:gd name="connsiteX1731" fmla="*/ 2664978 w 3587446"/>
                  <a:gd name="connsiteY1731" fmla="*/ 582412 h 825627"/>
                  <a:gd name="connsiteX1732" fmla="*/ 2657843 w 3587446"/>
                  <a:gd name="connsiteY1732" fmla="*/ 576862 h 825627"/>
                  <a:gd name="connsiteX1733" fmla="*/ 2658402 w 3587446"/>
                  <a:gd name="connsiteY1733" fmla="*/ 567892 h 825627"/>
                  <a:gd name="connsiteX1734" fmla="*/ 2666200 w 3587446"/>
                  <a:gd name="connsiteY1734" fmla="*/ 562812 h 825627"/>
                  <a:gd name="connsiteX1735" fmla="*/ 2672614 w 3587446"/>
                  <a:gd name="connsiteY1735" fmla="*/ 561154 h 825627"/>
                  <a:gd name="connsiteX1736" fmla="*/ 1891460 w 3587446"/>
                  <a:gd name="connsiteY1736" fmla="*/ 561154 h 825627"/>
                  <a:gd name="connsiteX1737" fmla="*/ 1897644 w 3587446"/>
                  <a:gd name="connsiteY1737" fmla="*/ 563210 h 825627"/>
                  <a:gd name="connsiteX1738" fmla="*/ 1904779 w 3587446"/>
                  <a:gd name="connsiteY1738" fmla="*/ 568762 h 825627"/>
                  <a:gd name="connsiteX1739" fmla="*/ 1904219 w 3587446"/>
                  <a:gd name="connsiteY1739" fmla="*/ 577730 h 825627"/>
                  <a:gd name="connsiteX1740" fmla="*/ 1896422 w 3587446"/>
                  <a:gd name="connsiteY1740" fmla="*/ 582810 h 825627"/>
                  <a:gd name="connsiteX1741" fmla="*/ 1883823 w 3587446"/>
                  <a:gd name="connsiteY1741" fmla="*/ 582412 h 825627"/>
                  <a:gd name="connsiteX1742" fmla="*/ 1876687 w 3587446"/>
                  <a:gd name="connsiteY1742" fmla="*/ 576862 h 825627"/>
                  <a:gd name="connsiteX1743" fmla="*/ 1877247 w 3587446"/>
                  <a:gd name="connsiteY1743" fmla="*/ 567892 h 825627"/>
                  <a:gd name="connsiteX1744" fmla="*/ 1885044 w 3587446"/>
                  <a:gd name="connsiteY1744" fmla="*/ 562812 h 825627"/>
                  <a:gd name="connsiteX1745" fmla="*/ 1891460 w 3587446"/>
                  <a:gd name="connsiteY1745" fmla="*/ 561154 h 825627"/>
                  <a:gd name="connsiteX1746" fmla="*/ 1110462 w 3587446"/>
                  <a:gd name="connsiteY1746" fmla="*/ 561154 h 825627"/>
                  <a:gd name="connsiteX1747" fmla="*/ 1116646 w 3587446"/>
                  <a:gd name="connsiteY1747" fmla="*/ 563210 h 825627"/>
                  <a:gd name="connsiteX1748" fmla="*/ 1123780 w 3587446"/>
                  <a:gd name="connsiteY1748" fmla="*/ 568762 h 825627"/>
                  <a:gd name="connsiteX1749" fmla="*/ 1123222 w 3587446"/>
                  <a:gd name="connsiteY1749" fmla="*/ 577730 h 825627"/>
                  <a:gd name="connsiteX1750" fmla="*/ 1115424 w 3587446"/>
                  <a:gd name="connsiteY1750" fmla="*/ 582810 h 825627"/>
                  <a:gd name="connsiteX1751" fmla="*/ 1102824 w 3587446"/>
                  <a:gd name="connsiteY1751" fmla="*/ 582412 h 825627"/>
                  <a:gd name="connsiteX1752" fmla="*/ 1095689 w 3587446"/>
                  <a:gd name="connsiteY1752" fmla="*/ 576862 h 825627"/>
                  <a:gd name="connsiteX1753" fmla="*/ 1096248 w 3587446"/>
                  <a:gd name="connsiteY1753" fmla="*/ 567892 h 825627"/>
                  <a:gd name="connsiteX1754" fmla="*/ 1104046 w 3587446"/>
                  <a:gd name="connsiteY1754" fmla="*/ 562812 h 825627"/>
                  <a:gd name="connsiteX1755" fmla="*/ 1110462 w 3587446"/>
                  <a:gd name="connsiteY1755" fmla="*/ 561154 h 825627"/>
                  <a:gd name="connsiteX1756" fmla="*/ 330942 w 3587446"/>
                  <a:gd name="connsiteY1756" fmla="*/ 561154 h 825627"/>
                  <a:gd name="connsiteX1757" fmla="*/ 337126 w 3587446"/>
                  <a:gd name="connsiteY1757" fmla="*/ 563210 h 825627"/>
                  <a:gd name="connsiteX1758" fmla="*/ 344262 w 3587446"/>
                  <a:gd name="connsiteY1758" fmla="*/ 568762 h 825627"/>
                  <a:gd name="connsiteX1759" fmla="*/ 343702 w 3587446"/>
                  <a:gd name="connsiteY1759" fmla="*/ 577730 h 825627"/>
                  <a:gd name="connsiteX1760" fmla="*/ 335905 w 3587446"/>
                  <a:gd name="connsiteY1760" fmla="*/ 582810 h 825627"/>
                  <a:gd name="connsiteX1761" fmla="*/ 323306 w 3587446"/>
                  <a:gd name="connsiteY1761" fmla="*/ 582412 h 825627"/>
                  <a:gd name="connsiteX1762" fmla="*/ 316170 w 3587446"/>
                  <a:gd name="connsiteY1762" fmla="*/ 576862 h 825627"/>
                  <a:gd name="connsiteX1763" fmla="*/ 316730 w 3587446"/>
                  <a:gd name="connsiteY1763" fmla="*/ 567892 h 825627"/>
                  <a:gd name="connsiteX1764" fmla="*/ 324527 w 3587446"/>
                  <a:gd name="connsiteY1764" fmla="*/ 562812 h 825627"/>
                  <a:gd name="connsiteX1765" fmla="*/ 330942 w 3587446"/>
                  <a:gd name="connsiteY1765" fmla="*/ 561154 h 825627"/>
                  <a:gd name="connsiteX1766" fmla="*/ 3001090 w 3587446"/>
                  <a:gd name="connsiteY1766" fmla="*/ 558687 h 825627"/>
                  <a:gd name="connsiteX1767" fmla="*/ 3012322 w 3587446"/>
                  <a:gd name="connsiteY1767" fmla="*/ 562167 h 825627"/>
                  <a:gd name="connsiteX1768" fmla="*/ 3039015 w 3587446"/>
                  <a:gd name="connsiteY1768" fmla="*/ 581853 h 825627"/>
                  <a:gd name="connsiteX1769" fmla="*/ 3038614 w 3587446"/>
                  <a:gd name="connsiteY1769" fmla="*/ 597964 h 825627"/>
                  <a:gd name="connsiteX1770" fmla="*/ 3021170 w 3587446"/>
                  <a:gd name="connsiteY1770" fmla="*/ 609948 h 825627"/>
                  <a:gd name="connsiteX1771" fmla="*/ 2998538 w 3587446"/>
                  <a:gd name="connsiteY1771" fmla="*/ 609663 h 825627"/>
                  <a:gd name="connsiteX1772" fmla="*/ 2971847 w 3587446"/>
                  <a:gd name="connsiteY1772" fmla="*/ 589977 h 825627"/>
                  <a:gd name="connsiteX1773" fmla="*/ 2972247 w 3587446"/>
                  <a:gd name="connsiteY1773" fmla="*/ 573866 h 825627"/>
                  <a:gd name="connsiteX1774" fmla="*/ 2989692 w 3587446"/>
                  <a:gd name="connsiteY1774" fmla="*/ 561882 h 825627"/>
                  <a:gd name="connsiteX1775" fmla="*/ 3001090 w 3587446"/>
                  <a:gd name="connsiteY1775" fmla="*/ 558687 h 825627"/>
                  <a:gd name="connsiteX1776" fmla="*/ 2219934 w 3587446"/>
                  <a:gd name="connsiteY1776" fmla="*/ 558687 h 825627"/>
                  <a:gd name="connsiteX1777" fmla="*/ 2231168 w 3587446"/>
                  <a:gd name="connsiteY1777" fmla="*/ 562167 h 825627"/>
                  <a:gd name="connsiteX1778" fmla="*/ 2257859 w 3587446"/>
                  <a:gd name="connsiteY1778" fmla="*/ 581853 h 825627"/>
                  <a:gd name="connsiteX1779" fmla="*/ 2257459 w 3587446"/>
                  <a:gd name="connsiteY1779" fmla="*/ 597964 h 825627"/>
                  <a:gd name="connsiteX1780" fmla="*/ 2240014 w 3587446"/>
                  <a:gd name="connsiteY1780" fmla="*/ 609948 h 825627"/>
                  <a:gd name="connsiteX1781" fmla="*/ 2217382 w 3587446"/>
                  <a:gd name="connsiteY1781" fmla="*/ 609663 h 825627"/>
                  <a:gd name="connsiteX1782" fmla="*/ 2190692 w 3587446"/>
                  <a:gd name="connsiteY1782" fmla="*/ 589977 h 825627"/>
                  <a:gd name="connsiteX1783" fmla="*/ 2191092 w 3587446"/>
                  <a:gd name="connsiteY1783" fmla="*/ 573866 h 825627"/>
                  <a:gd name="connsiteX1784" fmla="*/ 2208536 w 3587446"/>
                  <a:gd name="connsiteY1784" fmla="*/ 561882 h 825627"/>
                  <a:gd name="connsiteX1785" fmla="*/ 2219934 w 3587446"/>
                  <a:gd name="connsiteY1785" fmla="*/ 558687 h 825627"/>
                  <a:gd name="connsiteX1786" fmla="*/ 1438937 w 3587446"/>
                  <a:gd name="connsiteY1786" fmla="*/ 558687 h 825627"/>
                  <a:gd name="connsiteX1787" fmla="*/ 1450170 w 3587446"/>
                  <a:gd name="connsiteY1787" fmla="*/ 562167 h 825627"/>
                  <a:gd name="connsiteX1788" fmla="*/ 1476862 w 3587446"/>
                  <a:gd name="connsiteY1788" fmla="*/ 581853 h 825627"/>
                  <a:gd name="connsiteX1789" fmla="*/ 1476460 w 3587446"/>
                  <a:gd name="connsiteY1789" fmla="*/ 597964 h 825627"/>
                  <a:gd name="connsiteX1790" fmla="*/ 1459016 w 3587446"/>
                  <a:gd name="connsiteY1790" fmla="*/ 609948 h 825627"/>
                  <a:gd name="connsiteX1791" fmla="*/ 1436385 w 3587446"/>
                  <a:gd name="connsiteY1791" fmla="*/ 609663 h 825627"/>
                  <a:gd name="connsiteX1792" fmla="*/ 1409694 w 3587446"/>
                  <a:gd name="connsiteY1792" fmla="*/ 589977 h 825627"/>
                  <a:gd name="connsiteX1793" fmla="*/ 1410095 w 3587446"/>
                  <a:gd name="connsiteY1793" fmla="*/ 573866 h 825627"/>
                  <a:gd name="connsiteX1794" fmla="*/ 1427538 w 3587446"/>
                  <a:gd name="connsiteY1794" fmla="*/ 561882 h 825627"/>
                  <a:gd name="connsiteX1795" fmla="*/ 1438937 w 3587446"/>
                  <a:gd name="connsiteY1795" fmla="*/ 558687 h 825627"/>
                  <a:gd name="connsiteX1796" fmla="*/ 659417 w 3587446"/>
                  <a:gd name="connsiteY1796" fmla="*/ 558687 h 825627"/>
                  <a:gd name="connsiteX1797" fmla="*/ 670651 w 3587446"/>
                  <a:gd name="connsiteY1797" fmla="*/ 562167 h 825627"/>
                  <a:gd name="connsiteX1798" fmla="*/ 697342 w 3587446"/>
                  <a:gd name="connsiteY1798" fmla="*/ 581853 h 825627"/>
                  <a:gd name="connsiteX1799" fmla="*/ 696942 w 3587446"/>
                  <a:gd name="connsiteY1799" fmla="*/ 597964 h 825627"/>
                  <a:gd name="connsiteX1800" fmla="*/ 679497 w 3587446"/>
                  <a:gd name="connsiteY1800" fmla="*/ 609948 h 825627"/>
                  <a:gd name="connsiteX1801" fmla="*/ 656866 w 3587446"/>
                  <a:gd name="connsiteY1801" fmla="*/ 609663 h 825627"/>
                  <a:gd name="connsiteX1802" fmla="*/ 630174 w 3587446"/>
                  <a:gd name="connsiteY1802" fmla="*/ 589977 h 825627"/>
                  <a:gd name="connsiteX1803" fmla="*/ 630575 w 3587446"/>
                  <a:gd name="connsiteY1803" fmla="*/ 573866 h 825627"/>
                  <a:gd name="connsiteX1804" fmla="*/ 648020 w 3587446"/>
                  <a:gd name="connsiteY1804" fmla="*/ 561882 h 825627"/>
                  <a:gd name="connsiteX1805" fmla="*/ 659417 w 3587446"/>
                  <a:gd name="connsiteY1805" fmla="*/ 558687 h 825627"/>
                  <a:gd name="connsiteX1806" fmla="*/ 3519972 w 3587446"/>
                  <a:gd name="connsiteY1806" fmla="*/ 555114 h 825627"/>
                  <a:gd name="connsiteX1807" fmla="*/ 3531918 w 3587446"/>
                  <a:gd name="connsiteY1807" fmla="*/ 602896 h 825627"/>
                  <a:gd name="connsiteX1808" fmla="*/ 3510241 w 3587446"/>
                  <a:gd name="connsiteY1808" fmla="*/ 587465 h 825627"/>
                  <a:gd name="connsiteX1809" fmla="*/ 3510238 w 3587446"/>
                  <a:gd name="connsiteY1809" fmla="*/ 562043 h 825627"/>
                  <a:gd name="connsiteX1810" fmla="*/ 3396976 w 3587446"/>
                  <a:gd name="connsiteY1810" fmla="*/ 547806 h 825627"/>
                  <a:gd name="connsiteX1811" fmla="*/ 3401162 w 3587446"/>
                  <a:gd name="connsiteY1811" fmla="*/ 547806 h 825627"/>
                  <a:gd name="connsiteX1812" fmla="*/ 3409910 w 3587446"/>
                  <a:gd name="connsiteY1812" fmla="*/ 547806 h 825627"/>
                  <a:gd name="connsiteX1813" fmla="*/ 3423492 w 3587446"/>
                  <a:gd name="connsiteY1813" fmla="*/ 557474 h 825627"/>
                  <a:gd name="connsiteX1814" fmla="*/ 3423492 w 3587446"/>
                  <a:gd name="connsiteY1814" fmla="*/ 569545 h 825627"/>
                  <a:gd name="connsiteX1815" fmla="*/ 3409910 w 3587446"/>
                  <a:gd name="connsiteY1815" fmla="*/ 579213 h 825627"/>
                  <a:gd name="connsiteX1816" fmla="*/ 3401162 w 3587446"/>
                  <a:gd name="connsiteY1816" fmla="*/ 579213 h 825627"/>
                  <a:gd name="connsiteX1817" fmla="*/ 3396978 w 3587446"/>
                  <a:gd name="connsiteY1817" fmla="*/ 579213 h 825627"/>
                  <a:gd name="connsiteX1818" fmla="*/ 3383396 w 3587446"/>
                  <a:gd name="connsiteY1818" fmla="*/ 569545 h 825627"/>
                  <a:gd name="connsiteX1819" fmla="*/ 3383396 w 3587446"/>
                  <a:gd name="connsiteY1819" fmla="*/ 557474 h 825627"/>
                  <a:gd name="connsiteX1820" fmla="*/ 3396976 w 3587446"/>
                  <a:gd name="connsiteY1820" fmla="*/ 547806 h 825627"/>
                  <a:gd name="connsiteX1821" fmla="*/ 2615822 w 3587446"/>
                  <a:gd name="connsiteY1821" fmla="*/ 547806 h 825627"/>
                  <a:gd name="connsiteX1822" fmla="*/ 2620163 w 3587446"/>
                  <a:gd name="connsiteY1822" fmla="*/ 547806 h 825627"/>
                  <a:gd name="connsiteX1823" fmla="*/ 2628911 w 3587446"/>
                  <a:gd name="connsiteY1823" fmla="*/ 547806 h 825627"/>
                  <a:gd name="connsiteX1824" fmla="*/ 2642493 w 3587446"/>
                  <a:gd name="connsiteY1824" fmla="*/ 557474 h 825627"/>
                  <a:gd name="connsiteX1825" fmla="*/ 2642493 w 3587446"/>
                  <a:gd name="connsiteY1825" fmla="*/ 569545 h 825627"/>
                  <a:gd name="connsiteX1826" fmla="*/ 2628912 w 3587446"/>
                  <a:gd name="connsiteY1826" fmla="*/ 579213 h 825627"/>
                  <a:gd name="connsiteX1827" fmla="*/ 2620163 w 3587446"/>
                  <a:gd name="connsiteY1827" fmla="*/ 579213 h 825627"/>
                  <a:gd name="connsiteX1828" fmla="*/ 2615822 w 3587446"/>
                  <a:gd name="connsiteY1828" fmla="*/ 579213 h 825627"/>
                  <a:gd name="connsiteX1829" fmla="*/ 2602240 w 3587446"/>
                  <a:gd name="connsiteY1829" fmla="*/ 569545 h 825627"/>
                  <a:gd name="connsiteX1830" fmla="*/ 2602240 w 3587446"/>
                  <a:gd name="connsiteY1830" fmla="*/ 557474 h 825627"/>
                  <a:gd name="connsiteX1831" fmla="*/ 2615822 w 3587446"/>
                  <a:gd name="connsiteY1831" fmla="*/ 547806 h 825627"/>
                  <a:gd name="connsiteX1832" fmla="*/ 1834823 w 3587446"/>
                  <a:gd name="connsiteY1832" fmla="*/ 547806 h 825627"/>
                  <a:gd name="connsiteX1833" fmla="*/ 1839009 w 3587446"/>
                  <a:gd name="connsiteY1833" fmla="*/ 547806 h 825627"/>
                  <a:gd name="connsiteX1834" fmla="*/ 1847756 w 3587446"/>
                  <a:gd name="connsiteY1834" fmla="*/ 547806 h 825627"/>
                  <a:gd name="connsiteX1835" fmla="*/ 1861337 w 3587446"/>
                  <a:gd name="connsiteY1835" fmla="*/ 557474 h 825627"/>
                  <a:gd name="connsiteX1836" fmla="*/ 1861338 w 3587446"/>
                  <a:gd name="connsiteY1836" fmla="*/ 569545 h 825627"/>
                  <a:gd name="connsiteX1837" fmla="*/ 1847757 w 3587446"/>
                  <a:gd name="connsiteY1837" fmla="*/ 579213 h 825627"/>
                  <a:gd name="connsiteX1838" fmla="*/ 1839009 w 3587446"/>
                  <a:gd name="connsiteY1838" fmla="*/ 579213 h 825627"/>
                  <a:gd name="connsiteX1839" fmla="*/ 1834824 w 3587446"/>
                  <a:gd name="connsiteY1839" fmla="*/ 579213 h 825627"/>
                  <a:gd name="connsiteX1840" fmla="*/ 1821243 w 3587446"/>
                  <a:gd name="connsiteY1840" fmla="*/ 569545 h 825627"/>
                  <a:gd name="connsiteX1841" fmla="*/ 1821243 w 3587446"/>
                  <a:gd name="connsiteY1841" fmla="*/ 557474 h 825627"/>
                  <a:gd name="connsiteX1842" fmla="*/ 1834823 w 3587446"/>
                  <a:gd name="connsiteY1842" fmla="*/ 547806 h 825627"/>
                  <a:gd name="connsiteX1843" fmla="*/ 1055304 w 3587446"/>
                  <a:gd name="connsiteY1843" fmla="*/ 547806 h 825627"/>
                  <a:gd name="connsiteX1844" fmla="*/ 1058010 w 3587446"/>
                  <a:gd name="connsiteY1844" fmla="*/ 547806 h 825627"/>
                  <a:gd name="connsiteX1845" fmla="*/ 1066759 w 3587446"/>
                  <a:gd name="connsiteY1845" fmla="*/ 547806 h 825627"/>
                  <a:gd name="connsiteX1846" fmla="*/ 1080340 w 3587446"/>
                  <a:gd name="connsiteY1846" fmla="*/ 557474 h 825627"/>
                  <a:gd name="connsiteX1847" fmla="*/ 1080341 w 3587446"/>
                  <a:gd name="connsiteY1847" fmla="*/ 569545 h 825627"/>
                  <a:gd name="connsiteX1848" fmla="*/ 1066759 w 3587446"/>
                  <a:gd name="connsiteY1848" fmla="*/ 579213 h 825627"/>
                  <a:gd name="connsiteX1849" fmla="*/ 1058010 w 3587446"/>
                  <a:gd name="connsiteY1849" fmla="*/ 579213 h 825627"/>
                  <a:gd name="connsiteX1850" fmla="*/ 1055306 w 3587446"/>
                  <a:gd name="connsiteY1850" fmla="*/ 579213 h 825627"/>
                  <a:gd name="connsiteX1851" fmla="*/ 1041723 w 3587446"/>
                  <a:gd name="connsiteY1851" fmla="*/ 569545 h 825627"/>
                  <a:gd name="connsiteX1852" fmla="*/ 1041723 w 3587446"/>
                  <a:gd name="connsiteY1852" fmla="*/ 557474 h 825627"/>
                  <a:gd name="connsiteX1853" fmla="*/ 1055304 w 3587446"/>
                  <a:gd name="connsiteY1853" fmla="*/ 547806 h 825627"/>
                  <a:gd name="connsiteX1854" fmla="*/ 274307 w 3587446"/>
                  <a:gd name="connsiteY1854" fmla="*/ 547806 h 825627"/>
                  <a:gd name="connsiteX1855" fmla="*/ 278491 w 3587446"/>
                  <a:gd name="connsiteY1855" fmla="*/ 547806 h 825627"/>
                  <a:gd name="connsiteX1856" fmla="*/ 287239 w 3587446"/>
                  <a:gd name="connsiteY1856" fmla="*/ 547806 h 825627"/>
                  <a:gd name="connsiteX1857" fmla="*/ 300821 w 3587446"/>
                  <a:gd name="connsiteY1857" fmla="*/ 557474 h 825627"/>
                  <a:gd name="connsiteX1858" fmla="*/ 300821 w 3587446"/>
                  <a:gd name="connsiteY1858" fmla="*/ 569545 h 825627"/>
                  <a:gd name="connsiteX1859" fmla="*/ 287239 w 3587446"/>
                  <a:gd name="connsiteY1859" fmla="*/ 579213 h 825627"/>
                  <a:gd name="connsiteX1860" fmla="*/ 278491 w 3587446"/>
                  <a:gd name="connsiteY1860" fmla="*/ 579213 h 825627"/>
                  <a:gd name="connsiteX1861" fmla="*/ 274307 w 3587446"/>
                  <a:gd name="connsiteY1861" fmla="*/ 579213 h 825627"/>
                  <a:gd name="connsiteX1862" fmla="*/ 260725 w 3587446"/>
                  <a:gd name="connsiteY1862" fmla="*/ 569545 h 825627"/>
                  <a:gd name="connsiteX1863" fmla="*/ 260725 w 3587446"/>
                  <a:gd name="connsiteY1863" fmla="*/ 557474 h 825627"/>
                  <a:gd name="connsiteX1864" fmla="*/ 274307 w 3587446"/>
                  <a:gd name="connsiteY1864" fmla="*/ 547806 h 825627"/>
                  <a:gd name="connsiteX1865" fmla="*/ 3030646 w 3587446"/>
                  <a:gd name="connsiteY1865" fmla="*/ 535878 h 825627"/>
                  <a:gd name="connsiteX1866" fmla="*/ 3036830 w 3587446"/>
                  <a:gd name="connsiteY1866" fmla="*/ 537934 h 825627"/>
                  <a:gd name="connsiteX1867" fmla="*/ 3043965 w 3587446"/>
                  <a:gd name="connsiteY1867" fmla="*/ 543486 h 825627"/>
                  <a:gd name="connsiteX1868" fmla="*/ 3043406 w 3587446"/>
                  <a:gd name="connsiteY1868" fmla="*/ 552454 h 825627"/>
                  <a:gd name="connsiteX1869" fmla="*/ 3035608 w 3587446"/>
                  <a:gd name="connsiteY1869" fmla="*/ 557534 h 825627"/>
                  <a:gd name="connsiteX1870" fmla="*/ 3023008 w 3587446"/>
                  <a:gd name="connsiteY1870" fmla="*/ 557137 h 825627"/>
                  <a:gd name="connsiteX1871" fmla="*/ 3015874 w 3587446"/>
                  <a:gd name="connsiteY1871" fmla="*/ 551586 h 825627"/>
                  <a:gd name="connsiteX1872" fmla="*/ 3016432 w 3587446"/>
                  <a:gd name="connsiteY1872" fmla="*/ 542617 h 825627"/>
                  <a:gd name="connsiteX1873" fmla="*/ 3024230 w 3587446"/>
                  <a:gd name="connsiteY1873" fmla="*/ 537537 h 825627"/>
                  <a:gd name="connsiteX1874" fmla="*/ 3030646 w 3587446"/>
                  <a:gd name="connsiteY1874" fmla="*/ 535878 h 825627"/>
                  <a:gd name="connsiteX1875" fmla="*/ 2249490 w 3587446"/>
                  <a:gd name="connsiteY1875" fmla="*/ 535878 h 825627"/>
                  <a:gd name="connsiteX1876" fmla="*/ 2255674 w 3587446"/>
                  <a:gd name="connsiteY1876" fmla="*/ 537934 h 825627"/>
                  <a:gd name="connsiteX1877" fmla="*/ 2262810 w 3587446"/>
                  <a:gd name="connsiteY1877" fmla="*/ 543486 h 825627"/>
                  <a:gd name="connsiteX1878" fmla="*/ 2262250 w 3587446"/>
                  <a:gd name="connsiteY1878" fmla="*/ 552454 h 825627"/>
                  <a:gd name="connsiteX1879" fmla="*/ 2254453 w 3587446"/>
                  <a:gd name="connsiteY1879" fmla="*/ 557534 h 825627"/>
                  <a:gd name="connsiteX1880" fmla="*/ 2241854 w 3587446"/>
                  <a:gd name="connsiteY1880" fmla="*/ 557137 h 825627"/>
                  <a:gd name="connsiteX1881" fmla="*/ 2234719 w 3587446"/>
                  <a:gd name="connsiteY1881" fmla="*/ 551586 h 825627"/>
                  <a:gd name="connsiteX1882" fmla="*/ 2235278 w 3587446"/>
                  <a:gd name="connsiteY1882" fmla="*/ 542617 h 825627"/>
                  <a:gd name="connsiteX1883" fmla="*/ 2243075 w 3587446"/>
                  <a:gd name="connsiteY1883" fmla="*/ 537537 h 825627"/>
                  <a:gd name="connsiteX1884" fmla="*/ 2249490 w 3587446"/>
                  <a:gd name="connsiteY1884" fmla="*/ 535878 h 825627"/>
                  <a:gd name="connsiteX1885" fmla="*/ 1468493 w 3587446"/>
                  <a:gd name="connsiteY1885" fmla="*/ 535878 h 825627"/>
                  <a:gd name="connsiteX1886" fmla="*/ 1474676 w 3587446"/>
                  <a:gd name="connsiteY1886" fmla="*/ 537934 h 825627"/>
                  <a:gd name="connsiteX1887" fmla="*/ 1481811 w 3587446"/>
                  <a:gd name="connsiteY1887" fmla="*/ 543486 h 825627"/>
                  <a:gd name="connsiteX1888" fmla="*/ 1481253 w 3587446"/>
                  <a:gd name="connsiteY1888" fmla="*/ 552454 h 825627"/>
                  <a:gd name="connsiteX1889" fmla="*/ 1473455 w 3587446"/>
                  <a:gd name="connsiteY1889" fmla="*/ 557534 h 825627"/>
                  <a:gd name="connsiteX1890" fmla="*/ 1460856 w 3587446"/>
                  <a:gd name="connsiteY1890" fmla="*/ 557137 h 825627"/>
                  <a:gd name="connsiteX1891" fmla="*/ 1453720 w 3587446"/>
                  <a:gd name="connsiteY1891" fmla="*/ 551586 h 825627"/>
                  <a:gd name="connsiteX1892" fmla="*/ 1454280 w 3587446"/>
                  <a:gd name="connsiteY1892" fmla="*/ 542617 h 825627"/>
                  <a:gd name="connsiteX1893" fmla="*/ 1462078 w 3587446"/>
                  <a:gd name="connsiteY1893" fmla="*/ 537537 h 825627"/>
                  <a:gd name="connsiteX1894" fmla="*/ 1468493 w 3587446"/>
                  <a:gd name="connsiteY1894" fmla="*/ 535878 h 825627"/>
                  <a:gd name="connsiteX1895" fmla="*/ 688973 w 3587446"/>
                  <a:gd name="connsiteY1895" fmla="*/ 535878 h 825627"/>
                  <a:gd name="connsiteX1896" fmla="*/ 695157 w 3587446"/>
                  <a:gd name="connsiteY1896" fmla="*/ 537934 h 825627"/>
                  <a:gd name="connsiteX1897" fmla="*/ 702293 w 3587446"/>
                  <a:gd name="connsiteY1897" fmla="*/ 543486 h 825627"/>
                  <a:gd name="connsiteX1898" fmla="*/ 701733 w 3587446"/>
                  <a:gd name="connsiteY1898" fmla="*/ 552454 h 825627"/>
                  <a:gd name="connsiteX1899" fmla="*/ 693935 w 3587446"/>
                  <a:gd name="connsiteY1899" fmla="*/ 557534 h 825627"/>
                  <a:gd name="connsiteX1900" fmla="*/ 681337 w 3587446"/>
                  <a:gd name="connsiteY1900" fmla="*/ 557137 h 825627"/>
                  <a:gd name="connsiteX1901" fmla="*/ 674202 w 3587446"/>
                  <a:gd name="connsiteY1901" fmla="*/ 551586 h 825627"/>
                  <a:gd name="connsiteX1902" fmla="*/ 674760 w 3587446"/>
                  <a:gd name="connsiteY1902" fmla="*/ 542617 h 825627"/>
                  <a:gd name="connsiteX1903" fmla="*/ 682558 w 3587446"/>
                  <a:gd name="connsiteY1903" fmla="*/ 537537 h 825627"/>
                  <a:gd name="connsiteX1904" fmla="*/ 688973 w 3587446"/>
                  <a:gd name="connsiteY1904" fmla="*/ 535878 h 825627"/>
                  <a:gd name="connsiteX1905" fmla="*/ 74705 w 3587446"/>
                  <a:gd name="connsiteY1905" fmla="*/ 521620 h 825627"/>
                  <a:gd name="connsiteX1906" fmla="*/ 96274 w 3587446"/>
                  <a:gd name="connsiteY1906" fmla="*/ 531021 h 825627"/>
                  <a:gd name="connsiteX1907" fmla="*/ 107700 w 3587446"/>
                  <a:gd name="connsiteY1907" fmla="*/ 564847 h 825627"/>
                  <a:gd name="connsiteX1908" fmla="*/ 80367 w 3587446"/>
                  <a:gd name="connsiteY1908" fmla="*/ 596626 h 825627"/>
                  <a:gd name="connsiteX1909" fmla="*/ 58974 w 3587446"/>
                  <a:gd name="connsiteY1909" fmla="*/ 607699 h 825627"/>
                  <a:gd name="connsiteX1910" fmla="*/ 53343 w 3587446"/>
                  <a:gd name="connsiteY1910" fmla="*/ 607065 h 825627"/>
                  <a:gd name="connsiteX1911" fmla="*/ 2818647 w 3587446"/>
                  <a:gd name="connsiteY1911" fmla="*/ 505845 h 825627"/>
                  <a:gd name="connsiteX1912" fmla="*/ 2836503 w 3587446"/>
                  <a:gd name="connsiteY1912" fmla="*/ 511109 h 825627"/>
                  <a:gd name="connsiteX1913" fmla="*/ 2915067 w 3587446"/>
                  <a:gd name="connsiteY1913" fmla="*/ 567037 h 825627"/>
                  <a:gd name="connsiteX1914" fmla="*/ 2915067 w 3587446"/>
                  <a:gd name="connsiteY1914" fmla="*/ 592459 h 825627"/>
                  <a:gd name="connsiteX1915" fmla="*/ 2843518 w 3587446"/>
                  <a:gd name="connsiteY1915" fmla="*/ 643393 h 825627"/>
                  <a:gd name="connsiteX1916" fmla="*/ 2807806 w 3587446"/>
                  <a:gd name="connsiteY1916" fmla="*/ 643392 h 825627"/>
                  <a:gd name="connsiteX1917" fmla="*/ 2729242 w 3587446"/>
                  <a:gd name="connsiteY1917" fmla="*/ 587465 h 825627"/>
                  <a:gd name="connsiteX1918" fmla="*/ 2729241 w 3587446"/>
                  <a:gd name="connsiteY1918" fmla="*/ 562043 h 825627"/>
                  <a:gd name="connsiteX1919" fmla="*/ 2800790 w 3587446"/>
                  <a:gd name="connsiteY1919" fmla="*/ 511109 h 825627"/>
                  <a:gd name="connsiteX1920" fmla="*/ 2818647 w 3587446"/>
                  <a:gd name="connsiteY1920" fmla="*/ 505845 h 825627"/>
                  <a:gd name="connsiteX1921" fmla="*/ 2037492 w 3587446"/>
                  <a:gd name="connsiteY1921" fmla="*/ 505845 h 825627"/>
                  <a:gd name="connsiteX1922" fmla="*/ 2055347 w 3587446"/>
                  <a:gd name="connsiteY1922" fmla="*/ 511109 h 825627"/>
                  <a:gd name="connsiteX1923" fmla="*/ 2133912 w 3587446"/>
                  <a:gd name="connsiteY1923" fmla="*/ 567037 h 825627"/>
                  <a:gd name="connsiteX1924" fmla="*/ 2133912 w 3587446"/>
                  <a:gd name="connsiteY1924" fmla="*/ 592459 h 825627"/>
                  <a:gd name="connsiteX1925" fmla="*/ 2062362 w 3587446"/>
                  <a:gd name="connsiteY1925" fmla="*/ 643393 h 825627"/>
                  <a:gd name="connsiteX1926" fmla="*/ 2026650 w 3587446"/>
                  <a:gd name="connsiteY1926" fmla="*/ 643392 h 825627"/>
                  <a:gd name="connsiteX1927" fmla="*/ 1948086 w 3587446"/>
                  <a:gd name="connsiteY1927" fmla="*/ 587465 h 825627"/>
                  <a:gd name="connsiteX1928" fmla="*/ 1948086 w 3587446"/>
                  <a:gd name="connsiteY1928" fmla="*/ 562043 h 825627"/>
                  <a:gd name="connsiteX1929" fmla="*/ 2019635 w 3587446"/>
                  <a:gd name="connsiteY1929" fmla="*/ 511109 h 825627"/>
                  <a:gd name="connsiteX1930" fmla="*/ 2037492 w 3587446"/>
                  <a:gd name="connsiteY1930" fmla="*/ 505845 h 825627"/>
                  <a:gd name="connsiteX1931" fmla="*/ 1256494 w 3587446"/>
                  <a:gd name="connsiteY1931" fmla="*/ 505845 h 825627"/>
                  <a:gd name="connsiteX1932" fmla="*/ 1274349 w 3587446"/>
                  <a:gd name="connsiteY1932" fmla="*/ 511109 h 825627"/>
                  <a:gd name="connsiteX1933" fmla="*/ 1352913 w 3587446"/>
                  <a:gd name="connsiteY1933" fmla="*/ 567037 h 825627"/>
                  <a:gd name="connsiteX1934" fmla="*/ 1352913 w 3587446"/>
                  <a:gd name="connsiteY1934" fmla="*/ 592459 h 825627"/>
                  <a:gd name="connsiteX1935" fmla="*/ 1281364 w 3587446"/>
                  <a:gd name="connsiteY1935" fmla="*/ 643393 h 825627"/>
                  <a:gd name="connsiteX1936" fmla="*/ 1245653 w 3587446"/>
                  <a:gd name="connsiteY1936" fmla="*/ 643392 h 825627"/>
                  <a:gd name="connsiteX1937" fmla="*/ 1167089 w 3587446"/>
                  <a:gd name="connsiteY1937" fmla="*/ 587465 h 825627"/>
                  <a:gd name="connsiteX1938" fmla="*/ 1167088 w 3587446"/>
                  <a:gd name="connsiteY1938" fmla="*/ 562043 h 825627"/>
                  <a:gd name="connsiteX1939" fmla="*/ 1238637 w 3587446"/>
                  <a:gd name="connsiteY1939" fmla="*/ 511109 h 825627"/>
                  <a:gd name="connsiteX1940" fmla="*/ 1256494 w 3587446"/>
                  <a:gd name="connsiteY1940" fmla="*/ 505845 h 825627"/>
                  <a:gd name="connsiteX1941" fmla="*/ 476974 w 3587446"/>
                  <a:gd name="connsiteY1941" fmla="*/ 505845 h 825627"/>
                  <a:gd name="connsiteX1942" fmla="*/ 494830 w 3587446"/>
                  <a:gd name="connsiteY1942" fmla="*/ 511109 h 825627"/>
                  <a:gd name="connsiteX1943" fmla="*/ 573394 w 3587446"/>
                  <a:gd name="connsiteY1943" fmla="*/ 567037 h 825627"/>
                  <a:gd name="connsiteX1944" fmla="*/ 573394 w 3587446"/>
                  <a:gd name="connsiteY1944" fmla="*/ 592459 h 825627"/>
                  <a:gd name="connsiteX1945" fmla="*/ 501846 w 3587446"/>
                  <a:gd name="connsiteY1945" fmla="*/ 643393 h 825627"/>
                  <a:gd name="connsiteX1946" fmla="*/ 466133 w 3587446"/>
                  <a:gd name="connsiteY1946" fmla="*/ 643392 h 825627"/>
                  <a:gd name="connsiteX1947" fmla="*/ 387569 w 3587446"/>
                  <a:gd name="connsiteY1947" fmla="*/ 587465 h 825627"/>
                  <a:gd name="connsiteX1948" fmla="*/ 387569 w 3587446"/>
                  <a:gd name="connsiteY1948" fmla="*/ 562043 h 825627"/>
                  <a:gd name="connsiteX1949" fmla="*/ 459117 w 3587446"/>
                  <a:gd name="connsiteY1949" fmla="*/ 511109 h 825627"/>
                  <a:gd name="connsiteX1950" fmla="*/ 476974 w 3587446"/>
                  <a:gd name="connsiteY1950" fmla="*/ 505845 h 825627"/>
                  <a:gd name="connsiteX1951" fmla="*/ 3117572 w 3587446"/>
                  <a:gd name="connsiteY1951" fmla="*/ 493423 h 825627"/>
                  <a:gd name="connsiteX1952" fmla="*/ 3127550 w 3587446"/>
                  <a:gd name="connsiteY1952" fmla="*/ 493453 h 825627"/>
                  <a:gd name="connsiteX1953" fmla="*/ 3140439 w 3587446"/>
                  <a:gd name="connsiteY1953" fmla="*/ 496804 h 825627"/>
                  <a:gd name="connsiteX1954" fmla="*/ 3218944 w 3587446"/>
                  <a:gd name="connsiteY1954" fmla="*/ 531021 h 825627"/>
                  <a:gd name="connsiteX1955" fmla="*/ 3230370 w 3587446"/>
                  <a:gd name="connsiteY1955" fmla="*/ 564847 h 825627"/>
                  <a:gd name="connsiteX1956" fmla="*/ 3203037 w 3587446"/>
                  <a:gd name="connsiteY1956" fmla="*/ 596626 h 825627"/>
                  <a:gd name="connsiteX1957" fmla="*/ 3155520 w 3587446"/>
                  <a:gd name="connsiteY1957" fmla="*/ 604761 h 825627"/>
                  <a:gd name="connsiteX1958" fmla="*/ 3077014 w 3587446"/>
                  <a:gd name="connsiteY1958" fmla="*/ 570543 h 825627"/>
                  <a:gd name="connsiteX1959" fmla="*/ 3065587 w 3587446"/>
                  <a:gd name="connsiteY1959" fmla="*/ 536717 h 825627"/>
                  <a:gd name="connsiteX1960" fmla="*/ 3092922 w 3587446"/>
                  <a:gd name="connsiteY1960" fmla="*/ 504938 h 825627"/>
                  <a:gd name="connsiteX1961" fmla="*/ 3117572 w 3587446"/>
                  <a:gd name="connsiteY1961" fmla="*/ 493423 h 825627"/>
                  <a:gd name="connsiteX1962" fmla="*/ 2336415 w 3587446"/>
                  <a:gd name="connsiteY1962" fmla="*/ 493423 h 825627"/>
                  <a:gd name="connsiteX1963" fmla="*/ 2346393 w 3587446"/>
                  <a:gd name="connsiteY1963" fmla="*/ 493453 h 825627"/>
                  <a:gd name="connsiteX1964" fmla="*/ 2359283 w 3587446"/>
                  <a:gd name="connsiteY1964" fmla="*/ 496804 h 825627"/>
                  <a:gd name="connsiteX1965" fmla="*/ 2437788 w 3587446"/>
                  <a:gd name="connsiteY1965" fmla="*/ 531021 h 825627"/>
                  <a:gd name="connsiteX1966" fmla="*/ 2449215 w 3587446"/>
                  <a:gd name="connsiteY1966" fmla="*/ 564847 h 825627"/>
                  <a:gd name="connsiteX1967" fmla="*/ 2421881 w 3587446"/>
                  <a:gd name="connsiteY1967" fmla="*/ 596626 h 825627"/>
                  <a:gd name="connsiteX1968" fmla="*/ 2374364 w 3587446"/>
                  <a:gd name="connsiteY1968" fmla="*/ 604761 h 825627"/>
                  <a:gd name="connsiteX1969" fmla="*/ 2295860 w 3587446"/>
                  <a:gd name="connsiteY1969" fmla="*/ 570543 h 825627"/>
                  <a:gd name="connsiteX1970" fmla="*/ 2284433 w 3587446"/>
                  <a:gd name="connsiteY1970" fmla="*/ 536717 h 825627"/>
                  <a:gd name="connsiteX1971" fmla="*/ 2311767 w 3587446"/>
                  <a:gd name="connsiteY1971" fmla="*/ 504938 h 825627"/>
                  <a:gd name="connsiteX1972" fmla="*/ 2336415 w 3587446"/>
                  <a:gd name="connsiteY1972" fmla="*/ 493423 h 825627"/>
                  <a:gd name="connsiteX1973" fmla="*/ 1555418 w 3587446"/>
                  <a:gd name="connsiteY1973" fmla="*/ 493423 h 825627"/>
                  <a:gd name="connsiteX1974" fmla="*/ 1565396 w 3587446"/>
                  <a:gd name="connsiteY1974" fmla="*/ 493453 h 825627"/>
                  <a:gd name="connsiteX1975" fmla="*/ 1578285 w 3587446"/>
                  <a:gd name="connsiteY1975" fmla="*/ 496804 h 825627"/>
                  <a:gd name="connsiteX1976" fmla="*/ 1656791 w 3587446"/>
                  <a:gd name="connsiteY1976" fmla="*/ 531021 h 825627"/>
                  <a:gd name="connsiteX1977" fmla="*/ 1668218 w 3587446"/>
                  <a:gd name="connsiteY1977" fmla="*/ 564847 h 825627"/>
                  <a:gd name="connsiteX1978" fmla="*/ 1640884 w 3587446"/>
                  <a:gd name="connsiteY1978" fmla="*/ 596626 h 825627"/>
                  <a:gd name="connsiteX1979" fmla="*/ 1593365 w 3587446"/>
                  <a:gd name="connsiteY1979" fmla="*/ 604761 h 825627"/>
                  <a:gd name="connsiteX1980" fmla="*/ 1514862 w 3587446"/>
                  <a:gd name="connsiteY1980" fmla="*/ 570543 h 825627"/>
                  <a:gd name="connsiteX1981" fmla="*/ 1503435 w 3587446"/>
                  <a:gd name="connsiteY1981" fmla="*/ 536717 h 825627"/>
                  <a:gd name="connsiteX1982" fmla="*/ 1530768 w 3587446"/>
                  <a:gd name="connsiteY1982" fmla="*/ 504938 h 825627"/>
                  <a:gd name="connsiteX1983" fmla="*/ 1555418 w 3587446"/>
                  <a:gd name="connsiteY1983" fmla="*/ 493423 h 825627"/>
                  <a:gd name="connsiteX1984" fmla="*/ 775899 w 3587446"/>
                  <a:gd name="connsiteY1984" fmla="*/ 493423 h 825627"/>
                  <a:gd name="connsiteX1985" fmla="*/ 785877 w 3587446"/>
                  <a:gd name="connsiteY1985" fmla="*/ 493453 h 825627"/>
                  <a:gd name="connsiteX1986" fmla="*/ 798766 w 3587446"/>
                  <a:gd name="connsiteY1986" fmla="*/ 496804 h 825627"/>
                  <a:gd name="connsiteX1987" fmla="*/ 877271 w 3587446"/>
                  <a:gd name="connsiteY1987" fmla="*/ 531021 h 825627"/>
                  <a:gd name="connsiteX1988" fmla="*/ 888698 w 3587446"/>
                  <a:gd name="connsiteY1988" fmla="*/ 564847 h 825627"/>
                  <a:gd name="connsiteX1989" fmla="*/ 861365 w 3587446"/>
                  <a:gd name="connsiteY1989" fmla="*/ 596626 h 825627"/>
                  <a:gd name="connsiteX1990" fmla="*/ 813847 w 3587446"/>
                  <a:gd name="connsiteY1990" fmla="*/ 604761 h 825627"/>
                  <a:gd name="connsiteX1991" fmla="*/ 735342 w 3587446"/>
                  <a:gd name="connsiteY1991" fmla="*/ 570543 h 825627"/>
                  <a:gd name="connsiteX1992" fmla="*/ 723915 w 3587446"/>
                  <a:gd name="connsiteY1992" fmla="*/ 536717 h 825627"/>
                  <a:gd name="connsiteX1993" fmla="*/ 751248 w 3587446"/>
                  <a:gd name="connsiteY1993" fmla="*/ 504938 h 825627"/>
                  <a:gd name="connsiteX1994" fmla="*/ 775899 w 3587446"/>
                  <a:gd name="connsiteY1994" fmla="*/ 493423 h 825627"/>
                  <a:gd name="connsiteX1995" fmla="*/ 3054752 w 3587446"/>
                  <a:gd name="connsiteY1995" fmla="*/ 486140 h 825627"/>
                  <a:gd name="connsiteX1996" fmla="*/ 3063804 w 3587446"/>
                  <a:gd name="connsiteY1996" fmla="*/ 489780 h 825627"/>
                  <a:gd name="connsiteX1997" fmla="*/ 3073720 w 3587446"/>
                  <a:gd name="connsiteY1997" fmla="*/ 498806 h 825627"/>
                  <a:gd name="connsiteX1998" fmla="*/ 3071390 w 3587446"/>
                  <a:gd name="connsiteY1998" fmla="*/ 512377 h 825627"/>
                  <a:gd name="connsiteX1999" fmla="*/ 3058035 w 3587446"/>
                  <a:gd name="connsiteY1999" fmla="*/ 519815 h 825627"/>
                  <a:gd name="connsiteX2000" fmla="*/ 3038969 w 3587446"/>
                  <a:gd name="connsiteY2000" fmla="*/ 518156 h 825627"/>
                  <a:gd name="connsiteX2001" fmla="*/ 3029051 w 3587446"/>
                  <a:gd name="connsiteY2001" fmla="*/ 509131 h 825627"/>
                  <a:gd name="connsiteX2002" fmla="*/ 3031381 w 3587446"/>
                  <a:gd name="connsiteY2002" fmla="*/ 495559 h 825627"/>
                  <a:gd name="connsiteX2003" fmla="*/ 3044738 w 3587446"/>
                  <a:gd name="connsiteY2003" fmla="*/ 488122 h 825627"/>
                  <a:gd name="connsiteX2004" fmla="*/ 3054752 w 3587446"/>
                  <a:gd name="connsiteY2004" fmla="*/ 486140 h 825627"/>
                  <a:gd name="connsiteX2005" fmla="*/ 2273597 w 3587446"/>
                  <a:gd name="connsiteY2005" fmla="*/ 486140 h 825627"/>
                  <a:gd name="connsiteX2006" fmla="*/ 2282648 w 3587446"/>
                  <a:gd name="connsiteY2006" fmla="*/ 489780 h 825627"/>
                  <a:gd name="connsiteX2007" fmla="*/ 2292565 w 3587446"/>
                  <a:gd name="connsiteY2007" fmla="*/ 498806 h 825627"/>
                  <a:gd name="connsiteX2008" fmla="*/ 2290236 w 3587446"/>
                  <a:gd name="connsiteY2008" fmla="*/ 512377 h 825627"/>
                  <a:gd name="connsiteX2009" fmla="*/ 2276879 w 3587446"/>
                  <a:gd name="connsiteY2009" fmla="*/ 519815 h 825627"/>
                  <a:gd name="connsiteX2010" fmla="*/ 2257814 w 3587446"/>
                  <a:gd name="connsiteY2010" fmla="*/ 518156 h 825627"/>
                  <a:gd name="connsiteX2011" fmla="*/ 2247896 w 3587446"/>
                  <a:gd name="connsiteY2011" fmla="*/ 509131 h 825627"/>
                  <a:gd name="connsiteX2012" fmla="*/ 2250226 w 3587446"/>
                  <a:gd name="connsiteY2012" fmla="*/ 495559 h 825627"/>
                  <a:gd name="connsiteX2013" fmla="*/ 2263582 w 3587446"/>
                  <a:gd name="connsiteY2013" fmla="*/ 488122 h 825627"/>
                  <a:gd name="connsiteX2014" fmla="*/ 2273597 w 3587446"/>
                  <a:gd name="connsiteY2014" fmla="*/ 486140 h 825627"/>
                  <a:gd name="connsiteX2015" fmla="*/ 1492599 w 3587446"/>
                  <a:gd name="connsiteY2015" fmla="*/ 486140 h 825627"/>
                  <a:gd name="connsiteX2016" fmla="*/ 1501649 w 3587446"/>
                  <a:gd name="connsiteY2016" fmla="*/ 489780 h 825627"/>
                  <a:gd name="connsiteX2017" fmla="*/ 1511567 w 3587446"/>
                  <a:gd name="connsiteY2017" fmla="*/ 498806 h 825627"/>
                  <a:gd name="connsiteX2018" fmla="*/ 1509237 w 3587446"/>
                  <a:gd name="connsiteY2018" fmla="*/ 512377 h 825627"/>
                  <a:gd name="connsiteX2019" fmla="*/ 1495880 w 3587446"/>
                  <a:gd name="connsiteY2019" fmla="*/ 519815 h 825627"/>
                  <a:gd name="connsiteX2020" fmla="*/ 1476816 w 3587446"/>
                  <a:gd name="connsiteY2020" fmla="*/ 518156 h 825627"/>
                  <a:gd name="connsiteX2021" fmla="*/ 1466899 w 3587446"/>
                  <a:gd name="connsiteY2021" fmla="*/ 509131 h 825627"/>
                  <a:gd name="connsiteX2022" fmla="*/ 1469229 w 3587446"/>
                  <a:gd name="connsiteY2022" fmla="*/ 495559 h 825627"/>
                  <a:gd name="connsiteX2023" fmla="*/ 1482584 w 3587446"/>
                  <a:gd name="connsiteY2023" fmla="*/ 488122 h 825627"/>
                  <a:gd name="connsiteX2024" fmla="*/ 1492599 w 3587446"/>
                  <a:gd name="connsiteY2024" fmla="*/ 486140 h 825627"/>
                  <a:gd name="connsiteX2025" fmla="*/ 713081 w 3587446"/>
                  <a:gd name="connsiteY2025" fmla="*/ 486140 h 825627"/>
                  <a:gd name="connsiteX2026" fmla="*/ 722130 w 3587446"/>
                  <a:gd name="connsiteY2026" fmla="*/ 489780 h 825627"/>
                  <a:gd name="connsiteX2027" fmla="*/ 732047 w 3587446"/>
                  <a:gd name="connsiteY2027" fmla="*/ 498806 h 825627"/>
                  <a:gd name="connsiteX2028" fmla="*/ 729719 w 3587446"/>
                  <a:gd name="connsiteY2028" fmla="*/ 512377 h 825627"/>
                  <a:gd name="connsiteX2029" fmla="*/ 716362 w 3587446"/>
                  <a:gd name="connsiteY2029" fmla="*/ 519815 h 825627"/>
                  <a:gd name="connsiteX2030" fmla="*/ 697297 w 3587446"/>
                  <a:gd name="connsiteY2030" fmla="*/ 518156 h 825627"/>
                  <a:gd name="connsiteX2031" fmla="*/ 687379 w 3587446"/>
                  <a:gd name="connsiteY2031" fmla="*/ 509131 h 825627"/>
                  <a:gd name="connsiteX2032" fmla="*/ 689709 w 3587446"/>
                  <a:gd name="connsiteY2032" fmla="*/ 495559 h 825627"/>
                  <a:gd name="connsiteX2033" fmla="*/ 703065 w 3587446"/>
                  <a:gd name="connsiteY2033" fmla="*/ 488122 h 825627"/>
                  <a:gd name="connsiteX2034" fmla="*/ 713081 w 3587446"/>
                  <a:gd name="connsiteY2034" fmla="*/ 486140 h 825627"/>
                  <a:gd name="connsiteX2035" fmla="*/ 2970736 w 3587446"/>
                  <a:gd name="connsiteY2035" fmla="*/ 486100 h 825627"/>
                  <a:gd name="connsiteX2036" fmla="*/ 2988681 w 3587446"/>
                  <a:gd name="connsiteY2036" fmla="*/ 493317 h 825627"/>
                  <a:gd name="connsiteX2037" fmla="*/ 3008345 w 3587446"/>
                  <a:gd name="connsiteY2037" fmla="*/ 511212 h 825627"/>
                  <a:gd name="connsiteX2038" fmla="*/ 3003727 w 3587446"/>
                  <a:gd name="connsiteY2038" fmla="*/ 538122 h 825627"/>
                  <a:gd name="connsiteX2039" fmla="*/ 2961530 w 3587446"/>
                  <a:gd name="connsiteY2039" fmla="*/ 561619 h 825627"/>
                  <a:gd name="connsiteX2040" fmla="*/ 2923728 w 3587446"/>
                  <a:gd name="connsiteY2040" fmla="*/ 558331 h 825627"/>
                  <a:gd name="connsiteX2041" fmla="*/ 2904062 w 3587446"/>
                  <a:gd name="connsiteY2041" fmla="*/ 540437 h 825627"/>
                  <a:gd name="connsiteX2042" fmla="*/ 2908681 w 3587446"/>
                  <a:gd name="connsiteY2042" fmla="*/ 513526 h 825627"/>
                  <a:gd name="connsiteX2043" fmla="*/ 2950878 w 3587446"/>
                  <a:gd name="connsiteY2043" fmla="*/ 490028 h 825627"/>
                  <a:gd name="connsiteX2044" fmla="*/ 2970736 w 3587446"/>
                  <a:gd name="connsiteY2044" fmla="*/ 486100 h 825627"/>
                  <a:gd name="connsiteX2045" fmla="*/ 2189580 w 3587446"/>
                  <a:gd name="connsiteY2045" fmla="*/ 486100 h 825627"/>
                  <a:gd name="connsiteX2046" fmla="*/ 2207526 w 3587446"/>
                  <a:gd name="connsiteY2046" fmla="*/ 493317 h 825627"/>
                  <a:gd name="connsiteX2047" fmla="*/ 2227190 w 3587446"/>
                  <a:gd name="connsiteY2047" fmla="*/ 511212 h 825627"/>
                  <a:gd name="connsiteX2048" fmla="*/ 2222571 w 3587446"/>
                  <a:gd name="connsiteY2048" fmla="*/ 538122 h 825627"/>
                  <a:gd name="connsiteX2049" fmla="*/ 2180375 w 3587446"/>
                  <a:gd name="connsiteY2049" fmla="*/ 561619 h 825627"/>
                  <a:gd name="connsiteX2050" fmla="*/ 2142573 w 3587446"/>
                  <a:gd name="connsiteY2050" fmla="*/ 558331 h 825627"/>
                  <a:gd name="connsiteX2051" fmla="*/ 2122907 w 3587446"/>
                  <a:gd name="connsiteY2051" fmla="*/ 540437 h 825627"/>
                  <a:gd name="connsiteX2052" fmla="*/ 2127527 w 3587446"/>
                  <a:gd name="connsiteY2052" fmla="*/ 513526 h 825627"/>
                  <a:gd name="connsiteX2053" fmla="*/ 2169724 w 3587446"/>
                  <a:gd name="connsiteY2053" fmla="*/ 490028 h 825627"/>
                  <a:gd name="connsiteX2054" fmla="*/ 2189580 w 3587446"/>
                  <a:gd name="connsiteY2054" fmla="*/ 486100 h 825627"/>
                  <a:gd name="connsiteX2055" fmla="*/ 1408582 w 3587446"/>
                  <a:gd name="connsiteY2055" fmla="*/ 486100 h 825627"/>
                  <a:gd name="connsiteX2056" fmla="*/ 1426527 w 3587446"/>
                  <a:gd name="connsiteY2056" fmla="*/ 493317 h 825627"/>
                  <a:gd name="connsiteX2057" fmla="*/ 1446192 w 3587446"/>
                  <a:gd name="connsiteY2057" fmla="*/ 511212 h 825627"/>
                  <a:gd name="connsiteX2058" fmla="*/ 1441574 w 3587446"/>
                  <a:gd name="connsiteY2058" fmla="*/ 538122 h 825627"/>
                  <a:gd name="connsiteX2059" fmla="*/ 1399377 w 3587446"/>
                  <a:gd name="connsiteY2059" fmla="*/ 561619 h 825627"/>
                  <a:gd name="connsiteX2060" fmla="*/ 1361574 w 3587446"/>
                  <a:gd name="connsiteY2060" fmla="*/ 558331 h 825627"/>
                  <a:gd name="connsiteX2061" fmla="*/ 1341910 w 3587446"/>
                  <a:gd name="connsiteY2061" fmla="*/ 540437 h 825627"/>
                  <a:gd name="connsiteX2062" fmla="*/ 1346528 w 3587446"/>
                  <a:gd name="connsiteY2062" fmla="*/ 513526 h 825627"/>
                  <a:gd name="connsiteX2063" fmla="*/ 1388725 w 3587446"/>
                  <a:gd name="connsiteY2063" fmla="*/ 490028 h 825627"/>
                  <a:gd name="connsiteX2064" fmla="*/ 1408582 w 3587446"/>
                  <a:gd name="connsiteY2064" fmla="*/ 486100 h 825627"/>
                  <a:gd name="connsiteX2065" fmla="*/ 629064 w 3587446"/>
                  <a:gd name="connsiteY2065" fmla="*/ 486100 h 825627"/>
                  <a:gd name="connsiteX2066" fmla="*/ 647008 w 3587446"/>
                  <a:gd name="connsiteY2066" fmla="*/ 493317 h 825627"/>
                  <a:gd name="connsiteX2067" fmla="*/ 666672 w 3587446"/>
                  <a:gd name="connsiteY2067" fmla="*/ 511212 h 825627"/>
                  <a:gd name="connsiteX2068" fmla="*/ 662055 w 3587446"/>
                  <a:gd name="connsiteY2068" fmla="*/ 538122 h 825627"/>
                  <a:gd name="connsiteX2069" fmla="*/ 619858 w 3587446"/>
                  <a:gd name="connsiteY2069" fmla="*/ 561619 h 825627"/>
                  <a:gd name="connsiteX2070" fmla="*/ 582056 w 3587446"/>
                  <a:gd name="connsiteY2070" fmla="*/ 558331 h 825627"/>
                  <a:gd name="connsiteX2071" fmla="*/ 562390 w 3587446"/>
                  <a:gd name="connsiteY2071" fmla="*/ 540437 h 825627"/>
                  <a:gd name="connsiteX2072" fmla="*/ 567009 w 3587446"/>
                  <a:gd name="connsiteY2072" fmla="*/ 513526 h 825627"/>
                  <a:gd name="connsiteX2073" fmla="*/ 609207 w 3587446"/>
                  <a:gd name="connsiteY2073" fmla="*/ 490028 h 825627"/>
                  <a:gd name="connsiteX2074" fmla="*/ 629064 w 3587446"/>
                  <a:gd name="connsiteY2074" fmla="*/ 486100 h 825627"/>
                  <a:gd name="connsiteX2075" fmla="*/ 84707 w 3587446"/>
                  <a:gd name="connsiteY2075" fmla="*/ 481609 h 825627"/>
                  <a:gd name="connsiteX2076" fmla="*/ 90586 w 3587446"/>
                  <a:gd name="connsiteY2076" fmla="*/ 488973 h 825627"/>
                  <a:gd name="connsiteX2077" fmla="*/ 86934 w 3587446"/>
                  <a:gd name="connsiteY2077" fmla="*/ 498423 h 825627"/>
                  <a:gd name="connsiteX2078" fmla="*/ 79780 w 3587446"/>
                  <a:gd name="connsiteY2078" fmla="*/ 501318 h 825627"/>
                  <a:gd name="connsiteX2079" fmla="*/ 3497006 w 3587446"/>
                  <a:gd name="connsiteY2079" fmla="*/ 476461 h 825627"/>
                  <a:gd name="connsiteX2080" fmla="*/ 3500572 w 3587446"/>
                  <a:gd name="connsiteY2080" fmla="*/ 477512 h 825627"/>
                  <a:gd name="connsiteX2081" fmla="*/ 3516346 w 3587446"/>
                  <a:gd name="connsiteY2081" fmla="*/ 540609 h 825627"/>
                  <a:gd name="connsiteX2082" fmla="*/ 3491440 w 3587446"/>
                  <a:gd name="connsiteY2082" fmla="*/ 558339 h 825627"/>
                  <a:gd name="connsiteX2083" fmla="*/ 3472285 w 3587446"/>
                  <a:gd name="connsiteY2083" fmla="*/ 558339 h 825627"/>
                  <a:gd name="connsiteX2084" fmla="*/ 3433907 w 3587446"/>
                  <a:gd name="connsiteY2084" fmla="*/ 531020 h 825627"/>
                  <a:gd name="connsiteX2085" fmla="*/ 3433907 w 3587446"/>
                  <a:gd name="connsiteY2085" fmla="*/ 517385 h 825627"/>
                  <a:gd name="connsiteX2086" fmla="*/ 3487428 w 3587446"/>
                  <a:gd name="connsiteY2086" fmla="*/ 479285 h 825627"/>
                  <a:gd name="connsiteX2087" fmla="*/ 3497006 w 3587446"/>
                  <a:gd name="connsiteY2087" fmla="*/ 476461 h 825627"/>
                  <a:gd name="connsiteX2088" fmla="*/ 2716008 w 3587446"/>
                  <a:gd name="connsiteY2088" fmla="*/ 476461 h 825627"/>
                  <a:gd name="connsiteX2089" fmla="*/ 2725586 w 3587446"/>
                  <a:gd name="connsiteY2089" fmla="*/ 479285 h 825627"/>
                  <a:gd name="connsiteX2090" fmla="*/ 2763963 w 3587446"/>
                  <a:gd name="connsiteY2090" fmla="*/ 506604 h 825627"/>
                  <a:gd name="connsiteX2091" fmla="*/ 2763963 w 3587446"/>
                  <a:gd name="connsiteY2091" fmla="*/ 520240 h 825627"/>
                  <a:gd name="connsiteX2092" fmla="*/ 2710441 w 3587446"/>
                  <a:gd name="connsiteY2092" fmla="*/ 558339 h 825627"/>
                  <a:gd name="connsiteX2093" fmla="*/ 2691286 w 3587446"/>
                  <a:gd name="connsiteY2093" fmla="*/ 558339 h 825627"/>
                  <a:gd name="connsiteX2094" fmla="*/ 2652909 w 3587446"/>
                  <a:gd name="connsiteY2094" fmla="*/ 531020 h 825627"/>
                  <a:gd name="connsiteX2095" fmla="*/ 2652909 w 3587446"/>
                  <a:gd name="connsiteY2095" fmla="*/ 517385 h 825627"/>
                  <a:gd name="connsiteX2096" fmla="*/ 2706430 w 3587446"/>
                  <a:gd name="connsiteY2096" fmla="*/ 479285 h 825627"/>
                  <a:gd name="connsiteX2097" fmla="*/ 2716008 w 3587446"/>
                  <a:gd name="connsiteY2097" fmla="*/ 476461 h 825627"/>
                  <a:gd name="connsiteX2098" fmla="*/ 1934852 w 3587446"/>
                  <a:gd name="connsiteY2098" fmla="*/ 476461 h 825627"/>
                  <a:gd name="connsiteX2099" fmla="*/ 1944430 w 3587446"/>
                  <a:gd name="connsiteY2099" fmla="*/ 479285 h 825627"/>
                  <a:gd name="connsiteX2100" fmla="*/ 1982808 w 3587446"/>
                  <a:gd name="connsiteY2100" fmla="*/ 506604 h 825627"/>
                  <a:gd name="connsiteX2101" fmla="*/ 1982808 w 3587446"/>
                  <a:gd name="connsiteY2101" fmla="*/ 520240 h 825627"/>
                  <a:gd name="connsiteX2102" fmla="*/ 1929287 w 3587446"/>
                  <a:gd name="connsiteY2102" fmla="*/ 558339 h 825627"/>
                  <a:gd name="connsiteX2103" fmla="*/ 1910132 w 3587446"/>
                  <a:gd name="connsiteY2103" fmla="*/ 558339 h 825627"/>
                  <a:gd name="connsiteX2104" fmla="*/ 1871753 w 3587446"/>
                  <a:gd name="connsiteY2104" fmla="*/ 531020 h 825627"/>
                  <a:gd name="connsiteX2105" fmla="*/ 1871753 w 3587446"/>
                  <a:gd name="connsiteY2105" fmla="*/ 517385 h 825627"/>
                  <a:gd name="connsiteX2106" fmla="*/ 1925275 w 3587446"/>
                  <a:gd name="connsiteY2106" fmla="*/ 479285 h 825627"/>
                  <a:gd name="connsiteX2107" fmla="*/ 1934852 w 3587446"/>
                  <a:gd name="connsiteY2107" fmla="*/ 476461 h 825627"/>
                  <a:gd name="connsiteX2108" fmla="*/ 1153853 w 3587446"/>
                  <a:gd name="connsiteY2108" fmla="*/ 476461 h 825627"/>
                  <a:gd name="connsiteX2109" fmla="*/ 1163432 w 3587446"/>
                  <a:gd name="connsiteY2109" fmla="*/ 479285 h 825627"/>
                  <a:gd name="connsiteX2110" fmla="*/ 1201809 w 3587446"/>
                  <a:gd name="connsiteY2110" fmla="*/ 506604 h 825627"/>
                  <a:gd name="connsiteX2111" fmla="*/ 1201809 w 3587446"/>
                  <a:gd name="connsiteY2111" fmla="*/ 520240 h 825627"/>
                  <a:gd name="connsiteX2112" fmla="*/ 1148288 w 3587446"/>
                  <a:gd name="connsiteY2112" fmla="*/ 558339 h 825627"/>
                  <a:gd name="connsiteX2113" fmla="*/ 1129133 w 3587446"/>
                  <a:gd name="connsiteY2113" fmla="*/ 558339 h 825627"/>
                  <a:gd name="connsiteX2114" fmla="*/ 1090756 w 3587446"/>
                  <a:gd name="connsiteY2114" fmla="*/ 531020 h 825627"/>
                  <a:gd name="connsiteX2115" fmla="*/ 1090756 w 3587446"/>
                  <a:gd name="connsiteY2115" fmla="*/ 517385 h 825627"/>
                  <a:gd name="connsiteX2116" fmla="*/ 1144276 w 3587446"/>
                  <a:gd name="connsiteY2116" fmla="*/ 479285 h 825627"/>
                  <a:gd name="connsiteX2117" fmla="*/ 1153853 w 3587446"/>
                  <a:gd name="connsiteY2117" fmla="*/ 476461 h 825627"/>
                  <a:gd name="connsiteX2118" fmla="*/ 374335 w 3587446"/>
                  <a:gd name="connsiteY2118" fmla="*/ 476461 h 825627"/>
                  <a:gd name="connsiteX2119" fmla="*/ 383912 w 3587446"/>
                  <a:gd name="connsiteY2119" fmla="*/ 479285 h 825627"/>
                  <a:gd name="connsiteX2120" fmla="*/ 422291 w 3587446"/>
                  <a:gd name="connsiteY2120" fmla="*/ 506604 h 825627"/>
                  <a:gd name="connsiteX2121" fmla="*/ 422291 w 3587446"/>
                  <a:gd name="connsiteY2121" fmla="*/ 520240 h 825627"/>
                  <a:gd name="connsiteX2122" fmla="*/ 368769 w 3587446"/>
                  <a:gd name="connsiteY2122" fmla="*/ 558339 h 825627"/>
                  <a:gd name="connsiteX2123" fmla="*/ 349614 w 3587446"/>
                  <a:gd name="connsiteY2123" fmla="*/ 558339 h 825627"/>
                  <a:gd name="connsiteX2124" fmla="*/ 311237 w 3587446"/>
                  <a:gd name="connsiteY2124" fmla="*/ 531020 h 825627"/>
                  <a:gd name="connsiteX2125" fmla="*/ 311237 w 3587446"/>
                  <a:gd name="connsiteY2125" fmla="*/ 517385 h 825627"/>
                  <a:gd name="connsiteX2126" fmla="*/ 364757 w 3587446"/>
                  <a:gd name="connsiteY2126" fmla="*/ 479285 h 825627"/>
                  <a:gd name="connsiteX2127" fmla="*/ 374335 w 3587446"/>
                  <a:gd name="connsiteY2127" fmla="*/ 476461 h 825627"/>
                  <a:gd name="connsiteX2128" fmla="*/ 3199933 w 3587446"/>
                  <a:gd name="connsiteY2128" fmla="*/ 476395 h 825627"/>
                  <a:gd name="connsiteX2129" fmla="*/ 3205814 w 3587446"/>
                  <a:gd name="connsiteY2129" fmla="*/ 479653 h 825627"/>
                  <a:gd name="connsiteX2130" fmla="*/ 3213256 w 3587446"/>
                  <a:gd name="connsiteY2130" fmla="*/ 488973 h 825627"/>
                  <a:gd name="connsiteX2131" fmla="*/ 3209605 w 3587446"/>
                  <a:gd name="connsiteY2131" fmla="*/ 498423 h 825627"/>
                  <a:gd name="connsiteX2132" fmla="*/ 3196783 w 3587446"/>
                  <a:gd name="connsiteY2132" fmla="*/ 503612 h 825627"/>
                  <a:gd name="connsiteX2133" fmla="*/ 3183506 w 3587446"/>
                  <a:gd name="connsiteY2133" fmla="*/ 501012 h 825627"/>
                  <a:gd name="connsiteX2134" fmla="*/ 3176064 w 3587446"/>
                  <a:gd name="connsiteY2134" fmla="*/ 491693 h 825627"/>
                  <a:gd name="connsiteX2135" fmla="*/ 3179716 w 3587446"/>
                  <a:gd name="connsiteY2135" fmla="*/ 482242 h 825627"/>
                  <a:gd name="connsiteX2136" fmla="*/ 3192538 w 3587446"/>
                  <a:gd name="connsiteY2136" fmla="*/ 477054 h 825627"/>
                  <a:gd name="connsiteX2137" fmla="*/ 3199933 w 3587446"/>
                  <a:gd name="connsiteY2137" fmla="*/ 476395 h 825627"/>
                  <a:gd name="connsiteX2138" fmla="*/ 2418777 w 3587446"/>
                  <a:gd name="connsiteY2138" fmla="*/ 476395 h 825627"/>
                  <a:gd name="connsiteX2139" fmla="*/ 2424660 w 3587446"/>
                  <a:gd name="connsiteY2139" fmla="*/ 479653 h 825627"/>
                  <a:gd name="connsiteX2140" fmla="*/ 2432100 w 3587446"/>
                  <a:gd name="connsiteY2140" fmla="*/ 488973 h 825627"/>
                  <a:gd name="connsiteX2141" fmla="*/ 2428449 w 3587446"/>
                  <a:gd name="connsiteY2141" fmla="*/ 498423 h 825627"/>
                  <a:gd name="connsiteX2142" fmla="*/ 2415627 w 3587446"/>
                  <a:gd name="connsiteY2142" fmla="*/ 503612 h 825627"/>
                  <a:gd name="connsiteX2143" fmla="*/ 2402350 w 3587446"/>
                  <a:gd name="connsiteY2143" fmla="*/ 501012 h 825627"/>
                  <a:gd name="connsiteX2144" fmla="*/ 2394909 w 3587446"/>
                  <a:gd name="connsiteY2144" fmla="*/ 491693 h 825627"/>
                  <a:gd name="connsiteX2145" fmla="*/ 2398560 w 3587446"/>
                  <a:gd name="connsiteY2145" fmla="*/ 482242 h 825627"/>
                  <a:gd name="connsiteX2146" fmla="*/ 2411383 w 3587446"/>
                  <a:gd name="connsiteY2146" fmla="*/ 477054 h 825627"/>
                  <a:gd name="connsiteX2147" fmla="*/ 2418777 w 3587446"/>
                  <a:gd name="connsiteY2147" fmla="*/ 476395 h 825627"/>
                  <a:gd name="connsiteX2148" fmla="*/ 1637780 w 3587446"/>
                  <a:gd name="connsiteY2148" fmla="*/ 476395 h 825627"/>
                  <a:gd name="connsiteX2149" fmla="*/ 1643662 w 3587446"/>
                  <a:gd name="connsiteY2149" fmla="*/ 479653 h 825627"/>
                  <a:gd name="connsiteX2150" fmla="*/ 1651103 w 3587446"/>
                  <a:gd name="connsiteY2150" fmla="*/ 488973 h 825627"/>
                  <a:gd name="connsiteX2151" fmla="*/ 1647451 w 3587446"/>
                  <a:gd name="connsiteY2151" fmla="*/ 498423 h 825627"/>
                  <a:gd name="connsiteX2152" fmla="*/ 1634630 w 3587446"/>
                  <a:gd name="connsiteY2152" fmla="*/ 503612 h 825627"/>
                  <a:gd name="connsiteX2153" fmla="*/ 1621352 w 3587446"/>
                  <a:gd name="connsiteY2153" fmla="*/ 501012 h 825627"/>
                  <a:gd name="connsiteX2154" fmla="*/ 1613911 w 3587446"/>
                  <a:gd name="connsiteY2154" fmla="*/ 491693 h 825627"/>
                  <a:gd name="connsiteX2155" fmla="*/ 1617563 w 3587446"/>
                  <a:gd name="connsiteY2155" fmla="*/ 482242 h 825627"/>
                  <a:gd name="connsiteX2156" fmla="*/ 1630385 w 3587446"/>
                  <a:gd name="connsiteY2156" fmla="*/ 477054 h 825627"/>
                  <a:gd name="connsiteX2157" fmla="*/ 1637780 w 3587446"/>
                  <a:gd name="connsiteY2157" fmla="*/ 476395 h 825627"/>
                  <a:gd name="connsiteX2158" fmla="*/ 858260 w 3587446"/>
                  <a:gd name="connsiteY2158" fmla="*/ 476395 h 825627"/>
                  <a:gd name="connsiteX2159" fmla="*/ 864142 w 3587446"/>
                  <a:gd name="connsiteY2159" fmla="*/ 479653 h 825627"/>
                  <a:gd name="connsiteX2160" fmla="*/ 871583 w 3587446"/>
                  <a:gd name="connsiteY2160" fmla="*/ 488973 h 825627"/>
                  <a:gd name="connsiteX2161" fmla="*/ 867932 w 3587446"/>
                  <a:gd name="connsiteY2161" fmla="*/ 498423 h 825627"/>
                  <a:gd name="connsiteX2162" fmla="*/ 855110 w 3587446"/>
                  <a:gd name="connsiteY2162" fmla="*/ 503612 h 825627"/>
                  <a:gd name="connsiteX2163" fmla="*/ 841834 w 3587446"/>
                  <a:gd name="connsiteY2163" fmla="*/ 501012 h 825627"/>
                  <a:gd name="connsiteX2164" fmla="*/ 834392 w 3587446"/>
                  <a:gd name="connsiteY2164" fmla="*/ 491693 h 825627"/>
                  <a:gd name="connsiteX2165" fmla="*/ 838043 w 3587446"/>
                  <a:gd name="connsiteY2165" fmla="*/ 482242 h 825627"/>
                  <a:gd name="connsiteX2166" fmla="*/ 850865 w 3587446"/>
                  <a:gd name="connsiteY2166" fmla="*/ 477054 h 825627"/>
                  <a:gd name="connsiteX2167" fmla="*/ 858260 w 3587446"/>
                  <a:gd name="connsiteY2167" fmla="*/ 476395 h 825627"/>
                  <a:gd name="connsiteX2168" fmla="*/ 2781474 w 3587446"/>
                  <a:gd name="connsiteY2168" fmla="*/ 471977 h 825627"/>
                  <a:gd name="connsiteX2169" fmla="*/ 2797571 w 3587446"/>
                  <a:gd name="connsiteY2169" fmla="*/ 471977 h 825627"/>
                  <a:gd name="connsiteX2170" fmla="*/ 2811152 w 3587446"/>
                  <a:gd name="connsiteY2170" fmla="*/ 481645 h 825627"/>
                  <a:gd name="connsiteX2171" fmla="*/ 2811152 w 3587446"/>
                  <a:gd name="connsiteY2171" fmla="*/ 493716 h 825627"/>
                  <a:gd name="connsiteX2172" fmla="*/ 2797571 w 3587446"/>
                  <a:gd name="connsiteY2172" fmla="*/ 503385 h 825627"/>
                  <a:gd name="connsiteX2173" fmla="*/ 2781474 w 3587446"/>
                  <a:gd name="connsiteY2173" fmla="*/ 503385 h 825627"/>
                  <a:gd name="connsiteX2174" fmla="*/ 2767892 w 3587446"/>
                  <a:gd name="connsiteY2174" fmla="*/ 493716 h 825627"/>
                  <a:gd name="connsiteX2175" fmla="*/ 2767892 w 3587446"/>
                  <a:gd name="connsiteY2175" fmla="*/ 481645 h 825627"/>
                  <a:gd name="connsiteX2176" fmla="*/ 2781474 w 3587446"/>
                  <a:gd name="connsiteY2176" fmla="*/ 471977 h 825627"/>
                  <a:gd name="connsiteX2177" fmla="*/ 2000318 w 3587446"/>
                  <a:gd name="connsiteY2177" fmla="*/ 471977 h 825627"/>
                  <a:gd name="connsiteX2178" fmla="*/ 2016415 w 3587446"/>
                  <a:gd name="connsiteY2178" fmla="*/ 471977 h 825627"/>
                  <a:gd name="connsiteX2179" fmla="*/ 2029997 w 3587446"/>
                  <a:gd name="connsiteY2179" fmla="*/ 481645 h 825627"/>
                  <a:gd name="connsiteX2180" fmla="*/ 2029996 w 3587446"/>
                  <a:gd name="connsiteY2180" fmla="*/ 493716 h 825627"/>
                  <a:gd name="connsiteX2181" fmla="*/ 2016415 w 3587446"/>
                  <a:gd name="connsiteY2181" fmla="*/ 503385 h 825627"/>
                  <a:gd name="connsiteX2182" fmla="*/ 2000319 w 3587446"/>
                  <a:gd name="connsiteY2182" fmla="*/ 503385 h 825627"/>
                  <a:gd name="connsiteX2183" fmla="*/ 1986737 w 3587446"/>
                  <a:gd name="connsiteY2183" fmla="*/ 493716 h 825627"/>
                  <a:gd name="connsiteX2184" fmla="*/ 1986737 w 3587446"/>
                  <a:gd name="connsiteY2184" fmla="*/ 481645 h 825627"/>
                  <a:gd name="connsiteX2185" fmla="*/ 2000318 w 3587446"/>
                  <a:gd name="connsiteY2185" fmla="*/ 471977 h 825627"/>
                  <a:gd name="connsiteX2186" fmla="*/ 1219321 w 3587446"/>
                  <a:gd name="connsiteY2186" fmla="*/ 471977 h 825627"/>
                  <a:gd name="connsiteX2187" fmla="*/ 1235416 w 3587446"/>
                  <a:gd name="connsiteY2187" fmla="*/ 471977 h 825627"/>
                  <a:gd name="connsiteX2188" fmla="*/ 1249000 w 3587446"/>
                  <a:gd name="connsiteY2188" fmla="*/ 481645 h 825627"/>
                  <a:gd name="connsiteX2189" fmla="*/ 1248998 w 3587446"/>
                  <a:gd name="connsiteY2189" fmla="*/ 493716 h 825627"/>
                  <a:gd name="connsiteX2190" fmla="*/ 1235416 w 3587446"/>
                  <a:gd name="connsiteY2190" fmla="*/ 503385 h 825627"/>
                  <a:gd name="connsiteX2191" fmla="*/ 1219322 w 3587446"/>
                  <a:gd name="connsiteY2191" fmla="*/ 503385 h 825627"/>
                  <a:gd name="connsiteX2192" fmla="*/ 1205740 w 3587446"/>
                  <a:gd name="connsiteY2192" fmla="*/ 493716 h 825627"/>
                  <a:gd name="connsiteX2193" fmla="*/ 1205740 w 3587446"/>
                  <a:gd name="connsiteY2193" fmla="*/ 481645 h 825627"/>
                  <a:gd name="connsiteX2194" fmla="*/ 1219321 w 3587446"/>
                  <a:gd name="connsiteY2194" fmla="*/ 471977 h 825627"/>
                  <a:gd name="connsiteX2195" fmla="*/ 439801 w 3587446"/>
                  <a:gd name="connsiteY2195" fmla="*/ 471977 h 825627"/>
                  <a:gd name="connsiteX2196" fmla="*/ 455898 w 3587446"/>
                  <a:gd name="connsiteY2196" fmla="*/ 471977 h 825627"/>
                  <a:gd name="connsiteX2197" fmla="*/ 469480 w 3587446"/>
                  <a:gd name="connsiteY2197" fmla="*/ 481645 h 825627"/>
                  <a:gd name="connsiteX2198" fmla="*/ 469480 w 3587446"/>
                  <a:gd name="connsiteY2198" fmla="*/ 493716 h 825627"/>
                  <a:gd name="connsiteX2199" fmla="*/ 455898 w 3587446"/>
                  <a:gd name="connsiteY2199" fmla="*/ 503385 h 825627"/>
                  <a:gd name="connsiteX2200" fmla="*/ 439802 w 3587446"/>
                  <a:gd name="connsiteY2200" fmla="*/ 503385 h 825627"/>
                  <a:gd name="connsiteX2201" fmla="*/ 426220 w 3587446"/>
                  <a:gd name="connsiteY2201" fmla="*/ 493716 h 825627"/>
                  <a:gd name="connsiteX2202" fmla="*/ 426220 w 3587446"/>
                  <a:gd name="connsiteY2202" fmla="*/ 481645 h 825627"/>
                  <a:gd name="connsiteX2203" fmla="*/ 439801 w 3587446"/>
                  <a:gd name="connsiteY2203" fmla="*/ 471977 h 825627"/>
                  <a:gd name="connsiteX2204" fmla="*/ 3283000 w 3587446"/>
                  <a:gd name="connsiteY2204" fmla="*/ 462378 h 825627"/>
                  <a:gd name="connsiteX2205" fmla="*/ 3304576 w 3587446"/>
                  <a:gd name="connsiteY2205" fmla="*/ 468058 h 825627"/>
                  <a:gd name="connsiteX2206" fmla="*/ 3366242 w 3587446"/>
                  <a:gd name="connsiteY2206" fmla="*/ 508699 h 825627"/>
                  <a:gd name="connsiteX2207" fmla="*/ 3367878 w 3587446"/>
                  <a:gd name="connsiteY2207" fmla="*/ 538934 h 825627"/>
                  <a:gd name="connsiteX2208" fmla="*/ 3336951 w 3587446"/>
                  <a:gd name="connsiteY2208" fmla="*/ 562713 h 825627"/>
                  <a:gd name="connsiteX2209" fmla="*/ 3294477 w 3587446"/>
                  <a:gd name="connsiteY2209" fmla="*/ 563878 h 825627"/>
                  <a:gd name="connsiteX2210" fmla="*/ 3232812 w 3587446"/>
                  <a:gd name="connsiteY2210" fmla="*/ 523236 h 825627"/>
                  <a:gd name="connsiteX2211" fmla="*/ 3231175 w 3587446"/>
                  <a:gd name="connsiteY2211" fmla="*/ 493002 h 825627"/>
                  <a:gd name="connsiteX2212" fmla="*/ 3262102 w 3587446"/>
                  <a:gd name="connsiteY2212" fmla="*/ 469222 h 825627"/>
                  <a:gd name="connsiteX2213" fmla="*/ 3283000 w 3587446"/>
                  <a:gd name="connsiteY2213" fmla="*/ 462378 h 825627"/>
                  <a:gd name="connsiteX2214" fmla="*/ 2501845 w 3587446"/>
                  <a:gd name="connsiteY2214" fmla="*/ 462378 h 825627"/>
                  <a:gd name="connsiteX2215" fmla="*/ 2523419 w 3587446"/>
                  <a:gd name="connsiteY2215" fmla="*/ 468058 h 825627"/>
                  <a:gd name="connsiteX2216" fmla="*/ 2585086 w 3587446"/>
                  <a:gd name="connsiteY2216" fmla="*/ 508699 h 825627"/>
                  <a:gd name="connsiteX2217" fmla="*/ 2586722 w 3587446"/>
                  <a:gd name="connsiteY2217" fmla="*/ 538934 h 825627"/>
                  <a:gd name="connsiteX2218" fmla="*/ 2555795 w 3587446"/>
                  <a:gd name="connsiteY2218" fmla="*/ 562713 h 825627"/>
                  <a:gd name="connsiteX2219" fmla="*/ 2513322 w 3587446"/>
                  <a:gd name="connsiteY2219" fmla="*/ 563878 h 825627"/>
                  <a:gd name="connsiteX2220" fmla="*/ 2451656 w 3587446"/>
                  <a:gd name="connsiteY2220" fmla="*/ 523236 h 825627"/>
                  <a:gd name="connsiteX2221" fmla="*/ 2450019 w 3587446"/>
                  <a:gd name="connsiteY2221" fmla="*/ 493002 h 825627"/>
                  <a:gd name="connsiteX2222" fmla="*/ 2480947 w 3587446"/>
                  <a:gd name="connsiteY2222" fmla="*/ 469222 h 825627"/>
                  <a:gd name="connsiteX2223" fmla="*/ 2501845 w 3587446"/>
                  <a:gd name="connsiteY2223" fmla="*/ 462378 h 825627"/>
                  <a:gd name="connsiteX2224" fmla="*/ 1720846 w 3587446"/>
                  <a:gd name="connsiteY2224" fmla="*/ 462378 h 825627"/>
                  <a:gd name="connsiteX2225" fmla="*/ 1742422 w 3587446"/>
                  <a:gd name="connsiteY2225" fmla="*/ 468058 h 825627"/>
                  <a:gd name="connsiteX2226" fmla="*/ 1804089 w 3587446"/>
                  <a:gd name="connsiteY2226" fmla="*/ 508699 h 825627"/>
                  <a:gd name="connsiteX2227" fmla="*/ 1805725 w 3587446"/>
                  <a:gd name="connsiteY2227" fmla="*/ 538934 h 825627"/>
                  <a:gd name="connsiteX2228" fmla="*/ 1774797 w 3587446"/>
                  <a:gd name="connsiteY2228" fmla="*/ 562713 h 825627"/>
                  <a:gd name="connsiteX2229" fmla="*/ 1732324 w 3587446"/>
                  <a:gd name="connsiteY2229" fmla="*/ 563878 h 825627"/>
                  <a:gd name="connsiteX2230" fmla="*/ 1670657 w 3587446"/>
                  <a:gd name="connsiteY2230" fmla="*/ 523236 h 825627"/>
                  <a:gd name="connsiteX2231" fmla="*/ 1669022 w 3587446"/>
                  <a:gd name="connsiteY2231" fmla="*/ 493002 h 825627"/>
                  <a:gd name="connsiteX2232" fmla="*/ 1699948 w 3587446"/>
                  <a:gd name="connsiteY2232" fmla="*/ 469222 h 825627"/>
                  <a:gd name="connsiteX2233" fmla="*/ 1720846 w 3587446"/>
                  <a:gd name="connsiteY2233" fmla="*/ 462378 h 825627"/>
                  <a:gd name="connsiteX2234" fmla="*/ 941326 w 3587446"/>
                  <a:gd name="connsiteY2234" fmla="*/ 462378 h 825627"/>
                  <a:gd name="connsiteX2235" fmla="*/ 962903 w 3587446"/>
                  <a:gd name="connsiteY2235" fmla="*/ 468058 h 825627"/>
                  <a:gd name="connsiteX2236" fmla="*/ 1024569 w 3587446"/>
                  <a:gd name="connsiteY2236" fmla="*/ 508699 h 825627"/>
                  <a:gd name="connsiteX2237" fmla="*/ 1026205 w 3587446"/>
                  <a:gd name="connsiteY2237" fmla="*/ 538934 h 825627"/>
                  <a:gd name="connsiteX2238" fmla="*/ 995278 w 3587446"/>
                  <a:gd name="connsiteY2238" fmla="*/ 562713 h 825627"/>
                  <a:gd name="connsiteX2239" fmla="*/ 952805 w 3587446"/>
                  <a:gd name="connsiteY2239" fmla="*/ 563878 h 825627"/>
                  <a:gd name="connsiteX2240" fmla="*/ 891138 w 3587446"/>
                  <a:gd name="connsiteY2240" fmla="*/ 523236 h 825627"/>
                  <a:gd name="connsiteX2241" fmla="*/ 889502 w 3587446"/>
                  <a:gd name="connsiteY2241" fmla="*/ 493002 h 825627"/>
                  <a:gd name="connsiteX2242" fmla="*/ 920430 w 3587446"/>
                  <a:gd name="connsiteY2242" fmla="*/ 469222 h 825627"/>
                  <a:gd name="connsiteX2243" fmla="*/ 941326 w 3587446"/>
                  <a:gd name="connsiteY2243" fmla="*/ 462378 h 825627"/>
                  <a:gd name="connsiteX2244" fmla="*/ 160329 w 3587446"/>
                  <a:gd name="connsiteY2244" fmla="*/ 462378 h 825627"/>
                  <a:gd name="connsiteX2245" fmla="*/ 181906 w 3587446"/>
                  <a:gd name="connsiteY2245" fmla="*/ 468058 h 825627"/>
                  <a:gd name="connsiteX2246" fmla="*/ 243571 w 3587446"/>
                  <a:gd name="connsiteY2246" fmla="*/ 508699 h 825627"/>
                  <a:gd name="connsiteX2247" fmla="*/ 245208 w 3587446"/>
                  <a:gd name="connsiteY2247" fmla="*/ 538934 h 825627"/>
                  <a:gd name="connsiteX2248" fmla="*/ 214280 w 3587446"/>
                  <a:gd name="connsiteY2248" fmla="*/ 562713 h 825627"/>
                  <a:gd name="connsiteX2249" fmla="*/ 171808 w 3587446"/>
                  <a:gd name="connsiteY2249" fmla="*/ 563878 h 825627"/>
                  <a:gd name="connsiteX2250" fmla="*/ 110140 w 3587446"/>
                  <a:gd name="connsiteY2250" fmla="*/ 523236 h 825627"/>
                  <a:gd name="connsiteX2251" fmla="*/ 108505 w 3587446"/>
                  <a:gd name="connsiteY2251" fmla="*/ 493002 h 825627"/>
                  <a:gd name="connsiteX2252" fmla="*/ 139431 w 3587446"/>
                  <a:gd name="connsiteY2252" fmla="*/ 469222 h 825627"/>
                  <a:gd name="connsiteX2253" fmla="*/ 160329 w 3587446"/>
                  <a:gd name="connsiteY2253" fmla="*/ 462378 h 825627"/>
                  <a:gd name="connsiteX2254" fmla="*/ 2981822 w 3587446"/>
                  <a:gd name="connsiteY2254" fmla="*/ 456891 h 825627"/>
                  <a:gd name="connsiteX2255" fmla="*/ 2988007 w 3587446"/>
                  <a:gd name="connsiteY2255" fmla="*/ 458947 h 825627"/>
                  <a:gd name="connsiteX2256" fmla="*/ 2995142 w 3587446"/>
                  <a:gd name="connsiteY2256" fmla="*/ 464499 h 825627"/>
                  <a:gd name="connsiteX2257" fmla="*/ 2994583 w 3587446"/>
                  <a:gd name="connsiteY2257" fmla="*/ 473467 h 825627"/>
                  <a:gd name="connsiteX2258" fmla="*/ 2986786 w 3587446"/>
                  <a:gd name="connsiteY2258" fmla="*/ 478547 h 825627"/>
                  <a:gd name="connsiteX2259" fmla="*/ 2974187 w 3587446"/>
                  <a:gd name="connsiteY2259" fmla="*/ 478149 h 825627"/>
                  <a:gd name="connsiteX2260" fmla="*/ 2967051 w 3587446"/>
                  <a:gd name="connsiteY2260" fmla="*/ 472597 h 825627"/>
                  <a:gd name="connsiteX2261" fmla="*/ 2967610 w 3587446"/>
                  <a:gd name="connsiteY2261" fmla="*/ 463629 h 825627"/>
                  <a:gd name="connsiteX2262" fmla="*/ 2975407 w 3587446"/>
                  <a:gd name="connsiteY2262" fmla="*/ 458549 h 825627"/>
                  <a:gd name="connsiteX2263" fmla="*/ 2981822 w 3587446"/>
                  <a:gd name="connsiteY2263" fmla="*/ 456891 h 825627"/>
                  <a:gd name="connsiteX2264" fmla="*/ 2200667 w 3587446"/>
                  <a:gd name="connsiteY2264" fmla="*/ 456891 h 825627"/>
                  <a:gd name="connsiteX2265" fmla="*/ 2206851 w 3587446"/>
                  <a:gd name="connsiteY2265" fmla="*/ 458947 h 825627"/>
                  <a:gd name="connsiteX2266" fmla="*/ 2213987 w 3587446"/>
                  <a:gd name="connsiteY2266" fmla="*/ 464499 h 825627"/>
                  <a:gd name="connsiteX2267" fmla="*/ 2213427 w 3587446"/>
                  <a:gd name="connsiteY2267" fmla="*/ 473467 h 825627"/>
                  <a:gd name="connsiteX2268" fmla="*/ 2205630 w 3587446"/>
                  <a:gd name="connsiteY2268" fmla="*/ 478547 h 825627"/>
                  <a:gd name="connsiteX2269" fmla="*/ 2193031 w 3587446"/>
                  <a:gd name="connsiteY2269" fmla="*/ 478149 h 825627"/>
                  <a:gd name="connsiteX2270" fmla="*/ 2185896 w 3587446"/>
                  <a:gd name="connsiteY2270" fmla="*/ 472597 h 825627"/>
                  <a:gd name="connsiteX2271" fmla="*/ 2186455 w 3587446"/>
                  <a:gd name="connsiteY2271" fmla="*/ 463629 h 825627"/>
                  <a:gd name="connsiteX2272" fmla="*/ 2194252 w 3587446"/>
                  <a:gd name="connsiteY2272" fmla="*/ 458549 h 825627"/>
                  <a:gd name="connsiteX2273" fmla="*/ 2200667 w 3587446"/>
                  <a:gd name="connsiteY2273" fmla="*/ 456891 h 825627"/>
                  <a:gd name="connsiteX2274" fmla="*/ 1419670 w 3587446"/>
                  <a:gd name="connsiteY2274" fmla="*/ 456891 h 825627"/>
                  <a:gd name="connsiteX2275" fmla="*/ 1425854 w 3587446"/>
                  <a:gd name="connsiteY2275" fmla="*/ 458947 h 825627"/>
                  <a:gd name="connsiteX2276" fmla="*/ 1432988 w 3587446"/>
                  <a:gd name="connsiteY2276" fmla="*/ 464499 h 825627"/>
                  <a:gd name="connsiteX2277" fmla="*/ 1432430 w 3587446"/>
                  <a:gd name="connsiteY2277" fmla="*/ 473467 h 825627"/>
                  <a:gd name="connsiteX2278" fmla="*/ 1424632 w 3587446"/>
                  <a:gd name="connsiteY2278" fmla="*/ 478547 h 825627"/>
                  <a:gd name="connsiteX2279" fmla="*/ 1412033 w 3587446"/>
                  <a:gd name="connsiteY2279" fmla="*/ 478149 h 825627"/>
                  <a:gd name="connsiteX2280" fmla="*/ 1404897 w 3587446"/>
                  <a:gd name="connsiteY2280" fmla="*/ 472597 h 825627"/>
                  <a:gd name="connsiteX2281" fmla="*/ 1405457 w 3587446"/>
                  <a:gd name="connsiteY2281" fmla="*/ 463629 h 825627"/>
                  <a:gd name="connsiteX2282" fmla="*/ 1413255 w 3587446"/>
                  <a:gd name="connsiteY2282" fmla="*/ 458549 h 825627"/>
                  <a:gd name="connsiteX2283" fmla="*/ 1419670 w 3587446"/>
                  <a:gd name="connsiteY2283" fmla="*/ 456891 h 825627"/>
                  <a:gd name="connsiteX2284" fmla="*/ 640150 w 3587446"/>
                  <a:gd name="connsiteY2284" fmla="*/ 456891 h 825627"/>
                  <a:gd name="connsiteX2285" fmla="*/ 646335 w 3587446"/>
                  <a:gd name="connsiteY2285" fmla="*/ 458947 h 825627"/>
                  <a:gd name="connsiteX2286" fmla="*/ 653470 w 3587446"/>
                  <a:gd name="connsiteY2286" fmla="*/ 464499 h 825627"/>
                  <a:gd name="connsiteX2287" fmla="*/ 652911 w 3587446"/>
                  <a:gd name="connsiteY2287" fmla="*/ 473467 h 825627"/>
                  <a:gd name="connsiteX2288" fmla="*/ 645112 w 3587446"/>
                  <a:gd name="connsiteY2288" fmla="*/ 478547 h 825627"/>
                  <a:gd name="connsiteX2289" fmla="*/ 632515 w 3587446"/>
                  <a:gd name="connsiteY2289" fmla="*/ 478149 h 825627"/>
                  <a:gd name="connsiteX2290" fmla="*/ 625379 w 3587446"/>
                  <a:gd name="connsiteY2290" fmla="*/ 472597 h 825627"/>
                  <a:gd name="connsiteX2291" fmla="*/ 625938 w 3587446"/>
                  <a:gd name="connsiteY2291" fmla="*/ 463629 h 825627"/>
                  <a:gd name="connsiteX2292" fmla="*/ 633735 w 3587446"/>
                  <a:gd name="connsiteY2292" fmla="*/ 458549 h 825627"/>
                  <a:gd name="connsiteX2293" fmla="*/ 640150 w 3587446"/>
                  <a:gd name="connsiteY2293" fmla="*/ 456891 h 825627"/>
                  <a:gd name="connsiteX2294" fmla="*/ 2751027 w 3587446"/>
                  <a:gd name="connsiteY2294" fmla="*/ 452678 h 825627"/>
                  <a:gd name="connsiteX2295" fmla="*/ 2757210 w 3587446"/>
                  <a:gd name="connsiteY2295" fmla="*/ 454735 h 825627"/>
                  <a:gd name="connsiteX2296" fmla="*/ 2764346 w 3587446"/>
                  <a:gd name="connsiteY2296" fmla="*/ 460286 h 825627"/>
                  <a:gd name="connsiteX2297" fmla="*/ 2763788 w 3587446"/>
                  <a:gd name="connsiteY2297" fmla="*/ 469254 h 825627"/>
                  <a:gd name="connsiteX2298" fmla="*/ 2755989 w 3587446"/>
                  <a:gd name="connsiteY2298" fmla="*/ 474334 h 825627"/>
                  <a:gd name="connsiteX2299" fmla="*/ 2743390 w 3587446"/>
                  <a:gd name="connsiteY2299" fmla="*/ 473936 h 825627"/>
                  <a:gd name="connsiteX2300" fmla="*/ 2736254 w 3587446"/>
                  <a:gd name="connsiteY2300" fmla="*/ 468385 h 825627"/>
                  <a:gd name="connsiteX2301" fmla="*/ 2736813 w 3587446"/>
                  <a:gd name="connsiteY2301" fmla="*/ 459416 h 825627"/>
                  <a:gd name="connsiteX2302" fmla="*/ 2744612 w 3587446"/>
                  <a:gd name="connsiteY2302" fmla="*/ 454337 h 825627"/>
                  <a:gd name="connsiteX2303" fmla="*/ 2751027 w 3587446"/>
                  <a:gd name="connsiteY2303" fmla="*/ 452678 h 825627"/>
                  <a:gd name="connsiteX2304" fmla="*/ 1969871 w 3587446"/>
                  <a:gd name="connsiteY2304" fmla="*/ 452678 h 825627"/>
                  <a:gd name="connsiteX2305" fmla="*/ 1976055 w 3587446"/>
                  <a:gd name="connsiteY2305" fmla="*/ 454735 h 825627"/>
                  <a:gd name="connsiteX2306" fmla="*/ 1983191 w 3587446"/>
                  <a:gd name="connsiteY2306" fmla="*/ 460286 h 825627"/>
                  <a:gd name="connsiteX2307" fmla="*/ 1982632 w 3587446"/>
                  <a:gd name="connsiteY2307" fmla="*/ 469254 h 825627"/>
                  <a:gd name="connsiteX2308" fmla="*/ 1974833 w 3587446"/>
                  <a:gd name="connsiteY2308" fmla="*/ 474334 h 825627"/>
                  <a:gd name="connsiteX2309" fmla="*/ 1962235 w 3587446"/>
                  <a:gd name="connsiteY2309" fmla="*/ 473936 h 825627"/>
                  <a:gd name="connsiteX2310" fmla="*/ 1955098 w 3587446"/>
                  <a:gd name="connsiteY2310" fmla="*/ 468385 h 825627"/>
                  <a:gd name="connsiteX2311" fmla="*/ 1955657 w 3587446"/>
                  <a:gd name="connsiteY2311" fmla="*/ 459416 h 825627"/>
                  <a:gd name="connsiteX2312" fmla="*/ 1963456 w 3587446"/>
                  <a:gd name="connsiteY2312" fmla="*/ 454337 h 825627"/>
                  <a:gd name="connsiteX2313" fmla="*/ 1969871 w 3587446"/>
                  <a:gd name="connsiteY2313" fmla="*/ 452678 h 825627"/>
                  <a:gd name="connsiteX2314" fmla="*/ 1188874 w 3587446"/>
                  <a:gd name="connsiteY2314" fmla="*/ 452678 h 825627"/>
                  <a:gd name="connsiteX2315" fmla="*/ 1195057 w 3587446"/>
                  <a:gd name="connsiteY2315" fmla="*/ 454735 h 825627"/>
                  <a:gd name="connsiteX2316" fmla="*/ 1202192 w 3587446"/>
                  <a:gd name="connsiteY2316" fmla="*/ 460286 h 825627"/>
                  <a:gd name="connsiteX2317" fmla="*/ 1201635 w 3587446"/>
                  <a:gd name="connsiteY2317" fmla="*/ 469254 h 825627"/>
                  <a:gd name="connsiteX2318" fmla="*/ 1193836 w 3587446"/>
                  <a:gd name="connsiteY2318" fmla="*/ 474334 h 825627"/>
                  <a:gd name="connsiteX2319" fmla="*/ 1181237 w 3587446"/>
                  <a:gd name="connsiteY2319" fmla="*/ 473936 h 825627"/>
                  <a:gd name="connsiteX2320" fmla="*/ 1174101 w 3587446"/>
                  <a:gd name="connsiteY2320" fmla="*/ 468385 h 825627"/>
                  <a:gd name="connsiteX2321" fmla="*/ 1174660 w 3587446"/>
                  <a:gd name="connsiteY2321" fmla="*/ 459416 h 825627"/>
                  <a:gd name="connsiteX2322" fmla="*/ 1182458 w 3587446"/>
                  <a:gd name="connsiteY2322" fmla="*/ 454337 h 825627"/>
                  <a:gd name="connsiteX2323" fmla="*/ 1188874 w 3587446"/>
                  <a:gd name="connsiteY2323" fmla="*/ 452678 h 825627"/>
                  <a:gd name="connsiteX2324" fmla="*/ 409355 w 3587446"/>
                  <a:gd name="connsiteY2324" fmla="*/ 452678 h 825627"/>
                  <a:gd name="connsiteX2325" fmla="*/ 415537 w 3587446"/>
                  <a:gd name="connsiteY2325" fmla="*/ 454735 h 825627"/>
                  <a:gd name="connsiteX2326" fmla="*/ 422674 w 3587446"/>
                  <a:gd name="connsiteY2326" fmla="*/ 460286 h 825627"/>
                  <a:gd name="connsiteX2327" fmla="*/ 422115 w 3587446"/>
                  <a:gd name="connsiteY2327" fmla="*/ 469254 h 825627"/>
                  <a:gd name="connsiteX2328" fmla="*/ 414316 w 3587446"/>
                  <a:gd name="connsiteY2328" fmla="*/ 474334 h 825627"/>
                  <a:gd name="connsiteX2329" fmla="*/ 401717 w 3587446"/>
                  <a:gd name="connsiteY2329" fmla="*/ 473936 h 825627"/>
                  <a:gd name="connsiteX2330" fmla="*/ 394581 w 3587446"/>
                  <a:gd name="connsiteY2330" fmla="*/ 468385 h 825627"/>
                  <a:gd name="connsiteX2331" fmla="*/ 395140 w 3587446"/>
                  <a:gd name="connsiteY2331" fmla="*/ 459416 h 825627"/>
                  <a:gd name="connsiteX2332" fmla="*/ 402939 w 3587446"/>
                  <a:gd name="connsiteY2332" fmla="*/ 454337 h 825627"/>
                  <a:gd name="connsiteX2333" fmla="*/ 409355 w 3587446"/>
                  <a:gd name="connsiteY2333" fmla="*/ 452678 h 825627"/>
                  <a:gd name="connsiteX2334" fmla="*/ 3155281 w 3587446"/>
                  <a:gd name="connsiteY2334" fmla="*/ 442563 h 825627"/>
                  <a:gd name="connsiteX2335" fmla="*/ 3164359 w 3587446"/>
                  <a:gd name="connsiteY2335" fmla="*/ 445756 h 825627"/>
                  <a:gd name="connsiteX2336" fmla="*/ 3177560 w 3587446"/>
                  <a:gd name="connsiteY2336" fmla="*/ 456492 h 825627"/>
                  <a:gd name="connsiteX2337" fmla="*/ 3176319 w 3587446"/>
                  <a:gd name="connsiteY2337" fmla="*/ 469783 h 825627"/>
                  <a:gd name="connsiteX2338" fmla="*/ 3157315 w 3587446"/>
                  <a:gd name="connsiteY2338" fmla="*/ 481624 h 825627"/>
                  <a:gd name="connsiteX2339" fmla="*/ 3138644 w 3587446"/>
                  <a:gd name="connsiteY2339" fmla="*/ 480740 h 825627"/>
                  <a:gd name="connsiteX2340" fmla="*/ 3125443 w 3587446"/>
                  <a:gd name="connsiteY2340" fmla="*/ 470005 h 825627"/>
                  <a:gd name="connsiteX2341" fmla="*/ 3126686 w 3587446"/>
                  <a:gd name="connsiteY2341" fmla="*/ 456715 h 825627"/>
                  <a:gd name="connsiteX2342" fmla="*/ 3145688 w 3587446"/>
                  <a:gd name="connsiteY2342" fmla="*/ 444873 h 825627"/>
                  <a:gd name="connsiteX2343" fmla="*/ 3155281 w 3587446"/>
                  <a:gd name="connsiteY2343" fmla="*/ 442563 h 825627"/>
                  <a:gd name="connsiteX2344" fmla="*/ 2374126 w 3587446"/>
                  <a:gd name="connsiteY2344" fmla="*/ 442563 h 825627"/>
                  <a:gd name="connsiteX2345" fmla="*/ 2383204 w 3587446"/>
                  <a:gd name="connsiteY2345" fmla="*/ 445756 h 825627"/>
                  <a:gd name="connsiteX2346" fmla="*/ 2396404 w 3587446"/>
                  <a:gd name="connsiteY2346" fmla="*/ 456492 h 825627"/>
                  <a:gd name="connsiteX2347" fmla="*/ 2395163 w 3587446"/>
                  <a:gd name="connsiteY2347" fmla="*/ 469783 h 825627"/>
                  <a:gd name="connsiteX2348" fmla="*/ 2376159 w 3587446"/>
                  <a:gd name="connsiteY2348" fmla="*/ 481624 h 825627"/>
                  <a:gd name="connsiteX2349" fmla="*/ 2357488 w 3587446"/>
                  <a:gd name="connsiteY2349" fmla="*/ 480740 h 825627"/>
                  <a:gd name="connsiteX2350" fmla="*/ 2344289 w 3587446"/>
                  <a:gd name="connsiteY2350" fmla="*/ 470005 h 825627"/>
                  <a:gd name="connsiteX2351" fmla="*/ 2345530 w 3587446"/>
                  <a:gd name="connsiteY2351" fmla="*/ 456715 h 825627"/>
                  <a:gd name="connsiteX2352" fmla="*/ 2364532 w 3587446"/>
                  <a:gd name="connsiteY2352" fmla="*/ 444873 h 825627"/>
                  <a:gd name="connsiteX2353" fmla="*/ 2374126 w 3587446"/>
                  <a:gd name="connsiteY2353" fmla="*/ 442563 h 825627"/>
                  <a:gd name="connsiteX2354" fmla="*/ 1593127 w 3587446"/>
                  <a:gd name="connsiteY2354" fmla="*/ 442563 h 825627"/>
                  <a:gd name="connsiteX2355" fmla="*/ 1602206 w 3587446"/>
                  <a:gd name="connsiteY2355" fmla="*/ 445756 h 825627"/>
                  <a:gd name="connsiteX2356" fmla="*/ 1615406 w 3587446"/>
                  <a:gd name="connsiteY2356" fmla="*/ 456492 h 825627"/>
                  <a:gd name="connsiteX2357" fmla="*/ 1614165 w 3587446"/>
                  <a:gd name="connsiteY2357" fmla="*/ 469783 h 825627"/>
                  <a:gd name="connsiteX2358" fmla="*/ 1595161 w 3587446"/>
                  <a:gd name="connsiteY2358" fmla="*/ 481624 h 825627"/>
                  <a:gd name="connsiteX2359" fmla="*/ 1576489 w 3587446"/>
                  <a:gd name="connsiteY2359" fmla="*/ 480740 h 825627"/>
                  <a:gd name="connsiteX2360" fmla="*/ 1563290 w 3587446"/>
                  <a:gd name="connsiteY2360" fmla="*/ 470005 h 825627"/>
                  <a:gd name="connsiteX2361" fmla="*/ 1564531 w 3587446"/>
                  <a:gd name="connsiteY2361" fmla="*/ 456715 h 825627"/>
                  <a:gd name="connsiteX2362" fmla="*/ 1583535 w 3587446"/>
                  <a:gd name="connsiteY2362" fmla="*/ 444873 h 825627"/>
                  <a:gd name="connsiteX2363" fmla="*/ 1593127 w 3587446"/>
                  <a:gd name="connsiteY2363" fmla="*/ 442563 h 825627"/>
                  <a:gd name="connsiteX2364" fmla="*/ 813608 w 3587446"/>
                  <a:gd name="connsiteY2364" fmla="*/ 442563 h 825627"/>
                  <a:gd name="connsiteX2365" fmla="*/ 822687 w 3587446"/>
                  <a:gd name="connsiteY2365" fmla="*/ 445756 h 825627"/>
                  <a:gd name="connsiteX2366" fmla="*/ 835887 w 3587446"/>
                  <a:gd name="connsiteY2366" fmla="*/ 456492 h 825627"/>
                  <a:gd name="connsiteX2367" fmla="*/ 834646 w 3587446"/>
                  <a:gd name="connsiteY2367" fmla="*/ 469783 h 825627"/>
                  <a:gd name="connsiteX2368" fmla="*/ 815643 w 3587446"/>
                  <a:gd name="connsiteY2368" fmla="*/ 481624 h 825627"/>
                  <a:gd name="connsiteX2369" fmla="*/ 796971 w 3587446"/>
                  <a:gd name="connsiteY2369" fmla="*/ 480740 h 825627"/>
                  <a:gd name="connsiteX2370" fmla="*/ 783771 w 3587446"/>
                  <a:gd name="connsiteY2370" fmla="*/ 470005 h 825627"/>
                  <a:gd name="connsiteX2371" fmla="*/ 785013 w 3587446"/>
                  <a:gd name="connsiteY2371" fmla="*/ 456715 h 825627"/>
                  <a:gd name="connsiteX2372" fmla="*/ 804015 w 3587446"/>
                  <a:gd name="connsiteY2372" fmla="*/ 444873 h 825627"/>
                  <a:gd name="connsiteX2373" fmla="*/ 813608 w 3587446"/>
                  <a:gd name="connsiteY2373" fmla="*/ 442563 h 825627"/>
                  <a:gd name="connsiteX2374" fmla="*/ 2776509 w 3587446"/>
                  <a:gd name="connsiteY2374" fmla="*/ 417604 h 825627"/>
                  <a:gd name="connsiteX2375" fmla="*/ 2786305 w 3587446"/>
                  <a:gd name="connsiteY2375" fmla="*/ 420493 h 825627"/>
                  <a:gd name="connsiteX2376" fmla="*/ 2812568 w 3587446"/>
                  <a:gd name="connsiteY2376" fmla="*/ 439189 h 825627"/>
                  <a:gd name="connsiteX2377" fmla="*/ 2812568 w 3587446"/>
                  <a:gd name="connsiteY2377" fmla="*/ 453134 h 825627"/>
                  <a:gd name="connsiteX2378" fmla="*/ 2800960 w 3587446"/>
                  <a:gd name="connsiteY2378" fmla="*/ 461397 h 825627"/>
                  <a:gd name="connsiteX2379" fmla="*/ 2781370 w 3587446"/>
                  <a:gd name="connsiteY2379" fmla="*/ 461397 h 825627"/>
                  <a:gd name="connsiteX2380" fmla="*/ 2755107 w 3587446"/>
                  <a:gd name="connsiteY2380" fmla="*/ 442702 h 825627"/>
                  <a:gd name="connsiteX2381" fmla="*/ 2755107 w 3587446"/>
                  <a:gd name="connsiteY2381" fmla="*/ 428756 h 825627"/>
                  <a:gd name="connsiteX2382" fmla="*/ 2766715 w 3587446"/>
                  <a:gd name="connsiteY2382" fmla="*/ 420493 h 825627"/>
                  <a:gd name="connsiteX2383" fmla="*/ 2776509 w 3587446"/>
                  <a:gd name="connsiteY2383" fmla="*/ 417604 h 825627"/>
                  <a:gd name="connsiteX2384" fmla="*/ 1995355 w 3587446"/>
                  <a:gd name="connsiteY2384" fmla="*/ 417604 h 825627"/>
                  <a:gd name="connsiteX2385" fmla="*/ 2005150 w 3587446"/>
                  <a:gd name="connsiteY2385" fmla="*/ 420493 h 825627"/>
                  <a:gd name="connsiteX2386" fmla="*/ 2031413 w 3587446"/>
                  <a:gd name="connsiteY2386" fmla="*/ 439189 h 825627"/>
                  <a:gd name="connsiteX2387" fmla="*/ 2031413 w 3587446"/>
                  <a:gd name="connsiteY2387" fmla="*/ 453134 h 825627"/>
                  <a:gd name="connsiteX2388" fmla="*/ 2019804 w 3587446"/>
                  <a:gd name="connsiteY2388" fmla="*/ 461397 h 825627"/>
                  <a:gd name="connsiteX2389" fmla="*/ 2000215 w 3587446"/>
                  <a:gd name="connsiteY2389" fmla="*/ 461397 h 825627"/>
                  <a:gd name="connsiteX2390" fmla="*/ 1973951 w 3587446"/>
                  <a:gd name="connsiteY2390" fmla="*/ 442702 h 825627"/>
                  <a:gd name="connsiteX2391" fmla="*/ 1973951 w 3587446"/>
                  <a:gd name="connsiteY2391" fmla="*/ 428756 h 825627"/>
                  <a:gd name="connsiteX2392" fmla="*/ 1985560 w 3587446"/>
                  <a:gd name="connsiteY2392" fmla="*/ 420493 h 825627"/>
                  <a:gd name="connsiteX2393" fmla="*/ 1995355 w 3587446"/>
                  <a:gd name="connsiteY2393" fmla="*/ 417604 h 825627"/>
                  <a:gd name="connsiteX2394" fmla="*/ 1214357 w 3587446"/>
                  <a:gd name="connsiteY2394" fmla="*/ 417604 h 825627"/>
                  <a:gd name="connsiteX2395" fmla="*/ 1224152 w 3587446"/>
                  <a:gd name="connsiteY2395" fmla="*/ 420493 h 825627"/>
                  <a:gd name="connsiteX2396" fmla="*/ 1250415 w 3587446"/>
                  <a:gd name="connsiteY2396" fmla="*/ 439189 h 825627"/>
                  <a:gd name="connsiteX2397" fmla="*/ 1250415 w 3587446"/>
                  <a:gd name="connsiteY2397" fmla="*/ 453134 h 825627"/>
                  <a:gd name="connsiteX2398" fmla="*/ 1238808 w 3587446"/>
                  <a:gd name="connsiteY2398" fmla="*/ 461397 h 825627"/>
                  <a:gd name="connsiteX2399" fmla="*/ 1219218 w 3587446"/>
                  <a:gd name="connsiteY2399" fmla="*/ 461397 h 825627"/>
                  <a:gd name="connsiteX2400" fmla="*/ 1192954 w 3587446"/>
                  <a:gd name="connsiteY2400" fmla="*/ 442702 h 825627"/>
                  <a:gd name="connsiteX2401" fmla="*/ 1192954 w 3587446"/>
                  <a:gd name="connsiteY2401" fmla="*/ 428756 h 825627"/>
                  <a:gd name="connsiteX2402" fmla="*/ 1204563 w 3587446"/>
                  <a:gd name="connsiteY2402" fmla="*/ 420493 h 825627"/>
                  <a:gd name="connsiteX2403" fmla="*/ 1214357 w 3587446"/>
                  <a:gd name="connsiteY2403" fmla="*/ 417604 h 825627"/>
                  <a:gd name="connsiteX2404" fmla="*/ 434837 w 3587446"/>
                  <a:gd name="connsiteY2404" fmla="*/ 417604 h 825627"/>
                  <a:gd name="connsiteX2405" fmla="*/ 444633 w 3587446"/>
                  <a:gd name="connsiteY2405" fmla="*/ 420493 h 825627"/>
                  <a:gd name="connsiteX2406" fmla="*/ 470896 w 3587446"/>
                  <a:gd name="connsiteY2406" fmla="*/ 439189 h 825627"/>
                  <a:gd name="connsiteX2407" fmla="*/ 470896 w 3587446"/>
                  <a:gd name="connsiteY2407" fmla="*/ 453134 h 825627"/>
                  <a:gd name="connsiteX2408" fmla="*/ 459288 w 3587446"/>
                  <a:gd name="connsiteY2408" fmla="*/ 461397 h 825627"/>
                  <a:gd name="connsiteX2409" fmla="*/ 439698 w 3587446"/>
                  <a:gd name="connsiteY2409" fmla="*/ 461397 h 825627"/>
                  <a:gd name="connsiteX2410" fmla="*/ 413435 w 3587446"/>
                  <a:gd name="connsiteY2410" fmla="*/ 442702 h 825627"/>
                  <a:gd name="connsiteX2411" fmla="*/ 413435 w 3587446"/>
                  <a:gd name="connsiteY2411" fmla="*/ 428756 h 825627"/>
                  <a:gd name="connsiteX2412" fmla="*/ 425043 w 3587446"/>
                  <a:gd name="connsiteY2412" fmla="*/ 420493 h 825627"/>
                  <a:gd name="connsiteX2413" fmla="*/ 434837 w 3587446"/>
                  <a:gd name="connsiteY2413" fmla="*/ 417604 h 825627"/>
                  <a:gd name="connsiteX2414" fmla="*/ 2898201 w 3587446"/>
                  <a:gd name="connsiteY2414" fmla="*/ 407196 h 825627"/>
                  <a:gd name="connsiteX2415" fmla="*/ 2909893 w 3587446"/>
                  <a:gd name="connsiteY2415" fmla="*/ 410644 h 825627"/>
                  <a:gd name="connsiteX2416" fmla="*/ 2956740 w 3587446"/>
                  <a:gd name="connsiteY2416" fmla="*/ 443992 h 825627"/>
                  <a:gd name="connsiteX2417" fmla="*/ 2956740 w 3587446"/>
                  <a:gd name="connsiteY2417" fmla="*/ 460638 h 825627"/>
                  <a:gd name="connsiteX2418" fmla="*/ 2888395 w 3587446"/>
                  <a:gd name="connsiteY2418" fmla="*/ 509291 h 825627"/>
                  <a:gd name="connsiteX2419" fmla="*/ 2865012 w 3587446"/>
                  <a:gd name="connsiteY2419" fmla="*/ 509290 h 825627"/>
                  <a:gd name="connsiteX2420" fmla="*/ 2818165 w 3587446"/>
                  <a:gd name="connsiteY2420" fmla="*/ 475942 h 825627"/>
                  <a:gd name="connsiteX2421" fmla="*/ 2818164 w 3587446"/>
                  <a:gd name="connsiteY2421" fmla="*/ 459296 h 825627"/>
                  <a:gd name="connsiteX2422" fmla="*/ 2886510 w 3587446"/>
                  <a:gd name="connsiteY2422" fmla="*/ 410644 h 825627"/>
                  <a:gd name="connsiteX2423" fmla="*/ 2898201 w 3587446"/>
                  <a:gd name="connsiteY2423" fmla="*/ 407196 h 825627"/>
                  <a:gd name="connsiteX2424" fmla="*/ 2117046 w 3587446"/>
                  <a:gd name="connsiteY2424" fmla="*/ 407196 h 825627"/>
                  <a:gd name="connsiteX2425" fmla="*/ 2128737 w 3587446"/>
                  <a:gd name="connsiteY2425" fmla="*/ 410644 h 825627"/>
                  <a:gd name="connsiteX2426" fmla="*/ 2175585 w 3587446"/>
                  <a:gd name="connsiteY2426" fmla="*/ 443992 h 825627"/>
                  <a:gd name="connsiteX2427" fmla="*/ 2175585 w 3587446"/>
                  <a:gd name="connsiteY2427" fmla="*/ 460638 h 825627"/>
                  <a:gd name="connsiteX2428" fmla="*/ 2107239 w 3587446"/>
                  <a:gd name="connsiteY2428" fmla="*/ 509291 h 825627"/>
                  <a:gd name="connsiteX2429" fmla="*/ 2083858 w 3587446"/>
                  <a:gd name="connsiteY2429" fmla="*/ 509290 h 825627"/>
                  <a:gd name="connsiteX2430" fmla="*/ 2037011 w 3587446"/>
                  <a:gd name="connsiteY2430" fmla="*/ 475942 h 825627"/>
                  <a:gd name="connsiteX2431" fmla="*/ 2037009 w 3587446"/>
                  <a:gd name="connsiteY2431" fmla="*/ 459296 h 825627"/>
                  <a:gd name="connsiteX2432" fmla="*/ 2105355 w 3587446"/>
                  <a:gd name="connsiteY2432" fmla="*/ 410644 h 825627"/>
                  <a:gd name="connsiteX2433" fmla="*/ 2117046 w 3587446"/>
                  <a:gd name="connsiteY2433" fmla="*/ 407196 h 825627"/>
                  <a:gd name="connsiteX2434" fmla="*/ 1336047 w 3587446"/>
                  <a:gd name="connsiteY2434" fmla="*/ 407196 h 825627"/>
                  <a:gd name="connsiteX2435" fmla="*/ 1347739 w 3587446"/>
                  <a:gd name="connsiteY2435" fmla="*/ 410644 h 825627"/>
                  <a:gd name="connsiteX2436" fmla="*/ 1394587 w 3587446"/>
                  <a:gd name="connsiteY2436" fmla="*/ 443992 h 825627"/>
                  <a:gd name="connsiteX2437" fmla="*/ 1394587 w 3587446"/>
                  <a:gd name="connsiteY2437" fmla="*/ 460638 h 825627"/>
                  <a:gd name="connsiteX2438" fmla="*/ 1326242 w 3587446"/>
                  <a:gd name="connsiteY2438" fmla="*/ 509291 h 825627"/>
                  <a:gd name="connsiteX2439" fmla="*/ 1302859 w 3587446"/>
                  <a:gd name="connsiteY2439" fmla="*/ 509290 h 825627"/>
                  <a:gd name="connsiteX2440" fmla="*/ 1256012 w 3587446"/>
                  <a:gd name="connsiteY2440" fmla="*/ 475942 h 825627"/>
                  <a:gd name="connsiteX2441" fmla="*/ 1256011 w 3587446"/>
                  <a:gd name="connsiteY2441" fmla="*/ 459296 h 825627"/>
                  <a:gd name="connsiteX2442" fmla="*/ 1324357 w 3587446"/>
                  <a:gd name="connsiteY2442" fmla="*/ 410644 h 825627"/>
                  <a:gd name="connsiteX2443" fmla="*/ 1336047 w 3587446"/>
                  <a:gd name="connsiteY2443" fmla="*/ 407196 h 825627"/>
                  <a:gd name="connsiteX2444" fmla="*/ 556529 w 3587446"/>
                  <a:gd name="connsiteY2444" fmla="*/ 407196 h 825627"/>
                  <a:gd name="connsiteX2445" fmla="*/ 568220 w 3587446"/>
                  <a:gd name="connsiteY2445" fmla="*/ 410644 h 825627"/>
                  <a:gd name="connsiteX2446" fmla="*/ 615068 w 3587446"/>
                  <a:gd name="connsiteY2446" fmla="*/ 443992 h 825627"/>
                  <a:gd name="connsiteX2447" fmla="*/ 615068 w 3587446"/>
                  <a:gd name="connsiteY2447" fmla="*/ 460638 h 825627"/>
                  <a:gd name="connsiteX2448" fmla="*/ 546722 w 3587446"/>
                  <a:gd name="connsiteY2448" fmla="*/ 509291 h 825627"/>
                  <a:gd name="connsiteX2449" fmla="*/ 523339 w 3587446"/>
                  <a:gd name="connsiteY2449" fmla="*/ 509290 h 825627"/>
                  <a:gd name="connsiteX2450" fmla="*/ 476492 w 3587446"/>
                  <a:gd name="connsiteY2450" fmla="*/ 475942 h 825627"/>
                  <a:gd name="connsiteX2451" fmla="*/ 476492 w 3587446"/>
                  <a:gd name="connsiteY2451" fmla="*/ 459296 h 825627"/>
                  <a:gd name="connsiteX2452" fmla="*/ 544837 w 3587446"/>
                  <a:gd name="connsiteY2452" fmla="*/ 410644 h 825627"/>
                  <a:gd name="connsiteX2453" fmla="*/ 556529 w 3587446"/>
                  <a:gd name="connsiteY2453" fmla="*/ 407196 h 825627"/>
                  <a:gd name="connsiteX2454" fmla="*/ 3155548 w 3587446"/>
                  <a:gd name="connsiteY2454" fmla="*/ 406886 h 825627"/>
                  <a:gd name="connsiteX2455" fmla="*/ 3161430 w 3587446"/>
                  <a:gd name="connsiteY2455" fmla="*/ 410144 h 825627"/>
                  <a:gd name="connsiteX2456" fmla="*/ 3168873 w 3587446"/>
                  <a:gd name="connsiteY2456" fmla="*/ 419463 h 825627"/>
                  <a:gd name="connsiteX2457" fmla="*/ 3165219 w 3587446"/>
                  <a:gd name="connsiteY2457" fmla="*/ 428914 h 825627"/>
                  <a:gd name="connsiteX2458" fmla="*/ 3152400 w 3587446"/>
                  <a:gd name="connsiteY2458" fmla="*/ 434103 h 825627"/>
                  <a:gd name="connsiteX2459" fmla="*/ 3139122 w 3587446"/>
                  <a:gd name="connsiteY2459" fmla="*/ 431503 h 825627"/>
                  <a:gd name="connsiteX2460" fmla="*/ 3131679 w 3587446"/>
                  <a:gd name="connsiteY2460" fmla="*/ 422183 h 825627"/>
                  <a:gd name="connsiteX2461" fmla="*/ 3135332 w 3587446"/>
                  <a:gd name="connsiteY2461" fmla="*/ 412733 h 825627"/>
                  <a:gd name="connsiteX2462" fmla="*/ 3148154 w 3587446"/>
                  <a:gd name="connsiteY2462" fmla="*/ 407544 h 825627"/>
                  <a:gd name="connsiteX2463" fmla="*/ 3155548 w 3587446"/>
                  <a:gd name="connsiteY2463" fmla="*/ 406886 h 825627"/>
                  <a:gd name="connsiteX2464" fmla="*/ 2374392 w 3587446"/>
                  <a:gd name="connsiteY2464" fmla="*/ 406886 h 825627"/>
                  <a:gd name="connsiteX2465" fmla="*/ 2380275 w 3587446"/>
                  <a:gd name="connsiteY2465" fmla="*/ 410144 h 825627"/>
                  <a:gd name="connsiteX2466" fmla="*/ 2387717 w 3587446"/>
                  <a:gd name="connsiteY2466" fmla="*/ 419463 h 825627"/>
                  <a:gd name="connsiteX2467" fmla="*/ 2384064 w 3587446"/>
                  <a:gd name="connsiteY2467" fmla="*/ 428914 h 825627"/>
                  <a:gd name="connsiteX2468" fmla="*/ 2371244 w 3587446"/>
                  <a:gd name="connsiteY2468" fmla="*/ 434103 h 825627"/>
                  <a:gd name="connsiteX2469" fmla="*/ 2357966 w 3587446"/>
                  <a:gd name="connsiteY2469" fmla="*/ 431503 h 825627"/>
                  <a:gd name="connsiteX2470" fmla="*/ 2350524 w 3587446"/>
                  <a:gd name="connsiteY2470" fmla="*/ 422183 h 825627"/>
                  <a:gd name="connsiteX2471" fmla="*/ 2354177 w 3587446"/>
                  <a:gd name="connsiteY2471" fmla="*/ 412733 h 825627"/>
                  <a:gd name="connsiteX2472" fmla="*/ 2366997 w 3587446"/>
                  <a:gd name="connsiteY2472" fmla="*/ 407544 h 825627"/>
                  <a:gd name="connsiteX2473" fmla="*/ 2374392 w 3587446"/>
                  <a:gd name="connsiteY2473" fmla="*/ 406886 h 825627"/>
                  <a:gd name="connsiteX2474" fmla="*/ 1593395 w 3587446"/>
                  <a:gd name="connsiteY2474" fmla="*/ 406886 h 825627"/>
                  <a:gd name="connsiteX2475" fmla="*/ 1599278 w 3587446"/>
                  <a:gd name="connsiteY2475" fmla="*/ 410144 h 825627"/>
                  <a:gd name="connsiteX2476" fmla="*/ 1606720 w 3587446"/>
                  <a:gd name="connsiteY2476" fmla="*/ 419463 h 825627"/>
                  <a:gd name="connsiteX2477" fmla="*/ 1603067 w 3587446"/>
                  <a:gd name="connsiteY2477" fmla="*/ 428914 h 825627"/>
                  <a:gd name="connsiteX2478" fmla="*/ 1590246 w 3587446"/>
                  <a:gd name="connsiteY2478" fmla="*/ 434103 h 825627"/>
                  <a:gd name="connsiteX2479" fmla="*/ 1576969 w 3587446"/>
                  <a:gd name="connsiteY2479" fmla="*/ 431503 h 825627"/>
                  <a:gd name="connsiteX2480" fmla="*/ 1569527 w 3587446"/>
                  <a:gd name="connsiteY2480" fmla="*/ 422183 h 825627"/>
                  <a:gd name="connsiteX2481" fmla="*/ 1573180 w 3587446"/>
                  <a:gd name="connsiteY2481" fmla="*/ 412733 h 825627"/>
                  <a:gd name="connsiteX2482" fmla="*/ 1586000 w 3587446"/>
                  <a:gd name="connsiteY2482" fmla="*/ 407544 h 825627"/>
                  <a:gd name="connsiteX2483" fmla="*/ 1593395 w 3587446"/>
                  <a:gd name="connsiteY2483" fmla="*/ 406886 h 825627"/>
                  <a:gd name="connsiteX2484" fmla="*/ 813876 w 3587446"/>
                  <a:gd name="connsiteY2484" fmla="*/ 406886 h 825627"/>
                  <a:gd name="connsiteX2485" fmla="*/ 819758 w 3587446"/>
                  <a:gd name="connsiteY2485" fmla="*/ 410144 h 825627"/>
                  <a:gd name="connsiteX2486" fmla="*/ 827201 w 3587446"/>
                  <a:gd name="connsiteY2486" fmla="*/ 419463 h 825627"/>
                  <a:gd name="connsiteX2487" fmla="*/ 823547 w 3587446"/>
                  <a:gd name="connsiteY2487" fmla="*/ 428914 h 825627"/>
                  <a:gd name="connsiteX2488" fmla="*/ 810726 w 3587446"/>
                  <a:gd name="connsiteY2488" fmla="*/ 434103 h 825627"/>
                  <a:gd name="connsiteX2489" fmla="*/ 797450 w 3587446"/>
                  <a:gd name="connsiteY2489" fmla="*/ 431503 h 825627"/>
                  <a:gd name="connsiteX2490" fmla="*/ 790007 w 3587446"/>
                  <a:gd name="connsiteY2490" fmla="*/ 422183 h 825627"/>
                  <a:gd name="connsiteX2491" fmla="*/ 793660 w 3587446"/>
                  <a:gd name="connsiteY2491" fmla="*/ 412733 h 825627"/>
                  <a:gd name="connsiteX2492" fmla="*/ 806480 w 3587446"/>
                  <a:gd name="connsiteY2492" fmla="*/ 407544 h 825627"/>
                  <a:gd name="connsiteX2493" fmla="*/ 813876 w 3587446"/>
                  <a:gd name="connsiteY2493" fmla="*/ 406886 h 825627"/>
                  <a:gd name="connsiteX2494" fmla="*/ 104980 w 3587446"/>
                  <a:gd name="connsiteY2494" fmla="*/ 400519 h 825627"/>
                  <a:gd name="connsiteX2495" fmla="*/ 111045 w 3587446"/>
                  <a:gd name="connsiteY2495" fmla="*/ 400849 h 825627"/>
                  <a:gd name="connsiteX2496" fmla="*/ 124766 w 3587446"/>
                  <a:gd name="connsiteY2496" fmla="*/ 408448 h 825627"/>
                  <a:gd name="connsiteX2497" fmla="*/ 142125 w 3587446"/>
                  <a:gd name="connsiteY2497" fmla="*/ 430185 h 825627"/>
                  <a:gd name="connsiteX2498" fmla="*/ 133606 w 3587446"/>
                  <a:gd name="connsiteY2498" fmla="*/ 452232 h 825627"/>
                  <a:gd name="connsiteX2499" fmla="*/ 103699 w 3587446"/>
                  <a:gd name="connsiteY2499" fmla="*/ 464335 h 825627"/>
                  <a:gd name="connsiteX2500" fmla="*/ 88692 w 3587446"/>
                  <a:gd name="connsiteY2500" fmla="*/ 465669 h 825627"/>
                  <a:gd name="connsiteX2501" fmla="*/ 3225034 w 3587446"/>
                  <a:gd name="connsiteY2501" fmla="*/ 400377 h 825627"/>
                  <a:gd name="connsiteX2502" fmla="*/ 3233716 w 3587446"/>
                  <a:gd name="connsiteY2502" fmla="*/ 400849 h 825627"/>
                  <a:gd name="connsiteX2503" fmla="*/ 3247437 w 3587446"/>
                  <a:gd name="connsiteY2503" fmla="*/ 408448 h 825627"/>
                  <a:gd name="connsiteX2504" fmla="*/ 3264796 w 3587446"/>
                  <a:gd name="connsiteY2504" fmla="*/ 430185 h 825627"/>
                  <a:gd name="connsiteX2505" fmla="*/ 3256276 w 3587446"/>
                  <a:gd name="connsiteY2505" fmla="*/ 452232 h 825627"/>
                  <a:gd name="connsiteX2506" fmla="*/ 3226368 w 3587446"/>
                  <a:gd name="connsiteY2506" fmla="*/ 464335 h 825627"/>
                  <a:gd name="connsiteX2507" fmla="*/ 3195398 w 3587446"/>
                  <a:gd name="connsiteY2507" fmla="*/ 458271 h 825627"/>
                  <a:gd name="connsiteX2508" fmla="*/ 3178038 w 3587446"/>
                  <a:gd name="connsiteY2508" fmla="*/ 436533 h 825627"/>
                  <a:gd name="connsiteX2509" fmla="*/ 3186558 w 3587446"/>
                  <a:gd name="connsiteY2509" fmla="*/ 414485 h 825627"/>
                  <a:gd name="connsiteX2510" fmla="*/ 3216466 w 3587446"/>
                  <a:gd name="connsiteY2510" fmla="*/ 402382 h 825627"/>
                  <a:gd name="connsiteX2511" fmla="*/ 3225034 w 3587446"/>
                  <a:gd name="connsiteY2511" fmla="*/ 400377 h 825627"/>
                  <a:gd name="connsiteX2512" fmla="*/ 2443879 w 3587446"/>
                  <a:gd name="connsiteY2512" fmla="*/ 400377 h 825627"/>
                  <a:gd name="connsiteX2513" fmla="*/ 2452561 w 3587446"/>
                  <a:gd name="connsiteY2513" fmla="*/ 400849 h 825627"/>
                  <a:gd name="connsiteX2514" fmla="*/ 2466282 w 3587446"/>
                  <a:gd name="connsiteY2514" fmla="*/ 408448 h 825627"/>
                  <a:gd name="connsiteX2515" fmla="*/ 2483641 w 3587446"/>
                  <a:gd name="connsiteY2515" fmla="*/ 430185 h 825627"/>
                  <a:gd name="connsiteX2516" fmla="*/ 2475120 w 3587446"/>
                  <a:gd name="connsiteY2516" fmla="*/ 452232 h 825627"/>
                  <a:gd name="connsiteX2517" fmla="*/ 2445213 w 3587446"/>
                  <a:gd name="connsiteY2517" fmla="*/ 464335 h 825627"/>
                  <a:gd name="connsiteX2518" fmla="*/ 2414242 w 3587446"/>
                  <a:gd name="connsiteY2518" fmla="*/ 458271 h 825627"/>
                  <a:gd name="connsiteX2519" fmla="*/ 2396882 w 3587446"/>
                  <a:gd name="connsiteY2519" fmla="*/ 436533 h 825627"/>
                  <a:gd name="connsiteX2520" fmla="*/ 2405403 w 3587446"/>
                  <a:gd name="connsiteY2520" fmla="*/ 414485 h 825627"/>
                  <a:gd name="connsiteX2521" fmla="*/ 2435311 w 3587446"/>
                  <a:gd name="connsiteY2521" fmla="*/ 402382 h 825627"/>
                  <a:gd name="connsiteX2522" fmla="*/ 2443879 w 3587446"/>
                  <a:gd name="connsiteY2522" fmla="*/ 400377 h 825627"/>
                  <a:gd name="connsiteX2523" fmla="*/ 1662881 w 3587446"/>
                  <a:gd name="connsiteY2523" fmla="*/ 400377 h 825627"/>
                  <a:gd name="connsiteX2524" fmla="*/ 1671562 w 3587446"/>
                  <a:gd name="connsiteY2524" fmla="*/ 400849 h 825627"/>
                  <a:gd name="connsiteX2525" fmla="*/ 1685283 w 3587446"/>
                  <a:gd name="connsiteY2525" fmla="*/ 408448 h 825627"/>
                  <a:gd name="connsiteX2526" fmla="*/ 1702644 w 3587446"/>
                  <a:gd name="connsiteY2526" fmla="*/ 430185 h 825627"/>
                  <a:gd name="connsiteX2527" fmla="*/ 1694123 w 3587446"/>
                  <a:gd name="connsiteY2527" fmla="*/ 452232 h 825627"/>
                  <a:gd name="connsiteX2528" fmla="*/ 1664216 w 3587446"/>
                  <a:gd name="connsiteY2528" fmla="*/ 464335 h 825627"/>
                  <a:gd name="connsiteX2529" fmla="*/ 1633245 w 3587446"/>
                  <a:gd name="connsiteY2529" fmla="*/ 458271 h 825627"/>
                  <a:gd name="connsiteX2530" fmla="*/ 1615885 w 3587446"/>
                  <a:gd name="connsiteY2530" fmla="*/ 436533 h 825627"/>
                  <a:gd name="connsiteX2531" fmla="*/ 1624404 w 3587446"/>
                  <a:gd name="connsiteY2531" fmla="*/ 414485 h 825627"/>
                  <a:gd name="connsiteX2532" fmla="*/ 1654314 w 3587446"/>
                  <a:gd name="connsiteY2532" fmla="*/ 402382 h 825627"/>
                  <a:gd name="connsiteX2533" fmla="*/ 1662881 w 3587446"/>
                  <a:gd name="connsiteY2533" fmla="*/ 400377 h 825627"/>
                  <a:gd name="connsiteX2534" fmla="*/ 883362 w 3587446"/>
                  <a:gd name="connsiteY2534" fmla="*/ 400377 h 825627"/>
                  <a:gd name="connsiteX2535" fmla="*/ 892044 w 3587446"/>
                  <a:gd name="connsiteY2535" fmla="*/ 400849 h 825627"/>
                  <a:gd name="connsiteX2536" fmla="*/ 905765 w 3587446"/>
                  <a:gd name="connsiteY2536" fmla="*/ 408448 h 825627"/>
                  <a:gd name="connsiteX2537" fmla="*/ 923124 w 3587446"/>
                  <a:gd name="connsiteY2537" fmla="*/ 430185 h 825627"/>
                  <a:gd name="connsiteX2538" fmla="*/ 914603 w 3587446"/>
                  <a:gd name="connsiteY2538" fmla="*/ 452232 h 825627"/>
                  <a:gd name="connsiteX2539" fmla="*/ 884696 w 3587446"/>
                  <a:gd name="connsiteY2539" fmla="*/ 464335 h 825627"/>
                  <a:gd name="connsiteX2540" fmla="*/ 853725 w 3587446"/>
                  <a:gd name="connsiteY2540" fmla="*/ 458271 h 825627"/>
                  <a:gd name="connsiteX2541" fmla="*/ 836365 w 3587446"/>
                  <a:gd name="connsiteY2541" fmla="*/ 436533 h 825627"/>
                  <a:gd name="connsiteX2542" fmla="*/ 844886 w 3587446"/>
                  <a:gd name="connsiteY2542" fmla="*/ 414485 h 825627"/>
                  <a:gd name="connsiteX2543" fmla="*/ 874794 w 3587446"/>
                  <a:gd name="connsiteY2543" fmla="*/ 402382 h 825627"/>
                  <a:gd name="connsiteX2544" fmla="*/ 883362 w 3587446"/>
                  <a:gd name="connsiteY2544" fmla="*/ 400377 h 825627"/>
                  <a:gd name="connsiteX2545" fmla="*/ 3237770 w 3587446"/>
                  <a:gd name="connsiteY2545" fmla="*/ 368425 h 825627"/>
                  <a:gd name="connsiteX2546" fmla="*/ 3243954 w 3587446"/>
                  <a:gd name="connsiteY2546" fmla="*/ 370481 h 825627"/>
                  <a:gd name="connsiteX2547" fmla="*/ 3251088 w 3587446"/>
                  <a:gd name="connsiteY2547" fmla="*/ 376033 h 825627"/>
                  <a:gd name="connsiteX2548" fmla="*/ 3250530 w 3587446"/>
                  <a:gd name="connsiteY2548" fmla="*/ 385001 h 825627"/>
                  <a:gd name="connsiteX2549" fmla="*/ 3242732 w 3587446"/>
                  <a:gd name="connsiteY2549" fmla="*/ 390081 h 825627"/>
                  <a:gd name="connsiteX2550" fmla="*/ 3230132 w 3587446"/>
                  <a:gd name="connsiteY2550" fmla="*/ 389682 h 825627"/>
                  <a:gd name="connsiteX2551" fmla="*/ 3222999 w 3587446"/>
                  <a:gd name="connsiteY2551" fmla="*/ 384131 h 825627"/>
                  <a:gd name="connsiteX2552" fmla="*/ 3223556 w 3587446"/>
                  <a:gd name="connsiteY2552" fmla="*/ 375162 h 825627"/>
                  <a:gd name="connsiteX2553" fmla="*/ 3231355 w 3587446"/>
                  <a:gd name="connsiteY2553" fmla="*/ 370083 h 825627"/>
                  <a:gd name="connsiteX2554" fmla="*/ 3237770 w 3587446"/>
                  <a:gd name="connsiteY2554" fmla="*/ 368425 h 825627"/>
                  <a:gd name="connsiteX2555" fmla="*/ 2456614 w 3587446"/>
                  <a:gd name="connsiteY2555" fmla="*/ 368425 h 825627"/>
                  <a:gd name="connsiteX2556" fmla="*/ 2462799 w 3587446"/>
                  <a:gd name="connsiteY2556" fmla="*/ 370481 h 825627"/>
                  <a:gd name="connsiteX2557" fmla="*/ 2469934 w 3587446"/>
                  <a:gd name="connsiteY2557" fmla="*/ 376033 h 825627"/>
                  <a:gd name="connsiteX2558" fmla="*/ 2469375 w 3587446"/>
                  <a:gd name="connsiteY2558" fmla="*/ 385001 h 825627"/>
                  <a:gd name="connsiteX2559" fmla="*/ 2461576 w 3587446"/>
                  <a:gd name="connsiteY2559" fmla="*/ 390081 h 825627"/>
                  <a:gd name="connsiteX2560" fmla="*/ 2448978 w 3587446"/>
                  <a:gd name="connsiteY2560" fmla="*/ 389682 h 825627"/>
                  <a:gd name="connsiteX2561" fmla="*/ 2441843 w 3587446"/>
                  <a:gd name="connsiteY2561" fmla="*/ 384131 h 825627"/>
                  <a:gd name="connsiteX2562" fmla="*/ 2442401 w 3587446"/>
                  <a:gd name="connsiteY2562" fmla="*/ 375162 h 825627"/>
                  <a:gd name="connsiteX2563" fmla="*/ 2450200 w 3587446"/>
                  <a:gd name="connsiteY2563" fmla="*/ 370083 h 825627"/>
                  <a:gd name="connsiteX2564" fmla="*/ 2456614 w 3587446"/>
                  <a:gd name="connsiteY2564" fmla="*/ 368425 h 825627"/>
                  <a:gd name="connsiteX2565" fmla="*/ 1675617 w 3587446"/>
                  <a:gd name="connsiteY2565" fmla="*/ 368425 h 825627"/>
                  <a:gd name="connsiteX2566" fmla="*/ 1681801 w 3587446"/>
                  <a:gd name="connsiteY2566" fmla="*/ 370481 h 825627"/>
                  <a:gd name="connsiteX2567" fmla="*/ 1688936 w 3587446"/>
                  <a:gd name="connsiteY2567" fmla="*/ 376033 h 825627"/>
                  <a:gd name="connsiteX2568" fmla="*/ 1688378 w 3587446"/>
                  <a:gd name="connsiteY2568" fmla="*/ 385001 h 825627"/>
                  <a:gd name="connsiteX2569" fmla="*/ 1680579 w 3587446"/>
                  <a:gd name="connsiteY2569" fmla="*/ 390081 h 825627"/>
                  <a:gd name="connsiteX2570" fmla="*/ 1667980 w 3587446"/>
                  <a:gd name="connsiteY2570" fmla="*/ 389682 h 825627"/>
                  <a:gd name="connsiteX2571" fmla="*/ 1660844 w 3587446"/>
                  <a:gd name="connsiteY2571" fmla="*/ 384131 h 825627"/>
                  <a:gd name="connsiteX2572" fmla="*/ 1661404 w 3587446"/>
                  <a:gd name="connsiteY2572" fmla="*/ 375162 h 825627"/>
                  <a:gd name="connsiteX2573" fmla="*/ 1669202 w 3587446"/>
                  <a:gd name="connsiteY2573" fmla="*/ 370083 h 825627"/>
                  <a:gd name="connsiteX2574" fmla="*/ 1675617 w 3587446"/>
                  <a:gd name="connsiteY2574" fmla="*/ 368425 h 825627"/>
                  <a:gd name="connsiteX2575" fmla="*/ 896098 w 3587446"/>
                  <a:gd name="connsiteY2575" fmla="*/ 368425 h 825627"/>
                  <a:gd name="connsiteX2576" fmla="*/ 902282 w 3587446"/>
                  <a:gd name="connsiteY2576" fmla="*/ 370481 h 825627"/>
                  <a:gd name="connsiteX2577" fmla="*/ 909417 w 3587446"/>
                  <a:gd name="connsiteY2577" fmla="*/ 376033 h 825627"/>
                  <a:gd name="connsiteX2578" fmla="*/ 908858 w 3587446"/>
                  <a:gd name="connsiteY2578" fmla="*/ 385001 h 825627"/>
                  <a:gd name="connsiteX2579" fmla="*/ 901060 w 3587446"/>
                  <a:gd name="connsiteY2579" fmla="*/ 390081 h 825627"/>
                  <a:gd name="connsiteX2580" fmla="*/ 888460 w 3587446"/>
                  <a:gd name="connsiteY2580" fmla="*/ 389682 h 825627"/>
                  <a:gd name="connsiteX2581" fmla="*/ 881326 w 3587446"/>
                  <a:gd name="connsiteY2581" fmla="*/ 384131 h 825627"/>
                  <a:gd name="connsiteX2582" fmla="*/ 881884 w 3587446"/>
                  <a:gd name="connsiteY2582" fmla="*/ 375162 h 825627"/>
                  <a:gd name="connsiteX2583" fmla="*/ 889683 w 3587446"/>
                  <a:gd name="connsiteY2583" fmla="*/ 370083 h 825627"/>
                  <a:gd name="connsiteX2584" fmla="*/ 896098 w 3587446"/>
                  <a:gd name="connsiteY2584" fmla="*/ 368425 h 825627"/>
                  <a:gd name="connsiteX2585" fmla="*/ 115099 w 3587446"/>
                  <a:gd name="connsiteY2585" fmla="*/ 368425 h 825627"/>
                  <a:gd name="connsiteX2586" fmla="*/ 121283 w 3587446"/>
                  <a:gd name="connsiteY2586" fmla="*/ 370481 h 825627"/>
                  <a:gd name="connsiteX2587" fmla="*/ 128419 w 3587446"/>
                  <a:gd name="connsiteY2587" fmla="*/ 376033 h 825627"/>
                  <a:gd name="connsiteX2588" fmla="*/ 127859 w 3587446"/>
                  <a:gd name="connsiteY2588" fmla="*/ 385001 h 825627"/>
                  <a:gd name="connsiteX2589" fmla="*/ 120062 w 3587446"/>
                  <a:gd name="connsiteY2589" fmla="*/ 390081 h 825627"/>
                  <a:gd name="connsiteX2590" fmla="*/ 107687 w 3587446"/>
                  <a:gd name="connsiteY2590" fmla="*/ 389689 h 825627"/>
                  <a:gd name="connsiteX2591" fmla="*/ 112858 w 3587446"/>
                  <a:gd name="connsiteY2591" fmla="*/ 369004 h 825627"/>
                  <a:gd name="connsiteX2592" fmla="*/ 3186351 w 3587446"/>
                  <a:gd name="connsiteY2592" fmla="*/ 367787 h 825627"/>
                  <a:gd name="connsiteX2593" fmla="*/ 3195428 w 3587446"/>
                  <a:gd name="connsiteY2593" fmla="*/ 370981 h 825627"/>
                  <a:gd name="connsiteX2594" fmla="*/ 3208629 w 3587446"/>
                  <a:gd name="connsiteY2594" fmla="*/ 381717 h 825627"/>
                  <a:gd name="connsiteX2595" fmla="*/ 3207386 w 3587446"/>
                  <a:gd name="connsiteY2595" fmla="*/ 395007 h 825627"/>
                  <a:gd name="connsiteX2596" fmla="*/ 3188384 w 3587446"/>
                  <a:gd name="connsiteY2596" fmla="*/ 406849 h 825627"/>
                  <a:gd name="connsiteX2597" fmla="*/ 3169714 w 3587446"/>
                  <a:gd name="connsiteY2597" fmla="*/ 405966 h 825627"/>
                  <a:gd name="connsiteX2598" fmla="*/ 3156513 w 3587446"/>
                  <a:gd name="connsiteY2598" fmla="*/ 395230 h 825627"/>
                  <a:gd name="connsiteX2599" fmla="*/ 3157754 w 3587446"/>
                  <a:gd name="connsiteY2599" fmla="*/ 381939 h 825627"/>
                  <a:gd name="connsiteX2600" fmla="*/ 3176758 w 3587446"/>
                  <a:gd name="connsiteY2600" fmla="*/ 370098 h 825627"/>
                  <a:gd name="connsiteX2601" fmla="*/ 3186351 w 3587446"/>
                  <a:gd name="connsiteY2601" fmla="*/ 367787 h 825627"/>
                  <a:gd name="connsiteX2602" fmla="*/ 2405195 w 3587446"/>
                  <a:gd name="connsiteY2602" fmla="*/ 367787 h 825627"/>
                  <a:gd name="connsiteX2603" fmla="*/ 2414272 w 3587446"/>
                  <a:gd name="connsiteY2603" fmla="*/ 370981 h 825627"/>
                  <a:gd name="connsiteX2604" fmla="*/ 2427473 w 3587446"/>
                  <a:gd name="connsiteY2604" fmla="*/ 381717 h 825627"/>
                  <a:gd name="connsiteX2605" fmla="*/ 2426232 w 3587446"/>
                  <a:gd name="connsiteY2605" fmla="*/ 395007 h 825627"/>
                  <a:gd name="connsiteX2606" fmla="*/ 2407229 w 3587446"/>
                  <a:gd name="connsiteY2606" fmla="*/ 406849 h 825627"/>
                  <a:gd name="connsiteX2607" fmla="*/ 2388558 w 3587446"/>
                  <a:gd name="connsiteY2607" fmla="*/ 405966 h 825627"/>
                  <a:gd name="connsiteX2608" fmla="*/ 2375357 w 3587446"/>
                  <a:gd name="connsiteY2608" fmla="*/ 395230 h 825627"/>
                  <a:gd name="connsiteX2609" fmla="*/ 2376599 w 3587446"/>
                  <a:gd name="connsiteY2609" fmla="*/ 381939 h 825627"/>
                  <a:gd name="connsiteX2610" fmla="*/ 2395603 w 3587446"/>
                  <a:gd name="connsiteY2610" fmla="*/ 370098 h 825627"/>
                  <a:gd name="connsiteX2611" fmla="*/ 2405195 w 3587446"/>
                  <a:gd name="connsiteY2611" fmla="*/ 367787 h 825627"/>
                  <a:gd name="connsiteX2612" fmla="*/ 1624197 w 3587446"/>
                  <a:gd name="connsiteY2612" fmla="*/ 367787 h 825627"/>
                  <a:gd name="connsiteX2613" fmla="*/ 1633275 w 3587446"/>
                  <a:gd name="connsiteY2613" fmla="*/ 370981 h 825627"/>
                  <a:gd name="connsiteX2614" fmla="*/ 1646475 w 3587446"/>
                  <a:gd name="connsiteY2614" fmla="*/ 381717 h 825627"/>
                  <a:gd name="connsiteX2615" fmla="*/ 1645234 w 3587446"/>
                  <a:gd name="connsiteY2615" fmla="*/ 395007 h 825627"/>
                  <a:gd name="connsiteX2616" fmla="*/ 1626230 w 3587446"/>
                  <a:gd name="connsiteY2616" fmla="*/ 406849 h 825627"/>
                  <a:gd name="connsiteX2617" fmla="*/ 1607561 w 3587446"/>
                  <a:gd name="connsiteY2617" fmla="*/ 405966 h 825627"/>
                  <a:gd name="connsiteX2618" fmla="*/ 1594359 w 3587446"/>
                  <a:gd name="connsiteY2618" fmla="*/ 395230 h 825627"/>
                  <a:gd name="connsiteX2619" fmla="*/ 1595601 w 3587446"/>
                  <a:gd name="connsiteY2619" fmla="*/ 381939 h 825627"/>
                  <a:gd name="connsiteX2620" fmla="*/ 1614605 w 3587446"/>
                  <a:gd name="connsiteY2620" fmla="*/ 370098 h 825627"/>
                  <a:gd name="connsiteX2621" fmla="*/ 1624197 w 3587446"/>
                  <a:gd name="connsiteY2621" fmla="*/ 367787 h 825627"/>
                  <a:gd name="connsiteX2622" fmla="*/ 844679 w 3587446"/>
                  <a:gd name="connsiteY2622" fmla="*/ 367787 h 825627"/>
                  <a:gd name="connsiteX2623" fmla="*/ 853756 w 3587446"/>
                  <a:gd name="connsiteY2623" fmla="*/ 370981 h 825627"/>
                  <a:gd name="connsiteX2624" fmla="*/ 866957 w 3587446"/>
                  <a:gd name="connsiteY2624" fmla="*/ 381717 h 825627"/>
                  <a:gd name="connsiteX2625" fmla="*/ 865714 w 3587446"/>
                  <a:gd name="connsiteY2625" fmla="*/ 395007 h 825627"/>
                  <a:gd name="connsiteX2626" fmla="*/ 846710 w 3587446"/>
                  <a:gd name="connsiteY2626" fmla="*/ 406849 h 825627"/>
                  <a:gd name="connsiteX2627" fmla="*/ 828041 w 3587446"/>
                  <a:gd name="connsiteY2627" fmla="*/ 405966 h 825627"/>
                  <a:gd name="connsiteX2628" fmla="*/ 814840 w 3587446"/>
                  <a:gd name="connsiteY2628" fmla="*/ 395230 h 825627"/>
                  <a:gd name="connsiteX2629" fmla="*/ 816081 w 3587446"/>
                  <a:gd name="connsiteY2629" fmla="*/ 381939 h 825627"/>
                  <a:gd name="connsiteX2630" fmla="*/ 835085 w 3587446"/>
                  <a:gd name="connsiteY2630" fmla="*/ 370098 h 825627"/>
                  <a:gd name="connsiteX2631" fmla="*/ 844679 w 3587446"/>
                  <a:gd name="connsiteY2631" fmla="*/ 367787 h 825627"/>
                  <a:gd name="connsiteX2632" fmla="*/ 3002372 w 3587446"/>
                  <a:gd name="connsiteY2632" fmla="*/ 343860 h 825627"/>
                  <a:gd name="connsiteX2633" fmla="*/ 3027380 w 3587446"/>
                  <a:gd name="connsiteY2633" fmla="*/ 351234 h 825627"/>
                  <a:gd name="connsiteX2634" fmla="*/ 3112690 w 3587446"/>
                  <a:gd name="connsiteY2634" fmla="*/ 411962 h 825627"/>
                  <a:gd name="connsiteX2635" fmla="*/ 3112690 w 3587446"/>
                  <a:gd name="connsiteY2635" fmla="*/ 447568 h 825627"/>
                  <a:gd name="connsiteX2636" fmla="*/ 3074809 w 3587446"/>
                  <a:gd name="connsiteY2636" fmla="*/ 474532 h 825627"/>
                  <a:gd name="connsiteX2637" fmla="*/ 3024791 w 3587446"/>
                  <a:gd name="connsiteY2637" fmla="*/ 474532 h 825627"/>
                  <a:gd name="connsiteX2638" fmla="*/ 2939482 w 3587446"/>
                  <a:gd name="connsiteY2638" fmla="*/ 413805 h 825627"/>
                  <a:gd name="connsiteX2639" fmla="*/ 2939482 w 3587446"/>
                  <a:gd name="connsiteY2639" fmla="*/ 378199 h 825627"/>
                  <a:gd name="connsiteX2640" fmla="*/ 2977362 w 3587446"/>
                  <a:gd name="connsiteY2640" fmla="*/ 351234 h 825627"/>
                  <a:gd name="connsiteX2641" fmla="*/ 3002372 w 3587446"/>
                  <a:gd name="connsiteY2641" fmla="*/ 343860 h 825627"/>
                  <a:gd name="connsiteX2642" fmla="*/ 2221216 w 3587446"/>
                  <a:gd name="connsiteY2642" fmla="*/ 343860 h 825627"/>
                  <a:gd name="connsiteX2643" fmla="*/ 2246225 w 3587446"/>
                  <a:gd name="connsiteY2643" fmla="*/ 351234 h 825627"/>
                  <a:gd name="connsiteX2644" fmla="*/ 2331534 w 3587446"/>
                  <a:gd name="connsiteY2644" fmla="*/ 411962 h 825627"/>
                  <a:gd name="connsiteX2645" fmla="*/ 2331534 w 3587446"/>
                  <a:gd name="connsiteY2645" fmla="*/ 447568 h 825627"/>
                  <a:gd name="connsiteX2646" fmla="*/ 2293653 w 3587446"/>
                  <a:gd name="connsiteY2646" fmla="*/ 474532 h 825627"/>
                  <a:gd name="connsiteX2647" fmla="*/ 2243636 w 3587446"/>
                  <a:gd name="connsiteY2647" fmla="*/ 474532 h 825627"/>
                  <a:gd name="connsiteX2648" fmla="*/ 2158328 w 3587446"/>
                  <a:gd name="connsiteY2648" fmla="*/ 413805 h 825627"/>
                  <a:gd name="connsiteX2649" fmla="*/ 2158328 w 3587446"/>
                  <a:gd name="connsiteY2649" fmla="*/ 378199 h 825627"/>
                  <a:gd name="connsiteX2650" fmla="*/ 2196207 w 3587446"/>
                  <a:gd name="connsiteY2650" fmla="*/ 351234 h 825627"/>
                  <a:gd name="connsiteX2651" fmla="*/ 2221216 w 3587446"/>
                  <a:gd name="connsiteY2651" fmla="*/ 343860 h 825627"/>
                  <a:gd name="connsiteX2652" fmla="*/ 1440219 w 3587446"/>
                  <a:gd name="connsiteY2652" fmla="*/ 343860 h 825627"/>
                  <a:gd name="connsiteX2653" fmla="*/ 1465227 w 3587446"/>
                  <a:gd name="connsiteY2653" fmla="*/ 351234 h 825627"/>
                  <a:gd name="connsiteX2654" fmla="*/ 1550535 w 3587446"/>
                  <a:gd name="connsiteY2654" fmla="*/ 411962 h 825627"/>
                  <a:gd name="connsiteX2655" fmla="*/ 1550535 w 3587446"/>
                  <a:gd name="connsiteY2655" fmla="*/ 447568 h 825627"/>
                  <a:gd name="connsiteX2656" fmla="*/ 1512656 w 3587446"/>
                  <a:gd name="connsiteY2656" fmla="*/ 474532 h 825627"/>
                  <a:gd name="connsiteX2657" fmla="*/ 1462639 w 3587446"/>
                  <a:gd name="connsiteY2657" fmla="*/ 474532 h 825627"/>
                  <a:gd name="connsiteX2658" fmla="*/ 1377330 w 3587446"/>
                  <a:gd name="connsiteY2658" fmla="*/ 413805 h 825627"/>
                  <a:gd name="connsiteX2659" fmla="*/ 1377330 w 3587446"/>
                  <a:gd name="connsiteY2659" fmla="*/ 378199 h 825627"/>
                  <a:gd name="connsiteX2660" fmla="*/ 1415208 w 3587446"/>
                  <a:gd name="connsiteY2660" fmla="*/ 351234 h 825627"/>
                  <a:gd name="connsiteX2661" fmla="*/ 1440219 w 3587446"/>
                  <a:gd name="connsiteY2661" fmla="*/ 343860 h 825627"/>
                  <a:gd name="connsiteX2662" fmla="*/ 660699 w 3587446"/>
                  <a:gd name="connsiteY2662" fmla="*/ 343860 h 825627"/>
                  <a:gd name="connsiteX2663" fmla="*/ 685707 w 3587446"/>
                  <a:gd name="connsiteY2663" fmla="*/ 351234 h 825627"/>
                  <a:gd name="connsiteX2664" fmla="*/ 771017 w 3587446"/>
                  <a:gd name="connsiteY2664" fmla="*/ 411962 h 825627"/>
                  <a:gd name="connsiteX2665" fmla="*/ 771017 w 3587446"/>
                  <a:gd name="connsiteY2665" fmla="*/ 447568 h 825627"/>
                  <a:gd name="connsiteX2666" fmla="*/ 733136 w 3587446"/>
                  <a:gd name="connsiteY2666" fmla="*/ 474532 h 825627"/>
                  <a:gd name="connsiteX2667" fmla="*/ 683119 w 3587446"/>
                  <a:gd name="connsiteY2667" fmla="*/ 474532 h 825627"/>
                  <a:gd name="connsiteX2668" fmla="*/ 597811 w 3587446"/>
                  <a:gd name="connsiteY2668" fmla="*/ 413805 h 825627"/>
                  <a:gd name="connsiteX2669" fmla="*/ 597811 w 3587446"/>
                  <a:gd name="connsiteY2669" fmla="*/ 378199 h 825627"/>
                  <a:gd name="connsiteX2670" fmla="*/ 635690 w 3587446"/>
                  <a:gd name="connsiteY2670" fmla="*/ 351234 h 825627"/>
                  <a:gd name="connsiteX2671" fmla="*/ 660699 w 3587446"/>
                  <a:gd name="connsiteY2671" fmla="*/ 343860 h 825627"/>
                  <a:gd name="connsiteX2672" fmla="*/ 3464965 w 3587446"/>
                  <a:gd name="connsiteY2672" fmla="*/ 335085 h 825627"/>
                  <a:gd name="connsiteX2673" fmla="*/ 3468901 w 3587446"/>
                  <a:gd name="connsiteY2673" fmla="*/ 350830 h 825627"/>
                  <a:gd name="connsiteX2674" fmla="*/ 3465719 w 3587446"/>
                  <a:gd name="connsiteY2674" fmla="*/ 348736 h 825627"/>
                  <a:gd name="connsiteX2675" fmla="*/ 3401043 w 3587446"/>
                  <a:gd name="connsiteY2675" fmla="*/ 334947 h 825627"/>
                  <a:gd name="connsiteX2676" fmla="*/ 3401162 w 3587446"/>
                  <a:gd name="connsiteY2676" fmla="*/ 334964 h 825627"/>
                  <a:gd name="connsiteX2677" fmla="*/ 3401162 w 3587446"/>
                  <a:gd name="connsiteY2677" fmla="*/ 334947 h 825627"/>
                  <a:gd name="connsiteX2678" fmla="*/ 3401163 w 3587446"/>
                  <a:gd name="connsiteY2678" fmla="*/ 334947 h 825627"/>
                  <a:gd name="connsiteX2679" fmla="*/ 3442503 w 3587446"/>
                  <a:gd name="connsiteY2679" fmla="*/ 347137 h 825627"/>
                  <a:gd name="connsiteX2680" fmla="*/ 3473493 w 3587446"/>
                  <a:gd name="connsiteY2680" fmla="*/ 369197 h 825627"/>
                  <a:gd name="connsiteX2681" fmla="*/ 3495542 w 3587446"/>
                  <a:gd name="connsiteY2681" fmla="*/ 457392 h 825627"/>
                  <a:gd name="connsiteX2682" fmla="*/ 3442503 w 3587446"/>
                  <a:gd name="connsiteY2682" fmla="*/ 495146 h 825627"/>
                  <a:gd name="connsiteX2683" fmla="*/ 3401163 w 3587446"/>
                  <a:gd name="connsiteY2683" fmla="*/ 507336 h 825627"/>
                  <a:gd name="connsiteX2684" fmla="*/ 3401162 w 3587446"/>
                  <a:gd name="connsiteY2684" fmla="*/ 507336 h 825627"/>
                  <a:gd name="connsiteX2685" fmla="*/ 3401162 w 3587446"/>
                  <a:gd name="connsiteY2685" fmla="*/ 507320 h 825627"/>
                  <a:gd name="connsiteX2686" fmla="*/ 3401043 w 3587446"/>
                  <a:gd name="connsiteY2686" fmla="*/ 507338 h 825627"/>
                  <a:gd name="connsiteX2687" fmla="*/ 3359703 w 3587446"/>
                  <a:gd name="connsiteY2687" fmla="*/ 495146 h 825627"/>
                  <a:gd name="connsiteX2688" fmla="*/ 3297084 w 3587446"/>
                  <a:gd name="connsiteY2688" fmla="*/ 450571 h 825627"/>
                  <a:gd name="connsiteX2689" fmla="*/ 3297084 w 3587446"/>
                  <a:gd name="connsiteY2689" fmla="*/ 391713 h 825627"/>
                  <a:gd name="connsiteX2690" fmla="*/ 3359703 w 3587446"/>
                  <a:gd name="connsiteY2690" fmla="*/ 347138 h 825627"/>
                  <a:gd name="connsiteX2691" fmla="*/ 3401043 w 3587446"/>
                  <a:gd name="connsiteY2691" fmla="*/ 334947 h 825627"/>
                  <a:gd name="connsiteX2692" fmla="*/ 2619888 w 3587446"/>
                  <a:gd name="connsiteY2692" fmla="*/ 334947 h 825627"/>
                  <a:gd name="connsiteX2693" fmla="*/ 2620163 w 3587446"/>
                  <a:gd name="connsiteY2693" fmla="*/ 334986 h 825627"/>
                  <a:gd name="connsiteX2694" fmla="*/ 2620163 w 3587446"/>
                  <a:gd name="connsiteY2694" fmla="*/ 334947 h 825627"/>
                  <a:gd name="connsiteX2695" fmla="*/ 2620166 w 3587446"/>
                  <a:gd name="connsiteY2695" fmla="*/ 334947 h 825627"/>
                  <a:gd name="connsiteX2696" fmla="*/ 2661506 w 3587446"/>
                  <a:gd name="connsiteY2696" fmla="*/ 347137 h 825627"/>
                  <a:gd name="connsiteX2697" fmla="*/ 2724124 w 3587446"/>
                  <a:gd name="connsiteY2697" fmla="*/ 391713 h 825627"/>
                  <a:gd name="connsiteX2698" fmla="*/ 2724124 w 3587446"/>
                  <a:gd name="connsiteY2698" fmla="*/ 450571 h 825627"/>
                  <a:gd name="connsiteX2699" fmla="*/ 2661506 w 3587446"/>
                  <a:gd name="connsiteY2699" fmla="*/ 495146 h 825627"/>
                  <a:gd name="connsiteX2700" fmla="*/ 2620166 w 3587446"/>
                  <a:gd name="connsiteY2700" fmla="*/ 507336 h 825627"/>
                  <a:gd name="connsiteX2701" fmla="*/ 2620163 w 3587446"/>
                  <a:gd name="connsiteY2701" fmla="*/ 507336 h 825627"/>
                  <a:gd name="connsiteX2702" fmla="*/ 2620163 w 3587446"/>
                  <a:gd name="connsiteY2702" fmla="*/ 507299 h 825627"/>
                  <a:gd name="connsiteX2703" fmla="*/ 2619888 w 3587446"/>
                  <a:gd name="connsiteY2703" fmla="*/ 507338 h 825627"/>
                  <a:gd name="connsiteX2704" fmla="*/ 2578547 w 3587446"/>
                  <a:gd name="connsiteY2704" fmla="*/ 495146 h 825627"/>
                  <a:gd name="connsiteX2705" fmla="*/ 2515928 w 3587446"/>
                  <a:gd name="connsiteY2705" fmla="*/ 450571 h 825627"/>
                  <a:gd name="connsiteX2706" fmla="*/ 2515928 w 3587446"/>
                  <a:gd name="connsiteY2706" fmla="*/ 391713 h 825627"/>
                  <a:gd name="connsiteX2707" fmla="*/ 2578547 w 3587446"/>
                  <a:gd name="connsiteY2707" fmla="*/ 347138 h 825627"/>
                  <a:gd name="connsiteX2708" fmla="*/ 2619888 w 3587446"/>
                  <a:gd name="connsiteY2708" fmla="*/ 334947 h 825627"/>
                  <a:gd name="connsiteX2709" fmla="*/ 1838890 w 3587446"/>
                  <a:gd name="connsiteY2709" fmla="*/ 334947 h 825627"/>
                  <a:gd name="connsiteX2710" fmla="*/ 1839009 w 3587446"/>
                  <a:gd name="connsiteY2710" fmla="*/ 334964 h 825627"/>
                  <a:gd name="connsiteX2711" fmla="*/ 1839009 w 3587446"/>
                  <a:gd name="connsiteY2711" fmla="*/ 334947 h 825627"/>
                  <a:gd name="connsiteX2712" fmla="*/ 1839010 w 3587446"/>
                  <a:gd name="connsiteY2712" fmla="*/ 334947 h 825627"/>
                  <a:gd name="connsiteX2713" fmla="*/ 1880351 w 3587446"/>
                  <a:gd name="connsiteY2713" fmla="*/ 347137 h 825627"/>
                  <a:gd name="connsiteX2714" fmla="*/ 1942969 w 3587446"/>
                  <a:gd name="connsiteY2714" fmla="*/ 391713 h 825627"/>
                  <a:gd name="connsiteX2715" fmla="*/ 1942969 w 3587446"/>
                  <a:gd name="connsiteY2715" fmla="*/ 450571 h 825627"/>
                  <a:gd name="connsiteX2716" fmla="*/ 1880350 w 3587446"/>
                  <a:gd name="connsiteY2716" fmla="*/ 495146 h 825627"/>
                  <a:gd name="connsiteX2717" fmla="*/ 1839010 w 3587446"/>
                  <a:gd name="connsiteY2717" fmla="*/ 507336 h 825627"/>
                  <a:gd name="connsiteX2718" fmla="*/ 1839009 w 3587446"/>
                  <a:gd name="connsiteY2718" fmla="*/ 507336 h 825627"/>
                  <a:gd name="connsiteX2719" fmla="*/ 1839009 w 3587446"/>
                  <a:gd name="connsiteY2719" fmla="*/ 507320 h 825627"/>
                  <a:gd name="connsiteX2720" fmla="*/ 1838890 w 3587446"/>
                  <a:gd name="connsiteY2720" fmla="*/ 507338 h 825627"/>
                  <a:gd name="connsiteX2721" fmla="*/ 1797548 w 3587446"/>
                  <a:gd name="connsiteY2721" fmla="*/ 495146 h 825627"/>
                  <a:gd name="connsiteX2722" fmla="*/ 1734930 w 3587446"/>
                  <a:gd name="connsiteY2722" fmla="*/ 450571 h 825627"/>
                  <a:gd name="connsiteX2723" fmla="*/ 1734930 w 3587446"/>
                  <a:gd name="connsiteY2723" fmla="*/ 391713 h 825627"/>
                  <a:gd name="connsiteX2724" fmla="*/ 1797548 w 3587446"/>
                  <a:gd name="connsiteY2724" fmla="*/ 347138 h 825627"/>
                  <a:gd name="connsiteX2725" fmla="*/ 1838890 w 3587446"/>
                  <a:gd name="connsiteY2725" fmla="*/ 334947 h 825627"/>
                  <a:gd name="connsiteX2726" fmla="*/ 1058010 w 3587446"/>
                  <a:gd name="connsiteY2726" fmla="*/ 334947 h 825627"/>
                  <a:gd name="connsiteX2727" fmla="*/ 1058011 w 3587446"/>
                  <a:gd name="connsiteY2727" fmla="*/ 334947 h 825627"/>
                  <a:gd name="connsiteX2728" fmla="*/ 1058691 w 3587446"/>
                  <a:gd name="connsiteY2728" fmla="*/ 335042 h 825627"/>
                  <a:gd name="connsiteX2729" fmla="*/ 1059370 w 3587446"/>
                  <a:gd name="connsiteY2729" fmla="*/ 334947 h 825627"/>
                  <a:gd name="connsiteX2730" fmla="*/ 1059646 w 3587446"/>
                  <a:gd name="connsiteY2730" fmla="*/ 334986 h 825627"/>
                  <a:gd name="connsiteX2731" fmla="*/ 1059646 w 3587446"/>
                  <a:gd name="connsiteY2731" fmla="*/ 335173 h 825627"/>
                  <a:gd name="connsiteX2732" fmla="*/ 1080013 w 3587446"/>
                  <a:gd name="connsiteY2732" fmla="*/ 337995 h 825627"/>
                  <a:gd name="connsiteX2733" fmla="*/ 1099352 w 3587446"/>
                  <a:gd name="connsiteY2733" fmla="*/ 347137 h 825627"/>
                  <a:gd name="connsiteX2734" fmla="*/ 1161972 w 3587446"/>
                  <a:gd name="connsiteY2734" fmla="*/ 391713 h 825627"/>
                  <a:gd name="connsiteX2735" fmla="*/ 1161972 w 3587446"/>
                  <a:gd name="connsiteY2735" fmla="*/ 450571 h 825627"/>
                  <a:gd name="connsiteX2736" fmla="*/ 1099352 w 3587446"/>
                  <a:gd name="connsiteY2736" fmla="*/ 495146 h 825627"/>
                  <a:gd name="connsiteX2737" fmla="*/ 1080011 w 3587446"/>
                  <a:gd name="connsiteY2737" fmla="*/ 504289 h 825627"/>
                  <a:gd name="connsiteX2738" fmla="*/ 1059646 w 3587446"/>
                  <a:gd name="connsiteY2738" fmla="*/ 507110 h 825627"/>
                  <a:gd name="connsiteX2739" fmla="*/ 1059646 w 3587446"/>
                  <a:gd name="connsiteY2739" fmla="*/ 507299 h 825627"/>
                  <a:gd name="connsiteX2740" fmla="*/ 1059370 w 3587446"/>
                  <a:gd name="connsiteY2740" fmla="*/ 507338 h 825627"/>
                  <a:gd name="connsiteX2741" fmla="*/ 1058690 w 3587446"/>
                  <a:gd name="connsiteY2741" fmla="*/ 507242 h 825627"/>
                  <a:gd name="connsiteX2742" fmla="*/ 1058011 w 3587446"/>
                  <a:gd name="connsiteY2742" fmla="*/ 507336 h 825627"/>
                  <a:gd name="connsiteX2743" fmla="*/ 1058010 w 3587446"/>
                  <a:gd name="connsiteY2743" fmla="*/ 507336 h 825627"/>
                  <a:gd name="connsiteX2744" fmla="*/ 1058010 w 3587446"/>
                  <a:gd name="connsiteY2744" fmla="*/ 507148 h 825627"/>
                  <a:gd name="connsiteX2745" fmla="*/ 1037371 w 3587446"/>
                  <a:gd name="connsiteY2745" fmla="*/ 504289 h 825627"/>
                  <a:gd name="connsiteX2746" fmla="*/ 1018030 w 3587446"/>
                  <a:gd name="connsiteY2746" fmla="*/ 495146 h 825627"/>
                  <a:gd name="connsiteX2747" fmla="*/ 955410 w 3587446"/>
                  <a:gd name="connsiteY2747" fmla="*/ 450571 h 825627"/>
                  <a:gd name="connsiteX2748" fmla="*/ 955410 w 3587446"/>
                  <a:gd name="connsiteY2748" fmla="*/ 391713 h 825627"/>
                  <a:gd name="connsiteX2749" fmla="*/ 1018030 w 3587446"/>
                  <a:gd name="connsiteY2749" fmla="*/ 347138 h 825627"/>
                  <a:gd name="connsiteX2750" fmla="*/ 1037371 w 3587446"/>
                  <a:gd name="connsiteY2750" fmla="*/ 337995 h 825627"/>
                  <a:gd name="connsiteX2751" fmla="*/ 1058010 w 3587446"/>
                  <a:gd name="connsiteY2751" fmla="*/ 335136 h 825627"/>
                  <a:gd name="connsiteX2752" fmla="*/ 278372 w 3587446"/>
                  <a:gd name="connsiteY2752" fmla="*/ 334947 h 825627"/>
                  <a:gd name="connsiteX2753" fmla="*/ 278491 w 3587446"/>
                  <a:gd name="connsiteY2753" fmla="*/ 334964 h 825627"/>
                  <a:gd name="connsiteX2754" fmla="*/ 278491 w 3587446"/>
                  <a:gd name="connsiteY2754" fmla="*/ 334947 h 825627"/>
                  <a:gd name="connsiteX2755" fmla="*/ 278493 w 3587446"/>
                  <a:gd name="connsiteY2755" fmla="*/ 334947 h 825627"/>
                  <a:gd name="connsiteX2756" fmla="*/ 319833 w 3587446"/>
                  <a:gd name="connsiteY2756" fmla="*/ 347137 h 825627"/>
                  <a:gd name="connsiteX2757" fmla="*/ 382452 w 3587446"/>
                  <a:gd name="connsiteY2757" fmla="*/ 391713 h 825627"/>
                  <a:gd name="connsiteX2758" fmla="*/ 382452 w 3587446"/>
                  <a:gd name="connsiteY2758" fmla="*/ 450571 h 825627"/>
                  <a:gd name="connsiteX2759" fmla="*/ 319833 w 3587446"/>
                  <a:gd name="connsiteY2759" fmla="*/ 495146 h 825627"/>
                  <a:gd name="connsiteX2760" fmla="*/ 278493 w 3587446"/>
                  <a:gd name="connsiteY2760" fmla="*/ 507336 h 825627"/>
                  <a:gd name="connsiteX2761" fmla="*/ 278491 w 3587446"/>
                  <a:gd name="connsiteY2761" fmla="*/ 507336 h 825627"/>
                  <a:gd name="connsiteX2762" fmla="*/ 278491 w 3587446"/>
                  <a:gd name="connsiteY2762" fmla="*/ 507320 h 825627"/>
                  <a:gd name="connsiteX2763" fmla="*/ 278372 w 3587446"/>
                  <a:gd name="connsiteY2763" fmla="*/ 507338 h 825627"/>
                  <a:gd name="connsiteX2764" fmla="*/ 237032 w 3587446"/>
                  <a:gd name="connsiteY2764" fmla="*/ 495146 h 825627"/>
                  <a:gd name="connsiteX2765" fmla="*/ 174413 w 3587446"/>
                  <a:gd name="connsiteY2765" fmla="*/ 450571 h 825627"/>
                  <a:gd name="connsiteX2766" fmla="*/ 174413 w 3587446"/>
                  <a:gd name="connsiteY2766" fmla="*/ 391713 h 825627"/>
                  <a:gd name="connsiteX2767" fmla="*/ 237032 w 3587446"/>
                  <a:gd name="connsiteY2767" fmla="*/ 347138 h 825627"/>
                  <a:gd name="connsiteX2768" fmla="*/ 278372 w 3587446"/>
                  <a:gd name="connsiteY2768" fmla="*/ 334947 h 825627"/>
                  <a:gd name="connsiteX2769" fmla="*/ 2820484 w 3587446"/>
                  <a:gd name="connsiteY2769" fmla="*/ 320374 h 825627"/>
                  <a:gd name="connsiteX2770" fmla="*/ 2842506 w 3587446"/>
                  <a:gd name="connsiteY2770" fmla="*/ 326867 h 825627"/>
                  <a:gd name="connsiteX2771" fmla="*/ 2889896 w 3587446"/>
                  <a:gd name="connsiteY2771" fmla="*/ 360602 h 825627"/>
                  <a:gd name="connsiteX2772" fmla="*/ 2889896 w 3587446"/>
                  <a:gd name="connsiteY2772" fmla="*/ 391955 h 825627"/>
                  <a:gd name="connsiteX2773" fmla="*/ 2846604 w 3587446"/>
                  <a:gd name="connsiteY2773" fmla="*/ 422771 h 825627"/>
                  <a:gd name="connsiteX2774" fmla="*/ 2802563 w 3587446"/>
                  <a:gd name="connsiteY2774" fmla="*/ 422771 h 825627"/>
                  <a:gd name="connsiteX2775" fmla="*/ 2755172 w 3587446"/>
                  <a:gd name="connsiteY2775" fmla="*/ 389035 h 825627"/>
                  <a:gd name="connsiteX2776" fmla="*/ 2755172 w 3587446"/>
                  <a:gd name="connsiteY2776" fmla="*/ 357684 h 825627"/>
                  <a:gd name="connsiteX2777" fmla="*/ 2798464 w 3587446"/>
                  <a:gd name="connsiteY2777" fmla="*/ 326867 h 825627"/>
                  <a:gd name="connsiteX2778" fmla="*/ 2820484 w 3587446"/>
                  <a:gd name="connsiteY2778" fmla="*/ 320374 h 825627"/>
                  <a:gd name="connsiteX2779" fmla="*/ 2039328 w 3587446"/>
                  <a:gd name="connsiteY2779" fmla="*/ 320374 h 825627"/>
                  <a:gd name="connsiteX2780" fmla="*/ 2061351 w 3587446"/>
                  <a:gd name="connsiteY2780" fmla="*/ 326867 h 825627"/>
                  <a:gd name="connsiteX2781" fmla="*/ 2108741 w 3587446"/>
                  <a:gd name="connsiteY2781" fmla="*/ 360602 h 825627"/>
                  <a:gd name="connsiteX2782" fmla="*/ 2108741 w 3587446"/>
                  <a:gd name="connsiteY2782" fmla="*/ 391955 h 825627"/>
                  <a:gd name="connsiteX2783" fmla="*/ 2065450 w 3587446"/>
                  <a:gd name="connsiteY2783" fmla="*/ 422771 h 825627"/>
                  <a:gd name="connsiteX2784" fmla="*/ 2021408 w 3587446"/>
                  <a:gd name="connsiteY2784" fmla="*/ 422771 h 825627"/>
                  <a:gd name="connsiteX2785" fmla="*/ 1974017 w 3587446"/>
                  <a:gd name="connsiteY2785" fmla="*/ 389035 h 825627"/>
                  <a:gd name="connsiteX2786" fmla="*/ 1974017 w 3587446"/>
                  <a:gd name="connsiteY2786" fmla="*/ 357684 h 825627"/>
                  <a:gd name="connsiteX2787" fmla="*/ 2017308 w 3587446"/>
                  <a:gd name="connsiteY2787" fmla="*/ 326867 h 825627"/>
                  <a:gd name="connsiteX2788" fmla="*/ 2039328 w 3587446"/>
                  <a:gd name="connsiteY2788" fmla="*/ 320374 h 825627"/>
                  <a:gd name="connsiteX2789" fmla="*/ 1258331 w 3587446"/>
                  <a:gd name="connsiteY2789" fmla="*/ 320374 h 825627"/>
                  <a:gd name="connsiteX2790" fmla="*/ 1280352 w 3587446"/>
                  <a:gd name="connsiteY2790" fmla="*/ 326867 h 825627"/>
                  <a:gd name="connsiteX2791" fmla="*/ 1327743 w 3587446"/>
                  <a:gd name="connsiteY2791" fmla="*/ 360602 h 825627"/>
                  <a:gd name="connsiteX2792" fmla="*/ 1327743 w 3587446"/>
                  <a:gd name="connsiteY2792" fmla="*/ 391955 h 825627"/>
                  <a:gd name="connsiteX2793" fmla="*/ 1284451 w 3587446"/>
                  <a:gd name="connsiteY2793" fmla="*/ 422771 h 825627"/>
                  <a:gd name="connsiteX2794" fmla="*/ 1240409 w 3587446"/>
                  <a:gd name="connsiteY2794" fmla="*/ 422771 h 825627"/>
                  <a:gd name="connsiteX2795" fmla="*/ 1193018 w 3587446"/>
                  <a:gd name="connsiteY2795" fmla="*/ 389035 h 825627"/>
                  <a:gd name="connsiteX2796" fmla="*/ 1193018 w 3587446"/>
                  <a:gd name="connsiteY2796" fmla="*/ 357684 h 825627"/>
                  <a:gd name="connsiteX2797" fmla="*/ 1236309 w 3587446"/>
                  <a:gd name="connsiteY2797" fmla="*/ 326867 h 825627"/>
                  <a:gd name="connsiteX2798" fmla="*/ 1258331 w 3587446"/>
                  <a:gd name="connsiteY2798" fmla="*/ 320374 h 825627"/>
                  <a:gd name="connsiteX2799" fmla="*/ 478811 w 3587446"/>
                  <a:gd name="connsiteY2799" fmla="*/ 320374 h 825627"/>
                  <a:gd name="connsiteX2800" fmla="*/ 500832 w 3587446"/>
                  <a:gd name="connsiteY2800" fmla="*/ 326867 h 825627"/>
                  <a:gd name="connsiteX2801" fmla="*/ 548223 w 3587446"/>
                  <a:gd name="connsiteY2801" fmla="*/ 360602 h 825627"/>
                  <a:gd name="connsiteX2802" fmla="*/ 548223 w 3587446"/>
                  <a:gd name="connsiteY2802" fmla="*/ 391955 h 825627"/>
                  <a:gd name="connsiteX2803" fmla="*/ 504932 w 3587446"/>
                  <a:gd name="connsiteY2803" fmla="*/ 422771 h 825627"/>
                  <a:gd name="connsiteX2804" fmla="*/ 460891 w 3587446"/>
                  <a:gd name="connsiteY2804" fmla="*/ 422771 h 825627"/>
                  <a:gd name="connsiteX2805" fmla="*/ 413500 w 3587446"/>
                  <a:gd name="connsiteY2805" fmla="*/ 389035 h 825627"/>
                  <a:gd name="connsiteX2806" fmla="*/ 413500 w 3587446"/>
                  <a:gd name="connsiteY2806" fmla="*/ 357684 h 825627"/>
                  <a:gd name="connsiteX2807" fmla="*/ 456791 w 3587446"/>
                  <a:gd name="connsiteY2807" fmla="*/ 326867 h 825627"/>
                  <a:gd name="connsiteX2808" fmla="*/ 478811 w 3587446"/>
                  <a:gd name="connsiteY2808" fmla="*/ 320374 h 825627"/>
                  <a:gd name="connsiteX2809" fmla="*/ 2707309 w 3587446"/>
                  <a:gd name="connsiteY2809" fmla="*/ 319741 h 825627"/>
                  <a:gd name="connsiteX2810" fmla="*/ 2718541 w 3587446"/>
                  <a:gd name="connsiteY2810" fmla="*/ 322691 h 825627"/>
                  <a:gd name="connsiteX2811" fmla="*/ 2739546 w 3587446"/>
                  <a:gd name="connsiteY2811" fmla="*/ 336511 h 825627"/>
                  <a:gd name="connsiteX2812" fmla="*/ 2740414 w 3587446"/>
                  <a:gd name="connsiteY2812" fmla="*/ 352246 h 825627"/>
                  <a:gd name="connsiteX2813" fmla="*/ 2727829 w 3587446"/>
                  <a:gd name="connsiteY2813" fmla="*/ 361938 h 825627"/>
                  <a:gd name="connsiteX2814" fmla="*/ 2705726 w 3587446"/>
                  <a:gd name="connsiteY2814" fmla="*/ 362556 h 825627"/>
                  <a:gd name="connsiteX2815" fmla="*/ 2684721 w 3587446"/>
                  <a:gd name="connsiteY2815" fmla="*/ 348736 h 825627"/>
                  <a:gd name="connsiteX2816" fmla="*/ 2683853 w 3587446"/>
                  <a:gd name="connsiteY2816" fmla="*/ 333001 h 825627"/>
                  <a:gd name="connsiteX2817" fmla="*/ 2696437 w 3587446"/>
                  <a:gd name="connsiteY2817" fmla="*/ 323309 h 825627"/>
                  <a:gd name="connsiteX2818" fmla="*/ 2707309 w 3587446"/>
                  <a:gd name="connsiteY2818" fmla="*/ 319741 h 825627"/>
                  <a:gd name="connsiteX2819" fmla="*/ 1926154 w 3587446"/>
                  <a:gd name="connsiteY2819" fmla="*/ 319741 h 825627"/>
                  <a:gd name="connsiteX2820" fmla="*/ 1937385 w 3587446"/>
                  <a:gd name="connsiteY2820" fmla="*/ 322691 h 825627"/>
                  <a:gd name="connsiteX2821" fmla="*/ 1958390 w 3587446"/>
                  <a:gd name="connsiteY2821" fmla="*/ 336511 h 825627"/>
                  <a:gd name="connsiteX2822" fmla="*/ 1959258 w 3587446"/>
                  <a:gd name="connsiteY2822" fmla="*/ 352246 h 825627"/>
                  <a:gd name="connsiteX2823" fmla="*/ 1946674 w 3587446"/>
                  <a:gd name="connsiteY2823" fmla="*/ 361938 h 825627"/>
                  <a:gd name="connsiteX2824" fmla="*/ 1924570 w 3587446"/>
                  <a:gd name="connsiteY2824" fmla="*/ 362556 h 825627"/>
                  <a:gd name="connsiteX2825" fmla="*/ 1903567 w 3587446"/>
                  <a:gd name="connsiteY2825" fmla="*/ 348736 h 825627"/>
                  <a:gd name="connsiteX2826" fmla="*/ 1902697 w 3587446"/>
                  <a:gd name="connsiteY2826" fmla="*/ 333001 h 825627"/>
                  <a:gd name="connsiteX2827" fmla="*/ 1915282 w 3587446"/>
                  <a:gd name="connsiteY2827" fmla="*/ 323309 h 825627"/>
                  <a:gd name="connsiteX2828" fmla="*/ 1926154 w 3587446"/>
                  <a:gd name="connsiteY2828" fmla="*/ 319741 h 825627"/>
                  <a:gd name="connsiteX2829" fmla="*/ 1145155 w 3587446"/>
                  <a:gd name="connsiteY2829" fmla="*/ 319741 h 825627"/>
                  <a:gd name="connsiteX2830" fmla="*/ 1156388 w 3587446"/>
                  <a:gd name="connsiteY2830" fmla="*/ 322691 h 825627"/>
                  <a:gd name="connsiteX2831" fmla="*/ 1177392 w 3587446"/>
                  <a:gd name="connsiteY2831" fmla="*/ 336511 h 825627"/>
                  <a:gd name="connsiteX2832" fmla="*/ 1178261 w 3587446"/>
                  <a:gd name="connsiteY2832" fmla="*/ 352246 h 825627"/>
                  <a:gd name="connsiteX2833" fmla="*/ 1165675 w 3587446"/>
                  <a:gd name="connsiteY2833" fmla="*/ 361938 h 825627"/>
                  <a:gd name="connsiteX2834" fmla="*/ 1143572 w 3587446"/>
                  <a:gd name="connsiteY2834" fmla="*/ 362556 h 825627"/>
                  <a:gd name="connsiteX2835" fmla="*/ 1122568 w 3587446"/>
                  <a:gd name="connsiteY2835" fmla="*/ 348736 h 825627"/>
                  <a:gd name="connsiteX2836" fmla="*/ 1121699 w 3587446"/>
                  <a:gd name="connsiteY2836" fmla="*/ 333001 h 825627"/>
                  <a:gd name="connsiteX2837" fmla="*/ 1134283 w 3587446"/>
                  <a:gd name="connsiteY2837" fmla="*/ 323309 h 825627"/>
                  <a:gd name="connsiteX2838" fmla="*/ 1145155 w 3587446"/>
                  <a:gd name="connsiteY2838" fmla="*/ 319741 h 825627"/>
                  <a:gd name="connsiteX2839" fmla="*/ 365637 w 3587446"/>
                  <a:gd name="connsiteY2839" fmla="*/ 319741 h 825627"/>
                  <a:gd name="connsiteX2840" fmla="*/ 376868 w 3587446"/>
                  <a:gd name="connsiteY2840" fmla="*/ 322691 h 825627"/>
                  <a:gd name="connsiteX2841" fmla="*/ 397872 w 3587446"/>
                  <a:gd name="connsiteY2841" fmla="*/ 336511 h 825627"/>
                  <a:gd name="connsiteX2842" fmla="*/ 398741 w 3587446"/>
                  <a:gd name="connsiteY2842" fmla="*/ 352246 h 825627"/>
                  <a:gd name="connsiteX2843" fmla="*/ 386157 w 3587446"/>
                  <a:gd name="connsiteY2843" fmla="*/ 361938 h 825627"/>
                  <a:gd name="connsiteX2844" fmla="*/ 364053 w 3587446"/>
                  <a:gd name="connsiteY2844" fmla="*/ 362556 h 825627"/>
                  <a:gd name="connsiteX2845" fmla="*/ 343048 w 3587446"/>
                  <a:gd name="connsiteY2845" fmla="*/ 348736 h 825627"/>
                  <a:gd name="connsiteX2846" fmla="*/ 342181 w 3587446"/>
                  <a:gd name="connsiteY2846" fmla="*/ 333001 h 825627"/>
                  <a:gd name="connsiteX2847" fmla="*/ 354765 w 3587446"/>
                  <a:gd name="connsiteY2847" fmla="*/ 323309 h 825627"/>
                  <a:gd name="connsiteX2848" fmla="*/ 365637 w 3587446"/>
                  <a:gd name="connsiteY2848" fmla="*/ 319741 h 825627"/>
                  <a:gd name="connsiteX2849" fmla="*/ 3014372 w 3587446"/>
                  <a:gd name="connsiteY2849" fmla="*/ 316819 h 825627"/>
                  <a:gd name="connsiteX2850" fmla="*/ 3020556 w 3587446"/>
                  <a:gd name="connsiteY2850" fmla="*/ 318875 h 825627"/>
                  <a:gd name="connsiteX2851" fmla="*/ 3027691 w 3587446"/>
                  <a:gd name="connsiteY2851" fmla="*/ 324427 h 825627"/>
                  <a:gd name="connsiteX2852" fmla="*/ 3027132 w 3587446"/>
                  <a:gd name="connsiteY2852" fmla="*/ 333395 h 825627"/>
                  <a:gd name="connsiteX2853" fmla="*/ 3019335 w 3587446"/>
                  <a:gd name="connsiteY2853" fmla="*/ 338475 h 825627"/>
                  <a:gd name="connsiteX2854" fmla="*/ 3006736 w 3587446"/>
                  <a:gd name="connsiteY2854" fmla="*/ 338077 h 825627"/>
                  <a:gd name="connsiteX2855" fmla="*/ 2999600 w 3587446"/>
                  <a:gd name="connsiteY2855" fmla="*/ 332525 h 825627"/>
                  <a:gd name="connsiteX2856" fmla="*/ 3000160 w 3587446"/>
                  <a:gd name="connsiteY2856" fmla="*/ 323557 h 825627"/>
                  <a:gd name="connsiteX2857" fmla="*/ 3007957 w 3587446"/>
                  <a:gd name="connsiteY2857" fmla="*/ 318477 h 825627"/>
                  <a:gd name="connsiteX2858" fmla="*/ 3014372 w 3587446"/>
                  <a:gd name="connsiteY2858" fmla="*/ 316819 h 825627"/>
                  <a:gd name="connsiteX2859" fmla="*/ 2233216 w 3587446"/>
                  <a:gd name="connsiteY2859" fmla="*/ 316819 h 825627"/>
                  <a:gd name="connsiteX2860" fmla="*/ 2239400 w 3587446"/>
                  <a:gd name="connsiteY2860" fmla="*/ 318875 h 825627"/>
                  <a:gd name="connsiteX2861" fmla="*/ 2246536 w 3587446"/>
                  <a:gd name="connsiteY2861" fmla="*/ 324427 h 825627"/>
                  <a:gd name="connsiteX2862" fmla="*/ 2245976 w 3587446"/>
                  <a:gd name="connsiteY2862" fmla="*/ 333395 h 825627"/>
                  <a:gd name="connsiteX2863" fmla="*/ 2238179 w 3587446"/>
                  <a:gd name="connsiteY2863" fmla="*/ 338475 h 825627"/>
                  <a:gd name="connsiteX2864" fmla="*/ 2225580 w 3587446"/>
                  <a:gd name="connsiteY2864" fmla="*/ 338077 h 825627"/>
                  <a:gd name="connsiteX2865" fmla="*/ 2218445 w 3587446"/>
                  <a:gd name="connsiteY2865" fmla="*/ 332525 h 825627"/>
                  <a:gd name="connsiteX2866" fmla="*/ 2219004 w 3587446"/>
                  <a:gd name="connsiteY2866" fmla="*/ 323557 h 825627"/>
                  <a:gd name="connsiteX2867" fmla="*/ 2226801 w 3587446"/>
                  <a:gd name="connsiteY2867" fmla="*/ 318477 h 825627"/>
                  <a:gd name="connsiteX2868" fmla="*/ 2233216 w 3587446"/>
                  <a:gd name="connsiteY2868" fmla="*/ 316819 h 825627"/>
                  <a:gd name="connsiteX2869" fmla="*/ 1452219 w 3587446"/>
                  <a:gd name="connsiteY2869" fmla="*/ 316819 h 825627"/>
                  <a:gd name="connsiteX2870" fmla="*/ 1458403 w 3587446"/>
                  <a:gd name="connsiteY2870" fmla="*/ 318875 h 825627"/>
                  <a:gd name="connsiteX2871" fmla="*/ 1465539 w 3587446"/>
                  <a:gd name="connsiteY2871" fmla="*/ 324427 h 825627"/>
                  <a:gd name="connsiteX2872" fmla="*/ 1464979 w 3587446"/>
                  <a:gd name="connsiteY2872" fmla="*/ 333395 h 825627"/>
                  <a:gd name="connsiteX2873" fmla="*/ 1457181 w 3587446"/>
                  <a:gd name="connsiteY2873" fmla="*/ 338475 h 825627"/>
                  <a:gd name="connsiteX2874" fmla="*/ 1444583 w 3587446"/>
                  <a:gd name="connsiteY2874" fmla="*/ 338077 h 825627"/>
                  <a:gd name="connsiteX2875" fmla="*/ 1437446 w 3587446"/>
                  <a:gd name="connsiteY2875" fmla="*/ 332525 h 825627"/>
                  <a:gd name="connsiteX2876" fmla="*/ 1438005 w 3587446"/>
                  <a:gd name="connsiteY2876" fmla="*/ 323557 h 825627"/>
                  <a:gd name="connsiteX2877" fmla="*/ 1445804 w 3587446"/>
                  <a:gd name="connsiteY2877" fmla="*/ 318477 h 825627"/>
                  <a:gd name="connsiteX2878" fmla="*/ 1452219 w 3587446"/>
                  <a:gd name="connsiteY2878" fmla="*/ 316819 h 825627"/>
                  <a:gd name="connsiteX2879" fmla="*/ 672701 w 3587446"/>
                  <a:gd name="connsiteY2879" fmla="*/ 316819 h 825627"/>
                  <a:gd name="connsiteX2880" fmla="*/ 678883 w 3587446"/>
                  <a:gd name="connsiteY2880" fmla="*/ 318875 h 825627"/>
                  <a:gd name="connsiteX2881" fmla="*/ 686019 w 3587446"/>
                  <a:gd name="connsiteY2881" fmla="*/ 324427 h 825627"/>
                  <a:gd name="connsiteX2882" fmla="*/ 685459 w 3587446"/>
                  <a:gd name="connsiteY2882" fmla="*/ 333395 h 825627"/>
                  <a:gd name="connsiteX2883" fmla="*/ 677662 w 3587446"/>
                  <a:gd name="connsiteY2883" fmla="*/ 338475 h 825627"/>
                  <a:gd name="connsiteX2884" fmla="*/ 665063 w 3587446"/>
                  <a:gd name="connsiteY2884" fmla="*/ 338077 h 825627"/>
                  <a:gd name="connsiteX2885" fmla="*/ 657928 w 3587446"/>
                  <a:gd name="connsiteY2885" fmla="*/ 332525 h 825627"/>
                  <a:gd name="connsiteX2886" fmla="*/ 658487 w 3587446"/>
                  <a:gd name="connsiteY2886" fmla="*/ 323557 h 825627"/>
                  <a:gd name="connsiteX2887" fmla="*/ 666284 w 3587446"/>
                  <a:gd name="connsiteY2887" fmla="*/ 318477 h 825627"/>
                  <a:gd name="connsiteX2888" fmla="*/ 672701 w 3587446"/>
                  <a:gd name="connsiteY2888" fmla="*/ 316819 h 825627"/>
                  <a:gd name="connsiteX2889" fmla="*/ 3451383 w 3587446"/>
                  <a:gd name="connsiteY2889" fmla="*/ 298869 h 825627"/>
                  <a:gd name="connsiteX2890" fmla="*/ 3456229 w 3587446"/>
                  <a:gd name="connsiteY2890" fmla="*/ 300141 h 825627"/>
                  <a:gd name="connsiteX2891" fmla="*/ 3461613 w 3587446"/>
                  <a:gd name="connsiteY2891" fmla="*/ 321676 h 825627"/>
                  <a:gd name="connsiteX2892" fmla="*/ 3457444 w 3587446"/>
                  <a:gd name="connsiteY2892" fmla="*/ 324886 h 825627"/>
                  <a:gd name="connsiteX2893" fmla="*/ 3443148 w 3587446"/>
                  <a:gd name="connsiteY2893" fmla="*/ 325286 h 825627"/>
                  <a:gd name="connsiteX2894" fmla="*/ 3434344 w 3587446"/>
                  <a:gd name="connsiteY2894" fmla="*/ 319493 h 825627"/>
                  <a:gd name="connsiteX2895" fmla="*/ 3433783 w 3587446"/>
                  <a:gd name="connsiteY2895" fmla="*/ 309316 h 825627"/>
                  <a:gd name="connsiteX2896" fmla="*/ 3444351 w 3587446"/>
                  <a:gd name="connsiteY2896" fmla="*/ 301176 h 825627"/>
                  <a:gd name="connsiteX2897" fmla="*/ 3451383 w 3587446"/>
                  <a:gd name="connsiteY2897" fmla="*/ 298869 h 825627"/>
                  <a:gd name="connsiteX2898" fmla="*/ 2670386 w 3587446"/>
                  <a:gd name="connsiteY2898" fmla="*/ 298869 h 825627"/>
                  <a:gd name="connsiteX2899" fmla="*/ 2677651 w 3587446"/>
                  <a:gd name="connsiteY2899" fmla="*/ 300776 h 825627"/>
                  <a:gd name="connsiteX2900" fmla="*/ 2686454 w 3587446"/>
                  <a:gd name="connsiteY2900" fmla="*/ 306568 h 825627"/>
                  <a:gd name="connsiteX2901" fmla="*/ 2687016 w 3587446"/>
                  <a:gd name="connsiteY2901" fmla="*/ 316747 h 825627"/>
                  <a:gd name="connsiteX2902" fmla="*/ 2676447 w 3587446"/>
                  <a:gd name="connsiteY2902" fmla="*/ 324886 h 825627"/>
                  <a:gd name="connsiteX2903" fmla="*/ 2662150 w 3587446"/>
                  <a:gd name="connsiteY2903" fmla="*/ 325286 h 825627"/>
                  <a:gd name="connsiteX2904" fmla="*/ 2653345 w 3587446"/>
                  <a:gd name="connsiteY2904" fmla="*/ 319493 h 825627"/>
                  <a:gd name="connsiteX2905" fmla="*/ 2652784 w 3587446"/>
                  <a:gd name="connsiteY2905" fmla="*/ 309316 h 825627"/>
                  <a:gd name="connsiteX2906" fmla="*/ 2663354 w 3587446"/>
                  <a:gd name="connsiteY2906" fmla="*/ 301176 h 825627"/>
                  <a:gd name="connsiteX2907" fmla="*/ 2670386 w 3587446"/>
                  <a:gd name="connsiteY2907" fmla="*/ 298869 h 825627"/>
                  <a:gd name="connsiteX2908" fmla="*/ 1889230 w 3587446"/>
                  <a:gd name="connsiteY2908" fmla="*/ 298869 h 825627"/>
                  <a:gd name="connsiteX2909" fmla="*/ 1896495 w 3587446"/>
                  <a:gd name="connsiteY2909" fmla="*/ 300776 h 825627"/>
                  <a:gd name="connsiteX2910" fmla="*/ 1905298 w 3587446"/>
                  <a:gd name="connsiteY2910" fmla="*/ 306568 h 825627"/>
                  <a:gd name="connsiteX2911" fmla="*/ 1905861 w 3587446"/>
                  <a:gd name="connsiteY2911" fmla="*/ 316747 h 825627"/>
                  <a:gd name="connsiteX2912" fmla="*/ 1895291 w 3587446"/>
                  <a:gd name="connsiteY2912" fmla="*/ 324886 h 825627"/>
                  <a:gd name="connsiteX2913" fmla="*/ 1880995 w 3587446"/>
                  <a:gd name="connsiteY2913" fmla="*/ 325286 h 825627"/>
                  <a:gd name="connsiteX2914" fmla="*/ 1872190 w 3587446"/>
                  <a:gd name="connsiteY2914" fmla="*/ 319493 h 825627"/>
                  <a:gd name="connsiteX2915" fmla="*/ 1871629 w 3587446"/>
                  <a:gd name="connsiteY2915" fmla="*/ 309316 h 825627"/>
                  <a:gd name="connsiteX2916" fmla="*/ 1882198 w 3587446"/>
                  <a:gd name="connsiteY2916" fmla="*/ 301176 h 825627"/>
                  <a:gd name="connsiteX2917" fmla="*/ 1889230 w 3587446"/>
                  <a:gd name="connsiteY2917" fmla="*/ 298869 h 825627"/>
                  <a:gd name="connsiteX2918" fmla="*/ 1108232 w 3587446"/>
                  <a:gd name="connsiteY2918" fmla="*/ 298869 h 825627"/>
                  <a:gd name="connsiteX2919" fmla="*/ 1115497 w 3587446"/>
                  <a:gd name="connsiteY2919" fmla="*/ 300776 h 825627"/>
                  <a:gd name="connsiteX2920" fmla="*/ 1124301 w 3587446"/>
                  <a:gd name="connsiteY2920" fmla="*/ 306568 h 825627"/>
                  <a:gd name="connsiteX2921" fmla="*/ 1124863 w 3587446"/>
                  <a:gd name="connsiteY2921" fmla="*/ 316747 h 825627"/>
                  <a:gd name="connsiteX2922" fmla="*/ 1114293 w 3587446"/>
                  <a:gd name="connsiteY2922" fmla="*/ 324886 h 825627"/>
                  <a:gd name="connsiteX2923" fmla="*/ 1099996 w 3587446"/>
                  <a:gd name="connsiteY2923" fmla="*/ 325286 h 825627"/>
                  <a:gd name="connsiteX2924" fmla="*/ 1091193 w 3587446"/>
                  <a:gd name="connsiteY2924" fmla="*/ 319493 h 825627"/>
                  <a:gd name="connsiteX2925" fmla="*/ 1090631 w 3587446"/>
                  <a:gd name="connsiteY2925" fmla="*/ 309316 h 825627"/>
                  <a:gd name="connsiteX2926" fmla="*/ 1101200 w 3587446"/>
                  <a:gd name="connsiteY2926" fmla="*/ 301176 h 825627"/>
                  <a:gd name="connsiteX2927" fmla="*/ 1108232 w 3587446"/>
                  <a:gd name="connsiteY2927" fmla="*/ 298869 h 825627"/>
                  <a:gd name="connsiteX2928" fmla="*/ 328713 w 3587446"/>
                  <a:gd name="connsiteY2928" fmla="*/ 298869 h 825627"/>
                  <a:gd name="connsiteX2929" fmla="*/ 335978 w 3587446"/>
                  <a:gd name="connsiteY2929" fmla="*/ 300776 h 825627"/>
                  <a:gd name="connsiteX2930" fmla="*/ 344781 w 3587446"/>
                  <a:gd name="connsiteY2930" fmla="*/ 306568 h 825627"/>
                  <a:gd name="connsiteX2931" fmla="*/ 345343 w 3587446"/>
                  <a:gd name="connsiteY2931" fmla="*/ 316747 h 825627"/>
                  <a:gd name="connsiteX2932" fmla="*/ 334774 w 3587446"/>
                  <a:gd name="connsiteY2932" fmla="*/ 324886 h 825627"/>
                  <a:gd name="connsiteX2933" fmla="*/ 320478 w 3587446"/>
                  <a:gd name="connsiteY2933" fmla="*/ 325286 h 825627"/>
                  <a:gd name="connsiteX2934" fmla="*/ 311673 w 3587446"/>
                  <a:gd name="connsiteY2934" fmla="*/ 319493 h 825627"/>
                  <a:gd name="connsiteX2935" fmla="*/ 311111 w 3587446"/>
                  <a:gd name="connsiteY2935" fmla="*/ 309316 h 825627"/>
                  <a:gd name="connsiteX2936" fmla="*/ 321681 w 3587446"/>
                  <a:gd name="connsiteY2936" fmla="*/ 301176 h 825627"/>
                  <a:gd name="connsiteX2937" fmla="*/ 328713 w 3587446"/>
                  <a:gd name="connsiteY2937" fmla="*/ 298869 h 825627"/>
                  <a:gd name="connsiteX2938" fmla="*/ 3026574 w 3587446"/>
                  <a:gd name="connsiteY2938" fmla="*/ 289977 h 825627"/>
                  <a:gd name="connsiteX2939" fmla="*/ 3038237 w 3587446"/>
                  <a:gd name="connsiteY2939" fmla="*/ 294095 h 825627"/>
                  <a:gd name="connsiteX2940" fmla="*/ 3041720 w 3587446"/>
                  <a:gd name="connsiteY2940" fmla="*/ 301454 h 825627"/>
                  <a:gd name="connsiteX2941" fmla="*/ 3035934 w 3587446"/>
                  <a:gd name="connsiteY2941" fmla="*/ 309757 h 825627"/>
                  <a:gd name="connsiteX2942" fmla="*/ 3022948 w 3587446"/>
                  <a:gd name="connsiteY2942" fmla="*/ 312872 h 825627"/>
                  <a:gd name="connsiteX2943" fmla="*/ 3011286 w 3587446"/>
                  <a:gd name="connsiteY2943" fmla="*/ 308753 h 825627"/>
                  <a:gd name="connsiteX2944" fmla="*/ 3007801 w 3587446"/>
                  <a:gd name="connsiteY2944" fmla="*/ 301394 h 825627"/>
                  <a:gd name="connsiteX2945" fmla="*/ 3013587 w 3587446"/>
                  <a:gd name="connsiteY2945" fmla="*/ 293091 h 825627"/>
                  <a:gd name="connsiteX2946" fmla="*/ 2245418 w 3587446"/>
                  <a:gd name="connsiteY2946" fmla="*/ 289977 h 825627"/>
                  <a:gd name="connsiteX2947" fmla="*/ 2257081 w 3587446"/>
                  <a:gd name="connsiteY2947" fmla="*/ 294095 h 825627"/>
                  <a:gd name="connsiteX2948" fmla="*/ 2260566 w 3587446"/>
                  <a:gd name="connsiteY2948" fmla="*/ 301454 h 825627"/>
                  <a:gd name="connsiteX2949" fmla="*/ 2254780 w 3587446"/>
                  <a:gd name="connsiteY2949" fmla="*/ 309757 h 825627"/>
                  <a:gd name="connsiteX2950" fmla="*/ 2241793 w 3587446"/>
                  <a:gd name="connsiteY2950" fmla="*/ 312872 h 825627"/>
                  <a:gd name="connsiteX2951" fmla="*/ 2230130 w 3587446"/>
                  <a:gd name="connsiteY2951" fmla="*/ 308753 h 825627"/>
                  <a:gd name="connsiteX2952" fmla="*/ 2226646 w 3587446"/>
                  <a:gd name="connsiteY2952" fmla="*/ 301394 h 825627"/>
                  <a:gd name="connsiteX2953" fmla="*/ 2232432 w 3587446"/>
                  <a:gd name="connsiteY2953" fmla="*/ 293091 h 825627"/>
                  <a:gd name="connsiteX2954" fmla="*/ 1464420 w 3587446"/>
                  <a:gd name="connsiteY2954" fmla="*/ 289977 h 825627"/>
                  <a:gd name="connsiteX2955" fmla="*/ 1476084 w 3587446"/>
                  <a:gd name="connsiteY2955" fmla="*/ 294095 h 825627"/>
                  <a:gd name="connsiteX2956" fmla="*/ 1479567 w 3587446"/>
                  <a:gd name="connsiteY2956" fmla="*/ 301454 h 825627"/>
                  <a:gd name="connsiteX2957" fmla="*/ 1473781 w 3587446"/>
                  <a:gd name="connsiteY2957" fmla="*/ 309757 h 825627"/>
                  <a:gd name="connsiteX2958" fmla="*/ 1460796 w 3587446"/>
                  <a:gd name="connsiteY2958" fmla="*/ 312872 h 825627"/>
                  <a:gd name="connsiteX2959" fmla="*/ 1449132 w 3587446"/>
                  <a:gd name="connsiteY2959" fmla="*/ 308753 h 825627"/>
                  <a:gd name="connsiteX2960" fmla="*/ 1445649 w 3587446"/>
                  <a:gd name="connsiteY2960" fmla="*/ 301394 h 825627"/>
                  <a:gd name="connsiteX2961" fmla="*/ 1451434 w 3587446"/>
                  <a:gd name="connsiteY2961" fmla="*/ 293091 h 825627"/>
                  <a:gd name="connsiteX2962" fmla="*/ 684902 w 3587446"/>
                  <a:gd name="connsiteY2962" fmla="*/ 289977 h 825627"/>
                  <a:gd name="connsiteX2963" fmla="*/ 696565 w 3587446"/>
                  <a:gd name="connsiteY2963" fmla="*/ 294095 h 825627"/>
                  <a:gd name="connsiteX2964" fmla="*/ 700048 w 3587446"/>
                  <a:gd name="connsiteY2964" fmla="*/ 301454 h 825627"/>
                  <a:gd name="connsiteX2965" fmla="*/ 694262 w 3587446"/>
                  <a:gd name="connsiteY2965" fmla="*/ 309757 h 825627"/>
                  <a:gd name="connsiteX2966" fmla="*/ 681276 w 3587446"/>
                  <a:gd name="connsiteY2966" fmla="*/ 312872 h 825627"/>
                  <a:gd name="connsiteX2967" fmla="*/ 669612 w 3587446"/>
                  <a:gd name="connsiteY2967" fmla="*/ 308753 h 825627"/>
                  <a:gd name="connsiteX2968" fmla="*/ 666129 w 3587446"/>
                  <a:gd name="connsiteY2968" fmla="*/ 301394 h 825627"/>
                  <a:gd name="connsiteX2969" fmla="*/ 671915 w 3587446"/>
                  <a:gd name="connsiteY2969" fmla="*/ 293091 h 825627"/>
                  <a:gd name="connsiteX2970" fmla="*/ 3300273 w 3587446"/>
                  <a:gd name="connsiteY2970" fmla="*/ 287065 h 825627"/>
                  <a:gd name="connsiteX2971" fmla="*/ 3317426 w 3587446"/>
                  <a:gd name="connsiteY2971" fmla="*/ 292123 h 825627"/>
                  <a:gd name="connsiteX2972" fmla="*/ 3343406 w 3587446"/>
                  <a:gd name="connsiteY2972" fmla="*/ 310616 h 825627"/>
                  <a:gd name="connsiteX2973" fmla="*/ 3343407 w 3587446"/>
                  <a:gd name="connsiteY2973" fmla="*/ 335037 h 825627"/>
                  <a:gd name="connsiteX2974" fmla="*/ 3297820 w 3587446"/>
                  <a:gd name="connsiteY2974" fmla="*/ 367488 h 825627"/>
                  <a:gd name="connsiteX2975" fmla="*/ 3263515 w 3587446"/>
                  <a:gd name="connsiteY2975" fmla="*/ 367488 h 825627"/>
                  <a:gd name="connsiteX2976" fmla="*/ 3237536 w 3587446"/>
                  <a:gd name="connsiteY2976" fmla="*/ 348995 h 825627"/>
                  <a:gd name="connsiteX2977" fmla="*/ 3237535 w 3587446"/>
                  <a:gd name="connsiteY2977" fmla="*/ 324574 h 825627"/>
                  <a:gd name="connsiteX2978" fmla="*/ 3283122 w 3587446"/>
                  <a:gd name="connsiteY2978" fmla="*/ 292123 h 825627"/>
                  <a:gd name="connsiteX2979" fmla="*/ 3300273 w 3587446"/>
                  <a:gd name="connsiteY2979" fmla="*/ 287065 h 825627"/>
                  <a:gd name="connsiteX2980" fmla="*/ 2519118 w 3587446"/>
                  <a:gd name="connsiteY2980" fmla="*/ 287065 h 825627"/>
                  <a:gd name="connsiteX2981" fmla="*/ 2536270 w 3587446"/>
                  <a:gd name="connsiteY2981" fmla="*/ 292123 h 825627"/>
                  <a:gd name="connsiteX2982" fmla="*/ 2562251 w 3587446"/>
                  <a:gd name="connsiteY2982" fmla="*/ 310616 h 825627"/>
                  <a:gd name="connsiteX2983" fmla="*/ 2562251 w 3587446"/>
                  <a:gd name="connsiteY2983" fmla="*/ 335037 h 825627"/>
                  <a:gd name="connsiteX2984" fmla="*/ 2516664 w 3587446"/>
                  <a:gd name="connsiteY2984" fmla="*/ 367488 h 825627"/>
                  <a:gd name="connsiteX2985" fmla="*/ 2482360 w 3587446"/>
                  <a:gd name="connsiteY2985" fmla="*/ 367488 h 825627"/>
                  <a:gd name="connsiteX2986" fmla="*/ 2456380 w 3587446"/>
                  <a:gd name="connsiteY2986" fmla="*/ 348995 h 825627"/>
                  <a:gd name="connsiteX2987" fmla="*/ 2456380 w 3587446"/>
                  <a:gd name="connsiteY2987" fmla="*/ 324574 h 825627"/>
                  <a:gd name="connsiteX2988" fmla="*/ 2501966 w 3587446"/>
                  <a:gd name="connsiteY2988" fmla="*/ 292123 h 825627"/>
                  <a:gd name="connsiteX2989" fmla="*/ 2519118 w 3587446"/>
                  <a:gd name="connsiteY2989" fmla="*/ 287065 h 825627"/>
                  <a:gd name="connsiteX2990" fmla="*/ 1738121 w 3587446"/>
                  <a:gd name="connsiteY2990" fmla="*/ 287065 h 825627"/>
                  <a:gd name="connsiteX2991" fmla="*/ 1755273 w 3587446"/>
                  <a:gd name="connsiteY2991" fmla="*/ 292123 h 825627"/>
                  <a:gd name="connsiteX2992" fmla="*/ 1781252 w 3587446"/>
                  <a:gd name="connsiteY2992" fmla="*/ 310616 h 825627"/>
                  <a:gd name="connsiteX2993" fmla="*/ 1781253 w 3587446"/>
                  <a:gd name="connsiteY2993" fmla="*/ 335037 h 825627"/>
                  <a:gd name="connsiteX2994" fmla="*/ 1735667 w 3587446"/>
                  <a:gd name="connsiteY2994" fmla="*/ 367488 h 825627"/>
                  <a:gd name="connsiteX2995" fmla="*/ 1701362 w 3587446"/>
                  <a:gd name="connsiteY2995" fmla="*/ 367488 h 825627"/>
                  <a:gd name="connsiteX2996" fmla="*/ 1675383 w 3587446"/>
                  <a:gd name="connsiteY2996" fmla="*/ 348995 h 825627"/>
                  <a:gd name="connsiteX2997" fmla="*/ 1675383 w 3587446"/>
                  <a:gd name="connsiteY2997" fmla="*/ 324574 h 825627"/>
                  <a:gd name="connsiteX2998" fmla="*/ 1720969 w 3587446"/>
                  <a:gd name="connsiteY2998" fmla="*/ 292123 h 825627"/>
                  <a:gd name="connsiteX2999" fmla="*/ 1738121 w 3587446"/>
                  <a:gd name="connsiteY2999" fmla="*/ 287065 h 825627"/>
                  <a:gd name="connsiteX3000" fmla="*/ 958601 w 3587446"/>
                  <a:gd name="connsiteY3000" fmla="*/ 287065 h 825627"/>
                  <a:gd name="connsiteX3001" fmla="*/ 975753 w 3587446"/>
                  <a:gd name="connsiteY3001" fmla="*/ 292123 h 825627"/>
                  <a:gd name="connsiteX3002" fmla="*/ 1001732 w 3587446"/>
                  <a:gd name="connsiteY3002" fmla="*/ 310616 h 825627"/>
                  <a:gd name="connsiteX3003" fmla="*/ 1001734 w 3587446"/>
                  <a:gd name="connsiteY3003" fmla="*/ 335037 h 825627"/>
                  <a:gd name="connsiteX3004" fmla="*/ 956147 w 3587446"/>
                  <a:gd name="connsiteY3004" fmla="*/ 367488 h 825627"/>
                  <a:gd name="connsiteX3005" fmla="*/ 921842 w 3587446"/>
                  <a:gd name="connsiteY3005" fmla="*/ 367488 h 825627"/>
                  <a:gd name="connsiteX3006" fmla="*/ 895863 w 3587446"/>
                  <a:gd name="connsiteY3006" fmla="*/ 348995 h 825627"/>
                  <a:gd name="connsiteX3007" fmla="*/ 895863 w 3587446"/>
                  <a:gd name="connsiteY3007" fmla="*/ 324574 h 825627"/>
                  <a:gd name="connsiteX3008" fmla="*/ 941450 w 3587446"/>
                  <a:gd name="connsiteY3008" fmla="*/ 292123 h 825627"/>
                  <a:gd name="connsiteX3009" fmla="*/ 958601 w 3587446"/>
                  <a:gd name="connsiteY3009" fmla="*/ 287065 h 825627"/>
                  <a:gd name="connsiteX3010" fmla="*/ 177603 w 3587446"/>
                  <a:gd name="connsiteY3010" fmla="*/ 287065 h 825627"/>
                  <a:gd name="connsiteX3011" fmla="*/ 194756 w 3587446"/>
                  <a:gd name="connsiteY3011" fmla="*/ 292123 h 825627"/>
                  <a:gd name="connsiteX3012" fmla="*/ 220735 w 3587446"/>
                  <a:gd name="connsiteY3012" fmla="*/ 310616 h 825627"/>
                  <a:gd name="connsiteX3013" fmla="*/ 220736 w 3587446"/>
                  <a:gd name="connsiteY3013" fmla="*/ 335037 h 825627"/>
                  <a:gd name="connsiteX3014" fmla="*/ 175150 w 3587446"/>
                  <a:gd name="connsiteY3014" fmla="*/ 367488 h 825627"/>
                  <a:gd name="connsiteX3015" fmla="*/ 140844 w 3587446"/>
                  <a:gd name="connsiteY3015" fmla="*/ 367488 h 825627"/>
                  <a:gd name="connsiteX3016" fmla="*/ 117408 w 3587446"/>
                  <a:gd name="connsiteY3016" fmla="*/ 350805 h 825627"/>
                  <a:gd name="connsiteX3017" fmla="*/ 125936 w 3587446"/>
                  <a:gd name="connsiteY3017" fmla="*/ 316693 h 825627"/>
                  <a:gd name="connsiteX3018" fmla="*/ 160452 w 3587446"/>
                  <a:gd name="connsiteY3018" fmla="*/ 292123 h 825627"/>
                  <a:gd name="connsiteX3019" fmla="*/ 177603 w 3587446"/>
                  <a:gd name="connsiteY3019" fmla="*/ 287065 h 825627"/>
                  <a:gd name="connsiteX3020" fmla="*/ 3110590 w 3587446"/>
                  <a:gd name="connsiteY3020" fmla="*/ 275430 h 825627"/>
                  <a:gd name="connsiteX3021" fmla="*/ 3120106 w 3587446"/>
                  <a:gd name="connsiteY3021" fmla="*/ 278235 h 825627"/>
                  <a:gd name="connsiteX3022" fmla="*/ 3194712 w 3587446"/>
                  <a:gd name="connsiteY3022" fmla="*/ 331345 h 825627"/>
                  <a:gd name="connsiteX3023" fmla="*/ 3194712 w 3587446"/>
                  <a:gd name="connsiteY3023" fmla="*/ 344893 h 825627"/>
                  <a:gd name="connsiteX3024" fmla="*/ 3130902 w 3587446"/>
                  <a:gd name="connsiteY3024" fmla="*/ 390317 h 825627"/>
                  <a:gd name="connsiteX3025" fmla="*/ 3111871 w 3587446"/>
                  <a:gd name="connsiteY3025" fmla="*/ 390317 h 825627"/>
                  <a:gd name="connsiteX3026" fmla="*/ 3037264 w 3587446"/>
                  <a:gd name="connsiteY3026" fmla="*/ 337206 h 825627"/>
                  <a:gd name="connsiteX3027" fmla="*/ 3037264 w 3587446"/>
                  <a:gd name="connsiteY3027" fmla="*/ 323660 h 825627"/>
                  <a:gd name="connsiteX3028" fmla="*/ 3101074 w 3587446"/>
                  <a:gd name="connsiteY3028" fmla="*/ 278235 h 825627"/>
                  <a:gd name="connsiteX3029" fmla="*/ 3110590 w 3587446"/>
                  <a:gd name="connsiteY3029" fmla="*/ 275430 h 825627"/>
                  <a:gd name="connsiteX3030" fmla="*/ 2329434 w 3587446"/>
                  <a:gd name="connsiteY3030" fmla="*/ 275430 h 825627"/>
                  <a:gd name="connsiteX3031" fmla="*/ 2338950 w 3587446"/>
                  <a:gd name="connsiteY3031" fmla="*/ 278235 h 825627"/>
                  <a:gd name="connsiteX3032" fmla="*/ 2413557 w 3587446"/>
                  <a:gd name="connsiteY3032" fmla="*/ 331345 h 825627"/>
                  <a:gd name="connsiteX3033" fmla="*/ 2413557 w 3587446"/>
                  <a:gd name="connsiteY3033" fmla="*/ 344893 h 825627"/>
                  <a:gd name="connsiteX3034" fmla="*/ 2349746 w 3587446"/>
                  <a:gd name="connsiteY3034" fmla="*/ 390317 h 825627"/>
                  <a:gd name="connsiteX3035" fmla="*/ 2330715 w 3587446"/>
                  <a:gd name="connsiteY3035" fmla="*/ 390317 h 825627"/>
                  <a:gd name="connsiteX3036" fmla="*/ 2256107 w 3587446"/>
                  <a:gd name="connsiteY3036" fmla="*/ 337206 h 825627"/>
                  <a:gd name="connsiteX3037" fmla="*/ 2256107 w 3587446"/>
                  <a:gd name="connsiteY3037" fmla="*/ 323660 h 825627"/>
                  <a:gd name="connsiteX3038" fmla="*/ 2319919 w 3587446"/>
                  <a:gd name="connsiteY3038" fmla="*/ 278235 h 825627"/>
                  <a:gd name="connsiteX3039" fmla="*/ 2329434 w 3587446"/>
                  <a:gd name="connsiteY3039" fmla="*/ 275430 h 825627"/>
                  <a:gd name="connsiteX3040" fmla="*/ 1548437 w 3587446"/>
                  <a:gd name="connsiteY3040" fmla="*/ 275430 h 825627"/>
                  <a:gd name="connsiteX3041" fmla="*/ 1557952 w 3587446"/>
                  <a:gd name="connsiteY3041" fmla="*/ 278235 h 825627"/>
                  <a:gd name="connsiteX3042" fmla="*/ 1632559 w 3587446"/>
                  <a:gd name="connsiteY3042" fmla="*/ 331345 h 825627"/>
                  <a:gd name="connsiteX3043" fmla="*/ 1632559 w 3587446"/>
                  <a:gd name="connsiteY3043" fmla="*/ 344893 h 825627"/>
                  <a:gd name="connsiteX3044" fmla="*/ 1568749 w 3587446"/>
                  <a:gd name="connsiteY3044" fmla="*/ 390317 h 825627"/>
                  <a:gd name="connsiteX3045" fmla="*/ 1549718 w 3587446"/>
                  <a:gd name="connsiteY3045" fmla="*/ 390317 h 825627"/>
                  <a:gd name="connsiteX3046" fmla="*/ 1475110 w 3587446"/>
                  <a:gd name="connsiteY3046" fmla="*/ 337206 h 825627"/>
                  <a:gd name="connsiteX3047" fmla="*/ 1475110 w 3587446"/>
                  <a:gd name="connsiteY3047" fmla="*/ 323660 h 825627"/>
                  <a:gd name="connsiteX3048" fmla="*/ 1538920 w 3587446"/>
                  <a:gd name="connsiteY3048" fmla="*/ 278235 h 825627"/>
                  <a:gd name="connsiteX3049" fmla="*/ 1548437 w 3587446"/>
                  <a:gd name="connsiteY3049" fmla="*/ 275430 h 825627"/>
                  <a:gd name="connsiteX3050" fmla="*/ 768917 w 3587446"/>
                  <a:gd name="connsiteY3050" fmla="*/ 275430 h 825627"/>
                  <a:gd name="connsiteX3051" fmla="*/ 778433 w 3587446"/>
                  <a:gd name="connsiteY3051" fmla="*/ 278235 h 825627"/>
                  <a:gd name="connsiteX3052" fmla="*/ 853040 w 3587446"/>
                  <a:gd name="connsiteY3052" fmla="*/ 331345 h 825627"/>
                  <a:gd name="connsiteX3053" fmla="*/ 853040 w 3587446"/>
                  <a:gd name="connsiteY3053" fmla="*/ 344893 h 825627"/>
                  <a:gd name="connsiteX3054" fmla="*/ 789229 w 3587446"/>
                  <a:gd name="connsiteY3054" fmla="*/ 390317 h 825627"/>
                  <a:gd name="connsiteX3055" fmla="*/ 770198 w 3587446"/>
                  <a:gd name="connsiteY3055" fmla="*/ 390317 h 825627"/>
                  <a:gd name="connsiteX3056" fmla="*/ 695592 w 3587446"/>
                  <a:gd name="connsiteY3056" fmla="*/ 337206 h 825627"/>
                  <a:gd name="connsiteX3057" fmla="*/ 695592 w 3587446"/>
                  <a:gd name="connsiteY3057" fmla="*/ 323660 h 825627"/>
                  <a:gd name="connsiteX3058" fmla="*/ 759401 w 3587446"/>
                  <a:gd name="connsiteY3058" fmla="*/ 278235 h 825627"/>
                  <a:gd name="connsiteX3059" fmla="*/ 768917 w 3587446"/>
                  <a:gd name="connsiteY3059" fmla="*/ 275430 h 825627"/>
                  <a:gd name="connsiteX3060" fmla="*/ 3006974 w 3587446"/>
                  <a:gd name="connsiteY3060" fmla="*/ 263108 h 825627"/>
                  <a:gd name="connsiteX3061" fmla="*/ 3013157 w 3587446"/>
                  <a:gd name="connsiteY3061" fmla="*/ 265163 h 825627"/>
                  <a:gd name="connsiteX3062" fmla="*/ 3020293 w 3587446"/>
                  <a:gd name="connsiteY3062" fmla="*/ 270716 h 825627"/>
                  <a:gd name="connsiteX3063" fmla="*/ 3019734 w 3587446"/>
                  <a:gd name="connsiteY3063" fmla="*/ 279684 h 825627"/>
                  <a:gd name="connsiteX3064" fmla="*/ 3011936 w 3587446"/>
                  <a:gd name="connsiteY3064" fmla="*/ 284762 h 825627"/>
                  <a:gd name="connsiteX3065" fmla="*/ 2999337 w 3587446"/>
                  <a:gd name="connsiteY3065" fmla="*/ 284365 h 825627"/>
                  <a:gd name="connsiteX3066" fmla="*/ 2992202 w 3587446"/>
                  <a:gd name="connsiteY3066" fmla="*/ 278814 h 825627"/>
                  <a:gd name="connsiteX3067" fmla="*/ 2992760 w 3587446"/>
                  <a:gd name="connsiteY3067" fmla="*/ 269845 h 825627"/>
                  <a:gd name="connsiteX3068" fmla="*/ 3000558 w 3587446"/>
                  <a:gd name="connsiteY3068" fmla="*/ 264766 h 825627"/>
                  <a:gd name="connsiteX3069" fmla="*/ 3006974 w 3587446"/>
                  <a:gd name="connsiteY3069" fmla="*/ 263108 h 825627"/>
                  <a:gd name="connsiteX3070" fmla="*/ 2225819 w 3587446"/>
                  <a:gd name="connsiteY3070" fmla="*/ 263108 h 825627"/>
                  <a:gd name="connsiteX3071" fmla="*/ 2232001 w 3587446"/>
                  <a:gd name="connsiteY3071" fmla="*/ 265163 h 825627"/>
                  <a:gd name="connsiteX3072" fmla="*/ 2239137 w 3587446"/>
                  <a:gd name="connsiteY3072" fmla="*/ 270716 h 825627"/>
                  <a:gd name="connsiteX3073" fmla="*/ 2238579 w 3587446"/>
                  <a:gd name="connsiteY3073" fmla="*/ 279684 h 825627"/>
                  <a:gd name="connsiteX3074" fmla="*/ 2230780 w 3587446"/>
                  <a:gd name="connsiteY3074" fmla="*/ 284762 h 825627"/>
                  <a:gd name="connsiteX3075" fmla="*/ 2218181 w 3587446"/>
                  <a:gd name="connsiteY3075" fmla="*/ 284365 h 825627"/>
                  <a:gd name="connsiteX3076" fmla="*/ 2211046 w 3587446"/>
                  <a:gd name="connsiteY3076" fmla="*/ 278814 h 825627"/>
                  <a:gd name="connsiteX3077" fmla="*/ 2211605 w 3587446"/>
                  <a:gd name="connsiteY3077" fmla="*/ 269845 h 825627"/>
                  <a:gd name="connsiteX3078" fmla="*/ 2219404 w 3587446"/>
                  <a:gd name="connsiteY3078" fmla="*/ 264766 h 825627"/>
                  <a:gd name="connsiteX3079" fmla="*/ 2225819 w 3587446"/>
                  <a:gd name="connsiteY3079" fmla="*/ 263108 h 825627"/>
                  <a:gd name="connsiteX3080" fmla="*/ 1444822 w 3587446"/>
                  <a:gd name="connsiteY3080" fmla="*/ 263108 h 825627"/>
                  <a:gd name="connsiteX3081" fmla="*/ 1451004 w 3587446"/>
                  <a:gd name="connsiteY3081" fmla="*/ 265163 h 825627"/>
                  <a:gd name="connsiteX3082" fmla="*/ 1458140 w 3587446"/>
                  <a:gd name="connsiteY3082" fmla="*/ 270716 h 825627"/>
                  <a:gd name="connsiteX3083" fmla="*/ 1457580 w 3587446"/>
                  <a:gd name="connsiteY3083" fmla="*/ 279684 h 825627"/>
                  <a:gd name="connsiteX3084" fmla="*/ 1449783 w 3587446"/>
                  <a:gd name="connsiteY3084" fmla="*/ 284762 h 825627"/>
                  <a:gd name="connsiteX3085" fmla="*/ 1437184 w 3587446"/>
                  <a:gd name="connsiteY3085" fmla="*/ 284365 h 825627"/>
                  <a:gd name="connsiteX3086" fmla="*/ 1430049 w 3587446"/>
                  <a:gd name="connsiteY3086" fmla="*/ 278814 h 825627"/>
                  <a:gd name="connsiteX3087" fmla="*/ 1430608 w 3587446"/>
                  <a:gd name="connsiteY3087" fmla="*/ 269845 h 825627"/>
                  <a:gd name="connsiteX3088" fmla="*/ 1438406 w 3587446"/>
                  <a:gd name="connsiteY3088" fmla="*/ 264766 h 825627"/>
                  <a:gd name="connsiteX3089" fmla="*/ 1444822 w 3587446"/>
                  <a:gd name="connsiteY3089" fmla="*/ 263108 h 825627"/>
                  <a:gd name="connsiteX3090" fmla="*/ 665302 w 3587446"/>
                  <a:gd name="connsiteY3090" fmla="*/ 263108 h 825627"/>
                  <a:gd name="connsiteX3091" fmla="*/ 671485 w 3587446"/>
                  <a:gd name="connsiteY3091" fmla="*/ 265163 h 825627"/>
                  <a:gd name="connsiteX3092" fmla="*/ 678620 w 3587446"/>
                  <a:gd name="connsiteY3092" fmla="*/ 270716 h 825627"/>
                  <a:gd name="connsiteX3093" fmla="*/ 678060 w 3587446"/>
                  <a:gd name="connsiteY3093" fmla="*/ 279684 h 825627"/>
                  <a:gd name="connsiteX3094" fmla="*/ 670264 w 3587446"/>
                  <a:gd name="connsiteY3094" fmla="*/ 284762 h 825627"/>
                  <a:gd name="connsiteX3095" fmla="*/ 657665 w 3587446"/>
                  <a:gd name="connsiteY3095" fmla="*/ 284365 h 825627"/>
                  <a:gd name="connsiteX3096" fmla="*/ 650529 w 3587446"/>
                  <a:gd name="connsiteY3096" fmla="*/ 278814 h 825627"/>
                  <a:gd name="connsiteX3097" fmla="*/ 651088 w 3587446"/>
                  <a:gd name="connsiteY3097" fmla="*/ 269845 h 825627"/>
                  <a:gd name="connsiteX3098" fmla="*/ 658887 w 3587446"/>
                  <a:gd name="connsiteY3098" fmla="*/ 264766 h 825627"/>
                  <a:gd name="connsiteX3099" fmla="*/ 665302 w 3587446"/>
                  <a:gd name="connsiteY3099" fmla="*/ 263108 h 825627"/>
                  <a:gd name="connsiteX3100" fmla="*/ 3326538 w 3587446"/>
                  <a:gd name="connsiteY3100" fmla="*/ 257842 h 825627"/>
                  <a:gd name="connsiteX3101" fmla="*/ 3332722 w 3587446"/>
                  <a:gd name="connsiteY3101" fmla="*/ 259898 h 825627"/>
                  <a:gd name="connsiteX3102" fmla="*/ 3339858 w 3587446"/>
                  <a:gd name="connsiteY3102" fmla="*/ 265450 h 825627"/>
                  <a:gd name="connsiteX3103" fmla="*/ 3339299 w 3587446"/>
                  <a:gd name="connsiteY3103" fmla="*/ 274418 h 825627"/>
                  <a:gd name="connsiteX3104" fmla="*/ 3331500 w 3587446"/>
                  <a:gd name="connsiteY3104" fmla="*/ 279498 h 825627"/>
                  <a:gd name="connsiteX3105" fmla="*/ 3318902 w 3587446"/>
                  <a:gd name="connsiteY3105" fmla="*/ 279099 h 825627"/>
                  <a:gd name="connsiteX3106" fmla="*/ 3311767 w 3587446"/>
                  <a:gd name="connsiteY3106" fmla="*/ 273549 h 825627"/>
                  <a:gd name="connsiteX3107" fmla="*/ 3312324 w 3587446"/>
                  <a:gd name="connsiteY3107" fmla="*/ 264579 h 825627"/>
                  <a:gd name="connsiteX3108" fmla="*/ 3320123 w 3587446"/>
                  <a:gd name="connsiteY3108" fmla="*/ 259501 h 825627"/>
                  <a:gd name="connsiteX3109" fmla="*/ 3326538 w 3587446"/>
                  <a:gd name="connsiteY3109" fmla="*/ 257842 h 825627"/>
                  <a:gd name="connsiteX3110" fmla="*/ 2545382 w 3587446"/>
                  <a:gd name="connsiteY3110" fmla="*/ 257842 h 825627"/>
                  <a:gd name="connsiteX3111" fmla="*/ 2551566 w 3587446"/>
                  <a:gd name="connsiteY3111" fmla="*/ 259898 h 825627"/>
                  <a:gd name="connsiteX3112" fmla="*/ 2558702 w 3587446"/>
                  <a:gd name="connsiteY3112" fmla="*/ 265450 h 825627"/>
                  <a:gd name="connsiteX3113" fmla="*/ 2558144 w 3587446"/>
                  <a:gd name="connsiteY3113" fmla="*/ 274418 h 825627"/>
                  <a:gd name="connsiteX3114" fmla="*/ 2550346 w 3587446"/>
                  <a:gd name="connsiteY3114" fmla="*/ 279498 h 825627"/>
                  <a:gd name="connsiteX3115" fmla="*/ 2537746 w 3587446"/>
                  <a:gd name="connsiteY3115" fmla="*/ 279099 h 825627"/>
                  <a:gd name="connsiteX3116" fmla="*/ 2530611 w 3587446"/>
                  <a:gd name="connsiteY3116" fmla="*/ 273549 h 825627"/>
                  <a:gd name="connsiteX3117" fmla="*/ 2531170 w 3587446"/>
                  <a:gd name="connsiteY3117" fmla="*/ 264579 h 825627"/>
                  <a:gd name="connsiteX3118" fmla="*/ 2538968 w 3587446"/>
                  <a:gd name="connsiteY3118" fmla="*/ 259501 h 825627"/>
                  <a:gd name="connsiteX3119" fmla="*/ 2545382 w 3587446"/>
                  <a:gd name="connsiteY3119" fmla="*/ 257842 h 825627"/>
                  <a:gd name="connsiteX3120" fmla="*/ 1764385 w 3587446"/>
                  <a:gd name="connsiteY3120" fmla="*/ 257842 h 825627"/>
                  <a:gd name="connsiteX3121" fmla="*/ 1770568 w 3587446"/>
                  <a:gd name="connsiteY3121" fmla="*/ 259898 h 825627"/>
                  <a:gd name="connsiteX3122" fmla="*/ 1777705 w 3587446"/>
                  <a:gd name="connsiteY3122" fmla="*/ 265450 h 825627"/>
                  <a:gd name="connsiteX3123" fmla="*/ 1777146 w 3587446"/>
                  <a:gd name="connsiteY3123" fmla="*/ 274418 h 825627"/>
                  <a:gd name="connsiteX3124" fmla="*/ 1769348 w 3587446"/>
                  <a:gd name="connsiteY3124" fmla="*/ 279498 h 825627"/>
                  <a:gd name="connsiteX3125" fmla="*/ 1756748 w 3587446"/>
                  <a:gd name="connsiteY3125" fmla="*/ 279099 h 825627"/>
                  <a:gd name="connsiteX3126" fmla="*/ 1749614 w 3587446"/>
                  <a:gd name="connsiteY3126" fmla="*/ 273549 h 825627"/>
                  <a:gd name="connsiteX3127" fmla="*/ 1750172 w 3587446"/>
                  <a:gd name="connsiteY3127" fmla="*/ 264579 h 825627"/>
                  <a:gd name="connsiteX3128" fmla="*/ 1757970 w 3587446"/>
                  <a:gd name="connsiteY3128" fmla="*/ 259501 h 825627"/>
                  <a:gd name="connsiteX3129" fmla="*/ 1764385 w 3587446"/>
                  <a:gd name="connsiteY3129" fmla="*/ 257842 h 825627"/>
                  <a:gd name="connsiteX3130" fmla="*/ 984866 w 3587446"/>
                  <a:gd name="connsiteY3130" fmla="*/ 257842 h 825627"/>
                  <a:gd name="connsiteX3131" fmla="*/ 991050 w 3587446"/>
                  <a:gd name="connsiteY3131" fmla="*/ 259898 h 825627"/>
                  <a:gd name="connsiteX3132" fmla="*/ 998185 w 3587446"/>
                  <a:gd name="connsiteY3132" fmla="*/ 265450 h 825627"/>
                  <a:gd name="connsiteX3133" fmla="*/ 997626 w 3587446"/>
                  <a:gd name="connsiteY3133" fmla="*/ 274418 h 825627"/>
                  <a:gd name="connsiteX3134" fmla="*/ 989829 w 3587446"/>
                  <a:gd name="connsiteY3134" fmla="*/ 279498 h 825627"/>
                  <a:gd name="connsiteX3135" fmla="*/ 977229 w 3587446"/>
                  <a:gd name="connsiteY3135" fmla="*/ 279099 h 825627"/>
                  <a:gd name="connsiteX3136" fmla="*/ 970094 w 3587446"/>
                  <a:gd name="connsiteY3136" fmla="*/ 273549 h 825627"/>
                  <a:gd name="connsiteX3137" fmla="*/ 970652 w 3587446"/>
                  <a:gd name="connsiteY3137" fmla="*/ 264579 h 825627"/>
                  <a:gd name="connsiteX3138" fmla="*/ 978450 w 3587446"/>
                  <a:gd name="connsiteY3138" fmla="*/ 259501 h 825627"/>
                  <a:gd name="connsiteX3139" fmla="*/ 984866 w 3587446"/>
                  <a:gd name="connsiteY3139" fmla="*/ 257842 h 825627"/>
                  <a:gd name="connsiteX3140" fmla="*/ 203868 w 3587446"/>
                  <a:gd name="connsiteY3140" fmla="*/ 257842 h 825627"/>
                  <a:gd name="connsiteX3141" fmla="*/ 210051 w 3587446"/>
                  <a:gd name="connsiteY3141" fmla="*/ 259898 h 825627"/>
                  <a:gd name="connsiteX3142" fmla="*/ 217187 w 3587446"/>
                  <a:gd name="connsiteY3142" fmla="*/ 265450 h 825627"/>
                  <a:gd name="connsiteX3143" fmla="*/ 216629 w 3587446"/>
                  <a:gd name="connsiteY3143" fmla="*/ 274418 h 825627"/>
                  <a:gd name="connsiteX3144" fmla="*/ 208831 w 3587446"/>
                  <a:gd name="connsiteY3144" fmla="*/ 279498 h 825627"/>
                  <a:gd name="connsiteX3145" fmla="*/ 196230 w 3587446"/>
                  <a:gd name="connsiteY3145" fmla="*/ 279099 h 825627"/>
                  <a:gd name="connsiteX3146" fmla="*/ 189096 w 3587446"/>
                  <a:gd name="connsiteY3146" fmla="*/ 273549 h 825627"/>
                  <a:gd name="connsiteX3147" fmla="*/ 189654 w 3587446"/>
                  <a:gd name="connsiteY3147" fmla="*/ 264579 h 825627"/>
                  <a:gd name="connsiteX3148" fmla="*/ 197453 w 3587446"/>
                  <a:gd name="connsiteY3148" fmla="*/ 259501 h 825627"/>
                  <a:gd name="connsiteX3149" fmla="*/ 203868 w 3587446"/>
                  <a:gd name="connsiteY3149" fmla="*/ 257842 h 825627"/>
                  <a:gd name="connsiteX3150" fmla="*/ 1058010 w 3587446"/>
                  <a:gd name="connsiteY3150" fmla="*/ 255356 h 825627"/>
                  <a:gd name="connsiteX3151" fmla="*/ 1096920 w 3587446"/>
                  <a:gd name="connsiteY3151" fmla="*/ 279996 h 825627"/>
                  <a:gd name="connsiteX3152" fmla="*/ 1096920 w 3587446"/>
                  <a:gd name="connsiteY3152" fmla="*/ 291475 h 825627"/>
                  <a:gd name="connsiteX3153" fmla="*/ 1058010 w 3587446"/>
                  <a:gd name="connsiteY3153" fmla="*/ 316115 h 825627"/>
                  <a:gd name="connsiteX3154" fmla="*/ 1023396 w 3587446"/>
                  <a:gd name="connsiteY3154" fmla="*/ 291475 h 825627"/>
                  <a:gd name="connsiteX3155" fmla="*/ 1023396 w 3587446"/>
                  <a:gd name="connsiteY3155" fmla="*/ 279996 h 825627"/>
                  <a:gd name="connsiteX3156" fmla="*/ 3401162 w 3587446"/>
                  <a:gd name="connsiteY3156" fmla="*/ 254303 h 825627"/>
                  <a:gd name="connsiteX3157" fmla="*/ 3440072 w 3587446"/>
                  <a:gd name="connsiteY3157" fmla="*/ 279996 h 825627"/>
                  <a:gd name="connsiteX3158" fmla="*/ 3440072 w 3587446"/>
                  <a:gd name="connsiteY3158" fmla="*/ 291475 h 825627"/>
                  <a:gd name="connsiteX3159" fmla="*/ 3401162 w 3587446"/>
                  <a:gd name="connsiteY3159" fmla="*/ 319172 h 825627"/>
                  <a:gd name="connsiteX3160" fmla="*/ 3365069 w 3587446"/>
                  <a:gd name="connsiteY3160" fmla="*/ 291475 h 825627"/>
                  <a:gd name="connsiteX3161" fmla="*/ 3365069 w 3587446"/>
                  <a:gd name="connsiteY3161" fmla="*/ 279996 h 825627"/>
                  <a:gd name="connsiteX3162" fmla="*/ 1839009 w 3587446"/>
                  <a:gd name="connsiteY3162" fmla="*/ 254303 h 825627"/>
                  <a:gd name="connsiteX3163" fmla="*/ 1877918 w 3587446"/>
                  <a:gd name="connsiteY3163" fmla="*/ 279996 h 825627"/>
                  <a:gd name="connsiteX3164" fmla="*/ 1877918 w 3587446"/>
                  <a:gd name="connsiteY3164" fmla="*/ 291475 h 825627"/>
                  <a:gd name="connsiteX3165" fmla="*/ 1839009 w 3587446"/>
                  <a:gd name="connsiteY3165" fmla="*/ 319172 h 825627"/>
                  <a:gd name="connsiteX3166" fmla="*/ 1802916 w 3587446"/>
                  <a:gd name="connsiteY3166" fmla="*/ 291475 h 825627"/>
                  <a:gd name="connsiteX3167" fmla="*/ 1802916 w 3587446"/>
                  <a:gd name="connsiteY3167" fmla="*/ 279996 h 825627"/>
                  <a:gd name="connsiteX3168" fmla="*/ 278491 w 3587446"/>
                  <a:gd name="connsiteY3168" fmla="*/ 254303 h 825627"/>
                  <a:gd name="connsiteX3169" fmla="*/ 317401 w 3587446"/>
                  <a:gd name="connsiteY3169" fmla="*/ 279996 h 825627"/>
                  <a:gd name="connsiteX3170" fmla="*/ 317401 w 3587446"/>
                  <a:gd name="connsiteY3170" fmla="*/ 291475 h 825627"/>
                  <a:gd name="connsiteX3171" fmla="*/ 278491 w 3587446"/>
                  <a:gd name="connsiteY3171" fmla="*/ 319172 h 825627"/>
                  <a:gd name="connsiteX3172" fmla="*/ 242398 w 3587446"/>
                  <a:gd name="connsiteY3172" fmla="*/ 291475 h 825627"/>
                  <a:gd name="connsiteX3173" fmla="*/ 242398 w 3587446"/>
                  <a:gd name="connsiteY3173" fmla="*/ 279996 h 825627"/>
                  <a:gd name="connsiteX3174" fmla="*/ 2912209 w 3587446"/>
                  <a:gd name="connsiteY3174" fmla="*/ 253830 h 825627"/>
                  <a:gd name="connsiteX3175" fmla="*/ 2931234 w 3587446"/>
                  <a:gd name="connsiteY3175" fmla="*/ 259439 h 825627"/>
                  <a:gd name="connsiteX3176" fmla="*/ 2984486 w 3587446"/>
                  <a:gd name="connsiteY3176" fmla="*/ 297348 h 825627"/>
                  <a:gd name="connsiteX3177" fmla="*/ 2984486 w 3587446"/>
                  <a:gd name="connsiteY3177" fmla="*/ 324434 h 825627"/>
                  <a:gd name="connsiteX3178" fmla="*/ 2947086 w 3587446"/>
                  <a:gd name="connsiteY3178" fmla="*/ 351058 h 825627"/>
                  <a:gd name="connsiteX3179" fmla="*/ 2909034 w 3587446"/>
                  <a:gd name="connsiteY3179" fmla="*/ 351058 h 825627"/>
                  <a:gd name="connsiteX3180" fmla="*/ 2855782 w 3587446"/>
                  <a:gd name="connsiteY3180" fmla="*/ 313151 h 825627"/>
                  <a:gd name="connsiteX3181" fmla="*/ 2855782 w 3587446"/>
                  <a:gd name="connsiteY3181" fmla="*/ 286063 h 825627"/>
                  <a:gd name="connsiteX3182" fmla="*/ 2893184 w 3587446"/>
                  <a:gd name="connsiteY3182" fmla="*/ 259439 h 825627"/>
                  <a:gd name="connsiteX3183" fmla="*/ 2912209 w 3587446"/>
                  <a:gd name="connsiteY3183" fmla="*/ 253830 h 825627"/>
                  <a:gd name="connsiteX3184" fmla="*/ 2131054 w 3587446"/>
                  <a:gd name="connsiteY3184" fmla="*/ 253830 h 825627"/>
                  <a:gd name="connsiteX3185" fmla="*/ 2150079 w 3587446"/>
                  <a:gd name="connsiteY3185" fmla="*/ 259439 h 825627"/>
                  <a:gd name="connsiteX3186" fmla="*/ 2203332 w 3587446"/>
                  <a:gd name="connsiteY3186" fmla="*/ 297348 h 825627"/>
                  <a:gd name="connsiteX3187" fmla="*/ 2203332 w 3587446"/>
                  <a:gd name="connsiteY3187" fmla="*/ 324434 h 825627"/>
                  <a:gd name="connsiteX3188" fmla="*/ 2165930 w 3587446"/>
                  <a:gd name="connsiteY3188" fmla="*/ 351058 h 825627"/>
                  <a:gd name="connsiteX3189" fmla="*/ 2127880 w 3587446"/>
                  <a:gd name="connsiteY3189" fmla="*/ 351058 h 825627"/>
                  <a:gd name="connsiteX3190" fmla="*/ 2074626 w 3587446"/>
                  <a:gd name="connsiteY3190" fmla="*/ 313151 h 825627"/>
                  <a:gd name="connsiteX3191" fmla="*/ 2074626 w 3587446"/>
                  <a:gd name="connsiteY3191" fmla="*/ 286063 h 825627"/>
                  <a:gd name="connsiteX3192" fmla="*/ 2112028 w 3587446"/>
                  <a:gd name="connsiteY3192" fmla="*/ 259439 h 825627"/>
                  <a:gd name="connsiteX3193" fmla="*/ 2131054 w 3587446"/>
                  <a:gd name="connsiteY3193" fmla="*/ 253830 h 825627"/>
                  <a:gd name="connsiteX3194" fmla="*/ 1350056 w 3587446"/>
                  <a:gd name="connsiteY3194" fmla="*/ 253830 h 825627"/>
                  <a:gd name="connsiteX3195" fmla="*/ 1369081 w 3587446"/>
                  <a:gd name="connsiteY3195" fmla="*/ 259439 h 825627"/>
                  <a:gd name="connsiteX3196" fmla="*/ 1422333 w 3587446"/>
                  <a:gd name="connsiteY3196" fmla="*/ 297348 h 825627"/>
                  <a:gd name="connsiteX3197" fmla="*/ 1422333 w 3587446"/>
                  <a:gd name="connsiteY3197" fmla="*/ 324434 h 825627"/>
                  <a:gd name="connsiteX3198" fmla="*/ 1384932 w 3587446"/>
                  <a:gd name="connsiteY3198" fmla="*/ 351058 h 825627"/>
                  <a:gd name="connsiteX3199" fmla="*/ 1346881 w 3587446"/>
                  <a:gd name="connsiteY3199" fmla="*/ 351058 h 825627"/>
                  <a:gd name="connsiteX3200" fmla="*/ 1293628 w 3587446"/>
                  <a:gd name="connsiteY3200" fmla="*/ 313151 h 825627"/>
                  <a:gd name="connsiteX3201" fmla="*/ 1293628 w 3587446"/>
                  <a:gd name="connsiteY3201" fmla="*/ 286063 h 825627"/>
                  <a:gd name="connsiteX3202" fmla="*/ 1331031 w 3587446"/>
                  <a:gd name="connsiteY3202" fmla="*/ 259439 h 825627"/>
                  <a:gd name="connsiteX3203" fmla="*/ 1350056 w 3587446"/>
                  <a:gd name="connsiteY3203" fmla="*/ 253830 h 825627"/>
                  <a:gd name="connsiteX3204" fmla="*/ 570537 w 3587446"/>
                  <a:gd name="connsiteY3204" fmla="*/ 253830 h 825627"/>
                  <a:gd name="connsiteX3205" fmla="*/ 589562 w 3587446"/>
                  <a:gd name="connsiteY3205" fmla="*/ 259439 h 825627"/>
                  <a:gd name="connsiteX3206" fmla="*/ 642813 w 3587446"/>
                  <a:gd name="connsiteY3206" fmla="*/ 297348 h 825627"/>
                  <a:gd name="connsiteX3207" fmla="*/ 642813 w 3587446"/>
                  <a:gd name="connsiteY3207" fmla="*/ 324434 h 825627"/>
                  <a:gd name="connsiteX3208" fmla="*/ 605412 w 3587446"/>
                  <a:gd name="connsiteY3208" fmla="*/ 351058 h 825627"/>
                  <a:gd name="connsiteX3209" fmla="*/ 567362 w 3587446"/>
                  <a:gd name="connsiteY3209" fmla="*/ 351058 h 825627"/>
                  <a:gd name="connsiteX3210" fmla="*/ 514110 w 3587446"/>
                  <a:gd name="connsiteY3210" fmla="*/ 313151 h 825627"/>
                  <a:gd name="connsiteX3211" fmla="*/ 514110 w 3587446"/>
                  <a:gd name="connsiteY3211" fmla="*/ 286063 h 825627"/>
                  <a:gd name="connsiteX3212" fmla="*/ 551512 w 3587446"/>
                  <a:gd name="connsiteY3212" fmla="*/ 259439 h 825627"/>
                  <a:gd name="connsiteX3213" fmla="*/ 570537 w 3587446"/>
                  <a:gd name="connsiteY3213" fmla="*/ 253830 h 825627"/>
                  <a:gd name="connsiteX3214" fmla="*/ 2620163 w 3587446"/>
                  <a:gd name="connsiteY3214" fmla="*/ 252299 h 825627"/>
                  <a:gd name="connsiteX3215" fmla="*/ 2659073 w 3587446"/>
                  <a:gd name="connsiteY3215" fmla="*/ 279996 h 825627"/>
                  <a:gd name="connsiteX3216" fmla="*/ 2659073 w 3587446"/>
                  <a:gd name="connsiteY3216" fmla="*/ 291475 h 825627"/>
                  <a:gd name="connsiteX3217" fmla="*/ 2620163 w 3587446"/>
                  <a:gd name="connsiteY3217" fmla="*/ 319172 h 825627"/>
                  <a:gd name="connsiteX3218" fmla="*/ 2620163 w 3587446"/>
                  <a:gd name="connsiteY3218" fmla="*/ 317279 h 825627"/>
                  <a:gd name="connsiteX3219" fmla="*/ 2583914 w 3587446"/>
                  <a:gd name="connsiteY3219" fmla="*/ 291475 h 825627"/>
                  <a:gd name="connsiteX3220" fmla="*/ 2583913 w 3587446"/>
                  <a:gd name="connsiteY3220" fmla="*/ 279996 h 825627"/>
                  <a:gd name="connsiteX3221" fmla="*/ 2620163 w 3587446"/>
                  <a:gd name="connsiteY3221" fmla="*/ 254192 h 825627"/>
                  <a:gd name="connsiteX3222" fmla="*/ 3041966 w 3587446"/>
                  <a:gd name="connsiteY3222" fmla="*/ 250505 h 825627"/>
                  <a:gd name="connsiteX3223" fmla="*/ 3048917 w 3587446"/>
                  <a:gd name="connsiteY3223" fmla="*/ 252818 h 825627"/>
                  <a:gd name="connsiteX3224" fmla="*/ 3072750 w 3587446"/>
                  <a:gd name="connsiteY3224" fmla="*/ 271359 h 825627"/>
                  <a:gd name="connsiteX3225" fmla="*/ 3072122 w 3587446"/>
                  <a:gd name="connsiteY3225" fmla="*/ 281442 h 825627"/>
                  <a:gd name="connsiteX3226" fmla="*/ 3063355 w 3587446"/>
                  <a:gd name="connsiteY3226" fmla="*/ 287151 h 825627"/>
                  <a:gd name="connsiteX3227" fmla="*/ 3049192 w 3587446"/>
                  <a:gd name="connsiteY3227" fmla="*/ 286704 h 825627"/>
                  <a:gd name="connsiteX3228" fmla="*/ 3025360 w 3587446"/>
                  <a:gd name="connsiteY3228" fmla="*/ 268162 h 825627"/>
                  <a:gd name="connsiteX3229" fmla="*/ 3025986 w 3587446"/>
                  <a:gd name="connsiteY3229" fmla="*/ 258080 h 825627"/>
                  <a:gd name="connsiteX3230" fmla="*/ 3034752 w 3587446"/>
                  <a:gd name="connsiteY3230" fmla="*/ 252370 h 825627"/>
                  <a:gd name="connsiteX3231" fmla="*/ 3041966 w 3587446"/>
                  <a:gd name="connsiteY3231" fmla="*/ 250505 h 825627"/>
                  <a:gd name="connsiteX3232" fmla="*/ 2260810 w 3587446"/>
                  <a:gd name="connsiteY3232" fmla="*/ 250505 h 825627"/>
                  <a:gd name="connsiteX3233" fmla="*/ 2267761 w 3587446"/>
                  <a:gd name="connsiteY3233" fmla="*/ 252818 h 825627"/>
                  <a:gd name="connsiteX3234" fmla="*/ 2291595 w 3587446"/>
                  <a:gd name="connsiteY3234" fmla="*/ 271359 h 825627"/>
                  <a:gd name="connsiteX3235" fmla="*/ 2290965 w 3587446"/>
                  <a:gd name="connsiteY3235" fmla="*/ 281442 h 825627"/>
                  <a:gd name="connsiteX3236" fmla="*/ 2282199 w 3587446"/>
                  <a:gd name="connsiteY3236" fmla="*/ 287151 h 825627"/>
                  <a:gd name="connsiteX3237" fmla="*/ 2268037 w 3587446"/>
                  <a:gd name="connsiteY3237" fmla="*/ 286704 h 825627"/>
                  <a:gd name="connsiteX3238" fmla="*/ 2244204 w 3587446"/>
                  <a:gd name="connsiteY3238" fmla="*/ 268162 h 825627"/>
                  <a:gd name="connsiteX3239" fmla="*/ 2244832 w 3587446"/>
                  <a:gd name="connsiteY3239" fmla="*/ 258080 h 825627"/>
                  <a:gd name="connsiteX3240" fmla="*/ 2253598 w 3587446"/>
                  <a:gd name="connsiteY3240" fmla="*/ 252370 h 825627"/>
                  <a:gd name="connsiteX3241" fmla="*/ 2260810 w 3587446"/>
                  <a:gd name="connsiteY3241" fmla="*/ 250505 h 825627"/>
                  <a:gd name="connsiteX3242" fmla="*/ 1479812 w 3587446"/>
                  <a:gd name="connsiteY3242" fmla="*/ 250505 h 825627"/>
                  <a:gd name="connsiteX3243" fmla="*/ 1486764 w 3587446"/>
                  <a:gd name="connsiteY3243" fmla="*/ 252818 h 825627"/>
                  <a:gd name="connsiteX3244" fmla="*/ 1510596 w 3587446"/>
                  <a:gd name="connsiteY3244" fmla="*/ 271359 h 825627"/>
                  <a:gd name="connsiteX3245" fmla="*/ 1509968 w 3587446"/>
                  <a:gd name="connsiteY3245" fmla="*/ 281442 h 825627"/>
                  <a:gd name="connsiteX3246" fmla="*/ 1501202 w 3587446"/>
                  <a:gd name="connsiteY3246" fmla="*/ 287151 h 825627"/>
                  <a:gd name="connsiteX3247" fmla="*/ 1487039 w 3587446"/>
                  <a:gd name="connsiteY3247" fmla="*/ 286704 h 825627"/>
                  <a:gd name="connsiteX3248" fmla="*/ 1463206 w 3587446"/>
                  <a:gd name="connsiteY3248" fmla="*/ 268162 h 825627"/>
                  <a:gd name="connsiteX3249" fmla="*/ 1463834 w 3587446"/>
                  <a:gd name="connsiteY3249" fmla="*/ 258080 h 825627"/>
                  <a:gd name="connsiteX3250" fmla="*/ 1472600 w 3587446"/>
                  <a:gd name="connsiteY3250" fmla="*/ 252370 h 825627"/>
                  <a:gd name="connsiteX3251" fmla="*/ 1479812 w 3587446"/>
                  <a:gd name="connsiteY3251" fmla="*/ 250505 h 825627"/>
                  <a:gd name="connsiteX3252" fmla="*/ 700294 w 3587446"/>
                  <a:gd name="connsiteY3252" fmla="*/ 250505 h 825627"/>
                  <a:gd name="connsiteX3253" fmla="*/ 707244 w 3587446"/>
                  <a:gd name="connsiteY3253" fmla="*/ 252818 h 825627"/>
                  <a:gd name="connsiteX3254" fmla="*/ 731078 w 3587446"/>
                  <a:gd name="connsiteY3254" fmla="*/ 271359 h 825627"/>
                  <a:gd name="connsiteX3255" fmla="*/ 730449 w 3587446"/>
                  <a:gd name="connsiteY3255" fmla="*/ 281442 h 825627"/>
                  <a:gd name="connsiteX3256" fmla="*/ 721683 w 3587446"/>
                  <a:gd name="connsiteY3256" fmla="*/ 287151 h 825627"/>
                  <a:gd name="connsiteX3257" fmla="*/ 707520 w 3587446"/>
                  <a:gd name="connsiteY3257" fmla="*/ 286704 h 825627"/>
                  <a:gd name="connsiteX3258" fmla="*/ 683686 w 3587446"/>
                  <a:gd name="connsiteY3258" fmla="*/ 268162 h 825627"/>
                  <a:gd name="connsiteX3259" fmla="*/ 684315 w 3587446"/>
                  <a:gd name="connsiteY3259" fmla="*/ 258080 h 825627"/>
                  <a:gd name="connsiteX3260" fmla="*/ 693081 w 3587446"/>
                  <a:gd name="connsiteY3260" fmla="*/ 252370 h 825627"/>
                  <a:gd name="connsiteX3261" fmla="*/ 700294 w 3587446"/>
                  <a:gd name="connsiteY3261" fmla="*/ 250505 h 825627"/>
                  <a:gd name="connsiteX3262" fmla="*/ 3113496 w 3587446"/>
                  <a:gd name="connsiteY3262" fmla="*/ 247309 h 825627"/>
                  <a:gd name="connsiteX3263" fmla="*/ 3119681 w 3587446"/>
                  <a:gd name="connsiteY3263" fmla="*/ 249366 h 825627"/>
                  <a:gd name="connsiteX3264" fmla="*/ 3126817 w 3587446"/>
                  <a:gd name="connsiteY3264" fmla="*/ 254917 h 825627"/>
                  <a:gd name="connsiteX3265" fmla="*/ 3126257 w 3587446"/>
                  <a:gd name="connsiteY3265" fmla="*/ 263887 h 825627"/>
                  <a:gd name="connsiteX3266" fmla="*/ 3118458 w 3587446"/>
                  <a:gd name="connsiteY3266" fmla="*/ 268965 h 825627"/>
                  <a:gd name="connsiteX3267" fmla="*/ 3105860 w 3587446"/>
                  <a:gd name="connsiteY3267" fmla="*/ 268568 h 825627"/>
                  <a:gd name="connsiteX3268" fmla="*/ 3098725 w 3587446"/>
                  <a:gd name="connsiteY3268" fmla="*/ 263016 h 825627"/>
                  <a:gd name="connsiteX3269" fmla="*/ 3099283 w 3587446"/>
                  <a:gd name="connsiteY3269" fmla="*/ 254047 h 825627"/>
                  <a:gd name="connsiteX3270" fmla="*/ 3107082 w 3587446"/>
                  <a:gd name="connsiteY3270" fmla="*/ 248968 h 825627"/>
                  <a:gd name="connsiteX3271" fmla="*/ 3113496 w 3587446"/>
                  <a:gd name="connsiteY3271" fmla="*/ 247309 h 825627"/>
                  <a:gd name="connsiteX3272" fmla="*/ 2332341 w 3587446"/>
                  <a:gd name="connsiteY3272" fmla="*/ 247309 h 825627"/>
                  <a:gd name="connsiteX3273" fmla="*/ 2338526 w 3587446"/>
                  <a:gd name="connsiteY3273" fmla="*/ 249366 h 825627"/>
                  <a:gd name="connsiteX3274" fmla="*/ 2345661 w 3587446"/>
                  <a:gd name="connsiteY3274" fmla="*/ 254917 h 825627"/>
                  <a:gd name="connsiteX3275" fmla="*/ 2345101 w 3587446"/>
                  <a:gd name="connsiteY3275" fmla="*/ 263887 h 825627"/>
                  <a:gd name="connsiteX3276" fmla="*/ 2337302 w 3587446"/>
                  <a:gd name="connsiteY3276" fmla="*/ 268965 h 825627"/>
                  <a:gd name="connsiteX3277" fmla="*/ 2324704 w 3587446"/>
                  <a:gd name="connsiteY3277" fmla="*/ 268568 h 825627"/>
                  <a:gd name="connsiteX3278" fmla="*/ 2317569 w 3587446"/>
                  <a:gd name="connsiteY3278" fmla="*/ 263016 h 825627"/>
                  <a:gd name="connsiteX3279" fmla="*/ 2318127 w 3587446"/>
                  <a:gd name="connsiteY3279" fmla="*/ 254047 h 825627"/>
                  <a:gd name="connsiteX3280" fmla="*/ 2325926 w 3587446"/>
                  <a:gd name="connsiteY3280" fmla="*/ 248968 h 825627"/>
                  <a:gd name="connsiteX3281" fmla="*/ 2332341 w 3587446"/>
                  <a:gd name="connsiteY3281" fmla="*/ 247309 h 825627"/>
                  <a:gd name="connsiteX3282" fmla="*/ 1551344 w 3587446"/>
                  <a:gd name="connsiteY3282" fmla="*/ 247309 h 825627"/>
                  <a:gd name="connsiteX3283" fmla="*/ 1557527 w 3587446"/>
                  <a:gd name="connsiteY3283" fmla="*/ 249366 h 825627"/>
                  <a:gd name="connsiteX3284" fmla="*/ 1564662 w 3587446"/>
                  <a:gd name="connsiteY3284" fmla="*/ 254917 h 825627"/>
                  <a:gd name="connsiteX3285" fmla="*/ 1564104 w 3587446"/>
                  <a:gd name="connsiteY3285" fmla="*/ 263887 h 825627"/>
                  <a:gd name="connsiteX3286" fmla="*/ 1556305 w 3587446"/>
                  <a:gd name="connsiteY3286" fmla="*/ 268965 h 825627"/>
                  <a:gd name="connsiteX3287" fmla="*/ 1543706 w 3587446"/>
                  <a:gd name="connsiteY3287" fmla="*/ 268568 h 825627"/>
                  <a:gd name="connsiteX3288" fmla="*/ 1536571 w 3587446"/>
                  <a:gd name="connsiteY3288" fmla="*/ 263016 h 825627"/>
                  <a:gd name="connsiteX3289" fmla="*/ 1537130 w 3587446"/>
                  <a:gd name="connsiteY3289" fmla="*/ 254047 h 825627"/>
                  <a:gd name="connsiteX3290" fmla="*/ 1544929 w 3587446"/>
                  <a:gd name="connsiteY3290" fmla="*/ 248968 h 825627"/>
                  <a:gd name="connsiteX3291" fmla="*/ 1551344 w 3587446"/>
                  <a:gd name="connsiteY3291" fmla="*/ 247309 h 825627"/>
                  <a:gd name="connsiteX3292" fmla="*/ 771824 w 3587446"/>
                  <a:gd name="connsiteY3292" fmla="*/ 247309 h 825627"/>
                  <a:gd name="connsiteX3293" fmla="*/ 778009 w 3587446"/>
                  <a:gd name="connsiteY3293" fmla="*/ 249366 h 825627"/>
                  <a:gd name="connsiteX3294" fmla="*/ 785144 w 3587446"/>
                  <a:gd name="connsiteY3294" fmla="*/ 254917 h 825627"/>
                  <a:gd name="connsiteX3295" fmla="*/ 784584 w 3587446"/>
                  <a:gd name="connsiteY3295" fmla="*/ 263887 h 825627"/>
                  <a:gd name="connsiteX3296" fmla="*/ 776786 w 3587446"/>
                  <a:gd name="connsiteY3296" fmla="*/ 268965 h 825627"/>
                  <a:gd name="connsiteX3297" fmla="*/ 764188 w 3587446"/>
                  <a:gd name="connsiteY3297" fmla="*/ 268568 h 825627"/>
                  <a:gd name="connsiteX3298" fmla="*/ 757052 w 3587446"/>
                  <a:gd name="connsiteY3298" fmla="*/ 263016 h 825627"/>
                  <a:gd name="connsiteX3299" fmla="*/ 757611 w 3587446"/>
                  <a:gd name="connsiteY3299" fmla="*/ 254047 h 825627"/>
                  <a:gd name="connsiteX3300" fmla="*/ 765409 w 3587446"/>
                  <a:gd name="connsiteY3300" fmla="*/ 248968 h 825627"/>
                  <a:gd name="connsiteX3301" fmla="*/ 771824 w 3587446"/>
                  <a:gd name="connsiteY3301" fmla="*/ 247309 h 825627"/>
                  <a:gd name="connsiteX3302" fmla="*/ 144277 w 3587446"/>
                  <a:gd name="connsiteY3302" fmla="*/ 243332 h 825627"/>
                  <a:gd name="connsiteX3303" fmla="*/ 156178 w 3587446"/>
                  <a:gd name="connsiteY3303" fmla="*/ 251654 h 825627"/>
                  <a:gd name="connsiteX3304" fmla="*/ 156493 w 3587446"/>
                  <a:gd name="connsiteY3304" fmla="*/ 276735 h 825627"/>
                  <a:gd name="connsiteX3305" fmla="*/ 131375 w 3587446"/>
                  <a:gd name="connsiteY3305" fmla="*/ 294937 h 825627"/>
                  <a:gd name="connsiteX3306" fmla="*/ 2762231 w 3587446"/>
                  <a:gd name="connsiteY3306" fmla="*/ 235001 h 825627"/>
                  <a:gd name="connsiteX3307" fmla="*/ 2774492 w 3587446"/>
                  <a:gd name="connsiteY3307" fmla="*/ 238616 h 825627"/>
                  <a:gd name="connsiteX3308" fmla="*/ 2823626 w 3587446"/>
                  <a:gd name="connsiteY3308" fmla="*/ 273592 h 825627"/>
                  <a:gd name="connsiteX3309" fmla="*/ 2823626 w 3587446"/>
                  <a:gd name="connsiteY3309" fmla="*/ 291049 h 825627"/>
                  <a:gd name="connsiteX3310" fmla="*/ 2772086 w 3587446"/>
                  <a:gd name="connsiteY3310" fmla="*/ 327738 h 825627"/>
                  <a:gd name="connsiteX3311" fmla="*/ 2747564 w 3587446"/>
                  <a:gd name="connsiteY3311" fmla="*/ 327738 h 825627"/>
                  <a:gd name="connsiteX3312" fmla="*/ 2698430 w 3587446"/>
                  <a:gd name="connsiteY3312" fmla="*/ 292762 h 825627"/>
                  <a:gd name="connsiteX3313" fmla="*/ 2698430 w 3587446"/>
                  <a:gd name="connsiteY3313" fmla="*/ 275305 h 825627"/>
                  <a:gd name="connsiteX3314" fmla="*/ 2749969 w 3587446"/>
                  <a:gd name="connsiteY3314" fmla="*/ 238616 h 825627"/>
                  <a:gd name="connsiteX3315" fmla="*/ 2762231 w 3587446"/>
                  <a:gd name="connsiteY3315" fmla="*/ 235001 h 825627"/>
                  <a:gd name="connsiteX3316" fmla="*/ 1981075 w 3587446"/>
                  <a:gd name="connsiteY3316" fmla="*/ 235001 h 825627"/>
                  <a:gd name="connsiteX3317" fmla="*/ 1993337 w 3587446"/>
                  <a:gd name="connsiteY3317" fmla="*/ 238616 h 825627"/>
                  <a:gd name="connsiteX3318" fmla="*/ 2042471 w 3587446"/>
                  <a:gd name="connsiteY3318" fmla="*/ 273592 h 825627"/>
                  <a:gd name="connsiteX3319" fmla="*/ 2042471 w 3587446"/>
                  <a:gd name="connsiteY3319" fmla="*/ 291049 h 825627"/>
                  <a:gd name="connsiteX3320" fmla="*/ 1990931 w 3587446"/>
                  <a:gd name="connsiteY3320" fmla="*/ 327738 h 825627"/>
                  <a:gd name="connsiteX3321" fmla="*/ 1966409 w 3587446"/>
                  <a:gd name="connsiteY3321" fmla="*/ 327738 h 825627"/>
                  <a:gd name="connsiteX3322" fmla="*/ 1917275 w 3587446"/>
                  <a:gd name="connsiteY3322" fmla="*/ 292762 h 825627"/>
                  <a:gd name="connsiteX3323" fmla="*/ 1917275 w 3587446"/>
                  <a:gd name="connsiteY3323" fmla="*/ 275305 h 825627"/>
                  <a:gd name="connsiteX3324" fmla="*/ 1968814 w 3587446"/>
                  <a:gd name="connsiteY3324" fmla="*/ 238616 h 825627"/>
                  <a:gd name="connsiteX3325" fmla="*/ 1981075 w 3587446"/>
                  <a:gd name="connsiteY3325" fmla="*/ 235001 h 825627"/>
                  <a:gd name="connsiteX3326" fmla="*/ 1200078 w 3587446"/>
                  <a:gd name="connsiteY3326" fmla="*/ 235001 h 825627"/>
                  <a:gd name="connsiteX3327" fmla="*/ 1212339 w 3587446"/>
                  <a:gd name="connsiteY3327" fmla="*/ 238616 h 825627"/>
                  <a:gd name="connsiteX3328" fmla="*/ 1261472 w 3587446"/>
                  <a:gd name="connsiteY3328" fmla="*/ 273592 h 825627"/>
                  <a:gd name="connsiteX3329" fmla="*/ 1261472 w 3587446"/>
                  <a:gd name="connsiteY3329" fmla="*/ 291049 h 825627"/>
                  <a:gd name="connsiteX3330" fmla="*/ 1209934 w 3587446"/>
                  <a:gd name="connsiteY3330" fmla="*/ 327738 h 825627"/>
                  <a:gd name="connsiteX3331" fmla="*/ 1185410 w 3587446"/>
                  <a:gd name="connsiteY3331" fmla="*/ 327738 h 825627"/>
                  <a:gd name="connsiteX3332" fmla="*/ 1136276 w 3587446"/>
                  <a:gd name="connsiteY3332" fmla="*/ 292762 h 825627"/>
                  <a:gd name="connsiteX3333" fmla="*/ 1136276 w 3587446"/>
                  <a:gd name="connsiteY3333" fmla="*/ 275305 h 825627"/>
                  <a:gd name="connsiteX3334" fmla="*/ 1187817 w 3587446"/>
                  <a:gd name="connsiteY3334" fmla="*/ 238616 h 825627"/>
                  <a:gd name="connsiteX3335" fmla="*/ 1200078 w 3587446"/>
                  <a:gd name="connsiteY3335" fmla="*/ 235001 h 825627"/>
                  <a:gd name="connsiteX3336" fmla="*/ 420559 w 3587446"/>
                  <a:gd name="connsiteY3336" fmla="*/ 235001 h 825627"/>
                  <a:gd name="connsiteX3337" fmla="*/ 432820 w 3587446"/>
                  <a:gd name="connsiteY3337" fmla="*/ 238616 h 825627"/>
                  <a:gd name="connsiteX3338" fmla="*/ 481952 w 3587446"/>
                  <a:gd name="connsiteY3338" fmla="*/ 273592 h 825627"/>
                  <a:gd name="connsiteX3339" fmla="*/ 481952 w 3587446"/>
                  <a:gd name="connsiteY3339" fmla="*/ 291049 h 825627"/>
                  <a:gd name="connsiteX3340" fmla="*/ 430414 w 3587446"/>
                  <a:gd name="connsiteY3340" fmla="*/ 327738 h 825627"/>
                  <a:gd name="connsiteX3341" fmla="*/ 405892 w 3587446"/>
                  <a:gd name="connsiteY3341" fmla="*/ 327738 h 825627"/>
                  <a:gd name="connsiteX3342" fmla="*/ 356758 w 3587446"/>
                  <a:gd name="connsiteY3342" fmla="*/ 292762 h 825627"/>
                  <a:gd name="connsiteX3343" fmla="*/ 356758 w 3587446"/>
                  <a:gd name="connsiteY3343" fmla="*/ 275305 h 825627"/>
                  <a:gd name="connsiteX3344" fmla="*/ 408297 w 3587446"/>
                  <a:gd name="connsiteY3344" fmla="*/ 238616 h 825627"/>
                  <a:gd name="connsiteX3345" fmla="*/ 420559 w 3587446"/>
                  <a:gd name="connsiteY3345" fmla="*/ 235001 h 825627"/>
                  <a:gd name="connsiteX3346" fmla="*/ 3359215 w 3587446"/>
                  <a:gd name="connsiteY3346" fmla="*/ 223092 h 825627"/>
                  <a:gd name="connsiteX3347" fmla="*/ 3364181 w 3587446"/>
                  <a:gd name="connsiteY3347" fmla="*/ 224556 h 825627"/>
                  <a:gd name="connsiteX3348" fmla="*/ 3386198 w 3587446"/>
                  <a:gd name="connsiteY3348" fmla="*/ 240229 h 825627"/>
                  <a:gd name="connsiteX3349" fmla="*/ 3386198 w 3587446"/>
                  <a:gd name="connsiteY3349" fmla="*/ 247298 h 825627"/>
                  <a:gd name="connsiteX3350" fmla="*/ 3366612 w 3587446"/>
                  <a:gd name="connsiteY3350" fmla="*/ 261240 h 825627"/>
                  <a:gd name="connsiteX3351" fmla="*/ 3356682 w 3587446"/>
                  <a:gd name="connsiteY3351" fmla="*/ 261240 h 825627"/>
                  <a:gd name="connsiteX3352" fmla="*/ 3334665 w 3587446"/>
                  <a:gd name="connsiteY3352" fmla="*/ 245567 h 825627"/>
                  <a:gd name="connsiteX3353" fmla="*/ 3334665 w 3587446"/>
                  <a:gd name="connsiteY3353" fmla="*/ 238497 h 825627"/>
                  <a:gd name="connsiteX3354" fmla="*/ 3354249 w 3587446"/>
                  <a:gd name="connsiteY3354" fmla="*/ 224556 h 825627"/>
                  <a:gd name="connsiteX3355" fmla="*/ 3359215 w 3587446"/>
                  <a:gd name="connsiteY3355" fmla="*/ 223092 h 825627"/>
                  <a:gd name="connsiteX3356" fmla="*/ 2578060 w 3587446"/>
                  <a:gd name="connsiteY3356" fmla="*/ 223092 h 825627"/>
                  <a:gd name="connsiteX3357" fmla="*/ 2583025 w 3587446"/>
                  <a:gd name="connsiteY3357" fmla="*/ 224556 h 825627"/>
                  <a:gd name="connsiteX3358" fmla="*/ 2605042 w 3587446"/>
                  <a:gd name="connsiteY3358" fmla="*/ 240229 h 825627"/>
                  <a:gd name="connsiteX3359" fmla="*/ 2605042 w 3587446"/>
                  <a:gd name="connsiteY3359" fmla="*/ 247298 h 825627"/>
                  <a:gd name="connsiteX3360" fmla="*/ 2585458 w 3587446"/>
                  <a:gd name="connsiteY3360" fmla="*/ 261240 h 825627"/>
                  <a:gd name="connsiteX3361" fmla="*/ 2575527 w 3587446"/>
                  <a:gd name="connsiteY3361" fmla="*/ 261240 h 825627"/>
                  <a:gd name="connsiteX3362" fmla="*/ 2553509 w 3587446"/>
                  <a:gd name="connsiteY3362" fmla="*/ 245567 h 825627"/>
                  <a:gd name="connsiteX3363" fmla="*/ 2553509 w 3587446"/>
                  <a:gd name="connsiteY3363" fmla="*/ 238497 h 825627"/>
                  <a:gd name="connsiteX3364" fmla="*/ 2573094 w 3587446"/>
                  <a:gd name="connsiteY3364" fmla="*/ 224556 h 825627"/>
                  <a:gd name="connsiteX3365" fmla="*/ 2578060 w 3587446"/>
                  <a:gd name="connsiteY3365" fmla="*/ 223092 h 825627"/>
                  <a:gd name="connsiteX3366" fmla="*/ 1797062 w 3587446"/>
                  <a:gd name="connsiteY3366" fmla="*/ 223092 h 825627"/>
                  <a:gd name="connsiteX3367" fmla="*/ 1802027 w 3587446"/>
                  <a:gd name="connsiteY3367" fmla="*/ 224556 h 825627"/>
                  <a:gd name="connsiteX3368" fmla="*/ 1824045 w 3587446"/>
                  <a:gd name="connsiteY3368" fmla="*/ 240229 h 825627"/>
                  <a:gd name="connsiteX3369" fmla="*/ 1824045 w 3587446"/>
                  <a:gd name="connsiteY3369" fmla="*/ 247298 h 825627"/>
                  <a:gd name="connsiteX3370" fmla="*/ 1804460 w 3587446"/>
                  <a:gd name="connsiteY3370" fmla="*/ 261240 h 825627"/>
                  <a:gd name="connsiteX3371" fmla="*/ 1794530 w 3587446"/>
                  <a:gd name="connsiteY3371" fmla="*/ 261240 h 825627"/>
                  <a:gd name="connsiteX3372" fmla="*/ 1772512 w 3587446"/>
                  <a:gd name="connsiteY3372" fmla="*/ 245567 h 825627"/>
                  <a:gd name="connsiteX3373" fmla="*/ 1772512 w 3587446"/>
                  <a:gd name="connsiteY3373" fmla="*/ 238497 h 825627"/>
                  <a:gd name="connsiteX3374" fmla="*/ 1792097 w 3587446"/>
                  <a:gd name="connsiteY3374" fmla="*/ 224556 h 825627"/>
                  <a:gd name="connsiteX3375" fmla="*/ 1797062 w 3587446"/>
                  <a:gd name="connsiteY3375" fmla="*/ 223092 h 825627"/>
                  <a:gd name="connsiteX3376" fmla="*/ 1017542 w 3587446"/>
                  <a:gd name="connsiteY3376" fmla="*/ 223092 h 825627"/>
                  <a:gd name="connsiteX3377" fmla="*/ 1022508 w 3587446"/>
                  <a:gd name="connsiteY3377" fmla="*/ 224556 h 825627"/>
                  <a:gd name="connsiteX3378" fmla="*/ 1044525 w 3587446"/>
                  <a:gd name="connsiteY3378" fmla="*/ 240229 h 825627"/>
                  <a:gd name="connsiteX3379" fmla="*/ 1044525 w 3587446"/>
                  <a:gd name="connsiteY3379" fmla="*/ 247298 h 825627"/>
                  <a:gd name="connsiteX3380" fmla="*/ 1024940 w 3587446"/>
                  <a:gd name="connsiteY3380" fmla="*/ 261240 h 825627"/>
                  <a:gd name="connsiteX3381" fmla="*/ 1015010 w 3587446"/>
                  <a:gd name="connsiteY3381" fmla="*/ 261240 h 825627"/>
                  <a:gd name="connsiteX3382" fmla="*/ 992992 w 3587446"/>
                  <a:gd name="connsiteY3382" fmla="*/ 245567 h 825627"/>
                  <a:gd name="connsiteX3383" fmla="*/ 992992 w 3587446"/>
                  <a:gd name="connsiteY3383" fmla="*/ 238497 h 825627"/>
                  <a:gd name="connsiteX3384" fmla="*/ 1012576 w 3587446"/>
                  <a:gd name="connsiteY3384" fmla="*/ 224556 h 825627"/>
                  <a:gd name="connsiteX3385" fmla="*/ 1017542 w 3587446"/>
                  <a:gd name="connsiteY3385" fmla="*/ 223092 h 825627"/>
                  <a:gd name="connsiteX3386" fmla="*/ 236544 w 3587446"/>
                  <a:gd name="connsiteY3386" fmla="*/ 223092 h 825627"/>
                  <a:gd name="connsiteX3387" fmla="*/ 241510 w 3587446"/>
                  <a:gd name="connsiteY3387" fmla="*/ 224556 h 825627"/>
                  <a:gd name="connsiteX3388" fmla="*/ 263528 w 3587446"/>
                  <a:gd name="connsiteY3388" fmla="*/ 240229 h 825627"/>
                  <a:gd name="connsiteX3389" fmla="*/ 263528 w 3587446"/>
                  <a:gd name="connsiteY3389" fmla="*/ 247298 h 825627"/>
                  <a:gd name="connsiteX3390" fmla="*/ 243942 w 3587446"/>
                  <a:gd name="connsiteY3390" fmla="*/ 261240 h 825627"/>
                  <a:gd name="connsiteX3391" fmla="*/ 234011 w 3587446"/>
                  <a:gd name="connsiteY3391" fmla="*/ 261240 h 825627"/>
                  <a:gd name="connsiteX3392" fmla="*/ 211995 w 3587446"/>
                  <a:gd name="connsiteY3392" fmla="*/ 245567 h 825627"/>
                  <a:gd name="connsiteX3393" fmla="*/ 211995 w 3587446"/>
                  <a:gd name="connsiteY3393" fmla="*/ 238497 h 825627"/>
                  <a:gd name="connsiteX3394" fmla="*/ 231578 w 3587446"/>
                  <a:gd name="connsiteY3394" fmla="*/ 224556 h 825627"/>
                  <a:gd name="connsiteX3395" fmla="*/ 236544 w 3587446"/>
                  <a:gd name="connsiteY3395" fmla="*/ 223092 h 825627"/>
                  <a:gd name="connsiteX3396" fmla="*/ 3435018 w 3587446"/>
                  <a:gd name="connsiteY3396" fmla="*/ 215296 h 825627"/>
                  <a:gd name="connsiteX3397" fmla="*/ 3447361 w 3587446"/>
                  <a:gd name="connsiteY3397" fmla="*/ 264669 h 825627"/>
                  <a:gd name="connsiteX3398" fmla="*/ 3415748 w 3587446"/>
                  <a:gd name="connsiteY3398" fmla="*/ 242163 h 825627"/>
                  <a:gd name="connsiteX3399" fmla="*/ 3415748 w 3587446"/>
                  <a:gd name="connsiteY3399" fmla="*/ 229014 h 825627"/>
                  <a:gd name="connsiteX3400" fmla="*/ 3210268 w 3587446"/>
                  <a:gd name="connsiteY3400" fmla="*/ 210979 h 825627"/>
                  <a:gd name="connsiteX3401" fmla="*/ 3227948 w 3587446"/>
                  <a:gd name="connsiteY3401" fmla="*/ 216061 h 825627"/>
                  <a:gd name="connsiteX3402" fmla="*/ 3278849 w 3587446"/>
                  <a:gd name="connsiteY3402" fmla="*/ 251654 h 825627"/>
                  <a:gd name="connsiteX3403" fmla="*/ 3279164 w 3587446"/>
                  <a:gd name="connsiteY3403" fmla="*/ 276735 h 825627"/>
                  <a:gd name="connsiteX3404" fmla="*/ 3232014 w 3587446"/>
                  <a:gd name="connsiteY3404" fmla="*/ 310904 h 825627"/>
                  <a:gd name="connsiteX3405" fmla="*/ 3196781 w 3587446"/>
                  <a:gd name="connsiteY3405" fmla="*/ 311127 h 825627"/>
                  <a:gd name="connsiteX3406" fmla="*/ 3145880 w 3587446"/>
                  <a:gd name="connsiteY3406" fmla="*/ 275535 h 825627"/>
                  <a:gd name="connsiteX3407" fmla="*/ 3145566 w 3587446"/>
                  <a:gd name="connsiteY3407" fmla="*/ 250454 h 825627"/>
                  <a:gd name="connsiteX3408" fmla="*/ 3192715 w 3587446"/>
                  <a:gd name="connsiteY3408" fmla="*/ 216285 h 825627"/>
                  <a:gd name="connsiteX3409" fmla="*/ 3210268 w 3587446"/>
                  <a:gd name="connsiteY3409" fmla="*/ 210979 h 825627"/>
                  <a:gd name="connsiteX3410" fmla="*/ 2429112 w 3587446"/>
                  <a:gd name="connsiteY3410" fmla="*/ 210979 h 825627"/>
                  <a:gd name="connsiteX3411" fmla="*/ 2446792 w 3587446"/>
                  <a:gd name="connsiteY3411" fmla="*/ 216061 h 825627"/>
                  <a:gd name="connsiteX3412" fmla="*/ 2497693 w 3587446"/>
                  <a:gd name="connsiteY3412" fmla="*/ 251654 h 825627"/>
                  <a:gd name="connsiteX3413" fmla="*/ 2498007 w 3587446"/>
                  <a:gd name="connsiteY3413" fmla="*/ 276735 h 825627"/>
                  <a:gd name="connsiteX3414" fmla="*/ 2450858 w 3587446"/>
                  <a:gd name="connsiteY3414" fmla="*/ 310904 h 825627"/>
                  <a:gd name="connsiteX3415" fmla="*/ 2415626 w 3587446"/>
                  <a:gd name="connsiteY3415" fmla="*/ 311127 h 825627"/>
                  <a:gd name="connsiteX3416" fmla="*/ 2364726 w 3587446"/>
                  <a:gd name="connsiteY3416" fmla="*/ 275535 h 825627"/>
                  <a:gd name="connsiteX3417" fmla="*/ 2364411 w 3587446"/>
                  <a:gd name="connsiteY3417" fmla="*/ 250454 h 825627"/>
                  <a:gd name="connsiteX3418" fmla="*/ 2411561 w 3587446"/>
                  <a:gd name="connsiteY3418" fmla="*/ 216285 h 825627"/>
                  <a:gd name="connsiteX3419" fmla="*/ 2429112 w 3587446"/>
                  <a:gd name="connsiteY3419" fmla="*/ 210979 h 825627"/>
                  <a:gd name="connsiteX3420" fmla="*/ 1648114 w 3587446"/>
                  <a:gd name="connsiteY3420" fmla="*/ 210979 h 825627"/>
                  <a:gd name="connsiteX3421" fmla="*/ 1665794 w 3587446"/>
                  <a:gd name="connsiteY3421" fmla="*/ 216061 h 825627"/>
                  <a:gd name="connsiteX3422" fmla="*/ 1716695 w 3587446"/>
                  <a:gd name="connsiteY3422" fmla="*/ 251654 h 825627"/>
                  <a:gd name="connsiteX3423" fmla="*/ 1717010 w 3587446"/>
                  <a:gd name="connsiteY3423" fmla="*/ 276735 h 825627"/>
                  <a:gd name="connsiteX3424" fmla="*/ 1669861 w 3587446"/>
                  <a:gd name="connsiteY3424" fmla="*/ 310904 h 825627"/>
                  <a:gd name="connsiteX3425" fmla="*/ 1634628 w 3587446"/>
                  <a:gd name="connsiteY3425" fmla="*/ 311127 h 825627"/>
                  <a:gd name="connsiteX3426" fmla="*/ 1583728 w 3587446"/>
                  <a:gd name="connsiteY3426" fmla="*/ 275535 h 825627"/>
                  <a:gd name="connsiteX3427" fmla="*/ 1583414 w 3587446"/>
                  <a:gd name="connsiteY3427" fmla="*/ 250454 h 825627"/>
                  <a:gd name="connsiteX3428" fmla="*/ 1630563 w 3587446"/>
                  <a:gd name="connsiteY3428" fmla="*/ 216285 h 825627"/>
                  <a:gd name="connsiteX3429" fmla="*/ 1648114 w 3587446"/>
                  <a:gd name="connsiteY3429" fmla="*/ 210979 h 825627"/>
                  <a:gd name="connsiteX3430" fmla="*/ 868594 w 3587446"/>
                  <a:gd name="connsiteY3430" fmla="*/ 210979 h 825627"/>
                  <a:gd name="connsiteX3431" fmla="*/ 886275 w 3587446"/>
                  <a:gd name="connsiteY3431" fmla="*/ 216061 h 825627"/>
                  <a:gd name="connsiteX3432" fmla="*/ 937177 w 3587446"/>
                  <a:gd name="connsiteY3432" fmla="*/ 251654 h 825627"/>
                  <a:gd name="connsiteX3433" fmla="*/ 937491 w 3587446"/>
                  <a:gd name="connsiteY3433" fmla="*/ 276735 h 825627"/>
                  <a:gd name="connsiteX3434" fmla="*/ 890341 w 3587446"/>
                  <a:gd name="connsiteY3434" fmla="*/ 310904 h 825627"/>
                  <a:gd name="connsiteX3435" fmla="*/ 855107 w 3587446"/>
                  <a:gd name="connsiteY3435" fmla="*/ 311127 h 825627"/>
                  <a:gd name="connsiteX3436" fmla="*/ 804208 w 3587446"/>
                  <a:gd name="connsiteY3436" fmla="*/ 275535 h 825627"/>
                  <a:gd name="connsiteX3437" fmla="*/ 803894 w 3587446"/>
                  <a:gd name="connsiteY3437" fmla="*/ 250454 h 825627"/>
                  <a:gd name="connsiteX3438" fmla="*/ 851043 w 3587446"/>
                  <a:gd name="connsiteY3438" fmla="*/ 216285 h 825627"/>
                  <a:gd name="connsiteX3439" fmla="*/ 868594 w 3587446"/>
                  <a:gd name="connsiteY3439" fmla="*/ 210979 h 825627"/>
                  <a:gd name="connsiteX3440" fmla="*/ 2859876 w 3587446"/>
                  <a:gd name="connsiteY3440" fmla="*/ 208951 h 825627"/>
                  <a:gd name="connsiteX3441" fmla="*/ 2867756 w 3587446"/>
                  <a:gd name="connsiteY3441" fmla="*/ 211275 h 825627"/>
                  <a:gd name="connsiteX3442" fmla="*/ 2899338 w 3587446"/>
                  <a:gd name="connsiteY3442" fmla="*/ 233756 h 825627"/>
                  <a:gd name="connsiteX3443" fmla="*/ 2899338 w 3587446"/>
                  <a:gd name="connsiteY3443" fmla="*/ 244977 h 825627"/>
                  <a:gd name="connsiteX3444" fmla="*/ 2862379 w 3587446"/>
                  <a:gd name="connsiteY3444" fmla="*/ 271286 h 825627"/>
                  <a:gd name="connsiteX3445" fmla="*/ 2846618 w 3587446"/>
                  <a:gd name="connsiteY3445" fmla="*/ 271286 h 825627"/>
                  <a:gd name="connsiteX3446" fmla="*/ 2815038 w 3587446"/>
                  <a:gd name="connsiteY3446" fmla="*/ 248805 h 825627"/>
                  <a:gd name="connsiteX3447" fmla="*/ 2815038 w 3587446"/>
                  <a:gd name="connsiteY3447" fmla="*/ 237583 h 825627"/>
                  <a:gd name="connsiteX3448" fmla="*/ 2851994 w 3587446"/>
                  <a:gd name="connsiteY3448" fmla="*/ 211275 h 825627"/>
                  <a:gd name="connsiteX3449" fmla="*/ 2859876 w 3587446"/>
                  <a:gd name="connsiteY3449" fmla="*/ 208951 h 825627"/>
                  <a:gd name="connsiteX3450" fmla="*/ 2078720 w 3587446"/>
                  <a:gd name="connsiteY3450" fmla="*/ 208951 h 825627"/>
                  <a:gd name="connsiteX3451" fmla="*/ 2086601 w 3587446"/>
                  <a:gd name="connsiteY3451" fmla="*/ 211275 h 825627"/>
                  <a:gd name="connsiteX3452" fmla="*/ 2118182 w 3587446"/>
                  <a:gd name="connsiteY3452" fmla="*/ 233756 h 825627"/>
                  <a:gd name="connsiteX3453" fmla="*/ 2118182 w 3587446"/>
                  <a:gd name="connsiteY3453" fmla="*/ 244977 h 825627"/>
                  <a:gd name="connsiteX3454" fmla="*/ 2081224 w 3587446"/>
                  <a:gd name="connsiteY3454" fmla="*/ 271286 h 825627"/>
                  <a:gd name="connsiteX3455" fmla="*/ 2065463 w 3587446"/>
                  <a:gd name="connsiteY3455" fmla="*/ 271286 h 825627"/>
                  <a:gd name="connsiteX3456" fmla="*/ 2033882 w 3587446"/>
                  <a:gd name="connsiteY3456" fmla="*/ 248805 h 825627"/>
                  <a:gd name="connsiteX3457" fmla="*/ 2033882 w 3587446"/>
                  <a:gd name="connsiteY3457" fmla="*/ 237583 h 825627"/>
                  <a:gd name="connsiteX3458" fmla="*/ 2070839 w 3587446"/>
                  <a:gd name="connsiteY3458" fmla="*/ 211275 h 825627"/>
                  <a:gd name="connsiteX3459" fmla="*/ 2078720 w 3587446"/>
                  <a:gd name="connsiteY3459" fmla="*/ 208951 h 825627"/>
                  <a:gd name="connsiteX3460" fmla="*/ 1297722 w 3587446"/>
                  <a:gd name="connsiteY3460" fmla="*/ 208951 h 825627"/>
                  <a:gd name="connsiteX3461" fmla="*/ 1305604 w 3587446"/>
                  <a:gd name="connsiteY3461" fmla="*/ 211275 h 825627"/>
                  <a:gd name="connsiteX3462" fmla="*/ 1337184 w 3587446"/>
                  <a:gd name="connsiteY3462" fmla="*/ 233756 h 825627"/>
                  <a:gd name="connsiteX3463" fmla="*/ 1337184 w 3587446"/>
                  <a:gd name="connsiteY3463" fmla="*/ 244977 h 825627"/>
                  <a:gd name="connsiteX3464" fmla="*/ 1300226 w 3587446"/>
                  <a:gd name="connsiteY3464" fmla="*/ 271286 h 825627"/>
                  <a:gd name="connsiteX3465" fmla="*/ 1284465 w 3587446"/>
                  <a:gd name="connsiteY3465" fmla="*/ 271286 h 825627"/>
                  <a:gd name="connsiteX3466" fmla="*/ 1252883 w 3587446"/>
                  <a:gd name="connsiteY3466" fmla="*/ 248805 h 825627"/>
                  <a:gd name="connsiteX3467" fmla="*/ 1252883 w 3587446"/>
                  <a:gd name="connsiteY3467" fmla="*/ 237583 h 825627"/>
                  <a:gd name="connsiteX3468" fmla="*/ 1289842 w 3587446"/>
                  <a:gd name="connsiteY3468" fmla="*/ 211275 h 825627"/>
                  <a:gd name="connsiteX3469" fmla="*/ 1297722 w 3587446"/>
                  <a:gd name="connsiteY3469" fmla="*/ 208951 h 825627"/>
                  <a:gd name="connsiteX3470" fmla="*/ 518203 w 3587446"/>
                  <a:gd name="connsiteY3470" fmla="*/ 208951 h 825627"/>
                  <a:gd name="connsiteX3471" fmla="*/ 526084 w 3587446"/>
                  <a:gd name="connsiteY3471" fmla="*/ 211275 h 825627"/>
                  <a:gd name="connsiteX3472" fmla="*/ 557666 w 3587446"/>
                  <a:gd name="connsiteY3472" fmla="*/ 233756 h 825627"/>
                  <a:gd name="connsiteX3473" fmla="*/ 557666 w 3587446"/>
                  <a:gd name="connsiteY3473" fmla="*/ 244977 h 825627"/>
                  <a:gd name="connsiteX3474" fmla="*/ 520707 w 3587446"/>
                  <a:gd name="connsiteY3474" fmla="*/ 271286 h 825627"/>
                  <a:gd name="connsiteX3475" fmla="*/ 504945 w 3587446"/>
                  <a:gd name="connsiteY3475" fmla="*/ 271286 h 825627"/>
                  <a:gd name="connsiteX3476" fmla="*/ 473364 w 3587446"/>
                  <a:gd name="connsiteY3476" fmla="*/ 248805 h 825627"/>
                  <a:gd name="connsiteX3477" fmla="*/ 473364 w 3587446"/>
                  <a:gd name="connsiteY3477" fmla="*/ 237583 h 825627"/>
                  <a:gd name="connsiteX3478" fmla="*/ 510322 w 3587446"/>
                  <a:gd name="connsiteY3478" fmla="*/ 211275 h 825627"/>
                  <a:gd name="connsiteX3479" fmla="*/ 518203 w 3587446"/>
                  <a:gd name="connsiteY3479" fmla="*/ 208951 h 825627"/>
                  <a:gd name="connsiteX3480" fmla="*/ 3101377 w 3587446"/>
                  <a:gd name="connsiteY3480" fmla="*/ 203137 h 825627"/>
                  <a:gd name="connsiteX3481" fmla="*/ 3111580 w 3587446"/>
                  <a:gd name="connsiteY3481" fmla="*/ 206247 h 825627"/>
                  <a:gd name="connsiteX3482" fmla="*/ 3123588 w 3587446"/>
                  <a:gd name="connsiteY3482" fmla="*/ 214998 h 825627"/>
                  <a:gd name="connsiteX3483" fmla="*/ 3123346 w 3587446"/>
                  <a:gd name="connsiteY3483" fmla="*/ 229595 h 825627"/>
                  <a:gd name="connsiteX3484" fmla="*/ 3092048 w 3587446"/>
                  <a:gd name="connsiteY3484" fmla="*/ 251356 h 825627"/>
                  <a:gd name="connsiteX3485" fmla="*/ 3071543 w 3587446"/>
                  <a:gd name="connsiteY3485" fmla="*/ 251184 h 825627"/>
                  <a:gd name="connsiteX3486" fmla="*/ 3059534 w 3587446"/>
                  <a:gd name="connsiteY3486" fmla="*/ 242432 h 825627"/>
                  <a:gd name="connsiteX3487" fmla="*/ 3059776 w 3587446"/>
                  <a:gd name="connsiteY3487" fmla="*/ 227834 h 825627"/>
                  <a:gd name="connsiteX3488" fmla="*/ 3091073 w 3587446"/>
                  <a:gd name="connsiteY3488" fmla="*/ 206075 h 825627"/>
                  <a:gd name="connsiteX3489" fmla="*/ 3101377 w 3587446"/>
                  <a:gd name="connsiteY3489" fmla="*/ 203137 h 825627"/>
                  <a:gd name="connsiteX3490" fmla="*/ 2320221 w 3587446"/>
                  <a:gd name="connsiteY3490" fmla="*/ 203137 h 825627"/>
                  <a:gd name="connsiteX3491" fmla="*/ 2330424 w 3587446"/>
                  <a:gd name="connsiteY3491" fmla="*/ 206247 h 825627"/>
                  <a:gd name="connsiteX3492" fmla="*/ 2342433 w 3587446"/>
                  <a:gd name="connsiteY3492" fmla="*/ 214998 h 825627"/>
                  <a:gd name="connsiteX3493" fmla="*/ 2342190 w 3587446"/>
                  <a:gd name="connsiteY3493" fmla="*/ 229595 h 825627"/>
                  <a:gd name="connsiteX3494" fmla="*/ 2310893 w 3587446"/>
                  <a:gd name="connsiteY3494" fmla="*/ 251356 h 825627"/>
                  <a:gd name="connsiteX3495" fmla="*/ 2290387 w 3587446"/>
                  <a:gd name="connsiteY3495" fmla="*/ 251184 h 825627"/>
                  <a:gd name="connsiteX3496" fmla="*/ 2278378 w 3587446"/>
                  <a:gd name="connsiteY3496" fmla="*/ 242432 h 825627"/>
                  <a:gd name="connsiteX3497" fmla="*/ 2278621 w 3587446"/>
                  <a:gd name="connsiteY3497" fmla="*/ 227834 h 825627"/>
                  <a:gd name="connsiteX3498" fmla="*/ 2309917 w 3587446"/>
                  <a:gd name="connsiteY3498" fmla="*/ 206075 h 825627"/>
                  <a:gd name="connsiteX3499" fmla="*/ 2320221 w 3587446"/>
                  <a:gd name="connsiteY3499" fmla="*/ 203137 h 825627"/>
                  <a:gd name="connsiteX3500" fmla="*/ 1539223 w 3587446"/>
                  <a:gd name="connsiteY3500" fmla="*/ 203137 h 825627"/>
                  <a:gd name="connsiteX3501" fmla="*/ 1549426 w 3587446"/>
                  <a:gd name="connsiteY3501" fmla="*/ 206247 h 825627"/>
                  <a:gd name="connsiteX3502" fmla="*/ 1561434 w 3587446"/>
                  <a:gd name="connsiteY3502" fmla="*/ 214998 h 825627"/>
                  <a:gd name="connsiteX3503" fmla="*/ 1561193 w 3587446"/>
                  <a:gd name="connsiteY3503" fmla="*/ 229595 h 825627"/>
                  <a:gd name="connsiteX3504" fmla="*/ 1529895 w 3587446"/>
                  <a:gd name="connsiteY3504" fmla="*/ 251356 h 825627"/>
                  <a:gd name="connsiteX3505" fmla="*/ 1509390 w 3587446"/>
                  <a:gd name="connsiteY3505" fmla="*/ 251184 h 825627"/>
                  <a:gd name="connsiteX3506" fmla="*/ 1497380 w 3587446"/>
                  <a:gd name="connsiteY3506" fmla="*/ 242432 h 825627"/>
                  <a:gd name="connsiteX3507" fmla="*/ 1497623 w 3587446"/>
                  <a:gd name="connsiteY3507" fmla="*/ 227834 h 825627"/>
                  <a:gd name="connsiteX3508" fmla="*/ 1528920 w 3587446"/>
                  <a:gd name="connsiteY3508" fmla="*/ 206075 h 825627"/>
                  <a:gd name="connsiteX3509" fmla="*/ 1539223 w 3587446"/>
                  <a:gd name="connsiteY3509" fmla="*/ 203137 h 825627"/>
                  <a:gd name="connsiteX3510" fmla="*/ 759704 w 3587446"/>
                  <a:gd name="connsiteY3510" fmla="*/ 203137 h 825627"/>
                  <a:gd name="connsiteX3511" fmla="*/ 769907 w 3587446"/>
                  <a:gd name="connsiteY3511" fmla="*/ 206247 h 825627"/>
                  <a:gd name="connsiteX3512" fmla="*/ 781915 w 3587446"/>
                  <a:gd name="connsiteY3512" fmla="*/ 214998 h 825627"/>
                  <a:gd name="connsiteX3513" fmla="*/ 781673 w 3587446"/>
                  <a:gd name="connsiteY3513" fmla="*/ 229595 h 825627"/>
                  <a:gd name="connsiteX3514" fmla="*/ 750376 w 3587446"/>
                  <a:gd name="connsiteY3514" fmla="*/ 251356 h 825627"/>
                  <a:gd name="connsiteX3515" fmla="*/ 729870 w 3587446"/>
                  <a:gd name="connsiteY3515" fmla="*/ 251184 h 825627"/>
                  <a:gd name="connsiteX3516" fmla="*/ 717862 w 3587446"/>
                  <a:gd name="connsiteY3516" fmla="*/ 242432 h 825627"/>
                  <a:gd name="connsiteX3517" fmla="*/ 718103 w 3587446"/>
                  <a:gd name="connsiteY3517" fmla="*/ 227834 h 825627"/>
                  <a:gd name="connsiteX3518" fmla="*/ 749400 w 3587446"/>
                  <a:gd name="connsiteY3518" fmla="*/ 206075 h 825627"/>
                  <a:gd name="connsiteX3519" fmla="*/ 759704 w 3587446"/>
                  <a:gd name="connsiteY3519" fmla="*/ 203137 h 825627"/>
                  <a:gd name="connsiteX3520" fmla="*/ 3376839 w 3587446"/>
                  <a:gd name="connsiteY3520" fmla="*/ 196757 h 825627"/>
                  <a:gd name="connsiteX3521" fmla="*/ 3383024 w 3587446"/>
                  <a:gd name="connsiteY3521" fmla="*/ 198814 h 825627"/>
                  <a:gd name="connsiteX3522" fmla="*/ 3390159 w 3587446"/>
                  <a:gd name="connsiteY3522" fmla="*/ 204365 h 825627"/>
                  <a:gd name="connsiteX3523" fmla="*/ 3389600 w 3587446"/>
                  <a:gd name="connsiteY3523" fmla="*/ 213335 h 825627"/>
                  <a:gd name="connsiteX3524" fmla="*/ 3381801 w 3587446"/>
                  <a:gd name="connsiteY3524" fmla="*/ 218413 h 825627"/>
                  <a:gd name="connsiteX3525" fmla="*/ 3369202 w 3587446"/>
                  <a:gd name="connsiteY3525" fmla="*/ 218014 h 825627"/>
                  <a:gd name="connsiteX3526" fmla="*/ 3362068 w 3587446"/>
                  <a:gd name="connsiteY3526" fmla="*/ 212464 h 825627"/>
                  <a:gd name="connsiteX3527" fmla="*/ 3362626 w 3587446"/>
                  <a:gd name="connsiteY3527" fmla="*/ 203496 h 825627"/>
                  <a:gd name="connsiteX3528" fmla="*/ 3370425 w 3587446"/>
                  <a:gd name="connsiteY3528" fmla="*/ 198416 h 825627"/>
                  <a:gd name="connsiteX3529" fmla="*/ 3376839 w 3587446"/>
                  <a:gd name="connsiteY3529" fmla="*/ 196757 h 825627"/>
                  <a:gd name="connsiteX3530" fmla="*/ 2595683 w 3587446"/>
                  <a:gd name="connsiteY3530" fmla="*/ 196757 h 825627"/>
                  <a:gd name="connsiteX3531" fmla="*/ 2601868 w 3587446"/>
                  <a:gd name="connsiteY3531" fmla="*/ 198814 h 825627"/>
                  <a:gd name="connsiteX3532" fmla="*/ 2609004 w 3587446"/>
                  <a:gd name="connsiteY3532" fmla="*/ 204365 h 825627"/>
                  <a:gd name="connsiteX3533" fmla="*/ 2608444 w 3587446"/>
                  <a:gd name="connsiteY3533" fmla="*/ 213335 h 825627"/>
                  <a:gd name="connsiteX3534" fmla="*/ 2600646 w 3587446"/>
                  <a:gd name="connsiteY3534" fmla="*/ 218413 h 825627"/>
                  <a:gd name="connsiteX3535" fmla="*/ 2588046 w 3587446"/>
                  <a:gd name="connsiteY3535" fmla="*/ 218014 h 825627"/>
                  <a:gd name="connsiteX3536" fmla="*/ 2580912 w 3587446"/>
                  <a:gd name="connsiteY3536" fmla="*/ 212464 h 825627"/>
                  <a:gd name="connsiteX3537" fmla="*/ 2581470 w 3587446"/>
                  <a:gd name="connsiteY3537" fmla="*/ 203496 h 825627"/>
                  <a:gd name="connsiteX3538" fmla="*/ 2589269 w 3587446"/>
                  <a:gd name="connsiteY3538" fmla="*/ 198416 h 825627"/>
                  <a:gd name="connsiteX3539" fmla="*/ 2595683 w 3587446"/>
                  <a:gd name="connsiteY3539" fmla="*/ 196757 h 825627"/>
                  <a:gd name="connsiteX3540" fmla="*/ 1814686 w 3587446"/>
                  <a:gd name="connsiteY3540" fmla="*/ 196757 h 825627"/>
                  <a:gd name="connsiteX3541" fmla="*/ 1820870 w 3587446"/>
                  <a:gd name="connsiteY3541" fmla="*/ 198814 h 825627"/>
                  <a:gd name="connsiteX3542" fmla="*/ 1828005 w 3587446"/>
                  <a:gd name="connsiteY3542" fmla="*/ 204365 h 825627"/>
                  <a:gd name="connsiteX3543" fmla="*/ 1827447 w 3587446"/>
                  <a:gd name="connsiteY3543" fmla="*/ 213335 h 825627"/>
                  <a:gd name="connsiteX3544" fmla="*/ 1819648 w 3587446"/>
                  <a:gd name="connsiteY3544" fmla="*/ 218413 h 825627"/>
                  <a:gd name="connsiteX3545" fmla="*/ 1807049 w 3587446"/>
                  <a:gd name="connsiteY3545" fmla="*/ 218014 h 825627"/>
                  <a:gd name="connsiteX3546" fmla="*/ 1799914 w 3587446"/>
                  <a:gd name="connsiteY3546" fmla="*/ 212464 h 825627"/>
                  <a:gd name="connsiteX3547" fmla="*/ 1800473 w 3587446"/>
                  <a:gd name="connsiteY3547" fmla="*/ 203496 h 825627"/>
                  <a:gd name="connsiteX3548" fmla="*/ 1808272 w 3587446"/>
                  <a:gd name="connsiteY3548" fmla="*/ 198416 h 825627"/>
                  <a:gd name="connsiteX3549" fmla="*/ 1814686 w 3587446"/>
                  <a:gd name="connsiteY3549" fmla="*/ 196757 h 825627"/>
                  <a:gd name="connsiteX3550" fmla="*/ 1035166 w 3587446"/>
                  <a:gd name="connsiteY3550" fmla="*/ 196757 h 825627"/>
                  <a:gd name="connsiteX3551" fmla="*/ 1041351 w 3587446"/>
                  <a:gd name="connsiteY3551" fmla="*/ 198814 h 825627"/>
                  <a:gd name="connsiteX3552" fmla="*/ 1048486 w 3587446"/>
                  <a:gd name="connsiteY3552" fmla="*/ 204365 h 825627"/>
                  <a:gd name="connsiteX3553" fmla="*/ 1047927 w 3587446"/>
                  <a:gd name="connsiteY3553" fmla="*/ 213335 h 825627"/>
                  <a:gd name="connsiteX3554" fmla="*/ 1040128 w 3587446"/>
                  <a:gd name="connsiteY3554" fmla="*/ 218413 h 825627"/>
                  <a:gd name="connsiteX3555" fmla="*/ 1027529 w 3587446"/>
                  <a:gd name="connsiteY3555" fmla="*/ 218014 h 825627"/>
                  <a:gd name="connsiteX3556" fmla="*/ 1020395 w 3587446"/>
                  <a:gd name="connsiteY3556" fmla="*/ 212464 h 825627"/>
                  <a:gd name="connsiteX3557" fmla="*/ 1020953 w 3587446"/>
                  <a:gd name="connsiteY3557" fmla="*/ 203496 h 825627"/>
                  <a:gd name="connsiteX3558" fmla="*/ 1028753 w 3587446"/>
                  <a:gd name="connsiteY3558" fmla="*/ 198416 h 825627"/>
                  <a:gd name="connsiteX3559" fmla="*/ 1035166 w 3587446"/>
                  <a:gd name="connsiteY3559" fmla="*/ 196757 h 825627"/>
                  <a:gd name="connsiteX3560" fmla="*/ 254168 w 3587446"/>
                  <a:gd name="connsiteY3560" fmla="*/ 196757 h 825627"/>
                  <a:gd name="connsiteX3561" fmla="*/ 260353 w 3587446"/>
                  <a:gd name="connsiteY3561" fmla="*/ 198814 h 825627"/>
                  <a:gd name="connsiteX3562" fmla="*/ 267488 w 3587446"/>
                  <a:gd name="connsiteY3562" fmla="*/ 204365 h 825627"/>
                  <a:gd name="connsiteX3563" fmla="*/ 266929 w 3587446"/>
                  <a:gd name="connsiteY3563" fmla="*/ 213335 h 825627"/>
                  <a:gd name="connsiteX3564" fmla="*/ 259131 w 3587446"/>
                  <a:gd name="connsiteY3564" fmla="*/ 218413 h 825627"/>
                  <a:gd name="connsiteX3565" fmla="*/ 246532 w 3587446"/>
                  <a:gd name="connsiteY3565" fmla="*/ 218014 h 825627"/>
                  <a:gd name="connsiteX3566" fmla="*/ 239397 w 3587446"/>
                  <a:gd name="connsiteY3566" fmla="*/ 212464 h 825627"/>
                  <a:gd name="connsiteX3567" fmla="*/ 239956 w 3587446"/>
                  <a:gd name="connsiteY3567" fmla="*/ 203496 h 825627"/>
                  <a:gd name="connsiteX3568" fmla="*/ 247754 w 3587446"/>
                  <a:gd name="connsiteY3568" fmla="*/ 198416 h 825627"/>
                  <a:gd name="connsiteX3569" fmla="*/ 254168 w 3587446"/>
                  <a:gd name="connsiteY3569" fmla="*/ 196757 h 825627"/>
                  <a:gd name="connsiteX3570" fmla="*/ 2693438 w 3587446"/>
                  <a:gd name="connsiteY3570" fmla="*/ 191087 h 825627"/>
                  <a:gd name="connsiteX3571" fmla="*/ 2702674 w 3587446"/>
                  <a:gd name="connsiteY3571" fmla="*/ 193810 h 825627"/>
                  <a:gd name="connsiteX3572" fmla="*/ 2739680 w 3587446"/>
                  <a:gd name="connsiteY3572" fmla="*/ 220154 h 825627"/>
                  <a:gd name="connsiteX3573" fmla="*/ 2739680 w 3587446"/>
                  <a:gd name="connsiteY3573" fmla="*/ 233304 h 825627"/>
                  <a:gd name="connsiteX3574" fmla="*/ 2690227 w 3587446"/>
                  <a:gd name="connsiteY3574" fmla="*/ 268507 h 825627"/>
                  <a:gd name="connsiteX3575" fmla="*/ 2671756 w 3587446"/>
                  <a:gd name="connsiteY3575" fmla="*/ 268507 h 825627"/>
                  <a:gd name="connsiteX3576" fmla="*/ 2634749 w 3587446"/>
                  <a:gd name="connsiteY3576" fmla="*/ 242163 h 825627"/>
                  <a:gd name="connsiteX3577" fmla="*/ 2634749 w 3587446"/>
                  <a:gd name="connsiteY3577" fmla="*/ 229014 h 825627"/>
                  <a:gd name="connsiteX3578" fmla="*/ 2684202 w 3587446"/>
                  <a:gd name="connsiteY3578" fmla="*/ 193810 h 825627"/>
                  <a:gd name="connsiteX3579" fmla="*/ 2693438 w 3587446"/>
                  <a:gd name="connsiteY3579" fmla="*/ 191087 h 825627"/>
                  <a:gd name="connsiteX3580" fmla="*/ 1912282 w 3587446"/>
                  <a:gd name="connsiteY3580" fmla="*/ 191087 h 825627"/>
                  <a:gd name="connsiteX3581" fmla="*/ 1921518 w 3587446"/>
                  <a:gd name="connsiteY3581" fmla="*/ 193810 h 825627"/>
                  <a:gd name="connsiteX3582" fmla="*/ 1958525 w 3587446"/>
                  <a:gd name="connsiteY3582" fmla="*/ 220154 h 825627"/>
                  <a:gd name="connsiteX3583" fmla="*/ 1958525 w 3587446"/>
                  <a:gd name="connsiteY3583" fmla="*/ 233304 h 825627"/>
                  <a:gd name="connsiteX3584" fmla="*/ 1909071 w 3587446"/>
                  <a:gd name="connsiteY3584" fmla="*/ 268507 h 825627"/>
                  <a:gd name="connsiteX3585" fmla="*/ 1890600 w 3587446"/>
                  <a:gd name="connsiteY3585" fmla="*/ 268507 h 825627"/>
                  <a:gd name="connsiteX3586" fmla="*/ 1853593 w 3587446"/>
                  <a:gd name="connsiteY3586" fmla="*/ 242163 h 825627"/>
                  <a:gd name="connsiteX3587" fmla="*/ 1853593 w 3587446"/>
                  <a:gd name="connsiteY3587" fmla="*/ 229014 h 825627"/>
                  <a:gd name="connsiteX3588" fmla="*/ 1903046 w 3587446"/>
                  <a:gd name="connsiteY3588" fmla="*/ 193810 h 825627"/>
                  <a:gd name="connsiteX3589" fmla="*/ 1912282 w 3587446"/>
                  <a:gd name="connsiteY3589" fmla="*/ 191087 h 825627"/>
                  <a:gd name="connsiteX3590" fmla="*/ 1131284 w 3587446"/>
                  <a:gd name="connsiteY3590" fmla="*/ 191087 h 825627"/>
                  <a:gd name="connsiteX3591" fmla="*/ 1140520 w 3587446"/>
                  <a:gd name="connsiteY3591" fmla="*/ 193810 h 825627"/>
                  <a:gd name="connsiteX3592" fmla="*/ 1177526 w 3587446"/>
                  <a:gd name="connsiteY3592" fmla="*/ 220154 h 825627"/>
                  <a:gd name="connsiteX3593" fmla="*/ 1177526 w 3587446"/>
                  <a:gd name="connsiteY3593" fmla="*/ 233304 h 825627"/>
                  <a:gd name="connsiteX3594" fmla="*/ 1128073 w 3587446"/>
                  <a:gd name="connsiteY3594" fmla="*/ 268507 h 825627"/>
                  <a:gd name="connsiteX3595" fmla="*/ 1109601 w 3587446"/>
                  <a:gd name="connsiteY3595" fmla="*/ 268507 h 825627"/>
                  <a:gd name="connsiteX3596" fmla="*/ 1072595 w 3587446"/>
                  <a:gd name="connsiteY3596" fmla="*/ 242163 h 825627"/>
                  <a:gd name="connsiteX3597" fmla="*/ 1072595 w 3587446"/>
                  <a:gd name="connsiteY3597" fmla="*/ 229014 h 825627"/>
                  <a:gd name="connsiteX3598" fmla="*/ 1122049 w 3587446"/>
                  <a:gd name="connsiteY3598" fmla="*/ 193810 h 825627"/>
                  <a:gd name="connsiteX3599" fmla="*/ 1131284 w 3587446"/>
                  <a:gd name="connsiteY3599" fmla="*/ 191087 h 825627"/>
                  <a:gd name="connsiteX3600" fmla="*/ 351765 w 3587446"/>
                  <a:gd name="connsiteY3600" fmla="*/ 191087 h 825627"/>
                  <a:gd name="connsiteX3601" fmla="*/ 361000 w 3587446"/>
                  <a:gd name="connsiteY3601" fmla="*/ 193810 h 825627"/>
                  <a:gd name="connsiteX3602" fmla="*/ 398008 w 3587446"/>
                  <a:gd name="connsiteY3602" fmla="*/ 220154 h 825627"/>
                  <a:gd name="connsiteX3603" fmla="*/ 398008 w 3587446"/>
                  <a:gd name="connsiteY3603" fmla="*/ 233304 h 825627"/>
                  <a:gd name="connsiteX3604" fmla="*/ 348554 w 3587446"/>
                  <a:gd name="connsiteY3604" fmla="*/ 268507 h 825627"/>
                  <a:gd name="connsiteX3605" fmla="*/ 330083 w 3587446"/>
                  <a:gd name="connsiteY3605" fmla="*/ 268507 h 825627"/>
                  <a:gd name="connsiteX3606" fmla="*/ 293077 w 3587446"/>
                  <a:gd name="connsiteY3606" fmla="*/ 242163 h 825627"/>
                  <a:gd name="connsiteX3607" fmla="*/ 293077 w 3587446"/>
                  <a:gd name="connsiteY3607" fmla="*/ 229014 h 825627"/>
                  <a:gd name="connsiteX3608" fmla="*/ 342529 w 3587446"/>
                  <a:gd name="connsiteY3608" fmla="*/ 193810 h 825627"/>
                  <a:gd name="connsiteX3609" fmla="*/ 351765 w 3587446"/>
                  <a:gd name="connsiteY3609" fmla="*/ 191087 h 825627"/>
                  <a:gd name="connsiteX3610" fmla="*/ 3246648 w 3587446"/>
                  <a:gd name="connsiteY3610" fmla="*/ 190439 h 825627"/>
                  <a:gd name="connsiteX3611" fmla="*/ 3252831 w 3587446"/>
                  <a:gd name="connsiteY3611" fmla="*/ 192495 h 825627"/>
                  <a:gd name="connsiteX3612" fmla="*/ 3259968 w 3587446"/>
                  <a:gd name="connsiteY3612" fmla="*/ 198046 h 825627"/>
                  <a:gd name="connsiteX3613" fmla="*/ 3259409 w 3587446"/>
                  <a:gd name="connsiteY3613" fmla="*/ 207015 h 825627"/>
                  <a:gd name="connsiteX3614" fmla="*/ 3251610 w 3587446"/>
                  <a:gd name="connsiteY3614" fmla="*/ 212095 h 825627"/>
                  <a:gd name="connsiteX3615" fmla="*/ 3239011 w 3587446"/>
                  <a:gd name="connsiteY3615" fmla="*/ 211696 h 825627"/>
                  <a:gd name="connsiteX3616" fmla="*/ 3231875 w 3587446"/>
                  <a:gd name="connsiteY3616" fmla="*/ 206145 h 825627"/>
                  <a:gd name="connsiteX3617" fmla="*/ 3232434 w 3587446"/>
                  <a:gd name="connsiteY3617" fmla="*/ 197177 h 825627"/>
                  <a:gd name="connsiteX3618" fmla="*/ 3240232 w 3587446"/>
                  <a:gd name="connsiteY3618" fmla="*/ 192097 h 825627"/>
                  <a:gd name="connsiteX3619" fmla="*/ 3246648 w 3587446"/>
                  <a:gd name="connsiteY3619" fmla="*/ 190439 h 825627"/>
                  <a:gd name="connsiteX3620" fmla="*/ 2465492 w 3587446"/>
                  <a:gd name="connsiteY3620" fmla="*/ 190439 h 825627"/>
                  <a:gd name="connsiteX3621" fmla="*/ 2471675 w 3587446"/>
                  <a:gd name="connsiteY3621" fmla="*/ 192495 h 825627"/>
                  <a:gd name="connsiteX3622" fmla="*/ 2478811 w 3587446"/>
                  <a:gd name="connsiteY3622" fmla="*/ 198046 h 825627"/>
                  <a:gd name="connsiteX3623" fmla="*/ 2478253 w 3587446"/>
                  <a:gd name="connsiteY3623" fmla="*/ 207015 h 825627"/>
                  <a:gd name="connsiteX3624" fmla="*/ 2470454 w 3587446"/>
                  <a:gd name="connsiteY3624" fmla="*/ 212095 h 825627"/>
                  <a:gd name="connsiteX3625" fmla="*/ 2457855 w 3587446"/>
                  <a:gd name="connsiteY3625" fmla="*/ 211696 h 825627"/>
                  <a:gd name="connsiteX3626" fmla="*/ 2450720 w 3587446"/>
                  <a:gd name="connsiteY3626" fmla="*/ 206145 h 825627"/>
                  <a:gd name="connsiteX3627" fmla="*/ 2451279 w 3587446"/>
                  <a:gd name="connsiteY3627" fmla="*/ 197177 h 825627"/>
                  <a:gd name="connsiteX3628" fmla="*/ 2459078 w 3587446"/>
                  <a:gd name="connsiteY3628" fmla="*/ 192097 h 825627"/>
                  <a:gd name="connsiteX3629" fmla="*/ 2465492 w 3587446"/>
                  <a:gd name="connsiteY3629" fmla="*/ 190439 h 825627"/>
                  <a:gd name="connsiteX3630" fmla="*/ 1684494 w 3587446"/>
                  <a:gd name="connsiteY3630" fmla="*/ 190439 h 825627"/>
                  <a:gd name="connsiteX3631" fmla="*/ 1690678 w 3587446"/>
                  <a:gd name="connsiteY3631" fmla="*/ 192495 h 825627"/>
                  <a:gd name="connsiteX3632" fmla="*/ 1697814 w 3587446"/>
                  <a:gd name="connsiteY3632" fmla="*/ 198046 h 825627"/>
                  <a:gd name="connsiteX3633" fmla="*/ 1697255 w 3587446"/>
                  <a:gd name="connsiteY3633" fmla="*/ 207015 h 825627"/>
                  <a:gd name="connsiteX3634" fmla="*/ 1689457 w 3587446"/>
                  <a:gd name="connsiteY3634" fmla="*/ 212095 h 825627"/>
                  <a:gd name="connsiteX3635" fmla="*/ 1676858 w 3587446"/>
                  <a:gd name="connsiteY3635" fmla="*/ 211696 h 825627"/>
                  <a:gd name="connsiteX3636" fmla="*/ 1669723 w 3587446"/>
                  <a:gd name="connsiteY3636" fmla="*/ 206145 h 825627"/>
                  <a:gd name="connsiteX3637" fmla="*/ 1670282 w 3587446"/>
                  <a:gd name="connsiteY3637" fmla="*/ 197177 h 825627"/>
                  <a:gd name="connsiteX3638" fmla="*/ 1678080 w 3587446"/>
                  <a:gd name="connsiteY3638" fmla="*/ 192097 h 825627"/>
                  <a:gd name="connsiteX3639" fmla="*/ 1684494 w 3587446"/>
                  <a:gd name="connsiteY3639" fmla="*/ 190439 h 825627"/>
                  <a:gd name="connsiteX3640" fmla="*/ 904975 w 3587446"/>
                  <a:gd name="connsiteY3640" fmla="*/ 190439 h 825627"/>
                  <a:gd name="connsiteX3641" fmla="*/ 911159 w 3587446"/>
                  <a:gd name="connsiteY3641" fmla="*/ 192495 h 825627"/>
                  <a:gd name="connsiteX3642" fmla="*/ 918294 w 3587446"/>
                  <a:gd name="connsiteY3642" fmla="*/ 198046 h 825627"/>
                  <a:gd name="connsiteX3643" fmla="*/ 917736 w 3587446"/>
                  <a:gd name="connsiteY3643" fmla="*/ 207015 h 825627"/>
                  <a:gd name="connsiteX3644" fmla="*/ 909938 w 3587446"/>
                  <a:gd name="connsiteY3644" fmla="*/ 212095 h 825627"/>
                  <a:gd name="connsiteX3645" fmla="*/ 897339 w 3587446"/>
                  <a:gd name="connsiteY3645" fmla="*/ 211696 h 825627"/>
                  <a:gd name="connsiteX3646" fmla="*/ 890203 w 3587446"/>
                  <a:gd name="connsiteY3646" fmla="*/ 206145 h 825627"/>
                  <a:gd name="connsiteX3647" fmla="*/ 890762 w 3587446"/>
                  <a:gd name="connsiteY3647" fmla="*/ 197177 h 825627"/>
                  <a:gd name="connsiteX3648" fmla="*/ 898561 w 3587446"/>
                  <a:gd name="connsiteY3648" fmla="*/ 192097 h 825627"/>
                  <a:gd name="connsiteX3649" fmla="*/ 904975 w 3587446"/>
                  <a:gd name="connsiteY3649" fmla="*/ 190439 h 825627"/>
                  <a:gd name="connsiteX3650" fmla="*/ 3305392 w 3587446"/>
                  <a:gd name="connsiteY3650" fmla="*/ 189335 h 825627"/>
                  <a:gd name="connsiteX3651" fmla="*/ 3311842 w 3587446"/>
                  <a:gd name="connsiteY3651" fmla="*/ 191238 h 825627"/>
                  <a:gd name="connsiteX3652" fmla="*/ 3337286 w 3587446"/>
                  <a:gd name="connsiteY3652" fmla="*/ 209350 h 825627"/>
                  <a:gd name="connsiteX3653" fmla="*/ 3337286 w 3587446"/>
                  <a:gd name="connsiteY3653" fmla="*/ 218535 h 825627"/>
                  <a:gd name="connsiteX3654" fmla="*/ 3300370 w 3587446"/>
                  <a:gd name="connsiteY3654" fmla="*/ 244815 h 825627"/>
                  <a:gd name="connsiteX3655" fmla="*/ 3287466 w 3587446"/>
                  <a:gd name="connsiteY3655" fmla="*/ 244815 h 825627"/>
                  <a:gd name="connsiteX3656" fmla="*/ 3262024 w 3587446"/>
                  <a:gd name="connsiteY3656" fmla="*/ 226703 h 825627"/>
                  <a:gd name="connsiteX3657" fmla="*/ 3262022 w 3587446"/>
                  <a:gd name="connsiteY3657" fmla="*/ 217518 h 825627"/>
                  <a:gd name="connsiteX3658" fmla="*/ 3298940 w 3587446"/>
                  <a:gd name="connsiteY3658" fmla="*/ 191238 h 825627"/>
                  <a:gd name="connsiteX3659" fmla="*/ 3305392 w 3587446"/>
                  <a:gd name="connsiteY3659" fmla="*/ 189335 h 825627"/>
                  <a:gd name="connsiteX3660" fmla="*/ 2524236 w 3587446"/>
                  <a:gd name="connsiteY3660" fmla="*/ 189335 h 825627"/>
                  <a:gd name="connsiteX3661" fmla="*/ 2530688 w 3587446"/>
                  <a:gd name="connsiteY3661" fmla="*/ 191238 h 825627"/>
                  <a:gd name="connsiteX3662" fmla="*/ 2556130 w 3587446"/>
                  <a:gd name="connsiteY3662" fmla="*/ 209350 h 825627"/>
                  <a:gd name="connsiteX3663" fmla="*/ 2556130 w 3587446"/>
                  <a:gd name="connsiteY3663" fmla="*/ 218535 h 825627"/>
                  <a:gd name="connsiteX3664" fmla="*/ 2519214 w 3587446"/>
                  <a:gd name="connsiteY3664" fmla="*/ 244815 h 825627"/>
                  <a:gd name="connsiteX3665" fmla="*/ 2506310 w 3587446"/>
                  <a:gd name="connsiteY3665" fmla="*/ 244815 h 825627"/>
                  <a:gd name="connsiteX3666" fmla="*/ 2480868 w 3587446"/>
                  <a:gd name="connsiteY3666" fmla="*/ 226703 h 825627"/>
                  <a:gd name="connsiteX3667" fmla="*/ 2480868 w 3587446"/>
                  <a:gd name="connsiteY3667" fmla="*/ 217518 h 825627"/>
                  <a:gd name="connsiteX3668" fmla="*/ 2517784 w 3587446"/>
                  <a:gd name="connsiteY3668" fmla="*/ 191238 h 825627"/>
                  <a:gd name="connsiteX3669" fmla="*/ 2524236 w 3587446"/>
                  <a:gd name="connsiteY3669" fmla="*/ 189335 h 825627"/>
                  <a:gd name="connsiteX3670" fmla="*/ 1743239 w 3587446"/>
                  <a:gd name="connsiteY3670" fmla="*/ 189335 h 825627"/>
                  <a:gd name="connsiteX3671" fmla="*/ 1749690 w 3587446"/>
                  <a:gd name="connsiteY3671" fmla="*/ 191238 h 825627"/>
                  <a:gd name="connsiteX3672" fmla="*/ 1775133 w 3587446"/>
                  <a:gd name="connsiteY3672" fmla="*/ 209350 h 825627"/>
                  <a:gd name="connsiteX3673" fmla="*/ 1775133 w 3587446"/>
                  <a:gd name="connsiteY3673" fmla="*/ 218535 h 825627"/>
                  <a:gd name="connsiteX3674" fmla="*/ 1738215 w 3587446"/>
                  <a:gd name="connsiteY3674" fmla="*/ 244815 h 825627"/>
                  <a:gd name="connsiteX3675" fmla="*/ 1725313 w 3587446"/>
                  <a:gd name="connsiteY3675" fmla="*/ 244815 h 825627"/>
                  <a:gd name="connsiteX3676" fmla="*/ 1699869 w 3587446"/>
                  <a:gd name="connsiteY3676" fmla="*/ 226703 h 825627"/>
                  <a:gd name="connsiteX3677" fmla="*/ 1699869 w 3587446"/>
                  <a:gd name="connsiteY3677" fmla="*/ 217518 h 825627"/>
                  <a:gd name="connsiteX3678" fmla="*/ 1736786 w 3587446"/>
                  <a:gd name="connsiteY3678" fmla="*/ 191238 h 825627"/>
                  <a:gd name="connsiteX3679" fmla="*/ 1743239 w 3587446"/>
                  <a:gd name="connsiteY3679" fmla="*/ 189335 h 825627"/>
                  <a:gd name="connsiteX3680" fmla="*/ 963719 w 3587446"/>
                  <a:gd name="connsiteY3680" fmla="*/ 189335 h 825627"/>
                  <a:gd name="connsiteX3681" fmla="*/ 970169 w 3587446"/>
                  <a:gd name="connsiteY3681" fmla="*/ 191238 h 825627"/>
                  <a:gd name="connsiteX3682" fmla="*/ 995613 w 3587446"/>
                  <a:gd name="connsiteY3682" fmla="*/ 209350 h 825627"/>
                  <a:gd name="connsiteX3683" fmla="*/ 995613 w 3587446"/>
                  <a:gd name="connsiteY3683" fmla="*/ 218535 h 825627"/>
                  <a:gd name="connsiteX3684" fmla="*/ 958697 w 3587446"/>
                  <a:gd name="connsiteY3684" fmla="*/ 244815 h 825627"/>
                  <a:gd name="connsiteX3685" fmla="*/ 945794 w 3587446"/>
                  <a:gd name="connsiteY3685" fmla="*/ 244815 h 825627"/>
                  <a:gd name="connsiteX3686" fmla="*/ 920350 w 3587446"/>
                  <a:gd name="connsiteY3686" fmla="*/ 226703 h 825627"/>
                  <a:gd name="connsiteX3687" fmla="*/ 920349 w 3587446"/>
                  <a:gd name="connsiteY3687" fmla="*/ 217518 h 825627"/>
                  <a:gd name="connsiteX3688" fmla="*/ 957267 w 3587446"/>
                  <a:gd name="connsiteY3688" fmla="*/ 191238 h 825627"/>
                  <a:gd name="connsiteX3689" fmla="*/ 963719 w 3587446"/>
                  <a:gd name="connsiteY3689" fmla="*/ 189335 h 825627"/>
                  <a:gd name="connsiteX3690" fmla="*/ 182722 w 3587446"/>
                  <a:gd name="connsiteY3690" fmla="*/ 189335 h 825627"/>
                  <a:gd name="connsiteX3691" fmla="*/ 189172 w 3587446"/>
                  <a:gd name="connsiteY3691" fmla="*/ 191238 h 825627"/>
                  <a:gd name="connsiteX3692" fmla="*/ 214616 w 3587446"/>
                  <a:gd name="connsiteY3692" fmla="*/ 209350 h 825627"/>
                  <a:gd name="connsiteX3693" fmla="*/ 214616 w 3587446"/>
                  <a:gd name="connsiteY3693" fmla="*/ 218535 h 825627"/>
                  <a:gd name="connsiteX3694" fmla="*/ 177699 w 3587446"/>
                  <a:gd name="connsiteY3694" fmla="*/ 244815 h 825627"/>
                  <a:gd name="connsiteX3695" fmla="*/ 164796 w 3587446"/>
                  <a:gd name="connsiteY3695" fmla="*/ 244815 h 825627"/>
                  <a:gd name="connsiteX3696" fmla="*/ 147062 w 3587446"/>
                  <a:gd name="connsiteY3696" fmla="*/ 232191 h 825627"/>
                  <a:gd name="connsiteX3697" fmla="*/ 153193 w 3587446"/>
                  <a:gd name="connsiteY3697" fmla="*/ 207665 h 825627"/>
                  <a:gd name="connsiteX3698" fmla="*/ 176270 w 3587446"/>
                  <a:gd name="connsiteY3698" fmla="*/ 191238 h 825627"/>
                  <a:gd name="connsiteX3699" fmla="*/ 182722 w 3587446"/>
                  <a:gd name="connsiteY3699" fmla="*/ 189335 h 825627"/>
                  <a:gd name="connsiteX3700" fmla="*/ 3425506 w 3587446"/>
                  <a:gd name="connsiteY3700" fmla="*/ 183066 h 825627"/>
                  <a:gd name="connsiteX3701" fmla="*/ 3427092 w 3587446"/>
                  <a:gd name="connsiteY3701" fmla="*/ 183594 h 825627"/>
                  <a:gd name="connsiteX3702" fmla="*/ 3432107 w 3587446"/>
                  <a:gd name="connsiteY3702" fmla="*/ 203654 h 825627"/>
                  <a:gd name="connsiteX3703" fmla="*/ 3430467 w 3587446"/>
                  <a:gd name="connsiteY3703" fmla="*/ 204722 h 825627"/>
                  <a:gd name="connsiteX3704" fmla="*/ 3417868 w 3587446"/>
                  <a:gd name="connsiteY3704" fmla="*/ 204324 h 825627"/>
                  <a:gd name="connsiteX3705" fmla="*/ 3410733 w 3587446"/>
                  <a:gd name="connsiteY3705" fmla="*/ 198773 h 825627"/>
                  <a:gd name="connsiteX3706" fmla="*/ 3411292 w 3587446"/>
                  <a:gd name="connsiteY3706" fmla="*/ 189805 h 825627"/>
                  <a:gd name="connsiteX3707" fmla="*/ 3419090 w 3587446"/>
                  <a:gd name="connsiteY3707" fmla="*/ 184725 h 825627"/>
                  <a:gd name="connsiteX3708" fmla="*/ 3425506 w 3587446"/>
                  <a:gd name="connsiteY3708" fmla="*/ 183066 h 825627"/>
                  <a:gd name="connsiteX3709" fmla="*/ 2644507 w 3587446"/>
                  <a:gd name="connsiteY3709" fmla="*/ 183066 h 825627"/>
                  <a:gd name="connsiteX3710" fmla="*/ 2650691 w 3587446"/>
                  <a:gd name="connsiteY3710" fmla="*/ 185124 h 825627"/>
                  <a:gd name="connsiteX3711" fmla="*/ 2657827 w 3587446"/>
                  <a:gd name="connsiteY3711" fmla="*/ 190674 h 825627"/>
                  <a:gd name="connsiteX3712" fmla="*/ 2657267 w 3587446"/>
                  <a:gd name="connsiteY3712" fmla="*/ 199642 h 825627"/>
                  <a:gd name="connsiteX3713" fmla="*/ 2649469 w 3587446"/>
                  <a:gd name="connsiteY3713" fmla="*/ 204722 h 825627"/>
                  <a:gd name="connsiteX3714" fmla="*/ 2636870 w 3587446"/>
                  <a:gd name="connsiteY3714" fmla="*/ 204324 h 825627"/>
                  <a:gd name="connsiteX3715" fmla="*/ 2629734 w 3587446"/>
                  <a:gd name="connsiteY3715" fmla="*/ 198773 h 825627"/>
                  <a:gd name="connsiteX3716" fmla="*/ 2630293 w 3587446"/>
                  <a:gd name="connsiteY3716" fmla="*/ 189805 h 825627"/>
                  <a:gd name="connsiteX3717" fmla="*/ 2638092 w 3587446"/>
                  <a:gd name="connsiteY3717" fmla="*/ 184725 h 825627"/>
                  <a:gd name="connsiteX3718" fmla="*/ 2644507 w 3587446"/>
                  <a:gd name="connsiteY3718" fmla="*/ 183066 h 825627"/>
                  <a:gd name="connsiteX3719" fmla="*/ 1863352 w 3587446"/>
                  <a:gd name="connsiteY3719" fmla="*/ 183066 h 825627"/>
                  <a:gd name="connsiteX3720" fmla="*/ 1869536 w 3587446"/>
                  <a:gd name="connsiteY3720" fmla="*/ 185124 h 825627"/>
                  <a:gd name="connsiteX3721" fmla="*/ 1876672 w 3587446"/>
                  <a:gd name="connsiteY3721" fmla="*/ 190674 h 825627"/>
                  <a:gd name="connsiteX3722" fmla="*/ 1876112 w 3587446"/>
                  <a:gd name="connsiteY3722" fmla="*/ 199642 h 825627"/>
                  <a:gd name="connsiteX3723" fmla="*/ 1868313 w 3587446"/>
                  <a:gd name="connsiteY3723" fmla="*/ 204722 h 825627"/>
                  <a:gd name="connsiteX3724" fmla="*/ 1855715 w 3587446"/>
                  <a:gd name="connsiteY3724" fmla="*/ 204324 h 825627"/>
                  <a:gd name="connsiteX3725" fmla="*/ 1848580 w 3587446"/>
                  <a:gd name="connsiteY3725" fmla="*/ 198773 h 825627"/>
                  <a:gd name="connsiteX3726" fmla="*/ 1849138 w 3587446"/>
                  <a:gd name="connsiteY3726" fmla="*/ 189805 h 825627"/>
                  <a:gd name="connsiteX3727" fmla="*/ 1856937 w 3587446"/>
                  <a:gd name="connsiteY3727" fmla="*/ 184725 h 825627"/>
                  <a:gd name="connsiteX3728" fmla="*/ 1863352 w 3587446"/>
                  <a:gd name="connsiteY3728" fmla="*/ 183066 h 825627"/>
                  <a:gd name="connsiteX3729" fmla="*/ 1082354 w 3587446"/>
                  <a:gd name="connsiteY3729" fmla="*/ 183066 h 825627"/>
                  <a:gd name="connsiteX3730" fmla="*/ 1088539 w 3587446"/>
                  <a:gd name="connsiteY3730" fmla="*/ 185124 h 825627"/>
                  <a:gd name="connsiteX3731" fmla="*/ 1095673 w 3587446"/>
                  <a:gd name="connsiteY3731" fmla="*/ 190674 h 825627"/>
                  <a:gd name="connsiteX3732" fmla="*/ 1095115 w 3587446"/>
                  <a:gd name="connsiteY3732" fmla="*/ 199642 h 825627"/>
                  <a:gd name="connsiteX3733" fmla="*/ 1087316 w 3587446"/>
                  <a:gd name="connsiteY3733" fmla="*/ 204722 h 825627"/>
                  <a:gd name="connsiteX3734" fmla="*/ 1074717 w 3587446"/>
                  <a:gd name="connsiteY3734" fmla="*/ 204324 h 825627"/>
                  <a:gd name="connsiteX3735" fmla="*/ 1067582 w 3587446"/>
                  <a:gd name="connsiteY3735" fmla="*/ 198773 h 825627"/>
                  <a:gd name="connsiteX3736" fmla="*/ 1068141 w 3587446"/>
                  <a:gd name="connsiteY3736" fmla="*/ 189805 h 825627"/>
                  <a:gd name="connsiteX3737" fmla="*/ 1075939 w 3587446"/>
                  <a:gd name="connsiteY3737" fmla="*/ 184725 h 825627"/>
                  <a:gd name="connsiteX3738" fmla="*/ 1082354 w 3587446"/>
                  <a:gd name="connsiteY3738" fmla="*/ 183066 h 825627"/>
                  <a:gd name="connsiteX3739" fmla="*/ 302835 w 3587446"/>
                  <a:gd name="connsiteY3739" fmla="*/ 183066 h 825627"/>
                  <a:gd name="connsiteX3740" fmla="*/ 309020 w 3587446"/>
                  <a:gd name="connsiteY3740" fmla="*/ 185124 h 825627"/>
                  <a:gd name="connsiteX3741" fmla="*/ 316154 w 3587446"/>
                  <a:gd name="connsiteY3741" fmla="*/ 190674 h 825627"/>
                  <a:gd name="connsiteX3742" fmla="*/ 315595 w 3587446"/>
                  <a:gd name="connsiteY3742" fmla="*/ 199642 h 825627"/>
                  <a:gd name="connsiteX3743" fmla="*/ 307796 w 3587446"/>
                  <a:gd name="connsiteY3743" fmla="*/ 204722 h 825627"/>
                  <a:gd name="connsiteX3744" fmla="*/ 295198 w 3587446"/>
                  <a:gd name="connsiteY3744" fmla="*/ 204324 h 825627"/>
                  <a:gd name="connsiteX3745" fmla="*/ 288063 w 3587446"/>
                  <a:gd name="connsiteY3745" fmla="*/ 198773 h 825627"/>
                  <a:gd name="connsiteX3746" fmla="*/ 288621 w 3587446"/>
                  <a:gd name="connsiteY3746" fmla="*/ 189805 h 825627"/>
                  <a:gd name="connsiteX3747" fmla="*/ 296420 w 3587446"/>
                  <a:gd name="connsiteY3747" fmla="*/ 184725 h 825627"/>
                  <a:gd name="connsiteX3748" fmla="*/ 302835 w 3587446"/>
                  <a:gd name="connsiteY3748" fmla="*/ 183066 h 825627"/>
                  <a:gd name="connsiteX3749" fmla="*/ 3187208 w 3587446"/>
                  <a:gd name="connsiteY3749" fmla="*/ 178593 h 825627"/>
                  <a:gd name="connsiteX3750" fmla="*/ 3194135 w 3587446"/>
                  <a:gd name="connsiteY3750" fmla="*/ 180704 h 825627"/>
                  <a:gd name="connsiteX3751" fmla="*/ 3202286 w 3587446"/>
                  <a:gd name="connsiteY3751" fmla="*/ 186646 h 825627"/>
                  <a:gd name="connsiteX3752" fmla="*/ 3202122 w 3587446"/>
                  <a:gd name="connsiteY3752" fmla="*/ 196557 h 825627"/>
                  <a:gd name="connsiteX3753" fmla="*/ 3165769 w 3587446"/>
                  <a:gd name="connsiteY3753" fmla="*/ 221831 h 825627"/>
                  <a:gd name="connsiteX3754" fmla="*/ 3151848 w 3587446"/>
                  <a:gd name="connsiteY3754" fmla="*/ 221716 h 825627"/>
                  <a:gd name="connsiteX3755" fmla="*/ 3143695 w 3587446"/>
                  <a:gd name="connsiteY3755" fmla="*/ 215774 h 825627"/>
                  <a:gd name="connsiteX3756" fmla="*/ 3143860 w 3587446"/>
                  <a:gd name="connsiteY3756" fmla="*/ 205863 h 825627"/>
                  <a:gd name="connsiteX3757" fmla="*/ 3180214 w 3587446"/>
                  <a:gd name="connsiteY3757" fmla="*/ 180587 h 825627"/>
                  <a:gd name="connsiteX3758" fmla="*/ 3187208 w 3587446"/>
                  <a:gd name="connsiteY3758" fmla="*/ 178593 h 825627"/>
                  <a:gd name="connsiteX3759" fmla="*/ 2406052 w 3587446"/>
                  <a:gd name="connsiteY3759" fmla="*/ 178593 h 825627"/>
                  <a:gd name="connsiteX3760" fmla="*/ 2412980 w 3587446"/>
                  <a:gd name="connsiteY3760" fmla="*/ 180704 h 825627"/>
                  <a:gd name="connsiteX3761" fmla="*/ 2421130 w 3587446"/>
                  <a:gd name="connsiteY3761" fmla="*/ 186646 h 825627"/>
                  <a:gd name="connsiteX3762" fmla="*/ 2420966 w 3587446"/>
                  <a:gd name="connsiteY3762" fmla="*/ 196557 h 825627"/>
                  <a:gd name="connsiteX3763" fmla="*/ 2384614 w 3587446"/>
                  <a:gd name="connsiteY3763" fmla="*/ 221831 h 825627"/>
                  <a:gd name="connsiteX3764" fmla="*/ 2370692 w 3587446"/>
                  <a:gd name="connsiteY3764" fmla="*/ 221716 h 825627"/>
                  <a:gd name="connsiteX3765" fmla="*/ 2362541 w 3587446"/>
                  <a:gd name="connsiteY3765" fmla="*/ 215774 h 825627"/>
                  <a:gd name="connsiteX3766" fmla="*/ 2362704 w 3587446"/>
                  <a:gd name="connsiteY3766" fmla="*/ 205863 h 825627"/>
                  <a:gd name="connsiteX3767" fmla="*/ 2399058 w 3587446"/>
                  <a:gd name="connsiteY3767" fmla="*/ 180587 h 825627"/>
                  <a:gd name="connsiteX3768" fmla="*/ 2406052 w 3587446"/>
                  <a:gd name="connsiteY3768" fmla="*/ 178593 h 825627"/>
                  <a:gd name="connsiteX3769" fmla="*/ 1625055 w 3587446"/>
                  <a:gd name="connsiteY3769" fmla="*/ 178593 h 825627"/>
                  <a:gd name="connsiteX3770" fmla="*/ 1631981 w 3587446"/>
                  <a:gd name="connsiteY3770" fmla="*/ 180704 h 825627"/>
                  <a:gd name="connsiteX3771" fmla="*/ 1640133 w 3587446"/>
                  <a:gd name="connsiteY3771" fmla="*/ 186646 h 825627"/>
                  <a:gd name="connsiteX3772" fmla="*/ 1639968 w 3587446"/>
                  <a:gd name="connsiteY3772" fmla="*/ 196557 h 825627"/>
                  <a:gd name="connsiteX3773" fmla="*/ 1603617 w 3587446"/>
                  <a:gd name="connsiteY3773" fmla="*/ 221831 h 825627"/>
                  <a:gd name="connsiteX3774" fmla="*/ 1589694 w 3587446"/>
                  <a:gd name="connsiteY3774" fmla="*/ 221716 h 825627"/>
                  <a:gd name="connsiteX3775" fmla="*/ 1581543 w 3587446"/>
                  <a:gd name="connsiteY3775" fmla="*/ 215774 h 825627"/>
                  <a:gd name="connsiteX3776" fmla="*/ 1581707 w 3587446"/>
                  <a:gd name="connsiteY3776" fmla="*/ 205863 h 825627"/>
                  <a:gd name="connsiteX3777" fmla="*/ 1618060 w 3587446"/>
                  <a:gd name="connsiteY3777" fmla="*/ 180587 h 825627"/>
                  <a:gd name="connsiteX3778" fmla="*/ 1625055 w 3587446"/>
                  <a:gd name="connsiteY3778" fmla="*/ 178593 h 825627"/>
                  <a:gd name="connsiteX3779" fmla="*/ 845536 w 3587446"/>
                  <a:gd name="connsiteY3779" fmla="*/ 178593 h 825627"/>
                  <a:gd name="connsiteX3780" fmla="*/ 852462 w 3587446"/>
                  <a:gd name="connsiteY3780" fmla="*/ 180704 h 825627"/>
                  <a:gd name="connsiteX3781" fmla="*/ 860615 w 3587446"/>
                  <a:gd name="connsiteY3781" fmla="*/ 186646 h 825627"/>
                  <a:gd name="connsiteX3782" fmla="*/ 860450 w 3587446"/>
                  <a:gd name="connsiteY3782" fmla="*/ 196557 h 825627"/>
                  <a:gd name="connsiteX3783" fmla="*/ 824097 w 3587446"/>
                  <a:gd name="connsiteY3783" fmla="*/ 221831 h 825627"/>
                  <a:gd name="connsiteX3784" fmla="*/ 810175 w 3587446"/>
                  <a:gd name="connsiteY3784" fmla="*/ 221716 h 825627"/>
                  <a:gd name="connsiteX3785" fmla="*/ 802023 w 3587446"/>
                  <a:gd name="connsiteY3785" fmla="*/ 215774 h 825627"/>
                  <a:gd name="connsiteX3786" fmla="*/ 802187 w 3587446"/>
                  <a:gd name="connsiteY3786" fmla="*/ 205863 h 825627"/>
                  <a:gd name="connsiteX3787" fmla="*/ 838541 w 3587446"/>
                  <a:gd name="connsiteY3787" fmla="*/ 180587 h 825627"/>
                  <a:gd name="connsiteX3788" fmla="*/ 845536 w 3587446"/>
                  <a:gd name="connsiteY3788" fmla="*/ 178593 h 825627"/>
                  <a:gd name="connsiteX3789" fmla="*/ 2993976 w 3587446"/>
                  <a:gd name="connsiteY3789" fmla="*/ 149582 h 825627"/>
                  <a:gd name="connsiteX3790" fmla="*/ 3003462 w 3587446"/>
                  <a:gd name="connsiteY3790" fmla="*/ 152379 h 825627"/>
                  <a:gd name="connsiteX3791" fmla="*/ 3067610 w 3587446"/>
                  <a:gd name="connsiteY3791" fmla="*/ 198044 h 825627"/>
                  <a:gd name="connsiteX3792" fmla="*/ 3067610 w 3587446"/>
                  <a:gd name="connsiteY3792" fmla="*/ 211551 h 825627"/>
                  <a:gd name="connsiteX3793" fmla="*/ 2987448 w 3587446"/>
                  <a:gd name="connsiteY3793" fmla="*/ 268614 h 825627"/>
                  <a:gd name="connsiteX3794" fmla="*/ 2968475 w 3587446"/>
                  <a:gd name="connsiteY3794" fmla="*/ 268614 h 825627"/>
                  <a:gd name="connsiteX3795" fmla="*/ 2904327 w 3587446"/>
                  <a:gd name="connsiteY3795" fmla="*/ 222949 h 825627"/>
                  <a:gd name="connsiteX3796" fmla="*/ 2904327 w 3587446"/>
                  <a:gd name="connsiteY3796" fmla="*/ 209443 h 825627"/>
                  <a:gd name="connsiteX3797" fmla="*/ 2984488 w 3587446"/>
                  <a:gd name="connsiteY3797" fmla="*/ 152379 h 825627"/>
                  <a:gd name="connsiteX3798" fmla="*/ 2993976 w 3587446"/>
                  <a:gd name="connsiteY3798" fmla="*/ 149582 h 825627"/>
                  <a:gd name="connsiteX3799" fmla="*/ 2212820 w 3587446"/>
                  <a:gd name="connsiteY3799" fmla="*/ 149582 h 825627"/>
                  <a:gd name="connsiteX3800" fmla="*/ 2222306 w 3587446"/>
                  <a:gd name="connsiteY3800" fmla="*/ 152379 h 825627"/>
                  <a:gd name="connsiteX3801" fmla="*/ 2286454 w 3587446"/>
                  <a:gd name="connsiteY3801" fmla="*/ 198044 h 825627"/>
                  <a:gd name="connsiteX3802" fmla="*/ 2286454 w 3587446"/>
                  <a:gd name="connsiteY3802" fmla="*/ 211551 h 825627"/>
                  <a:gd name="connsiteX3803" fmla="*/ 2206294 w 3587446"/>
                  <a:gd name="connsiteY3803" fmla="*/ 268614 h 825627"/>
                  <a:gd name="connsiteX3804" fmla="*/ 2187319 w 3587446"/>
                  <a:gd name="connsiteY3804" fmla="*/ 268614 h 825627"/>
                  <a:gd name="connsiteX3805" fmla="*/ 2123171 w 3587446"/>
                  <a:gd name="connsiteY3805" fmla="*/ 222949 h 825627"/>
                  <a:gd name="connsiteX3806" fmla="*/ 2123171 w 3587446"/>
                  <a:gd name="connsiteY3806" fmla="*/ 209443 h 825627"/>
                  <a:gd name="connsiteX3807" fmla="*/ 2203333 w 3587446"/>
                  <a:gd name="connsiteY3807" fmla="*/ 152379 h 825627"/>
                  <a:gd name="connsiteX3808" fmla="*/ 2212820 w 3587446"/>
                  <a:gd name="connsiteY3808" fmla="*/ 149582 h 825627"/>
                  <a:gd name="connsiteX3809" fmla="*/ 1431823 w 3587446"/>
                  <a:gd name="connsiteY3809" fmla="*/ 149582 h 825627"/>
                  <a:gd name="connsiteX3810" fmla="*/ 1441309 w 3587446"/>
                  <a:gd name="connsiteY3810" fmla="*/ 152379 h 825627"/>
                  <a:gd name="connsiteX3811" fmla="*/ 1505457 w 3587446"/>
                  <a:gd name="connsiteY3811" fmla="*/ 198044 h 825627"/>
                  <a:gd name="connsiteX3812" fmla="*/ 1505457 w 3587446"/>
                  <a:gd name="connsiteY3812" fmla="*/ 211551 h 825627"/>
                  <a:gd name="connsiteX3813" fmla="*/ 1425295 w 3587446"/>
                  <a:gd name="connsiteY3813" fmla="*/ 268614 h 825627"/>
                  <a:gd name="connsiteX3814" fmla="*/ 1406322 w 3587446"/>
                  <a:gd name="connsiteY3814" fmla="*/ 268614 h 825627"/>
                  <a:gd name="connsiteX3815" fmla="*/ 1342174 w 3587446"/>
                  <a:gd name="connsiteY3815" fmla="*/ 222949 h 825627"/>
                  <a:gd name="connsiteX3816" fmla="*/ 1342174 w 3587446"/>
                  <a:gd name="connsiteY3816" fmla="*/ 209443 h 825627"/>
                  <a:gd name="connsiteX3817" fmla="*/ 1422336 w 3587446"/>
                  <a:gd name="connsiteY3817" fmla="*/ 152379 h 825627"/>
                  <a:gd name="connsiteX3818" fmla="*/ 1431823 w 3587446"/>
                  <a:gd name="connsiteY3818" fmla="*/ 149582 h 825627"/>
                  <a:gd name="connsiteX3819" fmla="*/ 652303 w 3587446"/>
                  <a:gd name="connsiteY3819" fmla="*/ 149582 h 825627"/>
                  <a:gd name="connsiteX3820" fmla="*/ 661789 w 3587446"/>
                  <a:gd name="connsiteY3820" fmla="*/ 152379 h 825627"/>
                  <a:gd name="connsiteX3821" fmla="*/ 725937 w 3587446"/>
                  <a:gd name="connsiteY3821" fmla="*/ 198044 h 825627"/>
                  <a:gd name="connsiteX3822" fmla="*/ 725937 w 3587446"/>
                  <a:gd name="connsiteY3822" fmla="*/ 211551 h 825627"/>
                  <a:gd name="connsiteX3823" fmla="*/ 645776 w 3587446"/>
                  <a:gd name="connsiteY3823" fmla="*/ 268614 h 825627"/>
                  <a:gd name="connsiteX3824" fmla="*/ 626803 w 3587446"/>
                  <a:gd name="connsiteY3824" fmla="*/ 268614 h 825627"/>
                  <a:gd name="connsiteX3825" fmla="*/ 562654 w 3587446"/>
                  <a:gd name="connsiteY3825" fmla="*/ 222949 h 825627"/>
                  <a:gd name="connsiteX3826" fmla="*/ 562654 w 3587446"/>
                  <a:gd name="connsiteY3826" fmla="*/ 209443 h 825627"/>
                  <a:gd name="connsiteX3827" fmla="*/ 642816 w 3587446"/>
                  <a:gd name="connsiteY3827" fmla="*/ 152379 h 825627"/>
                  <a:gd name="connsiteX3828" fmla="*/ 652303 w 3587446"/>
                  <a:gd name="connsiteY3828" fmla="*/ 149582 h 825627"/>
                  <a:gd name="connsiteX3829" fmla="*/ 2775547 w 3587446"/>
                  <a:gd name="connsiteY3829" fmla="*/ 147482 h 825627"/>
                  <a:gd name="connsiteX3830" fmla="*/ 2785029 w 3587446"/>
                  <a:gd name="connsiteY3830" fmla="*/ 150278 h 825627"/>
                  <a:gd name="connsiteX3831" fmla="*/ 2840776 w 3587446"/>
                  <a:gd name="connsiteY3831" fmla="*/ 189963 h 825627"/>
                  <a:gd name="connsiteX3832" fmla="*/ 2840776 w 3587446"/>
                  <a:gd name="connsiteY3832" fmla="*/ 203462 h 825627"/>
                  <a:gd name="connsiteX3833" fmla="*/ 2802781 w 3587446"/>
                  <a:gd name="connsiteY3833" fmla="*/ 230510 h 825627"/>
                  <a:gd name="connsiteX3834" fmla="*/ 2783818 w 3587446"/>
                  <a:gd name="connsiteY3834" fmla="*/ 230510 h 825627"/>
                  <a:gd name="connsiteX3835" fmla="*/ 2728069 w 3587446"/>
                  <a:gd name="connsiteY3835" fmla="*/ 190825 h 825627"/>
                  <a:gd name="connsiteX3836" fmla="*/ 2728069 w 3587446"/>
                  <a:gd name="connsiteY3836" fmla="*/ 177326 h 825627"/>
                  <a:gd name="connsiteX3837" fmla="*/ 2766065 w 3587446"/>
                  <a:gd name="connsiteY3837" fmla="*/ 150278 h 825627"/>
                  <a:gd name="connsiteX3838" fmla="*/ 2775547 w 3587446"/>
                  <a:gd name="connsiteY3838" fmla="*/ 147482 h 825627"/>
                  <a:gd name="connsiteX3839" fmla="*/ 1994391 w 3587446"/>
                  <a:gd name="connsiteY3839" fmla="*/ 147482 h 825627"/>
                  <a:gd name="connsiteX3840" fmla="*/ 2003873 w 3587446"/>
                  <a:gd name="connsiteY3840" fmla="*/ 150278 h 825627"/>
                  <a:gd name="connsiteX3841" fmla="*/ 2059622 w 3587446"/>
                  <a:gd name="connsiteY3841" fmla="*/ 189963 h 825627"/>
                  <a:gd name="connsiteX3842" fmla="*/ 2059622 w 3587446"/>
                  <a:gd name="connsiteY3842" fmla="*/ 203462 h 825627"/>
                  <a:gd name="connsiteX3843" fmla="*/ 2021626 w 3587446"/>
                  <a:gd name="connsiteY3843" fmla="*/ 230510 h 825627"/>
                  <a:gd name="connsiteX3844" fmla="*/ 2002662 w 3587446"/>
                  <a:gd name="connsiteY3844" fmla="*/ 230510 h 825627"/>
                  <a:gd name="connsiteX3845" fmla="*/ 1946914 w 3587446"/>
                  <a:gd name="connsiteY3845" fmla="*/ 190825 h 825627"/>
                  <a:gd name="connsiteX3846" fmla="*/ 1946914 w 3587446"/>
                  <a:gd name="connsiteY3846" fmla="*/ 177326 h 825627"/>
                  <a:gd name="connsiteX3847" fmla="*/ 1984910 w 3587446"/>
                  <a:gd name="connsiteY3847" fmla="*/ 150278 h 825627"/>
                  <a:gd name="connsiteX3848" fmla="*/ 1994391 w 3587446"/>
                  <a:gd name="connsiteY3848" fmla="*/ 147482 h 825627"/>
                  <a:gd name="connsiteX3849" fmla="*/ 1213393 w 3587446"/>
                  <a:gd name="connsiteY3849" fmla="*/ 147482 h 825627"/>
                  <a:gd name="connsiteX3850" fmla="*/ 1222876 w 3587446"/>
                  <a:gd name="connsiteY3850" fmla="*/ 150278 h 825627"/>
                  <a:gd name="connsiteX3851" fmla="*/ 1278623 w 3587446"/>
                  <a:gd name="connsiteY3851" fmla="*/ 189963 h 825627"/>
                  <a:gd name="connsiteX3852" fmla="*/ 1278623 w 3587446"/>
                  <a:gd name="connsiteY3852" fmla="*/ 203462 h 825627"/>
                  <a:gd name="connsiteX3853" fmla="*/ 1240629 w 3587446"/>
                  <a:gd name="connsiteY3853" fmla="*/ 230510 h 825627"/>
                  <a:gd name="connsiteX3854" fmla="*/ 1221664 w 3587446"/>
                  <a:gd name="connsiteY3854" fmla="*/ 230510 h 825627"/>
                  <a:gd name="connsiteX3855" fmla="*/ 1165916 w 3587446"/>
                  <a:gd name="connsiteY3855" fmla="*/ 190825 h 825627"/>
                  <a:gd name="connsiteX3856" fmla="*/ 1165916 w 3587446"/>
                  <a:gd name="connsiteY3856" fmla="*/ 177326 h 825627"/>
                  <a:gd name="connsiteX3857" fmla="*/ 1203911 w 3587446"/>
                  <a:gd name="connsiteY3857" fmla="*/ 150278 h 825627"/>
                  <a:gd name="connsiteX3858" fmla="*/ 1213393 w 3587446"/>
                  <a:gd name="connsiteY3858" fmla="*/ 147482 h 825627"/>
                  <a:gd name="connsiteX3859" fmla="*/ 433874 w 3587446"/>
                  <a:gd name="connsiteY3859" fmla="*/ 147482 h 825627"/>
                  <a:gd name="connsiteX3860" fmla="*/ 443357 w 3587446"/>
                  <a:gd name="connsiteY3860" fmla="*/ 150278 h 825627"/>
                  <a:gd name="connsiteX3861" fmla="*/ 499104 w 3587446"/>
                  <a:gd name="connsiteY3861" fmla="*/ 189963 h 825627"/>
                  <a:gd name="connsiteX3862" fmla="*/ 499104 w 3587446"/>
                  <a:gd name="connsiteY3862" fmla="*/ 203462 h 825627"/>
                  <a:gd name="connsiteX3863" fmla="*/ 461109 w 3587446"/>
                  <a:gd name="connsiteY3863" fmla="*/ 230510 h 825627"/>
                  <a:gd name="connsiteX3864" fmla="*/ 442144 w 3587446"/>
                  <a:gd name="connsiteY3864" fmla="*/ 230510 h 825627"/>
                  <a:gd name="connsiteX3865" fmla="*/ 386396 w 3587446"/>
                  <a:gd name="connsiteY3865" fmla="*/ 190825 h 825627"/>
                  <a:gd name="connsiteX3866" fmla="*/ 386396 w 3587446"/>
                  <a:gd name="connsiteY3866" fmla="*/ 177326 h 825627"/>
                  <a:gd name="connsiteX3867" fmla="*/ 424393 w 3587446"/>
                  <a:gd name="connsiteY3867" fmla="*/ 150278 h 825627"/>
                  <a:gd name="connsiteX3868" fmla="*/ 433874 w 3587446"/>
                  <a:gd name="connsiteY3868" fmla="*/ 147482 h 825627"/>
                  <a:gd name="connsiteX3869" fmla="*/ 2688883 w 3587446"/>
                  <a:gd name="connsiteY3869" fmla="*/ 145965 h 825627"/>
                  <a:gd name="connsiteX3870" fmla="*/ 2696804 w 3587446"/>
                  <a:gd name="connsiteY3870" fmla="*/ 148198 h 825627"/>
                  <a:gd name="connsiteX3871" fmla="*/ 2706276 w 3587446"/>
                  <a:gd name="connsiteY3871" fmla="*/ 154734 h 825627"/>
                  <a:gd name="connsiteX3872" fmla="*/ 2706521 w 3587446"/>
                  <a:gd name="connsiteY3872" fmla="*/ 165935 h 825627"/>
                  <a:gd name="connsiteX3873" fmla="*/ 2680723 w 3587446"/>
                  <a:gd name="connsiteY3873" fmla="*/ 184883 h 825627"/>
                  <a:gd name="connsiteX3874" fmla="*/ 2664985 w 3587446"/>
                  <a:gd name="connsiteY3874" fmla="*/ 185058 h 825627"/>
                  <a:gd name="connsiteX3875" fmla="*/ 2655514 w 3587446"/>
                  <a:gd name="connsiteY3875" fmla="*/ 178524 h 825627"/>
                  <a:gd name="connsiteX3876" fmla="*/ 2655268 w 3587446"/>
                  <a:gd name="connsiteY3876" fmla="*/ 167321 h 825627"/>
                  <a:gd name="connsiteX3877" fmla="*/ 2681066 w 3587446"/>
                  <a:gd name="connsiteY3877" fmla="*/ 148373 h 825627"/>
                  <a:gd name="connsiteX3878" fmla="*/ 2688883 w 3587446"/>
                  <a:gd name="connsiteY3878" fmla="*/ 145965 h 825627"/>
                  <a:gd name="connsiteX3879" fmla="*/ 1907727 w 3587446"/>
                  <a:gd name="connsiteY3879" fmla="*/ 145965 h 825627"/>
                  <a:gd name="connsiteX3880" fmla="*/ 1915647 w 3587446"/>
                  <a:gd name="connsiteY3880" fmla="*/ 148198 h 825627"/>
                  <a:gd name="connsiteX3881" fmla="*/ 1925120 w 3587446"/>
                  <a:gd name="connsiteY3881" fmla="*/ 154734 h 825627"/>
                  <a:gd name="connsiteX3882" fmla="*/ 1925365 w 3587446"/>
                  <a:gd name="connsiteY3882" fmla="*/ 165935 h 825627"/>
                  <a:gd name="connsiteX3883" fmla="*/ 1899567 w 3587446"/>
                  <a:gd name="connsiteY3883" fmla="*/ 184883 h 825627"/>
                  <a:gd name="connsiteX3884" fmla="*/ 1883829 w 3587446"/>
                  <a:gd name="connsiteY3884" fmla="*/ 185058 h 825627"/>
                  <a:gd name="connsiteX3885" fmla="*/ 1874358 w 3587446"/>
                  <a:gd name="connsiteY3885" fmla="*/ 178524 h 825627"/>
                  <a:gd name="connsiteX3886" fmla="*/ 1874113 w 3587446"/>
                  <a:gd name="connsiteY3886" fmla="*/ 167321 h 825627"/>
                  <a:gd name="connsiteX3887" fmla="*/ 1899910 w 3587446"/>
                  <a:gd name="connsiteY3887" fmla="*/ 148373 h 825627"/>
                  <a:gd name="connsiteX3888" fmla="*/ 1907727 w 3587446"/>
                  <a:gd name="connsiteY3888" fmla="*/ 145965 h 825627"/>
                  <a:gd name="connsiteX3889" fmla="*/ 1126730 w 3587446"/>
                  <a:gd name="connsiteY3889" fmla="*/ 145965 h 825627"/>
                  <a:gd name="connsiteX3890" fmla="*/ 1134650 w 3587446"/>
                  <a:gd name="connsiteY3890" fmla="*/ 148198 h 825627"/>
                  <a:gd name="connsiteX3891" fmla="*/ 1144122 w 3587446"/>
                  <a:gd name="connsiteY3891" fmla="*/ 154734 h 825627"/>
                  <a:gd name="connsiteX3892" fmla="*/ 1144368 w 3587446"/>
                  <a:gd name="connsiteY3892" fmla="*/ 165935 h 825627"/>
                  <a:gd name="connsiteX3893" fmla="*/ 1118569 w 3587446"/>
                  <a:gd name="connsiteY3893" fmla="*/ 184883 h 825627"/>
                  <a:gd name="connsiteX3894" fmla="*/ 1102832 w 3587446"/>
                  <a:gd name="connsiteY3894" fmla="*/ 185058 h 825627"/>
                  <a:gd name="connsiteX3895" fmla="*/ 1093361 w 3587446"/>
                  <a:gd name="connsiteY3895" fmla="*/ 178524 h 825627"/>
                  <a:gd name="connsiteX3896" fmla="*/ 1093115 w 3587446"/>
                  <a:gd name="connsiteY3896" fmla="*/ 167321 h 825627"/>
                  <a:gd name="connsiteX3897" fmla="*/ 1118912 w 3587446"/>
                  <a:gd name="connsiteY3897" fmla="*/ 148373 h 825627"/>
                  <a:gd name="connsiteX3898" fmla="*/ 1126730 w 3587446"/>
                  <a:gd name="connsiteY3898" fmla="*/ 145965 h 825627"/>
                  <a:gd name="connsiteX3899" fmla="*/ 347211 w 3587446"/>
                  <a:gd name="connsiteY3899" fmla="*/ 145965 h 825627"/>
                  <a:gd name="connsiteX3900" fmla="*/ 355130 w 3587446"/>
                  <a:gd name="connsiteY3900" fmla="*/ 148198 h 825627"/>
                  <a:gd name="connsiteX3901" fmla="*/ 364603 w 3587446"/>
                  <a:gd name="connsiteY3901" fmla="*/ 154734 h 825627"/>
                  <a:gd name="connsiteX3902" fmla="*/ 364848 w 3587446"/>
                  <a:gd name="connsiteY3902" fmla="*/ 165935 h 825627"/>
                  <a:gd name="connsiteX3903" fmla="*/ 339051 w 3587446"/>
                  <a:gd name="connsiteY3903" fmla="*/ 184883 h 825627"/>
                  <a:gd name="connsiteX3904" fmla="*/ 323313 w 3587446"/>
                  <a:gd name="connsiteY3904" fmla="*/ 185058 h 825627"/>
                  <a:gd name="connsiteX3905" fmla="*/ 313841 w 3587446"/>
                  <a:gd name="connsiteY3905" fmla="*/ 178524 h 825627"/>
                  <a:gd name="connsiteX3906" fmla="*/ 313596 w 3587446"/>
                  <a:gd name="connsiteY3906" fmla="*/ 167321 h 825627"/>
                  <a:gd name="connsiteX3907" fmla="*/ 339393 w 3587446"/>
                  <a:gd name="connsiteY3907" fmla="*/ 148373 h 825627"/>
                  <a:gd name="connsiteX3908" fmla="*/ 347211 w 3587446"/>
                  <a:gd name="connsiteY3908" fmla="*/ 145965 h 825627"/>
                  <a:gd name="connsiteX3909" fmla="*/ 3338187 w 3587446"/>
                  <a:gd name="connsiteY3909" fmla="*/ 145727 h 825627"/>
                  <a:gd name="connsiteX3910" fmla="*/ 3373331 w 3587446"/>
                  <a:gd name="connsiteY3910" fmla="*/ 145728 h 825627"/>
                  <a:gd name="connsiteX3911" fmla="*/ 3392999 w 3587446"/>
                  <a:gd name="connsiteY3911" fmla="*/ 159729 h 825627"/>
                  <a:gd name="connsiteX3912" fmla="*/ 3392999 w 3587446"/>
                  <a:gd name="connsiteY3912" fmla="*/ 176323 h 825627"/>
                  <a:gd name="connsiteX3913" fmla="*/ 3373332 w 3587446"/>
                  <a:gd name="connsiteY3913" fmla="*/ 190322 h 825627"/>
                  <a:gd name="connsiteX3914" fmla="*/ 3338187 w 3587446"/>
                  <a:gd name="connsiteY3914" fmla="*/ 190322 h 825627"/>
                  <a:gd name="connsiteX3915" fmla="*/ 3318519 w 3587446"/>
                  <a:gd name="connsiteY3915" fmla="*/ 176323 h 825627"/>
                  <a:gd name="connsiteX3916" fmla="*/ 3318519 w 3587446"/>
                  <a:gd name="connsiteY3916" fmla="*/ 159728 h 825627"/>
                  <a:gd name="connsiteX3917" fmla="*/ 3338187 w 3587446"/>
                  <a:gd name="connsiteY3917" fmla="*/ 145727 h 825627"/>
                  <a:gd name="connsiteX3918" fmla="*/ 2557031 w 3587446"/>
                  <a:gd name="connsiteY3918" fmla="*/ 145727 h 825627"/>
                  <a:gd name="connsiteX3919" fmla="*/ 2592176 w 3587446"/>
                  <a:gd name="connsiteY3919" fmla="*/ 145728 h 825627"/>
                  <a:gd name="connsiteX3920" fmla="*/ 2611844 w 3587446"/>
                  <a:gd name="connsiteY3920" fmla="*/ 159729 h 825627"/>
                  <a:gd name="connsiteX3921" fmla="*/ 2611844 w 3587446"/>
                  <a:gd name="connsiteY3921" fmla="*/ 176323 h 825627"/>
                  <a:gd name="connsiteX3922" fmla="*/ 2592176 w 3587446"/>
                  <a:gd name="connsiteY3922" fmla="*/ 190322 h 825627"/>
                  <a:gd name="connsiteX3923" fmla="*/ 2557031 w 3587446"/>
                  <a:gd name="connsiteY3923" fmla="*/ 190322 h 825627"/>
                  <a:gd name="connsiteX3924" fmla="*/ 2537364 w 3587446"/>
                  <a:gd name="connsiteY3924" fmla="*/ 176323 h 825627"/>
                  <a:gd name="connsiteX3925" fmla="*/ 2537364 w 3587446"/>
                  <a:gd name="connsiteY3925" fmla="*/ 159728 h 825627"/>
                  <a:gd name="connsiteX3926" fmla="*/ 2557031 w 3587446"/>
                  <a:gd name="connsiteY3926" fmla="*/ 145727 h 825627"/>
                  <a:gd name="connsiteX3927" fmla="*/ 1776034 w 3587446"/>
                  <a:gd name="connsiteY3927" fmla="*/ 145727 h 825627"/>
                  <a:gd name="connsiteX3928" fmla="*/ 1811178 w 3587446"/>
                  <a:gd name="connsiteY3928" fmla="*/ 145728 h 825627"/>
                  <a:gd name="connsiteX3929" fmla="*/ 1830847 w 3587446"/>
                  <a:gd name="connsiteY3929" fmla="*/ 159729 h 825627"/>
                  <a:gd name="connsiteX3930" fmla="*/ 1830847 w 3587446"/>
                  <a:gd name="connsiteY3930" fmla="*/ 176323 h 825627"/>
                  <a:gd name="connsiteX3931" fmla="*/ 1811179 w 3587446"/>
                  <a:gd name="connsiteY3931" fmla="*/ 190322 h 825627"/>
                  <a:gd name="connsiteX3932" fmla="*/ 1776034 w 3587446"/>
                  <a:gd name="connsiteY3932" fmla="*/ 190322 h 825627"/>
                  <a:gd name="connsiteX3933" fmla="*/ 1756366 w 3587446"/>
                  <a:gd name="connsiteY3933" fmla="*/ 176323 h 825627"/>
                  <a:gd name="connsiteX3934" fmla="*/ 1756366 w 3587446"/>
                  <a:gd name="connsiteY3934" fmla="*/ 159728 h 825627"/>
                  <a:gd name="connsiteX3935" fmla="*/ 1776034 w 3587446"/>
                  <a:gd name="connsiteY3935" fmla="*/ 145727 h 825627"/>
                  <a:gd name="connsiteX3936" fmla="*/ 996514 w 3587446"/>
                  <a:gd name="connsiteY3936" fmla="*/ 145727 h 825627"/>
                  <a:gd name="connsiteX3937" fmla="*/ 1031659 w 3587446"/>
                  <a:gd name="connsiteY3937" fmla="*/ 145728 h 825627"/>
                  <a:gd name="connsiteX3938" fmla="*/ 1051327 w 3587446"/>
                  <a:gd name="connsiteY3938" fmla="*/ 159729 h 825627"/>
                  <a:gd name="connsiteX3939" fmla="*/ 1051327 w 3587446"/>
                  <a:gd name="connsiteY3939" fmla="*/ 176323 h 825627"/>
                  <a:gd name="connsiteX3940" fmla="*/ 1031659 w 3587446"/>
                  <a:gd name="connsiteY3940" fmla="*/ 190322 h 825627"/>
                  <a:gd name="connsiteX3941" fmla="*/ 996514 w 3587446"/>
                  <a:gd name="connsiteY3941" fmla="*/ 190322 h 825627"/>
                  <a:gd name="connsiteX3942" fmla="*/ 976847 w 3587446"/>
                  <a:gd name="connsiteY3942" fmla="*/ 176323 h 825627"/>
                  <a:gd name="connsiteX3943" fmla="*/ 976847 w 3587446"/>
                  <a:gd name="connsiteY3943" fmla="*/ 159728 h 825627"/>
                  <a:gd name="connsiteX3944" fmla="*/ 996514 w 3587446"/>
                  <a:gd name="connsiteY3944" fmla="*/ 145727 h 825627"/>
                  <a:gd name="connsiteX3945" fmla="*/ 215516 w 3587446"/>
                  <a:gd name="connsiteY3945" fmla="*/ 145727 h 825627"/>
                  <a:gd name="connsiteX3946" fmla="*/ 250660 w 3587446"/>
                  <a:gd name="connsiteY3946" fmla="*/ 145728 h 825627"/>
                  <a:gd name="connsiteX3947" fmla="*/ 270328 w 3587446"/>
                  <a:gd name="connsiteY3947" fmla="*/ 159729 h 825627"/>
                  <a:gd name="connsiteX3948" fmla="*/ 270328 w 3587446"/>
                  <a:gd name="connsiteY3948" fmla="*/ 176323 h 825627"/>
                  <a:gd name="connsiteX3949" fmla="*/ 250662 w 3587446"/>
                  <a:gd name="connsiteY3949" fmla="*/ 190322 h 825627"/>
                  <a:gd name="connsiteX3950" fmla="*/ 215516 w 3587446"/>
                  <a:gd name="connsiteY3950" fmla="*/ 190322 h 825627"/>
                  <a:gd name="connsiteX3951" fmla="*/ 195848 w 3587446"/>
                  <a:gd name="connsiteY3951" fmla="*/ 176323 h 825627"/>
                  <a:gd name="connsiteX3952" fmla="*/ 195848 w 3587446"/>
                  <a:gd name="connsiteY3952" fmla="*/ 159728 h 825627"/>
                  <a:gd name="connsiteX3953" fmla="*/ 215516 w 3587446"/>
                  <a:gd name="connsiteY3953" fmla="*/ 145727 h 825627"/>
                  <a:gd name="connsiteX3954" fmla="*/ 172739 w 3587446"/>
                  <a:gd name="connsiteY3954" fmla="*/ 129480 h 825627"/>
                  <a:gd name="connsiteX3955" fmla="*/ 172739 w 3587446"/>
                  <a:gd name="connsiteY3955" fmla="*/ 140999 h 825627"/>
                  <a:gd name="connsiteX3956" fmla="*/ 172739 w 3587446"/>
                  <a:gd name="connsiteY3956" fmla="*/ 143770 h 825627"/>
                  <a:gd name="connsiteX3957" fmla="*/ 172739 w 3587446"/>
                  <a:gd name="connsiteY3957" fmla="*/ 170962 h 825627"/>
                  <a:gd name="connsiteX3958" fmla="*/ 166087 w 3587446"/>
                  <a:gd name="connsiteY3958" fmla="*/ 182394 h 825627"/>
                  <a:gd name="connsiteX3959" fmla="*/ 158987 w 3587446"/>
                  <a:gd name="connsiteY3959" fmla="*/ 184488 h 825627"/>
                  <a:gd name="connsiteX3960" fmla="*/ 2974518 w 3587446"/>
                  <a:gd name="connsiteY3960" fmla="*/ 103101 h 825627"/>
                  <a:gd name="connsiteX3961" fmla="*/ 2980190 w 3587446"/>
                  <a:gd name="connsiteY3961" fmla="*/ 104858 h 825627"/>
                  <a:gd name="connsiteX3962" fmla="*/ 3005852 w 3587446"/>
                  <a:gd name="connsiteY3962" fmla="*/ 123785 h 825627"/>
                  <a:gd name="connsiteX3963" fmla="*/ 3005650 w 3587446"/>
                  <a:gd name="connsiteY3963" fmla="*/ 131919 h 825627"/>
                  <a:gd name="connsiteX3964" fmla="*/ 2996841 w 3587446"/>
                  <a:gd name="connsiteY3964" fmla="*/ 137972 h 825627"/>
                  <a:gd name="connsiteX3965" fmla="*/ 2985414 w 3587446"/>
                  <a:gd name="connsiteY3965" fmla="*/ 137827 h 825627"/>
                  <a:gd name="connsiteX3966" fmla="*/ 2959751 w 3587446"/>
                  <a:gd name="connsiteY3966" fmla="*/ 118900 h 825627"/>
                  <a:gd name="connsiteX3967" fmla="*/ 2959954 w 3587446"/>
                  <a:gd name="connsiteY3967" fmla="*/ 110765 h 825627"/>
                  <a:gd name="connsiteX3968" fmla="*/ 2968763 w 3587446"/>
                  <a:gd name="connsiteY3968" fmla="*/ 104714 h 825627"/>
                  <a:gd name="connsiteX3969" fmla="*/ 2974518 w 3587446"/>
                  <a:gd name="connsiteY3969" fmla="*/ 103101 h 825627"/>
                  <a:gd name="connsiteX3970" fmla="*/ 2193363 w 3587446"/>
                  <a:gd name="connsiteY3970" fmla="*/ 103101 h 825627"/>
                  <a:gd name="connsiteX3971" fmla="*/ 2199035 w 3587446"/>
                  <a:gd name="connsiteY3971" fmla="*/ 104858 h 825627"/>
                  <a:gd name="connsiteX3972" fmla="*/ 2224697 w 3587446"/>
                  <a:gd name="connsiteY3972" fmla="*/ 123785 h 825627"/>
                  <a:gd name="connsiteX3973" fmla="*/ 2224494 w 3587446"/>
                  <a:gd name="connsiteY3973" fmla="*/ 131919 h 825627"/>
                  <a:gd name="connsiteX3974" fmla="*/ 2215687 w 3587446"/>
                  <a:gd name="connsiteY3974" fmla="*/ 137972 h 825627"/>
                  <a:gd name="connsiteX3975" fmla="*/ 2204258 w 3587446"/>
                  <a:gd name="connsiteY3975" fmla="*/ 137827 h 825627"/>
                  <a:gd name="connsiteX3976" fmla="*/ 2178596 w 3587446"/>
                  <a:gd name="connsiteY3976" fmla="*/ 118900 h 825627"/>
                  <a:gd name="connsiteX3977" fmla="*/ 2178798 w 3587446"/>
                  <a:gd name="connsiteY3977" fmla="*/ 110765 h 825627"/>
                  <a:gd name="connsiteX3978" fmla="*/ 2187607 w 3587446"/>
                  <a:gd name="connsiteY3978" fmla="*/ 104714 h 825627"/>
                  <a:gd name="connsiteX3979" fmla="*/ 2193363 w 3587446"/>
                  <a:gd name="connsiteY3979" fmla="*/ 103101 h 825627"/>
                  <a:gd name="connsiteX3980" fmla="*/ 1412364 w 3587446"/>
                  <a:gd name="connsiteY3980" fmla="*/ 103101 h 825627"/>
                  <a:gd name="connsiteX3981" fmla="*/ 1418036 w 3587446"/>
                  <a:gd name="connsiteY3981" fmla="*/ 104858 h 825627"/>
                  <a:gd name="connsiteX3982" fmla="*/ 1443699 w 3587446"/>
                  <a:gd name="connsiteY3982" fmla="*/ 123785 h 825627"/>
                  <a:gd name="connsiteX3983" fmla="*/ 1443496 w 3587446"/>
                  <a:gd name="connsiteY3983" fmla="*/ 131919 h 825627"/>
                  <a:gd name="connsiteX3984" fmla="*/ 1434688 w 3587446"/>
                  <a:gd name="connsiteY3984" fmla="*/ 137972 h 825627"/>
                  <a:gd name="connsiteX3985" fmla="*/ 1423261 w 3587446"/>
                  <a:gd name="connsiteY3985" fmla="*/ 137827 h 825627"/>
                  <a:gd name="connsiteX3986" fmla="*/ 1397599 w 3587446"/>
                  <a:gd name="connsiteY3986" fmla="*/ 118900 h 825627"/>
                  <a:gd name="connsiteX3987" fmla="*/ 1397801 w 3587446"/>
                  <a:gd name="connsiteY3987" fmla="*/ 110765 h 825627"/>
                  <a:gd name="connsiteX3988" fmla="*/ 1406609 w 3587446"/>
                  <a:gd name="connsiteY3988" fmla="*/ 104714 h 825627"/>
                  <a:gd name="connsiteX3989" fmla="*/ 1412364 w 3587446"/>
                  <a:gd name="connsiteY3989" fmla="*/ 103101 h 825627"/>
                  <a:gd name="connsiteX3990" fmla="*/ 632844 w 3587446"/>
                  <a:gd name="connsiteY3990" fmla="*/ 103101 h 825627"/>
                  <a:gd name="connsiteX3991" fmla="*/ 638516 w 3587446"/>
                  <a:gd name="connsiteY3991" fmla="*/ 104858 h 825627"/>
                  <a:gd name="connsiteX3992" fmla="*/ 664180 w 3587446"/>
                  <a:gd name="connsiteY3992" fmla="*/ 123785 h 825627"/>
                  <a:gd name="connsiteX3993" fmla="*/ 663978 w 3587446"/>
                  <a:gd name="connsiteY3993" fmla="*/ 131919 h 825627"/>
                  <a:gd name="connsiteX3994" fmla="*/ 655168 w 3587446"/>
                  <a:gd name="connsiteY3994" fmla="*/ 137972 h 825627"/>
                  <a:gd name="connsiteX3995" fmla="*/ 643742 w 3587446"/>
                  <a:gd name="connsiteY3995" fmla="*/ 137827 h 825627"/>
                  <a:gd name="connsiteX3996" fmla="*/ 618079 w 3587446"/>
                  <a:gd name="connsiteY3996" fmla="*/ 118900 h 825627"/>
                  <a:gd name="connsiteX3997" fmla="*/ 618281 w 3587446"/>
                  <a:gd name="connsiteY3997" fmla="*/ 110765 h 825627"/>
                  <a:gd name="connsiteX3998" fmla="*/ 627090 w 3587446"/>
                  <a:gd name="connsiteY3998" fmla="*/ 104714 h 825627"/>
                  <a:gd name="connsiteX3999" fmla="*/ 632844 w 3587446"/>
                  <a:gd name="connsiteY3999" fmla="*/ 103101 h 825627"/>
                  <a:gd name="connsiteX4000" fmla="*/ 2755984 w 3587446"/>
                  <a:gd name="connsiteY4000" fmla="*/ 87808 h 825627"/>
                  <a:gd name="connsiteX4001" fmla="*/ 2762770 w 3587446"/>
                  <a:gd name="connsiteY4001" fmla="*/ 88510 h 825627"/>
                  <a:gd name="connsiteX4002" fmla="*/ 2790226 w 3587446"/>
                  <a:gd name="connsiteY4002" fmla="*/ 95501 h 825627"/>
                  <a:gd name="connsiteX4003" fmla="*/ 2800671 w 3587446"/>
                  <a:gd name="connsiteY4003" fmla="*/ 111213 h 825627"/>
                  <a:gd name="connsiteX4004" fmla="*/ 2791863 w 3587446"/>
                  <a:gd name="connsiteY4004" fmla="*/ 128746 h 825627"/>
                  <a:gd name="connsiteX4005" fmla="*/ 2769790 w 3587446"/>
                  <a:gd name="connsiteY4005" fmla="*/ 136180 h 825627"/>
                  <a:gd name="connsiteX4006" fmla="*/ 2742332 w 3587446"/>
                  <a:gd name="connsiteY4006" fmla="*/ 129191 h 825627"/>
                  <a:gd name="connsiteX4007" fmla="*/ 2731888 w 3587446"/>
                  <a:gd name="connsiteY4007" fmla="*/ 113477 h 825627"/>
                  <a:gd name="connsiteX4008" fmla="*/ 2740696 w 3587446"/>
                  <a:gd name="connsiteY4008" fmla="*/ 95944 h 825627"/>
                  <a:gd name="connsiteX4009" fmla="*/ 2755984 w 3587446"/>
                  <a:gd name="connsiteY4009" fmla="*/ 87808 h 825627"/>
                  <a:gd name="connsiteX4010" fmla="*/ 1974830 w 3587446"/>
                  <a:gd name="connsiteY4010" fmla="*/ 87808 h 825627"/>
                  <a:gd name="connsiteX4011" fmla="*/ 1981615 w 3587446"/>
                  <a:gd name="connsiteY4011" fmla="*/ 88510 h 825627"/>
                  <a:gd name="connsiteX4012" fmla="*/ 2009072 w 3587446"/>
                  <a:gd name="connsiteY4012" fmla="*/ 95501 h 825627"/>
                  <a:gd name="connsiteX4013" fmla="*/ 2019517 w 3587446"/>
                  <a:gd name="connsiteY4013" fmla="*/ 111213 h 825627"/>
                  <a:gd name="connsiteX4014" fmla="*/ 2010708 w 3587446"/>
                  <a:gd name="connsiteY4014" fmla="*/ 128746 h 825627"/>
                  <a:gd name="connsiteX4015" fmla="*/ 1988635 w 3587446"/>
                  <a:gd name="connsiteY4015" fmla="*/ 136180 h 825627"/>
                  <a:gd name="connsiteX4016" fmla="*/ 1961177 w 3587446"/>
                  <a:gd name="connsiteY4016" fmla="*/ 129191 h 825627"/>
                  <a:gd name="connsiteX4017" fmla="*/ 1950732 w 3587446"/>
                  <a:gd name="connsiteY4017" fmla="*/ 113477 h 825627"/>
                  <a:gd name="connsiteX4018" fmla="*/ 1959540 w 3587446"/>
                  <a:gd name="connsiteY4018" fmla="*/ 95944 h 825627"/>
                  <a:gd name="connsiteX4019" fmla="*/ 1974830 w 3587446"/>
                  <a:gd name="connsiteY4019" fmla="*/ 87808 h 825627"/>
                  <a:gd name="connsiteX4020" fmla="*/ 1193831 w 3587446"/>
                  <a:gd name="connsiteY4020" fmla="*/ 87808 h 825627"/>
                  <a:gd name="connsiteX4021" fmla="*/ 1200618 w 3587446"/>
                  <a:gd name="connsiteY4021" fmla="*/ 88510 h 825627"/>
                  <a:gd name="connsiteX4022" fmla="*/ 1228074 w 3587446"/>
                  <a:gd name="connsiteY4022" fmla="*/ 95501 h 825627"/>
                  <a:gd name="connsiteX4023" fmla="*/ 1238519 w 3587446"/>
                  <a:gd name="connsiteY4023" fmla="*/ 111213 h 825627"/>
                  <a:gd name="connsiteX4024" fmla="*/ 1229711 w 3587446"/>
                  <a:gd name="connsiteY4024" fmla="*/ 128746 h 825627"/>
                  <a:gd name="connsiteX4025" fmla="*/ 1207636 w 3587446"/>
                  <a:gd name="connsiteY4025" fmla="*/ 136180 h 825627"/>
                  <a:gd name="connsiteX4026" fmla="*/ 1180179 w 3587446"/>
                  <a:gd name="connsiteY4026" fmla="*/ 129191 h 825627"/>
                  <a:gd name="connsiteX4027" fmla="*/ 1169735 w 3587446"/>
                  <a:gd name="connsiteY4027" fmla="*/ 113477 h 825627"/>
                  <a:gd name="connsiteX4028" fmla="*/ 1178543 w 3587446"/>
                  <a:gd name="connsiteY4028" fmla="*/ 95944 h 825627"/>
                  <a:gd name="connsiteX4029" fmla="*/ 1193831 w 3587446"/>
                  <a:gd name="connsiteY4029" fmla="*/ 87808 h 825627"/>
                  <a:gd name="connsiteX4030" fmla="*/ 414312 w 3587446"/>
                  <a:gd name="connsiteY4030" fmla="*/ 87808 h 825627"/>
                  <a:gd name="connsiteX4031" fmla="*/ 421098 w 3587446"/>
                  <a:gd name="connsiteY4031" fmla="*/ 88510 h 825627"/>
                  <a:gd name="connsiteX4032" fmla="*/ 448555 w 3587446"/>
                  <a:gd name="connsiteY4032" fmla="*/ 95501 h 825627"/>
                  <a:gd name="connsiteX4033" fmla="*/ 458999 w 3587446"/>
                  <a:gd name="connsiteY4033" fmla="*/ 111213 h 825627"/>
                  <a:gd name="connsiteX4034" fmla="*/ 450191 w 3587446"/>
                  <a:gd name="connsiteY4034" fmla="*/ 128746 h 825627"/>
                  <a:gd name="connsiteX4035" fmla="*/ 428118 w 3587446"/>
                  <a:gd name="connsiteY4035" fmla="*/ 136180 h 825627"/>
                  <a:gd name="connsiteX4036" fmla="*/ 400660 w 3587446"/>
                  <a:gd name="connsiteY4036" fmla="*/ 129191 h 825627"/>
                  <a:gd name="connsiteX4037" fmla="*/ 390216 w 3587446"/>
                  <a:gd name="connsiteY4037" fmla="*/ 113477 h 825627"/>
                  <a:gd name="connsiteX4038" fmla="*/ 399024 w 3587446"/>
                  <a:gd name="connsiteY4038" fmla="*/ 95944 h 825627"/>
                  <a:gd name="connsiteX4039" fmla="*/ 414312 w 3587446"/>
                  <a:gd name="connsiteY4039" fmla="*/ 87808 h 825627"/>
                  <a:gd name="connsiteX4040" fmla="*/ 3120543 w 3587446"/>
                  <a:gd name="connsiteY4040" fmla="*/ 87111 h 825627"/>
                  <a:gd name="connsiteX4041" fmla="*/ 3147717 w 3587446"/>
                  <a:gd name="connsiteY4041" fmla="*/ 95123 h 825627"/>
                  <a:gd name="connsiteX4042" fmla="*/ 3188880 w 3587446"/>
                  <a:gd name="connsiteY4042" fmla="*/ 124425 h 825627"/>
                  <a:gd name="connsiteX4043" fmla="*/ 3197322 w 3587446"/>
                  <a:gd name="connsiteY4043" fmla="*/ 133475 h 825627"/>
                  <a:gd name="connsiteX4044" fmla="*/ 3199378 w 3587446"/>
                  <a:gd name="connsiteY4044" fmla="*/ 140999 h 825627"/>
                  <a:gd name="connsiteX4045" fmla="*/ 3200021 w 3587446"/>
                  <a:gd name="connsiteY4045" fmla="*/ 140999 h 825627"/>
                  <a:gd name="connsiteX4046" fmla="*/ 3200136 w 3587446"/>
                  <a:gd name="connsiteY4046" fmla="*/ 141420 h 825627"/>
                  <a:gd name="connsiteX4047" fmla="*/ 3199699 w 3587446"/>
                  <a:gd name="connsiteY4047" fmla="*/ 142172 h 825627"/>
                  <a:gd name="connsiteX4048" fmla="*/ 3200136 w 3587446"/>
                  <a:gd name="connsiteY4048" fmla="*/ 143770 h 825627"/>
                  <a:gd name="connsiteX4049" fmla="*/ 3198769 w 3587446"/>
                  <a:gd name="connsiteY4049" fmla="*/ 143770 h 825627"/>
                  <a:gd name="connsiteX4050" fmla="*/ 3188880 w 3587446"/>
                  <a:gd name="connsiteY4050" fmla="*/ 160765 h 825627"/>
                  <a:gd name="connsiteX4051" fmla="*/ 3147717 w 3587446"/>
                  <a:gd name="connsiteY4051" fmla="*/ 190067 h 825627"/>
                  <a:gd name="connsiteX4052" fmla="*/ 3093369 w 3587446"/>
                  <a:gd name="connsiteY4052" fmla="*/ 190067 h 825627"/>
                  <a:gd name="connsiteX4053" fmla="*/ 3052207 w 3587446"/>
                  <a:gd name="connsiteY4053" fmla="*/ 160765 h 825627"/>
                  <a:gd name="connsiteX4054" fmla="*/ 3042317 w 3587446"/>
                  <a:gd name="connsiteY4054" fmla="*/ 143770 h 825627"/>
                  <a:gd name="connsiteX4055" fmla="*/ 3040951 w 3587446"/>
                  <a:gd name="connsiteY4055" fmla="*/ 143770 h 825627"/>
                  <a:gd name="connsiteX4056" fmla="*/ 3041388 w 3587446"/>
                  <a:gd name="connsiteY4056" fmla="*/ 142171 h 825627"/>
                  <a:gd name="connsiteX4057" fmla="*/ 3040951 w 3587446"/>
                  <a:gd name="connsiteY4057" fmla="*/ 141420 h 825627"/>
                  <a:gd name="connsiteX4058" fmla="*/ 3041066 w 3587446"/>
                  <a:gd name="connsiteY4058" fmla="*/ 140999 h 825627"/>
                  <a:gd name="connsiteX4059" fmla="*/ 3041708 w 3587446"/>
                  <a:gd name="connsiteY4059" fmla="*/ 140999 h 825627"/>
                  <a:gd name="connsiteX4060" fmla="*/ 3043764 w 3587446"/>
                  <a:gd name="connsiteY4060" fmla="*/ 133475 h 825627"/>
                  <a:gd name="connsiteX4061" fmla="*/ 3052207 w 3587446"/>
                  <a:gd name="connsiteY4061" fmla="*/ 124425 h 825627"/>
                  <a:gd name="connsiteX4062" fmla="*/ 3093369 w 3587446"/>
                  <a:gd name="connsiteY4062" fmla="*/ 95124 h 825627"/>
                  <a:gd name="connsiteX4063" fmla="*/ 3120543 w 3587446"/>
                  <a:gd name="connsiteY4063" fmla="*/ 87111 h 825627"/>
                  <a:gd name="connsiteX4064" fmla="*/ 2885308 w 3587446"/>
                  <a:gd name="connsiteY4064" fmla="*/ 87111 h 825627"/>
                  <a:gd name="connsiteX4065" fmla="*/ 2912484 w 3587446"/>
                  <a:gd name="connsiteY4065" fmla="*/ 95123 h 825627"/>
                  <a:gd name="connsiteX4066" fmla="*/ 2953646 w 3587446"/>
                  <a:gd name="connsiteY4066" fmla="*/ 124424 h 825627"/>
                  <a:gd name="connsiteX4067" fmla="*/ 2963290 w 3587446"/>
                  <a:gd name="connsiteY4067" fmla="*/ 140999 h 825627"/>
                  <a:gd name="connsiteX4068" fmla="*/ 2964788 w 3587446"/>
                  <a:gd name="connsiteY4068" fmla="*/ 140999 h 825627"/>
                  <a:gd name="connsiteX4069" fmla="*/ 2964902 w 3587446"/>
                  <a:gd name="connsiteY4069" fmla="*/ 141420 h 825627"/>
                  <a:gd name="connsiteX4070" fmla="*/ 2964219 w 3587446"/>
                  <a:gd name="connsiteY4070" fmla="*/ 142596 h 825627"/>
                  <a:gd name="connsiteX4071" fmla="*/ 2964902 w 3587446"/>
                  <a:gd name="connsiteY4071" fmla="*/ 143770 h 825627"/>
                  <a:gd name="connsiteX4072" fmla="*/ 2963536 w 3587446"/>
                  <a:gd name="connsiteY4072" fmla="*/ 143770 h 825627"/>
                  <a:gd name="connsiteX4073" fmla="*/ 2953646 w 3587446"/>
                  <a:gd name="connsiteY4073" fmla="*/ 160765 h 825627"/>
                  <a:gd name="connsiteX4074" fmla="*/ 2912484 w 3587446"/>
                  <a:gd name="connsiteY4074" fmla="*/ 190066 h 825627"/>
                  <a:gd name="connsiteX4075" fmla="*/ 2858135 w 3587446"/>
                  <a:gd name="connsiteY4075" fmla="*/ 190066 h 825627"/>
                  <a:gd name="connsiteX4076" fmla="*/ 2816972 w 3587446"/>
                  <a:gd name="connsiteY4076" fmla="*/ 160765 h 825627"/>
                  <a:gd name="connsiteX4077" fmla="*/ 2807084 w 3587446"/>
                  <a:gd name="connsiteY4077" fmla="*/ 143770 h 825627"/>
                  <a:gd name="connsiteX4078" fmla="*/ 2805716 w 3587446"/>
                  <a:gd name="connsiteY4078" fmla="*/ 143770 h 825627"/>
                  <a:gd name="connsiteX4079" fmla="*/ 2806400 w 3587446"/>
                  <a:gd name="connsiteY4079" fmla="*/ 142596 h 825627"/>
                  <a:gd name="connsiteX4080" fmla="*/ 2805716 w 3587446"/>
                  <a:gd name="connsiteY4080" fmla="*/ 141420 h 825627"/>
                  <a:gd name="connsiteX4081" fmla="*/ 2805832 w 3587446"/>
                  <a:gd name="connsiteY4081" fmla="*/ 140999 h 825627"/>
                  <a:gd name="connsiteX4082" fmla="*/ 2807329 w 3587446"/>
                  <a:gd name="connsiteY4082" fmla="*/ 140999 h 825627"/>
                  <a:gd name="connsiteX4083" fmla="*/ 2816972 w 3587446"/>
                  <a:gd name="connsiteY4083" fmla="*/ 124424 h 825627"/>
                  <a:gd name="connsiteX4084" fmla="*/ 2858135 w 3587446"/>
                  <a:gd name="connsiteY4084" fmla="*/ 95123 h 825627"/>
                  <a:gd name="connsiteX4085" fmla="*/ 2885308 w 3587446"/>
                  <a:gd name="connsiteY4085" fmla="*/ 87111 h 825627"/>
                  <a:gd name="connsiteX4086" fmla="*/ 2339388 w 3587446"/>
                  <a:gd name="connsiteY4086" fmla="*/ 87111 h 825627"/>
                  <a:gd name="connsiteX4087" fmla="*/ 2366563 w 3587446"/>
                  <a:gd name="connsiteY4087" fmla="*/ 95123 h 825627"/>
                  <a:gd name="connsiteX4088" fmla="*/ 2407724 w 3587446"/>
                  <a:gd name="connsiteY4088" fmla="*/ 124425 h 825627"/>
                  <a:gd name="connsiteX4089" fmla="*/ 2416166 w 3587446"/>
                  <a:gd name="connsiteY4089" fmla="*/ 133475 h 825627"/>
                  <a:gd name="connsiteX4090" fmla="*/ 2418222 w 3587446"/>
                  <a:gd name="connsiteY4090" fmla="*/ 140999 h 825627"/>
                  <a:gd name="connsiteX4091" fmla="*/ 2418865 w 3587446"/>
                  <a:gd name="connsiteY4091" fmla="*/ 140999 h 825627"/>
                  <a:gd name="connsiteX4092" fmla="*/ 2418980 w 3587446"/>
                  <a:gd name="connsiteY4092" fmla="*/ 141420 h 825627"/>
                  <a:gd name="connsiteX4093" fmla="*/ 2418543 w 3587446"/>
                  <a:gd name="connsiteY4093" fmla="*/ 142171 h 825627"/>
                  <a:gd name="connsiteX4094" fmla="*/ 2418980 w 3587446"/>
                  <a:gd name="connsiteY4094" fmla="*/ 143770 h 825627"/>
                  <a:gd name="connsiteX4095" fmla="*/ 2417614 w 3587446"/>
                  <a:gd name="connsiteY4095" fmla="*/ 143770 h 825627"/>
                  <a:gd name="connsiteX4096" fmla="*/ 2407724 w 3587446"/>
                  <a:gd name="connsiteY4096" fmla="*/ 160765 h 825627"/>
                  <a:gd name="connsiteX4097" fmla="*/ 2366563 w 3587446"/>
                  <a:gd name="connsiteY4097" fmla="*/ 190067 h 825627"/>
                  <a:gd name="connsiteX4098" fmla="*/ 2312213 w 3587446"/>
                  <a:gd name="connsiteY4098" fmla="*/ 190067 h 825627"/>
                  <a:gd name="connsiteX4099" fmla="*/ 2271051 w 3587446"/>
                  <a:gd name="connsiteY4099" fmla="*/ 160765 h 825627"/>
                  <a:gd name="connsiteX4100" fmla="*/ 2261161 w 3587446"/>
                  <a:gd name="connsiteY4100" fmla="*/ 143770 h 825627"/>
                  <a:gd name="connsiteX4101" fmla="*/ 2259795 w 3587446"/>
                  <a:gd name="connsiteY4101" fmla="*/ 143770 h 825627"/>
                  <a:gd name="connsiteX4102" fmla="*/ 2260232 w 3587446"/>
                  <a:gd name="connsiteY4102" fmla="*/ 142171 h 825627"/>
                  <a:gd name="connsiteX4103" fmla="*/ 2259795 w 3587446"/>
                  <a:gd name="connsiteY4103" fmla="*/ 141420 h 825627"/>
                  <a:gd name="connsiteX4104" fmla="*/ 2259910 w 3587446"/>
                  <a:gd name="connsiteY4104" fmla="*/ 140999 h 825627"/>
                  <a:gd name="connsiteX4105" fmla="*/ 2260553 w 3587446"/>
                  <a:gd name="connsiteY4105" fmla="*/ 140999 h 825627"/>
                  <a:gd name="connsiteX4106" fmla="*/ 2262609 w 3587446"/>
                  <a:gd name="connsiteY4106" fmla="*/ 133475 h 825627"/>
                  <a:gd name="connsiteX4107" fmla="*/ 2271051 w 3587446"/>
                  <a:gd name="connsiteY4107" fmla="*/ 124425 h 825627"/>
                  <a:gd name="connsiteX4108" fmla="*/ 2312213 w 3587446"/>
                  <a:gd name="connsiteY4108" fmla="*/ 95124 h 825627"/>
                  <a:gd name="connsiteX4109" fmla="*/ 2339388 w 3587446"/>
                  <a:gd name="connsiteY4109" fmla="*/ 87111 h 825627"/>
                  <a:gd name="connsiteX4110" fmla="*/ 2104154 w 3587446"/>
                  <a:gd name="connsiteY4110" fmla="*/ 87111 h 825627"/>
                  <a:gd name="connsiteX4111" fmla="*/ 2131328 w 3587446"/>
                  <a:gd name="connsiteY4111" fmla="*/ 95123 h 825627"/>
                  <a:gd name="connsiteX4112" fmla="*/ 2172491 w 3587446"/>
                  <a:gd name="connsiteY4112" fmla="*/ 124424 h 825627"/>
                  <a:gd name="connsiteX4113" fmla="*/ 2182135 w 3587446"/>
                  <a:gd name="connsiteY4113" fmla="*/ 140999 h 825627"/>
                  <a:gd name="connsiteX4114" fmla="*/ 2183632 w 3587446"/>
                  <a:gd name="connsiteY4114" fmla="*/ 140999 h 825627"/>
                  <a:gd name="connsiteX4115" fmla="*/ 2183747 w 3587446"/>
                  <a:gd name="connsiteY4115" fmla="*/ 141420 h 825627"/>
                  <a:gd name="connsiteX4116" fmla="*/ 2183063 w 3587446"/>
                  <a:gd name="connsiteY4116" fmla="*/ 142596 h 825627"/>
                  <a:gd name="connsiteX4117" fmla="*/ 2183747 w 3587446"/>
                  <a:gd name="connsiteY4117" fmla="*/ 143770 h 825627"/>
                  <a:gd name="connsiteX4118" fmla="*/ 2182381 w 3587446"/>
                  <a:gd name="connsiteY4118" fmla="*/ 143770 h 825627"/>
                  <a:gd name="connsiteX4119" fmla="*/ 2172491 w 3587446"/>
                  <a:gd name="connsiteY4119" fmla="*/ 160765 h 825627"/>
                  <a:gd name="connsiteX4120" fmla="*/ 2131328 w 3587446"/>
                  <a:gd name="connsiteY4120" fmla="*/ 190066 h 825627"/>
                  <a:gd name="connsiteX4121" fmla="*/ 2076979 w 3587446"/>
                  <a:gd name="connsiteY4121" fmla="*/ 190066 h 825627"/>
                  <a:gd name="connsiteX4122" fmla="*/ 2035818 w 3587446"/>
                  <a:gd name="connsiteY4122" fmla="*/ 160765 h 825627"/>
                  <a:gd name="connsiteX4123" fmla="*/ 2025928 w 3587446"/>
                  <a:gd name="connsiteY4123" fmla="*/ 143770 h 825627"/>
                  <a:gd name="connsiteX4124" fmla="*/ 2024562 w 3587446"/>
                  <a:gd name="connsiteY4124" fmla="*/ 143770 h 825627"/>
                  <a:gd name="connsiteX4125" fmla="*/ 2025245 w 3587446"/>
                  <a:gd name="connsiteY4125" fmla="*/ 142596 h 825627"/>
                  <a:gd name="connsiteX4126" fmla="*/ 2024562 w 3587446"/>
                  <a:gd name="connsiteY4126" fmla="*/ 141420 h 825627"/>
                  <a:gd name="connsiteX4127" fmla="*/ 2024677 w 3587446"/>
                  <a:gd name="connsiteY4127" fmla="*/ 140999 h 825627"/>
                  <a:gd name="connsiteX4128" fmla="*/ 2026173 w 3587446"/>
                  <a:gd name="connsiteY4128" fmla="*/ 140999 h 825627"/>
                  <a:gd name="connsiteX4129" fmla="*/ 2035818 w 3587446"/>
                  <a:gd name="connsiteY4129" fmla="*/ 124424 h 825627"/>
                  <a:gd name="connsiteX4130" fmla="*/ 2076979 w 3587446"/>
                  <a:gd name="connsiteY4130" fmla="*/ 95123 h 825627"/>
                  <a:gd name="connsiteX4131" fmla="*/ 2104154 w 3587446"/>
                  <a:gd name="connsiteY4131" fmla="*/ 87111 h 825627"/>
                  <a:gd name="connsiteX4132" fmla="*/ 1558391 w 3587446"/>
                  <a:gd name="connsiteY4132" fmla="*/ 87111 h 825627"/>
                  <a:gd name="connsiteX4133" fmla="*/ 1585565 w 3587446"/>
                  <a:gd name="connsiteY4133" fmla="*/ 95123 h 825627"/>
                  <a:gd name="connsiteX4134" fmla="*/ 1626727 w 3587446"/>
                  <a:gd name="connsiteY4134" fmla="*/ 124425 h 825627"/>
                  <a:gd name="connsiteX4135" fmla="*/ 1635169 w 3587446"/>
                  <a:gd name="connsiteY4135" fmla="*/ 133475 h 825627"/>
                  <a:gd name="connsiteX4136" fmla="*/ 1637225 w 3587446"/>
                  <a:gd name="connsiteY4136" fmla="*/ 140999 h 825627"/>
                  <a:gd name="connsiteX4137" fmla="*/ 1637868 w 3587446"/>
                  <a:gd name="connsiteY4137" fmla="*/ 140999 h 825627"/>
                  <a:gd name="connsiteX4138" fmla="*/ 1637982 w 3587446"/>
                  <a:gd name="connsiteY4138" fmla="*/ 141420 h 825627"/>
                  <a:gd name="connsiteX4139" fmla="*/ 1637546 w 3587446"/>
                  <a:gd name="connsiteY4139" fmla="*/ 142171 h 825627"/>
                  <a:gd name="connsiteX4140" fmla="*/ 1637982 w 3587446"/>
                  <a:gd name="connsiteY4140" fmla="*/ 143770 h 825627"/>
                  <a:gd name="connsiteX4141" fmla="*/ 1636615 w 3587446"/>
                  <a:gd name="connsiteY4141" fmla="*/ 143770 h 825627"/>
                  <a:gd name="connsiteX4142" fmla="*/ 1626727 w 3587446"/>
                  <a:gd name="connsiteY4142" fmla="*/ 160765 h 825627"/>
                  <a:gd name="connsiteX4143" fmla="*/ 1585565 w 3587446"/>
                  <a:gd name="connsiteY4143" fmla="*/ 190067 h 825627"/>
                  <a:gd name="connsiteX4144" fmla="*/ 1531215 w 3587446"/>
                  <a:gd name="connsiteY4144" fmla="*/ 190067 h 825627"/>
                  <a:gd name="connsiteX4145" fmla="*/ 1490054 w 3587446"/>
                  <a:gd name="connsiteY4145" fmla="*/ 160765 h 825627"/>
                  <a:gd name="connsiteX4146" fmla="*/ 1480164 w 3587446"/>
                  <a:gd name="connsiteY4146" fmla="*/ 143770 h 825627"/>
                  <a:gd name="connsiteX4147" fmla="*/ 1478798 w 3587446"/>
                  <a:gd name="connsiteY4147" fmla="*/ 143770 h 825627"/>
                  <a:gd name="connsiteX4148" fmla="*/ 1479235 w 3587446"/>
                  <a:gd name="connsiteY4148" fmla="*/ 142171 h 825627"/>
                  <a:gd name="connsiteX4149" fmla="*/ 1478798 w 3587446"/>
                  <a:gd name="connsiteY4149" fmla="*/ 141420 h 825627"/>
                  <a:gd name="connsiteX4150" fmla="*/ 1478913 w 3587446"/>
                  <a:gd name="connsiteY4150" fmla="*/ 140999 h 825627"/>
                  <a:gd name="connsiteX4151" fmla="*/ 1479556 w 3587446"/>
                  <a:gd name="connsiteY4151" fmla="*/ 140999 h 825627"/>
                  <a:gd name="connsiteX4152" fmla="*/ 1481611 w 3587446"/>
                  <a:gd name="connsiteY4152" fmla="*/ 133475 h 825627"/>
                  <a:gd name="connsiteX4153" fmla="*/ 1490054 w 3587446"/>
                  <a:gd name="connsiteY4153" fmla="*/ 124425 h 825627"/>
                  <a:gd name="connsiteX4154" fmla="*/ 1531215 w 3587446"/>
                  <a:gd name="connsiteY4154" fmla="*/ 95124 h 825627"/>
                  <a:gd name="connsiteX4155" fmla="*/ 1558391 w 3587446"/>
                  <a:gd name="connsiteY4155" fmla="*/ 87111 h 825627"/>
                  <a:gd name="connsiteX4156" fmla="*/ 1323156 w 3587446"/>
                  <a:gd name="connsiteY4156" fmla="*/ 87111 h 825627"/>
                  <a:gd name="connsiteX4157" fmla="*/ 1350331 w 3587446"/>
                  <a:gd name="connsiteY4157" fmla="*/ 95123 h 825627"/>
                  <a:gd name="connsiteX4158" fmla="*/ 1391494 w 3587446"/>
                  <a:gd name="connsiteY4158" fmla="*/ 124424 h 825627"/>
                  <a:gd name="connsiteX4159" fmla="*/ 1401137 w 3587446"/>
                  <a:gd name="connsiteY4159" fmla="*/ 140999 h 825627"/>
                  <a:gd name="connsiteX4160" fmla="*/ 1402634 w 3587446"/>
                  <a:gd name="connsiteY4160" fmla="*/ 140999 h 825627"/>
                  <a:gd name="connsiteX4161" fmla="*/ 1402748 w 3587446"/>
                  <a:gd name="connsiteY4161" fmla="*/ 141420 h 825627"/>
                  <a:gd name="connsiteX4162" fmla="*/ 1402066 w 3587446"/>
                  <a:gd name="connsiteY4162" fmla="*/ 142596 h 825627"/>
                  <a:gd name="connsiteX4163" fmla="*/ 1402748 w 3587446"/>
                  <a:gd name="connsiteY4163" fmla="*/ 143770 h 825627"/>
                  <a:gd name="connsiteX4164" fmla="*/ 1401382 w 3587446"/>
                  <a:gd name="connsiteY4164" fmla="*/ 143770 h 825627"/>
                  <a:gd name="connsiteX4165" fmla="*/ 1391494 w 3587446"/>
                  <a:gd name="connsiteY4165" fmla="*/ 160765 h 825627"/>
                  <a:gd name="connsiteX4166" fmla="*/ 1350331 w 3587446"/>
                  <a:gd name="connsiteY4166" fmla="*/ 190066 h 825627"/>
                  <a:gd name="connsiteX4167" fmla="*/ 1295982 w 3587446"/>
                  <a:gd name="connsiteY4167" fmla="*/ 190066 h 825627"/>
                  <a:gd name="connsiteX4168" fmla="*/ 1254819 w 3587446"/>
                  <a:gd name="connsiteY4168" fmla="*/ 160765 h 825627"/>
                  <a:gd name="connsiteX4169" fmla="*/ 1244929 w 3587446"/>
                  <a:gd name="connsiteY4169" fmla="*/ 143770 h 825627"/>
                  <a:gd name="connsiteX4170" fmla="*/ 1243563 w 3587446"/>
                  <a:gd name="connsiteY4170" fmla="*/ 143770 h 825627"/>
                  <a:gd name="connsiteX4171" fmla="*/ 1244247 w 3587446"/>
                  <a:gd name="connsiteY4171" fmla="*/ 142596 h 825627"/>
                  <a:gd name="connsiteX4172" fmla="*/ 1243563 w 3587446"/>
                  <a:gd name="connsiteY4172" fmla="*/ 141420 h 825627"/>
                  <a:gd name="connsiteX4173" fmla="*/ 1243678 w 3587446"/>
                  <a:gd name="connsiteY4173" fmla="*/ 140999 h 825627"/>
                  <a:gd name="connsiteX4174" fmla="*/ 1245175 w 3587446"/>
                  <a:gd name="connsiteY4174" fmla="*/ 140999 h 825627"/>
                  <a:gd name="connsiteX4175" fmla="*/ 1254819 w 3587446"/>
                  <a:gd name="connsiteY4175" fmla="*/ 124424 h 825627"/>
                  <a:gd name="connsiteX4176" fmla="*/ 1295982 w 3587446"/>
                  <a:gd name="connsiteY4176" fmla="*/ 95123 h 825627"/>
                  <a:gd name="connsiteX4177" fmla="*/ 1323156 w 3587446"/>
                  <a:gd name="connsiteY4177" fmla="*/ 87111 h 825627"/>
                  <a:gd name="connsiteX4178" fmla="*/ 778871 w 3587446"/>
                  <a:gd name="connsiteY4178" fmla="*/ 87111 h 825627"/>
                  <a:gd name="connsiteX4179" fmla="*/ 806045 w 3587446"/>
                  <a:gd name="connsiteY4179" fmla="*/ 95123 h 825627"/>
                  <a:gd name="connsiteX4180" fmla="*/ 847207 w 3587446"/>
                  <a:gd name="connsiteY4180" fmla="*/ 124425 h 825627"/>
                  <a:gd name="connsiteX4181" fmla="*/ 855649 w 3587446"/>
                  <a:gd name="connsiteY4181" fmla="*/ 133475 h 825627"/>
                  <a:gd name="connsiteX4182" fmla="*/ 857706 w 3587446"/>
                  <a:gd name="connsiteY4182" fmla="*/ 140999 h 825627"/>
                  <a:gd name="connsiteX4183" fmla="*/ 858348 w 3587446"/>
                  <a:gd name="connsiteY4183" fmla="*/ 140999 h 825627"/>
                  <a:gd name="connsiteX4184" fmla="*/ 858463 w 3587446"/>
                  <a:gd name="connsiteY4184" fmla="*/ 141420 h 825627"/>
                  <a:gd name="connsiteX4185" fmla="*/ 858027 w 3587446"/>
                  <a:gd name="connsiteY4185" fmla="*/ 142171 h 825627"/>
                  <a:gd name="connsiteX4186" fmla="*/ 858463 w 3587446"/>
                  <a:gd name="connsiteY4186" fmla="*/ 143770 h 825627"/>
                  <a:gd name="connsiteX4187" fmla="*/ 857097 w 3587446"/>
                  <a:gd name="connsiteY4187" fmla="*/ 143770 h 825627"/>
                  <a:gd name="connsiteX4188" fmla="*/ 847207 w 3587446"/>
                  <a:gd name="connsiteY4188" fmla="*/ 160765 h 825627"/>
                  <a:gd name="connsiteX4189" fmla="*/ 806045 w 3587446"/>
                  <a:gd name="connsiteY4189" fmla="*/ 190067 h 825627"/>
                  <a:gd name="connsiteX4190" fmla="*/ 751696 w 3587446"/>
                  <a:gd name="connsiteY4190" fmla="*/ 190067 h 825627"/>
                  <a:gd name="connsiteX4191" fmla="*/ 710534 w 3587446"/>
                  <a:gd name="connsiteY4191" fmla="*/ 160765 h 825627"/>
                  <a:gd name="connsiteX4192" fmla="*/ 700644 w 3587446"/>
                  <a:gd name="connsiteY4192" fmla="*/ 143770 h 825627"/>
                  <a:gd name="connsiteX4193" fmla="*/ 699278 w 3587446"/>
                  <a:gd name="connsiteY4193" fmla="*/ 143770 h 825627"/>
                  <a:gd name="connsiteX4194" fmla="*/ 699715 w 3587446"/>
                  <a:gd name="connsiteY4194" fmla="*/ 142171 h 825627"/>
                  <a:gd name="connsiteX4195" fmla="*/ 699278 w 3587446"/>
                  <a:gd name="connsiteY4195" fmla="*/ 141420 h 825627"/>
                  <a:gd name="connsiteX4196" fmla="*/ 699394 w 3587446"/>
                  <a:gd name="connsiteY4196" fmla="*/ 140999 h 825627"/>
                  <a:gd name="connsiteX4197" fmla="*/ 700036 w 3587446"/>
                  <a:gd name="connsiteY4197" fmla="*/ 140999 h 825627"/>
                  <a:gd name="connsiteX4198" fmla="*/ 702092 w 3587446"/>
                  <a:gd name="connsiteY4198" fmla="*/ 133475 h 825627"/>
                  <a:gd name="connsiteX4199" fmla="*/ 710534 w 3587446"/>
                  <a:gd name="connsiteY4199" fmla="*/ 124425 h 825627"/>
                  <a:gd name="connsiteX4200" fmla="*/ 751696 w 3587446"/>
                  <a:gd name="connsiteY4200" fmla="*/ 95124 h 825627"/>
                  <a:gd name="connsiteX4201" fmla="*/ 778871 w 3587446"/>
                  <a:gd name="connsiteY4201" fmla="*/ 87111 h 825627"/>
                  <a:gd name="connsiteX4202" fmla="*/ 543637 w 3587446"/>
                  <a:gd name="connsiteY4202" fmla="*/ 87111 h 825627"/>
                  <a:gd name="connsiteX4203" fmla="*/ 570812 w 3587446"/>
                  <a:gd name="connsiteY4203" fmla="*/ 95123 h 825627"/>
                  <a:gd name="connsiteX4204" fmla="*/ 611974 w 3587446"/>
                  <a:gd name="connsiteY4204" fmla="*/ 124424 h 825627"/>
                  <a:gd name="connsiteX4205" fmla="*/ 621617 w 3587446"/>
                  <a:gd name="connsiteY4205" fmla="*/ 140999 h 825627"/>
                  <a:gd name="connsiteX4206" fmla="*/ 623115 w 3587446"/>
                  <a:gd name="connsiteY4206" fmla="*/ 140999 h 825627"/>
                  <a:gd name="connsiteX4207" fmla="*/ 623230 w 3587446"/>
                  <a:gd name="connsiteY4207" fmla="*/ 141420 h 825627"/>
                  <a:gd name="connsiteX4208" fmla="*/ 622547 w 3587446"/>
                  <a:gd name="connsiteY4208" fmla="*/ 142596 h 825627"/>
                  <a:gd name="connsiteX4209" fmla="*/ 623230 w 3587446"/>
                  <a:gd name="connsiteY4209" fmla="*/ 143770 h 825627"/>
                  <a:gd name="connsiteX4210" fmla="*/ 621863 w 3587446"/>
                  <a:gd name="connsiteY4210" fmla="*/ 143770 h 825627"/>
                  <a:gd name="connsiteX4211" fmla="*/ 611974 w 3587446"/>
                  <a:gd name="connsiteY4211" fmla="*/ 160765 h 825627"/>
                  <a:gd name="connsiteX4212" fmla="*/ 570812 w 3587446"/>
                  <a:gd name="connsiteY4212" fmla="*/ 190066 h 825627"/>
                  <a:gd name="connsiteX4213" fmla="*/ 516462 w 3587446"/>
                  <a:gd name="connsiteY4213" fmla="*/ 190066 h 825627"/>
                  <a:gd name="connsiteX4214" fmla="*/ 475300 w 3587446"/>
                  <a:gd name="connsiteY4214" fmla="*/ 160765 h 825627"/>
                  <a:gd name="connsiteX4215" fmla="*/ 465411 w 3587446"/>
                  <a:gd name="connsiteY4215" fmla="*/ 143770 h 825627"/>
                  <a:gd name="connsiteX4216" fmla="*/ 464045 w 3587446"/>
                  <a:gd name="connsiteY4216" fmla="*/ 143770 h 825627"/>
                  <a:gd name="connsiteX4217" fmla="*/ 464728 w 3587446"/>
                  <a:gd name="connsiteY4217" fmla="*/ 142596 h 825627"/>
                  <a:gd name="connsiteX4218" fmla="*/ 464045 w 3587446"/>
                  <a:gd name="connsiteY4218" fmla="*/ 141420 h 825627"/>
                  <a:gd name="connsiteX4219" fmla="*/ 464160 w 3587446"/>
                  <a:gd name="connsiteY4219" fmla="*/ 140999 h 825627"/>
                  <a:gd name="connsiteX4220" fmla="*/ 465656 w 3587446"/>
                  <a:gd name="connsiteY4220" fmla="*/ 140999 h 825627"/>
                  <a:gd name="connsiteX4221" fmla="*/ 475300 w 3587446"/>
                  <a:gd name="connsiteY4221" fmla="*/ 124424 h 825627"/>
                  <a:gd name="connsiteX4222" fmla="*/ 516462 w 3587446"/>
                  <a:gd name="connsiteY4222" fmla="*/ 95123 h 825627"/>
                  <a:gd name="connsiteX4223" fmla="*/ 543637 w 3587446"/>
                  <a:gd name="connsiteY4223" fmla="*/ 87111 h 825627"/>
                  <a:gd name="connsiteX4224" fmla="*/ 3192624 w 3587446"/>
                  <a:gd name="connsiteY4224" fmla="*/ 78952 h 825627"/>
                  <a:gd name="connsiteX4225" fmla="*/ 3198506 w 3587446"/>
                  <a:gd name="connsiteY4225" fmla="*/ 82208 h 825627"/>
                  <a:gd name="connsiteX4226" fmla="*/ 3205947 w 3587446"/>
                  <a:gd name="connsiteY4226" fmla="*/ 91527 h 825627"/>
                  <a:gd name="connsiteX4227" fmla="*/ 3202294 w 3587446"/>
                  <a:gd name="connsiteY4227" fmla="*/ 100978 h 825627"/>
                  <a:gd name="connsiteX4228" fmla="*/ 3189474 w 3587446"/>
                  <a:gd name="connsiteY4228" fmla="*/ 106167 h 825627"/>
                  <a:gd name="connsiteX4229" fmla="*/ 3176196 w 3587446"/>
                  <a:gd name="connsiteY4229" fmla="*/ 103567 h 825627"/>
                  <a:gd name="connsiteX4230" fmla="*/ 3168755 w 3587446"/>
                  <a:gd name="connsiteY4230" fmla="*/ 94248 h 825627"/>
                  <a:gd name="connsiteX4231" fmla="*/ 3172407 w 3587446"/>
                  <a:gd name="connsiteY4231" fmla="*/ 84797 h 825627"/>
                  <a:gd name="connsiteX4232" fmla="*/ 3185228 w 3587446"/>
                  <a:gd name="connsiteY4232" fmla="*/ 79608 h 825627"/>
                  <a:gd name="connsiteX4233" fmla="*/ 3192624 w 3587446"/>
                  <a:gd name="connsiteY4233" fmla="*/ 78952 h 825627"/>
                  <a:gd name="connsiteX4234" fmla="*/ 2411468 w 3587446"/>
                  <a:gd name="connsiteY4234" fmla="*/ 78952 h 825627"/>
                  <a:gd name="connsiteX4235" fmla="*/ 2417351 w 3587446"/>
                  <a:gd name="connsiteY4235" fmla="*/ 82208 h 825627"/>
                  <a:gd name="connsiteX4236" fmla="*/ 2424792 w 3587446"/>
                  <a:gd name="connsiteY4236" fmla="*/ 91527 h 825627"/>
                  <a:gd name="connsiteX4237" fmla="*/ 2421139 w 3587446"/>
                  <a:gd name="connsiteY4237" fmla="*/ 100978 h 825627"/>
                  <a:gd name="connsiteX4238" fmla="*/ 2408318 w 3587446"/>
                  <a:gd name="connsiteY4238" fmla="*/ 106167 h 825627"/>
                  <a:gd name="connsiteX4239" fmla="*/ 2395041 w 3587446"/>
                  <a:gd name="connsiteY4239" fmla="*/ 103567 h 825627"/>
                  <a:gd name="connsiteX4240" fmla="*/ 2387599 w 3587446"/>
                  <a:gd name="connsiteY4240" fmla="*/ 94248 h 825627"/>
                  <a:gd name="connsiteX4241" fmla="*/ 2391252 w 3587446"/>
                  <a:gd name="connsiteY4241" fmla="*/ 84797 h 825627"/>
                  <a:gd name="connsiteX4242" fmla="*/ 2404074 w 3587446"/>
                  <a:gd name="connsiteY4242" fmla="*/ 79608 h 825627"/>
                  <a:gd name="connsiteX4243" fmla="*/ 2411468 w 3587446"/>
                  <a:gd name="connsiteY4243" fmla="*/ 78952 h 825627"/>
                  <a:gd name="connsiteX4244" fmla="*/ 1630470 w 3587446"/>
                  <a:gd name="connsiteY4244" fmla="*/ 78952 h 825627"/>
                  <a:gd name="connsiteX4245" fmla="*/ 1636353 w 3587446"/>
                  <a:gd name="connsiteY4245" fmla="*/ 82208 h 825627"/>
                  <a:gd name="connsiteX4246" fmla="*/ 1643795 w 3587446"/>
                  <a:gd name="connsiteY4246" fmla="*/ 91527 h 825627"/>
                  <a:gd name="connsiteX4247" fmla="*/ 1640142 w 3587446"/>
                  <a:gd name="connsiteY4247" fmla="*/ 100978 h 825627"/>
                  <a:gd name="connsiteX4248" fmla="*/ 1627320 w 3587446"/>
                  <a:gd name="connsiteY4248" fmla="*/ 106167 h 825627"/>
                  <a:gd name="connsiteX4249" fmla="*/ 1614044 w 3587446"/>
                  <a:gd name="connsiteY4249" fmla="*/ 103567 h 825627"/>
                  <a:gd name="connsiteX4250" fmla="*/ 1606602 w 3587446"/>
                  <a:gd name="connsiteY4250" fmla="*/ 94248 h 825627"/>
                  <a:gd name="connsiteX4251" fmla="*/ 1610254 w 3587446"/>
                  <a:gd name="connsiteY4251" fmla="*/ 84797 h 825627"/>
                  <a:gd name="connsiteX4252" fmla="*/ 1623075 w 3587446"/>
                  <a:gd name="connsiteY4252" fmla="*/ 79608 h 825627"/>
                  <a:gd name="connsiteX4253" fmla="*/ 1630470 w 3587446"/>
                  <a:gd name="connsiteY4253" fmla="*/ 78952 h 825627"/>
                  <a:gd name="connsiteX4254" fmla="*/ 850952 w 3587446"/>
                  <a:gd name="connsiteY4254" fmla="*/ 78952 h 825627"/>
                  <a:gd name="connsiteX4255" fmla="*/ 856833 w 3587446"/>
                  <a:gd name="connsiteY4255" fmla="*/ 82208 h 825627"/>
                  <a:gd name="connsiteX4256" fmla="*/ 864275 w 3587446"/>
                  <a:gd name="connsiteY4256" fmla="*/ 91527 h 825627"/>
                  <a:gd name="connsiteX4257" fmla="*/ 860622 w 3587446"/>
                  <a:gd name="connsiteY4257" fmla="*/ 100978 h 825627"/>
                  <a:gd name="connsiteX4258" fmla="*/ 847800 w 3587446"/>
                  <a:gd name="connsiteY4258" fmla="*/ 106167 h 825627"/>
                  <a:gd name="connsiteX4259" fmla="*/ 834524 w 3587446"/>
                  <a:gd name="connsiteY4259" fmla="*/ 103567 h 825627"/>
                  <a:gd name="connsiteX4260" fmla="*/ 827083 w 3587446"/>
                  <a:gd name="connsiteY4260" fmla="*/ 94248 h 825627"/>
                  <a:gd name="connsiteX4261" fmla="*/ 830735 w 3587446"/>
                  <a:gd name="connsiteY4261" fmla="*/ 84797 h 825627"/>
                  <a:gd name="connsiteX4262" fmla="*/ 843557 w 3587446"/>
                  <a:gd name="connsiteY4262" fmla="*/ 79608 h 825627"/>
                  <a:gd name="connsiteX4263" fmla="*/ 850952 w 3587446"/>
                  <a:gd name="connsiteY4263" fmla="*/ 78952 h 825627"/>
                  <a:gd name="connsiteX4264" fmla="*/ 3238294 w 3587446"/>
                  <a:gd name="connsiteY4264" fmla="*/ 76147 h 825627"/>
                  <a:gd name="connsiteX4265" fmla="*/ 3272698 w 3587446"/>
                  <a:gd name="connsiteY4265" fmla="*/ 76147 h 825627"/>
                  <a:gd name="connsiteX4266" fmla="*/ 3295410 w 3587446"/>
                  <a:gd name="connsiteY4266" fmla="*/ 92316 h 825627"/>
                  <a:gd name="connsiteX4267" fmla="*/ 3295410 w 3587446"/>
                  <a:gd name="connsiteY4267" fmla="*/ 140999 h 825627"/>
                  <a:gd name="connsiteX4268" fmla="*/ 3295410 w 3587446"/>
                  <a:gd name="connsiteY4268" fmla="*/ 143770 h 825627"/>
                  <a:gd name="connsiteX4269" fmla="*/ 3295410 w 3587446"/>
                  <a:gd name="connsiteY4269" fmla="*/ 170962 h 825627"/>
                  <a:gd name="connsiteX4270" fmla="*/ 3272698 w 3587446"/>
                  <a:gd name="connsiteY4270" fmla="*/ 187130 h 825627"/>
                  <a:gd name="connsiteX4271" fmla="*/ 3238295 w 3587446"/>
                  <a:gd name="connsiteY4271" fmla="*/ 187130 h 825627"/>
                  <a:gd name="connsiteX4272" fmla="*/ 3215582 w 3587446"/>
                  <a:gd name="connsiteY4272" fmla="*/ 170962 h 825627"/>
                  <a:gd name="connsiteX4273" fmla="*/ 3215582 w 3587446"/>
                  <a:gd name="connsiteY4273" fmla="*/ 143770 h 825627"/>
                  <a:gd name="connsiteX4274" fmla="*/ 3215582 w 3587446"/>
                  <a:gd name="connsiteY4274" fmla="*/ 140999 h 825627"/>
                  <a:gd name="connsiteX4275" fmla="*/ 3215582 w 3587446"/>
                  <a:gd name="connsiteY4275" fmla="*/ 92316 h 825627"/>
                  <a:gd name="connsiteX4276" fmla="*/ 3238294 w 3587446"/>
                  <a:gd name="connsiteY4276" fmla="*/ 76147 h 825627"/>
                  <a:gd name="connsiteX4277" fmla="*/ 2457139 w 3587446"/>
                  <a:gd name="connsiteY4277" fmla="*/ 76147 h 825627"/>
                  <a:gd name="connsiteX4278" fmla="*/ 2491542 w 3587446"/>
                  <a:gd name="connsiteY4278" fmla="*/ 76147 h 825627"/>
                  <a:gd name="connsiteX4279" fmla="*/ 2514255 w 3587446"/>
                  <a:gd name="connsiteY4279" fmla="*/ 92316 h 825627"/>
                  <a:gd name="connsiteX4280" fmla="*/ 2514255 w 3587446"/>
                  <a:gd name="connsiteY4280" fmla="*/ 140999 h 825627"/>
                  <a:gd name="connsiteX4281" fmla="*/ 2514255 w 3587446"/>
                  <a:gd name="connsiteY4281" fmla="*/ 143770 h 825627"/>
                  <a:gd name="connsiteX4282" fmla="*/ 2514255 w 3587446"/>
                  <a:gd name="connsiteY4282" fmla="*/ 170962 h 825627"/>
                  <a:gd name="connsiteX4283" fmla="*/ 2491542 w 3587446"/>
                  <a:gd name="connsiteY4283" fmla="*/ 187130 h 825627"/>
                  <a:gd name="connsiteX4284" fmla="*/ 2457140 w 3587446"/>
                  <a:gd name="connsiteY4284" fmla="*/ 187130 h 825627"/>
                  <a:gd name="connsiteX4285" fmla="*/ 2434426 w 3587446"/>
                  <a:gd name="connsiteY4285" fmla="*/ 170962 h 825627"/>
                  <a:gd name="connsiteX4286" fmla="*/ 2434426 w 3587446"/>
                  <a:gd name="connsiteY4286" fmla="*/ 143770 h 825627"/>
                  <a:gd name="connsiteX4287" fmla="*/ 2434426 w 3587446"/>
                  <a:gd name="connsiteY4287" fmla="*/ 140999 h 825627"/>
                  <a:gd name="connsiteX4288" fmla="*/ 2434426 w 3587446"/>
                  <a:gd name="connsiteY4288" fmla="*/ 92316 h 825627"/>
                  <a:gd name="connsiteX4289" fmla="*/ 2457139 w 3587446"/>
                  <a:gd name="connsiteY4289" fmla="*/ 76147 h 825627"/>
                  <a:gd name="connsiteX4290" fmla="*/ 1676142 w 3587446"/>
                  <a:gd name="connsiteY4290" fmla="*/ 76147 h 825627"/>
                  <a:gd name="connsiteX4291" fmla="*/ 1710544 w 3587446"/>
                  <a:gd name="connsiteY4291" fmla="*/ 76147 h 825627"/>
                  <a:gd name="connsiteX4292" fmla="*/ 1733258 w 3587446"/>
                  <a:gd name="connsiteY4292" fmla="*/ 92316 h 825627"/>
                  <a:gd name="connsiteX4293" fmla="*/ 1733258 w 3587446"/>
                  <a:gd name="connsiteY4293" fmla="*/ 140999 h 825627"/>
                  <a:gd name="connsiteX4294" fmla="*/ 1733258 w 3587446"/>
                  <a:gd name="connsiteY4294" fmla="*/ 143770 h 825627"/>
                  <a:gd name="connsiteX4295" fmla="*/ 1733258 w 3587446"/>
                  <a:gd name="connsiteY4295" fmla="*/ 170962 h 825627"/>
                  <a:gd name="connsiteX4296" fmla="*/ 1710544 w 3587446"/>
                  <a:gd name="connsiteY4296" fmla="*/ 187130 h 825627"/>
                  <a:gd name="connsiteX4297" fmla="*/ 1676142 w 3587446"/>
                  <a:gd name="connsiteY4297" fmla="*/ 187130 h 825627"/>
                  <a:gd name="connsiteX4298" fmla="*/ 1653428 w 3587446"/>
                  <a:gd name="connsiteY4298" fmla="*/ 170962 h 825627"/>
                  <a:gd name="connsiteX4299" fmla="*/ 1653428 w 3587446"/>
                  <a:gd name="connsiteY4299" fmla="*/ 143770 h 825627"/>
                  <a:gd name="connsiteX4300" fmla="*/ 1653428 w 3587446"/>
                  <a:gd name="connsiteY4300" fmla="*/ 140999 h 825627"/>
                  <a:gd name="connsiteX4301" fmla="*/ 1653428 w 3587446"/>
                  <a:gd name="connsiteY4301" fmla="*/ 92316 h 825627"/>
                  <a:gd name="connsiteX4302" fmla="*/ 1676142 w 3587446"/>
                  <a:gd name="connsiteY4302" fmla="*/ 76147 h 825627"/>
                  <a:gd name="connsiteX4303" fmla="*/ 896622 w 3587446"/>
                  <a:gd name="connsiteY4303" fmla="*/ 76147 h 825627"/>
                  <a:gd name="connsiteX4304" fmla="*/ 931024 w 3587446"/>
                  <a:gd name="connsiteY4304" fmla="*/ 76147 h 825627"/>
                  <a:gd name="connsiteX4305" fmla="*/ 953738 w 3587446"/>
                  <a:gd name="connsiteY4305" fmla="*/ 92316 h 825627"/>
                  <a:gd name="connsiteX4306" fmla="*/ 953738 w 3587446"/>
                  <a:gd name="connsiteY4306" fmla="*/ 140999 h 825627"/>
                  <a:gd name="connsiteX4307" fmla="*/ 953738 w 3587446"/>
                  <a:gd name="connsiteY4307" fmla="*/ 143770 h 825627"/>
                  <a:gd name="connsiteX4308" fmla="*/ 953738 w 3587446"/>
                  <a:gd name="connsiteY4308" fmla="*/ 170962 h 825627"/>
                  <a:gd name="connsiteX4309" fmla="*/ 931024 w 3587446"/>
                  <a:gd name="connsiteY4309" fmla="*/ 187130 h 825627"/>
                  <a:gd name="connsiteX4310" fmla="*/ 896622 w 3587446"/>
                  <a:gd name="connsiteY4310" fmla="*/ 187130 h 825627"/>
                  <a:gd name="connsiteX4311" fmla="*/ 873908 w 3587446"/>
                  <a:gd name="connsiteY4311" fmla="*/ 170962 h 825627"/>
                  <a:gd name="connsiteX4312" fmla="*/ 873908 w 3587446"/>
                  <a:gd name="connsiteY4312" fmla="*/ 143770 h 825627"/>
                  <a:gd name="connsiteX4313" fmla="*/ 873908 w 3587446"/>
                  <a:gd name="connsiteY4313" fmla="*/ 140999 h 825627"/>
                  <a:gd name="connsiteX4314" fmla="*/ 873908 w 3587446"/>
                  <a:gd name="connsiteY4314" fmla="*/ 92316 h 825627"/>
                  <a:gd name="connsiteX4315" fmla="*/ 896622 w 3587446"/>
                  <a:gd name="connsiteY4315" fmla="*/ 76147 h 825627"/>
                  <a:gd name="connsiteX4316" fmla="*/ 3021930 w 3587446"/>
                  <a:gd name="connsiteY4316" fmla="*/ 73229 h 825627"/>
                  <a:gd name="connsiteX4317" fmla="*/ 3032243 w 3587446"/>
                  <a:gd name="connsiteY4317" fmla="*/ 76271 h 825627"/>
                  <a:gd name="connsiteX4318" fmla="*/ 3056687 w 3587446"/>
                  <a:gd name="connsiteY4318" fmla="*/ 93671 h 825627"/>
                  <a:gd name="connsiteX4319" fmla="*/ 3056686 w 3587446"/>
                  <a:gd name="connsiteY4319" fmla="*/ 108355 h 825627"/>
                  <a:gd name="connsiteX4320" fmla="*/ 3041065 w 3587446"/>
                  <a:gd name="connsiteY4320" fmla="*/ 119473 h 825627"/>
                  <a:gd name="connsiteX4321" fmla="*/ 3020440 w 3587446"/>
                  <a:gd name="connsiteY4321" fmla="*/ 119473 h 825627"/>
                  <a:gd name="connsiteX4322" fmla="*/ 2995995 w 3587446"/>
                  <a:gd name="connsiteY4322" fmla="*/ 102073 h 825627"/>
                  <a:gd name="connsiteX4323" fmla="*/ 2995995 w 3587446"/>
                  <a:gd name="connsiteY4323" fmla="*/ 87390 h 825627"/>
                  <a:gd name="connsiteX4324" fmla="*/ 3011616 w 3587446"/>
                  <a:gd name="connsiteY4324" fmla="*/ 76271 h 825627"/>
                  <a:gd name="connsiteX4325" fmla="*/ 3021930 w 3587446"/>
                  <a:gd name="connsiteY4325" fmla="*/ 73229 h 825627"/>
                  <a:gd name="connsiteX4326" fmla="*/ 2240775 w 3587446"/>
                  <a:gd name="connsiteY4326" fmla="*/ 73229 h 825627"/>
                  <a:gd name="connsiteX4327" fmla="*/ 2251087 w 3587446"/>
                  <a:gd name="connsiteY4327" fmla="*/ 76271 h 825627"/>
                  <a:gd name="connsiteX4328" fmla="*/ 2275531 w 3587446"/>
                  <a:gd name="connsiteY4328" fmla="*/ 93671 h 825627"/>
                  <a:gd name="connsiteX4329" fmla="*/ 2275531 w 3587446"/>
                  <a:gd name="connsiteY4329" fmla="*/ 108355 h 825627"/>
                  <a:gd name="connsiteX4330" fmla="*/ 2259910 w 3587446"/>
                  <a:gd name="connsiteY4330" fmla="*/ 119473 h 825627"/>
                  <a:gd name="connsiteX4331" fmla="*/ 2239284 w 3587446"/>
                  <a:gd name="connsiteY4331" fmla="*/ 119473 h 825627"/>
                  <a:gd name="connsiteX4332" fmla="*/ 2214841 w 3587446"/>
                  <a:gd name="connsiteY4332" fmla="*/ 102073 h 825627"/>
                  <a:gd name="connsiteX4333" fmla="*/ 2214841 w 3587446"/>
                  <a:gd name="connsiteY4333" fmla="*/ 87390 h 825627"/>
                  <a:gd name="connsiteX4334" fmla="*/ 2230462 w 3587446"/>
                  <a:gd name="connsiteY4334" fmla="*/ 76271 h 825627"/>
                  <a:gd name="connsiteX4335" fmla="*/ 2240775 w 3587446"/>
                  <a:gd name="connsiteY4335" fmla="*/ 73229 h 825627"/>
                  <a:gd name="connsiteX4336" fmla="*/ 1459776 w 3587446"/>
                  <a:gd name="connsiteY4336" fmla="*/ 73229 h 825627"/>
                  <a:gd name="connsiteX4337" fmla="*/ 1470090 w 3587446"/>
                  <a:gd name="connsiteY4337" fmla="*/ 76271 h 825627"/>
                  <a:gd name="connsiteX4338" fmla="*/ 1494533 w 3587446"/>
                  <a:gd name="connsiteY4338" fmla="*/ 93671 h 825627"/>
                  <a:gd name="connsiteX4339" fmla="*/ 1494533 w 3587446"/>
                  <a:gd name="connsiteY4339" fmla="*/ 108355 h 825627"/>
                  <a:gd name="connsiteX4340" fmla="*/ 1478913 w 3587446"/>
                  <a:gd name="connsiteY4340" fmla="*/ 119473 h 825627"/>
                  <a:gd name="connsiteX4341" fmla="*/ 1458286 w 3587446"/>
                  <a:gd name="connsiteY4341" fmla="*/ 119473 h 825627"/>
                  <a:gd name="connsiteX4342" fmla="*/ 1433843 w 3587446"/>
                  <a:gd name="connsiteY4342" fmla="*/ 102073 h 825627"/>
                  <a:gd name="connsiteX4343" fmla="*/ 1433843 w 3587446"/>
                  <a:gd name="connsiteY4343" fmla="*/ 87390 h 825627"/>
                  <a:gd name="connsiteX4344" fmla="*/ 1449464 w 3587446"/>
                  <a:gd name="connsiteY4344" fmla="*/ 76271 h 825627"/>
                  <a:gd name="connsiteX4345" fmla="*/ 1459776 w 3587446"/>
                  <a:gd name="connsiteY4345" fmla="*/ 73229 h 825627"/>
                  <a:gd name="connsiteX4346" fmla="*/ 680258 w 3587446"/>
                  <a:gd name="connsiteY4346" fmla="*/ 73229 h 825627"/>
                  <a:gd name="connsiteX4347" fmla="*/ 690570 w 3587446"/>
                  <a:gd name="connsiteY4347" fmla="*/ 76271 h 825627"/>
                  <a:gd name="connsiteX4348" fmla="*/ 715014 w 3587446"/>
                  <a:gd name="connsiteY4348" fmla="*/ 93671 h 825627"/>
                  <a:gd name="connsiteX4349" fmla="*/ 715013 w 3587446"/>
                  <a:gd name="connsiteY4349" fmla="*/ 108355 h 825627"/>
                  <a:gd name="connsiteX4350" fmla="*/ 699393 w 3587446"/>
                  <a:gd name="connsiteY4350" fmla="*/ 119473 h 825627"/>
                  <a:gd name="connsiteX4351" fmla="*/ 678768 w 3587446"/>
                  <a:gd name="connsiteY4351" fmla="*/ 119473 h 825627"/>
                  <a:gd name="connsiteX4352" fmla="*/ 654323 w 3587446"/>
                  <a:gd name="connsiteY4352" fmla="*/ 102073 h 825627"/>
                  <a:gd name="connsiteX4353" fmla="*/ 654323 w 3587446"/>
                  <a:gd name="connsiteY4353" fmla="*/ 87390 h 825627"/>
                  <a:gd name="connsiteX4354" fmla="*/ 669944 w 3587446"/>
                  <a:gd name="connsiteY4354" fmla="*/ 76271 h 825627"/>
                  <a:gd name="connsiteX4355" fmla="*/ 680258 w 3587446"/>
                  <a:gd name="connsiteY4355" fmla="*/ 73229 h 825627"/>
                  <a:gd name="connsiteX4356" fmla="*/ 3143178 w 3587446"/>
                  <a:gd name="connsiteY4356" fmla="*/ 59921 h 825627"/>
                  <a:gd name="connsiteX4357" fmla="*/ 3148850 w 3587446"/>
                  <a:gd name="connsiteY4357" fmla="*/ 61678 h 825627"/>
                  <a:gd name="connsiteX4358" fmla="*/ 3157351 w 3587446"/>
                  <a:gd name="connsiteY4358" fmla="*/ 67949 h 825627"/>
                  <a:gd name="connsiteX4359" fmla="*/ 3157149 w 3587446"/>
                  <a:gd name="connsiteY4359" fmla="*/ 76083 h 825627"/>
                  <a:gd name="connsiteX4360" fmla="*/ 3148340 w 3587446"/>
                  <a:gd name="connsiteY4360" fmla="*/ 82135 h 825627"/>
                  <a:gd name="connsiteX4361" fmla="*/ 3136912 w 3587446"/>
                  <a:gd name="connsiteY4361" fmla="*/ 81992 h 825627"/>
                  <a:gd name="connsiteX4362" fmla="*/ 3128410 w 3587446"/>
                  <a:gd name="connsiteY4362" fmla="*/ 75720 h 825627"/>
                  <a:gd name="connsiteX4363" fmla="*/ 3128613 w 3587446"/>
                  <a:gd name="connsiteY4363" fmla="*/ 67586 h 825627"/>
                  <a:gd name="connsiteX4364" fmla="*/ 3137420 w 3587446"/>
                  <a:gd name="connsiteY4364" fmla="*/ 61535 h 825627"/>
                  <a:gd name="connsiteX4365" fmla="*/ 3143178 w 3587446"/>
                  <a:gd name="connsiteY4365" fmla="*/ 59921 h 825627"/>
                  <a:gd name="connsiteX4366" fmla="*/ 2362022 w 3587446"/>
                  <a:gd name="connsiteY4366" fmla="*/ 59921 h 825627"/>
                  <a:gd name="connsiteX4367" fmla="*/ 2367694 w 3587446"/>
                  <a:gd name="connsiteY4367" fmla="*/ 61678 h 825627"/>
                  <a:gd name="connsiteX4368" fmla="*/ 2376196 w 3587446"/>
                  <a:gd name="connsiteY4368" fmla="*/ 67949 h 825627"/>
                  <a:gd name="connsiteX4369" fmla="*/ 2375993 w 3587446"/>
                  <a:gd name="connsiteY4369" fmla="*/ 76083 h 825627"/>
                  <a:gd name="connsiteX4370" fmla="*/ 2367184 w 3587446"/>
                  <a:gd name="connsiteY4370" fmla="*/ 82135 h 825627"/>
                  <a:gd name="connsiteX4371" fmla="*/ 2355756 w 3587446"/>
                  <a:gd name="connsiteY4371" fmla="*/ 81992 h 825627"/>
                  <a:gd name="connsiteX4372" fmla="*/ 2347255 w 3587446"/>
                  <a:gd name="connsiteY4372" fmla="*/ 75720 h 825627"/>
                  <a:gd name="connsiteX4373" fmla="*/ 2347457 w 3587446"/>
                  <a:gd name="connsiteY4373" fmla="*/ 67586 h 825627"/>
                  <a:gd name="connsiteX4374" fmla="*/ 2356265 w 3587446"/>
                  <a:gd name="connsiteY4374" fmla="*/ 61535 h 825627"/>
                  <a:gd name="connsiteX4375" fmla="*/ 2362022 w 3587446"/>
                  <a:gd name="connsiteY4375" fmla="*/ 59921 h 825627"/>
                  <a:gd name="connsiteX4376" fmla="*/ 1581024 w 3587446"/>
                  <a:gd name="connsiteY4376" fmla="*/ 59921 h 825627"/>
                  <a:gd name="connsiteX4377" fmla="*/ 1586696 w 3587446"/>
                  <a:gd name="connsiteY4377" fmla="*/ 61678 h 825627"/>
                  <a:gd name="connsiteX4378" fmla="*/ 1595197 w 3587446"/>
                  <a:gd name="connsiteY4378" fmla="*/ 67949 h 825627"/>
                  <a:gd name="connsiteX4379" fmla="*/ 1594995 w 3587446"/>
                  <a:gd name="connsiteY4379" fmla="*/ 76083 h 825627"/>
                  <a:gd name="connsiteX4380" fmla="*/ 1586187 w 3587446"/>
                  <a:gd name="connsiteY4380" fmla="*/ 82135 h 825627"/>
                  <a:gd name="connsiteX4381" fmla="*/ 1574759 w 3587446"/>
                  <a:gd name="connsiteY4381" fmla="*/ 81992 h 825627"/>
                  <a:gd name="connsiteX4382" fmla="*/ 1566257 w 3587446"/>
                  <a:gd name="connsiteY4382" fmla="*/ 75720 h 825627"/>
                  <a:gd name="connsiteX4383" fmla="*/ 1566460 w 3587446"/>
                  <a:gd name="connsiteY4383" fmla="*/ 67586 h 825627"/>
                  <a:gd name="connsiteX4384" fmla="*/ 1575268 w 3587446"/>
                  <a:gd name="connsiteY4384" fmla="*/ 61535 h 825627"/>
                  <a:gd name="connsiteX4385" fmla="*/ 1581024 w 3587446"/>
                  <a:gd name="connsiteY4385" fmla="*/ 59921 h 825627"/>
                  <a:gd name="connsiteX4386" fmla="*/ 801504 w 3587446"/>
                  <a:gd name="connsiteY4386" fmla="*/ 59921 h 825627"/>
                  <a:gd name="connsiteX4387" fmla="*/ 807176 w 3587446"/>
                  <a:gd name="connsiteY4387" fmla="*/ 61678 h 825627"/>
                  <a:gd name="connsiteX4388" fmla="*/ 815678 w 3587446"/>
                  <a:gd name="connsiteY4388" fmla="*/ 67949 h 825627"/>
                  <a:gd name="connsiteX4389" fmla="*/ 815476 w 3587446"/>
                  <a:gd name="connsiteY4389" fmla="*/ 76083 h 825627"/>
                  <a:gd name="connsiteX4390" fmla="*/ 806667 w 3587446"/>
                  <a:gd name="connsiteY4390" fmla="*/ 82135 h 825627"/>
                  <a:gd name="connsiteX4391" fmla="*/ 795239 w 3587446"/>
                  <a:gd name="connsiteY4391" fmla="*/ 81992 h 825627"/>
                  <a:gd name="connsiteX4392" fmla="*/ 786738 w 3587446"/>
                  <a:gd name="connsiteY4392" fmla="*/ 75720 h 825627"/>
                  <a:gd name="connsiteX4393" fmla="*/ 786940 w 3587446"/>
                  <a:gd name="connsiteY4393" fmla="*/ 67586 h 825627"/>
                  <a:gd name="connsiteX4394" fmla="*/ 795748 w 3587446"/>
                  <a:gd name="connsiteY4394" fmla="*/ 61535 h 825627"/>
                  <a:gd name="connsiteX4395" fmla="*/ 801504 w 3587446"/>
                  <a:gd name="connsiteY4395" fmla="*/ 59921 h 825627"/>
                  <a:gd name="connsiteX4396" fmla="*/ 2743630 w 3587446"/>
                  <a:gd name="connsiteY4396" fmla="*/ 59457 h 825627"/>
                  <a:gd name="connsiteX4397" fmla="*/ 2749813 w 3587446"/>
                  <a:gd name="connsiteY4397" fmla="*/ 61514 h 825627"/>
                  <a:gd name="connsiteX4398" fmla="*/ 2756949 w 3587446"/>
                  <a:gd name="connsiteY4398" fmla="*/ 67064 h 825627"/>
                  <a:gd name="connsiteX4399" fmla="*/ 2756389 w 3587446"/>
                  <a:gd name="connsiteY4399" fmla="*/ 76033 h 825627"/>
                  <a:gd name="connsiteX4400" fmla="*/ 2748592 w 3587446"/>
                  <a:gd name="connsiteY4400" fmla="*/ 81112 h 825627"/>
                  <a:gd name="connsiteX4401" fmla="*/ 2735993 w 3587446"/>
                  <a:gd name="connsiteY4401" fmla="*/ 80714 h 825627"/>
                  <a:gd name="connsiteX4402" fmla="*/ 2728857 w 3587446"/>
                  <a:gd name="connsiteY4402" fmla="*/ 75164 h 825627"/>
                  <a:gd name="connsiteX4403" fmla="*/ 2729416 w 3587446"/>
                  <a:gd name="connsiteY4403" fmla="*/ 66196 h 825627"/>
                  <a:gd name="connsiteX4404" fmla="*/ 2737214 w 3587446"/>
                  <a:gd name="connsiteY4404" fmla="*/ 61116 h 825627"/>
                  <a:gd name="connsiteX4405" fmla="*/ 2743630 w 3587446"/>
                  <a:gd name="connsiteY4405" fmla="*/ 59457 h 825627"/>
                  <a:gd name="connsiteX4406" fmla="*/ 1962474 w 3587446"/>
                  <a:gd name="connsiteY4406" fmla="*/ 59457 h 825627"/>
                  <a:gd name="connsiteX4407" fmla="*/ 1968658 w 3587446"/>
                  <a:gd name="connsiteY4407" fmla="*/ 61514 h 825627"/>
                  <a:gd name="connsiteX4408" fmla="*/ 1975793 w 3587446"/>
                  <a:gd name="connsiteY4408" fmla="*/ 67064 h 825627"/>
                  <a:gd name="connsiteX4409" fmla="*/ 1975235 w 3587446"/>
                  <a:gd name="connsiteY4409" fmla="*/ 76033 h 825627"/>
                  <a:gd name="connsiteX4410" fmla="*/ 1967436 w 3587446"/>
                  <a:gd name="connsiteY4410" fmla="*/ 81112 h 825627"/>
                  <a:gd name="connsiteX4411" fmla="*/ 1954837 w 3587446"/>
                  <a:gd name="connsiteY4411" fmla="*/ 80714 h 825627"/>
                  <a:gd name="connsiteX4412" fmla="*/ 1947702 w 3587446"/>
                  <a:gd name="connsiteY4412" fmla="*/ 75164 h 825627"/>
                  <a:gd name="connsiteX4413" fmla="*/ 1948261 w 3587446"/>
                  <a:gd name="connsiteY4413" fmla="*/ 66196 h 825627"/>
                  <a:gd name="connsiteX4414" fmla="*/ 1956060 w 3587446"/>
                  <a:gd name="connsiteY4414" fmla="*/ 61116 h 825627"/>
                  <a:gd name="connsiteX4415" fmla="*/ 1962474 w 3587446"/>
                  <a:gd name="connsiteY4415" fmla="*/ 59457 h 825627"/>
                  <a:gd name="connsiteX4416" fmla="*/ 1181476 w 3587446"/>
                  <a:gd name="connsiteY4416" fmla="*/ 59457 h 825627"/>
                  <a:gd name="connsiteX4417" fmla="*/ 1187661 w 3587446"/>
                  <a:gd name="connsiteY4417" fmla="*/ 61514 h 825627"/>
                  <a:gd name="connsiteX4418" fmla="*/ 1194796 w 3587446"/>
                  <a:gd name="connsiteY4418" fmla="*/ 67064 h 825627"/>
                  <a:gd name="connsiteX4419" fmla="*/ 1194237 w 3587446"/>
                  <a:gd name="connsiteY4419" fmla="*/ 76033 h 825627"/>
                  <a:gd name="connsiteX4420" fmla="*/ 1186438 w 3587446"/>
                  <a:gd name="connsiteY4420" fmla="*/ 81112 h 825627"/>
                  <a:gd name="connsiteX4421" fmla="*/ 1173840 w 3587446"/>
                  <a:gd name="connsiteY4421" fmla="*/ 80714 h 825627"/>
                  <a:gd name="connsiteX4422" fmla="*/ 1166704 w 3587446"/>
                  <a:gd name="connsiteY4422" fmla="*/ 75164 h 825627"/>
                  <a:gd name="connsiteX4423" fmla="*/ 1167262 w 3587446"/>
                  <a:gd name="connsiteY4423" fmla="*/ 66196 h 825627"/>
                  <a:gd name="connsiteX4424" fmla="*/ 1175061 w 3587446"/>
                  <a:gd name="connsiteY4424" fmla="*/ 61116 h 825627"/>
                  <a:gd name="connsiteX4425" fmla="*/ 1181476 w 3587446"/>
                  <a:gd name="connsiteY4425" fmla="*/ 59457 h 825627"/>
                  <a:gd name="connsiteX4426" fmla="*/ 401956 w 3587446"/>
                  <a:gd name="connsiteY4426" fmla="*/ 59457 h 825627"/>
                  <a:gd name="connsiteX4427" fmla="*/ 408141 w 3587446"/>
                  <a:gd name="connsiteY4427" fmla="*/ 61514 h 825627"/>
                  <a:gd name="connsiteX4428" fmla="*/ 415276 w 3587446"/>
                  <a:gd name="connsiteY4428" fmla="*/ 67064 h 825627"/>
                  <a:gd name="connsiteX4429" fmla="*/ 414717 w 3587446"/>
                  <a:gd name="connsiteY4429" fmla="*/ 76033 h 825627"/>
                  <a:gd name="connsiteX4430" fmla="*/ 406919 w 3587446"/>
                  <a:gd name="connsiteY4430" fmla="*/ 81112 h 825627"/>
                  <a:gd name="connsiteX4431" fmla="*/ 394321 w 3587446"/>
                  <a:gd name="connsiteY4431" fmla="*/ 80714 h 825627"/>
                  <a:gd name="connsiteX4432" fmla="*/ 387185 w 3587446"/>
                  <a:gd name="connsiteY4432" fmla="*/ 75164 h 825627"/>
                  <a:gd name="connsiteX4433" fmla="*/ 387744 w 3587446"/>
                  <a:gd name="connsiteY4433" fmla="*/ 66196 h 825627"/>
                  <a:gd name="connsiteX4434" fmla="*/ 395541 w 3587446"/>
                  <a:gd name="connsiteY4434" fmla="*/ 61116 h 825627"/>
                  <a:gd name="connsiteX4435" fmla="*/ 401956 w 3587446"/>
                  <a:gd name="connsiteY4435" fmla="*/ 59457 h 825627"/>
                  <a:gd name="connsiteX4436" fmla="*/ 3220109 w 3587446"/>
                  <a:gd name="connsiteY4436" fmla="*/ 48336 h 825627"/>
                  <a:gd name="connsiteX4437" fmla="*/ 3225781 w 3587446"/>
                  <a:gd name="connsiteY4437" fmla="*/ 50093 h 825627"/>
                  <a:gd name="connsiteX4438" fmla="*/ 3234282 w 3587446"/>
                  <a:gd name="connsiteY4438" fmla="*/ 56363 h 825627"/>
                  <a:gd name="connsiteX4439" fmla="*/ 3234080 w 3587446"/>
                  <a:gd name="connsiteY4439" fmla="*/ 64499 h 825627"/>
                  <a:gd name="connsiteX4440" fmla="*/ 3225272 w 3587446"/>
                  <a:gd name="connsiteY4440" fmla="*/ 70550 h 825627"/>
                  <a:gd name="connsiteX4441" fmla="*/ 3213844 w 3587446"/>
                  <a:gd name="connsiteY4441" fmla="*/ 70406 h 825627"/>
                  <a:gd name="connsiteX4442" fmla="*/ 3205342 w 3587446"/>
                  <a:gd name="connsiteY4442" fmla="*/ 64136 h 825627"/>
                  <a:gd name="connsiteX4443" fmla="*/ 3205544 w 3587446"/>
                  <a:gd name="connsiteY4443" fmla="*/ 56001 h 825627"/>
                  <a:gd name="connsiteX4444" fmla="*/ 3214353 w 3587446"/>
                  <a:gd name="connsiteY4444" fmla="*/ 49948 h 825627"/>
                  <a:gd name="connsiteX4445" fmla="*/ 3220109 w 3587446"/>
                  <a:gd name="connsiteY4445" fmla="*/ 48336 h 825627"/>
                  <a:gd name="connsiteX4446" fmla="*/ 2438954 w 3587446"/>
                  <a:gd name="connsiteY4446" fmla="*/ 48336 h 825627"/>
                  <a:gd name="connsiteX4447" fmla="*/ 2444625 w 3587446"/>
                  <a:gd name="connsiteY4447" fmla="*/ 50093 h 825627"/>
                  <a:gd name="connsiteX4448" fmla="*/ 2453127 w 3587446"/>
                  <a:gd name="connsiteY4448" fmla="*/ 56363 h 825627"/>
                  <a:gd name="connsiteX4449" fmla="*/ 2452925 w 3587446"/>
                  <a:gd name="connsiteY4449" fmla="*/ 64499 h 825627"/>
                  <a:gd name="connsiteX4450" fmla="*/ 2444117 w 3587446"/>
                  <a:gd name="connsiteY4450" fmla="*/ 70550 h 825627"/>
                  <a:gd name="connsiteX4451" fmla="*/ 2432689 w 3587446"/>
                  <a:gd name="connsiteY4451" fmla="*/ 70406 h 825627"/>
                  <a:gd name="connsiteX4452" fmla="*/ 2424188 w 3587446"/>
                  <a:gd name="connsiteY4452" fmla="*/ 64136 h 825627"/>
                  <a:gd name="connsiteX4453" fmla="*/ 2424390 w 3587446"/>
                  <a:gd name="connsiteY4453" fmla="*/ 56001 h 825627"/>
                  <a:gd name="connsiteX4454" fmla="*/ 2433196 w 3587446"/>
                  <a:gd name="connsiteY4454" fmla="*/ 49948 h 825627"/>
                  <a:gd name="connsiteX4455" fmla="*/ 2438954 w 3587446"/>
                  <a:gd name="connsiteY4455" fmla="*/ 48336 h 825627"/>
                  <a:gd name="connsiteX4456" fmla="*/ 1657955 w 3587446"/>
                  <a:gd name="connsiteY4456" fmla="*/ 48336 h 825627"/>
                  <a:gd name="connsiteX4457" fmla="*/ 1663627 w 3587446"/>
                  <a:gd name="connsiteY4457" fmla="*/ 50093 h 825627"/>
                  <a:gd name="connsiteX4458" fmla="*/ 1672130 w 3587446"/>
                  <a:gd name="connsiteY4458" fmla="*/ 56363 h 825627"/>
                  <a:gd name="connsiteX4459" fmla="*/ 1671927 w 3587446"/>
                  <a:gd name="connsiteY4459" fmla="*/ 64499 h 825627"/>
                  <a:gd name="connsiteX4460" fmla="*/ 1663118 w 3587446"/>
                  <a:gd name="connsiteY4460" fmla="*/ 70550 h 825627"/>
                  <a:gd name="connsiteX4461" fmla="*/ 1651690 w 3587446"/>
                  <a:gd name="connsiteY4461" fmla="*/ 70406 h 825627"/>
                  <a:gd name="connsiteX4462" fmla="*/ 1643189 w 3587446"/>
                  <a:gd name="connsiteY4462" fmla="*/ 64136 h 825627"/>
                  <a:gd name="connsiteX4463" fmla="*/ 1643392 w 3587446"/>
                  <a:gd name="connsiteY4463" fmla="*/ 56001 h 825627"/>
                  <a:gd name="connsiteX4464" fmla="*/ 1652199 w 3587446"/>
                  <a:gd name="connsiteY4464" fmla="*/ 49948 h 825627"/>
                  <a:gd name="connsiteX4465" fmla="*/ 1657955 w 3587446"/>
                  <a:gd name="connsiteY4465" fmla="*/ 48336 h 825627"/>
                  <a:gd name="connsiteX4466" fmla="*/ 878437 w 3587446"/>
                  <a:gd name="connsiteY4466" fmla="*/ 48336 h 825627"/>
                  <a:gd name="connsiteX4467" fmla="*/ 884109 w 3587446"/>
                  <a:gd name="connsiteY4467" fmla="*/ 50093 h 825627"/>
                  <a:gd name="connsiteX4468" fmla="*/ 892610 w 3587446"/>
                  <a:gd name="connsiteY4468" fmla="*/ 56363 h 825627"/>
                  <a:gd name="connsiteX4469" fmla="*/ 892408 w 3587446"/>
                  <a:gd name="connsiteY4469" fmla="*/ 64499 h 825627"/>
                  <a:gd name="connsiteX4470" fmla="*/ 883600 w 3587446"/>
                  <a:gd name="connsiteY4470" fmla="*/ 70550 h 825627"/>
                  <a:gd name="connsiteX4471" fmla="*/ 872172 w 3587446"/>
                  <a:gd name="connsiteY4471" fmla="*/ 70406 h 825627"/>
                  <a:gd name="connsiteX4472" fmla="*/ 863671 w 3587446"/>
                  <a:gd name="connsiteY4472" fmla="*/ 64136 h 825627"/>
                  <a:gd name="connsiteX4473" fmla="*/ 863872 w 3587446"/>
                  <a:gd name="connsiteY4473" fmla="*/ 56001 h 825627"/>
                  <a:gd name="connsiteX4474" fmla="*/ 872681 w 3587446"/>
                  <a:gd name="connsiteY4474" fmla="*/ 49948 h 825627"/>
                  <a:gd name="connsiteX4475" fmla="*/ 878437 w 3587446"/>
                  <a:gd name="connsiteY4475" fmla="*/ 48336 h 825627"/>
                  <a:gd name="connsiteX4476" fmla="*/ 2945550 w 3587446"/>
                  <a:gd name="connsiteY4476" fmla="*/ 37988 h 825627"/>
                  <a:gd name="connsiteX4477" fmla="*/ 2960198 w 3587446"/>
                  <a:gd name="connsiteY4477" fmla="*/ 42308 h 825627"/>
                  <a:gd name="connsiteX4478" fmla="*/ 2982387 w 3587446"/>
                  <a:gd name="connsiteY4478" fmla="*/ 58102 h 825627"/>
                  <a:gd name="connsiteX4479" fmla="*/ 2982387 w 3587446"/>
                  <a:gd name="connsiteY4479" fmla="*/ 78959 h 825627"/>
                  <a:gd name="connsiteX4480" fmla="*/ 2959066 w 3587446"/>
                  <a:gd name="connsiteY4480" fmla="*/ 95560 h 825627"/>
                  <a:gd name="connsiteX4481" fmla="*/ 2929769 w 3587446"/>
                  <a:gd name="connsiteY4481" fmla="*/ 95560 h 825627"/>
                  <a:gd name="connsiteX4482" fmla="*/ 2907580 w 3587446"/>
                  <a:gd name="connsiteY4482" fmla="*/ 79764 h 825627"/>
                  <a:gd name="connsiteX4483" fmla="*/ 2907580 w 3587446"/>
                  <a:gd name="connsiteY4483" fmla="*/ 58909 h 825627"/>
                  <a:gd name="connsiteX4484" fmla="*/ 2930902 w 3587446"/>
                  <a:gd name="connsiteY4484" fmla="*/ 42308 h 825627"/>
                  <a:gd name="connsiteX4485" fmla="*/ 2945550 w 3587446"/>
                  <a:gd name="connsiteY4485" fmla="*/ 37988 h 825627"/>
                  <a:gd name="connsiteX4486" fmla="*/ 2164395 w 3587446"/>
                  <a:gd name="connsiteY4486" fmla="*/ 37988 h 825627"/>
                  <a:gd name="connsiteX4487" fmla="*/ 2179044 w 3587446"/>
                  <a:gd name="connsiteY4487" fmla="*/ 42308 h 825627"/>
                  <a:gd name="connsiteX4488" fmla="*/ 2201232 w 3587446"/>
                  <a:gd name="connsiteY4488" fmla="*/ 58102 h 825627"/>
                  <a:gd name="connsiteX4489" fmla="*/ 2201232 w 3587446"/>
                  <a:gd name="connsiteY4489" fmla="*/ 78959 h 825627"/>
                  <a:gd name="connsiteX4490" fmla="*/ 2177910 w 3587446"/>
                  <a:gd name="connsiteY4490" fmla="*/ 95560 h 825627"/>
                  <a:gd name="connsiteX4491" fmla="*/ 2148613 w 3587446"/>
                  <a:gd name="connsiteY4491" fmla="*/ 95560 h 825627"/>
                  <a:gd name="connsiteX4492" fmla="*/ 2126425 w 3587446"/>
                  <a:gd name="connsiteY4492" fmla="*/ 79764 h 825627"/>
                  <a:gd name="connsiteX4493" fmla="*/ 2126425 w 3587446"/>
                  <a:gd name="connsiteY4493" fmla="*/ 58909 h 825627"/>
                  <a:gd name="connsiteX4494" fmla="*/ 2149746 w 3587446"/>
                  <a:gd name="connsiteY4494" fmla="*/ 42308 h 825627"/>
                  <a:gd name="connsiteX4495" fmla="*/ 2164395 w 3587446"/>
                  <a:gd name="connsiteY4495" fmla="*/ 37988 h 825627"/>
                  <a:gd name="connsiteX4496" fmla="*/ 1383396 w 3587446"/>
                  <a:gd name="connsiteY4496" fmla="*/ 37988 h 825627"/>
                  <a:gd name="connsiteX4497" fmla="*/ 1398045 w 3587446"/>
                  <a:gd name="connsiteY4497" fmla="*/ 42308 h 825627"/>
                  <a:gd name="connsiteX4498" fmla="*/ 1420234 w 3587446"/>
                  <a:gd name="connsiteY4498" fmla="*/ 58102 h 825627"/>
                  <a:gd name="connsiteX4499" fmla="*/ 1420234 w 3587446"/>
                  <a:gd name="connsiteY4499" fmla="*/ 78959 h 825627"/>
                  <a:gd name="connsiteX4500" fmla="*/ 1396913 w 3587446"/>
                  <a:gd name="connsiteY4500" fmla="*/ 95560 h 825627"/>
                  <a:gd name="connsiteX4501" fmla="*/ 1367615 w 3587446"/>
                  <a:gd name="connsiteY4501" fmla="*/ 95560 h 825627"/>
                  <a:gd name="connsiteX4502" fmla="*/ 1345428 w 3587446"/>
                  <a:gd name="connsiteY4502" fmla="*/ 79764 h 825627"/>
                  <a:gd name="connsiteX4503" fmla="*/ 1345428 w 3587446"/>
                  <a:gd name="connsiteY4503" fmla="*/ 58909 h 825627"/>
                  <a:gd name="connsiteX4504" fmla="*/ 1368749 w 3587446"/>
                  <a:gd name="connsiteY4504" fmla="*/ 42308 h 825627"/>
                  <a:gd name="connsiteX4505" fmla="*/ 1383396 w 3587446"/>
                  <a:gd name="connsiteY4505" fmla="*/ 37988 h 825627"/>
                  <a:gd name="connsiteX4506" fmla="*/ 603878 w 3587446"/>
                  <a:gd name="connsiteY4506" fmla="*/ 37988 h 825627"/>
                  <a:gd name="connsiteX4507" fmla="*/ 618526 w 3587446"/>
                  <a:gd name="connsiteY4507" fmla="*/ 42308 h 825627"/>
                  <a:gd name="connsiteX4508" fmla="*/ 640715 w 3587446"/>
                  <a:gd name="connsiteY4508" fmla="*/ 58102 h 825627"/>
                  <a:gd name="connsiteX4509" fmla="*/ 640715 w 3587446"/>
                  <a:gd name="connsiteY4509" fmla="*/ 78959 h 825627"/>
                  <a:gd name="connsiteX4510" fmla="*/ 617394 w 3587446"/>
                  <a:gd name="connsiteY4510" fmla="*/ 95560 h 825627"/>
                  <a:gd name="connsiteX4511" fmla="*/ 588097 w 3587446"/>
                  <a:gd name="connsiteY4511" fmla="*/ 95560 h 825627"/>
                  <a:gd name="connsiteX4512" fmla="*/ 565908 w 3587446"/>
                  <a:gd name="connsiteY4512" fmla="*/ 79764 h 825627"/>
                  <a:gd name="connsiteX4513" fmla="*/ 565908 w 3587446"/>
                  <a:gd name="connsiteY4513" fmla="*/ 58909 h 825627"/>
                  <a:gd name="connsiteX4514" fmla="*/ 589229 w 3587446"/>
                  <a:gd name="connsiteY4514" fmla="*/ 42308 h 825627"/>
                  <a:gd name="connsiteX4515" fmla="*/ 603878 w 3587446"/>
                  <a:gd name="connsiteY4515" fmla="*/ 37988 h 825627"/>
                  <a:gd name="connsiteX4516" fmla="*/ 3345540 w 3587446"/>
                  <a:gd name="connsiteY4516" fmla="*/ 36061 h 825627"/>
                  <a:gd name="connsiteX4517" fmla="*/ 3390209 w 3587446"/>
                  <a:gd name="connsiteY4517" fmla="*/ 36061 h 825627"/>
                  <a:gd name="connsiteX4518" fmla="*/ 3414961 w 3587446"/>
                  <a:gd name="connsiteY4518" fmla="*/ 135069 h 825627"/>
                  <a:gd name="connsiteX4519" fmla="*/ 3401318 w 3587446"/>
                  <a:gd name="connsiteY4519" fmla="*/ 135069 h 825627"/>
                  <a:gd name="connsiteX4520" fmla="*/ 3401162 w 3587446"/>
                  <a:gd name="connsiteY4520" fmla="*/ 135069 h 825627"/>
                  <a:gd name="connsiteX4521" fmla="*/ 3345540 w 3587446"/>
                  <a:gd name="connsiteY4521" fmla="*/ 135069 h 825627"/>
                  <a:gd name="connsiteX4522" fmla="*/ 3305968 w 3587446"/>
                  <a:gd name="connsiteY4522" fmla="*/ 106899 h 825627"/>
                  <a:gd name="connsiteX4523" fmla="*/ 3305969 w 3587446"/>
                  <a:gd name="connsiteY4523" fmla="*/ 64231 h 825627"/>
                  <a:gd name="connsiteX4524" fmla="*/ 3345540 w 3587446"/>
                  <a:gd name="connsiteY4524" fmla="*/ 36061 h 825627"/>
                  <a:gd name="connsiteX4525" fmla="*/ 2564385 w 3587446"/>
                  <a:gd name="connsiteY4525" fmla="*/ 36061 h 825627"/>
                  <a:gd name="connsiteX4526" fmla="*/ 2620163 w 3587446"/>
                  <a:gd name="connsiteY4526" fmla="*/ 36061 h 825627"/>
                  <a:gd name="connsiteX4527" fmla="*/ 2620163 w 3587446"/>
                  <a:gd name="connsiteY4527" fmla="*/ 36062 h 825627"/>
                  <a:gd name="connsiteX4528" fmla="*/ 2675945 w 3587446"/>
                  <a:gd name="connsiteY4528" fmla="*/ 36062 h 825627"/>
                  <a:gd name="connsiteX4529" fmla="*/ 2715515 w 3587446"/>
                  <a:gd name="connsiteY4529" fmla="*/ 64231 h 825627"/>
                  <a:gd name="connsiteX4530" fmla="*/ 2715515 w 3587446"/>
                  <a:gd name="connsiteY4530" fmla="*/ 106899 h 825627"/>
                  <a:gd name="connsiteX4531" fmla="*/ 2675945 w 3587446"/>
                  <a:gd name="connsiteY4531" fmla="*/ 135069 h 825627"/>
                  <a:gd name="connsiteX4532" fmla="*/ 2620163 w 3587446"/>
                  <a:gd name="connsiteY4532" fmla="*/ 135069 h 825627"/>
                  <a:gd name="connsiteX4533" fmla="*/ 2564384 w 3587446"/>
                  <a:gd name="connsiteY4533" fmla="*/ 135069 h 825627"/>
                  <a:gd name="connsiteX4534" fmla="*/ 2524812 w 3587446"/>
                  <a:gd name="connsiteY4534" fmla="*/ 106899 h 825627"/>
                  <a:gd name="connsiteX4535" fmla="*/ 2524812 w 3587446"/>
                  <a:gd name="connsiteY4535" fmla="*/ 64231 h 825627"/>
                  <a:gd name="connsiteX4536" fmla="*/ 2564385 w 3587446"/>
                  <a:gd name="connsiteY4536" fmla="*/ 36061 h 825627"/>
                  <a:gd name="connsiteX4537" fmla="*/ 1783386 w 3587446"/>
                  <a:gd name="connsiteY4537" fmla="*/ 36061 h 825627"/>
                  <a:gd name="connsiteX4538" fmla="*/ 1839166 w 3587446"/>
                  <a:gd name="connsiteY4538" fmla="*/ 36061 h 825627"/>
                  <a:gd name="connsiteX4539" fmla="*/ 1839166 w 3587446"/>
                  <a:gd name="connsiteY4539" fmla="*/ 36062 h 825627"/>
                  <a:gd name="connsiteX4540" fmla="*/ 1894790 w 3587446"/>
                  <a:gd name="connsiteY4540" fmla="*/ 36062 h 825627"/>
                  <a:gd name="connsiteX4541" fmla="*/ 1934360 w 3587446"/>
                  <a:gd name="connsiteY4541" fmla="*/ 64231 h 825627"/>
                  <a:gd name="connsiteX4542" fmla="*/ 1934360 w 3587446"/>
                  <a:gd name="connsiteY4542" fmla="*/ 106899 h 825627"/>
                  <a:gd name="connsiteX4543" fmla="*/ 1894790 w 3587446"/>
                  <a:gd name="connsiteY4543" fmla="*/ 135069 h 825627"/>
                  <a:gd name="connsiteX4544" fmla="*/ 1839166 w 3587446"/>
                  <a:gd name="connsiteY4544" fmla="*/ 135069 h 825627"/>
                  <a:gd name="connsiteX4545" fmla="*/ 1839009 w 3587446"/>
                  <a:gd name="connsiteY4545" fmla="*/ 135069 h 825627"/>
                  <a:gd name="connsiteX4546" fmla="*/ 1783386 w 3587446"/>
                  <a:gd name="connsiteY4546" fmla="*/ 135069 h 825627"/>
                  <a:gd name="connsiteX4547" fmla="*/ 1743814 w 3587446"/>
                  <a:gd name="connsiteY4547" fmla="*/ 106899 h 825627"/>
                  <a:gd name="connsiteX4548" fmla="*/ 1743815 w 3587446"/>
                  <a:gd name="connsiteY4548" fmla="*/ 64231 h 825627"/>
                  <a:gd name="connsiteX4549" fmla="*/ 1783386 w 3587446"/>
                  <a:gd name="connsiteY4549" fmla="*/ 36061 h 825627"/>
                  <a:gd name="connsiteX4550" fmla="*/ 1003868 w 3587446"/>
                  <a:gd name="connsiteY4550" fmla="*/ 36061 h 825627"/>
                  <a:gd name="connsiteX4551" fmla="*/ 1059646 w 3587446"/>
                  <a:gd name="connsiteY4551" fmla="*/ 36061 h 825627"/>
                  <a:gd name="connsiteX4552" fmla="*/ 1059646 w 3587446"/>
                  <a:gd name="connsiteY4552" fmla="*/ 36062 h 825627"/>
                  <a:gd name="connsiteX4553" fmla="*/ 1113792 w 3587446"/>
                  <a:gd name="connsiteY4553" fmla="*/ 36062 h 825627"/>
                  <a:gd name="connsiteX4554" fmla="*/ 1153363 w 3587446"/>
                  <a:gd name="connsiteY4554" fmla="*/ 64231 h 825627"/>
                  <a:gd name="connsiteX4555" fmla="*/ 1153363 w 3587446"/>
                  <a:gd name="connsiteY4555" fmla="*/ 106899 h 825627"/>
                  <a:gd name="connsiteX4556" fmla="*/ 1113792 w 3587446"/>
                  <a:gd name="connsiteY4556" fmla="*/ 135069 h 825627"/>
                  <a:gd name="connsiteX4557" fmla="*/ 1059646 w 3587446"/>
                  <a:gd name="connsiteY4557" fmla="*/ 135069 h 825627"/>
                  <a:gd name="connsiteX4558" fmla="*/ 1058010 w 3587446"/>
                  <a:gd name="connsiteY4558" fmla="*/ 135069 h 825627"/>
                  <a:gd name="connsiteX4559" fmla="*/ 1003867 w 3587446"/>
                  <a:gd name="connsiteY4559" fmla="*/ 135069 h 825627"/>
                  <a:gd name="connsiteX4560" fmla="*/ 964295 w 3587446"/>
                  <a:gd name="connsiteY4560" fmla="*/ 106899 h 825627"/>
                  <a:gd name="connsiteX4561" fmla="*/ 964297 w 3587446"/>
                  <a:gd name="connsiteY4561" fmla="*/ 64231 h 825627"/>
                  <a:gd name="connsiteX4562" fmla="*/ 1003868 w 3587446"/>
                  <a:gd name="connsiteY4562" fmla="*/ 36061 h 825627"/>
                  <a:gd name="connsiteX4563" fmla="*/ 222869 w 3587446"/>
                  <a:gd name="connsiteY4563" fmla="*/ 36061 h 825627"/>
                  <a:gd name="connsiteX4564" fmla="*/ 278647 w 3587446"/>
                  <a:gd name="connsiteY4564" fmla="*/ 36061 h 825627"/>
                  <a:gd name="connsiteX4565" fmla="*/ 278647 w 3587446"/>
                  <a:gd name="connsiteY4565" fmla="*/ 36062 h 825627"/>
                  <a:gd name="connsiteX4566" fmla="*/ 334272 w 3587446"/>
                  <a:gd name="connsiteY4566" fmla="*/ 36062 h 825627"/>
                  <a:gd name="connsiteX4567" fmla="*/ 373843 w 3587446"/>
                  <a:gd name="connsiteY4567" fmla="*/ 64231 h 825627"/>
                  <a:gd name="connsiteX4568" fmla="*/ 373843 w 3587446"/>
                  <a:gd name="connsiteY4568" fmla="*/ 106899 h 825627"/>
                  <a:gd name="connsiteX4569" fmla="*/ 334272 w 3587446"/>
                  <a:gd name="connsiteY4569" fmla="*/ 135069 h 825627"/>
                  <a:gd name="connsiteX4570" fmla="*/ 278647 w 3587446"/>
                  <a:gd name="connsiteY4570" fmla="*/ 135069 h 825627"/>
                  <a:gd name="connsiteX4571" fmla="*/ 278491 w 3587446"/>
                  <a:gd name="connsiteY4571" fmla="*/ 135069 h 825627"/>
                  <a:gd name="connsiteX4572" fmla="*/ 222869 w 3587446"/>
                  <a:gd name="connsiteY4572" fmla="*/ 135069 h 825627"/>
                  <a:gd name="connsiteX4573" fmla="*/ 183297 w 3587446"/>
                  <a:gd name="connsiteY4573" fmla="*/ 106899 h 825627"/>
                  <a:gd name="connsiteX4574" fmla="*/ 183298 w 3587446"/>
                  <a:gd name="connsiteY4574" fmla="*/ 87247 h 825627"/>
                  <a:gd name="connsiteX4575" fmla="*/ 193386 w 3587446"/>
                  <a:gd name="connsiteY4575" fmla="*/ 46894 h 825627"/>
                  <a:gd name="connsiteX4576" fmla="*/ 194888 w 3587446"/>
                  <a:gd name="connsiteY4576" fmla="*/ 44312 h 825627"/>
                  <a:gd name="connsiteX4577" fmla="*/ 222869 w 3587446"/>
                  <a:gd name="connsiteY4577" fmla="*/ 36061 h 825627"/>
                  <a:gd name="connsiteX4578" fmla="*/ 3081109 w 3587446"/>
                  <a:gd name="connsiteY4578" fmla="*/ 32149 h 825627"/>
                  <a:gd name="connsiteX4579" fmla="*/ 3093932 w 3587446"/>
                  <a:gd name="connsiteY4579" fmla="*/ 35930 h 825627"/>
                  <a:gd name="connsiteX4580" fmla="*/ 3113355 w 3587446"/>
                  <a:gd name="connsiteY4580" fmla="*/ 49756 h 825627"/>
                  <a:gd name="connsiteX4581" fmla="*/ 3113355 w 3587446"/>
                  <a:gd name="connsiteY4581" fmla="*/ 68014 h 825627"/>
                  <a:gd name="connsiteX4582" fmla="*/ 3088700 w 3587446"/>
                  <a:gd name="connsiteY4582" fmla="*/ 85564 h 825627"/>
                  <a:gd name="connsiteX4583" fmla="*/ 3063054 w 3587446"/>
                  <a:gd name="connsiteY4583" fmla="*/ 85564 h 825627"/>
                  <a:gd name="connsiteX4584" fmla="*/ 3043630 w 3587446"/>
                  <a:gd name="connsiteY4584" fmla="*/ 71738 h 825627"/>
                  <a:gd name="connsiteX4585" fmla="*/ 3043630 w 3587446"/>
                  <a:gd name="connsiteY4585" fmla="*/ 53481 h 825627"/>
                  <a:gd name="connsiteX4586" fmla="*/ 3068285 w 3587446"/>
                  <a:gd name="connsiteY4586" fmla="*/ 35930 h 825627"/>
                  <a:gd name="connsiteX4587" fmla="*/ 3081109 w 3587446"/>
                  <a:gd name="connsiteY4587" fmla="*/ 32149 h 825627"/>
                  <a:gd name="connsiteX4588" fmla="*/ 2299953 w 3587446"/>
                  <a:gd name="connsiteY4588" fmla="*/ 32149 h 825627"/>
                  <a:gd name="connsiteX4589" fmla="*/ 2312776 w 3587446"/>
                  <a:gd name="connsiteY4589" fmla="*/ 35930 h 825627"/>
                  <a:gd name="connsiteX4590" fmla="*/ 2332199 w 3587446"/>
                  <a:gd name="connsiteY4590" fmla="*/ 49756 h 825627"/>
                  <a:gd name="connsiteX4591" fmla="*/ 2332199 w 3587446"/>
                  <a:gd name="connsiteY4591" fmla="*/ 68014 h 825627"/>
                  <a:gd name="connsiteX4592" fmla="*/ 2307545 w 3587446"/>
                  <a:gd name="connsiteY4592" fmla="*/ 85564 h 825627"/>
                  <a:gd name="connsiteX4593" fmla="*/ 2281898 w 3587446"/>
                  <a:gd name="connsiteY4593" fmla="*/ 85564 h 825627"/>
                  <a:gd name="connsiteX4594" fmla="*/ 2262476 w 3587446"/>
                  <a:gd name="connsiteY4594" fmla="*/ 71738 h 825627"/>
                  <a:gd name="connsiteX4595" fmla="*/ 2262476 w 3587446"/>
                  <a:gd name="connsiteY4595" fmla="*/ 53481 h 825627"/>
                  <a:gd name="connsiteX4596" fmla="*/ 2287129 w 3587446"/>
                  <a:gd name="connsiteY4596" fmla="*/ 35930 h 825627"/>
                  <a:gd name="connsiteX4597" fmla="*/ 2299953 w 3587446"/>
                  <a:gd name="connsiteY4597" fmla="*/ 32149 h 825627"/>
                  <a:gd name="connsiteX4598" fmla="*/ 1518956 w 3587446"/>
                  <a:gd name="connsiteY4598" fmla="*/ 32149 h 825627"/>
                  <a:gd name="connsiteX4599" fmla="*/ 1531779 w 3587446"/>
                  <a:gd name="connsiteY4599" fmla="*/ 35930 h 825627"/>
                  <a:gd name="connsiteX4600" fmla="*/ 1551201 w 3587446"/>
                  <a:gd name="connsiteY4600" fmla="*/ 49756 h 825627"/>
                  <a:gd name="connsiteX4601" fmla="*/ 1551201 w 3587446"/>
                  <a:gd name="connsiteY4601" fmla="*/ 68014 h 825627"/>
                  <a:gd name="connsiteX4602" fmla="*/ 1526547 w 3587446"/>
                  <a:gd name="connsiteY4602" fmla="*/ 85564 h 825627"/>
                  <a:gd name="connsiteX4603" fmla="*/ 1500901 w 3587446"/>
                  <a:gd name="connsiteY4603" fmla="*/ 85564 h 825627"/>
                  <a:gd name="connsiteX4604" fmla="*/ 1481478 w 3587446"/>
                  <a:gd name="connsiteY4604" fmla="*/ 71738 h 825627"/>
                  <a:gd name="connsiteX4605" fmla="*/ 1481478 w 3587446"/>
                  <a:gd name="connsiteY4605" fmla="*/ 53481 h 825627"/>
                  <a:gd name="connsiteX4606" fmla="*/ 1506132 w 3587446"/>
                  <a:gd name="connsiteY4606" fmla="*/ 35930 h 825627"/>
                  <a:gd name="connsiteX4607" fmla="*/ 1518956 w 3587446"/>
                  <a:gd name="connsiteY4607" fmla="*/ 32149 h 825627"/>
                  <a:gd name="connsiteX4608" fmla="*/ 739436 w 3587446"/>
                  <a:gd name="connsiteY4608" fmla="*/ 32149 h 825627"/>
                  <a:gd name="connsiteX4609" fmla="*/ 752259 w 3587446"/>
                  <a:gd name="connsiteY4609" fmla="*/ 35930 h 825627"/>
                  <a:gd name="connsiteX4610" fmla="*/ 771683 w 3587446"/>
                  <a:gd name="connsiteY4610" fmla="*/ 49756 h 825627"/>
                  <a:gd name="connsiteX4611" fmla="*/ 771682 w 3587446"/>
                  <a:gd name="connsiteY4611" fmla="*/ 68014 h 825627"/>
                  <a:gd name="connsiteX4612" fmla="*/ 747028 w 3587446"/>
                  <a:gd name="connsiteY4612" fmla="*/ 85564 h 825627"/>
                  <a:gd name="connsiteX4613" fmla="*/ 721381 w 3587446"/>
                  <a:gd name="connsiteY4613" fmla="*/ 85564 h 825627"/>
                  <a:gd name="connsiteX4614" fmla="*/ 701958 w 3587446"/>
                  <a:gd name="connsiteY4614" fmla="*/ 71738 h 825627"/>
                  <a:gd name="connsiteX4615" fmla="*/ 701958 w 3587446"/>
                  <a:gd name="connsiteY4615" fmla="*/ 53481 h 825627"/>
                  <a:gd name="connsiteX4616" fmla="*/ 726612 w 3587446"/>
                  <a:gd name="connsiteY4616" fmla="*/ 35930 h 825627"/>
                  <a:gd name="connsiteX4617" fmla="*/ 739436 w 3587446"/>
                  <a:gd name="connsiteY4617" fmla="*/ 32149 h 825627"/>
                  <a:gd name="connsiteX4618" fmla="*/ 3270743 w 3587446"/>
                  <a:gd name="connsiteY4618" fmla="*/ 13986 h 825627"/>
                  <a:gd name="connsiteX4619" fmla="*/ 3281739 w 3587446"/>
                  <a:gd name="connsiteY4619" fmla="*/ 15941 h 825627"/>
                  <a:gd name="connsiteX4620" fmla="*/ 3299764 w 3587446"/>
                  <a:gd name="connsiteY4620" fmla="*/ 25440 h 825627"/>
                  <a:gd name="connsiteX4621" fmla="*/ 3302854 w 3587446"/>
                  <a:gd name="connsiteY4621" fmla="*/ 40183 h 825627"/>
                  <a:gd name="connsiteX4622" fmla="*/ 3282726 w 3587446"/>
                  <a:gd name="connsiteY4622" fmla="*/ 59537 h 825627"/>
                  <a:gd name="connsiteX4623" fmla="*/ 3262015 w 3587446"/>
                  <a:gd name="connsiteY4623" fmla="*/ 61738 h 825627"/>
                  <a:gd name="connsiteX4624" fmla="*/ 3243990 w 3587446"/>
                  <a:gd name="connsiteY4624" fmla="*/ 52237 h 825627"/>
                  <a:gd name="connsiteX4625" fmla="*/ 3240899 w 3587446"/>
                  <a:gd name="connsiteY4625" fmla="*/ 37494 h 825627"/>
                  <a:gd name="connsiteX4626" fmla="*/ 3261028 w 3587446"/>
                  <a:gd name="connsiteY4626" fmla="*/ 18140 h 825627"/>
                  <a:gd name="connsiteX4627" fmla="*/ 3270743 w 3587446"/>
                  <a:gd name="connsiteY4627" fmla="*/ 13986 h 825627"/>
                  <a:gd name="connsiteX4628" fmla="*/ 2489587 w 3587446"/>
                  <a:gd name="connsiteY4628" fmla="*/ 13986 h 825627"/>
                  <a:gd name="connsiteX4629" fmla="*/ 2500582 w 3587446"/>
                  <a:gd name="connsiteY4629" fmla="*/ 15941 h 825627"/>
                  <a:gd name="connsiteX4630" fmla="*/ 2518608 w 3587446"/>
                  <a:gd name="connsiteY4630" fmla="*/ 25440 h 825627"/>
                  <a:gd name="connsiteX4631" fmla="*/ 2521698 w 3587446"/>
                  <a:gd name="connsiteY4631" fmla="*/ 40183 h 825627"/>
                  <a:gd name="connsiteX4632" fmla="*/ 2501570 w 3587446"/>
                  <a:gd name="connsiteY4632" fmla="*/ 59537 h 825627"/>
                  <a:gd name="connsiteX4633" fmla="*/ 2480859 w 3587446"/>
                  <a:gd name="connsiteY4633" fmla="*/ 61738 h 825627"/>
                  <a:gd name="connsiteX4634" fmla="*/ 2462834 w 3587446"/>
                  <a:gd name="connsiteY4634" fmla="*/ 52237 h 825627"/>
                  <a:gd name="connsiteX4635" fmla="*/ 2459744 w 3587446"/>
                  <a:gd name="connsiteY4635" fmla="*/ 37494 h 825627"/>
                  <a:gd name="connsiteX4636" fmla="*/ 2479873 w 3587446"/>
                  <a:gd name="connsiteY4636" fmla="*/ 18140 h 825627"/>
                  <a:gd name="connsiteX4637" fmla="*/ 2489587 w 3587446"/>
                  <a:gd name="connsiteY4637" fmla="*/ 13986 h 825627"/>
                  <a:gd name="connsiteX4638" fmla="*/ 1708589 w 3587446"/>
                  <a:gd name="connsiteY4638" fmla="*/ 13986 h 825627"/>
                  <a:gd name="connsiteX4639" fmla="*/ 1719585 w 3587446"/>
                  <a:gd name="connsiteY4639" fmla="*/ 15941 h 825627"/>
                  <a:gd name="connsiteX4640" fmla="*/ 1737611 w 3587446"/>
                  <a:gd name="connsiteY4640" fmla="*/ 25440 h 825627"/>
                  <a:gd name="connsiteX4641" fmla="*/ 1740701 w 3587446"/>
                  <a:gd name="connsiteY4641" fmla="*/ 40183 h 825627"/>
                  <a:gd name="connsiteX4642" fmla="*/ 1720572 w 3587446"/>
                  <a:gd name="connsiteY4642" fmla="*/ 59537 h 825627"/>
                  <a:gd name="connsiteX4643" fmla="*/ 1699862 w 3587446"/>
                  <a:gd name="connsiteY4643" fmla="*/ 61738 h 825627"/>
                  <a:gd name="connsiteX4644" fmla="*/ 1681836 w 3587446"/>
                  <a:gd name="connsiteY4644" fmla="*/ 52237 h 825627"/>
                  <a:gd name="connsiteX4645" fmla="*/ 1678747 w 3587446"/>
                  <a:gd name="connsiteY4645" fmla="*/ 37494 h 825627"/>
                  <a:gd name="connsiteX4646" fmla="*/ 1698874 w 3587446"/>
                  <a:gd name="connsiteY4646" fmla="*/ 18140 h 825627"/>
                  <a:gd name="connsiteX4647" fmla="*/ 1708589 w 3587446"/>
                  <a:gd name="connsiteY4647" fmla="*/ 13986 h 825627"/>
                  <a:gd name="connsiteX4648" fmla="*/ 929071 w 3587446"/>
                  <a:gd name="connsiteY4648" fmla="*/ 13986 h 825627"/>
                  <a:gd name="connsiteX4649" fmla="*/ 940065 w 3587446"/>
                  <a:gd name="connsiteY4649" fmla="*/ 15941 h 825627"/>
                  <a:gd name="connsiteX4650" fmla="*/ 958091 w 3587446"/>
                  <a:gd name="connsiteY4650" fmla="*/ 25440 h 825627"/>
                  <a:gd name="connsiteX4651" fmla="*/ 961181 w 3587446"/>
                  <a:gd name="connsiteY4651" fmla="*/ 40183 h 825627"/>
                  <a:gd name="connsiteX4652" fmla="*/ 941053 w 3587446"/>
                  <a:gd name="connsiteY4652" fmla="*/ 59537 h 825627"/>
                  <a:gd name="connsiteX4653" fmla="*/ 920342 w 3587446"/>
                  <a:gd name="connsiteY4653" fmla="*/ 61738 h 825627"/>
                  <a:gd name="connsiteX4654" fmla="*/ 902316 w 3587446"/>
                  <a:gd name="connsiteY4654" fmla="*/ 52237 h 825627"/>
                  <a:gd name="connsiteX4655" fmla="*/ 899227 w 3587446"/>
                  <a:gd name="connsiteY4655" fmla="*/ 37494 h 825627"/>
                  <a:gd name="connsiteX4656" fmla="*/ 919355 w 3587446"/>
                  <a:gd name="connsiteY4656" fmla="*/ 18140 h 825627"/>
                  <a:gd name="connsiteX4657" fmla="*/ 929071 w 3587446"/>
                  <a:gd name="connsiteY4657" fmla="*/ 13986 h 825627"/>
                  <a:gd name="connsiteX4658" fmla="*/ 3383396 w 3587446"/>
                  <a:gd name="connsiteY4658" fmla="*/ 8808 h 825627"/>
                  <a:gd name="connsiteX4659" fmla="*/ 3385657 w 3587446"/>
                  <a:gd name="connsiteY4659" fmla="*/ 17851 h 825627"/>
                  <a:gd name="connsiteX4660" fmla="*/ 3383396 w 3587446"/>
                  <a:gd name="connsiteY4660" fmla="*/ 16242 h 825627"/>
                  <a:gd name="connsiteX4661" fmla="*/ 3357607 w 3587446"/>
                  <a:gd name="connsiteY4661" fmla="*/ 7852 h 825627"/>
                  <a:gd name="connsiteX4662" fmla="*/ 3363792 w 3587446"/>
                  <a:gd name="connsiteY4662" fmla="*/ 9908 h 825627"/>
                  <a:gd name="connsiteX4663" fmla="*/ 3370926 w 3587446"/>
                  <a:gd name="connsiteY4663" fmla="*/ 15459 h 825627"/>
                  <a:gd name="connsiteX4664" fmla="*/ 3370367 w 3587446"/>
                  <a:gd name="connsiteY4664" fmla="*/ 24428 h 825627"/>
                  <a:gd name="connsiteX4665" fmla="*/ 3362569 w 3587446"/>
                  <a:gd name="connsiteY4665" fmla="*/ 29508 h 825627"/>
                  <a:gd name="connsiteX4666" fmla="*/ 3349970 w 3587446"/>
                  <a:gd name="connsiteY4666" fmla="*/ 29109 h 825627"/>
                  <a:gd name="connsiteX4667" fmla="*/ 3342834 w 3587446"/>
                  <a:gd name="connsiteY4667" fmla="*/ 23559 h 825627"/>
                  <a:gd name="connsiteX4668" fmla="*/ 3343394 w 3587446"/>
                  <a:gd name="connsiteY4668" fmla="*/ 14590 h 825627"/>
                  <a:gd name="connsiteX4669" fmla="*/ 3351191 w 3587446"/>
                  <a:gd name="connsiteY4669" fmla="*/ 9510 h 825627"/>
                  <a:gd name="connsiteX4670" fmla="*/ 3357607 w 3587446"/>
                  <a:gd name="connsiteY4670" fmla="*/ 7852 h 825627"/>
                  <a:gd name="connsiteX4671" fmla="*/ 2576451 w 3587446"/>
                  <a:gd name="connsiteY4671" fmla="*/ 7852 h 825627"/>
                  <a:gd name="connsiteX4672" fmla="*/ 2582636 w 3587446"/>
                  <a:gd name="connsiteY4672" fmla="*/ 9908 h 825627"/>
                  <a:gd name="connsiteX4673" fmla="*/ 2589771 w 3587446"/>
                  <a:gd name="connsiteY4673" fmla="*/ 15459 h 825627"/>
                  <a:gd name="connsiteX4674" fmla="*/ 2589211 w 3587446"/>
                  <a:gd name="connsiteY4674" fmla="*/ 24428 h 825627"/>
                  <a:gd name="connsiteX4675" fmla="*/ 2581413 w 3587446"/>
                  <a:gd name="connsiteY4675" fmla="*/ 29508 h 825627"/>
                  <a:gd name="connsiteX4676" fmla="*/ 2568813 w 3587446"/>
                  <a:gd name="connsiteY4676" fmla="*/ 29109 h 825627"/>
                  <a:gd name="connsiteX4677" fmla="*/ 2561678 w 3587446"/>
                  <a:gd name="connsiteY4677" fmla="*/ 23559 h 825627"/>
                  <a:gd name="connsiteX4678" fmla="*/ 2562237 w 3587446"/>
                  <a:gd name="connsiteY4678" fmla="*/ 14590 h 825627"/>
                  <a:gd name="connsiteX4679" fmla="*/ 2570036 w 3587446"/>
                  <a:gd name="connsiteY4679" fmla="*/ 9510 h 825627"/>
                  <a:gd name="connsiteX4680" fmla="*/ 2576451 w 3587446"/>
                  <a:gd name="connsiteY4680" fmla="*/ 7852 h 825627"/>
                  <a:gd name="connsiteX4681" fmla="*/ 1795454 w 3587446"/>
                  <a:gd name="connsiteY4681" fmla="*/ 7852 h 825627"/>
                  <a:gd name="connsiteX4682" fmla="*/ 1801637 w 3587446"/>
                  <a:gd name="connsiteY4682" fmla="*/ 9908 h 825627"/>
                  <a:gd name="connsiteX4683" fmla="*/ 1808772 w 3587446"/>
                  <a:gd name="connsiteY4683" fmla="*/ 15459 h 825627"/>
                  <a:gd name="connsiteX4684" fmla="*/ 1808213 w 3587446"/>
                  <a:gd name="connsiteY4684" fmla="*/ 24428 h 825627"/>
                  <a:gd name="connsiteX4685" fmla="*/ 1800416 w 3587446"/>
                  <a:gd name="connsiteY4685" fmla="*/ 29508 h 825627"/>
                  <a:gd name="connsiteX4686" fmla="*/ 1787816 w 3587446"/>
                  <a:gd name="connsiteY4686" fmla="*/ 29109 h 825627"/>
                  <a:gd name="connsiteX4687" fmla="*/ 1780681 w 3587446"/>
                  <a:gd name="connsiteY4687" fmla="*/ 23559 h 825627"/>
                  <a:gd name="connsiteX4688" fmla="*/ 1781240 w 3587446"/>
                  <a:gd name="connsiteY4688" fmla="*/ 14590 h 825627"/>
                  <a:gd name="connsiteX4689" fmla="*/ 1789039 w 3587446"/>
                  <a:gd name="connsiteY4689" fmla="*/ 9510 h 825627"/>
                  <a:gd name="connsiteX4690" fmla="*/ 1795454 w 3587446"/>
                  <a:gd name="connsiteY4690" fmla="*/ 7852 h 825627"/>
                  <a:gd name="connsiteX4691" fmla="*/ 1015934 w 3587446"/>
                  <a:gd name="connsiteY4691" fmla="*/ 7852 h 825627"/>
                  <a:gd name="connsiteX4692" fmla="*/ 1022119 w 3587446"/>
                  <a:gd name="connsiteY4692" fmla="*/ 9908 h 825627"/>
                  <a:gd name="connsiteX4693" fmla="*/ 1029252 w 3587446"/>
                  <a:gd name="connsiteY4693" fmla="*/ 15459 h 825627"/>
                  <a:gd name="connsiteX4694" fmla="*/ 1028695 w 3587446"/>
                  <a:gd name="connsiteY4694" fmla="*/ 24428 h 825627"/>
                  <a:gd name="connsiteX4695" fmla="*/ 1020896 w 3587446"/>
                  <a:gd name="connsiteY4695" fmla="*/ 29508 h 825627"/>
                  <a:gd name="connsiteX4696" fmla="*/ 1008296 w 3587446"/>
                  <a:gd name="connsiteY4696" fmla="*/ 29109 h 825627"/>
                  <a:gd name="connsiteX4697" fmla="*/ 1001163 w 3587446"/>
                  <a:gd name="connsiteY4697" fmla="*/ 23559 h 825627"/>
                  <a:gd name="connsiteX4698" fmla="*/ 1001721 w 3587446"/>
                  <a:gd name="connsiteY4698" fmla="*/ 14590 h 825627"/>
                  <a:gd name="connsiteX4699" fmla="*/ 1009519 w 3587446"/>
                  <a:gd name="connsiteY4699" fmla="*/ 9510 h 825627"/>
                  <a:gd name="connsiteX4700" fmla="*/ 1015934 w 3587446"/>
                  <a:gd name="connsiteY4700" fmla="*/ 7852 h 825627"/>
                  <a:gd name="connsiteX4701" fmla="*/ 234937 w 3587446"/>
                  <a:gd name="connsiteY4701" fmla="*/ 7852 h 825627"/>
                  <a:gd name="connsiteX4702" fmla="*/ 241121 w 3587446"/>
                  <a:gd name="connsiteY4702" fmla="*/ 9908 h 825627"/>
                  <a:gd name="connsiteX4703" fmla="*/ 248255 w 3587446"/>
                  <a:gd name="connsiteY4703" fmla="*/ 15459 h 825627"/>
                  <a:gd name="connsiteX4704" fmla="*/ 247696 w 3587446"/>
                  <a:gd name="connsiteY4704" fmla="*/ 24428 h 825627"/>
                  <a:gd name="connsiteX4705" fmla="*/ 239899 w 3587446"/>
                  <a:gd name="connsiteY4705" fmla="*/ 29508 h 825627"/>
                  <a:gd name="connsiteX4706" fmla="*/ 227299 w 3587446"/>
                  <a:gd name="connsiteY4706" fmla="*/ 29109 h 825627"/>
                  <a:gd name="connsiteX4707" fmla="*/ 220164 w 3587446"/>
                  <a:gd name="connsiteY4707" fmla="*/ 23559 h 825627"/>
                  <a:gd name="connsiteX4708" fmla="*/ 220724 w 3587446"/>
                  <a:gd name="connsiteY4708" fmla="*/ 14590 h 825627"/>
                  <a:gd name="connsiteX4709" fmla="*/ 228521 w 3587446"/>
                  <a:gd name="connsiteY4709" fmla="*/ 9510 h 825627"/>
                  <a:gd name="connsiteX4710" fmla="*/ 234937 w 3587446"/>
                  <a:gd name="connsiteY4710" fmla="*/ 7852 h 825627"/>
                  <a:gd name="connsiteX4711" fmla="*/ 2672614 w 3587446"/>
                  <a:gd name="connsiteY4711" fmla="*/ 7851 h 825627"/>
                  <a:gd name="connsiteX4712" fmla="*/ 2678799 w 3587446"/>
                  <a:gd name="connsiteY4712" fmla="*/ 9907 h 825627"/>
                  <a:gd name="connsiteX4713" fmla="*/ 2685934 w 3587446"/>
                  <a:gd name="connsiteY4713" fmla="*/ 15459 h 825627"/>
                  <a:gd name="connsiteX4714" fmla="*/ 2685375 w 3587446"/>
                  <a:gd name="connsiteY4714" fmla="*/ 24427 h 825627"/>
                  <a:gd name="connsiteX4715" fmla="*/ 2677576 w 3587446"/>
                  <a:gd name="connsiteY4715" fmla="*/ 29507 h 825627"/>
                  <a:gd name="connsiteX4716" fmla="*/ 2664978 w 3587446"/>
                  <a:gd name="connsiteY4716" fmla="*/ 29109 h 825627"/>
                  <a:gd name="connsiteX4717" fmla="*/ 2657843 w 3587446"/>
                  <a:gd name="connsiteY4717" fmla="*/ 23558 h 825627"/>
                  <a:gd name="connsiteX4718" fmla="*/ 2658402 w 3587446"/>
                  <a:gd name="connsiteY4718" fmla="*/ 14590 h 825627"/>
                  <a:gd name="connsiteX4719" fmla="*/ 2666200 w 3587446"/>
                  <a:gd name="connsiteY4719" fmla="*/ 9510 h 825627"/>
                  <a:gd name="connsiteX4720" fmla="*/ 2672614 w 3587446"/>
                  <a:gd name="connsiteY4720" fmla="*/ 7851 h 825627"/>
                  <a:gd name="connsiteX4721" fmla="*/ 1891460 w 3587446"/>
                  <a:gd name="connsiteY4721" fmla="*/ 7851 h 825627"/>
                  <a:gd name="connsiteX4722" fmla="*/ 1897644 w 3587446"/>
                  <a:gd name="connsiteY4722" fmla="*/ 9907 h 825627"/>
                  <a:gd name="connsiteX4723" fmla="*/ 1904779 w 3587446"/>
                  <a:gd name="connsiteY4723" fmla="*/ 15459 h 825627"/>
                  <a:gd name="connsiteX4724" fmla="*/ 1904219 w 3587446"/>
                  <a:gd name="connsiteY4724" fmla="*/ 24427 h 825627"/>
                  <a:gd name="connsiteX4725" fmla="*/ 1896422 w 3587446"/>
                  <a:gd name="connsiteY4725" fmla="*/ 29507 h 825627"/>
                  <a:gd name="connsiteX4726" fmla="*/ 1883823 w 3587446"/>
                  <a:gd name="connsiteY4726" fmla="*/ 29109 h 825627"/>
                  <a:gd name="connsiteX4727" fmla="*/ 1876687 w 3587446"/>
                  <a:gd name="connsiteY4727" fmla="*/ 23558 h 825627"/>
                  <a:gd name="connsiteX4728" fmla="*/ 1877247 w 3587446"/>
                  <a:gd name="connsiteY4728" fmla="*/ 14590 h 825627"/>
                  <a:gd name="connsiteX4729" fmla="*/ 1885044 w 3587446"/>
                  <a:gd name="connsiteY4729" fmla="*/ 9510 h 825627"/>
                  <a:gd name="connsiteX4730" fmla="*/ 1891460 w 3587446"/>
                  <a:gd name="connsiteY4730" fmla="*/ 7851 h 825627"/>
                  <a:gd name="connsiteX4731" fmla="*/ 1110462 w 3587446"/>
                  <a:gd name="connsiteY4731" fmla="*/ 7851 h 825627"/>
                  <a:gd name="connsiteX4732" fmla="*/ 1116646 w 3587446"/>
                  <a:gd name="connsiteY4732" fmla="*/ 9907 h 825627"/>
                  <a:gd name="connsiteX4733" fmla="*/ 1123780 w 3587446"/>
                  <a:gd name="connsiteY4733" fmla="*/ 15459 h 825627"/>
                  <a:gd name="connsiteX4734" fmla="*/ 1123222 w 3587446"/>
                  <a:gd name="connsiteY4734" fmla="*/ 24427 h 825627"/>
                  <a:gd name="connsiteX4735" fmla="*/ 1115424 w 3587446"/>
                  <a:gd name="connsiteY4735" fmla="*/ 29507 h 825627"/>
                  <a:gd name="connsiteX4736" fmla="*/ 1102824 w 3587446"/>
                  <a:gd name="connsiteY4736" fmla="*/ 29109 h 825627"/>
                  <a:gd name="connsiteX4737" fmla="*/ 1095689 w 3587446"/>
                  <a:gd name="connsiteY4737" fmla="*/ 23558 h 825627"/>
                  <a:gd name="connsiteX4738" fmla="*/ 1096248 w 3587446"/>
                  <a:gd name="connsiteY4738" fmla="*/ 14590 h 825627"/>
                  <a:gd name="connsiteX4739" fmla="*/ 1104046 w 3587446"/>
                  <a:gd name="connsiteY4739" fmla="*/ 9510 h 825627"/>
                  <a:gd name="connsiteX4740" fmla="*/ 1110462 w 3587446"/>
                  <a:gd name="connsiteY4740" fmla="*/ 7851 h 825627"/>
                  <a:gd name="connsiteX4741" fmla="*/ 330942 w 3587446"/>
                  <a:gd name="connsiteY4741" fmla="*/ 7851 h 825627"/>
                  <a:gd name="connsiteX4742" fmla="*/ 337126 w 3587446"/>
                  <a:gd name="connsiteY4742" fmla="*/ 9907 h 825627"/>
                  <a:gd name="connsiteX4743" fmla="*/ 344262 w 3587446"/>
                  <a:gd name="connsiteY4743" fmla="*/ 15459 h 825627"/>
                  <a:gd name="connsiteX4744" fmla="*/ 343702 w 3587446"/>
                  <a:gd name="connsiteY4744" fmla="*/ 24427 h 825627"/>
                  <a:gd name="connsiteX4745" fmla="*/ 335905 w 3587446"/>
                  <a:gd name="connsiteY4745" fmla="*/ 29507 h 825627"/>
                  <a:gd name="connsiteX4746" fmla="*/ 323306 w 3587446"/>
                  <a:gd name="connsiteY4746" fmla="*/ 29109 h 825627"/>
                  <a:gd name="connsiteX4747" fmla="*/ 316170 w 3587446"/>
                  <a:gd name="connsiteY4747" fmla="*/ 23558 h 825627"/>
                  <a:gd name="connsiteX4748" fmla="*/ 316730 w 3587446"/>
                  <a:gd name="connsiteY4748" fmla="*/ 14590 h 825627"/>
                  <a:gd name="connsiteX4749" fmla="*/ 324527 w 3587446"/>
                  <a:gd name="connsiteY4749" fmla="*/ 9510 h 825627"/>
                  <a:gd name="connsiteX4750" fmla="*/ 330942 w 3587446"/>
                  <a:gd name="connsiteY4750" fmla="*/ 7851 h 825627"/>
                  <a:gd name="connsiteX4751" fmla="*/ 3001090 w 3587446"/>
                  <a:gd name="connsiteY4751" fmla="*/ 5385 h 825627"/>
                  <a:gd name="connsiteX4752" fmla="*/ 3012322 w 3587446"/>
                  <a:gd name="connsiteY4752" fmla="*/ 8864 h 825627"/>
                  <a:gd name="connsiteX4753" fmla="*/ 3039015 w 3587446"/>
                  <a:gd name="connsiteY4753" fmla="*/ 28551 h 825627"/>
                  <a:gd name="connsiteX4754" fmla="*/ 3038614 w 3587446"/>
                  <a:gd name="connsiteY4754" fmla="*/ 44660 h 825627"/>
                  <a:gd name="connsiteX4755" fmla="*/ 3021170 w 3587446"/>
                  <a:gd name="connsiteY4755" fmla="*/ 56645 h 825627"/>
                  <a:gd name="connsiteX4756" fmla="*/ 2998538 w 3587446"/>
                  <a:gd name="connsiteY4756" fmla="*/ 56361 h 825627"/>
                  <a:gd name="connsiteX4757" fmla="*/ 2971847 w 3587446"/>
                  <a:gd name="connsiteY4757" fmla="*/ 36674 h 825627"/>
                  <a:gd name="connsiteX4758" fmla="*/ 2972247 w 3587446"/>
                  <a:gd name="connsiteY4758" fmla="*/ 20564 h 825627"/>
                  <a:gd name="connsiteX4759" fmla="*/ 2989692 w 3587446"/>
                  <a:gd name="connsiteY4759" fmla="*/ 8578 h 825627"/>
                  <a:gd name="connsiteX4760" fmla="*/ 3001090 w 3587446"/>
                  <a:gd name="connsiteY4760" fmla="*/ 5385 h 825627"/>
                  <a:gd name="connsiteX4761" fmla="*/ 2219934 w 3587446"/>
                  <a:gd name="connsiteY4761" fmla="*/ 5385 h 825627"/>
                  <a:gd name="connsiteX4762" fmla="*/ 2231168 w 3587446"/>
                  <a:gd name="connsiteY4762" fmla="*/ 8864 h 825627"/>
                  <a:gd name="connsiteX4763" fmla="*/ 2257859 w 3587446"/>
                  <a:gd name="connsiteY4763" fmla="*/ 28551 h 825627"/>
                  <a:gd name="connsiteX4764" fmla="*/ 2257459 w 3587446"/>
                  <a:gd name="connsiteY4764" fmla="*/ 44660 h 825627"/>
                  <a:gd name="connsiteX4765" fmla="*/ 2240014 w 3587446"/>
                  <a:gd name="connsiteY4765" fmla="*/ 56645 h 825627"/>
                  <a:gd name="connsiteX4766" fmla="*/ 2217382 w 3587446"/>
                  <a:gd name="connsiteY4766" fmla="*/ 56361 h 825627"/>
                  <a:gd name="connsiteX4767" fmla="*/ 2190692 w 3587446"/>
                  <a:gd name="connsiteY4767" fmla="*/ 36674 h 825627"/>
                  <a:gd name="connsiteX4768" fmla="*/ 2191092 w 3587446"/>
                  <a:gd name="connsiteY4768" fmla="*/ 20564 h 825627"/>
                  <a:gd name="connsiteX4769" fmla="*/ 2208536 w 3587446"/>
                  <a:gd name="connsiteY4769" fmla="*/ 8578 h 825627"/>
                  <a:gd name="connsiteX4770" fmla="*/ 2219934 w 3587446"/>
                  <a:gd name="connsiteY4770" fmla="*/ 5385 h 825627"/>
                  <a:gd name="connsiteX4771" fmla="*/ 1438937 w 3587446"/>
                  <a:gd name="connsiteY4771" fmla="*/ 5385 h 825627"/>
                  <a:gd name="connsiteX4772" fmla="*/ 1450170 w 3587446"/>
                  <a:gd name="connsiteY4772" fmla="*/ 8864 h 825627"/>
                  <a:gd name="connsiteX4773" fmla="*/ 1476862 w 3587446"/>
                  <a:gd name="connsiteY4773" fmla="*/ 28551 h 825627"/>
                  <a:gd name="connsiteX4774" fmla="*/ 1476460 w 3587446"/>
                  <a:gd name="connsiteY4774" fmla="*/ 44660 h 825627"/>
                  <a:gd name="connsiteX4775" fmla="*/ 1459016 w 3587446"/>
                  <a:gd name="connsiteY4775" fmla="*/ 56645 h 825627"/>
                  <a:gd name="connsiteX4776" fmla="*/ 1436385 w 3587446"/>
                  <a:gd name="connsiteY4776" fmla="*/ 56361 h 825627"/>
                  <a:gd name="connsiteX4777" fmla="*/ 1409694 w 3587446"/>
                  <a:gd name="connsiteY4777" fmla="*/ 36674 h 825627"/>
                  <a:gd name="connsiteX4778" fmla="*/ 1410095 w 3587446"/>
                  <a:gd name="connsiteY4778" fmla="*/ 20564 h 825627"/>
                  <a:gd name="connsiteX4779" fmla="*/ 1427538 w 3587446"/>
                  <a:gd name="connsiteY4779" fmla="*/ 8578 h 825627"/>
                  <a:gd name="connsiteX4780" fmla="*/ 1438937 w 3587446"/>
                  <a:gd name="connsiteY4780" fmla="*/ 5385 h 825627"/>
                  <a:gd name="connsiteX4781" fmla="*/ 659417 w 3587446"/>
                  <a:gd name="connsiteY4781" fmla="*/ 5385 h 825627"/>
                  <a:gd name="connsiteX4782" fmla="*/ 670651 w 3587446"/>
                  <a:gd name="connsiteY4782" fmla="*/ 8864 h 825627"/>
                  <a:gd name="connsiteX4783" fmla="*/ 697342 w 3587446"/>
                  <a:gd name="connsiteY4783" fmla="*/ 28551 h 825627"/>
                  <a:gd name="connsiteX4784" fmla="*/ 696942 w 3587446"/>
                  <a:gd name="connsiteY4784" fmla="*/ 44660 h 825627"/>
                  <a:gd name="connsiteX4785" fmla="*/ 679497 w 3587446"/>
                  <a:gd name="connsiteY4785" fmla="*/ 56645 h 825627"/>
                  <a:gd name="connsiteX4786" fmla="*/ 656866 w 3587446"/>
                  <a:gd name="connsiteY4786" fmla="*/ 56361 h 825627"/>
                  <a:gd name="connsiteX4787" fmla="*/ 630174 w 3587446"/>
                  <a:gd name="connsiteY4787" fmla="*/ 36674 h 825627"/>
                  <a:gd name="connsiteX4788" fmla="*/ 630575 w 3587446"/>
                  <a:gd name="connsiteY4788" fmla="*/ 20564 h 825627"/>
                  <a:gd name="connsiteX4789" fmla="*/ 648020 w 3587446"/>
                  <a:gd name="connsiteY4789" fmla="*/ 8578 h 825627"/>
                  <a:gd name="connsiteX4790" fmla="*/ 659417 w 3587446"/>
                  <a:gd name="connsiteY4790" fmla="*/ 5385 h 825627"/>
                  <a:gd name="connsiteX4791" fmla="*/ 3278432 w 3587446"/>
                  <a:gd name="connsiteY4791" fmla="*/ 0 h 825627"/>
                  <a:gd name="connsiteX4792" fmla="*/ 3349190 w 3587446"/>
                  <a:gd name="connsiteY4792" fmla="*/ 0 h 825627"/>
                  <a:gd name="connsiteX4793" fmla="*/ 3336951 w 3587446"/>
                  <a:gd name="connsiteY4793" fmla="*/ 9411 h 825627"/>
                  <a:gd name="connsiteX4794" fmla="*/ 3294477 w 3587446"/>
                  <a:gd name="connsiteY4794" fmla="*/ 10575 h 825627"/>
                  <a:gd name="connsiteX4795" fmla="*/ 3061906 w 3587446"/>
                  <a:gd name="connsiteY4795" fmla="*/ 0 h 825627"/>
                  <a:gd name="connsiteX4796" fmla="*/ 3232933 w 3587446"/>
                  <a:gd name="connsiteY4796" fmla="*/ 0 h 825627"/>
                  <a:gd name="connsiteX4797" fmla="*/ 3230370 w 3587446"/>
                  <a:gd name="connsiteY4797" fmla="*/ 11545 h 825627"/>
                  <a:gd name="connsiteX4798" fmla="*/ 3203037 w 3587446"/>
                  <a:gd name="connsiteY4798" fmla="*/ 43323 h 825627"/>
                  <a:gd name="connsiteX4799" fmla="*/ 3155520 w 3587446"/>
                  <a:gd name="connsiteY4799" fmla="*/ 51457 h 825627"/>
                  <a:gd name="connsiteX4800" fmla="*/ 3077014 w 3587446"/>
                  <a:gd name="connsiteY4800" fmla="*/ 17239 h 825627"/>
                  <a:gd name="connsiteX4801" fmla="*/ 3061460 w 3587446"/>
                  <a:gd name="connsiteY4801" fmla="*/ 2011 h 825627"/>
                  <a:gd name="connsiteX4802" fmla="*/ 3018082 w 3587446"/>
                  <a:gd name="connsiteY4802" fmla="*/ 0 h 825627"/>
                  <a:gd name="connsiteX4803" fmla="*/ 3042104 w 3587446"/>
                  <a:gd name="connsiteY4803" fmla="*/ 0 h 825627"/>
                  <a:gd name="connsiteX4804" fmla="*/ 3035608 w 3587446"/>
                  <a:gd name="connsiteY4804" fmla="*/ 4232 h 825627"/>
                  <a:gd name="connsiteX4805" fmla="*/ 3023008 w 3587446"/>
                  <a:gd name="connsiteY4805" fmla="*/ 3833 h 825627"/>
                  <a:gd name="connsiteX4806" fmla="*/ 2918203 w 3587446"/>
                  <a:gd name="connsiteY4806" fmla="*/ 0 h 825627"/>
                  <a:gd name="connsiteX4807" fmla="*/ 2976463 w 3587446"/>
                  <a:gd name="connsiteY4807" fmla="*/ 0 h 825627"/>
                  <a:gd name="connsiteX4808" fmla="*/ 2961530 w 3587446"/>
                  <a:gd name="connsiteY4808" fmla="*/ 8316 h 825627"/>
                  <a:gd name="connsiteX4809" fmla="*/ 2923728 w 3587446"/>
                  <a:gd name="connsiteY4809" fmla="*/ 5028 h 825627"/>
                  <a:gd name="connsiteX4810" fmla="*/ 2741519 w 3587446"/>
                  <a:gd name="connsiteY4810" fmla="*/ 0 h 825627"/>
                  <a:gd name="connsiteX4811" fmla="*/ 2895774 w 3587446"/>
                  <a:gd name="connsiteY4811" fmla="*/ 0 h 825627"/>
                  <a:gd name="connsiteX4812" fmla="*/ 2915067 w 3587446"/>
                  <a:gd name="connsiteY4812" fmla="*/ 13735 h 825627"/>
                  <a:gd name="connsiteX4813" fmla="*/ 2915067 w 3587446"/>
                  <a:gd name="connsiteY4813" fmla="*/ 39155 h 825627"/>
                  <a:gd name="connsiteX4814" fmla="*/ 2843518 w 3587446"/>
                  <a:gd name="connsiteY4814" fmla="*/ 90089 h 825627"/>
                  <a:gd name="connsiteX4815" fmla="*/ 2807806 w 3587446"/>
                  <a:gd name="connsiteY4815" fmla="*/ 90089 h 825627"/>
                  <a:gd name="connsiteX4816" fmla="*/ 2729242 w 3587446"/>
                  <a:gd name="connsiteY4816" fmla="*/ 34161 h 825627"/>
                  <a:gd name="connsiteX4817" fmla="*/ 2729241 w 3587446"/>
                  <a:gd name="connsiteY4817" fmla="*/ 8740 h 825627"/>
                  <a:gd name="connsiteX4818" fmla="*/ 2684211 w 3587446"/>
                  <a:gd name="connsiteY4818" fmla="*/ 0 h 825627"/>
                  <a:gd name="connsiteX4819" fmla="*/ 2717516 w 3587446"/>
                  <a:gd name="connsiteY4819" fmla="*/ 0 h 825627"/>
                  <a:gd name="connsiteX4820" fmla="*/ 2710441 w 3587446"/>
                  <a:gd name="connsiteY4820" fmla="*/ 5037 h 825627"/>
                  <a:gd name="connsiteX4821" fmla="*/ 2691286 w 3587446"/>
                  <a:gd name="connsiteY4821" fmla="*/ 5037 h 825627"/>
                  <a:gd name="connsiteX4822" fmla="*/ 2608098 w 3587446"/>
                  <a:gd name="connsiteY4822" fmla="*/ 0 h 825627"/>
                  <a:gd name="connsiteX4823" fmla="*/ 2636635 w 3587446"/>
                  <a:gd name="connsiteY4823" fmla="*/ 0 h 825627"/>
                  <a:gd name="connsiteX4824" fmla="*/ 2642493 w 3587446"/>
                  <a:gd name="connsiteY4824" fmla="*/ 4171 h 825627"/>
                  <a:gd name="connsiteX4825" fmla="*/ 2642493 w 3587446"/>
                  <a:gd name="connsiteY4825" fmla="*/ 16242 h 825627"/>
                  <a:gd name="connsiteX4826" fmla="*/ 2628912 w 3587446"/>
                  <a:gd name="connsiteY4826" fmla="*/ 25910 h 825627"/>
                  <a:gd name="connsiteX4827" fmla="*/ 2620163 w 3587446"/>
                  <a:gd name="connsiteY4827" fmla="*/ 25910 h 825627"/>
                  <a:gd name="connsiteX4828" fmla="*/ 2615822 w 3587446"/>
                  <a:gd name="connsiteY4828" fmla="*/ 25910 h 825627"/>
                  <a:gd name="connsiteX4829" fmla="*/ 2602240 w 3587446"/>
                  <a:gd name="connsiteY4829" fmla="*/ 16242 h 825627"/>
                  <a:gd name="connsiteX4830" fmla="*/ 2602240 w 3587446"/>
                  <a:gd name="connsiteY4830" fmla="*/ 4170 h 825627"/>
                  <a:gd name="connsiteX4831" fmla="*/ 2497277 w 3587446"/>
                  <a:gd name="connsiteY4831" fmla="*/ 0 h 825627"/>
                  <a:gd name="connsiteX4832" fmla="*/ 2568034 w 3587446"/>
                  <a:gd name="connsiteY4832" fmla="*/ 0 h 825627"/>
                  <a:gd name="connsiteX4833" fmla="*/ 2555795 w 3587446"/>
                  <a:gd name="connsiteY4833" fmla="*/ 9411 h 825627"/>
                  <a:gd name="connsiteX4834" fmla="*/ 2513322 w 3587446"/>
                  <a:gd name="connsiteY4834" fmla="*/ 10575 h 825627"/>
                  <a:gd name="connsiteX4835" fmla="*/ 2280751 w 3587446"/>
                  <a:gd name="connsiteY4835" fmla="*/ 0 h 825627"/>
                  <a:gd name="connsiteX4836" fmla="*/ 2451777 w 3587446"/>
                  <a:gd name="connsiteY4836" fmla="*/ 0 h 825627"/>
                  <a:gd name="connsiteX4837" fmla="*/ 2449215 w 3587446"/>
                  <a:gd name="connsiteY4837" fmla="*/ 11545 h 825627"/>
                  <a:gd name="connsiteX4838" fmla="*/ 2421881 w 3587446"/>
                  <a:gd name="connsiteY4838" fmla="*/ 43323 h 825627"/>
                  <a:gd name="connsiteX4839" fmla="*/ 2374364 w 3587446"/>
                  <a:gd name="connsiteY4839" fmla="*/ 51457 h 825627"/>
                  <a:gd name="connsiteX4840" fmla="*/ 2295860 w 3587446"/>
                  <a:gd name="connsiteY4840" fmla="*/ 17239 h 825627"/>
                  <a:gd name="connsiteX4841" fmla="*/ 2280305 w 3587446"/>
                  <a:gd name="connsiteY4841" fmla="*/ 2011 h 825627"/>
                  <a:gd name="connsiteX4842" fmla="*/ 2236928 w 3587446"/>
                  <a:gd name="connsiteY4842" fmla="*/ 0 h 825627"/>
                  <a:gd name="connsiteX4843" fmla="*/ 2260948 w 3587446"/>
                  <a:gd name="connsiteY4843" fmla="*/ 0 h 825627"/>
                  <a:gd name="connsiteX4844" fmla="*/ 2254453 w 3587446"/>
                  <a:gd name="connsiteY4844" fmla="*/ 4232 h 825627"/>
                  <a:gd name="connsiteX4845" fmla="*/ 2241854 w 3587446"/>
                  <a:gd name="connsiteY4845" fmla="*/ 3833 h 825627"/>
                  <a:gd name="connsiteX4846" fmla="*/ 2137048 w 3587446"/>
                  <a:gd name="connsiteY4846" fmla="*/ 0 h 825627"/>
                  <a:gd name="connsiteX4847" fmla="*/ 2195308 w 3587446"/>
                  <a:gd name="connsiteY4847" fmla="*/ 0 h 825627"/>
                  <a:gd name="connsiteX4848" fmla="*/ 2180375 w 3587446"/>
                  <a:gd name="connsiteY4848" fmla="*/ 8316 h 825627"/>
                  <a:gd name="connsiteX4849" fmla="*/ 2142573 w 3587446"/>
                  <a:gd name="connsiteY4849" fmla="*/ 5028 h 825627"/>
                  <a:gd name="connsiteX4850" fmla="*/ 1960364 w 3587446"/>
                  <a:gd name="connsiteY4850" fmla="*/ 0 h 825627"/>
                  <a:gd name="connsiteX4851" fmla="*/ 2114619 w 3587446"/>
                  <a:gd name="connsiteY4851" fmla="*/ 0 h 825627"/>
                  <a:gd name="connsiteX4852" fmla="*/ 2133912 w 3587446"/>
                  <a:gd name="connsiteY4852" fmla="*/ 13735 h 825627"/>
                  <a:gd name="connsiteX4853" fmla="*/ 2133912 w 3587446"/>
                  <a:gd name="connsiteY4853" fmla="*/ 39155 h 825627"/>
                  <a:gd name="connsiteX4854" fmla="*/ 2062362 w 3587446"/>
                  <a:gd name="connsiteY4854" fmla="*/ 90089 h 825627"/>
                  <a:gd name="connsiteX4855" fmla="*/ 2026650 w 3587446"/>
                  <a:gd name="connsiteY4855" fmla="*/ 90089 h 825627"/>
                  <a:gd name="connsiteX4856" fmla="*/ 1948086 w 3587446"/>
                  <a:gd name="connsiteY4856" fmla="*/ 34161 h 825627"/>
                  <a:gd name="connsiteX4857" fmla="*/ 1948086 w 3587446"/>
                  <a:gd name="connsiteY4857" fmla="*/ 8740 h 825627"/>
                  <a:gd name="connsiteX4858" fmla="*/ 1903056 w 3587446"/>
                  <a:gd name="connsiteY4858" fmla="*/ 0 h 825627"/>
                  <a:gd name="connsiteX4859" fmla="*/ 1936362 w 3587446"/>
                  <a:gd name="connsiteY4859" fmla="*/ 0 h 825627"/>
                  <a:gd name="connsiteX4860" fmla="*/ 1929287 w 3587446"/>
                  <a:gd name="connsiteY4860" fmla="*/ 5037 h 825627"/>
                  <a:gd name="connsiteX4861" fmla="*/ 1910132 w 3587446"/>
                  <a:gd name="connsiteY4861" fmla="*/ 5037 h 825627"/>
                  <a:gd name="connsiteX4862" fmla="*/ 1827100 w 3587446"/>
                  <a:gd name="connsiteY4862" fmla="*/ 0 h 825627"/>
                  <a:gd name="connsiteX4863" fmla="*/ 1855479 w 3587446"/>
                  <a:gd name="connsiteY4863" fmla="*/ 0 h 825627"/>
                  <a:gd name="connsiteX4864" fmla="*/ 1861337 w 3587446"/>
                  <a:gd name="connsiteY4864" fmla="*/ 4171 h 825627"/>
                  <a:gd name="connsiteX4865" fmla="*/ 1861338 w 3587446"/>
                  <a:gd name="connsiteY4865" fmla="*/ 16242 h 825627"/>
                  <a:gd name="connsiteX4866" fmla="*/ 1847757 w 3587446"/>
                  <a:gd name="connsiteY4866" fmla="*/ 25910 h 825627"/>
                  <a:gd name="connsiteX4867" fmla="*/ 1839009 w 3587446"/>
                  <a:gd name="connsiteY4867" fmla="*/ 25910 h 825627"/>
                  <a:gd name="connsiteX4868" fmla="*/ 1834824 w 3587446"/>
                  <a:gd name="connsiteY4868" fmla="*/ 25910 h 825627"/>
                  <a:gd name="connsiteX4869" fmla="*/ 1821243 w 3587446"/>
                  <a:gd name="connsiteY4869" fmla="*/ 16242 h 825627"/>
                  <a:gd name="connsiteX4870" fmla="*/ 1821243 w 3587446"/>
                  <a:gd name="connsiteY4870" fmla="*/ 4170 h 825627"/>
                  <a:gd name="connsiteX4871" fmla="*/ 1716279 w 3587446"/>
                  <a:gd name="connsiteY4871" fmla="*/ 0 h 825627"/>
                  <a:gd name="connsiteX4872" fmla="*/ 1787037 w 3587446"/>
                  <a:gd name="connsiteY4872" fmla="*/ 0 h 825627"/>
                  <a:gd name="connsiteX4873" fmla="*/ 1774797 w 3587446"/>
                  <a:gd name="connsiteY4873" fmla="*/ 9411 h 825627"/>
                  <a:gd name="connsiteX4874" fmla="*/ 1732324 w 3587446"/>
                  <a:gd name="connsiteY4874" fmla="*/ 10575 h 825627"/>
                  <a:gd name="connsiteX4875" fmla="*/ 1499753 w 3587446"/>
                  <a:gd name="connsiteY4875" fmla="*/ 0 h 825627"/>
                  <a:gd name="connsiteX4876" fmla="*/ 1670780 w 3587446"/>
                  <a:gd name="connsiteY4876" fmla="*/ 0 h 825627"/>
                  <a:gd name="connsiteX4877" fmla="*/ 1668218 w 3587446"/>
                  <a:gd name="connsiteY4877" fmla="*/ 11545 h 825627"/>
                  <a:gd name="connsiteX4878" fmla="*/ 1640884 w 3587446"/>
                  <a:gd name="connsiteY4878" fmla="*/ 43323 h 825627"/>
                  <a:gd name="connsiteX4879" fmla="*/ 1593365 w 3587446"/>
                  <a:gd name="connsiteY4879" fmla="*/ 51457 h 825627"/>
                  <a:gd name="connsiteX4880" fmla="*/ 1514862 w 3587446"/>
                  <a:gd name="connsiteY4880" fmla="*/ 17239 h 825627"/>
                  <a:gd name="connsiteX4881" fmla="*/ 1499307 w 3587446"/>
                  <a:gd name="connsiteY4881" fmla="*/ 2011 h 825627"/>
                  <a:gd name="connsiteX4882" fmla="*/ 1455929 w 3587446"/>
                  <a:gd name="connsiteY4882" fmla="*/ 0 h 825627"/>
                  <a:gd name="connsiteX4883" fmla="*/ 1479951 w 3587446"/>
                  <a:gd name="connsiteY4883" fmla="*/ 0 h 825627"/>
                  <a:gd name="connsiteX4884" fmla="*/ 1473455 w 3587446"/>
                  <a:gd name="connsiteY4884" fmla="*/ 4232 h 825627"/>
                  <a:gd name="connsiteX4885" fmla="*/ 1460856 w 3587446"/>
                  <a:gd name="connsiteY4885" fmla="*/ 3833 h 825627"/>
                  <a:gd name="connsiteX4886" fmla="*/ 1356049 w 3587446"/>
                  <a:gd name="connsiteY4886" fmla="*/ 0 h 825627"/>
                  <a:gd name="connsiteX4887" fmla="*/ 1414310 w 3587446"/>
                  <a:gd name="connsiteY4887" fmla="*/ 0 h 825627"/>
                  <a:gd name="connsiteX4888" fmla="*/ 1399377 w 3587446"/>
                  <a:gd name="connsiteY4888" fmla="*/ 8316 h 825627"/>
                  <a:gd name="connsiteX4889" fmla="*/ 1361574 w 3587446"/>
                  <a:gd name="connsiteY4889" fmla="*/ 5028 h 825627"/>
                  <a:gd name="connsiteX4890" fmla="*/ 1179365 w 3587446"/>
                  <a:gd name="connsiteY4890" fmla="*/ 0 h 825627"/>
                  <a:gd name="connsiteX4891" fmla="*/ 1333620 w 3587446"/>
                  <a:gd name="connsiteY4891" fmla="*/ 0 h 825627"/>
                  <a:gd name="connsiteX4892" fmla="*/ 1352913 w 3587446"/>
                  <a:gd name="connsiteY4892" fmla="*/ 13735 h 825627"/>
                  <a:gd name="connsiteX4893" fmla="*/ 1352913 w 3587446"/>
                  <a:gd name="connsiteY4893" fmla="*/ 39155 h 825627"/>
                  <a:gd name="connsiteX4894" fmla="*/ 1281364 w 3587446"/>
                  <a:gd name="connsiteY4894" fmla="*/ 90089 h 825627"/>
                  <a:gd name="connsiteX4895" fmla="*/ 1245653 w 3587446"/>
                  <a:gd name="connsiteY4895" fmla="*/ 90089 h 825627"/>
                  <a:gd name="connsiteX4896" fmla="*/ 1167089 w 3587446"/>
                  <a:gd name="connsiteY4896" fmla="*/ 34161 h 825627"/>
                  <a:gd name="connsiteX4897" fmla="*/ 1167088 w 3587446"/>
                  <a:gd name="connsiteY4897" fmla="*/ 8740 h 825627"/>
                  <a:gd name="connsiteX4898" fmla="*/ 1122058 w 3587446"/>
                  <a:gd name="connsiteY4898" fmla="*/ 0 h 825627"/>
                  <a:gd name="connsiteX4899" fmla="*/ 1155364 w 3587446"/>
                  <a:gd name="connsiteY4899" fmla="*/ 0 h 825627"/>
                  <a:gd name="connsiteX4900" fmla="*/ 1148288 w 3587446"/>
                  <a:gd name="connsiteY4900" fmla="*/ 5037 h 825627"/>
                  <a:gd name="connsiteX4901" fmla="*/ 1129133 w 3587446"/>
                  <a:gd name="connsiteY4901" fmla="*/ 5037 h 825627"/>
                  <a:gd name="connsiteX4902" fmla="*/ 1047580 w 3587446"/>
                  <a:gd name="connsiteY4902" fmla="*/ 0 h 825627"/>
                  <a:gd name="connsiteX4903" fmla="*/ 1074482 w 3587446"/>
                  <a:gd name="connsiteY4903" fmla="*/ 0 h 825627"/>
                  <a:gd name="connsiteX4904" fmla="*/ 1080340 w 3587446"/>
                  <a:gd name="connsiteY4904" fmla="*/ 4171 h 825627"/>
                  <a:gd name="connsiteX4905" fmla="*/ 1080341 w 3587446"/>
                  <a:gd name="connsiteY4905" fmla="*/ 16242 h 825627"/>
                  <a:gd name="connsiteX4906" fmla="*/ 1066759 w 3587446"/>
                  <a:gd name="connsiteY4906" fmla="*/ 25910 h 825627"/>
                  <a:gd name="connsiteX4907" fmla="*/ 1058010 w 3587446"/>
                  <a:gd name="connsiteY4907" fmla="*/ 25910 h 825627"/>
                  <a:gd name="connsiteX4908" fmla="*/ 1055306 w 3587446"/>
                  <a:gd name="connsiteY4908" fmla="*/ 25910 h 825627"/>
                  <a:gd name="connsiteX4909" fmla="*/ 1041723 w 3587446"/>
                  <a:gd name="connsiteY4909" fmla="*/ 16242 h 825627"/>
                  <a:gd name="connsiteX4910" fmla="*/ 1041723 w 3587446"/>
                  <a:gd name="connsiteY4910" fmla="*/ 4170 h 825627"/>
                  <a:gd name="connsiteX4911" fmla="*/ 936760 w 3587446"/>
                  <a:gd name="connsiteY4911" fmla="*/ 0 h 825627"/>
                  <a:gd name="connsiteX4912" fmla="*/ 1007517 w 3587446"/>
                  <a:gd name="connsiteY4912" fmla="*/ 0 h 825627"/>
                  <a:gd name="connsiteX4913" fmla="*/ 995278 w 3587446"/>
                  <a:gd name="connsiteY4913" fmla="*/ 9411 h 825627"/>
                  <a:gd name="connsiteX4914" fmla="*/ 952805 w 3587446"/>
                  <a:gd name="connsiteY4914" fmla="*/ 10575 h 825627"/>
                  <a:gd name="connsiteX4915" fmla="*/ 720234 w 3587446"/>
                  <a:gd name="connsiteY4915" fmla="*/ 0 h 825627"/>
                  <a:gd name="connsiteX4916" fmla="*/ 891260 w 3587446"/>
                  <a:gd name="connsiteY4916" fmla="*/ 0 h 825627"/>
                  <a:gd name="connsiteX4917" fmla="*/ 888698 w 3587446"/>
                  <a:gd name="connsiteY4917" fmla="*/ 11545 h 825627"/>
                  <a:gd name="connsiteX4918" fmla="*/ 861365 w 3587446"/>
                  <a:gd name="connsiteY4918" fmla="*/ 43323 h 825627"/>
                  <a:gd name="connsiteX4919" fmla="*/ 813847 w 3587446"/>
                  <a:gd name="connsiteY4919" fmla="*/ 51457 h 825627"/>
                  <a:gd name="connsiteX4920" fmla="*/ 735342 w 3587446"/>
                  <a:gd name="connsiteY4920" fmla="*/ 17239 h 825627"/>
                  <a:gd name="connsiteX4921" fmla="*/ 719788 w 3587446"/>
                  <a:gd name="connsiteY4921" fmla="*/ 2011 h 825627"/>
                  <a:gd name="connsiteX4922" fmla="*/ 676410 w 3587446"/>
                  <a:gd name="connsiteY4922" fmla="*/ 0 h 825627"/>
                  <a:gd name="connsiteX4923" fmla="*/ 700431 w 3587446"/>
                  <a:gd name="connsiteY4923" fmla="*/ 0 h 825627"/>
                  <a:gd name="connsiteX4924" fmla="*/ 693935 w 3587446"/>
                  <a:gd name="connsiteY4924" fmla="*/ 4232 h 825627"/>
                  <a:gd name="connsiteX4925" fmla="*/ 681337 w 3587446"/>
                  <a:gd name="connsiteY4925" fmla="*/ 3833 h 825627"/>
                  <a:gd name="connsiteX4926" fmla="*/ 576530 w 3587446"/>
                  <a:gd name="connsiteY4926" fmla="*/ 0 h 825627"/>
                  <a:gd name="connsiteX4927" fmla="*/ 634792 w 3587446"/>
                  <a:gd name="connsiteY4927" fmla="*/ 0 h 825627"/>
                  <a:gd name="connsiteX4928" fmla="*/ 619858 w 3587446"/>
                  <a:gd name="connsiteY4928" fmla="*/ 8316 h 825627"/>
                  <a:gd name="connsiteX4929" fmla="*/ 582056 w 3587446"/>
                  <a:gd name="connsiteY4929" fmla="*/ 5028 h 825627"/>
                  <a:gd name="connsiteX4930" fmla="*/ 399847 w 3587446"/>
                  <a:gd name="connsiteY4930" fmla="*/ 0 h 825627"/>
                  <a:gd name="connsiteX4931" fmla="*/ 554100 w 3587446"/>
                  <a:gd name="connsiteY4931" fmla="*/ 0 h 825627"/>
                  <a:gd name="connsiteX4932" fmla="*/ 573394 w 3587446"/>
                  <a:gd name="connsiteY4932" fmla="*/ 13735 h 825627"/>
                  <a:gd name="connsiteX4933" fmla="*/ 573394 w 3587446"/>
                  <a:gd name="connsiteY4933" fmla="*/ 39155 h 825627"/>
                  <a:gd name="connsiteX4934" fmla="*/ 501846 w 3587446"/>
                  <a:gd name="connsiteY4934" fmla="*/ 90089 h 825627"/>
                  <a:gd name="connsiteX4935" fmla="*/ 466133 w 3587446"/>
                  <a:gd name="connsiteY4935" fmla="*/ 90089 h 825627"/>
                  <a:gd name="connsiteX4936" fmla="*/ 387569 w 3587446"/>
                  <a:gd name="connsiteY4936" fmla="*/ 34161 h 825627"/>
                  <a:gd name="connsiteX4937" fmla="*/ 387569 w 3587446"/>
                  <a:gd name="connsiteY4937" fmla="*/ 8740 h 825627"/>
                  <a:gd name="connsiteX4938" fmla="*/ 342539 w 3587446"/>
                  <a:gd name="connsiteY4938" fmla="*/ 0 h 825627"/>
                  <a:gd name="connsiteX4939" fmla="*/ 375845 w 3587446"/>
                  <a:gd name="connsiteY4939" fmla="*/ 0 h 825627"/>
                  <a:gd name="connsiteX4940" fmla="*/ 368769 w 3587446"/>
                  <a:gd name="connsiteY4940" fmla="*/ 5037 h 825627"/>
                  <a:gd name="connsiteX4941" fmla="*/ 349614 w 3587446"/>
                  <a:gd name="connsiteY4941" fmla="*/ 5037 h 825627"/>
                  <a:gd name="connsiteX4942" fmla="*/ 266583 w 3587446"/>
                  <a:gd name="connsiteY4942" fmla="*/ 0 h 825627"/>
                  <a:gd name="connsiteX4943" fmla="*/ 294963 w 3587446"/>
                  <a:gd name="connsiteY4943" fmla="*/ 0 h 825627"/>
                  <a:gd name="connsiteX4944" fmla="*/ 300821 w 3587446"/>
                  <a:gd name="connsiteY4944" fmla="*/ 4171 h 825627"/>
                  <a:gd name="connsiteX4945" fmla="*/ 300821 w 3587446"/>
                  <a:gd name="connsiteY4945" fmla="*/ 16242 h 825627"/>
                  <a:gd name="connsiteX4946" fmla="*/ 287239 w 3587446"/>
                  <a:gd name="connsiteY4946" fmla="*/ 25910 h 825627"/>
                  <a:gd name="connsiteX4947" fmla="*/ 278491 w 3587446"/>
                  <a:gd name="connsiteY4947" fmla="*/ 25910 h 825627"/>
                  <a:gd name="connsiteX4948" fmla="*/ 274307 w 3587446"/>
                  <a:gd name="connsiteY4948" fmla="*/ 25910 h 825627"/>
                  <a:gd name="connsiteX4949" fmla="*/ 260725 w 3587446"/>
                  <a:gd name="connsiteY4949" fmla="*/ 16242 h 825627"/>
                  <a:gd name="connsiteX4950" fmla="*/ 260725 w 3587446"/>
                  <a:gd name="connsiteY4950" fmla="*/ 4170 h 825627"/>
                  <a:gd name="connsiteX4951" fmla="*/ 205109 w 3587446"/>
                  <a:gd name="connsiteY4951" fmla="*/ 0 h 825627"/>
                  <a:gd name="connsiteX4952" fmla="*/ 226520 w 3587446"/>
                  <a:gd name="connsiteY4952" fmla="*/ 0 h 825627"/>
                  <a:gd name="connsiteX4953" fmla="*/ 214280 w 3587446"/>
                  <a:gd name="connsiteY4953" fmla="*/ 9411 h 825627"/>
                  <a:gd name="connsiteX4954" fmla="*/ 201729 w 3587446"/>
                  <a:gd name="connsiteY4954" fmla="*/ 13521 h 8256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  <a:cxn ang="0">
                    <a:pos x="connsiteX470" y="connsiteY470"/>
                  </a:cxn>
                  <a:cxn ang="0">
                    <a:pos x="connsiteX471" y="connsiteY471"/>
                  </a:cxn>
                  <a:cxn ang="0">
                    <a:pos x="connsiteX472" y="connsiteY472"/>
                  </a:cxn>
                  <a:cxn ang="0">
                    <a:pos x="connsiteX473" y="connsiteY473"/>
                  </a:cxn>
                  <a:cxn ang="0">
                    <a:pos x="connsiteX474" y="connsiteY474"/>
                  </a:cxn>
                  <a:cxn ang="0">
                    <a:pos x="connsiteX475" y="connsiteY475"/>
                  </a:cxn>
                  <a:cxn ang="0">
                    <a:pos x="connsiteX476" y="connsiteY476"/>
                  </a:cxn>
                  <a:cxn ang="0">
                    <a:pos x="connsiteX477" y="connsiteY477"/>
                  </a:cxn>
                  <a:cxn ang="0">
                    <a:pos x="connsiteX478" y="connsiteY478"/>
                  </a:cxn>
                  <a:cxn ang="0">
                    <a:pos x="connsiteX479" y="connsiteY479"/>
                  </a:cxn>
                  <a:cxn ang="0">
                    <a:pos x="connsiteX480" y="connsiteY480"/>
                  </a:cxn>
                  <a:cxn ang="0">
                    <a:pos x="connsiteX481" y="connsiteY481"/>
                  </a:cxn>
                  <a:cxn ang="0">
                    <a:pos x="connsiteX482" y="connsiteY482"/>
                  </a:cxn>
                  <a:cxn ang="0">
                    <a:pos x="connsiteX483" y="connsiteY483"/>
                  </a:cxn>
                  <a:cxn ang="0">
                    <a:pos x="connsiteX484" y="connsiteY484"/>
                  </a:cxn>
                  <a:cxn ang="0">
                    <a:pos x="connsiteX485" y="connsiteY485"/>
                  </a:cxn>
                  <a:cxn ang="0">
                    <a:pos x="connsiteX486" y="connsiteY486"/>
                  </a:cxn>
                  <a:cxn ang="0">
                    <a:pos x="connsiteX487" y="connsiteY487"/>
                  </a:cxn>
                  <a:cxn ang="0">
                    <a:pos x="connsiteX488" y="connsiteY488"/>
                  </a:cxn>
                  <a:cxn ang="0">
                    <a:pos x="connsiteX489" y="connsiteY489"/>
                  </a:cxn>
                  <a:cxn ang="0">
                    <a:pos x="connsiteX490" y="connsiteY490"/>
                  </a:cxn>
                  <a:cxn ang="0">
                    <a:pos x="connsiteX491" y="connsiteY491"/>
                  </a:cxn>
                  <a:cxn ang="0">
                    <a:pos x="connsiteX492" y="connsiteY492"/>
                  </a:cxn>
                  <a:cxn ang="0">
                    <a:pos x="connsiteX493" y="connsiteY493"/>
                  </a:cxn>
                  <a:cxn ang="0">
                    <a:pos x="connsiteX494" y="connsiteY494"/>
                  </a:cxn>
                  <a:cxn ang="0">
                    <a:pos x="connsiteX495" y="connsiteY495"/>
                  </a:cxn>
                  <a:cxn ang="0">
                    <a:pos x="connsiteX496" y="connsiteY496"/>
                  </a:cxn>
                  <a:cxn ang="0">
                    <a:pos x="connsiteX497" y="connsiteY497"/>
                  </a:cxn>
                  <a:cxn ang="0">
                    <a:pos x="connsiteX498" y="connsiteY498"/>
                  </a:cxn>
                  <a:cxn ang="0">
                    <a:pos x="connsiteX499" y="connsiteY499"/>
                  </a:cxn>
                  <a:cxn ang="0">
                    <a:pos x="connsiteX500" y="connsiteY500"/>
                  </a:cxn>
                  <a:cxn ang="0">
                    <a:pos x="connsiteX501" y="connsiteY501"/>
                  </a:cxn>
                  <a:cxn ang="0">
                    <a:pos x="connsiteX502" y="connsiteY502"/>
                  </a:cxn>
                  <a:cxn ang="0">
                    <a:pos x="connsiteX503" y="connsiteY503"/>
                  </a:cxn>
                  <a:cxn ang="0">
                    <a:pos x="connsiteX504" y="connsiteY504"/>
                  </a:cxn>
                  <a:cxn ang="0">
                    <a:pos x="connsiteX505" y="connsiteY505"/>
                  </a:cxn>
                  <a:cxn ang="0">
                    <a:pos x="connsiteX506" y="connsiteY506"/>
                  </a:cxn>
                  <a:cxn ang="0">
                    <a:pos x="connsiteX507" y="connsiteY507"/>
                  </a:cxn>
                  <a:cxn ang="0">
                    <a:pos x="connsiteX508" y="connsiteY508"/>
                  </a:cxn>
                  <a:cxn ang="0">
                    <a:pos x="connsiteX509" y="connsiteY509"/>
                  </a:cxn>
                  <a:cxn ang="0">
                    <a:pos x="connsiteX510" y="connsiteY510"/>
                  </a:cxn>
                  <a:cxn ang="0">
                    <a:pos x="connsiteX511" y="connsiteY511"/>
                  </a:cxn>
                  <a:cxn ang="0">
                    <a:pos x="connsiteX512" y="connsiteY512"/>
                  </a:cxn>
                  <a:cxn ang="0">
                    <a:pos x="connsiteX513" y="connsiteY513"/>
                  </a:cxn>
                  <a:cxn ang="0">
                    <a:pos x="connsiteX514" y="connsiteY514"/>
                  </a:cxn>
                  <a:cxn ang="0">
                    <a:pos x="connsiteX515" y="connsiteY515"/>
                  </a:cxn>
                  <a:cxn ang="0">
                    <a:pos x="connsiteX516" y="connsiteY516"/>
                  </a:cxn>
                  <a:cxn ang="0">
                    <a:pos x="connsiteX517" y="connsiteY517"/>
                  </a:cxn>
                  <a:cxn ang="0">
                    <a:pos x="connsiteX518" y="connsiteY518"/>
                  </a:cxn>
                  <a:cxn ang="0">
                    <a:pos x="connsiteX519" y="connsiteY519"/>
                  </a:cxn>
                  <a:cxn ang="0">
                    <a:pos x="connsiteX520" y="connsiteY520"/>
                  </a:cxn>
                  <a:cxn ang="0">
                    <a:pos x="connsiteX521" y="connsiteY521"/>
                  </a:cxn>
                  <a:cxn ang="0">
                    <a:pos x="connsiteX522" y="connsiteY522"/>
                  </a:cxn>
                  <a:cxn ang="0">
                    <a:pos x="connsiteX523" y="connsiteY523"/>
                  </a:cxn>
                  <a:cxn ang="0">
                    <a:pos x="connsiteX524" y="connsiteY524"/>
                  </a:cxn>
                  <a:cxn ang="0">
                    <a:pos x="connsiteX525" y="connsiteY525"/>
                  </a:cxn>
                  <a:cxn ang="0">
                    <a:pos x="connsiteX526" y="connsiteY526"/>
                  </a:cxn>
                  <a:cxn ang="0">
                    <a:pos x="connsiteX527" y="connsiteY527"/>
                  </a:cxn>
                  <a:cxn ang="0">
                    <a:pos x="connsiteX528" y="connsiteY528"/>
                  </a:cxn>
                  <a:cxn ang="0">
                    <a:pos x="connsiteX529" y="connsiteY529"/>
                  </a:cxn>
                  <a:cxn ang="0">
                    <a:pos x="connsiteX530" y="connsiteY530"/>
                  </a:cxn>
                  <a:cxn ang="0">
                    <a:pos x="connsiteX531" y="connsiteY531"/>
                  </a:cxn>
                  <a:cxn ang="0">
                    <a:pos x="connsiteX532" y="connsiteY532"/>
                  </a:cxn>
                  <a:cxn ang="0">
                    <a:pos x="connsiteX533" y="connsiteY533"/>
                  </a:cxn>
                  <a:cxn ang="0">
                    <a:pos x="connsiteX534" y="connsiteY534"/>
                  </a:cxn>
                  <a:cxn ang="0">
                    <a:pos x="connsiteX535" y="connsiteY535"/>
                  </a:cxn>
                  <a:cxn ang="0">
                    <a:pos x="connsiteX536" y="connsiteY536"/>
                  </a:cxn>
                  <a:cxn ang="0">
                    <a:pos x="connsiteX537" y="connsiteY537"/>
                  </a:cxn>
                  <a:cxn ang="0">
                    <a:pos x="connsiteX538" y="connsiteY538"/>
                  </a:cxn>
                  <a:cxn ang="0">
                    <a:pos x="connsiteX539" y="connsiteY539"/>
                  </a:cxn>
                  <a:cxn ang="0">
                    <a:pos x="connsiteX540" y="connsiteY540"/>
                  </a:cxn>
                  <a:cxn ang="0">
                    <a:pos x="connsiteX541" y="connsiteY541"/>
                  </a:cxn>
                  <a:cxn ang="0">
                    <a:pos x="connsiteX542" y="connsiteY542"/>
                  </a:cxn>
                  <a:cxn ang="0">
                    <a:pos x="connsiteX543" y="connsiteY543"/>
                  </a:cxn>
                  <a:cxn ang="0">
                    <a:pos x="connsiteX544" y="connsiteY544"/>
                  </a:cxn>
                  <a:cxn ang="0">
                    <a:pos x="connsiteX545" y="connsiteY545"/>
                  </a:cxn>
                  <a:cxn ang="0">
                    <a:pos x="connsiteX546" y="connsiteY546"/>
                  </a:cxn>
                  <a:cxn ang="0">
                    <a:pos x="connsiteX547" y="connsiteY547"/>
                  </a:cxn>
                  <a:cxn ang="0">
                    <a:pos x="connsiteX548" y="connsiteY548"/>
                  </a:cxn>
                  <a:cxn ang="0">
                    <a:pos x="connsiteX549" y="connsiteY549"/>
                  </a:cxn>
                  <a:cxn ang="0">
                    <a:pos x="connsiteX550" y="connsiteY550"/>
                  </a:cxn>
                  <a:cxn ang="0">
                    <a:pos x="connsiteX551" y="connsiteY551"/>
                  </a:cxn>
                  <a:cxn ang="0">
                    <a:pos x="connsiteX552" y="connsiteY552"/>
                  </a:cxn>
                  <a:cxn ang="0">
                    <a:pos x="connsiteX553" y="connsiteY553"/>
                  </a:cxn>
                  <a:cxn ang="0">
                    <a:pos x="connsiteX554" y="connsiteY554"/>
                  </a:cxn>
                  <a:cxn ang="0">
                    <a:pos x="connsiteX555" y="connsiteY555"/>
                  </a:cxn>
                  <a:cxn ang="0">
                    <a:pos x="connsiteX556" y="connsiteY556"/>
                  </a:cxn>
                  <a:cxn ang="0">
                    <a:pos x="connsiteX557" y="connsiteY557"/>
                  </a:cxn>
                  <a:cxn ang="0">
                    <a:pos x="connsiteX558" y="connsiteY558"/>
                  </a:cxn>
                  <a:cxn ang="0">
                    <a:pos x="connsiteX559" y="connsiteY559"/>
                  </a:cxn>
                  <a:cxn ang="0">
                    <a:pos x="connsiteX560" y="connsiteY560"/>
                  </a:cxn>
                  <a:cxn ang="0">
                    <a:pos x="connsiteX561" y="connsiteY561"/>
                  </a:cxn>
                  <a:cxn ang="0">
                    <a:pos x="connsiteX562" y="connsiteY562"/>
                  </a:cxn>
                  <a:cxn ang="0">
                    <a:pos x="connsiteX563" y="connsiteY563"/>
                  </a:cxn>
                  <a:cxn ang="0">
                    <a:pos x="connsiteX564" y="connsiteY564"/>
                  </a:cxn>
                  <a:cxn ang="0">
                    <a:pos x="connsiteX565" y="connsiteY565"/>
                  </a:cxn>
                  <a:cxn ang="0">
                    <a:pos x="connsiteX566" y="connsiteY566"/>
                  </a:cxn>
                  <a:cxn ang="0">
                    <a:pos x="connsiteX567" y="connsiteY567"/>
                  </a:cxn>
                  <a:cxn ang="0">
                    <a:pos x="connsiteX568" y="connsiteY568"/>
                  </a:cxn>
                  <a:cxn ang="0">
                    <a:pos x="connsiteX569" y="connsiteY569"/>
                  </a:cxn>
                  <a:cxn ang="0">
                    <a:pos x="connsiteX570" y="connsiteY570"/>
                  </a:cxn>
                  <a:cxn ang="0">
                    <a:pos x="connsiteX571" y="connsiteY571"/>
                  </a:cxn>
                  <a:cxn ang="0">
                    <a:pos x="connsiteX572" y="connsiteY572"/>
                  </a:cxn>
                  <a:cxn ang="0">
                    <a:pos x="connsiteX573" y="connsiteY573"/>
                  </a:cxn>
                  <a:cxn ang="0">
                    <a:pos x="connsiteX574" y="connsiteY574"/>
                  </a:cxn>
                  <a:cxn ang="0">
                    <a:pos x="connsiteX575" y="connsiteY575"/>
                  </a:cxn>
                  <a:cxn ang="0">
                    <a:pos x="connsiteX576" y="connsiteY576"/>
                  </a:cxn>
                  <a:cxn ang="0">
                    <a:pos x="connsiteX577" y="connsiteY577"/>
                  </a:cxn>
                  <a:cxn ang="0">
                    <a:pos x="connsiteX578" y="connsiteY578"/>
                  </a:cxn>
                  <a:cxn ang="0">
                    <a:pos x="connsiteX579" y="connsiteY579"/>
                  </a:cxn>
                  <a:cxn ang="0">
                    <a:pos x="connsiteX580" y="connsiteY580"/>
                  </a:cxn>
                  <a:cxn ang="0">
                    <a:pos x="connsiteX581" y="connsiteY581"/>
                  </a:cxn>
                  <a:cxn ang="0">
                    <a:pos x="connsiteX582" y="connsiteY582"/>
                  </a:cxn>
                  <a:cxn ang="0">
                    <a:pos x="connsiteX583" y="connsiteY583"/>
                  </a:cxn>
                  <a:cxn ang="0">
                    <a:pos x="connsiteX584" y="connsiteY584"/>
                  </a:cxn>
                  <a:cxn ang="0">
                    <a:pos x="connsiteX585" y="connsiteY585"/>
                  </a:cxn>
                  <a:cxn ang="0">
                    <a:pos x="connsiteX586" y="connsiteY586"/>
                  </a:cxn>
                  <a:cxn ang="0">
                    <a:pos x="connsiteX587" y="connsiteY587"/>
                  </a:cxn>
                  <a:cxn ang="0">
                    <a:pos x="connsiteX588" y="connsiteY588"/>
                  </a:cxn>
                  <a:cxn ang="0">
                    <a:pos x="connsiteX589" y="connsiteY589"/>
                  </a:cxn>
                  <a:cxn ang="0">
                    <a:pos x="connsiteX590" y="connsiteY590"/>
                  </a:cxn>
                  <a:cxn ang="0">
                    <a:pos x="connsiteX591" y="connsiteY591"/>
                  </a:cxn>
                  <a:cxn ang="0">
                    <a:pos x="connsiteX592" y="connsiteY592"/>
                  </a:cxn>
                  <a:cxn ang="0">
                    <a:pos x="connsiteX593" y="connsiteY593"/>
                  </a:cxn>
                  <a:cxn ang="0">
                    <a:pos x="connsiteX594" y="connsiteY594"/>
                  </a:cxn>
                  <a:cxn ang="0">
                    <a:pos x="connsiteX595" y="connsiteY595"/>
                  </a:cxn>
                  <a:cxn ang="0">
                    <a:pos x="connsiteX596" y="connsiteY596"/>
                  </a:cxn>
                  <a:cxn ang="0">
                    <a:pos x="connsiteX597" y="connsiteY597"/>
                  </a:cxn>
                  <a:cxn ang="0">
                    <a:pos x="connsiteX598" y="connsiteY598"/>
                  </a:cxn>
                  <a:cxn ang="0">
                    <a:pos x="connsiteX599" y="connsiteY599"/>
                  </a:cxn>
                  <a:cxn ang="0">
                    <a:pos x="connsiteX600" y="connsiteY600"/>
                  </a:cxn>
                  <a:cxn ang="0">
                    <a:pos x="connsiteX601" y="connsiteY601"/>
                  </a:cxn>
                  <a:cxn ang="0">
                    <a:pos x="connsiteX602" y="connsiteY602"/>
                  </a:cxn>
                  <a:cxn ang="0">
                    <a:pos x="connsiteX603" y="connsiteY603"/>
                  </a:cxn>
                  <a:cxn ang="0">
                    <a:pos x="connsiteX604" y="connsiteY604"/>
                  </a:cxn>
                  <a:cxn ang="0">
                    <a:pos x="connsiteX605" y="connsiteY605"/>
                  </a:cxn>
                  <a:cxn ang="0">
                    <a:pos x="connsiteX606" y="connsiteY606"/>
                  </a:cxn>
                  <a:cxn ang="0">
                    <a:pos x="connsiteX607" y="connsiteY607"/>
                  </a:cxn>
                  <a:cxn ang="0">
                    <a:pos x="connsiteX608" y="connsiteY608"/>
                  </a:cxn>
                  <a:cxn ang="0">
                    <a:pos x="connsiteX609" y="connsiteY609"/>
                  </a:cxn>
                  <a:cxn ang="0">
                    <a:pos x="connsiteX610" y="connsiteY610"/>
                  </a:cxn>
                  <a:cxn ang="0">
                    <a:pos x="connsiteX611" y="connsiteY611"/>
                  </a:cxn>
                  <a:cxn ang="0">
                    <a:pos x="connsiteX612" y="connsiteY612"/>
                  </a:cxn>
                  <a:cxn ang="0">
                    <a:pos x="connsiteX613" y="connsiteY613"/>
                  </a:cxn>
                  <a:cxn ang="0">
                    <a:pos x="connsiteX614" y="connsiteY614"/>
                  </a:cxn>
                  <a:cxn ang="0">
                    <a:pos x="connsiteX615" y="connsiteY615"/>
                  </a:cxn>
                  <a:cxn ang="0">
                    <a:pos x="connsiteX616" y="connsiteY616"/>
                  </a:cxn>
                  <a:cxn ang="0">
                    <a:pos x="connsiteX617" y="connsiteY617"/>
                  </a:cxn>
                  <a:cxn ang="0">
                    <a:pos x="connsiteX618" y="connsiteY618"/>
                  </a:cxn>
                  <a:cxn ang="0">
                    <a:pos x="connsiteX619" y="connsiteY619"/>
                  </a:cxn>
                  <a:cxn ang="0">
                    <a:pos x="connsiteX620" y="connsiteY620"/>
                  </a:cxn>
                  <a:cxn ang="0">
                    <a:pos x="connsiteX621" y="connsiteY621"/>
                  </a:cxn>
                  <a:cxn ang="0">
                    <a:pos x="connsiteX622" y="connsiteY622"/>
                  </a:cxn>
                  <a:cxn ang="0">
                    <a:pos x="connsiteX623" y="connsiteY623"/>
                  </a:cxn>
                  <a:cxn ang="0">
                    <a:pos x="connsiteX624" y="connsiteY624"/>
                  </a:cxn>
                  <a:cxn ang="0">
                    <a:pos x="connsiteX625" y="connsiteY625"/>
                  </a:cxn>
                  <a:cxn ang="0">
                    <a:pos x="connsiteX626" y="connsiteY626"/>
                  </a:cxn>
                  <a:cxn ang="0">
                    <a:pos x="connsiteX627" y="connsiteY627"/>
                  </a:cxn>
                  <a:cxn ang="0">
                    <a:pos x="connsiteX628" y="connsiteY628"/>
                  </a:cxn>
                  <a:cxn ang="0">
                    <a:pos x="connsiteX629" y="connsiteY629"/>
                  </a:cxn>
                  <a:cxn ang="0">
                    <a:pos x="connsiteX630" y="connsiteY630"/>
                  </a:cxn>
                  <a:cxn ang="0">
                    <a:pos x="connsiteX631" y="connsiteY631"/>
                  </a:cxn>
                  <a:cxn ang="0">
                    <a:pos x="connsiteX632" y="connsiteY632"/>
                  </a:cxn>
                  <a:cxn ang="0">
                    <a:pos x="connsiteX633" y="connsiteY633"/>
                  </a:cxn>
                  <a:cxn ang="0">
                    <a:pos x="connsiteX634" y="connsiteY634"/>
                  </a:cxn>
                  <a:cxn ang="0">
                    <a:pos x="connsiteX635" y="connsiteY635"/>
                  </a:cxn>
                  <a:cxn ang="0">
                    <a:pos x="connsiteX636" y="connsiteY636"/>
                  </a:cxn>
                  <a:cxn ang="0">
                    <a:pos x="connsiteX637" y="connsiteY637"/>
                  </a:cxn>
                  <a:cxn ang="0">
                    <a:pos x="connsiteX638" y="connsiteY638"/>
                  </a:cxn>
                  <a:cxn ang="0">
                    <a:pos x="connsiteX639" y="connsiteY639"/>
                  </a:cxn>
                  <a:cxn ang="0">
                    <a:pos x="connsiteX640" y="connsiteY640"/>
                  </a:cxn>
                  <a:cxn ang="0">
                    <a:pos x="connsiteX641" y="connsiteY641"/>
                  </a:cxn>
                  <a:cxn ang="0">
                    <a:pos x="connsiteX642" y="connsiteY642"/>
                  </a:cxn>
                  <a:cxn ang="0">
                    <a:pos x="connsiteX643" y="connsiteY643"/>
                  </a:cxn>
                  <a:cxn ang="0">
                    <a:pos x="connsiteX644" y="connsiteY644"/>
                  </a:cxn>
                  <a:cxn ang="0">
                    <a:pos x="connsiteX645" y="connsiteY645"/>
                  </a:cxn>
                  <a:cxn ang="0">
                    <a:pos x="connsiteX646" y="connsiteY646"/>
                  </a:cxn>
                  <a:cxn ang="0">
                    <a:pos x="connsiteX647" y="connsiteY647"/>
                  </a:cxn>
                  <a:cxn ang="0">
                    <a:pos x="connsiteX648" y="connsiteY648"/>
                  </a:cxn>
                  <a:cxn ang="0">
                    <a:pos x="connsiteX649" y="connsiteY649"/>
                  </a:cxn>
                  <a:cxn ang="0">
                    <a:pos x="connsiteX650" y="connsiteY650"/>
                  </a:cxn>
                  <a:cxn ang="0">
                    <a:pos x="connsiteX651" y="connsiteY651"/>
                  </a:cxn>
                  <a:cxn ang="0">
                    <a:pos x="connsiteX652" y="connsiteY652"/>
                  </a:cxn>
                  <a:cxn ang="0">
                    <a:pos x="connsiteX653" y="connsiteY653"/>
                  </a:cxn>
                  <a:cxn ang="0">
                    <a:pos x="connsiteX654" y="connsiteY654"/>
                  </a:cxn>
                  <a:cxn ang="0">
                    <a:pos x="connsiteX655" y="connsiteY655"/>
                  </a:cxn>
                  <a:cxn ang="0">
                    <a:pos x="connsiteX656" y="connsiteY656"/>
                  </a:cxn>
                  <a:cxn ang="0">
                    <a:pos x="connsiteX657" y="connsiteY657"/>
                  </a:cxn>
                  <a:cxn ang="0">
                    <a:pos x="connsiteX658" y="connsiteY658"/>
                  </a:cxn>
                  <a:cxn ang="0">
                    <a:pos x="connsiteX659" y="connsiteY659"/>
                  </a:cxn>
                  <a:cxn ang="0">
                    <a:pos x="connsiteX660" y="connsiteY660"/>
                  </a:cxn>
                  <a:cxn ang="0">
                    <a:pos x="connsiteX661" y="connsiteY661"/>
                  </a:cxn>
                  <a:cxn ang="0">
                    <a:pos x="connsiteX662" y="connsiteY662"/>
                  </a:cxn>
                  <a:cxn ang="0">
                    <a:pos x="connsiteX663" y="connsiteY663"/>
                  </a:cxn>
                  <a:cxn ang="0">
                    <a:pos x="connsiteX664" y="connsiteY664"/>
                  </a:cxn>
                  <a:cxn ang="0">
                    <a:pos x="connsiteX665" y="connsiteY665"/>
                  </a:cxn>
                  <a:cxn ang="0">
                    <a:pos x="connsiteX666" y="connsiteY666"/>
                  </a:cxn>
                  <a:cxn ang="0">
                    <a:pos x="connsiteX667" y="connsiteY667"/>
                  </a:cxn>
                  <a:cxn ang="0">
                    <a:pos x="connsiteX668" y="connsiteY668"/>
                  </a:cxn>
                  <a:cxn ang="0">
                    <a:pos x="connsiteX669" y="connsiteY669"/>
                  </a:cxn>
                  <a:cxn ang="0">
                    <a:pos x="connsiteX670" y="connsiteY670"/>
                  </a:cxn>
                  <a:cxn ang="0">
                    <a:pos x="connsiteX671" y="connsiteY671"/>
                  </a:cxn>
                  <a:cxn ang="0">
                    <a:pos x="connsiteX672" y="connsiteY672"/>
                  </a:cxn>
                  <a:cxn ang="0">
                    <a:pos x="connsiteX673" y="connsiteY673"/>
                  </a:cxn>
                  <a:cxn ang="0">
                    <a:pos x="connsiteX674" y="connsiteY674"/>
                  </a:cxn>
                  <a:cxn ang="0">
                    <a:pos x="connsiteX675" y="connsiteY675"/>
                  </a:cxn>
                  <a:cxn ang="0">
                    <a:pos x="connsiteX676" y="connsiteY676"/>
                  </a:cxn>
                  <a:cxn ang="0">
                    <a:pos x="connsiteX677" y="connsiteY677"/>
                  </a:cxn>
                  <a:cxn ang="0">
                    <a:pos x="connsiteX678" y="connsiteY678"/>
                  </a:cxn>
                  <a:cxn ang="0">
                    <a:pos x="connsiteX679" y="connsiteY679"/>
                  </a:cxn>
                  <a:cxn ang="0">
                    <a:pos x="connsiteX680" y="connsiteY680"/>
                  </a:cxn>
                  <a:cxn ang="0">
                    <a:pos x="connsiteX681" y="connsiteY681"/>
                  </a:cxn>
                  <a:cxn ang="0">
                    <a:pos x="connsiteX682" y="connsiteY682"/>
                  </a:cxn>
                  <a:cxn ang="0">
                    <a:pos x="connsiteX683" y="connsiteY683"/>
                  </a:cxn>
                  <a:cxn ang="0">
                    <a:pos x="connsiteX684" y="connsiteY684"/>
                  </a:cxn>
                  <a:cxn ang="0">
                    <a:pos x="connsiteX685" y="connsiteY685"/>
                  </a:cxn>
                  <a:cxn ang="0">
                    <a:pos x="connsiteX686" y="connsiteY686"/>
                  </a:cxn>
                  <a:cxn ang="0">
                    <a:pos x="connsiteX687" y="connsiteY687"/>
                  </a:cxn>
                  <a:cxn ang="0">
                    <a:pos x="connsiteX688" y="connsiteY688"/>
                  </a:cxn>
                  <a:cxn ang="0">
                    <a:pos x="connsiteX689" y="connsiteY689"/>
                  </a:cxn>
                  <a:cxn ang="0">
                    <a:pos x="connsiteX690" y="connsiteY690"/>
                  </a:cxn>
                  <a:cxn ang="0">
                    <a:pos x="connsiteX691" y="connsiteY691"/>
                  </a:cxn>
                  <a:cxn ang="0">
                    <a:pos x="connsiteX692" y="connsiteY692"/>
                  </a:cxn>
                  <a:cxn ang="0">
                    <a:pos x="connsiteX693" y="connsiteY693"/>
                  </a:cxn>
                  <a:cxn ang="0">
                    <a:pos x="connsiteX694" y="connsiteY694"/>
                  </a:cxn>
                  <a:cxn ang="0">
                    <a:pos x="connsiteX695" y="connsiteY695"/>
                  </a:cxn>
                  <a:cxn ang="0">
                    <a:pos x="connsiteX696" y="connsiteY696"/>
                  </a:cxn>
                  <a:cxn ang="0">
                    <a:pos x="connsiteX697" y="connsiteY697"/>
                  </a:cxn>
                  <a:cxn ang="0">
                    <a:pos x="connsiteX698" y="connsiteY698"/>
                  </a:cxn>
                  <a:cxn ang="0">
                    <a:pos x="connsiteX699" y="connsiteY699"/>
                  </a:cxn>
                  <a:cxn ang="0">
                    <a:pos x="connsiteX700" y="connsiteY700"/>
                  </a:cxn>
                  <a:cxn ang="0">
                    <a:pos x="connsiteX701" y="connsiteY701"/>
                  </a:cxn>
                  <a:cxn ang="0">
                    <a:pos x="connsiteX702" y="connsiteY702"/>
                  </a:cxn>
                  <a:cxn ang="0">
                    <a:pos x="connsiteX703" y="connsiteY703"/>
                  </a:cxn>
                  <a:cxn ang="0">
                    <a:pos x="connsiteX704" y="connsiteY704"/>
                  </a:cxn>
                  <a:cxn ang="0">
                    <a:pos x="connsiteX705" y="connsiteY705"/>
                  </a:cxn>
                  <a:cxn ang="0">
                    <a:pos x="connsiteX706" y="connsiteY706"/>
                  </a:cxn>
                  <a:cxn ang="0">
                    <a:pos x="connsiteX707" y="connsiteY707"/>
                  </a:cxn>
                  <a:cxn ang="0">
                    <a:pos x="connsiteX708" y="connsiteY708"/>
                  </a:cxn>
                  <a:cxn ang="0">
                    <a:pos x="connsiteX709" y="connsiteY709"/>
                  </a:cxn>
                  <a:cxn ang="0">
                    <a:pos x="connsiteX710" y="connsiteY710"/>
                  </a:cxn>
                  <a:cxn ang="0">
                    <a:pos x="connsiteX711" y="connsiteY711"/>
                  </a:cxn>
                  <a:cxn ang="0">
                    <a:pos x="connsiteX712" y="connsiteY712"/>
                  </a:cxn>
                  <a:cxn ang="0">
                    <a:pos x="connsiteX713" y="connsiteY713"/>
                  </a:cxn>
                  <a:cxn ang="0">
                    <a:pos x="connsiteX714" y="connsiteY714"/>
                  </a:cxn>
                  <a:cxn ang="0">
                    <a:pos x="connsiteX715" y="connsiteY715"/>
                  </a:cxn>
                  <a:cxn ang="0">
                    <a:pos x="connsiteX716" y="connsiteY716"/>
                  </a:cxn>
                  <a:cxn ang="0">
                    <a:pos x="connsiteX717" y="connsiteY717"/>
                  </a:cxn>
                  <a:cxn ang="0">
                    <a:pos x="connsiteX718" y="connsiteY718"/>
                  </a:cxn>
                  <a:cxn ang="0">
                    <a:pos x="connsiteX719" y="connsiteY719"/>
                  </a:cxn>
                  <a:cxn ang="0">
                    <a:pos x="connsiteX720" y="connsiteY720"/>
                  </a:cxn>
                  <a:cxn ang="0">
                    <a:pos x="connsiteX721" y="connsiteY721"/>
                  </a:cxn>
                  <a:cxn ang="0">
                    <a:pos x="connsiteX722" y="connsiteY722"/>
                  </a:cxn>
                  <a:cxn ang="0">
                    <a:pos x="connsiteX723" y="connsiteY723"/>
                  </a:cxn>
                  <a:cxn ang="0">
                    <a:pos x="connsiteX724" y="connsiteY724"/>
                  </a:cxn>
                  <a:cxn ang="0">
                    <a:pos x="connsiteX725" y="connsiteY725"/>
                  </a:cxn>
                  <a:cxn ang="0">
                    <a:pos x="connsiteX726" y="connsiteY726"/>
                  </a:cxn>
                  <a:cxn ang="0">
                    <a:pos x="connsiteX727" y="connsiteY727"/>
                  </a:cxn>
                  <a:cxn ang="0">
                    <a:pos x="connsiteX728" y="connsiteY728"/>
                  </a:cxn>
                  <a:cxn ang="0">
                    <a:pos x="connsiteX729" y="connsiteY729"/>
                  </a:cxn>
                  <a:cxn ang="0">
                    <a:pos x="connsiteX730" y="connsiteY730"/>
                  </a:cxn>
                  <a:cxn ang="0">
                    <a:pos x="connsiteX731" y="connsiteY731"/>
                  </a:cxn>
                  <a:cxn ang="0">
                    <a:pos x="connsiteX732" y="connsiteY732"/>
                  </a:cxn>
                  <a:cxn ang="0">
                    <a:pos x="connsiteX733" y="connsiteY733"/>
                  </a:cxn>
                  <a:cxn ang="0">
                    <a:pos x="connsiteX734" y="connsiteY734"/>
                  </a:cxn>
                  <a:cxn ang="0">
                    <a:pos x="connsiteX735" y="connsiteY735"/>
                  </a:cxn>
                  <a:cxn ang="0">
                    <a:pos x="connsiteX736" y="connsiteY736"/>
                  </a:cxn>
                  <a:cxn ang="0">
                    <a:pos x="connsiteX737" y="connsiteY737"/>
                  </a:cxn>
                  <a:cxn ang="0">
                    <a:pos x="connsiteX738" y="connsiteY738"/>
                  </a:cxn>
                  <a:cxn ang="0">
                    <a:pos x="connsiteX739" y="connsiteY739"/>
                  </a:cxn>
                  <a:cxn ang="0">
                    <a:pos x="connsiteX740" y="connsiteY740"/>
                  </a:cxn>
                  <a:cxn ang="0">
                    <a:pos x="connsiteX741" y="connsiteY741"/>
                  </a:cxn>
                  <a:cxn ang="0">
                    <a:pos x="connsiteX742" y="connsiteY742"/>
                  </a:cxn>
                  <a:cxn ang="0">
                    <a:pos x="connsiteX743" y="connsiteY743"/>
                  </a:cxn>
                  <a:cxn ang="0">
                    <a:pos x="connsiteX744" y="connsiteY744"/>
                  </a:cxn>
                  <a:cxn ang="0">
                    <a:pos x="connsiteX745" y="connsiteY745"/>
                  </a:cxn>
                  <a:cxn ang="0">
                    <a:pos x="connsiteX746" y="connsiteY746"/>
                  </a:cxn>
                  <a:cxn ang="0">
                    <a:pos x="connsiteX747" y="connsiteY747"/>
                  </a:cxn>
                  <a:cxn ang="0">
                    <a:pos x="connsiteX748" y="connsiteY748"/>
                  </a:cxn>
                  <a:cxn ang="0">
                    <a:pos x="connsiteX749" y="connsiteY749"/>
                  </a:cxn>
                  <a:cxn ang="0">
                    <a:pos x="connsiteX750" y="connsiteY750"/>
                  </a:cxn>
                  <a:cxn ang="0">
                    <a:pos x="connsiteX751" y="connsiteY751"/>
                  </a:cxn>
                  <a:cxn ang="0">
                    <a:pos x="connsiteX752" y="connsiteY752"/>
                  </a:cxn>
                  <a:cxn ang="0">
                    <a:pos x="connsiteX753" y="connsiteY753"/>
                  </a:cxn>
                  <a:cxn ang="0">
                    <a:pos x="connsiteX754" y="connsiteY754"/>
                  </a:cxn>
                  <a:cxn ang="0">
                    <a:pos x="connsiteX755" y="connsiteY755"/>
                  </a:cxn>
                  <a:cxn ang="0">
                    <a:pos x="connsiteX756" y="connsiteY756"/>
                  </a:cxn>
                  <a:cxn ang="0">
                    <a:pos x="connsiteX757" y="connsiteY757"/>
                  </a:cxn>
                  <a:cxn ang="0">
                    <a:pos x="connsiteX758" y="connsiteY758"/>
                  </a:cxn>
                  <a:cxn ang="0">
                    <a:pos x="connsiteX759" y="connsiteY759"/>
                  </a:cxn>
                  <a:cxn ang="0">
                    <a:pos x="connsiteX760" y="connsiteY760"/>
                  </a:cxn>
                  <a:cxn ang="0">
                    <a:pos x="connsiteX761" y="connsiteY761"/>
                  </a:cxn>
                  <a:cxn ang="0">
                    <a:pos x="connsiteX762" y="connsiteY762"/>
                  </a:cxn>
                  <a:cxn ang="0">
                    <a:pos x="connsiteX763" y="connsiteY763"/>
                  </a:cxn>
                  <a:cxn ang="0">
                    <a:pos x="connsiteX764" y="connsiteY764"/>
                  </a:cxn>
                  <a:cxn ang="0">
                    <a:pos x="connsiteX765" y="connsiteY765"/>
                  </a:cxn>
                  <a:cxn ang="0">
                    <a:pos x="connsiteX766" y="connsiteY766"/>
                  </a:cxn>
                  <a:cxn ang="0">
                    <a:pos x="connsiteX767" y="connsiteY767"/>
                  </a:cxn>
                  <a:cxn ang="0">
                    <a:pos x="connsiteX768" y="connsiteY768"/>
                  </a:cxn>
                  <a:cxn ang="0">
                    <a:pos x="connsiteX769" y="connsiteY769"/>
                  </a:cxn>
                  <a:cxn ang="0">
                    <a:pos x="connsiteX770" y="connsiteY770"/>
                  </a:cxn>
                  <a:cxn ang="0">
                    <a:pos x="connsiteX771" y="connsiteY771"/>
                  </a:cxn>
                  <a:cxn ang="0">
                    <a:pos x="connsiteX772" y="connsiteY772"/>
                  </a:cxn>
                  <a:cxn ang="0">
                    <a:pos x="connsiteX773" y="connsiteY773"/>
                  </a:cxn>
                  <a:cxn ang="0">
                    <a:pos x="connsiteX774" y="connsiteY774"/>
                  </a:cxn>
                  <a:cxn ang="0">
                    <a:pos x="connsiteX775" y="connsiteY775"/>
                  </a:cxn>
                  <a:cxn ang="0">
                    <a:pos x="connsiteX776" y="connsiteY776"/>
                  </a:cxn>
                  <a:cxn ang="0">
                    <a:pos x="connsiteX777" y="connsiteY777"/>
                  </a:cxn>
                  <a:cxn ang="0">
                    <a:pos x="connsiteX778" y="connsiteY778"/>
                  </a:cxn>
                  <a:cxn ang="0">
                    <a:pos x="connsiteX779" y="connsiteY779"/>
                  </a:cxn>
                  <a:cxn ang="0">
                    <a:pos x="connsiteX780" y="connsiteY780"/>
                  </a:cxn>
                  <a:cxn ang="0">
                    <a:pos x="connsiteX781" y="connsiteY781"/>
                  </a:cxn>
                  <a:cxn ang="0">
                    <a:pos x="connsiteX782" y="connsiteY782"/>
                  </a:cxn>
                  <a:cxn ang="0">
                    <a:pos x="connsiteX783" y="connsiteY783"/>
                  </a:cxn>
                  <a:cxn ang="0">
                    <a:pos x="connsiteX784" y="connsiteY784"/>
                  </a:cxn>
                  <a:cxn ang="0">
                    <a:pos x="connsiteX785" y="connsiteY785"/>
                  </a:cxn>
                  <a:cxn ang="0">
                    <a:pos x="connsiteX786" y="connsiteY786"/>
                  </a:cxn>
                  <a:cxn ang="0">
                    <a:pos x="connsiteX787" y="connsiteY787"/>
                  </a:cxn>
                  <a:cxn ang="0">
                    <a:pos x="connsiteX788" y="connsiteY788"/>
                  </a:cxn>
                  <a:cxn ang="0">
                    <a:pos x="connsiteX789" y="connsiteY789"/>
                  </a:cxn>
                  <a:cxn ang="0">
                    <a:pos x="connsiteX790" y="connsiteY790"/>
                  </a:cxn>
                  <a:cxn ang="0">
                    <a:pos x="connsiteX791" y="connsiteY791"/>
                  </a:cxn>
                  <a:cxn ang="0">
                    <a:pos x="connsiteX792" y="connsiteY792"/>
                  </a:cxn>
                  <a:cxn ang="0">
                    <a:pos x="connsiteX793" y="connsiteY793"/>
                  </a:cxn>
                  <a:cxn ang="0">
                    <a:pos x="connsiteX794" y="connsiteY794"/>
                  </a:cxn>
                  <a:cxn ang="0">
                    <a:pos x="connsiteX795" y="connsiteY795"/>
                  </a:cxn>
                  <a:cxn ang="0">
                    <a:pos x="connsiteX796" y="connsiteY796"/>
                  </a:cxn>
                  <a:cxn ang="0">
                    <a:pos x="connsiteX797" y="connsiteY797"/>
                  </a:cxn>
                  <a:cxn ang="0">
                    <a:pos x="connsiteX798" y="connsiteY798"/>
                  </a:cxn>
                  <a:cxn ang="0">
                    <a:pos x="connsiteX799" y="connsiteY799"/>
                  </a:cxn>
                  <a:cxn ang="0">
                    <a:pos x="connsiteX800" y="connsiteY800"/>
                  </a:cxn>
                  <a:cxn ang="0">
                    <a:pos x="connsiteX801" y="connsiteY801"/>
                  </a:cxn>
                  <a:cxn ang="0">
                    <a:pos x="connsiteX802" y="connsiteY802"/>
                  </a:cxn>
                  <a:cxn ang="0">
                    <a:pos x="connsiteX803" y="connsiteY803"/>
                  </a:cxn>
                  <a:cxn ang="0">
                    <a:pos x="connsiteX804" y="connsiteY804"/>
                  </a:cxn>
                  <a:cxn ang="0">
                    <a:pos x="connsiteX805" y="connsiteY805"/>
                  </a:cxn>
                  <a:cxn ang="0">
                    <a:pos x="connsiteX806" y="connsiteY806"/>
                  </a:cxn>
                  <a:cxn ang="0">
                    <a:pos x="connsiteX807" y="connsiteY807"/>
                  </a:cxn>
                  <a:cxn ang="0">
                    <a:pos x="connsiteX808" y="connsiteY808"/>
                  </a:cxn>
                  <a:cxn ang="0">
                    <a:pos x="connsiteX809" y="connsiteY809"/>
                  </a:cxn>
                  <a:cxn ang="0">
                    <a:pos x="connsiteX810" y="connsiteY810"/>
                  </a:cxn>
                  <a:cxn ang="0">
                    <a:pos x="connsiteX811" y="connsiteY811"/>
                  </a:cxn>
                  <a:cxn ang="0">
                    <a:pos x="connsiteX812" y="connsiteY812"/>
                  </a:cxn>
                  <a:cxn ang="0">
                    <a:pos x="connsiteX813" y="connsiteY813"/>
                  </a:cxn>
                  <a:cxn ang="0">
                    <a:pos x="connsiteX814" y="connsiteY814"/>
                  </a:cxn>
                  <a:cxn ang="0">
                    <a:pos x="connsiteX815" y="connsiteY815"/>
                  </a:cxn>
                  <a:cxn ang="0">
                    <a:pos x="connsiteX816" y="connsiteY816"/>
                  </a:cxn>
                  <a:cxn ang="0">
                    <a:pos x="connsiteX817" y="connsiteY817"/>
                  </a:cxn>
                  <a:cxn ang="0">
                    <a:pos x="connsiteX818" y="connsiteY818"/>
                  </a:cxn>
                  <a:cxn ang="0">
                    <a:pos x="connsiteX819" y="connsiteY819"/>
                  </a:cxn>
                  <a:cxn ang="0">
                    <a:pos x="connsiteX820" y="connsiteY820"/>
                  </a:cxn>
                  <a:cxn ang="0">
                    <a:pos x="connsiteX821" y="connsiteY821"/>
                  </a:cxn>
                  <a:cxn ang="0">
                    <a:pos x="connsiteX822" y="connsiteY822"/>
                  </a:cxn>
                  <a:cxn ang="0">
                    <a:pos x="connsiteX823" y="connsiteY823"/>
                  </a:cxn>
                  <a:cxn ang="0">
                    <a:pos x="connsiteX824" y="connsiteY824"/>
                  </a:cxn>
                  <a:cxn ang="0">
                    <a:pos x="connsiteX825" y="connsiteY825"/>
                  </a:cxn>
                  <a:cxn ang="0">
                    <a:pos x="connsiteX826" y="connsiteY826"/>
                  </a:cxn>
                  <a:cxn ang="0">
                    <a:pos x="connsiteX827" y="connsiteY827"/>
                  </a:cxn>
                  <a:cxn ang="0">
                    <a:pos x="connsiteX828" y="connsiteY828"/>
                  </a:cxn>
                  <a:cxn ang="0">
                    <a:pos x="connsiteX829" y="connsiteY829"/>
                  </a:cxn>
                  <a:cxn ang="0">
                    <a:pos x="connsiteX830" y="connsiteY830"/>
                  </a:cxn>
                  <a:cxn ang="0">
                    <a:pos x="connsiteX831" y="connsiteY831"/>
                  </a:cxn>
                  <a:cxn ang="0">
                    <a:pos x="connsiteX832" y="connsiteY832"/>
                  </a:cxn>
                  <a:cxn ang="0">
                    <a:pos x="connsiteX833" y="connsiteY833"/>
                  </a:cxn>
                  <a:cxn ang="0">
                    <a:pos x="connsiteX834" y="connsiteY834"/>
                  </a:cxn>
                  <a:cxn ang="0">
                    <a:pos x="connsiteX835" y="connsiteY835"/>
                  </a:cxn>
                  <a:cxn ang="0">
                    <a:pos x="connsiteX836" y="connsiteY836"/>
                  </a:cxn>
                  <a:cxn ang="0">
                    <a:pos x="connsiteX837" y="connsiteY837"/>
                  </a:cxn>
                  <a:cxn ang="0">
                    <a:pos x="connsiteX838" y="connsiteY838"/>
                  </a:cxn>
                  <a:cxn ang="0">
                    <a:pos x="connsiteX839" y="connsiteY839"/>
                  </a:cxn>
                  <a:cxn ang="0">
                    <a:pos x="connsiteX840" y="connsiteY840"/>
                  </a:cxn>
                  <a:cxn ang="0">
                    <a:pos x="connsiteX841" y="connsiteY841"/>
                  </a:cxn>
                  <a:cxn ang="0">
                    <a:pos x="connsiteX842" y="connsiteY842"/>
                  </a:cxn>
                  <a:cxn ang="0">
                    <a:pos x="connsiteX843" y="connsiteY843"/>
                  </a:cxn>
                  <a:cxn ang="0">
                    <a:pos x="connsiteX844" y="connsiteY844"/>
                  </a:cxn>
                  <a:cxn ang="0">
                    <a:pos x="connsiteX845" y="connsiteY845"/>
                  </a:cxn>
                  <a:cxn ang="0">
                    <a:pos x="connsiteX846" y="connsiteY846"/>
                  </a:cxn>
                  <a:cxn ang="0">
                    <a:pos x="connsiteX847" y="connsiteY847"/>
                  </a:cxn>
                  <a:cxn ang="0">
                    <a:pos x="connsiteX848" y="connsiteY848"/>
                  </a:cxn>
                  <a:cxn ang="0">
                    <a:pos x="connsiteX849" y="connsiteY849"/>
                  </a:cxn>
                  <a:cxn ang="0">
                    <a:pos x="connsiteX850" y="connsiteY850"/>
                  </a:cxn>
                  <a:cxn ang="0">
                    <a:pos x="connsiteX851" y="connsiteY851"/>
                  </a:cxn>
                  <a:cxn ang="0">
                    <a:pos x="connsiteX852" y="connsiteY852"/>
                  </a:cxn>
                  <a:cxn ang="0">
                    <a:pos x="connsiteX853" y="connsiteY853"/>
                  </a:cxn>
                  <a:cxn ang="0">
                    <a:pos x="connsiteX854" y="connsiteY854"/>
                  </a:cxn>
                  <a:cxn ang="0">
                    <a:pos x="connsiteX855" y="connsiteY855"/>
                  </a:cxn>
                  <a:cxn ang="0">
                    <a:pos x="connsiteX856" y="connsiteY856"/>
                  </a:cxn>
                  <a:cxn ang="0">
                    <a:pos x="connsiteX857" y="connsiteY857"/>
                  </a:cxn>
                  <a:cxn ang="0">
                    <a:pos x="connsiteX858" y="connsiteY858"/>
                  </a:cxn>
                  <a:cxn ang="0">
                    <a:pos x="connsiteX859" y="connsiteY859"/>
                  </a:cxn>
                  <a:cxn ang="0">
                    <a:pos x="connsiteX860" y="connsiteY860"/>
                  </a:cxn>
                  <a:cxn ang="0">
                    <a:pos x="connsiteX861" y="connsiteY861"/>
                  </a:cxn>
                  <a:cxn ang="0">
                    <a:pos x="connsiteX862" y="connsiteY862"/>
                  </a:cxn>
                  <a:cxn ang="0">
                    <a:pos x="connsiteX863" y="connsiteY863"/>
                  </a:cxn>
                  <a:cxn ang="0">
                    <a:pos x="connsiteX864" y="connsiteY864"/>
                  </a:cxn>
                  <a:cxn ang="0">
                    <a:pos x="connsiteX865" y="connsiteY865"/>
                  </a:cxn>
                  <a:cxn ang="0">
                    <a:pos x="connsiteX866" y="connsiteY866"/>
                  </a:cxn>
                  <a:cxn ang="0">
                    <a:pos x="connsiteX867" y="connsiteY867"/>
                  </a:cxn>
                  <a:cxn ang="0">
                    <a:pos x="connsiteX868" y="connsiteY868"/>
                  </a:cxn>
                  <a:cxn ang="0">
                    <a:pos x="connsiteX869" y="connsiteY869"/>
                  </a:cxn>
                  <a:cxn ang="0">
                    <a:pos x="connsiteX870" y="connsiteY870"/>
                  </a:cxn>
                  <a:cxn ang="0">
                    <a:pos x="connsiteX871" y="connsiteY871"/>
                  </a:cxn>
                  <a:cxn ang="0">
                    <a:pos x="connsiteX872" y="connsiteY872"/>
                  </a:cxn>
                  <a:cxn ang="0">
                    <a:pos x="connsiteX873" y="connsiteY873"/>
                  </a:cxn>
                  <a:cxn ang="0">
                    <a:pos x="connsiteX874" y="connsiteY874"/>
                  </a:cxn>
                  <a:cxn ang="0">
                    <a:pos x="connsiteX875" y="connsiteY875"/>
                  </a:cxn>
                  <a:cxn ang="0">
                    <a:pos x="connsiteX876" y="connsiteY876"/>
                  </a:cxn>
                  <a:cxn ang="0">
                    <a:pos x="connsiteX877" y="connsiteY877"/>
                  </a:cxn>
                  <a:cxn ang="0">
                    <a:pos x="connsiteX878" y="connsiteY878"/>
                  </a:cxn>
                  <a:cxn ang="0">
                    <a:pos x="connsiteX879" y="connsiteY879"/>
                  </a:cxn>
                  <a:cxn ang="0">
                    <a:pos x="connsiteX880" y="connsiteY880"/>
                  </a:cxn>
                  <a:cxn ang="0">
                    <a:pos x="connsiteX881" y="connsiteY881"/>
                  </a:cxn>
                  <a:cxn ang="0">
                    <a:pos x="connsiteX882" y="connsiteY882"/>
                  </a:cxn>
                  <a:cxn ang="0">
                    <a:pos x="connsiteX883" y="connsiteY883"/>
                  </a:cxn>
                  <a:cxn ang="0">
                    <a:pos x="connsiteX884" y="connsiteY884"/>
                  </a:cxn>
                  <a:cxn ang="0">
                    <a:pos x="connsiteX885" y="connsiteY885"/>
                  </a:cxn>
                  <a:cxn ang="0">
                    <a:pos x="connsiteX886" y="connsiteY886"/>
                  </a:cxn>
                  <a:cxn ang="0">
                    <a:pos x="connsiteX887" y="connsiteY887"/>
                  </a:cxn>
                  <a:cxn ang="0">
                    <a:pos x="connsiteX888" y="connsiteY888"/>
                  </a:cxn>
                  <a:cxn ang="0">
                    <a:pos x="connsiteX889" y="connsiteY889"/>
                  </a:cxn>
                  <a:cxn ang="0">
                    <a:pos x="connsiteX890" y="connsiteY890"/>
                  </a:cxn>
                  <a:cxn ang="0">
                    <a:pos x="connsiteX891" y="connsiteY891"/>
                  </a:cxn>
                  <a:cxn ang="0">
                    <a:pos x="connsiteX892" y="connsiteY892"/>
                  </a:cxn>
                  <a:cxn ang="0">
                    <a:pos x="connsiteX893" y="connsiteY893"/>
                  </a:cxn>
                  <a:cxn ang="0">
                    <a:pos x="connsiteX894" y="connsiteY894"/>
                  </a:cxn>
                  <a:cxn ang="0">
                    <a:pos x="connsiteX895" y="connsiteY895"/>
                  </a:cxn>
                  <a:cxn ang="0">
                    <a:pos x="connsiteX896" y="connsiteY896"/>
                  </a:cxn>
                  <a:cxn ang="0">
                    <a:pos x="connsiteX897" y="connsiteY897"/>
                  </a:cxn>
                  <a:cxn ang="0">
                    <a:pos x="connsiteX898" y="connsiteY898"/>
                  </a:cxn>
                  <a:cxn ang="0">
                    <a:pos x="connsiteX899" y="connsiteY899"/>
                  </a:cxn>
                  <a:cxn ang="0">
                    <a:pos x="connsiteX900" y="connsiteY900"/>
                  </a:cxn>
                  <a:cxn ang="0">
                    <a:pos x="connsiteX901" y="connsiteY901"/>
                  </a:cxn>
                  <a:cxn ang="0">
                    <a:pos x="connsiteX902" y="connsiteY902"/>
                  </a:cxn>
                  <a:cxn ang="0">
                    <a:pos x="connsiteX903" y="connsiteY903"/>
                  </a:cxn>
                  <a:cxn ang="0">
                    <a:pos x="connsiteX904" y="connsiteY904"/>
                  </a:cxn>
                  <a:cxn ang="0">
                    <a:pos x="connsiteX905" y="connsiteY905"/>
                  </a:cxn>
                  <a:cxn ang="0">
                    <a:pos x="connsiteX906" y="connsiteY906"/>
                  </a:cxn>
                  <a:cxn ang="0">
                    <a:pos x="connsiteX907" y="connsiteY907"/>
                  </a:cxn>
                  <a:cxn ang="0">
                    <a:pos x="connsiteX908" y="connsiteY908"/>
                  </a:cxn>
                  <a:cxn ang="0">
                    <a:pos x="connsiteX909" y="connsiteY909"/>
                  </a:cxn>
                  <a:cxn ang="0">
                    <a:pos x="connsiteX910" y="connsiteY910"/>
                  </a:cxn>
                  <a:cxn ang="0">
                    <a:pos x="connsiteX911" y="connsiteY911"/>
                  </a:cxn>
                  <a:cxn ang="0">
                    <a:pos x="connsiteX912" y="connsiteY912"/>
                  </a:cxn>
                  <a:cxn ang="0">
                    <a:pos x="connsiteX913" y="connsiteY913"/>
                  </a:cxn>
                  <a:cxn ang="0">
                    <a:pos x="connsiteX914" y="connsiteY914"/>
                  </a:cxn>
                  <a:cxn ang="0">
                    <a:pos x="connsiteX915" y="connsiteY915"/>
                  </a:cxn>
                  <a:cxn ang="0">
                    <a:pos x="connsiteX916" y="connsiteY916"/>
                  </a:cxn>
                  <a:cxn ang="0">
                    <a:pos x="connsiteX917" y="connsiteY917"/>
                  </a:cxn>
                  <a:cxn ang="0">
                    <a:pos x="connsiteX918" y="connsiteY918"/>
                  </a:cxn>
                  <a:cxn ang="0">
                    <a:pos x="connsiteX919" y="connsiteY919"/>
                  </a:cxn>
                  <a:cxn ang="0">
                    <a:pos x="connsiteX920" y="connsiteY920"/>
                  </a:cxn>
                  <a:cxn ang="0">
                    <a:pos x="connsiteX921" y="connsiteY921"/>
                  </a:cxn>
                  <a:cxn ang="0">
                    <a:pos x="connsiteX922" y="connsiteY922"/>
                  </a:cxn>
                  <a:cxn ang="0">
                    <a:pos x="connsiteX923" y="connsiteY923"/>
                  </a:cxn>
                  <a:cxn ang="0">
                    <a:pos x="connsiteX924" y="connsiteY924"/>
                  </a:cxn>
                  <a:cxn ang="0">
                    <a:pos x="connsiteX925" y="connsiteY925"/>
                  </a:cxn>
                  <a:cxn ang="0">
                    <a:pos x="connsiteX926" y="connsiteY926"/>
                  </a:cxn>
                  <a:cxn ang="0">
                    <a:pos x="connsiteX927" y="connsiteY927"/>
                  </a:cxn>
                  <a:cxn ang="0">
                    <a:pos x="connsiteX928" y="connsiteY928"/>
                  </a:cxn>
                  <a:cxn ang="0">
                    <a:pos x="connsiteX929" y="connsiteY929"/>
                  </a:cxn>
                  <a:cxn ang="0">
                    <a:pos x="connsiteX930" y="connsiteY930"/>
                  </a:cxn>
                  <a:cxn ang="0">
                    <a:pos x="connsiteX931" y="connsiteY931"/>
                  </a:cxn>
                  <a:cxn ang="0">
                    <a:pos x="connsiteX932" y="connsiteY932"/>
                  </a:cxn>
                  <a:cxn ang="0">
                    <a:pos x="connsiteX933" y="connsiteY933"/>
                  </a:cxn>
                  <a:cxn ang="0">
                    <a:pos x="connsiteX934" y="connsiteY934"/>
                  </a:cxn>
                  <a:cxn ang="0">
                    <a:pos x="connsiteX935" y="connsiteY935"/>
                  </a:cxn>
                  <a:cxn ang="0">
                    <a:pos x="connsiteX936" y="connsiteY936"/>
                  </a:cxn>
                  <a:cxn ang="0">
                    <a:pos x="connsiteX937" y="connsiteY937"/>
                  </a:cxn>
                  <a:cxn ang="0">
                    <a:pos x="connsiteX938" y="connsiteY938"/>
                  </a:cxn>
                  <a:cxn ang="0">
                    <a:pos x="connsiteX939" y="connsiteY939"/>
                  </a:cxn>
                  <a:cxn ang="0">
                    <a:pos x="connsiteX940" y="connsiteY940"/>
                  </a:cxn>
                  <a:cxn ang="0">
                    <a:pos x="connsiteX941" y="connsiteY941"/>
                  </a:cxn>
                  <a:cxn ang="0">
                    <a:pos x="connsiteX942" y="connsiteY942"/>
                  </a:cxn>
                  <a:cxn ang="0">
                    <a:pos x="connsiteX943" y="connsiteY943"/>
                  </a:cxn>
                  <a:cxn ang="0">
                    <a:pos x="connsiteX944" y="connsiteY944"/>
                  </a:cxn>
                  <a:cxn ang="0">
                    <a:pos x="connsiteX945" y="connsiteY945"/>
                  </a:cxn>
                  <a:cxn ang="0">
                    <a:pos x="connsiteX946" y="connsiteY946"/>
                  </a:cxn>
                  <a:cxn ang="0">
                    <a:pos x="connsiteX947" y="connsiteY947"/>
                  </a:cxn>
                  <a:cxn ang="0">
                    <a:pos x="connsiteX948" y="connsiteY948"/>
                  </a:cxn>
                  <a:cxn ang="0">
                    <a:pos x="connsiteX949" y="connsiteY949"/>
                  </a:cxn>
                  <a:cxn ang="0">
                    <a:pos x="connsiteX950" y="connsiteY950"/>
                  </a:cxn>
                  <a:cxn ang="0">
                    <a:pos x="connsiteX951" y="connsiteY951"/>
                  </a:cxn>
                  <a:cxn ang="0">
                    <a:pos x="connsiteX952" y="connsiteY952"/>
                  </a:cxn>
                  <a:cxn ang="0">
                    <a:pos x="connsiteX953" y="connsiteY953"/>
                  </a:cxn>
                  <a:cxn ang="0">
                    <a:pos x="connsiteX954" y="connsiteY954"/>
                  </a:cxn>
                  <a:cxn ang="0">
                    <a:pos x="connsiteX955" y="connsiteY955"/>
                  </a:cxn>
                  <a:cxn ang="0">
                    <a:pos x="connsiteX956" y="connsiteY956"/>
                  </a:cxn>
                  <a:cxn ang="0">
                    <a:pos x="connsiteX957" y="connsiteY957"/>
                  </a:cxn>
                  <a:cxn ang="0">
                    <a:pos x="connsiteX958" y="connsiteY958"/>
                  </a:cxn>
                  <a:cxn ang="0">
                    <a:pos x="connsiteX959" y="connsiteY959"/>
                  </a:cxn>
                  <a:cxn ang="0">
                    <a:pos x="connsiteX960" y="connsiteY960"/>
                  </a:cxn>
                  <a:cxn ang="0">
                    <a:pos x="connsiteX961" y="connsiteY961"/>
                  </a:cxn>
                  <a:cxn ang="0">
                    <a:pos x="connsiteX962" y="connsiteY962"/>
                  </a:cxn>
                  <a:cxn ang="0">
                    <a:pos x="connsiteX963" y="connsiteY963"/>
                  </a:cxn>
                  <a:cxn ang="0">
                    <a:pos x="connsiteX964" y="connsiteY964"/>
                  </a:cxn>
                  <a:cxn ang="0">
                    <a:pos x="connsiteX965" y="connsiteY965"/>
                  </a:cxn>
                  <a:cxn ang="0">
                    <a:pos x="connsiteX966" y="connsiteY966"/>
                  </a:cxn>
                  <a:cxn ang="0">
                    <a:pos x="connsiteX967" y="connsiteY967"/>
                  </a:cxn>
                  <a:cxn ang="0">
                    <a:pos x="connsiteX968" y="connsiteY968"/>
                  </a:cxn>
                  <a:cxn ang="0">
                    <a:pos x="connsiteX969" y="connsiteY969"/>
                  </a:cxn>
                  <a:cxn ang="0">
                    <a:pos x="connsiteX970" y="connsiteY970"/>
                  </a:cxn>
                  <a:cxn ang="0">
                    <a:pos x="connsiteX971" y="connsiteY971"/>
                  </a:cxn>
                  <a:cxn ang="0">
                    <a:pos x="connsiteX972" y="connsiteY972"/>
                  </a:cxn>
                  <a:cxn ang="0">
                    <a:pos x="connsiteX973" y="connsiteY973"/>
                  </a:cxn>
                  <a:cxn ang="0">
                    <a:pos x="connsiteX974" y="connsiteY974"/>
                  </a:cxn>
                  <a:cxn ang="0">
                    <a:pos x="connsiteX975" y="connsiteY975"/>
                  </a:cxn>
                  <a:cxn ang="0">
                    <a:pos x="connsiteX976" y="connsiteY976"/>
                  </a:cxn>
                  <a:cxn ang="0">
                    <a:pos x="connsiteX977" y="connsiteY977"/>
                  </a:cxn>
                  <a:cxn ang="0">
                    <a:pos x="connsiteX978" y="connsiteY978"/>
                  </a:cxn>
                  <a:cxn ang="0">
                    <a:pos x="connsiteX979" y="connsiteY979"/>
                  </a:cxn>
                  <a:cxn ang="0">
                    <a:pos x="connsiteX980" y="connsiteY980"/>
                  </a:cxn>
                  <a:cxn ang="0">
                    <a:pos x="connsiteX981" y="connsiteY981"/>
                  </a:cxn>
                  <a:cxn ang="0">
                    <a:pos x="connsiteX982" y="connsiteY982"/>
                  </a:cxn>
                  <a:cxn ang="0">
                    <a:pos x="connsiteX983" y="connsiteY983"/>
                  </a:cxn>
                  <a:cxn ang="0">
                    <a:pos x="connsiteX984" y="connsiteY984"/>
                  </a:cxn>
                  <a:cxn ang="0">
                    <a:pos x="connsiteX985" y="connsiteY985"/>
                  </a:cxn>
                  <a:cxn ang="0">
                    <a:pos x="connsiteX986" y="connsiteY986"/>
                  </a:cxn>
                  <a:cxn ang="0">
                    <a:pos x="connsiteX987" y="connsiteY987"/>
                  </a:cxn>
                  <a:cxn ang="0">
                    <a:pos x="connsiteX988" y="connsiteY988"/>
                  </a:cxn>
                  <a:cxn ang="0">
                    <a:pos x="connsiteX989" y="connsiteY989"/>
                  </a:cxn>
                  <a:cxn ang="0">
                    <a:pos x="connsiteX990" y="connsiteY990"/>
                  </a:cxn>
                  <a:cxn ang="0">
                    <a:pos x="connsiteX991" y="connsiteY991"/>
                  </a:cxn>
                  <a:cxn ang="0">
                    <a:pos x="connsiteX992" y="connsiteY992"/>
                  </a:cxn>
                  <a:cxn ang="0">
                    <a:pos x="connsiteX993" y="connsiteY993"/>
                  </a:cxn>
                  <a:cxn ang="0">
                    <a:pos x="connsiteX994" y="connsiteY994"/>
                  </a:cxn>
                  <a:cxn ang="0">
                    <a:pos x="connsiteX995" y="connsiteY995"/>
                  </a:cxn>
                  <a:cxn ang="0">
                    <a:pos x="connsiteX996" y="connsiteY996"/>
                  </a:cxn>
                  <a:cxn ang="0">
                    <a:pos x="connsiteX997" y="connsiteY997"/>
                  </a:cxn>
                  <a:cxn ang="0">
                    <a:pos x="connsiteX998" y="connsiteY998"/>
                  </a:cxn>
                  <a:cxn ang="0">
                    <a:pos x="connsiteX999" y="connsiteY999"/>
                  </a:cxn>
                  <a:cxn ang="0">
                    <a:pos x="connsiteX1000" y="connsiteY1000"/>
                  </a:cxn>
                  <a:cxn ang="0">
                    <a:pos x="connsiteX1001" y="connsiteY1001"/>
                  </a:cxn>
                  <a:cxn ang="0">
                    <a:pos x="connsiteX1002" y="connsiteY1002"/>
                  </a:cxn>
                  <a:cxn ang="0">
                    <a:pos x="connsiteX1003" y="connsiteY1003"/>
                  </a:cxn>
                  <a:cxn ang="0">
                    <a:pos x="connsiteX1004" y="connsiteY1004"/>
                  </a:cxn>
                  <a:cxn ang="0">
                    <a:pos x="connsiteX1005" y="connsiteY1005"/>
                  </a:cxn>
                  <a:cxn ang="0">
                    <a:pos x="connsiteX1006" y="connsiteY1006"/>
                  </a:cxn>
                  <a:cxn ang="0">
                    <a:pos x="connsiteX1007" y="connsiteY1007"/>
                  </a:cxn>
                  <a:cxn ang="0">
                    <a:pos x="connsiteX1008" y="connsiteY1008"/>
                  </a:cxn>
                  <a:cxn ang="0">
                    <a:pos x="connsiteX1009" y="connsiteY1009"/>
                  </a:cxn>
                  <a:cxn ang="0">
                    <a:pos x="connsiteX1010" y="connsiteY1010"/>
                  </a:cxn>
                  <a:cxn ang="0">
                    <a:pos x="connsiteX1011" y="connsiteY1011"/>
                  </a:cxn>
                  <a:cxn ang="0">
                    <a:pos x="connsiteX1012" y="connsiteY1012"/>
                  </a:cxn>
                  <a:cxn ang="0">
                    <a:pos x="connsiteX1013" y="connsiteY1013"/>
                  </a:cxn>
                  <a:cxn ang="0">
                    <a:pos x="connsiteX1014" y="connsiteY1014"/>
                  </a:cxn>
                  <a:cxn ang="0">
                    <a:pos x="connsiteX1015" y="connsiteY1015"/>
                  </a:cxn>
                  <a:cxn ang="0">
                    <a:pos x="connsiteX1016" y="connsiteY1016"/>
                  </a:cxn>
                  <a:cxn ang="0">
                    <a:pos x="connsiteX1017" y="connsiteY1017"/>
                  </a:cxn>
                  <a:cxn ang="0">
                    <a:pos x="connsiteX1018" y="connsiteY1018"/>
                  </a:cxn>
                  <a:cxn ang="0">
                    <a:pos x="connsiteX1019" y="connsiteY1019"/>
                  </a:cxn>
                  <a:cxn ang="0">
                    <a:pos x="connsiteX1020" y="connsiteY1020"/>
                  </a:cxn>
                  <a:cxn ang="0">
                    <a:pos x="connsiteX1021" y="connsiteY1021"/>
                  </a:cxn>
                  <a:cxn ang="0">
                    <a:pos x="connsiteX1022" y="connsiteY1022"/>
                  </a:cxn>
                  <a:cxn ang="0">
                    <a:pos x="connsiteX1023" y="connsiteY1023"/>
                  </a:cxn>
                  <a:cxn ang="0">
                    <a:pos x="connsiteX1024" y="connsiteY1024"/>
                  </a:cxn>
                  <a:cxn ang="0">
                    <a:pos x="connsiteX1025" y="connsiteY1025"/>
                  </a:cxn>
                  <a:cxn ang="0">
                    <a:pos x="connsiteX1026" y="connsiteY1026"/>
                  </a:cxn>
                  <a:cxn ang="0">
                    <a:pos x="connsiteX1027" y="connsiteY1027"/>
                  </a:cxn>
                  <a:cxn ang="0">
                    <a:pos x="connsiteX1028" y="connsiteY1028"/>
                  </a:cxn>
                  <a:cxn ang="0">
                    <a:pos x="connsiteX1029" y="connsiteY1029"/>
                  </a:cxn>
                  <a:cxn ang="0">
                    <a:pos x="connsiteX1030" y="connsiteY1030"/>
                  </a:cxn>
                  <a:cxn ang="0">
                    <a:pos x="connsiteX1031" y="connsiteY1031"/>
                  </a:cxn>
                  <a:cxn ang="0">
                    <a:pos x="connsiteX1032" y="connsiteY1032"/>
                  </a:cxn>
                  <a:cxn ang="0">
                    <a:pos x="connsiteX1033" y="connsiteY1033"/>
                  </a:cxn>
                  <a:cxn ang="0">
                    <a:pos x="connsiteX1034" y="connsiteY1034"/>
                  </a:cxn>
                  <a:cxn ang="0">
                    <a:pos x="connsiteX1035" y="connsiteY1035"/>
                  </a:cxn>
                  <a:cxn ang="0">
                    <a:pos x="connsiteX1036" y="connsiteY1036"/>
                  </a:cxn>
                  <a:cxn ang="0">
                    <a:pos x="connsiteX1037" y="connsiteY1037"/>
                  </a:cxn>
                  <a:cxn ang="0">
                    <a:pos x="connsiteX1038" y="connsiteY1038"/>
                  </a:cxn>
                  <a:cxn ang="0">
                    <a:pos x="connsiteX1039" y="connsiteY1039"/>
                  </a:cxn>
                  <a:cxn ang="0">
                    <a:pos x="connsiteX1040" y="connsiteY1040"/>
                  </a:cxn>
                  <a:cxn ang="0">
                    <a:pos x="connsiteX1041" y="connsiteY1041"/>
                  </a:cxn>
                  <a:cxn ang="0">
                    <a:pos x="connsiteX1042" y="connsiteY1042"/>
                  </a:cxn>
                  <a:cxn ang="0">
                    <a:pos x="connsiteX1043" y="connsiteY1043"/>
                  </a:cxn>
                  <a:cxn ang="0">
                    <a:pos x="connsiteX1044" y="connsiteY1044"/>
                  </a:cxn>
                  <a:cxn ang="0">
                    <a:pos x="connsiteX1045" y="connsiteY1045"/>
                  </a:cxn>
                  <a:cxn ang="0">
                    <a:pos x="connsiteX1046" y="connsiteY1046"/>
                  </a:cxn>
                  <a:cxn ang="0">
                    <a:pos x="connsiteX1047" y="connsiteY1047"/>
                  </a:cxn>
                  <a:cxn ang="0">
                    <a:pos x="connsiteX1048" y="connsiteY1048"/>
                  </a:cxn>
                  <a:cxn ang="0">
                    <a:pos x="connsiteX1049" y="connsiteY1049"/>
                  </a:cxn>
                  <a:cxn ang="0">
                    <a:pos x="connsiteX1050" y="connsiteY1050"/>
                  </a:cxn>
                  <a:cxn ang="0">
                    <a:pos x="connsiteX1051" y="connsiteY1051"/>
                  </a:cxn>
                  <a:cxn ang="0">
                    <a:pos x="connsiteX1052" y="connsiteY1052"/>
                  </a:cxn>
                  <a:cxn ang="0">
                    <a:pos x="connsiteX1053" y="connsiteY1053"/>
                  </a:cxn>
                  <a:cxn ang="0">
                    <a:pos x="connsiteX1054" y="connsiteY1054"/>
                  </a:cxn>
                  <a:cxn ang="0">
                    <a:pos x="connsiteX1055" y="connsiteY1055"/>
                  </a:cxn>
                  <a:cxn ang="0">
                    <a:pos x="connsiteX1056" y="connsiteY1056"/>
                  </a:cxn>
                  <a:cxn ang="0">
                    <a:pos x="connsiteX1057" y="connsiteY1057"/>
                  </a:cxn>
                  <a:cxn ang="0">
                    <a:pos x="connsiteX1058" y="connsiteY1058"/>
                  </a:cxn>
                  <a:cxn ang="0">
                    <a:pos x="connsiteX1059" y="connsiteY1059"/>
                  </a:cxn>
                  <a:cxn ang="0">
                    <a:pos x="connsiteX1060" y="connsiteY1060"/>
                  </a:cxn>
                  <a:cxn ang="0">
                    <a:pos x="connsiteX1061" y="connsiteY1061"/>
                  </a:cxn>
                  <a:cxn ang="0">
                    <a:pos x="connsiteX1062" y="connsiteY1062"/>
                  </a:cxn>
                  <a:cxn ang="0">
                    <a:pos x="connsiteX1063" y="connsiteY1063"/>
                  </a:cxn>
                  <a:cxn ang="0">
                    <a:pos x="connsiteX1064" y="connsiteY1064"/>
                  </a:cxn>
                  <a:cxn ang="0">
                    <a:pos x="connsiteX1065" y="connsiteY1065"/>
                  </a:cxn>
                  <a:cxn ang="0">
                    <a:pos x="connsiteX1066" y="connsiteY1066"/>
                  </a:cxn>
                  <a:cxn ang="0">
                    <a:pos x="connsiteX1067" y="connsiteY1067"/>
                  </a:cxn>
                  <a:cxn ang="0">
                    <a:pos x="connsiteX1068" y="connsiteY1068"/>
                  </a:cxn>
                  <a:cxn ang="0">
                    <a:pos x="connsiteX1069" y="connsiteY1069"/>
                  </a:cxn>
                  <a:cxn ang="0">
                    <a:pos x="connsiteX1070" y="connsiteY1070"/>
                  </a:cxn>
                  <a:cxn ang="0">
                    <a:pos x="connsiteX1071" y="connsiteY1071"/>
                  </a:cxn>
                  <a:cxn ang="0">
                    <a:pos x="connsiteX1072" y="connsiteY1072"/>
                  </a:cxn>
                  <a:cxn ang="0">
                    <a:pos x="connsiteX1073" y="connsiteY1073"/>
                  </a:cxn>
                  <a:cxn ang="0">
                    <a:pos x="connsiteX1074" y="connsiteY1074"/>
                  </a:cxn>
                  <a:cxn ang="0">
                    <a:pos x="connsiteX1075" y="connsiteY1075"/>
                  </a:cxn>
                  <a:cxn ang="0">
                    <a:pos x="connsiteX1076" y="connsiteY1076"/>
                  </a:cxn>
                  <a:cxn ang="0">
                    <a:pos x="connsiteX1077" y="connsiteY1077"/>
                  </a:cxn>
                  <a:cxn ang="0">
                    <a:pos x="connsiteX1078" y="connsiteY1078"/>
                  </a:cxn>
                  <a:cxn ang="0">
                    <a:pos x="connsiteX1079" y="connsiteY1079"/>
                  </a:cxn>
                  <a:cxn ang="0">
                    <a:pos x="connsiteX1080" y="connsiteY1080"/>
                  </a:cxn>
                  <a:cxn ang="0">
                    <a:pos x="connsiteX1081" y="connsiteY1081"/>
                  </a:cxn>
                  <a:cxn ang="0">
                    <a:pos x="connsiteX1082" y="connsiteY1082"/>
                  </a:cxn>
                  <a:cxn ang="0">
                    <a:pos x="connsiteX1083" y="connsiteY1083"/>
                  </a:cxn>
                  <a:cxn ang="0">
                    <a:pos x="connsiteX1084" y="connsiteY1084"/>
                  </a:cxn>
                  <a:cxn ang="0">
                    <a:pos x="connsiteX1085" y="connsiteY1085"/>
                  </a:cxn>
                  <a:cxn ang="0">
                    <a:pos x="connsiteX1086" y="connsiteY1086"/>
                  </a:cxn>
                  <a:cxn ang="0">
                    <a:pos x="connsiteX1087" y="connsiteY1087"/>
                  </a:cxn>
                  <a:cxn ang="0">
                    <a:pos x="connsiteX1088" y="connsiteY1088"/>
                  </a:cxn>
                  <a:cxn ang="0">
                    <a:pos x="connsiteX1089" y="connsiteY1089"/>
                  </a:cxn>
                  <a:cxn ang="0">
                    <a:pos x="connsiteX1090" y="connsiteY1090"/>
                  </a:cxn>
                  <a:cxn ang="0">
                    <a:pos x="connsiteX1091" y="connsiteY1091"/>
                  </a:cxn>
                  <a:cxn ang="0">
                    <a:pos x="connsiteX1092" y="connsiteY1092"/>
                  </a:cxn>
                  <a:cxn ang="0">
                    <a:pos x="connsiteX1093" y="connsiteY1093"/>
                  </a:cxn>
                  <a:cxn ang="0">
                    <a:pos x="connsiteX1094" y="connsiteY1094"/>
                  </a:cxn>
                  <a:cxn ang="0">
                    <a:pos x="connsiteX1095" y="connsiteY1095"/>
                  </a:cxn>
                  <a:cxn ang="0">
                    <a:pos x="connsiteX1096" y="connsiteY1096"/>
                  </a:cxn>
                  <a:cxn ang="0">
                    <a:pos x="connsiteX1097" y="connsiteY1097"/>
                  </a:cxn>
                  <a:cxn ang="0">
                    <a:pos x="connsiteX1098" y="connsiteY1098"/>
                  </a:cxn>
                  <a:cxn ang="0">
                    <a:pos x="connsiteX1099" y="connsiteY1099"/>
                  </a:cxn>
                  <a:cxn ang="0">
                    <a:pos x="connsiteX1100" y="connsiteY1100"/>
                  </a:cxn>
                  <a:cxn ang="0">
                    <a:pos x="connsiteX1101" y="connsiteY1101"/>
                  </a:cxn>
                  <a:cxn ang="0">
                    <a:pos x="connsiteX1102" y="connsiteY1102"/>
                  </a:cxn>
                  <a:cxn ang="0">
                    <a:pos x="connsiteX1103" y="connsiteY1103"/>
                  </a:cxn>
                  <a:cxn ang="0">
                    <a:pos x="connsiteX1104" y="connsiteY1104"/>
                  </a:cxn>
                  <a:cxn ang="0">
                    <a:pos x="connsiteX1105" y="connsiteY1105"/>
                  </a:cxn>
                  <a:cxn ang="0">
                    <a:pos x="connsiteX1106" y="connsiteY1106"/>
                  </a:cxn>
                  <a:cxn ang="0">
                    <a:pos x="connsiteX1107" y="connsiteY1107"/>
                  </a:cxn>
                  <a:cxn ang="0">
                    <a:pos x="connsiteX1108" y="connsiteY1108"/>
                  </a:cxn>
                  <a:cxn ang="0">
                    <a:pos x="connsiteX1109" y="connsiteY1109"/>
                  </a:cxn>
                  <a:cxn ang="0">
                    <a:pos x="connsiteX1110" y="connsiteY1110"/>
                  </a:cxn>
                  <a:cxn ang="0">
                    <a:pos x="connsiteX1111" y="connsiteY1111"/>
                  </a:cxn>
                  <a:cxn ang="0">
                    <a:pos x="connsiteX1112" y="connsiteY1112"/>
                  </a:cxn>
                  <a:cxn ang="0">
                    <a:pos x="connsiteX1113" y="connsiteY1113"/>
                  </a:cxn>
                  <a:cxn ang="0">
                    <a:pos x="connsiteX1114" y="connsiteY1114"/>
                  </a:cxn>
                  <a:cxn ang="0">
                    <a:pos x="connsiteX1115" y="connsiteY1115"/>
                  </a:cxn>
                  <a:cxn ang="0">
                    <a:pos x="connsiteX1116" y="connsiteY1116"/>
                  </a:cxn>
                  <a:cxn ang="0">
                    <a:pos x="connsiteX1117" y="connsiteY1117"/>
                  </a:cxn>
                  <a:cxn ang="0">
                    <a:pos x="connsiteX1118" y="connsiteY1118"/>
                  </a:cxn>
                  <a:cxn ang="0">
                    <a:pos x="connsiteX1119" y="connsiteY1119"/>
                  </a:cxn>
                  <a:cxn ang="0">
                    <a:pos x="connsiteX1120" y="connsiteY1120"/>
                  </a:cxn>
                  <a:cxn ang="0">
                    <a:pos x="connsiteX1121" y="connsiteY1121"/>
                  </a:cxn>
                  <a:cxn ang="0">
                    <a:pos x="connsiteX1122" y="connsiteY1122"/>
                  </a:cxn>
                  <a:cxn ang="0">
                    <a:pos x="connsiteX1123" y="connsiteY1123"/>
                  </a:cxn>
                  <a:cxn ang="0">
                    <a:pos x="connsiteX1124" y="connsiteY1124"/>
                  </a:cxn>
                  <a:cxn ang="0">
                    <a:pos x="connsiteX1125" y="connsiteY1125"/>
                  </a:cxn>
                  <a:cxn ang="0">
                    <a:pos x="connsiteX1126" y="connsiteY1126"/>
                  </a:cxn>
                  <a:cxn ang="0">
                    <a:pos x="connsiteX1127" y="connsiteY1127"/>
                  </a:cxn>
                  <a:cxn ang="0">
                    <a:pos x="connsiteX1128" y="connsiteY1128"/>
                  </a:cxn>
                  <a:cxn ang="0">
                    <a:pos x="connsiteX1129" y="connsiteY1129"/>
                  </a:cxn>
                  <a:cxn ang="0">
                    <a:pos x="connsiteX1130" y="connsiteY1130"/>
                  </a:cxn>
                  <a:cxn ang="0">
                    <a:pos x="connsiteX1131" y="connsiteY1131"/>
                  </a:cxn>
                  <a:cxn ang="0">
                    <a:pos x="connsiteX1132" y="connsiteY1132"/>
                  </a:cxn>
                  <a:cxn ang="0">
                    <a:pos x="connsiteX1133" y="connsiteY1133"/>
                  </a:cxn>
                  <a:cxn ang="0">
                    <a:pos x="connsiteX1134" y="connsiteY1134"/>
                  </a:cxn>
                  <a:cxn ang="0">
                    <a:pos x="connsiteX1135" y="connsiteY1135"/>
                  </a:cxn>
                  <a:cxn ang="0">
                    <a:pos x="connsiteX1136" y="connsiteY1136"/>
                  </a:cxn>
                  <a:cxn ang="0">
                    <a:pos x="connsiteX1137" y="connsiteY1137"/>
                  </a:cxn>
                  <a:cxn ang="0">
                    <a:pos x="connsiteX1138" y="connsiteY1138"/>
                  </a:cxn>
                  <a:cxn ang="0">
                    <a:pos x="connsiteX1139" y="connsiteY1139"/>
                  </a:cxn>
                  <a:cxn ang="0">
                    <a:pos x="connsiteX1140" y="connsiteY1140"/>
                  </a:cxn>
                  <a:cxn ang="0">
                    <a:pos x="connsiteX1141" y="connsiteY1141"/>
                  </a:cxn>
                  <a:cxn ang="0">
                    <a:pos x="connsiteX1142" y="connsiteY1142"/>
                  </a:cxn>
                  <a:cxn ang="0">
                    <a:pos x="connsiteX1143" y="connsiteY1143"/>
                  </a:cxn>
                  <a:cxn ang="0">
                    <a:pos x="connsiteX1144" y="connsiteY1144"/>
                  </a:cxn>
                  <a:cxn ang="0">
                    <a:pos x="connsiteX1145" y="connsiteY1145"/>
                  </a:cxn>
                  <a:cxn ang="0">
                    <a:pos x="connsiteX1146" y="connsiteY1146"/>
                  </a:cxn>
                  <a:cxn ang="0">
                    <a:pos x="connsiteX1147" y="connsiteY1147"/>
                  </a:cxn>
                  <a:cxn ang="0">
                    <a:pos x="connsiteX1148" y="connsiteY1148"/>
                  </a:cxn>
                  <a:cxn ang="0">
                    <a:pos x="connsiteX1149" y="connsiteY1149"/>
                  </a:cxn>
                  <a:cxn ang="0">
                    <a:pos x="connsiteX1150" y="connsiteY1150"/>
                  </a:cxn>
                  <a:cxn ang="0">
                    <a:pos x="connsiteX1151" y="connsiteY1151"/>
                  </a:cxn>
                  <a:cxn ang="0">
                    <a:pos x="connsiteX1152" y="connsiteY1152"/>
                  </a:cxn>
                  <a:cxn ang="0">
                    <a:pos x="connsiteX1153" y="connsiteY1153"/>
                  </a:cxn>
                  <a:cxn ang="0">
                    <a:pos x="connsiteX1154" y="connsiteY1154"/>
                  </a:cxn>
                  <a:cxn ang="0">
                    <a:pos x="connsiteX1155" y="connsiteY1155"/>
                  </a:cxn>
                  <a:cxn ang="0">
                    <a:pos x="connsiteX1156" y="connsiteY1156"/>
                  </a:cxn>
                  <a:cxn ang="0">
                    <a:pos x="connsiteX1157" y="connsiteY1157"/>
                  </a:cxn>
                  <a:cxn ang="0">
                    <a:pos x="connsiteX1158" y="connsiteY1158"/>
                  </a:cxn>
                  <a:cxn ang="0">
                    <a:pos x="connsiteX1159" y="connsiteY1159"/>
                  </a:cxn>
                  <a:cxn ang="0">
                    <a:pos x="connsiteX1160" y="connsiteY1160"/>
                  </a:cxn>
                  <a:cxn ang="0">
                    <a:pos x="connsiteX1161" y="connsiteY1161"/>
                  </a:cxn>
                  <a:cxn ang="0">
                    <a:pos x="connsiteX1162" y="connsiteY1162"/>
                  </a:cxn>
                  <a:cxn ang="0">
                    <a:pos x="connsiteX1163" y="connsiteY1163"/>
                  </a:cxn>
                  <a:cxn ang="0">
                    <a:pos x="connsiteX1164" y="connsiteY1164"/>
                  </a:cxn>
                  <a:cxn ang="0">
                    <a:pos x="connsiteX1165" y="connsiteY1165"/>
                  </a:cxn>
                  <a:cxn ang="0">
                    <a:pos x="connsiteX1166" y="connsiteY1166"/>
                  </a:cxn>
                  <a:cxn ang="0">
                    <a:pos x="connsiteX1167" y="connsiteY1167"/>
                  </a:cxn>
                  <a:cxn ang="0">
                    <a:pos x="connsiteX1168" y="connsiteY1168"/>
                  </a:cxn>
                  <a:cxn ang="0">
                    <a:pos x="connsiteX1169" y="connsiteY1169"/>
                  </a:cxn>
                  <a:cxn ang="0">
                    <a:pos x="connsiteX1170" y="connsiteY1170"/>
                  </a:cxn>
                  <a:cxn ang="0">
                    <a:pos x="connsiteX1171" y="connsiteY1171"/>
                  </a:cxn>
                  <a:cxn ang="0">
                    <a:pos x="connsiteX1172" y="connsiteY1172"/>
                  </a:cxn>
                  <a:cxn ang="0">
                    <a:pos x="connsiteX1173" y="connsiteY1173"/>
                  </a:cxn>
                  <a:cxn ang="0">
                    <a:pos x="connsiteX1174" y="connsiteY1174"/>
                  </a:cxn>
                  <a:cxn ang="0">
                    <a:pos x="connsiteX1175" y="connsiteY1175"/>
                  </a:cxn>
                  <a:cxn ang="0">
                    <a:pos x="connsiteX1176" y="connsiteY1176"/>
                  </a:cxn>
                  <a:cxn ang="0">
                    <a:pos x="connsiteX1177" y="connsiteY1177"/>
                  </a:cxn>
                  <a:cxn ang="0">
                    <a:pos x="connsiteX1178" y="connsiteY1178"/>
                  </a:cxn>
                  <a:cxn ang="0">
                    <a:pos x="connsiteX1179" y="connsiteY1179"/>
                  </a:cxn>
                  <a:cxn ang="0">
                    <a:pos x="connsiteX1180" y="connsiteY1180"/>
                  </a:cxn>
                  <a:cxn ang="0">
                    <a:pos x="connsiteX1181" y="connsiteY1181"/>
                  </a:cxn>
                  <a:cxn ang="0">
                    <a:pos x="connsiteX1182" y="connsiteY1182"/>
                  </a:cxn>
                  <a:cxn ang="0">
                    <a:pos x="connsiteX1183" y="connsiteY1183"/>
                  </a:cxn>
                  <a:cxn ang="0">
                    <a:pos x="connsiteX1184" y="connsiteY1184"/>
                  </a:cxn>
                  <a:cxn ang="0">
                    <a:pos x="connsiteX1185" y="connsiteY1185"/>
                  </a:cxn>
                  <a:cxn ang="0">
                    <a:pos x="connsiteX1186" y="connsiteY1186"/>
                  </a:cxn>
                  <a:cxn ang="0">
                    <a:pos x="connsiteX1187" y="connsiteY1187"/>
                  </a:cxn>
                  <a:cxn ang="0">
                    <a:pos x="connsiteX1188" y="connsiteY1188"/>
                  </a:cxn>
                  <a:cxn ang="0">
                    <a:pos x="connsiteX1189" y="connsiteY1189"/>
                  </a:cxn>
                  <a:cxn ang="0">
                    <a:pos x="connsiteX1190" y="connsiteY1190"/>
                  </a:cxn>
                  <a:cxn ang="0">
                    <a:pos x="connsiteX1191" y="connsiteY1191"/>
                  </a:cxn>
                  <a:cxn ang="0">
                    <a:pos x="connsiteX1192" y="connsiteY1192"/>
                  </a:cxn>
                  <a:cxn ang="0">
                    <a:pos x="connsiteX1193" y="connsiteY1193"/>
                  </a:cxn>
                  <a:cxn ang="0">
                    <a:pos x="connsiteX1194" y="connsiteY1194"/>
                  </a:cxn>
                  <a:cxn ang="0">
                    <a:pos x="connsiteX1195" y="connsiteY1195"/>
                  </a:cxn>
                  <a:cxn ang="0">
                    <a:pos x="connsiteX1196" y="connsiteY1196"/>
                  </a:cxn>
                  <a:cxn ang="0">
                    <a:pos x="connsiteX1197" y="connsiteY1197"/>
                  </a:cxn>
                  <a:cxn ang="0">
                    <a:pos x="connsiteX1198" y="connsiteY1198"/>
                  </a:cxn>
                  <a:cxn ang="0">
                    <a:pos x="connsiteX1199" y="connsiteY1199"/>
                  </a:cxn>
                  <a:cxn ang="0">
                    <a:pos x="connsiteX1200" y="connsiteY1200"/>
                  </a:cxn>
                  <a:cxn ang="0">
                    <a:pos x="connsiteX1201" y="connsiteY1201"/>
                  </a:cxn>
                  <a:cxn ang="0">
                    <a:pos x="connsiteX1202" y="connsiteY1202"/>
                  </a:cxn>
                  <a:cxn ang="0">
                    <a:pos x="connsiteX1203" y="connsiteY1203"/>
                  </a:cxn>
                  <a:cxn ang="0">
                    <a:pos x="connsiteX1204" y="connsiteY1204"/>
                  </a:cxn>
                  <a:cxn ang="0">
                    <a:pos x="connsiteX1205" y="connsiteY1205"/>
                  </a:cxn>
                  <a:cxn ang="0">
                    <a:pos x="connsiteX1206" y="connsiteY1206"/>
                  </a:cxn>
                  <a:cxn ang="0">
                    <a:pos x="connsiteX1207" y="connsiteY1207"/>
                  </a:cxn>
                  <a:cxn ang="0">
                    <a:pos x="connsiteX1208" y="connsiteY1208"/>
                  </a:cxn>
                  <a:cxn ang="0">
                    <a:pos x="connsiteX1209" y="connsiteY1209"/>
                  </a:cxn>
                  <a:cxn ang="0">
                    <a:pos x="connsiteX1210" y="connsiteY1210"/>
                  </a:cxn>
                  <a:cxn ang="0">
                    <a:pos x="connsiteX1211" y="connsiteY1211"/>
                  </a:cxn>
                  <a:cxn ang="0">
                    <a:pos x="connsiteX1212" y="connsiteY1212"/>
                  </a:cxn>
                  <a:cxn ang="0">
                    <a:pos x="connsiteX1213" y="connsiteY1213"/>
                  </a:cxn>
                  <a:cxn ang="0">
                    <a:pos x="connsiteX1214" y="connsiteY1214"/>
                  </a:cxn>
                  <a:cxn ang="0">
                    <a:pos x="connsiteX1215" y="connsiteY1215"/>
                  </a:cxn>
                  <a:cxn ang="0">
                    <a:pos x="connsiteX1216" y="connsiteY1216"/>
                  </a:cxn>
                  <a:cxn ang="0">
                    <a:pos x="connsiteX1217" y="connsiteY1217"/>
                  </a:cxn>
                  <a:cxn ang="0">
                    <a:pos x="connsiteX1218" y="connsiteY1218"/>
                  </a:cxn>
                  <a:cxn ang="0">
                    <a:pos x="connsiteX1219" y="connsiteY1219"/>
                  </a:cxn>
                  <a:cxn ang="0">
                    <a:pos x="connsiteX1220" y="connsiteY1220"/>
                  </a:cxn>
                  <a:cxn ang="0">
                    <a:pos x="connsiteX1221" y="connsiteY1221"/>
                  </a:cxn>
                  <a:cxn ang="0">
                    <a:pos x="connsiteX1222" y="connsiteY1222"/>
                  </a:cxn>
                  <a:cxn ang="0">
                    <a:pos x="connsiteX1223" y="connsiteY1223"/>
                  </a:cxn>
                  <a:cxn ang="0">
                    <a:pos x="connsiteX1224" y="connsiteY1224"/>
                  </a:cxn>
                  <a:cxn ang="0">
                    <a:pos x="connsiteX1225" y="connsiteY1225"/>
                  </a:cxn>
                  <a:cxn ang="0">
                    <a:pos x="connsiteX1226" y="connsiteY1226"/>
                  </a:cxn>
                  <a:cxn ang="0">
                    <a:pos x="connsiteX1227" y="connsiteY1227"/>
                  </a:cxn>
                  <a:cxn ang="0">
                    <a:pos x="connsiteX1228" y="connsiteY1228"/>
                  </a:cxn>
                  <a:cxn ang="0">
                    <a:pos x="connsiteX1229" y="connsiteY1229"/>
                  </a:cxn>
                  <a:cxn ang="0">
                    <a:pos x="connsiteX1230" y="connsiteY1230"/>
                  </a:cxn>
                  <a:cxn ang="0">
                    <a:pos x="connsiteX1231" y="connsiteY1231"/>
                  </a:cxn>
                  <a:cxn ang="0">
                    <a:pos x="connsiteX1232" y="connsiteY1232"/>
                  </a:cxn>
                  <a:cxn ang="0">
                    <a:pos x="connsiteX1233" y="connsiteY1233"/>
                  </a:cxn>
                  <a:cxn ang="0">
                    <a:pos x="connsiteX1234" y="connsiteY1234"/>
                  </a:cxn>
                  <a:cxn ang="0">
                    <a:pos x="connsiteX1235" y="connsiteY1235"/>
                  </a:cxn>
                  <a:cxn ang="0">
                    <a:pos x="connsiteX1236" y="connsiteY1236"/>
                  </a:cxn>
                  <a:cxn ang="0">
                    <a:pos x="connsiteX1237" y="connsiteY1237"/>
                  </a:cxn>
                  <a:cxn ang="0">
                    <a:pos x="connsiteX1238" y="connsiteY1238"/>
                  </a:cxn>
                  <a:cxn ang="0">
                    <a:pos x="connsiteX1239" y="connsiteY1239"/>
                  </a:cxn>
                  <a:cxn ang="0">
                    <a:pos x="connsiteX1240" y="connsiteY1240"/>
                  </a:cxn>
                  <a:cxn ang="0">
                    <a:pos x="connsiteX1241" y="connsiteY1241"/>
                  </a:cxn>
                  <a:cxn ang="0">
                    <a:pos x="connsiteX1242" y="connsiteY1242"/>
                  </a:cxn>
                  <a:cxn ang="0">
                    <a:pos x="connsiteX1243" y="connsiteY1243"/>
                  </a:cxn>
                  <a:cxn ang="0">
                    <a:pos x="connsiteX1244" y="connsiteY1244"/>
                  </a:cxn>
                  <a:cxn ang="0">
                    <a:pos x="connsiteX1245" y="connsiteY1245"/>
                  </a:cxn>
                  <a:cxn ang="0">
                    <a:pos x="connsiteX1246" y="connsiteY1246"/>
                  </a:cxn>
                  <a:cxn ang="0">
                    <a:pos x="connsiteX1247" y="connsiteY1247"/>
                  </a:cxn>
                  <a:cxn ang="0">
                    <a:pos x="connsiteX1248" y="connsiteY1248"/>
                  </a:cxn>
                  <a:cxn ang="0">
                    <a:pos x="connsiteX1249" y="connsiteY1249"/>
                  </a:cxn>
                  <a:cxn ang="0">
                    <a:pos x="connsiteX1250" y="connsiteY1250"/>
                  </a:cxn>
                  <a:cxn ang="0">
                    <a:pos x="connsiteX1251" y="connsiteY1251"/>
                  </a:cxn>
                  <a:cxn ang="0">
                    <a:pos x="connsiteX1252" y="connsiteY1252"/>
                  </a:cxn>
                  <a:cxn ang="0">
                    <a:pos x="connsiteX1253" y="connsiteY1253"/>
                  </a:cxn>
                  <a:cxn ang="0">
                    <a:pos x="connsiteX1254" y="connsiteY1254"/>
                  </a:cxn>
                  <a:cxn ang="0">
                    <a:pos x="connsiteX1255" y="connsiteY1255"/>
                  </a:cxn>
                  <a:cxn ang="0">
                    <a:pos x="connsiteX1256" y="connsiteY1256"/>
                  </a:cxn>
                  <a:cxn ang="0">
                    <a:pos x="connsiteX1257" y="connsiteY1257"/>
                  </a:cxn>
                  <a:cxn ang="0">
                    <a:pos x="connsiteX1258" y="connsiteY1258"/>
                  </a:cxn>
                  <a:cxn ang="0">
                    <a:pos x="connsiteX1259" y="connsiteY1259"/>
                  </a:cxn>
                  <a:cxn ang="0">
                    <a:pos x="connsiteX1260" y="connsiteY1260"/>
                  </a:cxn>
                  <a:cxn ang="0">
                    <a:pos x="connsiteX1261" y="connsiteY1261"/>
                  </a:cxn>
                  <a:cxn ang="0">
                    <a:pos x="connsiteX1262" y="connsiteY1262"/>
                  </a:cxn>
                  <a:cxn ang="0">
                    <a:pos x="connsiteX1263" y="connsiteY1263"/>
                  </a:cxn>
                  <a:cxn ang="0">
                    <a:pos x="connsiteX1264" y="connsiteY1264"/>
                  </a:cxn>
                  <a:cxn ang="0">
                    <a:pos x="connsiteX1265" y="connsiteY1265"/>
                  </a:cxn>
                  <a:cxn ang="0">
                    <a:pos x="connsiteX1266" y="connsiteY1266"/>
                  </a:cxn>
                  <a:cxn ang="0">
                    <a:pos x="connsiteX1267" y="connsiteY1267"/>
                  </a:cxn>
                  <a:cxn ang="0">
                    <a:pos x="connsiteX1268" y="connsiteY1268"/>
                  </a:cxn>
                  <a:cxn ang="0">
                    <a:pos x="connsiteX1269" y="connsiteY1269"/>
                  </a:cxn>
                  <a:cxn ang="0">
                    <a:pos x="connsiteX1270" y="connsiteY1270"/>
                  </a:cxn>
                  <a:cxn ang="0">
                    <a:pos x="connsiteX1271" y="connsiteY1271"/>
                  </a:cxn>
                  <a:cxn ang="0">
                    <a:pos x="connsiteX1272" y="connsiteY1272"/>
                  </a:cxn>
                  <a:cxn ang="0">
                    <a:pos x="connsiteX1273" y="connsiteY1273"/>
                  </a:cxn>
                  <a:cxn ang="0">
                    <a:pos x="connsiteX1274" y="connsiteY1274"/>
                  </a:cxn>
                  <a:cxn ang="0">
                    <a:pos x="connsiteX1275" y="connsiteY1275"/>
                  </a:cxn>
                  <a:cxn ang="0">
                    <a:pos x="connsiteX1276" y="connsiteY1276"/>
                  </a:cxn>
                  <a:cxn ang="0">
                    <a:pos x="connsiteX1277" y="connsiteY1277"/>
                  </a:cxn>
                  <a:cxn ang="0">
                    <a:pos x="connsiteX1278" y="connsiteY1278"/>
                  </a:cxn>
                  <a:cxn ang="0">
                    <a:pos x="connsiteX1279" y="connsiteY1279"/>
                  </a:cxn>
                  <a:cxn ang="0">
                    <a:pos x="connsiteX1280" y="connsiteY1280"/>
                  </a:cxn>
                  <a:cxn ang="0">
                    <a:pos x="connsiteX1281" y="connsiteY1281"/>
                  </a:cxn>
                  <a:cxn ang="0">
                    <a:pos x="connsiteX1282" y="connsiteY1282"/>
                  </a:cxn>
                  <a:cxn ang="0">
                    <a:pos x="connsiteX1283" y="connsiteY1283"/>
                  </a:cxn>
                  <a:cxn ang="0">
                    <a:pos x="connsiteX1284" y="connsiteY1284"/>
                  </a:cxn>
                  <a:cxn ang="0">
                    <a:pos x="connsiteX1285" y="connsiteY1285"/>
                  </a:cxn>
                  <a:cxn ang="0">
                    <a:pos x="connsiteX1286" y="connsiteY1286"/>
                  </a:cxn>
                  <a:cxn ang="0">
                    <a:pos x="connsiteX1287" y="connsiteY1287"/>
                  </a:cxn>
                  <a:cxn ang="0">
                    <a:pos x="connsiteX1288" y="connsiteY1288"/>
                  </a:cxn>
                  <a:cxn ang="0">
                    <a:pos x="connsiteX1289" y="connsiteY1289"/>
                  </a:cxn>
                  <a:cxn ang="0">
                    <a:pos x="connsiteX1290" y="connsiteY1290"/>
                  </a:cxn>
                  <a:cxn ang="0">
                    <a:pos x="connsiteX1291" y="connsiteY1291"/>
                  </a:cxn>
                  <a:cxn ang="0">
                    <a:pos x="connsiteX1292" y="connsiteY1292"/>
                  </a:cxn>
                  <a:cxn ang="0">
                    <a:pos x="connsiteX1293" y="connsiteY1293"/>
                  </a:cxn>
                  <a:cxn ang="0">
                    <a:pos x="connsiteX1294" y="connsiteY1294"/>
                  </a:cxn>
                  <a:cxn ang="0">
                    <a:pos x="connsiteX1295" y="connsiteY1295"/>
                  </a:cxn>
                  <a:cxn ang="0">
                    <a:pos x="connsiteX1296" y="connsiteY1296"/>
                  </a:cxn>
                  <a:cxn ang="0">
                    <a:pos x="connsiteX1297" y="connsiteY1297"/>
                  </a:cxn>
                  <a:cxn ang="0">
                    <a:pos x="connsiteX1298" y="connsiteY1298"/>
                  </a:cxn>
                  <a:cxn ang="0">
                    <a:pos x="connsiteX1299" y="connsiteY1299"/>
                  </a:cxn>
                  <a:cxn ang="0">
                    <a:pos x="connsiteX1300" y="connsiteY1300"/>
                  </a:cxn>
                  <a:cxn ang="0">
                    <a:pos x="connsiteX1301" y="connsiteY1301"/>
                  </a:cxn>
                  <a:cxn ang="0">
                    <a:pos x="connsiteX1302" y="connsiteY1302"/>
                  </a:cxn>
                  <a:cxn ang="0">
                    <a:pos x="connsiteX1303" y="connsiteY1303"/>
                  </a:cxn>
                  <a:cxn ang="0">
                    <a:pos x="connsiteX1304" y="connsiteY1304"/>
                  </a:cxn>
                  <a:cxn ang="0">
                    <a:pos x="connsiteX1305" y="connsiteY1305"/>
                  </a:cxn>
                  <a:cxn ang="0">
                    <a:pos x="connsiteX1306" y="connsiteY1306"/>
                  </a:cxn>
                  <a:cxn ang="0">
                    <a:pos x="connsiteX1307" y="connsiteY1307"/>
                  </a:cxn>
                  <a:cxn ang="0">
                    <a:pos x="connsiteX1308" y="connsiteY1308"/>
                  </a:cxn>
                  <a:cxn ang="0">
                    <a:pos x="connsiteX1309" y="connsiteY1309"/>
                  </a:cxn>
                  <a:cxn ang="0">
                    <a:pos x="connsiteX1310" y="connsiteY1310"/>
                  </a:cxn>
                  <a:cxn ang="0">
                    <a:pos x="connsiteX1311" y="connsiteY1311"/>
                  </a:cxn>
                  <a:cxn ang="0">
                    <a:pos x="connsiteX1312" y="connsiteY1312"/>
                  </a:cxn>
                  <a:cxn ang="0">
                    <a:pos x="connsiteX1313" y="connsiteY1313"/>
                  </a:cxn>
                  <a:cxn ang="0">
                    <a:pos x="connsiteX1314" y="connsiteY1314"/>
                  </a:cxn>
                  <a:cxn ang="0">
                    <a:pos x="connsiteX1315" y="connsiteY1315"/>
                  </a:cxn>
                  <a:cxn ang="0">
                    <a:pos x="connsiteX1316" y="connsiteY1316"/>
                  </a:cxn>
                  <a:cxn ang="0">
                    <a:pos x="connsiteX1317" y="connsiteY1317"/>
                  </a:cxn>
                  <a:cxn ang="0">
                    <a:pos x="connsiteX1318" y="connsiteY1318"/>
                  </a:cxn>
                  <a:cxn ang="0">
                    <a:pos x="connsiteX1319" y="connsiteY1319"/>
                  </a:cxn>
                  <a:cxn ang="0">
                    <a:pos x="connsiteX1320" y="connsiteY1320"/>
                  </a:cxn>
                  <a:cxn ang="0">
                    <a:pos x="connsiteX1321" y="connsiteY1321"/>
                  </a:cxn>
                  <a:cxn ang="0">
                    <a:pos x="connsiteX1322" y="connsiteY1322"/>
                  </a:cxn>
                  <a:cxn ang="0">
                    <a:pos x="connsiteX1323" y="connsiteY1323"/>
                  </a:cxn>
                  <a:cxn ang="0">
                    <a:pos x="connsiteX1324" y="connsiteY1324"/>
                  </a:cxn>
                  <a:cxn ang="0">
                    <a:pos x="connsiteX1325" y="connsiteY1325"/>
                  </a:cxn>
                  <a:cxn ang="0">
                    <a:pos x="connsiteX1326" y="connsiteY1326"/>
                  </a:cxn>
                  <a:cxn ang="0">
                    <a:pos x="connsiteX1327" y="connsiteY1327"/>
                  </a:cxn>
                  <a:cxn ang="0">
                    <a:pos x="connsiteX1328" y="connsiteY1328"/>
                  </a:cxn>
                  <a:cxn ang="0">
                    <a:pos x="connsiteX1329" y="connsiteY1329"/>
                  </a:cxn>
                  <a:cxn ang="0">
                    <a:pos x="connsiteX1330" y="connsiteY1330"/>
                  </a:cxn>
                  <a:cxn ang="0">
                    <a:pos x="connsiteX1331" y="connsiteY1331"/>
                  </a:cxn>
                  <a:cxn ang="0">
                    <a:pos x="connsiteX1332" y="connsiteY1332"/>
                  </a:cxn>
                  <a:cxn ang="0">
                    <a:pos x="connsiteX1333" y="connsiteY1333"/>
                  </a:cxn>
                  <a:cxn ang="0">
                    <a:pos x="connsiteX1334" y="connsiteY1334"/>
                  </a:cxn>
                  <a:cxn ang="0">
                    <a:pos x="connsiteX1335" y="connsiteY1335"/>
                  </a:cxn>
                  <a:cxn ang="0">
                    <a:pos x="connsiteX1336" y="connsiteY1336"/>
                  </a:cxn>
                  <a:cxn ang="0">
                    <a:pos x="connsiteX1337" y="connsiteY1337"/>
                  </a:cxn>
                  <a:cxn ang="0">
                    <a:pos x="connsiteX1338" y="connsiteY1338"/>
                  </a:cxn>
                  <a:cxn ang="0">
                    <a:pos x="connsiteX1339" y="connsiteY1339"/>
                  </a:cxn>
                  <a:cxn ang="0">
                    <a:pos x="connsiteX1340" y="connsiteY1340"/>
                  </a:cxn>
                  <a:cxn ang="0">
                    <a:pos x="connsiteX1341" y="connsiteY1341"/>
                  </a:cxn>
                  <a:cxn ang="0">
                    <a:pos x="connsiteX1342" y="connsiteY1342"/>
                  </a:cxn>
                  <a:cxn ang="0">
                    <a:pos x="connsiteX1343" y="connsiteY1343"/>
                  </a:cxn>
                  <a:cxn ang="0">
                    <a:pos x="connsiteX1344" y="connsiteY1344"/>
                  </a:cxn>
                  <a:cxn ang="0">
                    <a:pos x="connsiteX1345" y="connsiteY1345"/>
                  </a:cxn>
                  <a:cxn ang="0">
                    <a:pos x="connsiteX1346" y="connsiteY1346"/>
                  </a:cxn>
                  <a:cxn ang="0">
                    <a:pos x="connsiteX1347" y="connsiteY1347"/>
                  </a:cxn>
                  <a:cxn ang="0">
                    <a:pos x="connsiteX1348" y="connsiteY1348"/>
                  </a:cxn>
                  <a:cxn ang="0">
                    <a:pos x="connsiteX1349" y="connsiteY1349"/>
                  </a:cxn>
                  <a:cxn ang="0">
                    <a:pos x="connsiteX1350" y="connsiteY1350"/>
                  </a:cxn>
                  <a:cxn ang="0">
                    <a:pos x="connsiteX1351" y="connsiteY1351"/>
                  </a:cxn>
                  <a:cxn ang="0">
                    <a:pos x="connsiteX1352" y="connsiteY1352"/>
                  </a:cxn>
                  <a:cxn ang="0">
                    <a:pos x="connsiteX1353" y="connsiteY1353"/>
                  </a:cxn>
                  <a:cxn ang="0">
                    <a:pos x="connsiteX1354" y="connsiteY1354"/>
                  </a:cxn>
                  <a:cxn ang="0">
                    <a:pos x="connsiteX1355" y="connsiteY1355"/>
                  </a:cxn>
                  <a:cxn ang="0">
                    <a:pos x="connsiteX1356" y="connsiteY1356"/>
                  </a:cxn>
                  <a:cxn ang="0">
                    <a:pos x="connsiteX1357" y="connsiteY1357"/>
                  </a:cxn>
                  <a:cxn ang="0">
                    <a:pos x="connsiteX1358" y="connsiteY1358"/>
                  </a:cxn>
                  <a:cxn ang="0">
                    <a:pos x="connsiteX1359" y="connsiteY1359"/>
                  </a:cxn>
                  <a:cxn ang="0">
                    <a:pos x="connsiteX1360" y="connsiteY1360"/>
                  </a:cxn>
                  <a:cxn ang="0">
                    <a:pos x="connsiteX1361" y="connsiteY1361"/>
                  </a:cxn>
                  <a:cxn ang="0">
                    <a:pos x="connsiteX1362" y="connsiteY1362"/>
                  </a:cxn>
                  <a:cxn ang="0">
                    <a:pos x="connsiteX1363" y="connsiteY1363"/>
                  </a:cxn>
                  <a:cxn ang="0">
                    <a:pos x="connsiteX1364" y="connsiteY1364"/>
                  </a:cxn>
                  <a:cxn ang="0">
                    <a:pos x="connsiteX1365" y="connsiteY1365"/>
                  </a:cxn>
                  <a:cxn ang="0">
                    <a:pos x="connsiteX1366" y="connsiteY1366"/>
                  </a:cxn>
                  <a:cxn ang="0">
                    <a:pos x="connsiteX1367" y="connsiteY1367"/>
                  </a:cxn>
                  <a:cxn ang="0">
                    <a:pos x="connsiteX1368" y="connsiteY1368"/>
                  </a:cxn>
                  <a:cxn ang="0">
                    <a:pos x="connsiteX1369" y="connsiteY1369"/>
                  </a:cxn>
                  <a:cxn ang="0">
                    <a:pos x="connsiteX1370" y="connsiteY1370"/>
                  </a:cxn>
                  <a:cxn ang="0">
                    <a:pos x="connsiteX1371" y="connsiteY1371"/>
                  </a:cxn>
                  <a:cxn ang="0">
                    <a:pos x="connsiteX1372" y="connsiteY1372"/>
                  </a:cxn>
                  <a:cxn ang="0">
                    <a:pos x="connsiteX1373" y="connsiteY1373"/>
                  </a:cxn>
                  <a:cxn ang="0">
                    <a:pos x="connsiteX1374" y="connsiteY1374"/>
                  </a:cxn>
                  <a:cxn ang="0">
                    <a:pos x="connsiteX1375" y="connsiteY1375"/>
                  </a:cxn>
                  <a:cxn ang="0">
                    <a:pos x="connsiteX1376" y="connsiteY1376"/>
                  </a:cxn>
                  <a:cxn ang="0">
                    <a:pos x="connsiteX1377" y="connsiteY1377"/>
                  </a:cxn>
                  <a:cxn ang="0">
                    <a:pos x="connsiteX1378" y="connsiteY1378"/>
                  </a:cxn>
                  <a:cxn ang="0">
                    <a:pos x="connsiteX1379" y="connsiteY1379"/>
                  </a:cxn>
                  <a:cxn ang="0">
                    <a:pos x="connsiteX1380" y="connsiteY1380"/>
                  </a:cxn>
                  <a:cxn ang="0">
                    <a:pos x="connsiteX1381" y="connsiteY1381"/>
                  </a:cxn>
                  <a:cxn ang="0">
                    <a:pos x="connsiteX1382" y="connsiteY1382"/>
                  </a:cxn>
                  <a:cxn ang="0">
                    <a:pos x="connsiteX1383" y="connsiteY1383"/>
                  </a:cxn>
                  <a:cxn ang="0">
                    <a:pos x="connsiteX1384" y="connsiteY1384"/>
                  </a:cxn>
                  <a:cxn ang="0">
                    <a:pos x="connsiteX1385" y="connsiteY1385"/>
                  </a:cxn>
                  <a:cxn ang="0">
                    <a:pos x="connsiteX1386" y="connsiteY1386"/>
                  </a:cxn>
                  <a:cxn ang="0">
                    <a:pos x="connsiteX1387" y="connsiteY1387"/>
                  </a:cxn>
                  <a:cxn ang="0">
                    <a:pos x="connsiteX1388" y="connsiteY1388"/>
                  </a:cxn>
                  <a:cxn ang="0">
                    <a:pos x="connsiteX1389" y="connsiteY1389"/>
                  </a:cxn>
                  <a:cxn ang="0">
                    <a:pos x="connsiteX1390" y="connsiteY1390"/>
                  </a:cxn>
                  <a:cxn ang="0">
                    <a:pos x="connsiteX1391" y="connsiteY1391"/>
                  </a:cxn>
                  <a:cxn ang="0">
                    <a:pos x="connsiteX1392" y="connsiteY1392"/>
                  </a:cxn>
                  <a:cxn ang="0">
                    <a:pos x="connsiteX1393" y="connsiteY1393"/>
                  </a:cxn>
                  <a:cxn ang="0">
                    <a:pos x="connsiteX1394" y="connsiteY1394"/>
                  </a:cxn>
                  <a:cxn ang="0">
                    <a:pos x="connsiteX1395" y="connsiteY1395"/>
                  </a:cxn>
                  <a:cxn ang="0">
                    <a:pos x="connsiteX1396" y="connsiteY1396"/>
                  </a:cxn>
                  <a:cxn ang="0">
                    <a:pos x="connsiteX1397" y="connsiteY1397"/>
                  </a:cxn>
                  <a:cxn ang="0">
                    <a:pos x="connsiteX1398" y="connsiteY1398"/>
                  </a:cxn>
                  <a:cxn ang="0">
                    <a:pos x="connsiteX1399" y="connsiteY1399"/>
                  </a:cxn>
                  <a:cxn ang="0">
                    <a:pos x="connsiteX1400" y="connsiteY1400"/>
                  </a:cxn>
                  <a:cxn ang="0">
                    <a:pos x="connsiteX1401" y="connsiteY1401"/>
                  </a:cxn>
                  <a:cxn ang="0">
                    <a:pos x="connsiteX1402" y="connsiteY1402"/>
                  </a:cxn>
                  <a:cxn ang="0">
                    <a:pos x="connsiteX1403" y="connsiteY1403"/>
                  </a:cxn>
                  <a:cxn ang="0">
                    <a:pos x="connsiteX1404" y="connsiteY1404"/>
                  </a:cxn>
                  <a:cxn ang="0">
                    <a:pos x="connsiteX1405" y="connsiteY1405"/>
                  </a:cxn>
                  <a:cxn ang="0">
                    <a:pos x="connsiteX1406" y="connsiteY1406"/>
                  </a:cxn>
                  <a:cxn ang="0">
                    <a:pos x="connsiteX1407" y="connsiteY1407"/>
                  </a:cxn>
                  <a:cxn ang="0">
                    <a:pos x="connsiteX1408" y="connsiteY1408"/>
                  </a:cxn>
                  <a:cxn ang="0">
                    <a:pos x="connsiteX1409" y="connsiteY1409"/>
                  </a:cxn>
                  <a:cxn ang="0">
                    <a:pos x="connsiteX1410" y="connsiteY1410"/>
                  </a:cxn>
                  <a:cxn ang="0">
                    <a:pos x="connsiteX1411" y="connsiteY1411"/>
                  </a:cxn>
                  <a:cxn ang="0">
                    <a:pos x="connsiteX1412" y="connsiteY1412"/>
                  </a:cxn>
                  <a:cxn ang="0">
                    <a:pos x="connsiteX1413" y="connsiteY1413"/>
                  </a:cxn>
                  <a:cxn ang="0">
                    <a:pos x="connsiteX1414" y="connsiteY1414"/>
                  </a:cxn>
                  <a:cxn ang="0">
                    <a:pos x="connsiteX1415" y="connsiteY1415"/>
                  </a:cxn>
                  <a:cxn ang="0">
                    <a:pos x="connsiteX1416" y="connsiteY1416"/>
                  </a:cxn>
                  <a:cxn ang="0">
                    <a:pos x="connsiteX1417" y="connsiteY1417"/>
                  </a:cxn>
                  <a:cxn ang="0">
                    <a:pos x="connsiteX1418" y="connsiteY1418"/>
                  </a:cxn>
                  <a:cxn ang="0">
                    <a:pos x="connsiteX1419" y="connsiteY1419"/>
                  </a:cxn>
                  <a:cxn ang="0">
                    <a:pos x="connsiteX1420" y="connsiteY1420"/>
                  </a:cxn>
                  <a:cxn ang="0">
                    <a:pos x="connsiteX1421" y="connsiteY1421"/>
                  </a:cxn>
                  <a:cxn ang="0">
                    <a:pos x="connsiteX1422" y="connsiteY1422"/>
                  </a:cxn>
                  <a:cxn ang="0">
                    <a:pos x="connsiteX1423" y="connsiteY1423"/>
                  </a:cxn>
                  <a:cxn ang="0">
                    <a:pos x="connsiteX1424" y="connsiteY1424"/>
                  </a:cxn>
                  <a:cxn ang="0">
                    <a:pos x="connsiteX1425" y="connsiteY1425"/>
                  </a:cxn>
                  <a:cxn ang="0">
                    <a:pos x="connsiteX1426" y="connsiteY1426"/>
                  </a:cxn>
                  <a:cxn ang="0">
                    <a:pos x="connsiteX1427" y="connsiteY1427"/>
                  </a:cxn>
                  <a:cxn ang="0">
                    <a:pos x="connsiteX1428" y="connsiteY1428"/>
                  </a:cxn>
                  <a:cxn ang="0">
                    <a:pos x="connsiteX1429" y="connsiteY1429"/>
                  </a:cxn>
                  <a:cxn ang="0">
                    <a:pos x="connsiteX1430" y="connsiteY1430"/>
                  </a:cxn>
                  <a:cxn ang="0">
                    <a:pos x="connsiteX1431" y="connsiteY1431"/>
                  </a:cxn>
                  <a:cxn ang="0">
                    <a:pos x="connsiteX1432" y="connsiteY1432"/>
                  </a:cxn>
                  <a:cxn ang="0">
                    <a:pos x="connsiteX1433" y="connsiteY1433"/>
                  </a:cxn>
                  <a:cxn ang="0">
                    <a:pos x="connsiteX1434" y="connsiteY1434"/>
                  </a:cxn>
                  <a:cxn ang="0">
                    <a:pos x="connsiteX1435" y="connsiteY1435"/>
                  </a:cxn>
                  <a:cxn ang="0">
                    <a:pos x="connsiteX1436" y="connsiteY1436"/>
                  </a:cxn>
                  <a:cxn ang="0">
                    <a:pos x="connsiteX1437" y="connsiteY1437"/>
                  </a:cxn>
                  <a:cxn ang="0">
                    <a:pos x="connsiteX1438" y="connsiteY1438"/>
                  </a:cxn>
                  <a:cxn ang="0">
                    <a:pos x="connsiteX1439" y="connsiteY1439"/>
                  </a:cxn>
                  <a:cxn ang="0">
                    <a:pos x="connsiteX1440" y="connsiteY1440"/>
                  </a:cxn>
                  <a:cxn ang="0">
                    <a:pos x="connsiteX1441" y="connsiteY1441"/>
                  </a:cxn>
                  <a:cxn ang="0">
                    <a:pos x="connsiteX1442" y="connsiteY1442"/>
                  </a:cxn>
                  <a:cxn ang="0">
                    <a:pos x="connsiteX1443" y="connsiteY1443"/>
                  </a:cxn>
                  <a:cxn ang="0">
                    <a:pos x="connsiteX1444" y="connsiteY1444"/>
                  </a:cxn>
                  <a:cxn ang="0">
                    <a:pos x="connsiteX1445" y="connsiteY1445"/>
                  </a:cxn>
                  <a:cxn ang="0">
                    <a:pos x="connsiteX1446" y="connsiteY1446"/>
                  </a:cxn>
                  <a:cxn ang="0">
                    <a:pos x="connsiteX1447" y="connsiteY1447"/>
                  </a:cxn>
                  <a:cxn ang="0">
                    <a:pos x="connsiteX1448" y="connsiteY1448"/>
                  </a:cxn>
                  <a:cxn ang="0">
                    <a:pos x="connsiteX1449" y="connsiteY1449"/>
                  </a:cxn>
                  <a:cxn ang="0">
                    <a:pos x="connsiteX1450" y="connsiteY1450"/>
                  </a:cxn>
                  <a:cxn ang="0">
                    <a:pos x="connsiteX1451" y="connsiteY1451"/>
                  </a:cxn>
                  <a:cxn ang="0">
                    <a:pos x="connsiteX1452" y="connsiteY1452"/>
                  </a:cxn>
                  <a:cxn ang="0">
                    <a:pos x="connsiteX1453" y="connsiteY1453"/>
                  </a:cxn>
                  <a:cxn ang="0">
                    <a:pos x="connsiteX1454" y="connsiteY1454"/>
                  </a:cxn>
                  <a:cxn ang="0">
                    <a:pos x="connsiteX1455" y="connsiteY1455"/>
                  </a:cxn>
                  <a:cxn ang="0">
                    <a:pos x="connsiteX1456" y="connsiteY1456"/>
                  </a:cxn>
                  <a:cxn ang="0">
                    <a:pos x="connsiteX1457" y="connsiteY1457"/>
                  </a:cxn>
                  <a:cxn ang="0">
                    <a:pos x="connsiteX1458" y="connsiteY1458"/>
                  </a:cxn>
                  <a:cxn ang="0">
                    <a:pos x="connsiteX1459" y="connsiteY1459"/>
                  </a:cxn>
                  <a:cxn ang="0">
                    <a:pos x="connsiteX1460" y="connsiteY1460"/>
                  </a:cxn>
                  <a:cxn ang="0">
                    <a:pos x="connsiteX1461" y="connsiteY1461"/>
                  </a:cxn>
                  <a:cxn ang="0">
                    <a:pos x="connsiteX1462" y="connsiteY1462"/>
                  </a:cxn>
                  <a:cxn ang="0">
                    <a:pos x="connsiteX1463" y="connsiteY1463"/>
                  </a:cxn>
                  <a:cxn ang="0">
                    <a:pos x="connsiteX1464" y="connsiteY1464"/>
                  </a:cxn>
                  <a:cxn ang="0">
                    <a:pos x="connsiteX1465" y="connsiteY1465"/>
                  </a:cxn>
                  <a:cxn ang="0">
                    <a:pos x="connsiteX1466" y="connsiteY1466"/>
                  </a:cxn>
                  <a:cxn ang="0">
                    <a:pos x="connsiteX1467" y="connsiteY1467"/>
                  </a:cxn>
                  <a:cxn ang="0">
                    <a:pos x="connsiteX1468" y="connsiteY1468"/>
                  </a:cxn>
                  <a:cxn ang="0">
                    <a:pos x="connsiteX1469" y="connsiteY1469"/>
                  </a:cxn>
                  <a:cxn ang="0">
                    <a:pos x="connsiteX1470" y="connsiteY1470"/>
                  </a:cxn>
                  <a:cxn ang="0">
                    <a:pos x="connsiteX1471" y="connsiteY1471"/>
                  </a:cxn>
                  <a:cxn ang="0">
                    <a:pos x="connsiteX1472" y="connsiteY1472"/>
                  </a:cxn>
                  <a:cxn ang="0">
                    <a:pos x="connsiteX1473" y="connsiteY1473"/>
                  </a:cxn>
                  <a:cxn ang="0">
                    <a:pos x="connsiteX1474" y="connsiteY1474"/>
                  </a:cxn>
                  <a:cxn ang="0">
                    <a:pos x="connsiteX1475" y="connsiteY1475"/>
                  </a:cxn>
                  <a:cxn ang="0">
                    <a:pos x="connsiteX1476" y="connsiteY1476"/>
                  </a:cxn>
                  <a:cxn ang="0">
                    <a:pos x="connsiteX1477" y="connsiteY1477"/>
                  </a:cxn>
                  <a:cxn ang="0">
                    <a:pos x="connsiteX1478" y="connsiteY1478"/>
                  </a:cxn>
                  <a:cxn ang="0">
                    <a:pos x="connsiteX1479" y="connsiteY1479"/>
                  </a:cxn>
                  <a:cxn ang="0">
                    <a:pos x="connsiteX1480" y="connsiteY1480"/>
                  </a:cxn>
                  <a:cxn ang="0">
                    <a:pos x="connsiteX1481" y="connsiteY1481"/>
                  </a:cxn>
                  <a:cxn ang="0">
                    <a:pos x="connsiteX1482" y="connsiteY1482"/>
                  </a:cxn>
                  <a:cxn ang="0">
                    <a:pos x="connsiteX1483" y="connsiteY1483"/>
                  </a:cxn>
                  <a:cxn ang="0">
                    <a:pos x="connsiteX1484" y="connsiteY1484"/>
                  </a:cxn>
                  <a:cxn ang="0">
                    <a:pos x="connsiteX1485" y="connsiteY1485"/>
                  </a:cxn>
                  <a:cxn ang="0">
                    <a:pos x="connsiteX1486" y="connsiteY1486"/>
                  </a:cxn>
                  <a:cxn ang="0">
                    <a:pos x="connsiteX1487" y="connsiteY1487"/>
                  </a:cxn>
                  <a:cxn ang="0">
                    <a:pos x="connsiteX1488" y="connsiteY1488"/>
                  </a:cxn>
                  <a:cxn ang="0">
                    <a:pos x="connsiteX1489" y="connsiteY1489"/>
                  </a:cxn>
                  <a:cxn ang="0">
                    <a:pos x="connsiteX1490" y="connsiteY1490"/>
                  </a:cxn>
                  <a:cxn ang="0">
                    <a:pos x="connsiteX1491" y="connsiteY1491"/>
                  </a:cxn>
                  <a:cxn ang="0">
                    <a:pos x="connsiteX1492" y="connsiteY1492"/>
                  </a:cxn>
                  <a:cxn ang="0">
                    <a:pos x="connsiteX1493" y="connsiteY1493"/>
                  </a:cxn>
                  <a:cxn ang="0">
                    <a:pos x="connsiteX1494" y="connsiteY1494"/>
                  </a:cxn>
                  <a:cxn ang="0">
                    <a:pos x="connsiteX1495" y="connsiteY1495"/>
                  </a:cxn>
                  <a:cxn ang="0">
                    <a:pos x="connsiteX1496" y="connsiteY1496"/>
                  </a:cxn>
                  <a:cxn ang="0">
                    <a:pos x="connsiteX1497" y="connsiteY1497"/>
                  </a:cxn>
                  <a:cxn ang="0">
                    <a:pos x="connsiteX1498" y="connsiteY1498"/>
                  </a:cxn>
                  <a:cxn ang="0">
                    <a:pos x="connsiteX1499" y="connsiteY1499"/>
                  </a:cxn>
                  <a:cxn ang="0">
                    <a:pos x="connsiteX1500" y="connsiteY1500"/>
                  </a:cxn>
                  <a:cxn ang="0">
                    <a:pos x="connsiteX1501" y="connsiteY1501"/>
                  </a:cxn>
                  <a:cxn ang="0">
                    <a:pos x="connsiteX1502" y="connsiteY1502"/>
                  </a:cxn>
                  <a:cxn ang="0">
                    <a:pos x="connsiteX1503" y="connsiteY1503"/>
                  </a:cxn>
                  <a:cxn ang="0">
                    <a:pos x="connsiteX1504" y="connsiteY1504"/>
                  </a:cxn>
                  <a:cxn ang="0">
                    <a:pos x="connsiteX1505" y="connsiteY1505"/>
                  </a:cxn>
                  <a:cxn ang="0">
                    <a:pos x="connsiteX1506" y="connsiteY1506"/>
                  </a:cxn>
                  <a:cxn ang="0">
                    <a:pos x="connsiteX1507" y="connsiteY1507"/>
                  </a:cxn>
                  <a:cxn ang="0">
                    <a:pos x="connsiteX1508" y="connsiteY1508"/>
                  </a:cxn>
                  <a:cxn ang="0">
                    <a:pos x="connsiteX1509" y="connsiteY1509"/>
                  </a:cxn>
                  <a:cxn ang="0">
                    <a:pos x="connsiteX1510" y="connsiteY1510"/>
                  </a:cxn>
                  <a:cxn ang="0">
                    <a:pos x="connsiteX1511" y="connsiteY1511"/>
                  </a:cxn>
                  <a:cxn ang="0">
                    <a:pos x="connsiteX1512" y="connsiteY1512"/>
                  </a:cxn>
                  <a:cxn ang="0">
                    <a:pos x="connsiteX1513" y="connsiteY1513"/>
                  </a:cxn>
                  <a:cxn ang="0">
                    <a:pos x="connsiteX1514" y="connsiteY1514"/>
                  </a:cxn>
                  <a:cxn ang="0">
                    <a:pos x="connsiteX1515" y="connsiteY1515"/>
                  </a:cxn>
                  <a:cxn ang="0">
                    <a:pos x="connsiteX1516" y="connsiteY1516"/>
                  </a:cxn>
                  <a:cxn ang="0">
                    <a:pos x="connsiteX1517" y="connsiteY1517"/>
                  </a:cxn>
                  <a:cxn ang="0">
                    <a:pos x="connsiteX1518" y="connsiteY1518"/>
                  </a:cxn>
                  <a:cxn ang="0">
                    <a:pos x="connsiteX1519" y="connsiteY1519"/>
                  </a:cxn>
                  <a:cxn ang="0">
                    <a:pos x="connsiteX1520" y="connsiteY1520"/>
                  </a:cxn>
                  <a:cxn ang="0">
                    <a:pos x="connsiteX1521" y="connsiteY1521"/>
                  </a:cxn>
                  <a:cxn ang="0">
                    <a:pos x="connsiteX1522" y="connsiteY1522"/>
                  </a:cxn>
                  <a:cxn ang="0">
                    <a:pos x="connsiteX1523" y="connsiteY1523"/>
                  </a:cxn>
                  <a:cxn ang="0">
                    <a:pos x="connsiteX1524" y="connsiteY1524"/>
                  </a:cxn>
                  <a:cxn ang="0">
                    <a:pos x="connsiteX1525" y="connsiteY1525"/>
                  </a:cxn>
                  <a:cxn ang="0">
                    <a:pos x="connsiteX1526" y="connsiteY1526"/>
                  </a:cxn>
                  <a:cxn ang="0">
                    <a:pos x="connsiteX1527" y="connsiteY1527"/>
                  </a:cxn>
                  <a:cxn ang="0">
                    <a:pos x="connsiteX1528" y="connsiteY1528"/>
                  </a:cxn>
                  <a:cxn ang="0">
                    <a:pos x="connsiteX1529" y="connsiteY1529"/>
                  </a:cxn>
                  <a:cxn ang="0">
                    <a:pos x="connsiteX1530" y="connsiteY1530"/>
                  </a:cxn>
                  <a:cxn ang="0">
                    <a:pos x="connsiteX1531" y="connsiteY1531"/>
                  </a:cxn>
                  <a:cxn ang="0">
                    <a:pos x="connsiteX1532" y="connsiteY1532"/>
                  </a:cxn>
                  <a:cxn ang="0">
                    <a:pos x="connsiteX1533" y="connsiteY1533"/>
                  </a:cxn>
                  <a:cxn ang="0">
                    <a:pos x="connsiteX1534" y="connsiteY1534"/>
                  </a:cxn>
                  <a:cxn ang="0">
                    <a:pos x="connsiteX1535" y="connsiteY1535"/>
                  </a:cxn>
                  <a:cxn ang="0">
                    <a:pos x="connsiteX1536" y="connsiteY1536"/>
                  </a:cxn>
                  <a:cxn ang="0">
                    <a:pos x="connsiteX1537" y="connsiteY1537"/>
                  </a:cxn>
                  <a:cxn ang="0">
                    <a:pos x="connsiteX1538" y="connsiteY1538"/>
                  </a:cxn>
                  <a:cxn ang="0">
                    <a:pos x="connsiteX1539" y="connsiteY1539"/>
                  </a:cxn>
                  <a:cxn ang="0">
                    <a:pos x="connsiteX1540" y="connsiteY1540"/>
                  </a:cxn>
                  <a:cxn ang="0">
                    <a:pos x="connsiteX1541" y="connsiteY1541"/>
                  </a:cxn>
                  <a:cxn ang="0">
                    <a:pos x="connsiteX1542" y="connsiteY1542"/>
                  </a:cxn>
                  <a:cxn ang="0">
                    <a:pos x="connsiteX1543" y="connsiteY1543"/>
                  </a:cxn>
                  <a:cxn ang="0">
                    <a:pos x="connsiteX1544" y="connsiteY1544"/>
                  </a:cxn>
                  <a:cxn ang="0">
                    <a:pos x="connsiteX1545" y="connsiteY1545"/>
                  </a:cxn>
                  <a:cxn ang="0">
                    <a:pos x="connsiteX1546" y="connsiteY1546"/>
                  </a:cxn>
                  <a:cxn ang="0">
                    <a:pos x="connsiteX1547" y="connsiteY1547"/>
                  </a:cxn>
                  <a:cxn ang="0">
                    <a:pos x="connsiteX1548" y="connsiteY1548"/>
                  </a:cxn>
                  <a:cxn ang="0">
                    <a:pos x="connsiteX1549" y="connsiteY1549"/>
                  </a:cxn>
                  <a:cxn ang="0">
                    <a:pos x="connsiteX1550" y="connsiteY1550"/>
                  </a:cxn>
                  <a:cxn ang="0">
                    <a:pos x="connsiteX1551" y="connsiteY1551"/>
                  </a:cxn>
                  <a:cxn ang="0">
                    <a:pos x="connsiteX1552" y="connsiteY1552"/>
                  </a:cxn>
                  <a:cxn ang="0">
                    <a:pos x="connsiteX1553" y="connsiteY1553"/>
                  </a:cxn>
                  <a:cxn ang="0">
                    <a:pos x="connsiteX1554" y="connsiteY1554"/>
                  </a:cxn>
                  <a:cxn ang="0">
                    <a:pos x="connsiteX1555" y="connsiteY1555"/>
                  </a:cxn>
                  <a:cxn ang="0">
                    <a:pos x="connsiteX1556" y="connsiteY1556"/>
                  </a:cxn>
                  <a:cxn ang="0">
                    <a:pos x="connsiteX1557" y="connsiteY1557"/>
                  </a:cxn>
                  <a:cxn ang="0">
                    <a:pos x="connsiteX1558" y="connsiteY1558"/>
                  </a:cxn>
                  <a:cxn ang="0">
                    <a:pos x="connsiteX1559" y="connsiteY1559"/>
                  </a:cxn>
                  <a:cxn ang="0">
                    <a:pos x="connsiteX1560" y="connsiteY1560"/>
                  </a:cxn>
                  <a:cxn ang="0">
                    <a:pos x="connsiteX1561" y="connsiteY1561"/>
                  </a:cxn>
                  <a:cxn ang="0">
                    <a:pos x="connsiteX1562" y="connsiteY1562"/>
                  </a:cxn>
                  <a:cxn ang="0">
                    <a:pos x="connsiteX1563" y="connsiteY1563"/>
                  </a:cxn>
                  <a:cxn ang="0">
                    <a:pos x="connsiteX1564" y="connsiteY1564"/>
                  </a:cxn>
                  <a:cxn ang="0">
                    <a:pos x="connsiteX1565" y="connsiteY1565"/>
                  </a:cxn>
                  <a:cxn ang="0">
                    <a:pos x="connsiteX1566" y="connsiteY1566"/>
                  </a:cxn>
                  <a:cxn ang="0">
                    <a:pos x="connsiteX1567" y="connsiteY1567"/>
                  </a:cxn>
                  <a:cxn ang="0">
                    <a:pos x="connsiteX1568" y="connsiteY1568"/>
                  </a:cxn>
                  <a:cxn ang="0">
                    <a:pos x="connsiteX1569" y="connsiteY1569"/>
                  </a:cxn>
                  <a:cxn ang="0">
                    <a:pos x="connsiteX1570" y="connsiteY1570"/>
                  </a:cxn>
                  <a:cxn ang="0">
                    <a:pos x="connsiteX1571" y="connsiteY1571"/>
                  </a:cxn>
                  <a:cxn ang="0">
                    <a:pos x="connsiteX1572" y="connsiteY1572"/>
                  </a:cxn>
                  <a:cxn ang="0">
                    <a:pos x="connsiteX1573" y="connsiteY1573"/>
                  </a:cxn>
                  <a:cxn ang="0">
                    <a:pos x="connsiteX1574" y="connsiteY1574"/>
                  </a:cxn>
                  <a:cxn ang="0">
                    <a:pos x="connsiteX1575" y="connsiteY1575"/>
                  </a:cxn>
                  <a:cxn ang="0">
                    <a:pos x="connsiteX1576" y="connsiteY1576"/>
                  </a:cxn>
                  <a:cxn ang="0">
                    <a:pos x="connsiteX1577" y="connsiteY1577"/>
                  </a:cxn>
                  <a:cxn ang="0">
                    <a:pos x="connsiteX1578" y="connsiteY1578"/>
                  </a:cxn>
                  <a:cxn ang="0">
                    <a:pos x="connsiteX1579" y="connsiteY1579"/>
                  </a:cxn>
                  <a:cxn ang="0">
                    <a:pos x="connsiteX1580" y="connsiteY1580"/>
                  </a:cxn>
                  <a:cxn ang="0">
                    <a:pos x="connsiteX1581" y="connsiteY1581"/>
                  </a:cxn>
                  <a:cxn ang="0">
                    <a:pos x="connsiteX1582" y="connsiteY1582"/>
                  </a:cxn>
                  <a:cxn ang="0">
                    <a:pos x="connsiteX1583" y="connsiteY1583"/>
                  </a:cxn>
                  <a:cxn ang="0">
                    <a:pos x="connsiteX1584" y="connsiteY1584"/>
                  </a:cxn>
                  <a:cxn ang="0">
                    <a:pos x="connsiteX1585" y="connsiteY1585"/>
                  </a:cxn>
                  <a:cxn ang="0">
                    <a:pos x="connsiteX1586" y="connsiteY1586"/>
                  </a:cxn>
                  <a:cxn ang="0">
                    <a:pos x="connsiteX1587" y="connsiteY1587"/>
                  </a:cxn>
                  <a:cxn ang="0">
                    <a:pos x="connsiteX1588" y="connsiteY1588"/>
                  </a:cxn>
                  <a:cxn ang="0">
                    <a:pos x="connsiteX1589" y="connsiteY1589"/>
                  </a:cxn>
                  <a:cxn ang="0">
                    <a:pos x="connsiteX1590" y="connsiteY1590"/>
                  </a:cxn>
                  <a:cxn ang="0">
                    <a:pos x="connsiteX1591" y="connsiteY1591"/>
                  </a:cxn>
                  <a:cxn ang="0">
                    <a:pos x="connsiteX1592" y="connsiteY1592"/>
                  </a:cxn>
                  <a:cxn ang="0">
                    <a:pos x="connsiteX1593" y="connsiteY1593"/>
                  </a:cxn>
                  <a:cxn ang="0">
                    <a:pos x="connsiteX1594" y="connsiteY1594"/>
                  </a:cxn>
                  <a:cxn ang="0">
                    <a:pos x="connsiteX1595" y="connsiteY1595"/>
                  </a:cxn>
                  <a:cxn ang="0">
                    <a:pos x="connsiteX1596" y="connsiteY1596"/>
                  </a:cxn>
                  <a:cxn ang="0">
                    <a:pos x="connsiteX1597" y="connsiteY1597"/>
                  </a:cxn>
                  <a:cxn ang="0">
                    <a:pos x="connsiteX1598" y="connsiteY1598"/>
                  </a:cxn>
                  <a:cxn ang="0">
                    <a:pos x="connsiteX1599" y="connsiteY1599"/>
                  </a:cxn>
                  <a:cxn ang="0">
                    <a:pos x="connsiteX1600" y="connsiteY1600"/>
                  </a:cxn>
                  <a:cxn ang="0">
                    <a:pos x="connsiteX1601" y="connsiteY1601"/>
                  </a:cxn>
                  <a:cxn ang="0">
                    <a:pos x="connsiteX1602" y="connsiteY1602"/>
                  </a:cxn>
                  <a:cxn ang="0">
                    <a:pos x="connsiteX1603" y="connsiteY1603"/>
                  </a:cxn>
                  <a:cxn ang="0">
                    <a:pos x="connsiteX1604" y="connsiteY1604"/>
                  </a:cxn>
                  <a:cxn ang="0">
                    <a:pos x="connsiteX1605" y="connsiteY1605"/>
                  </a:cxn>
                  <a:cxn ang="0">
                    <a:pos x="connsiteX1606" y="connsiteY1606"/>
                  </a:cxn>
                  <a:cxn ang="0">
                    <a:pos x="connsiteX1607" y="connsiteY1607"/>
                  </a:cxn>
                  <a:cxn ang="0">
                    <a:pos x="connsiteX1608" y="connsiteY1608"/>
                  </a:cxn>
                  <a:cxn ang="0">
                    <a:pos x="connsiteX1609" y="connsiteY1609"/>
                  </a:cxn>
                  <a:cxn ang="0">
                    <a:pos x="connsiteX1610" y="connsiteY1610"/>
                  </a:cxn>
                  <a:cxn ang="0">
                    <a:pos x="connsiteX1611" y="connsiteY1611"/>
                  </a:cxn>
                  <a:cxn ang="0">
                    <a:pos x="connsiteX1612" y="connsiteY1612"/>
                  </a:cxn>
                  <a:cxn ang="0">
                    <a:pos x="connsiteX1613" y="connsiteY1613"/>
                  </a:cxn>
                  <a:cxn ang="0">
                    <a:pos x="connsiteX1614" y="connsiteY1614"/>
                  </a:cxn>
                  <a:cxn ang="0">
                    <a:pos x="connsiteX1615" y="connsiteY1615"/>
                  </a:cxn>
                  <a:cxn ang="0">
                    <a:pos x="connsiteX1616" y="connsiteY1616"/>
                  </a:cxn>
                  <a:cxn ang="0">
                    <a:pos x="connsiteX1617" y="connsiteY1617"/>
                  </a:cxn>
                  <a:cxn ang="0">
                    <a:pos x="connsiteX1618" y="connsiteY1618"/>
                  </a:cxn>
                  <a:cxn ang="0">
                    <a:pos x="connsiteX1619" y="connsiteY1619"/>
                  </a:cxn>
                  <a:cxn ang="0">
                    <a:pos x="connsiteX1620" y="connsiteY1620"/>
                  </a:cxn>
                  <a:cxn ang="0">
                    <a:pos x="connsiteX1621" y="connsiteY1621"/>
                  </a:cxn>
                  <a:cxn ang="0">
                    <a:pos x="connsiteX1622" y="connsiteY1622"/>
                  </a:cxn>
                  <a:cxn ang="0">
                    <a:pos x="connsiteX1623" y="connsiteY1623"/>
                  </a:cxn>
                  <a:cxn ang="0">
                    <a:pos x="connsiteX1624" y="connsiteY1624"/>
                  </a:cxn>
                  <a:cxn ang="0">
                    <a:pos x="connsiteX1625" y="connsiteY1625"/>
                  </a:cxn>
                  <a:cxn ang="0">
                    <a:pos x="connsiteX1626" y="connsiteY1626"/>
                  </a:cxn>
                  <a:cxn ang="0">
                    <a:pos x="connsiteX1627" y="connsiteY1627"/>
                  </a:cxn>
                  <a:cxn ang="0">
                    <a:pos x="connsiteX1628" y="connsiteY1628"/>
                  </a:cxn>
                  <a:cxn ang="0">
                    <a:pos x="connsiteX1629" y="connsiteY1629"/>
                  </a:cxn>
                  <a:cxn ang="0">
                    <a:pos x="connsiteX1630" y="connsiteY1630"/>
                  </a:cxn>
                  <a:cxn ang="0">
                    <a:pos x="connsiteX1631" y="connsiteY1631"/>
                  </a:cxn>
                  <a:cxn ang="0">
                    <a:pos x="connsiteX1632" y="connsiteY1632"/>
                  </a:cxn>
                  <a:cxn ang="0">
                    <a:pos x="connsiteX1633" y="connsiteY1633"/>
                  </a:cxn>
                  <a:cxn ang="0">
                    <a:pos x="connsiteX1634" y="connsiteY1634"/>
                  </a:cxn>
                  <a:cxn ang="0">
                    <a:pos x="connsiteX1635" y="connsiteY1635"/>
                  </a:cxn>
                  <a:cxn ang="0">
                    <a:pos x="connsiteX1636" y="connsiteY1636"/>
                  </a:cxn>
                  <a:cxn ang="0">
                    <a:pos x="connsiteX1637" y="connsiteY1637"/>
                  </a:cxn>
                  <a:cxn ang="0">
                    <a:pos x="connsiteX1638" y="connsiteY1638"/>
                  </a:cxn>
                  <a:cxn ang="0">
                    <a:pos x="connsiteX1639" y="connsiteY1639"/>
                  </a:cxn>
                  <a:cxn ang="0">
                    <a:pos x="connsiteX1640" y="connsiteY1640"/>
                  </a:cxn>
                  <a:cxn ang="0">
                    <a:pos x="connsiteX1641" y="connsiteY1641"/>
                  </a:cxn>
                  <a:cxn ang="0">
                    <a:pos x="connsiteX1642" y="connsiteY1642"/>
                  </a:cxn>
                  <a:cxn ang="0">
                    <a:pos x="connsiteX1643" y="connsiteY1643"/>
                  </a:cxn>
                  <a:cxn ang="0">
                    <a:pos x="connsiteX1644" y="connsiteY1644"/>
                  </a:cxn>
                  <a:cxn ang="0">
                    <a:pos x="connsiteX1645" y="connsiteY1645"/>
                  </a:cxn>
                  <a:cxn ang="0">
                    <a:pos x="connsiteX1646" y="connsiteY1646"/>
                  </a:cxn>
                  <a:cxn ang="0">
                    <a:pos x="connsiteX1647" y="connsiteY1647"/>
                  </a:cxn>
                  <a:cxn ang="0">
                    <a:pos x="connsiteX1648" y="connsiteY1648"/>
                  </a:cxn>
                  <a:cxn ang="0">
                    <a:pos x="connsiteX1649" y="connsiteY1649"/>
                  </a:cxn>
                  <a:cxn ang="0">
                    <a:pos x="connsiteX1650" y="connsiteY1650"/>
                  </a:cxn>
                  <a:cxn ang="0">
                    <a:pos x="connsiteX1651" y="connsiteY1651"/>
                  </a:cxn>
                  <a:cxn ang="0">
                    <a:pos x="connsiteX1652" y="connsiteY1652"/>
                  </a:cxn>
                  <a:cxn ang="0">
                    <a:pos x="connsiteX1653" y="connsiteY1653"/>
                  </a:cxn>
                  <a:cxn ang="0">
                    <a:pos x="connsiteX1654" y="connsiteY1654"/>
                  </a:cxn>
                  <a:cxn ang="0">
                    <a:pos x="connsiteX1655" y="connsiteY1655"/>
                  </a:cxn>
                  <a:cxn ang="0">
                    <a:pos x="connsiteX1656" y="connsiteY1656"/>
                  </a:cxn>
                  <a:cxn ang="0">
                    <a:pos x="connsiteX1657" y="connsiteY1657"/>
                  </a:cxn>
                  <a:cxn ang="0">
                    <a:pos x="connsiteX1658" y="connsiteY1658"/>
                  </a:cxn>
                  <a:cxn ang="0">
                    <a:pos x="connsiteX1659" y="connsiteY1659"/>
                  </a:cxn>
                  <a:cxn ang="0">
                    <a:pos x="connsiteX1660" y="connsiteY1660"/>
                  </a:cxn>
                  <a:cxn ang="0">
                    <a:pos x="connsiteX1661" y="connsiteY1661"/>
                  </a:cxn>
                  <a:cxn ang="0">
                    <a:pos x="connsiteX1662" y="connsiteY1662"/>
                  </a:cxn>
                  <a:cxn ang="0">
                    <a:pos x="connsiteX1663" y="connsiteY1663"/>
                  </a:cxn>
                  <a:cxn ang="0">
                    <a:pos x="connsiteX1664" y="connsiteY1664"/>
                  </a:cxn>
                  <a:cxn ang="0">
                    <a:pos x="connsiteX1665" y="connsiteY1665"/>
                  </a:cxn>
                  <a:cxn ang="0">
                    <a:pos x="connsiteX1666" y="connsiteY1666"/>
                  </a:cxn>
                  <a:cxn ang="0">
                    <a:pos x="connsiteX1667" y="connsiteY1667"/>
                  </a:cxn>
                  <a:cxn ang="0">
                    <a:pos x="connsiteX1668" y="connsiteY1668"/>
                  </a:cxn>
                  <a:cxn ang="0">
                    <a:pos x="connsiteX1669" y="connsiteY1669"/>
                  </a:cxn>
                  <a:cxn ang="0">
                    <a:pos x="connsiteX1670" y="connsiteY1670"/>
                  </a:cxn>
                  <a:cxn ang="0">
                    <a:pos x="connsiteX1671" y="connsiteY1671"/>
                  </a:cxn>
                  <a:cxn ang="0">
                    <a:pos x="connsiteX1672" y="connsiteY1672"/>
                  </a:cxn>
                  <a:cxn ang="0">
                    <a:pos x="connsiteX1673" y="connsiteY1673"/>
                  </a:cxn>
                  <a:cxn ang="0">
                    <a:pos x="connsiteX1674" y="connsiteY1674"/>
                  </a:cxn>
                  <a:cxn ang="0">
                    <a:pos x="connsiteX1675" y="connsiteY1675"/>
                  </a:cxn>
                  <a:cxn ang="0">
                    <a:pos x="connsiteX1676" y="connsiteY1676"/>
                  </a:cxn>
                  <a:cxn ang="0">
                    <a:pos x="connsiteX1677" y="connsiteY1677"/>
                  </a:cxn>
                  <a:cxn ang="0">
                    <a:pos x="connsiteX1678" y="connsiteY1678"/>
                  </a:cxn>
                  <a:cxn ang="0">
                    <a:pos x="connsiteX1679" y="connsiteY1679"/>
                  </a:cxn>
                  <a:cxn ang="0">
                    <a:pos x="connsiteX1680" y="connsiteY1680"/>
                  </a:cxn>
                  <a:cxn ang="0">
                    <a:pos x="connsiteX1681" y="connsiteY1681"/>
                  </a:cxn>
                  <a:cxn ang="0">
                    <a:pos x="connsiteX1682" y="connsiteY1682"/>
                  </a:cxn>
                  <a:cxn ang="0">
                    <a:pos x="connsiteX1683" y="connsiteY1683"/>
                  </a:cxn>
                  <a:cxn ang="0">
                    <a:pos x="connsiteX1684" y="connsiteY1684"/>
                  </a:cxn>
                  <a:cxn ang="0">
                    <a:pos x="connsiteX1685" y="connsiteY1685"/>
                  </a:cxn>
                  <a:cxn ang="0">
                    <a:pos x="connsiteX1686" y="connsiteY1686"/>
                  </a:cxn>
                  <a:cxn ang="0">
                    <a:pos x="connsiteX1687" y="connsiteY1687"/>
                  </a:cxn>
                  <a:cxn ang="0">
                    <a:pos x="connsiteX1688" y="connsiteY1688"/>
                  </a:cxn>
                  <a:cxn ang="0">
                    <a:pos x="connsiteX1689" y="connsiteY1689"/>
                  </a:cxn>
                  <a:cxn ang="0">
                    <a:pos x="connsiteX1690" y="connsiteY1690"/>
                  </a:cxn>
                  <a:cxn ang="0">
                    <a:pos x="connsiteX1691" y="connsiteY1691"/>
                  </a:cxn>
                  <a:cxn ang="0">
                    <a:pos x="connsiteX1692" y="connsiteY1692"/>
                  </a:cxn>
                  <a:cxn ang="0">
                    <a:pos x="connsiteX1693" y="connsiteY1693"/>
                  </a:cxn>
                  <a:cxn ang="0">
                    <a:pos x="connsiteX1694" y="connsiteY1694"/>
                  </a:cxn>
                  <a:cxn ang="0">
                    <a:pos x="connsiteX1695" y="connsiteY1695"/>
                  </a:cxn>
                  <a:cxn ang="0">
                    <a:pos x="connsiteX1696" y="connsiteY1696"/>
                  </a:cxn>
                  <a:cxn ang="0">
                    <a:pos x="connsiteX1697" y="connsiteY1697"/>
                  </a:cxn>
                  <a:cxn ang="0">
                    <a:pos x="connsiteX1698" y="connsiteY1698"/>
                  </a:cxn>
                  <a:cxn ang="0">
                    <a:pos x="connsiteX1699" y="connsiteY1699"/>
                  </a:cxn>
                  <a:cxn ang="0">
                    <a:pos x="connsiteX1700" y="connsiteY1700"/>
                  </a:cxn>
                  <a:cxn ang="0">
                    <a:pos x="connsiteX1701" y="connsiteY1701"/>
                  </a:cxn>
                  <a:cxn ang="0">
                    <a:pos x="connsiteX1702" y="connsiteY1702"/>
                  </a:cxn>
                  <a:cxn ang="0">
                    <a:pos x="connsiteX1703" y="connsiteY1703"/>
                  </a:cxn>
                  <a:cxn ang="0">
                    <a:pos x="connsiteX1704" y="connsiteY1704"/>
                  </a:cxn>
                  <a:cxn ang="0">
                    <a:pos x="connsiteX1705" y="connsiteY1705"/>
                  </a:cxn>
                  <a:cxn ang="0">
                    <a:pos x="connsiteX1706" y="connsiteY1706"/>
                  </a:cxn>
                  <a:cxn ang="0">
                    <a:pos x="connsiteX1707" y="connsiteY1707"/>
                  </a:cxn>
                  <a:cxn ang="0">
                    <a:pos x="connsiteX1708" y="connsiteY1708"/>
                  </a:cxn>
                  <a:cxn ang="0">
                    <a:pos x="connsiteX1709" y="connsiteY1709"/>
                  </a:cxn>
                  <a:cxn ang="0">
                    <a:pos x="connsiteX1710" y="connsiteY1710"/>
                  </a:cxn>
                  <a:cxn ang="0">
                    <a:pos x="connsiteX1711" y="connsiteY1711"/>
                  </a:cxn>
                  <a:cxn ang="0">
                    <a:pos x="connsiteX1712" y="connsiteY1712"/>
                  </a:cxn>
                  <a:cxn ang="0">
                    <a:pos x="connsiteX1713" y="connsiteY1713"/>
                  </a:cxn>
                  <a:cxn ang="0">
                    <a:pos x="connsiteX1714" y="connsiteY1714"/>
                  </a:cxn>
                  <a:cxn ang="0">
                    <a:pos x="connsiteX1715" y="connsiteY1715"/>
                  </a:cxn>
                  <a:cxn ang="0">
                    <a:pos x="connsiteX1716" y="connsiteY1716"/>
                  </a:cxn>
                  <a:cxn ang="0">
                    <a:pos x="connsiteX1717" y="connsiteY1717"/>
                  </a:cxn>
                  <a:cxn ang="0">
                    <a:pos x="connsiteX1718" y="connsiteY1718"/>
                  </a:cxn>
                  <a:cxn ang="0">
                    <a:pos x="connsiteX1719" y="connsiteY1719"/>
                  </a:cxn>
                  <a:cxn ang="0">
                    <a:pos x="connsiteX1720" y="connsiteY1720"/>
                  </a:cxn>
                  <a:cxn ang="0">
                    <a:pos x="connsiteX1721" y="connsiteY1721"/>
                  </a:cxn>
                  <a:cxn ang="0">
                    <a:pos x="connsiteX1722" y="connsiteY1722"/>
                  </a:cxn>
                  <a:cxn ang="0">
                    <a:pos x="connsiteX1723" y="connsiteY1723"/>
                  </a:cxn>
                  <a:cxn ang="0">
                    <a:pos x="connsiteX1724" y="connsiteY1724"/>
                  </a:cxn>
                  <a:cxn ang="0">
                    <a:pos x="connsiteX1725" y="connsiteY1725"/>
                  </a:cxn>
                  <a:cxn ang="0">
                    <a:pos x="connsiteX1726" y="connsiteY1726"/>
                  </a:cxn>
                  <a:cxn ang="0">
                    <a:pos x="connsiteX1727" y="connsiteY1727"/>
                  </a:cxn>
                  <a:cxn ang="0">
                    <a:pos x="connsiteX1728" y="connsiteY1728"/>
                  </a:cxn>
                  <a:cxn ang="0">
                    <a:pos x="connsiteX1729" y="connsiteY1729"/>
                  </a:cxn>
                  <a:cxn ang="0">
                    <a:pos x="connsiteX1730" y="connsiteY1730"/>
                  </a:cxn>
                  <a:cxn ang="0">
                    <a:pos x="connsiteX1731" y="connsiteY1731"/>
                  </a:cxn>
                  <a:cxn ang="0">
                    <a:pos x="connsiteX1732" y="connsiteY1732"/>
                  </a:cxn>
                  <a:cxn ang="0">
                    <a:pos x="connsiteX1733" y="connsiteY1733"/>
                  </a:cxn>
                  <a:cxn ang="0">
                    <a:pos x="connsiteX1734" y="connsiteY1734"/>
                  </a:cxn>
                  <a:cxn ang="0">
                    <a:pos x="connsiteX1735" y="connsiteY1735"/>
                  </a:cxn>
                  <a:cxn ang="0">
                    <a:pos x="connsiteX1736" y="connsiteY1736"/>
                  </a:cxn>
                  <a:cxn ang="0">
                    <a:pos x="connsiteX1737" y="connsiteY1737"/>
                  </a:cxn>
                  <a:cxn ang="0">
                    <a:pos x="connsiteX1738" y="connsiteY1738"/>
                  </a:cxn>
                  <a:cxn ang="0">
                    <a:pos x="connsiteX1739" y="connsiteY1739"/>
                  </a:cxn>
                  <a:cxn ang="0">
                    <a:pos x="connsiteX1740" y="connsiteY1740"/>
                  </a:cxn>
                  <a:cxn ang="0">
                    <a:pos x="connsiteX1741" y="connsiteY1741"/>
                  </a:cxn>
                  <a:cxn ang="0">
                    <a:pos x="connsiteX1742" y="connsiteY1742"/>
                  </a:cxn>
                  <a:cxn ang="0">
                    <a:pos x="connsiteX1743" y="connsiteY1743"/>
                  </a:cxn>
                  <a:cxn ang="0">
                    <a:pos x="connsiteX1744" y="connsiteY1744"/>
                  </a:cxn>
                  <a:cxn ang="0">
                    <a:pos x="connsiteX1745" y="connsiteY1745"/>
                  </a:cxn>
                  <a:cxn ang="0">
                    <a:pos x="connsiteX1746" y="connsiteY1746"/>
                  </a:cxn>
                  <a:cxn ang="0">
                    <a:pos x="connsiteX1747" y="connsiteY1747"/>
                  </a:cxn>
                  <a:cxn ang="0">
                    <a:pos x="connsiteX1748" y="connsiteY1748"/>
                  </a:cxn>
                  <a:cxn ang="0">
                    <a:pos x="connsiteX1749" y="connsiteY1749"/>
                  </a:cxn>
                  <a:cxn ang="0">
                    <a:pos x="connsiteX1750" y="connsiteY1750"/>
                  </a:cxn>
                  <a:cxn ang="0">
                    <a:pos x="connsiteX1751" y="connsiteY1751"/>
                  </a:cxn>
                  <a:cxn ang="0">
                    <a:pos x="connsiteX1752" y="connsiteY1752"/>
                  </a:cxn>
                  <a:cxn ang="0">
                    <a:pos x="connsiteX1753" y="connsiteY1753"/>
                  </a:cxn>
                  <a:cxn ang="0">
                    <a:pos x="connsiteX1754" y="connsiteY1754"/>
                  </a:cxn>
                  <a:cxn ang="0">
                    <a:pos x="connsiteX1755" y="connsiteY1755"/>
                  </a:cxn>
                  <a:cxn ang="0">
                    <a:pos x="connsiteX1756" y="connsiteY1756"/>
                  </a:cxn>
                  <a:cxn ang="0">
                    <a:pos x="connsiteX1757" y="connsiteY1757"/>
                  </a:cxn>
                  <a:cxn ang="0">
                    <a:pos x="connsiteX1758" y="connsiteY1758"/>
                  </a:cxn>
                  <a:cxn ang="0">
                    <a:pos x="connsiteX1759" y="connsiteY1759"/>
                  </a:cxn>
                  <a:cxn ang="0">
                    <a:pos x="connsiteX1760" y="connsiteY1760"/>
                  </a:cxn>
                  <a:cxn ang="0">
                    <a:pos x="connsiteX1761" y="connsiteY1761"/>
                  </a:cxn>
                  <a:cxn ang="0">
                    <a:pos x="connsiteX1762" y="connsiteY1762"/>
                  </a:cxn>
                  <a:cxn ang="0">
                    <a:pos x="connsiteX1763" y="connsiteY1763"/>
                  </a:cxn>
                  <a:cxn ang="0">
                    <a:pos x="connsiteX1764" y="connsiteY1764"/>
                  </a:cxn>
                  <a:cxn ang="0">
                    <a:pos x="connsiteX1765" y="connsiteY1765"/>
                  </a:cxn>
                  <a:cxn ang="0">
                    <a:pos x="connsiteX1766" y="connsiteY1766"/>
                  </a:cxn>
                  <a:cxn ang="0">
                    <a:pos x="connsiteX1767" y="connsiteY1767"/>
                  </a:cxn>
                  <a:cxn ang="0">
                    <a:pos x="connsiteX1768" y="connsiteY1768"/>
                  </a:cxn>
                  <a:cxn ang="0">
                    <a:pos x="connsiteX1769" y="connsiteY1769"/>
                  </a:cxn>
                  <a:cxn ang="0">
                    <a:pos x="connsiteX1770" y="connsiteY1770"/>
                  </a:cxn>
                  <a:cxn ang="0">
                    <a:pos x="connsiteX1771" y="connsiteY1771"/>
                  </a:cxn>
                  <a:cxn ang="0">
                    <a:pos x="connsiteX1772" y="connsiteY1772"/>
                  </a:cxn>
                  <a:cxn ang="0">
                    <a:pos x="connsiteX1773" y="connsiteY1773"/>
                  </a:cxn>
                  <a:cxn ang="0">
                    <a:pos x="connsiteX1774" y="connsiteY1774"/>
                  </a:cxn>
                  <a:cxn ang="0">
                    <a:pos x="connsiteX1775" y="connsiteY1775"/>
                  </a:cxn>
                  <a:cxn ang="0">
                    <a:pos x="connsiteX1776" y="connsiteY1776"/>
                  </a:cxn>
                  <a:cxn ang="0">
                    <a:pos x="connsiteX1777" y="connsiteY1777"/>
                  </a:cxn>
                  <a:cxn ang="0">
                    <a:pos x="connsiteX1778" y="connsiteY1778"/>
                  </a:cxn>
                  <a:cxn ang="0">
                    <a:pos x="connsiteX1779" y="connsiteY1779"/>
                  </a:cxn>
                  <a:cxn ang="0">
                    <a:pos x="connsiteX1780" y="connsiteY1780"/>
                  </a:cxn>
                  <a:cxn ang="0">
                    <a:pos x="connsiteX1781" y="connsiteY1781"/>
                  </a:cxn>
                  <a:cxn ang="0">
                    <a:pos x="connsiteX1782" y="connsiteY1782"/>
                  </a:cxn>
                  <a:cxn ang="0">
                    <a:pos x="connsiteX1783" y="connsiteY1783"/>
                  </a:cxn>
                  <a:cxn ang="0">
                    <a:pos x="connsiteX1784" y="connsiteY1784"/>
                  </a:cxn>
                  <a:cxn ang="0">
                    <a:pos x="connsiteX1785" y="connsiteY1785"/>
                  </a:cxn>
                  <a:cxn ang="0">
                    <a:pos x="connsiteX1786" y="connsiteY1786"/>
                  </a:cxn>
                  <a:cxn ang="0">
                    <a:pos x="connsiteX1787" y="connsiteY1787"/>
                  </a:cxn>
                  <a:cxn ang="0">
                    <a:pos x="connsiteX1788" y="connsiteY1788"/>
                  </a:cxn>
                  <a:cxn ang="0">
                    <a:pos x="connsiteX1789" y="connsiteY1789"/>
                  </a:cxn>
                  <a:cxn ang="0">
                    <a:pos x="connsiteX1790" y="connsiteY1790"/>
                  </a:cxn>
                  <a:cxn ang="0">
                    <a:pos x="connsiteX1791" y="connsiteY1791"/>
                  </a:cxn>
                  <a:cxn ang="0">
                    <a:pos x="connsiteX1792" y="connsiteY1792"/>
                  </a:cxn>
                  <a:cxn ang="0">
                    <a:pos x="connsiteX1793" y="connsiteY1793"/>
                  </a:cxn>
                  <a:cxn ang="0">
                    <a:pos x="connsiteX1794" y="connsiteY1794"/>
                  </a:cxn>
                  <a:cxn ang="0">
                    <a:pos x="connsiteX1795" y="connsiteY1795"/>
                  </a:cxn>
                  <a:cxn ang="0">
                    <a:pos x="connsiteX1796" y="connsiteY1796"/>
                  </a:cxn>
                  <a:cxn ang="0">
                    <a:pos x="connsiteX1797" y="connsiteY1797"/>
                  </a:cxn>
                  <a:cxn ang="0">
                    <a:pos x="connsiteX1798" y="connsiteY1798"/>
                  </a:cxn>
                  <a:cxn ang="0">
                    <a:pos x="connsiteX1799" y="connsiteY1799"/>
                  </a:cxn>
                  <a:cxn ang="0">
                    <a:pos x="connsiteX1800" y="connsiteY1800"/>
                  </a:cxn>
                  <a:cxn ang="0">
                    <a:pos x="connsiteX1801" y="connsiteY1801"/>
                  </a:cxn>
                  <a:cxn ang="0">
                    <a:pos x="connsiteX1802" y="connsiteY1802"/>
                  </a:cxn>
                  <a:cxn ang="0">
                    <a:pos x="connsiteX1803" y="connsiteY1803"/>
                  </a:cxn>
                  <a:cxn ang="0">
                    <a:pos x="connsiteX1804" y="connsiteY1804"/>
                  </a:cxn>
                  <a:cxn ang="0">
                    <a:pos x="connsiteX1805" y="connsiteY1805"/>
                  </a:cxn>
                  <a:cxn ang="0">
                    <a:pos x="connsiteX1806" y="connsiteY1806"/>
                  </a:cxn>
                  <a:cxn ang="0">
                    <a:pos x="connsiteX1807" y="connsiteY1807"/>
                  </a:cxn>
                  <a:cxn ang="0">
                    <a:pos x="connsiteX1808" y="connsiteY1808"/>
                  </a:cxn>
                  <a:cxn ang="0">
                    <a:pos x="connsiteX1809" y="connsiteY1809"/>
                  </a:cxn>
                  <a:cxn ang="0">
                    <a:pos x="connsiteX1810" y="connsiteY1810"/>
                  </a:cxn>
                  <a:cxn ang="0">
                    <a:pos x="connsiteX1811" y="connsiteY1811"/>
                  </a:cxn>
                  <a:cxn ang="0">
                    <a:pos x="connsiteX1812" y="connsiteY1812"/>
                  </a:cxn>
                  <a:cxn ang="0">
                    <a:pos x="connsiteX1813" y="connsiteY1813"/>
                  </a:cxn>
                  <a:cxn ang="0">
                    <a:pos x="connsiteX1814" y="connsiteY1814"/>
                  </a:cxn>
                  <a:cxn ang="0">
                    <a:pos x="connsiteX1815" y="connsiteY1815"/>
                  </a:cxn>
                  <a:cxn ang="0">
                    <a:pos x="connsiteX1816" y="connsiteY1816"/>
                  </a:cxn>
                  <a:cxn ang="0">
                    <a:pos x="connsiteX1817" y="connsiteY1817"/>
                  </a:cxn>
                  <a:cxn ang="0">
                    <a:pos x="connsiteX1818" y="connsiteY1818"/>
                  </a:cxn>
                  <a:cxn ang="0">
                    <a:pos x="connsiteX1819" y="connsiteY1819"/>
                  </a:cxn>
                  <a:cxn ang="0">
                    <a:pos x="connsiteX1820" y="connsiteY1820"/>
                  </a:cxn>
                  <a:cxn ang="0">
                    <a:pos x="connsiteX1821" y="connsiteY1821"/>
                  </a:cxn>
                  <a:cxn ang="0">
                    <a:pos x="connsiteX1822" y="connsiteY1822"/>
                  </a:cxn>
                  <a:cxn ang="0">
                    <a:pos x="connsiteX1823" y="connsiteY1823"/>
                  </a:cxn>
                  <a:cxn ang="0">
                    <a:pos x="connsiteX1824" y="connsiteY1824"/>
                  </a:cxn>
                  <a:cxn ang="0">
                    <a:pos x="connsiteX1825" y="connsiteY1825"/>
                  </a:cxn>
                  <a:cxn ang="0">
                    <a:pos x="connsiteX1826" y="connsiteY1826"/>
                  </a:cxn>
                  <a:cxn ang="0">
                    <a:pos x="connsiteX1827" y="connsiteY1827"/>
                  </a:cxn>
                  <a:cxn ang="0">
                    <a:pos x="connsiteX1828" y="connsiteY1828"/>
                  </a:cxn>
                  <a:cxn ang="0">
                    <a:pos x="connsiteX1829" y="connsiteY1829"/>
                  </a:cxn>
                  <a:cxn ang="0">
                    <a:pos x="connsiteX1830" y="connsiteY1830"/>
                  </a:cxn>
                  <a:cxn ang="0">
                    <a:pos x="connsiteX1831" y="connsiteY1831"/>
                  </a:cxn>
                  <a:cxn ang="0">
                    <a:pos x="connsiteX1832" y="connsiteY1832"/>
                  </a:cxn>
                  <a:cxn ang="0">
                    <a:pos x="connsiteX1833" y="connsiteY1833"/>
                  </a:cxn>
                  <a:cxn ang="0">
                    <a:pos x="connsiteX1834" y="connsiteY1834"/>
                  </a:cxn>
                  <a:cxn ang="0">
                    <a:pos x="connsiteX1835" y="connsiteY1835"/>
                  </a:cxn>
                  <a:cxn ang="0">
                    <a:pos x="connsiteX1836" y="connsiteY1836"/>
                  </a:cxn>
                  <a:cxn ang="0">
                    <a:pos x="connsiteX1837" y="connsiteY1837"/>
                  </a:cxn>
                  <a:cxn ang="0">
                    <a:pos x="connsiteX1838" y="connsiteY1838"/>
                  </a:cxn>
                  <a:cxn ang="0">
                    <a:pos x="connsiteX1839" y="connsiteY1839"/>
                  </a:cxn>
                  <a:cxn ang="0">
                    <a:pos x="connsiteX1840" y="connsiteY1840"/>
                  </a:cxn>
                  <a:cxn ang="0">
                    <a:pos x="connsiteX1841" y="connsiteY1841"/>
                  </a:cxn>
                  <a:cxn ang="0">
                    <a:pos x="connsiteX1842" y="connsiteY1842"/>
                  </a:cxn>
                  <a:cxn ang="0">
                    <a:pos x="connsiteX1843" y="connsiteY1843"/>
                  </a:cxn>
                  <a:cxn ang="0">
                    <a:pos x="connsiteX1844" y="connsiteY1844"/>
                  </a:cxn>
                  <a:cxn ang="0">
                    <a:pos x="connsiteX1845" y="connsiteY1845"/>
                  </a:cxn>
                  <a:cxn ang="0">
                    <a:pos x="connsiteX1846" y="connsiteY1846"/>
                  </a:cxn>
                  <a:cxn ang="0">
                    <a:pos x="connsiteX1847" y="connsiteY1847"/>
                  </a:cxn>
                  <a:cxn ang="0">
                    <a:pos x="connsiteX1848" y="connsiteY1848"/>
                  </a:cxn>
                  <a:cxn ang="0">
                    <a:pos x="connsiteX1849" y="connsiteY1849"/>
                  </a:cxn>
                  <a:cxn ang="0">
                    <a:pos x="connsiteX1850" y="connsiteY1850"/>
                  </a:cxn>
                  <a:cxn ang="0">
                    <a:pos x="connsiteX1851" y="connsiteY1851"/>
                  </a:cxn>
                  <a:cxn ang="0">
                    <a:pos x="connsiteX1852" y="connsiteY1852"/>
                  </a:cxn>
                  <a:cxn ang="0">
                    <a:pos x="connsiteX1853" y="connsiteY1853"/>
                  </a:cxn>
                  <a:cxn ang="0">
                    <a:pos x="connsiteX1854" y="connsiteY1854"/>
                  </a:cxn>
                  <a:cxn ang="0">
                    <a:pos x="connsiteX1855" y="connsiteY1855"/>
                  </a:cxn>
                  <a:cxn ang="0">
                    <a:pos x="connsiteX1856" y="connsiteY1856"/>
                  </a:cxn>
                  <a:cxn ang="0">
                    <a:pos x="connsiteX1857" y="connsiteY1857"/>
                  </a:cxn>
                  <a:cxn ang="0">
                    <a:pos x="connsiteX1858" y="connsiteY1858"/>
                  </a:cxn>
                  <a:cxn ang="0">
                    <a:pos x="connsiteX1859" y="connsiteY1859"/>
                  </a:cxn>
                  <a:cxn ang="0">
                    <a:pos x="connsiteX1860" y="connsiteY1860"/>
                  </a:cxn>
                  <a:cxn ang="0">
                    <a:pos x="connsiteX1861" y="connsiteY1861"/>
                  </a:cxn>
                  <a:cxn ang="0">
                    <a:pos x="connsiteX1862" y="connsiteY1862"/>
                  </a:cxn>
                  <a:cxn ang="0">
                    <a:pos x="connsiteX1863" y="connsiteY1863"/>
                  </a:cxn>
                  <a:cxn ang="0">
                    <a:pos x="connsiteX1864" y="connsiteY1864"/>
                  </a:cxn>
                  <a:cxn ang="0">
                    <a:pos x="connsiteX1865" y="connsiteY1865"/>
                  </a:cxn>
                  <a:cxn ang="0">
                    <a:pos x="connsiteX1866" y="connsiteY1866"/>
                  </a:cxn>
                  <a:cxn ang="0">
                    <a:pos x="connsiteX1867" y="connsiteY1867"/>
                  </a:cxn>
                  <a:cxn ang="0">
                    <a:pos x="connsiteX1868" y="connsiteY1868"/>
                  </a:cxn>
                  <a:cxn ang="0">
                    <a:pos x="connsiteX1869" y="connsiteY1869"/>
                  </a:cxn>
                  <a:cxn ang="0">
                    <a:pos x="connsiteX1870" y="connsiteY1870"/>
                  </a:cxn>
                  <a:cxn ang="0">
                    <a:pos x="connsiteX1871" y="connsiteY1871"/>
                  </a:cxn>
                  <a:cxn ang="0">
                    <a:pos x="connsiteX1872" y="connsiteY1872"/>
                  </a:cxn>
                  <a:cxn ang="0">
                    <a:pos x="connsiteX1873" y="connsiteY1873"/>
                  </a:cxn>
                  <a:cxn ang="0">
                    <a:pos x="connsiteX1874" y="connsiteY1874"/>
                  </a:cxn>
                  <a:cxn ang="0">
                    <a:pos x="connsiteX1875" y="connsiteY1875"/>
                  </a:cxn>
                  <a:cxn ang="0">
                    <a:pos x="connsiteX1876" y="connsiteY1876"/>
                  </a:cxn>
                  <a:cxn ang="0">
                    <a:pos x="connsiteX1877" y="connsiteY1877"/>
                  </a:cxn>
                  <a:cxn ang="0">
                    <a:pos x="connsiteX1878" y="connsiteY1878"/>
                  </a:cxn>
                  <a:cxn ang="0">
                    <a:pos x="connsiteX1879" y="connsiteY1879"/>
                  </a:cxn>
                  <a:cxn ang="0">
                    <a:pos x="connsiteX1880" y="connsiteY1880"/>
                  </a:cxn>
                  <a:cxn ang="0">
                    <a:pos x="connsiteX1881" y="connsiteY1881"/>
                  </a:cxn>
                  <a:cxn ang="0">
                    <a:pos x="connsiteX1882" y="connsiteY1882"/>
                  </a:cxn>
                  <a:cxn ang="0">
                    <a:pos x="connsiteX1883" y="connsiteY1883"/>
                  </a:cxn>
                  <a:cxn ang="0">
                    <a:pos x="connsiteX1884" y="connsiteY1884"/>
                  </a:cxn>
                  <a:cxn ang="0">
                    <a:pos x="connsiteX1885" y="connsiteY1885"/>
                  </a:cxn>
                  <a:cxn ang="0">
                    <a:pos x="connsiteX1886" y="connsiteY1886"/>
                  </a:cxn>
                  <a:cxn ang="0">
                    <a:pos x="connsiteX1887" y="connsiteY1887"/>
                  </a:cxn>
                  <a:cxn ang="0">
                    <a:pos x="connsiteX1888" y="connsiteY1888"/>
                  </a:cxn>
                  <a:cxn ang="0">
                    <a:pos x="connsiteX1889" y="connsiteY1889"/>
                  </a:cxn>
                  <a:cxn ang="0">
                    <a:pos x="connsiteX1890" y="connsiteY1890"/>
                  </a:cxn>
                  <a:cxn ang="0">
                    <a:pos x="connsiteX1891" y="connsiteY1891"/>
                  </a:cxn>
                  <a:cxn ang="0">
                    <a:pos x="connsiteX1892" y="connsiteY1892"/>
                  </a:cxn>
                  <a:cxn ang="0">
                    <a:pos x="connsiteX1893" y="connsiteY1893"/>
                  </a:cxn>
                  <a:cxn ang="0">
                    <a:pos x="connsiteX1894" y="connsiteY1894"/>
                  </a:cxn>
                  <a:cxn ang="0">
                    <a:pos x="connsiteX1895" y="connsiteY1895"/>
                  </a:cxn>
                  <a:cxn ang="0">
                    <a:pos x="connsiteX1896" y="connsiteY1896"/>
                  </a:cxn>
                  <a:cxn ang="0">
                    <a:pos x="connsiteX1897" y="connsiteY1897"/>
                  </a:cxn>
                  <a:cxn ang="0">
                    <a:pos x="connsiteX1898" y="connsiteY1898"/>
                  </a:cxn>
                  <a:cxn ang="0">
                    <a:pos x="connsiteX1899" y="connsiteY1899"/>
                  </a:cxn>
                  <a:cxn ang="0">
                    <a:pos x="connsiteX1900" y="connsiteY1900"/>
                  </a:cxn>
                  <a:cxn ang="0">
                    <a:pos x="connsiteX1901" y="connsiteY1901"/>
                  </a:cxn>
                  <a:cxn ang="0">
                    <a:pos x="connsiteX1902" y="connsiteY1902"/>
                  </a:cxn>
                  <a:cxn ang="0">
                    <a:pos x="connsiteX1903" y="connsiteY1903"/>
                  </a:cxn>
                  <a:cxn ang="0">
                    <a:pos x="connsiteX1904" y="connsiteY1904"/>
                  </a:cxn>
                  <a:cxn ang="0">
                    <a:pos x="connsiteX1905" y="connsiteY1905"/>
                  </a:cxn>
                  <a:cxn ang="0">
                    <a:pos x="connsiteX1906" y="connsiteY1906"/>
                  </a:cxn>
                  <a:cxn ang="0">
                    <a:pos x="connsiteX1907" y="connsiteY1907"/>
                  </a:cxn>
                  <a:cxn ang="0">
                    <a:pos x="connsiteX1908" y="connsiteY1908"/>
                  </a:cxn>
                  <a:cxn ang="0">
                    <a:pos x="connsiteX1909" y="connsiteY1909"/>
                  </a:cxn>
                  <a:cxn ang="0">
                    <a:pos x="connsiteX1910" y="connsiteY1910"/>
                  </a:cxn>
                  <a:cxn ang="0">
                    <a:pos x="connsiteX1911" y="connsiteY1911"/>
                  </a:cxn>
                  <a:cxn ang="0">
                    <a:pos x="connsiteX1912" y="connsiteY1912"/>
                  </a:cxn>
                  <a:cxn ang="0">
                    <a:pos x="connsiteX1913" y="connsiteY1913"/>
                  </a:cxn>
                  <a:cxn ang="0">
                    <a:pos x="connsiteX1914" y="connsiteY1914"/>
                  </a:cxn>
                  <a:cxn ang="0">
                    <a:pos x="connsiteX1915" y="connsiteY1915"/>
                  </a:cxn>
                  <a:cxn ang="0">
                    <a:pos x="connsiteX1916" y="connsiteY1916"/>
                  </a:cxn>
                  <a:cxn ang="0">
                    <a:pos x="connsiteX1917" y="connsiteY1917"/>
                  </a:cxn>
                  <a:cxn ang="0">
                    <a:pos x="connsiteX1918" y="connsiteY1918"/>
                  </a:cxn>
                  <a:cxn ang="0">
                    <a:pos x="connsiteX1919" y="connsiteY1919"/>
                  </a:cxn>
                  <a:cxn ang="0">
                    <a:pos x="connsiteX1920" y="connsiteY1920"/>
                  </a:cxn>
                  <a:cxn ang="0">
                    <a:pos x="connsiteX1921" y="connsiteY1921"/>
                  </a:cxn>
                  <a:cxn ang="0">
                    <a:pos x="connsiteX1922" y="connsiteY1922"/>
                  </a:cxn>
                  <a:cxn ang="0">
                    <a:pos x="connsiteX1923" y="connsiteY1923"/>
                  </a:cxn>
                  <a:cxn ang="0">
                    <a:pos x="connsiteX1924" y="connsiteY1924"/>
                  </a:cxn>
                  <a:cxn ang="0">
                    <a:pos x="connsiteX1925" y="connsiteY1925"/>
                  </a:cxn>
                  <a:cxn ang="0">
                    <a:pos x="connsiteX1926" y="connsiteY1926"/>
                  </a:cxn>
                  <a:cxn ang="0">
                    <a:pos x="connsiteX1927" y="connsiteY1927"/>
                  </a:cxn>
                  <a:cxn ang="0">
                    <a:pos x="connsiteX1928" y="connsiteY1928"/>
                  </a:cxn>
                  <a:cxn ang="0">
                    <a:pos x="connsiteX1929" y="connsiteY1929"/>
                  </a:cxn>
                  <a:cxn ang="0">
                    <a:pos x="connsiteX1930" y="connsiteY1930"/>
                  </a:cxn>
                  <a:cxn ang="0">
                    <a:pos x="connsiteX1931" y="connsiteY1931"/>
                  </a:cxn>
                  <a:cxn ang="0">
                    <a:pos x="connsiteX1932" y="connsiteY1932"/>
                  </a:cxn>
                  <a:cxn ang="0">
                    <a:pos x="connsiteX1933" y="connsiteY1933"/>
                  </a:cxn>
                  <a:cxn ang="0">
                    <a:pos x="connsiteX1934" y="connsiteY1934"/>
                  </a:cxn>
                  <a:cxn ang="0">
                    <a:pos x="connsiteX1935" y="connsiteY1935"/>
                  </a:cxn>
                  <a:cxn ang="0">
                    <a:pos x="connsiteX1936" y="connsiteY1936"/>
                  </a:cxn>
                  <a:cxn ang="0">
                    <a:pos x="connsiteX1937" y="connsiteY1937"/>
                  </a:cxn>
                  <a:cxn ang="0">
                    <a:pos x="connsiteX1938" y="connsiteY1938"/>
                  </a:cxn>
                  <a:cxn ang="0">
                    <a:pos x="connsiteX1939" y="connsiteY1939"/>
                  </a:cxn>
                  <a:cxn ang="0">
                    <a:pos x="connsiteX1940" y="connsiteY1940"/>
                  </a:cxn>
                  <a:cxn ang="0">
                    <a:pos x="connsiteX1941" y="connsiteY1941"/>
                  </a:cxn>
                  <a:cxn ang="0">
                    <a:pos x="connsiteX1942" y="connsiteY1942"/>
                  </a:cxn>
                  <a:cxn ang="0">
                    <a:pos x="connsiteX1943" y="connsiteY1943"/>
                  </a:cxn>
                  <a:cxn ang="0">
                    <a:pos x="connsiteX1944" y="connsiteY1944"/>
                  </a:cxn>
                  <a:cxn ang="0">
                    <a:pos x="connsiteX1945" y="connsiteY1945"/>
                  </a:cxn>
                  <a:cxn ang="0">
                    <a:pos x="connsiteX1946" y="connsiteY1946"/>
                  </a:cxn>
                  <a:cxn ang="0">
                    <a:pos x="connsiteX1947" y="connsiteY1947"/>
                  </a:cxn>
                  <a:cxn ang="0">
                    <a:pos x="connsiteX1948" y="connsiteY1948"/>
                  </a:cxn>
                  <a:cxn ang="0">
                    <a:pos x="connsiteX1949" y="connsiteY1949"/>
                  </a:cxn>
                  <a:cxn ang="0">
                    <a:pos x="connsiteX1950" y="connsiteY1950"/>
                  </a:cxn>
                  <a:cxn ang="0">
                    <a:pos x="connsiteX1951" y="connsiteY1951"/>
                  </a:cxn>
                  <a:cxn ang="0">
                    <a:pos x="connsiteX1952" y="connsiteY1952"/>
                  </a:cxn>
                  <a:cxn ang="0">
                    <a:pos x="connsiteX1953" y="connsiteY1953"/>
                  </a:cxn>
                  <a:cxn ang="0">
                    <a:pos x="connsiteX1954" y="connsiteY1954"/>
                  </a:cxn>
                  <a:cxn ang="0">
                    <a:pos x="connsiteX1955" y="connsiteY1955"/>
                  </a:cxn>
                  <a:cxn ang="0">
                    <a:pos x="connsiteX1956" y="connsiteY1956"/>
                  </a:cxn>
                  <a:cxn ang="0">
                    <a:pos x="connsiteX1957" y="connsiteY1957"/>
                  </a:cxn>
                  <a:cxn ang="0">
                    <a:pos x="connsiteX1958" y="connsiteY1958"/>
                  </a:cxn>
                  <a:cxn ang="0">
                    <a:pos x="connsiteX1959" y="connsiteY1959"/>
                  </a:cxn>
                  <a:cxn ang="0">
                    <a:pos x="connsiteX1960" y="connsiteY1960"/>
                  </a:cxn>
                  <a:cxn ang="0">
                    <a:pos x="connsiteX1961" y="connsiteY1961"/>
                  </a:cxn>
                  <a:cxn ang="0">
                    <a:pos x="connsiteX1962" y="connsiteY1962"/>
                  </a:cxn>
                  <a:cxn ang="0">
                    <a:pos x="connsiteX1963" y="connsiteY1963"/>
                  </a:cxn>
                  <a:cxn ang="0">
                    <a:pos x="connsiteX1964" y="connsiteY1964"/>
                  </a:cxn>
                  <a:cxn ang="0">
                    <a:pos x="connsiteX1965" y="connsiteY1965"/>
                  </a:cxn>
                  <a:cxn ang="0">
                    <a:pos x="connsiteX1966" y="connsiteY1966"/>
                  </a:cxn>
                  <a:cxn ang="0">
                    <a:pos x="connsiteX1967" y="connsiteY1967"/>
                  </a:cxn>
                  <a:cxn ang="0">
                    <a:pos x="connsiteX1968" y="connsiteY1968"/>
                  </a:cxn>
                  <a:cxn ang="0">
                    <a:pos x="connsiteX1969" y="connsiteY1969"/>
                  </a:cxn>
                  <a:cxn ang="0">
                    <a:pos x="connsiteX1970" y="connsiteY1970"/>
                  </a:cxn>
                  <a:cxn ang="0">
                    <a:pos x="connsiteX1971" y="connsiteY1971"/>
                  </a:cxn>
                  <a:cxn ang="0">
                    <a:pos x="connsiteX1972" y="connsiteY1972"/>
                  </a:cxn>
                  <a:cxn ang="0">
                    <a:pos x="connsiteX1973" y="connsiteY1973"/>
                  </a:cxn>
                  <a:cxn ang="0">
                    <a:pos x="connsiteX1974" y="connsiteY1974"/>
                  </a:cxn>
                  <a:cxn ang="0">
                    <a:pos x="connsiteX1975" y="connsiteY1975"/>
                  </a:cxn>
                  <a:cxn ang="0">
                    <a:pos x="connsiteX1976" y="connsiteY1976"/>
                  </a:cxn>
                  <a:cxn ang="0">
                    <a:pos x="connsiteX1977" y="connsiteY1977"/>
                  </a:cxn>
                  <a:cxn ang="0">
                    <a:pos x="connsiteX1978" y="connsiteY1978"/>
                  </a:cxn>
                  <a:cxn ang="0">
                    <a:pos x="connsiteX1979" y="connsiteY1979"/>
                  </a:cxn>
                  <a:cxn ang="0">
                    <a:pos x="connsiteX1980" y="connsiteY1980"/>
                  </a:cxn>
                  <a:cxn ang="0">
                    <a:pos x="connsiteX1981" y="connsiteY1981"/>
                  </a:cxn>
                  <a:cxn ang="0">
                    <a:pos x="connsiteX1982" y="connsiteY1982"/>
                  </a:cxn>
                  <a:cxn ang="0">
                    <a:pos x="connsiteX1983" y="connsiteY1983"/>
                  </a:cxn>
                  <a:cxn ang="0">
                    <a:pos x="connsiteX1984" y="connsiteY1984"/>
                  </a:cxn>
                  <a:cxn ang="0">
                    <a:pos x="connsiteX1985" y="connsiteY1985"/>
                  </a:cxn>
                  <a:cxn ang="0">
                    <a:pos x="connsiteX1986" y="connsiteY1986"/>
                  </a:cxn>
                  <a:cxn ang="0">
                    <a:pos x="connsiteX1987" y="connsiteY1987"/>
                  </a:cxn>
                  <a:cxn ang="0">
                    <a:pos x="connsiteX1988" y="connsiteY1988"/>
                  </a:cxn>
                  <a:cxn ang="0">
                    <a:pos x="connsiteX1989" y="connsiteY1989"/>
                  </a:cxn>
                  <a:cxn ang="0">
                    <a:pos x="connsiteX1990" y="connsiteY1990"/>
                  </a:cxn>
                  <a:cxn ang="0">
                    <a:pos x="connsiteX1991" y="connsiteY1991"/>
                  </a:cxn>
                  <a:cxn ang="0">
                    <a:pos x="connsiteX1992" y="connsiteY1992"/>
                  </a:cxn>
                  <a:cxn ang="0">
                    <a:pos x="connsiteX1993" y="connsiteY1993"/>
                  </a:cxn>
                  <a:cxn ang="0">
                    <a:pos x="connsiteX1994" y="connsiteY1994"/>
                  </a:cxn>
                  <a:cxn ang="0">
                    <a:pos x="connsiteX1995" y="connsiteY1995"/>
                  </a:cxn>
                  <a:cxn ang="0">
                    <a:pos x="connsiteX1996" y="connsiteY1996"/>
                  </a:cxn>
                  <a:cxn ang="0">
                    <a:pos x="connsiteX1997" y="connsiteY1997"/>
                  </a:cxn>
                  <a:cxn ang="0">
                    <a:pos x="connsiteX1998" y="connsiteY1998"/>
                  </a:cxn>
                  <a:cxn ang="0">
                    <a:pos x="connsiteX1999" y="connsiteY1999"/>
                  </a:cxn>
                  <a:cxn ang="0">
                    <a:pos x="connsiteX2000" y="connsiteY2000"/>
                  </a:cxn>
                  <a:cxn ang="0">
                    <a:pos x="connsiteX2001" y="connsiteY2001"/>
                  </a:cxn>
                  <a:cxn ang="0">
                    <a:pos x="connsiteX2002" y="connsiteY2002"/>
                  </a:cxn>
                  <a:cxn ang="0">
                    <a:pos x="connsiteX2003" y="connsiteY2003"/>
                  </a:cxn>
                  <a:cxn ang="0">
                    <a:pos x="connsiteX2004" y="connsiteY2004"/>
                  </a:cxn>
                  <a:cxn ang="0">
                    <a:pos x="connsiteX2005" y="connsiteY2005"/>
                  </a:cxn>
                  <a:cxn ang="0">
                    <a:pos x="connsiteX2006" y="connsiteY2006"/>
                  </a:cxn>
                  <a:cxn ang="0">
                    <a:pos x="connsiteX2007" y="connsiteY2007"/>
                  </a:cxn>
                  <a:cxn ang="0">
                    <a:pos x="connsiteX2008" y="connsiteY2008"/>
                  </a:cxn>
                  <a:cxn ang="0">
                    <a:pos x="connsiteX2009" y="connsiteY2009"/>
                  </a:cxn>
                  <a:cxn ang="0">
                    <a:pos x="connsiteX2010" y="connsiteY2010"/>
                  </a:cxn>
                  <a:cxn ang="0">
                    <a:pos x="connsiteX2011" y="connsiteY2011"/>
                  </a:cxn>
                  <a:cxn ang="0">
                    <a:pos x="connsiteX2012" y="connsiteY2012"/>
                  </a:cxn>
                  <a:cxn ang="0">
                    <a:pos x="connsiteX2013" y="connsiteY2013"/>
                  </a:cxn>
                  <a:cxn ang="0">
                    <a:pos x="connsiteX2014" y="connsiteY2014"/>
                  </a:cxn>
                  <a:cxn ang="0">
                    <a:pos x="connsiteX2015" y="connsiteY2015"/>
                  </a:cxn>
                  <a:cxn ang="0">
                    <a:pos x="connsiteX2016" y="connsiteY2016"/>
                  </a:cxn>
                  <a:cxn ang="0">
                    <a:pos x="connsiteX2017" y="connsiteY2017"/>
                  </a:cxn>
                  <a:cxn ang="0">
                    <a:pos x="connsiteX2018" y="connsiteY2018"/>
                  </a:cxn>
                  <a:cxn ang="0">
                    <a:pos x="connsiteX2019" y="connsiteY2019"/>
                  </a:cxn>
                  <a:cxn ang="0">
                    <a:pos x="connsiteX2020" y="connsiteY2020"/>
                  </a:cxn>
                  <a:cxn ang="0">
                    <a:pos x="connsiteX2021" y="connsiteY2021"/>
                  </a:cxn>
                  <a:cxn ang="0">
                    <a:pos x="connsiteX2022" y="connsiteY2022"/>
                  </a:cxn>
                  <a:cxn ang="0">
                    <a:pos x="connsiteX2023" y="connsiteY2023"/>
                  </a:cxn>
                  <a:cxn ang="0">
                    <a:pos x="connsiteX2024" y="connsiteY2024"/>
                  </a:cxn>
                  <a:cxn ang="0">
                    <a:pos x="connsiteX2025" y="connsiteY2025"/>
                  </a:cxn>
                  <a:cxn ang="0">
                    <a:pos x="connsiteX2026" y="connsiteY2026"/>
                  </a:cxn>
                  <a:cxn ang="0">
                    <a:pos x="connsiteX2027" y="connsiteY2027"/>
                  </a:cxn>
                  <a:cxn ang="0">
                    <a:pos x="connsiteX2028" y="connsiteY2028"/>
                  </a:cxn>
                  <a:cxn ang="0">
                    <a:pos x="connsiteX2029" y="connsiteY2029"/>
                  </a:cxn>
                  <a:cxn ang="0">
                    <a:pos x="connsiteX2030" y="connsiteY2030"/>
                  </a:cxn>
                  <a:cxn ang="0">
                    <a:pos x="connsiteX2031" y="connsiteY2031"/>
                  </a:cxn>
                  <a:cxn ang="0">
                    <a:pos x="connsiteX2032" y="connsiteY2032"/>
                  </a:cxn>
                  <a:cxn ang="0">
                    <a:pos x="connsiteX2033" y="connsiteY2033"/>
                  </a:cxn>
                  <a:cxn ang="0">
                    <a:pos x="connsiteX2034" y="connsiteY2034"/>
                  </a:cxn>
                  <a:cxn ang="0">
                    <a:pos x="connsiteX2035" y="connsiteY2035"/>
                  </a:cxn>
                  <a:cxn ang="0">
                    <a:pos x="connsiteX2036" y="connsiteY2036"/>
                  </a:cxn>
                  <a:cxn ang="0">
                    <a:pos x="connsiteX2037" y="connsiteY2037"/>
                  </a:cxn>
                  <a:cxn ang="0">
                    <a:pos x="connsiteX2038" y="connsiteY2038"/>
                  </a:cxn>
                  <a:cxn ang="0">
                    <a:pos x="connsiteX2039" y="connsiteY2039"/>
                  </a:cxn>
                  <a:cxn ang="0">
                    <a:pos x="connsiteX2040" y="connsiteY2040"/>
                  </a:cxn>
                  <a:cxn ang="0">
                    <a:pos x="connsiteX2041" y="connsiteY2041"/>
                  </a:cxn>
                  <a:cxn ang="0">
                    <a:pos x="connsiteX2042" y="connsiteY2042"/>
                  </a:cxn>
                  <a:cxn ang="0">
                    <a:pos x="connsiteX2043" y="connsiteY2043"/>
                  </a:cxn>
                  <a:cxn ang="0">
                    <a:pos x="connsiteX2044" y="connsiteY2044"/>
                  </a:cxn>
                  <a:cxn ang="0">
                    <a:pos x="connsiteX2045" y="connsiteY2045"/>
                  </a:cxn>
                  <a:cxn ang="0">
                    <a:pos x="connsiteX2046" y="connsiteY2046"/>
                  </a:cxn>
                  <a:cxn ang="0">
                    <a:pos x="connsiteX2047" y="connsiteY2047"/>
                  </a:cxn>
                  <a:cxn ang="0">
                    <a:pos x="connsiteX2048" y="connsiteY2048"/>
                  </a:cxn>
                  <a:cxn ang="0">
                    <a:pos x="connsiteX2049" y="connsiteY2049"/>
                  </a:cxn>
                  <a:cxn ang="0">
                    <a:pos x="connsiteX2050" y="connsiteY2050"/>
                  </a:cxn>
                  <a:cxn ang="0">
                    <a:pos x="connsiteX2051" y="connsiteY2051"/>
                  </a:cxn>
                  <a:cxn ang="0">
                    <a:pos x="connsiteX2052" y="connsiteY2052"/>
                  </a:cxn>
                  <a:cxn ang="0">
                    <a:pos x="connsiteX2053" y="connsiteY2053"/>
                  </a:cxn>
                  <a:cxn ang="0">
                    <a:pos x="connsiteX2054" y="connsiteY2054"/>
                  </a:cxn>
                  <a:cxn ang="0">
                    <a:pos x="connsiteX2055" y="connsiteY2055"/>
                  </a:cxn>
                  <a:cxn ang="0">
                    <a:pos x="connsiteX2056" y="connsiteY2056"/>
                  </a:cxn>
                  <a:cxn ang="0">
                    <a:pos x="connsiteX2057" y="connsiteY2057"/>
                  </a:cxn>
                  <a:cxn ang="0">
                    <a:pos x="connsiteX2058" y="connsiteY2058"/>
                  </a:cxn>
                  <a:cxn ang="0">
                    <a:pos x="connsiteX2059" y="connsiteY2059"/>
                  </a:cxn>
                  <a:cxn ang="0">
                    <a:pos x="connsiteX2060" y="connsiteY2060"/>
                  </a:cxn>
                  <a:cxn ang="0">
                    <a:pos x="connsiteX2061" y="connsiteY2061"/>
                  </a:cxn>
                  <a:cxn ang="0">
                    <a:pos x="connsiteX2062" y="connsiteY2062"/>
                  </a:cxn>
                  <a:cxn ang="0">
                    <a:pos x="connsiteX2063" y="connsiteY2063"/>
                  </a:cxn>
                  <a:cxn ang="0">
                    <a:pos x="connsiteX2064" y="connsiteY2064"/>
                  </a:cxn>
                  <a:cxn ang="0">
                    <a:pos x="connsiteX2065" y="connsiteY2065"/>
                  </a:cxn>
                  <a:cxn ang="0">
                    <a:pos x="connsiteX2066" y="connsiteY2066"/>
                  </a:cxn>
                  <a:cxn ang="0">
                    <a:pos x="connsiteX2067" y="connsiteY2067"/>
                  </a:cxn>
                  <a:cxn ang="0">
                    <a:pos x="connsiteX2068" y="connsiteY2068"/>
                  </a:cxn>
                  <a:cxn ang="0">
                    <a:pos x="connsiteX2069" y="connsiteY2069"/>
                  </a:cxn>
                  <a:cxn ang="0">
                    <a:pos x="connsiteX2070" y="connsiteY2070"/>
                  </a:cxn>
                  <a:cxn ang="0">
                    <a:pos x="connsiteX2071" y="connsiteY2071"/>
                  </a:cxn>
                  <a:cxn ang="0">
                    <a:pos x="connsiteX2072" y="connsiteY2072"/>
                  </a:cxn>
                  <a:cxn ang="0">
                    <a:pos x="connsiteX2073" y="connsiteY2073"/>
                  </a:cxn>
                  <a:cxn ang="0">
                    <a:pos x="connsiteX2074" y="connsiteY2074"/>
                  </a:cxn>
                  <a:cxn ang="0">
                    <a:pos x="connsiteX2075" y="connsiteY2075"/>
                  </a:cxn>
                  <a:cxn ang="0">
                    <a:pos x="connsiteX2076" y="connsiteY2076"/>
                  </a:cxn>
                  <a:cxn ang="0">
                    <a:pos x="connsiteX2077" y="connsiteY2077"/>
                  </a:cxn>
                  <a:cxn ang="0">
                    <a:pos x="connsiteX2078" y="connsiteY2078"/>
                  </a:cxn>
                  <a:cxn ang="0">
                    <a:pos x="connsiteX2079" y="connsiteY2079"/>
                  </a:cxn>
                  <a:cxn ang="0">
                    <a:pos x="connsiteX2080" y="connsiteY2080"/>
                  </a:cxn>
                  <a:cxn ang="0">
                    <a:pos x="connsiteX2081" y="connsiteY2081"/>
                  </a:cxn>
                  <a:cxn ang="0">
                    <a:pos x="connsiteX2082" y="connsiteY2082"/>
                  </a:cxn>
                  <a:cxn ang="0">
                    <a:pos x="connsiteX2083" y="connsiteY2083"/>
                  </a:cxn>
                  <a:cxn ang="0">
                    <a:pos x="connsiteX2084" y="connsiteY2084"/>
                  </a:cxn>
                  <a:cxn ang="0">
                    <a:pos x="connsiteX2085" y="connsiteY2085"/>
                  </a:cxn>
                  <a:cxn ang="0">
                    <a:pos x="connsiteX2086" y="connsiteY2086"/>
                  </a:cxn>
                  <a:cxn ang="0">
                    <a:pos x="connsiteX2087" y="connsiteY2087"/>
                  </a:cxn>
                  <a:cxn ang="0">
                    <a:pos x="connsiteX2088" y="connsiteY2088"/>
                  </a:cxn>
                  <a:cxn ang="0">
                    <a:pos x="connsiteX2089" y="connsiteY2089"/>
                  </a:cxn>
                  <a:cxn ang="0">
                    <a:pos x="connsiteX2090" y="connsiteY2090"/>
                  </a:cxn>
                  <a:cxn ang="0">
                    <a:pos x="connsiteX2091" y="connsiteY2091"/>
                  </a:cxn>
                  <a:cxn ang="0">
                    <a:pos x="connsiteX2092" y="connsiteY2092"/>
                  </a:cxn>
                  <a:cxn ang="0">
                    <a:pos x="connsiteX2093" y="connsiteY2093"/>
                  </a:cxn>
                  <a:cxn ang="0">
                    <a:pos x="connsiteX2094" y="connsiteY2094"/>
                  </a:cxn>
                  <a:cxn ang="0">
                    <a:pos x="connsiteX2095" y="connsiteY2095"/>
                  </a:cxn>
                  <a:cxn ang="0">
                    <a:pos x="connsiteX2096" y="connsiteY2096"/>
                  </a:cxn>
                  <a:cxn ang="0">
                    <a:pos x="connsiteX2097" y="connsiteY2097"/>
                  </a:cxn>
                  <a:cxn ang="0">
                    <a:pos x="connsiteX2098" y="connsiteY2098"/>
                  </a:cxn>
                  <a:cxn ang="0">
                    <a:pos x="connsiteX2099" y="connsiteY2099"/>
                  </a:cxn>
                  <a:cxn ang="0">
                    <a:pos x="connsiteX2100" y="connsiteY2100"/>
                  </a:cxn>
                  <a:cxn ang="0">
                    <a:pos x="connsiteX2101" y="connsiteY2101"/>
                  </a:cxn>
                  <a:cxn ang="0">
                    <a:pos x="connsiteX2102" y="connsiteY2102"/>
                  </a:cxn>
                  <a:cxn ang="0">
                    <a:pos x="connsiteX2103" y="connsiteY2103"/>
                  </a:cxn>
                  <a:cxn ang="0">
                    <a:pos x="connsiteX2104" y="connsiteY2104"/>
                  </a:cxn>
                  <a:cxn ang="0">
                    <a:pos x="connsiteX2105" y="connsiteY2105"/>
                  </a:cxn>
                  <a:cxn ang="0">
                    <a:pos x="connsiteX2106" y="connsiteY2106"/>
                  </a:cxn>
                  <a:cxn ang="0">
                    <a:pos x="connsiteX2107" y="connsiteY2107"/>
                  </a:cxn>
                  <a:cxn ang="0">
                    <a:pos x="connsiteX2108" y="connsiteY2108"/>
                  </a:cxn>
                  <a:cxn ang="0">
                    <a:pos x="connsiteX2109" y="connsiteY2109"/>
                  </a:cxn>
                  <a:cxn ang="0">
                    <a:pos x="connsiteX2110" y="connsiteY2110"/>
                  </a:cxn>
                  <a:cxn ang="0">
                    <a:pos x="connsiteX2111" y="connsiteY2111"/>
                  </a:cxn>
                  <a:cxn ang="0">
                    <a:pos x="connsiteX2112" y="connsiteY2112"/>
                  </a:cxn>
                  <a:cxn ang="0">
                    <a:pos x="connsiteX2113" y="connsiteY2113"/>
                  </a:cxn>
                  <a:cxn ang="0">
                    <a:pos x="connsiteX2114" y="connsiteY2114"/>
                  </a:cxn>
                  <a:cxn ang="0">
                    <a:pos x="connsiteX2115" y="connsiteY2115"/>
                  </a:cxn>
                  <a:cxn ang="0">
                    <a:pos x="connsiteX2116" y="connsiteY2116"/>
                  </a:cxn>
                  <a:cxn ang="0">
                    <a:pos x="connsiteX2117" y="connsiteY2117"/>
                  </a:cxn>
                  <a:cxn ang="0">
                    <a:pos x="connsiteX2118" y="connsiteY2118"/>
                  </a:cxn>
                  <a:cxn ang="0">
                    <a:pos x="connsiteX2119" y="connsiteY2119"/>
                  </a:cxn>
                  <a:cxn ang="0">
                    <a:pos x="connsiteX2120" y="connsiteY2120"/>
                  </a:cxn>
                  <a:cxn ang="0">
                    <a:pos x="connsiteX2121" y="connsiteY2121"/>
                  </a:cxn>
                  <a:cxn ang="0">
                    <a:pos x="connsiteX2122" y="connsiteY2122"/>
                  </a:cxn>
                  <a:cxn ang="0">
                    <a:pos x="connsiteX2123" y="connsiteY2123"/>
                  </a:cxn>
                  <a:cxn ang="0">
                    <a:pos x="connsiteX2124" y="connsiteY2124"/>
                  </a:cxn>
                  <a:cxn ang="0">
                    <a:pos x="connsiteX2125" y="connsiteY2125"/>
                  </a:cxn>
                  <a:cxn ang="0">
                    <a:pos x="connsiteX2126" y="connsiteY2126"/>
                  </a:cxn>
                  <a:cxn ang="0">
                    <a:pos x="connsiteX2127" y="connsiteY2127"/>
                  </a:cxn>
                  <a:cxn ang="0">
                    <a:pos x="connsiteX2128" y="connsiteY2128"/>
                  </a:cxn>
                  <a:cxn ang="0">
                    <a:pos x="connsiteX2129" y="connsiteY2129"/>
                  </a:cxn>
                  <a:cxn ang="0">
                    <a:pos x="connsiteX2130" y="connsiteY2130"/>
                  </a:cxn>
                  <a:cxn ang="0">
                    <a:pos x="connsiteX2131" y="connsiteY2131"/>
                  </a:cxn>
                  <a:cxn ang="0">
                    <a:pos x="connsiteX2132" y="connsiteY2132"/>
                  </a:cxn>
                  <a:cxn ang="0">
                    <a:pos x="connsiteX2133" y="connsiteY2133"/>
                  </a:cxn>
                  <a:cxn ang="0">
                    <a:pos x="connsiteX2134" y="connsiteY2134"/>
                  </a:cxn>
                  <a:cxn ang="0">
                    <a:pos x="connsiteX2135" y="connsiteY2135"/>
                  </a:cxn>
                  <a:cxn ang="0">
                    <a:pos x="connsiteX2136" y="connsiteY2136"/>
                  </a:cxn>
                  <a:cxn ang="0">
                    <a:pos x="connsiteX2137" y="connsiteY2137"/>
                  </a:cxn>
                  <a:cxn ang="0">
                    <a:pos x="connsiteX2138" y="connsiteY2138"/>
                  </a:cxn>
                  <a:cxn ang="0">
                    <a:pos x="connsiteX2139" y="connsiteY2139"/>
                  </a:cxn>
                  <a:cxn ang="0">
                    <a:pos x="connsiteX2140" y="connsiteY2140"/>
                  </a:cxn>
                  <a:cxn ang="0">
                    <a:pos x="connsiteX2141" y="connsiteY2141"/>
                  </a:cxn>
                  <a:cxn ang="0">
                    <a:pos x="connsiteX2142" y="connsiteY2142"/>
                  </a:cxn>
                  <a:cxn ang="0">
                    <a:pos x="connsiteX2143" y="connsiteY2143"/>
                  </a:cxn>
                  <a:cxn ang="0">
                    <a:pos x="connsiteX2144" y="connsiteY2144"/>
                  </a:cxn>
                  <a:cxn ang="0">
                    <a:pos x="connsiteX2145" y="connsiteY2145"/>
                  </a:cxn>
                  <a:cxn ang="0">
                    <a:pos x="connsiteX2146" y="connsiteY2146"/>
                  </a:cxn>
                  <a:cxn ang="0">
                    <a:pos x="connsiteX2147" y="connsiteY2147"/>
                  </a:cxn>
                  <a:cxn ang="0">
                    <a:pos x="connsiteX2148" y="connsiteY2148"/>
                  </a:cxn>
                  <a:cxn ang="0">
                    <a:pos x="connsiteX2149" y="connsiteY2149"/>
                  </a:cxn>
                  <a:cxn ang="0">
                    <a:pos x="connsiteX2150" y="connsiteY2150"/>
                  </a:cxn>
                  <a:cxn ang="0">
                    <a:pos x="connsiteX2151" y="connsiteY2151"/>
                  </a:cxn>
                  <a:cxn ang="0">
                    <a:pos x="connsiteX2152" y="connsiteY2152"/>
                  </a:cxn>
                  <a:cxn ang="0">
                    <a:pos x="connsiteX2153" y="connsiteY2153"/>
                  </a:cxn>
                  <a:cxn ang="0">
                    <a:pos x="connsiteX2154" y="connsiteY2154"/>
                  </a:cxn>
                  <a:cxn ang="0">
                    <a:pos x="connsiteX2155" y="connsiteY2155"/>
                  </a:cxn>
                  <a:cxn ang="0">
                    <a:pos x="connsiteX2156" y="connsiteY2156"/>
                  </a:cxn>
                  <a:cxn ang="0">
                    <a:pos x="connsiteX2157" y="connsiteY2157"/>
                  </a:cxn>
                  <a:cxn ang="0">
                    <a:pos x="connsiteX2158" y="connsiteY2158"/>
                  </a:cxn>
                  <a:cxn ang="0">
                    <a:pos x="connsiteX2159" y="connsiteY2159"/>
                  </a:cxn>
                  <a:cxn ang="0">
                    <a:pos x="connsiteX2160" y="connsiteY2160"/>
                  </a:cxn>
                  <a:cxn ang="0">
                    <a:pos x="connsiteX2161" y="connsiteY2161"/>
                  </a:cxn>
                  <a:cxn ang="0">
                    <a:pos x="connsiteX2162" y="connsiteY2162"/>
                  </a:cxn>
                  <a:cxn ang="0">
                    <a:pos x="connsiteX2163" y="connsiteY2163"/>
                  </a:cxn>
                  <a:cxn ang="0">
                    <a:pos x="connsiteX2164" y="connsiteY2164"/>
                  </a:cxn>
                  <a:cxn ang="0">
                    <a:pos x="connsiteX2165" y="connsiteY2165"/>
                  </a:cxn>
                  <a:cxn ang="0">
                    <a:pos x="connsiteX2166" y="connsiteY2166"/>
                  </a:cxn>
                  <a:cxn ang="0">
                    <a:pos x="connsiteX2167" y="connsiteY2167"/>
                  </a:cxn>
                  <a:cxn ang="0">
                    <a:pos x="connsiteX2168" y="connsiteY2168"/>
                  </a:cxn>
                  <a:cxn ang="0">
                    <a:pos x="connsiteX2169" y="connsiteY2169"/>
                  </a:cxn>
                  <a:cxn ang="0">
                    <a:pos x="connsiteX2170" y="connsiteY2170"/>
                  </a:cxn>
                  <a:cxn ang="0">
                    <a:pos x="connsiteX2171" y="connsiteY2171"/>
                  </a:cxn>
                  <a:cxn ang="0">
                    <a:pos x="connsiteX2172" y="connsiteY2172"/>
                  </a:cxn>
                  <a:cxn ang="0">
                    <a:pos x="connsiteX2173" y="connsiteY2173"/>
                  </a:cxn>
                  <a:cxn ang="0">
                    <a:pos x="connsiteX2174" y="connsiteY2174"/>
                  </a:cxn>
                  <a:cxn ang="0">
                    <a:pos x="connsiteX2175" y="connsiteY2175"/>
                  </a:cxn>
                  <a:cxn ang="0">
                    <a:pos x="connsiteX2176" y="connsiteY2176"/>
                  </a:cxn>
                  <a:cxn ang="0">
                    <a:pos x="connsiteX2177" y="connsiteY2177"/>
                  </a:cxn>
                  <a:cxn ang="0">
                    <a:pos x="connsiteX2178" y="connsiteY2178"/>
                  </a:cxn>
                  <a:cxn ang="0">
                    <a:pos x="connsiteX2179" y="connsiteY2179"/>
                  </a:cxn>
                  <a:cxn ang="0">
                    <a:pos x="connsiteX2180" y="connsiteY2180"/>
                  </a:cxn>
                  <a:cxn ang="0">
                    <a:pos x="connsiteX2181" y="connsiteY2181"/>
                  </a:cxn>
                  <a:cxn ang="0">
                    <a:pos x="connsiteX2182" y="connsiteY2182"/>
                  </a:cxn>
                  <a:cxn ang="0">
                    <a:pos x="connsiteX2183" y="connsiteY2183"/>
                  </a:cxn>
                  <a:cxn ang="0">
                    <a:pos x="connsiteX2184" y="connsiteY2184"/>
                  </a:cxn>
                  <a:cxn ang="0">
                    <a:pos x="connsiteX2185" y="connsiteY2185"/>
                  </a:cxn>
                  <a:cxn ang="0">
                    <a:pos x="connsiteX2186" y="connsiteY2186"/>
                  </a:cxn>
                  <a:cxn ang="0">
                    <a:pos x="connsiteX2187" y="connsiteY2187"/>
                  </a:cxn>
                  <a:cxn ang="0">
                    <a:pos x="connsiteX2188" y="connsiteY2188"/>
                  </a:cxn>
                  <a:cxn ang="0">
                    <a:pos x="connsiteX2189" y="connsiteY2189"/>
                  </a:cxn>
                  <a:cxn ang="0">
                    <a:pos x="connsiteX2190" y="connsiteY2190"/>
                  </a:cxn>
                  <a:cxn ang="0">
                    <a:pos x="connsiteX2191" y="connsiteY2191"/>
                  </a:cxn>
                  <a:cxn ang="0">
                    <a:pos x="connsiteX2192" y="connsiteY2192"/>
                  </a:cxn>
                  <a:cxn ang="0">
                    <a:pos x="connsiteX2193" y="connsiteY2193"/>
                  </a:cxn>
                  <a:cxn ang="0">
                    <a:pos x="connsiteX2194" y="connsiteY2194"/>
                  </a:cxn>
                  <a:cxn ang="0">
                    <a:pos x="connsiteX2195" y="connsiteY2195"/>
                  </a:cxn>
                  <a:cxn ang="0">
                    <a:pos x="connsiteX2196" y="connsiteY2196"/>
                  </a:cxn>
                  <a:cxn ang="0">
                    <a:pos x="connsiteX2197" y="connsiteY2197"/>
                  </a:cxn>
                  <a:cxn ang="0">
                    <a:pos x="connsiteX2198" y="connsiteY2198"/>
                  </a:cxn>
                  <a:cxn ang="0">
                    <a:pos x="connsiteX2199" y="connsiteY2199"/>
                  </a:cxn>
                  <a:cxn ang="0">
                    <a:pos x="connsiteX2200" y="connsiteY2200"/>
                  </a:cxn>
                  <a:cxn ang="0">
                    <a:pos x="connsiteX2201" y="connsiteY2201"/>
                  </a:cxn>
                  <a:cxn ang="0">
                    <a:pos x="connsiteX2202" y="connsiteY2202"/>
                  </a:cxn>
                  <a:cxn ang="0">
                    <a:pos x="connsiteX2203" y="connsiteY2203"/>
                  </a:cxn>
                  <a:cxn ang="0">
                    <a:pos x="connsiteX2204" y="connsiteY2204"/>
                  </a:cxn>
                  <a:cxn ang="0">
                    <a:pos x="connsiteX2205" y="connsiteY2205"/>
                  </a:cxn>
                  <a:cxn ang="0">
                    <a:pos x="connsiteX2206" y="connsiteY2206"/>
                  </a:cxn>
                  <a:cxn ang="0">
                    <a:pos x="connsiteX2207" y="connsiteY2207"/>
                  </a:cxn>
                  <a:cxn ang="0">
                    <a:pos x="connsiteX2208" y="connsiteY2208"/>
                  </a:cxn>
                  <a:cxn ang="0">
                    <a:pos x="connsiteX2209" y="connsiteY2209"/>
                  </a:cxn>
                  <a:cxn ang="0">
                    <a:pos x="connsiteX2210" y="connsiteY2210"/>
                  </a:cxn>
                  <a:cxn ang="0">
                    <a:pos x="connsiteX2211" y="connsiteY2211"/>
                  </a:cxn>
                  <a:cxn ang="0">
                    <a:pos x="connsiteX2212" y="connsiteY2212"/>
                  </a:cxn>
                  <a:cxn ang="0">
                    <a:pos x="connsiteX2213" y="connsiteY2213"/>
                  </a:cxn>
                  <a:cxn ang="0">
                    <a:pos x="connsiteX2214" y="connsiteY2214"/>
                  </a:cxn>
                  <a:cxn ang="0">
                    <a:pos x="connsiteX2215" y="connsiteY2215"/>
                  </a:cxn>
                  <a:cxn ang="0">
                    <a:pos x="connsiteX2216" y="connsiteY2216"/>
                  </a:cxn>
                  <a:cxn ang="0">
                    <a:pos x="connsiteX2217" y="connsiteY2217"/>
                  </a:cxn>
                  <a:cxn ang="0">
                    <a:pos x="connsiteX2218" y="connsiteY2218"/>
                  </a:cxn>
                  <a:cxn ang="0">
                    <a:pos x="connsiteX2219" y="connsiteY2219"/>
                  </a:cxn>
                  <a:cxn ang="0">
                    <a:pos x="connsiteX2220" y="connsiteY2220"/>
                  </a:cxn>
                  <a:cxn ang="0">
                    <a:pos x="connsiteX2221" y="connsiteY2221"/>
                  </a:cxn>
                  <a:cxn ang="0">
                    <a:pos x="connsiteX2222" y="connsiteY2222"/>
                  </a:cxn>
                  <a:cxn ang="0">
                    <a:pos x="connsiteX2223" y="connsiteY2223"/>
                  </a:cxn>
                  <a:cxn ang="0">
                    <a:pos x="connsiteX2224" y="connsiteY2224"/>
                  </a:cxn>
                  <a:cxn ang="0">
                    <a:pos x="connsiteX2225" y="connsiteY2225"/>
                  </a:cxn>
                  <a:cxn ang="0">
                    <a:pos x="connsiteX2226" y="connsiteY2226"/>
                  </a:cxn>
                  <a:cxn ang="0">
                    <a:pos x="connsiteX2227" y="connsiteY2227"/>
                  </a:cxn>
                  <a:cxn ang="0">
                    <a:pos x="connsiteX2228" y="connsiteY2228"/>
                  </a:cxn>
                  <a:cxn ang="0">
                    <a:pos x="connsiteX2229" y="connsiteY2229"/>
                  </a:cxn>
                  <a:cxn ang="0">
                    <a:pos x="connsiteX2230" y="connsiteY2230"/>
                  </a:cxn>
                  <a:cxn ang="0">
                    <a:pos x="connsiteX2231" y="connsiteY2231"/>
                  </a:cxn>
                  <a:cxn ang="0">
                    <a:pos x="connsiteX2232" y="connsiteY2232"/>
                  </a:cxn>
                  <a:cxn ang="0">
                    <a:pos x="connsiteX2233" y="connsiteY2233"/>
                  </a:cxn>
                  <a:cxn ang="0">
                    <a:pos x="connsiteX2234" y="connsiteY2234"/>
                  </a:cxn>
                  <a:cxn ang="0">
                    <a:pos x="connsiteX2235" y="connsiteY2235"/>
                  </a:cxn>
                  <a:cxn ang="0">
                    <a:pos x="connsiteX2236" y="connsiteY2236"/>
                  </a:cxn>
                  <a:cxn ang="0">
                    <a:pos x="connsiteX2237" y="connsiteY2237"/>
                  </a:cxn>
                  <a:cxn ang="0">
                    <a:pos x="connsiteX2238" y="connsiteY2238"/>
                  </a:cxn>
                  <a:cxn ang="0">
                    <a:pos x="connsiteX2239" y="connsiteY2239"/>
                  </a:cxn>
                  <a:cxn ang="0">
                    <a:pos x="connsiteX2240" y="connsiteY2240"/>
                  </a:cxn>
                  <a:cxn ang="0">
                    <a:pos x="connsiteX2241" y="connsiteY2241"/>
                  </a:cxn>
                  <a:cxn ang="0">
                    <a:pos x="connsiteX2242" y="connsiteY2242"/>
                  </a:cxn>
                  <a:cxn ang="0">
                    <a:pos x="connsiteX2243" y="connsiteY2243"/>
                  </a:cxn>
                  <a:cxn ang="0">
                    <a:pos x="connsiteX2244" y="connsiteY2244"/>
                  </a:cxn>
                  <a:cxn ang="0">
                    <a:pos x="connsiteX2245" y="connsiteY2245"/>
                  </a:cxn>
                  <a:cxn ang="0">
                    <a:pos x="connsiteX2246" y="connsiteY2246"/>
                  </a:cxn>
                  <a:cxn ang="0">
                    <a:pos x="connsiteX2247" y="connsiteY2247"/>
                  </a:cxn>
                  <a:cxn ang="0">
                    <a:pos x="connsiteX2248" y="connsiteY2248"/>
                  </a:cxn>
                  <a:cxn ang="0">
                    <a:pos x="connsiteX2249" y="connsiteY2249"/>
                  </a:cxn>
                  <a:cxn ang="0">
                    <a:pos x="connsiteX2250" y="connsiteY2250"/>
                  </a:cxn>
                  <a:cxn ang="0">
                    <a:pos x="connsiteX2251" y="connsiteY2251"/>
                  </a:cxn>
                  <a:cxn ang="0">
                    <a:pos x="connsiteX2252" y="connsiteY2252"/>
                  </a:cxn>
                  <a:cxn ang="0">
                    <a:pos x="connsiteX2253" y="connsiteY2253"/>
                  </a:cxn>
                  <a:cxn ang="0">
                    <a:pos x="connsiteX2254" y="connsiteY2254"/>
                  </a:cxn>
                  <a:cxn ang="0">
                    <a:pos x="connsiteX2255" y="connsiteY2255"/>
                  </a:cxn>
                  <a:cxn ang="0">
                    <a:pos x="connsiteX2256" y="connsiteY2256"/>
                  </a:cxn>
                  <a:cxn ang="0">
                    <a:pos x="connsiteX2257" y="connsiteY2257"/>
                  </a:cxn>
                  <a:cxn ang="0">
                    <a:pos x="connsiteX2258" y="connsiteY2258"/>
                  </a:cxn>
                  <a:cxn ang="0">
                    <a:pos x="connsiteX2259" y="connsiteY2259"/>
                  </a:cxn>
                  <a:cxn ang="0">
                    <a:pos x="connsiteX2260" y="connsiteY2260"/>
                  </a:cxn>
                  <a:cxn ang="0">
                    <a:pos x="connsiteX2261" y="connsiteY2261"/>
                  </a:cxn>
                  <a:cxn ang="0">
                    <a:pos x="connsiteX2262" y="connsiteY2262"/>
                  </a:cxn>
                  <a:cxn ang="0">
                    <a:pos x="connsiteX2263" y="connsiteY2263"/>
                  </a:cxn>
                  <a:cxn ang="0">
                    <a:pos x="connsiteX2264" y="connsiteY2264"/>
                  </a:cxn>
                  <a:cxn ang="0">
                    <a:pos x="connsiteX2265" y="connsiteY2265"/>
                  </a:cxn>
                  <a:cxn ang="0">
                    <a:pos x="connsiteX2266" y="connsiteY2266"/>
                  </a:cxn>
                  <a:cxn ang="0">
                    <a:pos x="connsiteX2267" y="connsiteY2267"/>
                  </a:cxn>
                  <a:cxn ang="0">
                    <a:pos x="connsiteX2268" y="connsiteY2268"/>
                  </a:cxn>
                  <a:cxn ang="0">
                    <a:pos x="connsiteX2269" y="connsiteY2269"/>
                  </a:cxn>
                  <a:cxn ang="0">
                    <a:pos x="connsiteX2270" y="connsiteY2270"/>
                  </a:cxn>
                  <a:cxn ang="0">
                    <a:pos x="connsiteX2271" y="connsiteY2271"/>
                  </a:cxn>
                  <a:cxn ang="0">
                    <a:pos x="connsiteX2272" y="connsiteY2272"/>
                  </a:cxn>
                  <a:cxn ang="0">
                    <a:pos x="connsiteX2273" y="connsiteY2273"/>
                  </a:cxn>
                  <a:cxn ang="0">
                    <a:pos x="connsiteX2274" y="connsiteY2274"/>
                  </a:cxn>
                  <a:cxn ang="0">
                    <a:pos x="connsiteX2275" y="connsiteY2275"/>
                  </a:cxn>
                  <a:cxn ang="0">
                    <a:pos x="connsiteX2276" y="connsiteY2276"/>
                  </a:cxn>
                  <a:cxn ang="0">
                    <a:pos x="connsiteX2277" y="connsiteY2277"/>
                  </a:cxn>
                  <a:cxn ang="0">
                    <a:pos x="connsiteX2278" y="connsiteY2278"/>
                  </a:cxn>
                  <a:cxn ang="0">
                    <a:pos x="connsiteX2279" y="connsiteY2279"/>
                  </a:cxn>
                  <a:cxn ang="0">
                    <a:pos x="connsiteX2280" y="connsiteY2280"/>
                  </a:cxn>
                  <a:cxn ang="0">
                    <a:pos x="connsiteX2281" y="connsiteY2281"/>
                  </a:cxn>
                  <a:cxn ang="0">
                    <a:pos x="connsiteX2282" y="connsiteY2282"/>
                  </a:cxn>
                  <a:cxn ang="0">
                    <a:pos x="connsiteX2283" y="connsiteY2283"/>
                  </a:cxn>
                  <a:cxn ang="0">
                    <a:pos x="connsiteX2284" y="connsiteY2284"/>
                  </a:cxn>
                  <a:cxn ang="0">
                    <a:pos x="connsiteX2285" y="connsiteY2285"/>
                  </a:cxn>
                  <a:cxn ang="0">
                    <a:pos x="connsiteX2286" y="connsiteY2286"/>
                  </a:cxn>
                  <a:cxn ang="0">
                    <a:pos x="connsiteX2287" y="connsiteY2287"/>
                  </a:cxn>
                  <a:cxn ang="0">
                    <a:pos x="connsiteX2288" y="connsiteY2288"/>
                  </a:cxn>
                  <a:cxn ang="0">
                    <a:pos x="connsiteX2289" y="connsiteY2289"/>
                  </a:cxn>
                  <a:cxn ang="0">
                    <a:pos x="connsiteX2290" y="connsiteY2290"/>
                  </a:cxn>
                  <a:cxn ang="0">
                    <a:pos x="connsiteX2291" y="connsiteY2291"/>
                  </a:cxn>
                  <a:cxn ang="0">
                    <a:pos x="connsiteX2292" y="connsiteY2292"/>
                  </a:cxn>
                  <a:cxn ang="0">
                    <a:pos x="connsiteX2293" y="connsiteY2293"/>
                  </a:cxn>
                  <a:cxn ang="0">
                    <a:pos x="connsiteX2294" y="connsiteY2294"/>
                  </a:cxn>
                  <a:cxn ang="0">
                    <a:pos x="connsiteX2295" y="connsiteY2295"/>
                  </a:cxn>
                  <a:cxn ang="0">
                    <a:pos x="connsiteX2296" y="connsiteY2296"/>
                  </a:cxn>
                  <a:cxn ang="0">
                    <a:pos x="connsiteX2297" y="connsiteY2297"/>
                  </a:cxn>
                  <a:cxn ang="0">
                    <a:pos x="connsiteX2298" y="connsiteY2298"/>
                  </a:cxn>
                  <a:cxn ang="0">
                    <a:pos x="connsiteX2299" y="connsiteY2299"/>
                  </a:cxn>
                  <a:cxn ang="0">
                    <a:pos x="connsiteX2300" y="connsiteY2300"/>
                  </a:cxn>
                  <a:cxn ang="0">
                    <a:pos x="connsiteX2301" y="connsiteY2301"/>
                  </a:cxn>
                  <a:cxn ang="0">
                    <a:pos x="connsiteX2302" y="connsiteY2302"/>
                  </a:cxn>
                  <a:cxn ang="0">
                    <a:pos x="connsiteX2303" y="connsiteY2303"/>
                  </a:cxn>
                  <a:cxn ang="0">
                    <a:pos x="connsiteX2304" y="connsiteY2304"/>
                  </a:cxn>
                  <a:cxn ang="0">
                    <a:pos x="connsiteX2305" y="connsiteY2305"/>
                  </a:cxn>
                  <a:cxn ang="0">
                    <a:pos x="connsiteX2306" y="connsiteY2306"/>
                  </a:cxn>
                  <a:cxn ang="0">
                    <a:pos x="connsiteX2307" y="connsiteY2307"/>
                  </a:cxn>
                  <a:cxn ang="0">
                    <a:pos x="connsiteX2308" y="connsiteY2308"/>
                  </a:cxn>
                  <a:cxn ang="0">
                    <a:pos x="connsiteX2309" y="connsiteY2309"/>
                  </a:cxn>
                  <a:cxn ang="0">
                    <a:pos x="connsiteX2310" y="connsiteY2310"/>
                  </a:cxn>
                  <a:cxn ang="0">
                    <a:pos x="connsiteX2311" y="connsiteY2311"/>
                  </a:cxn>
                  <a:cxn ang="0">
                    <a:pos x="connsiteX2312" y="connsiteY2312"/>
                  </a:cxn>
                  <a:cxn ang="0">
                    <a:pos x="connsiteX2313" y="connsiteY2313"/>
                  </a:cxn>
                  <a:cxn ang="0">
                    <a:pos x="connsiteX2314" y="connsiteY2314"/>
                  </a:cxn>
                  <a:cxn ang="0">
                    <a:pos x="connsiteX2315" y="connsiteY2315"/>
                  </a:cxn>
                  <a:cxn ang="0">
                    <a:pos x="connsiteX2316" y="connsiteY2316"/>
                  </a:cxn>
                  <a:cxn ang="0">
                    <a:pos x="connsiteX2317" y="connsiteY2317"/>
                  </a:cxn>
                  <a:cxn ang="0">
                    <a:pos x="connsiteX2318" y="connsiteY2318"/>
                  </a:cxn>
                  <a:cxn ang="0">
                    <a:pos x="connsiteX2319" y="connsiteY2319"/>
                  </a:cxn>
                  <a:cxn ang="0">
                    <a:pos x="connsiteX2320" y="connsiteY2320"/>
                  </a:cxn>
                  <a:cxn ang="0">
                    <a:pos x="connsiteX2321" y="connsiteY2321"/>
                  </a:cxn>
                  <a:cxn ang="0">
                    <a:pos x="connsiteX2322" y="connsiteY2322"/>
                  </a:cxn>
                  <a:cxn ang="0">
                    <a:pos x="connsiteX2323" y="connsiteY2323"/>
                  </a:cxn>
                  <a:cxn ang="0">
                    <a:pos x="connsiteX2324" y="connsiteY2324"/>
                  </a:cxn>
                  <a:cxn ang="0">
                    <a:pos x="connsiteX2325" y="connsiteY2325"/>
                  </a:cxn>
                  <a:cxn ang="0">
                    <a:pos x="connsiteX2326" y="connsiteY2326"/>
                  </a:cxn>
                  <a:cxn ang="0">
                    <a:pos x="connsiteX2327" y="connsiteY2327"/>
                  </a:cxn>
                  <a:cxn ang="0">
                    <a:pos x="connsiteX2328" y="connsiteY2328"/>
                  </a:cxn>
                  <a:cxn ang="0">
                    <a:pos x="connsiteX2329" y="connsiteY2329"/>
                  </a:cxn>
                  <a:cxn ang="0">
                    <a:pos x="connsiteX2330" y="connsiteY2330"/>
                  </a:cxn>
                  <a:cxn ang="0">
                    <a:pos x="connsiteX2331" y="connsiteY2331"/>
                  </a:cxn>
                  <a:cxn ang="0">
                    <a:pos x="connsiteX2332" y="connsiteY2332"/>
                  </a:cxn>
                  <a:cxn ang="0">
                    <a:pos x="connsiteX2333" y="connsiteY2333"/>
                  </a:cxn>
                  <a:cxn ang="0">
                    <a:pos x="connsiteX2334" y="connsiteY2334"/>
                  </a:cxn>
                  <a:cxn ang="0">
                    <a:pos x="connsiteX2335" y="connsiteY2335"/>
                  </a:cxn>
                  <a:cxn ang="0">
                    <a:pos x="connsiteX2336" y="connsiteY2336"/>
                  </a:cxn>
                  <a:cxn ang="0">
                    <a:pos x="connsiteX2337" y="connsiteY2337"/>
                  </a:cxn>
                  <a:cxn ang="0">
                    <a:pos x="connsiteX2338" y="connsiteY2338"/>
                  </a:cxn>
                  <a:cxn ang="0">
                    <a:pos x="connsiteX2339" y="connsiteY2339"/>
                  </a:cxn>
                  <a:cxn ang="0">
                    <a:pos x="connsiteX2340" y="connsiteY2340"/>
                  </a:cxn>
                  <a:cxn ang="0">
                    <a:pos x="connsiteX2341" y="connsiteY2341"/>
                  </a:cxn>
                  <a:cxn ang="0">
                    <a:pos x="connsiteX2342" y="connsiteY2342"/>
                  </a:cxn>
                  <a:cxn ang="0">
                    <a:pos x="connsiteX2343" y="connsiteY2343"/>
                  </a:cxn>
                  <a:cxn ang="0">
                    <a:pos x="connsiteX2344" y="connsiteY2344"/>
                  </a:cxn>
                  <a:cxn ang="0">
                    <a:pos x="connsiteX2345" y="connsiteY2345"/>
                  </a:cxn>
                  <a:cxn ang="0">
                    <a:pos x="connsiteX2346" y="connsiteY2346"/>
                  </a:cxn>
                  <a:cxn ang="0">
                    <a:pos x="connsiteX2347" y="connsiteY2347"/>
                  </a:cxn>
                  <a:cxn ang="0">
                    <a:pos x="connsiteX2348" y="connsiteY2348"/>
                  </a:cxn>
                  <a:cxn ang="0">
                    <a:pos x="connsiteX2349" y="connsiteY2349"/>
                  </a:cxn>
                  <a:cxn ang="0">
                    <a:pos x="connsiteX2350" y="connsiteY2350"/>
                  </a:cxn>
                  <a:cxn ang="0">
                    <a:pos x="connsiteX2351" y="connsiteY2351"/>
                  </a:cxn>
                  <a:cxn ang="0">
                    <a:pos x="connsiteX2352" y="connsiteY2352"/>
                  </a:cxn>
                  <a:cxn ang="0">
                    <a:pos x="connsiteX2353" y="connsiteY2353"/>
                  </a:cxn>
                  <a:cxn ang="0">
                    <a:pos x="connsiteX2354" y="connsiteY2354"/>
                  </a:cxn>
                  <a:cxn ang="0">
                    <a:pos x="connsiteX2355" y="connsiteY2355"/>
                  </a:cxn>
                  <a:cxn ang="0">
                    <a:pos x="connsiteX2356" y="connsiteY2356"/>
                  </a:cxn>
                  <a:cxn ang="0">
                    <a:pos x="connsiteX2357" y="connsiteY2357"/>
                  </a:cxn>
                  <a:cxn ang="0">
                    <a:pos x="connsiteX2358" y="connsiteY2358"/>
                  </a:cxn>
                  <a:cxn ang="0">
                    <a:pos x="connsiteX2359" y="connsiteY2359"/>
                  </a:cxn>
                  <a:cxn ang="0">
                    <a:pos x="connsiteX2360" y="connsiteY2360"/>
                  </a:cxn>
                  <a:cxn ang="0">
                    <a:pos x="connsiteX2361" y="connsiteY2361"/>
                  </a:cxn>
                  <a:cxn ang="0">
                    <a:pos x="connsiteX2362" y="connsiteY2362"/>
                  </a:cxn>
                  <a:cxn ang="0">
                    <a:pos x="connsiteX2363" y="connsiteY2363"/>
                  </a:cxn>
                  <a:cxn ang="0">
                    <a:pos x="connsiteX2364" y="connsiteY2364"/>
                  </a:cxn>
                  <a:cxn ang="0">
                    <a:pos x="connsiteX2365" y="connsiteY2365"/>
                  </a:cxn>
                  <a:cxn ang="0">
                    <a:pos x="connsiteX2366" y="connsiteY2366"/>
                  </a:cxn>
                  <a:cxn ang="0">
                    <a:pos x="connsiteX2367" y="connsiteY2367"/>
                  </a:cxn>
                  <a:cxn ang="0">
                    <a:pos x="connsiteX2368" y="connsiteY2368"/>
                  </a:cxn>
                  <a:cxn ang="0">
                    <a:pos x="connsiteX2369" y="connsiteY2369"/>
                  </a:cxn>
                  <a:cxn ang="0">
                    <a:pos x="connsiteX2370" y="connsiteY2370"/>
                  </a:cxn>
                  <a:cxn ang="0">
                    <a:pos x="connsiteX2371" y="connsiteY2371"/>
                  </a:cxn>
                  <a:cxn ang="0">
                    <a:pos x="connsiteX2372" y="connsiteY2372"/>
                  </a:cxn>
                  <a:cxn ang="0">
                    <a:pos x="connsiteX2373" y="connsiteY2373"/>
                  </a:cxn>
                  <a:cxn ang="0">
                    <a:pos x="connsiteX2374" y="connsiteY2374"/>
                  </a:cxn>
                  <a:cxn ang="0">
                    <a:pos x="connsiteX2375" y="connsiteY2375"/>
                  </a:cxn>
                  <a:cxn ang="0">
                    <a:pos x="connsiteX2376" y="connsiteY2376"/>
                  </a:cxn>
                  <a:cxn ang="0">
                    <a:pos x="connsiteX2377" y="connsiteY2377"/>
                  </a:cxn>
                  <a:cxn ang="0">
                    <a:pos x="connsiteX2378" y="connsiteY2378"/>
                  </a:cxn>
                  <a:cxn ang="0">
                    <a:pos x="connsiteX2379" y="connsiteY2379"/>
                  </a:cxn>
                  <a:cxn ang="0">
                    <a:pos x="connsiteX2380" y="connsiteY2380"/>
                  </a:cxn>
                  <a:cxn ang="0">
                    <a:pos x="connsiteX2381" y="connsiteY2381"/>
                  </a:cxn>
                  <a:cxn ang="0">
                    <a:pos x="connsiteX2382" y="connsiteY2382"/>
                  </a:cxn>
                  <a:cxn ang="0">
                    <a:pos x="connsiteX2383" y="connsiteY2383"/>
                  </a:cxn>
                  <a:cxn ang="0">
                    <a:pos x="connsiteX2384" y="connsiteY2384"/>
                  </a:cxn>
                  <a:cxn ang="0">
                    <a:pos x="connsiteX2385" y="connsiteY2385"/>
                  </a:cxn>
                  <a:cxn ang="0">
                    <a:pos x="connsiteX2386" y="connsiteY2386"/>
                  </a:cxn>
                  <a:cxn ang="0">
                    <a:pos x="connsiteX2387" y="connsiteY2387"/>
                  </a:cxn>
                  <a:cxn ang="0">
                    <a:pos x="connsiteX2388" y="connsiteY2388"/>
                  </a:cxn>
                  <a:cxn ang="0">
                    <a:pos x="connsiteX2389" y="connsiteY2389"/>
                  </a:cxn>
                  <a:cxn ang="0">
                    <a:pos x="connsiteX2390" y="connsiteY2390"/>
                  </a:cxn>
                  <a:cxn ang="0">
                    <a:pos x="connsiteX2391" y="connsiteY2391"/>
                  </a:cxn>
                  <a:cxn ang="0">
                    <a:pos x="connsiteX2392" y="connsiteY2392"/>
                  </a:cxn>
                  <a:cxn ang="0">
                    <a:pos x="connsiteX2393" y="connsiteY2393"/>
                  </a:cxn>
                  <a:cxn ang="0">
                    <a:pos x="connsiteX2394" y="connsiteY2394"/>
                  </a:cxn>
                  <a:cxn ang="0">
                    <a:pos x="connsiteX2395" y="connsiteY2395"/>
                  </a:cxn>
                  <a:cxn ang="0">
                    <a:pos x="connsiteX2396" y="connsiteY2396"/>
                  </a:cxn>
                  <a:cxn ang="0">
                    <a:pos x="connsiteX2397" y="connsiteY2397"/>
                  </a:cxn>
                  <a:cxn ang="0">
                    <a:pos x="connsiteX2398" y="connsiteY2398"/>
                  </a:cxn>
                  <a:cxn ang="0">
                    <a:pos x="connsiteX2399" y="connsiteY2399"/>
                  </a:cxn>
                  <a:cxn ang="0">
                    <a:pos x="connsiteX2400" y="connsiteY2400"/>
                  </a:cxn>
                  <a:cxn ang="0">
                    <a:pos x="connsiteX2401" y="connsiteY2401"/>
                  </a:cxn>
                  <a:cxn ang="0">
                    <a:pos x="connsiteX2402" y="connsiteY2402"/>
                  </a:cxn>
                  <a:cxn ang="0">
                    <a:pos x="connsiteX2403" y="connsiteY2403"/>
                  </a:cxn>
                  <a:cxn ang="0">
                    <a:pos x="connsiteX2404" y="connsiteY2404"/>
                  </a:cxn>
                  <a:cxn ang="0">
                    <a:pos x="connsiteX2405" y="connsiteY2405"/>
                  </a:cxn>
                  <a:cxn ang="0">
                    <a:pos x="connsiteX2406" y="connsiteY2406"/>
                  </a:cxn>
                  <a:cxn ang="0">
                    <a:pos x="connsiteX2407" y="connsiteY2407"/>
                  </a:cxn>
                  <a:cxn ang="0">
                    <a:pos x="connsiteX2408" y="connsiteY2408"/>
                  </a:cxn>
                  <a:cxn ang="0">
                    <a:pos x="connsiteX2409" y="connsiteY2409"/>
                  </a:cxn>
                  <a:cxn ang="0">
                    <a:pos x="connsiteX2410" y="connsiteY2410"/>
                  </a:cxn>
                  <a:cxn ang="0">
                    <a:pos x="connsiteX2411" y="connsiteY2411"/>
                  </a:cxn>
                  <a:cxn ang="0">
                    <a:pos x="connsiteX2412" y="connsiteY2412"/>
                  </a:cxn>
                  <a:cxn ang="0">
                    <a:pos x="connsiteX2413" y="connsiteY2413"/>
                  </a:cxn>
                  <a:cxn ang="0">
                    <a:pos x="connsiteX2414" y="connsiteY2414"/>
                  </a:cxn>
                  <a:cxn ang="0">
                    <a:pos x="connsiteX2415" y="connsiteY2415"/>
                  </a:cxn>
                  <a:cxn ang="0">
                    <a:pos x="connsiteX2416" y="connsiteY2416"/>
                  </a:cxn>
                  <a:cxn ang="0">
                    <a:pos x="connsiteX2417" y="connsiteY2417"/>
                  </a:cxn>
                  <a:cxn ang="0">
                    <a:pos x="connsiteX2418" y="connsiteY2418"/>
                  </a:cxn>
                  <a:cxn ang="0">
                    <a:pos x="connsiteX2419" y="connsiteY2419"/>
                  </a:cxn>
                  <a:cxn ang="0">
                    <a:pos x="connsiteX2420" y="connsiteY2420"/>
                  </a:cxn>
                  <a:cxn ang="0">
                    <a:pos x="connsiteX2421" y="connsiteY2421"/>
                  </a:cxn>
                  <a:cxn ang="0">
                    <a:pos x="connsiteX2422" y="connsiteY2422"/>
                  </a:cxn>
                  <a:cxn ang="0">
                    <a:pos x="connsiteX2423" y="connsiteY2423"/>
                  </a:cxn>
                  <a:cxn ang="0">
                    <a:pos x="connsiteX2424" y="connsiteY2424"/>
                  </a:cxn>
                  <a:cxn ang="0">
                    <a:pos x="connsiteX2425" y="connsiteY2425"/>
                  </a:cxn>
                  <a:cxn ang="0">
                    <a:pos x="connsiteX2426" y="connsiteY2426"/>
                  </a:cxn>
                  <a:cxn ang="0">
                    <a:pos x="connsiteX2427" y="connsiteY2427"/>
                  </a:cxn>
                  <a:cxn ang="0">
                    <a:pos x="connsiteX2428" y="connsiteY2428"/>
                  </a:cxn>
                  <a:cxn ang="0">
                    <a:pos x="connsiteX2429" y="connsiteY2429"/>
                  </a:cxn>
                  <a:cxn ang="0">
                    <a:pos x="connsiteX2430" y="connsiteY2430"/>
                  </a:cxn>
                  <a:cxn ang="0">
                    <a:pos x="connsiteX2431" y="connsiteY2431"/>
                  </a:cxn>
                  <a:cxn ang="0">
                    <a:pos x="connsiteX2432" y="connsiteY2432"/>
                  </a:cxn>
                  <a:cxn ang="0">
                    <a:pos x="connsiteX2433" y="connsiteY2433"/>
                  </a:cxn>
                  <a:cxn ang="0">
                    <a:pos x="connsiteX2434" y="connsiteY2434"/>
                  </a:cxn>
                  <a:cxn ang="0">
                    <a:pos x="connsiteX2435" y="connsiteY2435"/>
                  </a:cxn>
                  <a:cxn ang="0">
                    <a:pos x="connsiteX2436" y="connsiteY2436"/>
                  </a:cxn>
                  <a:cxn ang="0">
                    <a:pos x="connsiteX2437" y="connsiteY2437"/>
                  </a:cxn>
                  <a:cxn ang="0">
                    <a:pos x="connsiteX2438" y="connsiteY2438"/>
                  </a:cxn>
                  <a:cxn ang="0">
                    <a:pos x="connsiteX2439" y="connsiteY2439"/>
                  </a:cxn>
                  <a:cxn ang="0">
                    <a:pos x="connsiteX2440" y="connsiteY2440"/>
                  </a:cxn>
                  <a:cxn ang="0">
                    <a:pos x="connsiteX2441" y="connsiteY2441"/>
                  </a:cxn>
                  <a:cxn ang="0">
                    <a:pos x="connsiteX2442" y="connsiteY2442"/>
                  </a:cxn>
                  <a:cxn ang="0">
                    <a:pos x="connsiteX2443" y="connsiteY2443"/>
                  </a:cxn>
                  <a:cxn ang="0">
                    <a:pos x="connsiteX2444" y="connsiteY2444"/>
                  </a:cxn>
                  <a:cxn ang="0">
                    <a:pos x="connsiteX2445" y="connsiteY2445"/>
                  </a:cxn>
                  <a:cxn ang="0">
                    <a:pos x="connsiteX2446" y="connsiteY2446"/>
                  </a:cxn>
                  <a:cxn ang="0">
                    <a:pos x="connsiteX2447" y="connsiteY2447"/>
                  </a:cxn>
                  <a:cxn ang="0">
                    <a:pos x="connsiteX2448" y="connsiteY2448"/>
                  </a:cxn>
                  <a:cxn ang="0">
                    <a:pos x="connsiteX2449" y="connsiteY2449"/>
                  </a:cxn>
                  <a:cxn ang="0">
                    <a:pos x="connsiteX2450" y="connsiteY2450"/>
                  </a:cxn>
                  <a:cxn ang="0">
                    <a:pos x="connsiteX2451" y="connsiteY2451"/>
                  </a:cxn>
                  <a:cxn ang="0">
                    <a:pos x="connsiteX2452" y="connsiteY2452"/>
                  </a:cxn>
                  <a:cxn ang="0">
                    <a:pos x="connsiteX2453" y="connsiteY2453"/>
                  </a:cxn>
                  <a:cxn ang="0">
                    <a:pos x="connsiteX2454" y="connsiteY2454"/>
                  </a:cxn>
                  <a:cxn ang="0">
                    <a:pos x="connsiteX2455" y="connsiteY2455"/>
                  </a:cxn>
                  <a:cxn ang="0">
                    <a:pos x="connsiteX2456" y="connsiteY2456"/>
                  </a:cxn>
                  <a:cxn ang="0">
                    <a:pos x="connsiteX2457" y="connsiteY2457"/>
                  </a:cxn>
                  <a:cxn ang="0">
                    <a:pos x="connsiteX2458" y="connsiteY2458"/>
                  </a:cxn>
                  <a:cxn ang="0">
                    <a:pos x="connsiteX2459" y="connsiteY2459"/>
                  </a:cxn>
                  <a:cxn ang="0">
                    <a:pos x="connsiteX2460" y="connsiteY2460"/>
                  </a:cxn>
                  <a:cxn ang="0">
                    <a:pos x="connsiteX2461" y="connsiteY2461"/>
                  </a:cxn>
                  <a:cxn ang="0">
                    <a:pos x="connsiteX2462" y="connsiteY2462"/>
                  </a:cxn>
                  <a:cxn ang="0">
                    <a:pos x="connsiteX2463" y="connsiteY2463"/>
                  </a:cxn>
                  <a:cxn ang="0">
                    <a:pos x="connsiteX2464" y="connsiteY2464"/>
                  </a:cxn>
                  <a:cxn ang="0">
                    <a:pos x="connsiteX2465" y="connsiteY2465"/>
                  </a:cxn>
                  <a:cxn ang="0">
                    <a:pos x="connsiteX2466" y="connsiteY2466"/>
                  </a:cxn>
                  <a:cxn ang="0">
                    <a:pos x="connsiteX2467" y="connsiteY2467"/>
                  </a:cxn>
                  <a:cxn ang="0">
                    <a:pos x="connsiteX2468" y="connsiteY2468"/>
                  </a:cxn>
                  <a:cxn ang="0">
                    <a:pos x="connsiteX2469" y="connsiteY2469"/>
                  </a:cxn>
                  <a:cxn ang="0">
                    <a:pos x="connsiteX2470" y="connsiteY2470"/>
                  </a:cxn>
                  <a:cxn ang="0">
                    <a:pos x="connsiteX2471" y="connsiteY2471"/>
                  </a:cxn>
                  <a:cxn ang="0">
                    <a:pos x="connsiteX2472" y="connsiteY2472"/>
                  </a:cxn>
                  <a:cxn ang="0">
                    <a:pos x="connsiteX2473" y="connsiteY2473"/>
                  </a:cxn>
                  <a:cxn ang="0">
                    <a:pos x="connsiteX2474" y="connsiteY2474"/>
                  </a:cxn>
                  <a:cxn ang="0">
                    <a:pos x="connsiteX2475" y="connsiteY2475"/>
                  </a:cxn>
                  <a:cxn ang="0">
                    <a:pos x="connsiteX2476" y="connsiteY2476"/>
                  </a:cxn>
                  <a:cxn ang="0">
                    <a:pos x="connsiteX2477" y="connsiteY2477"/>
                  </a:cxn>
                  <a:cxn ang="0">
                    <a:pos x="connsiteX2478" y="connsiteY2478"/>
                  </a:cxn>
                  <a:cxn ang="0">
                    <a:pos x="connsiteX2479" y="connsiteY2479"/>
                  </a:cxn>
                  <a:cxn ang="0">
                    <a:pos x="connsiteX2480" y="connsiteY2480"/>
                  </a:cxn>
                  <a:cxn ang="0">
                    <a:pos x="connsiteX2481" y="connsiteY2481"/>
                  </a:cxn>
                  <a:cxn ang="0">
                    <a:pos x="connsiteX2482" y="connsiteY2482"/>
                  </a:cxn>
                  <a:cxn ang="0">
                    <a:pos x="connsiteX2483" y="connsiteY2483"/>
                  </a:cxn>
                  <a:cxn ang="0">
                    <a:pos x="connsiteX2484" y="connsiteY2484"/>
                  </a:cxn>
                  <a:cxn ang="0">
                    <a:pos x="connsiteX2485" y="connsiteY2485"/>
                  </a:cxn>
                  <a:cxn ang="0">
                    <a:pos x="connsiteX2486" y="connsiteY2486"/>
                  </a:cxn>
                  <a:cxn ang="0">
                    <a:pos x="connsiteX2487" y="connsiteY2487"/>
                  </a:cxn>
                  <a:cxn ang="0">
                    <a:pos x="connsiteX2488" y="connsiteY2488"/>
                  </a:cxn>
                  <a:cxn ang="0">
                    <a:pos x="connsiteX2489" y="connsiteY2489"/>
                  </a:cxn>
                  <a:cxn ang="0">
                    <a:pos x="connsiteX2490" y="connsiteY2490"/>
                  </a:cxn>
                  <a:cxn ang="0">
                    <a:pos x="connsiteX2491" y="connsiteY2491"/>
                  </a:cxn>
                  <a:cxn ang="0">
                    <a:pos x="connsiteX2492" y="connsiteY2492"/>
                  </a:cxn>
                  <a:cxn ang="0">
                    <a:pos x="connsiteX2493" y="connsiteY2493"/>
                  </a:cxn>
                  <a:cxn ang="0">
                    <a:pos x="connsiteX2494" y="connsiteY2494"/>
                  </a:cxn>
                  <a:cxn ang="0">
                    <a:pos x="connsiteX2495" y="connsiteY2495"/>
                  </a:cxn>
                  <a:cxn ang="0">
                    <a:pos x="connsiteX2496" y="connsiteY2496"/>
                  </a:cxn>
                  <a:cxn ang="0">
                    <a:pos x="connsiteX2497" y="connsiteY2497"/>
                  </a:cxn>
                  <a:cxn ang="0">
                    <a:pos x="connsiteX2498" y="connsiteY2498"/>
                  </a:cxn>
                  <a:cxn ang="0">
                    <a:pos x="connsiteX2499" y="connsiteY2499"/>
                  </a:cxn>
                  <a:cxn ang="0">
                    <a:pos x="connsiteX2500" y="connsiteY2500"/>
                  </a:cxn>
                  <a:cxn ang="0">
                    <a:pos x="connsiteX2501" y="connsiteY2501"/>
                  </a:cxn>
                  <a:cxn ang="0">
                    <a:pos x="connsiteX2502" y="connsiteY2502"/>
                  </a:cxn>
                  <a:cxn ang="0">
                    <a:pos x="connsiteX2503" y="connsiteY2503"/>
                  </a:cxn>
                  <a:cxn ang="0">
                    <a:pos x="connsiteX2504" y="connsiteY2504"/>
                  </a:cxn>
                  <a:cxn ang="0">
                    <a:pos x="connsiteX2505" y="connsiteY2505"/>
                  </a:cxn>
                  <a:cxn ang="0">
                    <a:pos x="connsiteX2506" y="connsiteY2506"/>
                  </a:cxn>
                  <a:cxn ang="0">
                    <a:pos x="connsiteX2507" y="connsiteY2507"/>
                  </a:cxn>
                  <a:cxn ang="0">
                    <a:pos x="connsiteX2508" y="connsiteY2508"/>
                  </a:cxn>
                  <a:cxn ang="0">
                    <a:pos x="connsiteX2509" y="connsiteY2509"/>
                  </a:cxn>
                  <a:cxn ang="0">
                    <a:pos x="connsiteX2510" y="connsiteY2510"/>
                  </a:cxn>
                  <a:cxn ang="0">
                    <a:pos x="connsiteX2511" y="connsiteY2511"/>
                  </a:cxn>
                  <a:cxn ang="0">
                    <a:pos x="connsiteX2512" y="connsiteY2512"/>
                  </a:cxn>
                  <a:cxn ang="0">
                    <a:pos x="connsiteX2513" y="connsiteY2513"/>
                  </a:cxn>
                  <a:cxn ang="0">
                    <a:pos x="connsiteX2514" y="connsiteY2514"/>
                  </a:cxn>
                  <a:cxn ang="0">
                    <a:pos x="connsiteX2515" y="connsiteY2515"/>
                  </a:cxn>
                  <a:cxn ang="0">
                    <a:pos x="connsiteX2516" y="connsiteY2516"/>
                  </a:cxn>
                  <a:cxn ang="0">
                    <a:pos x="connsiteX2517" y="connsiteY2517"/>
                  </a:cxn>
                  <a:cxn ang="0">
                    <a:pos x="connsiteX2518" y="connsiteY2518"/>
                  </a:cxn>
                  <a:cxn ang="0">
                    <a:pos x="connsiteX2519" y="connsiteY2519"/>
                  </a:cxn>
                  <a:cxn ang="0">
                    <a:pos x="connsiteX2520" y="connsiteY2520"/>
                  </a:cxn>
                  <a:cxn ang="0">
                    <a:pos x="connsiteX2521" y="connsiteY2521"/>
                  </a:cxn>
                  <a:cxn ang="0">
                    <a:pos x="connsiteX2522" y="connsiteY2522"/>
                  </a:cxn>
                  <a:cxn ang="0">
                    <a:pos x="connsiteX2523" y="connsiteY2523"/>
                  </a:cxn>
                  <a:cxn ang="0">
                    <a:pos x="connsiteX2524" y="connsiteY2524"/>
                  </a:cxn>
                  <a:cxn ang="0">
                    <a:pos x="connsiteX2525" y="connsiteY2525"/>
                  </a:cxn>
                  <a:cxn ang="0">
                    <a:pos x="connsiteX2526" y="connsiteY2526"/>
                  </a:cxn>
                  <a:cxn ang="0">
                    <a:pos x="connsiteX2527" y="connsiteY2527"/>
                  </a:cxn>
                  <a:cxn ang="0">
                    <a:pos x="connsiteX2528" y="connsiteY2528"/>
                  </a:cxn>
                  <a:cxn ang="0">
                    <a:pos x="connsiteX2529" y="connsiteY2529"/>
                  </a:cxn>
                  <a:cxn ang="0">
                    <a:pos x="connsiteX2530" y="connsiteY2530"/>
                  </a:cxn>
                  <a:cxn ang="0">
                    <a:pos x="connsiteX2531" y="connsiteY2531"/>
                  </a:cxn>
                  <a:cxn ang="0">
                    <a:pos x="connsiteX2532" y="connsiteY2532"/>
                  </a:cxn>
                  <a:cxn ang="0">
                    <a:pos x="connsiteX2533" y="connsiteY2533"/>
                  </a:cxn>
                  <a:cxn ang="0">
                    <a:pos x="connsiteX2534" y="connsiteY2534"/>
                  </a:cxn>
                  <a:cxn ang="0">
                    <a:pos x="connsiteX2535" y="connsiteY2535"/>
                  </a:cxn>
                  <a:cxn ang="0">
                    <a:pos x="connsiteX2536" y="connsiteY2536"/>
                  </a:cxn>
                  <a:cxn ang="0">
                    <a:pos x="connsiteX2537" y="connsiteY2537"/>
                  </a:cxn>
                  <a:cxn ang="0">
                    <a:pos x="connsiteX2538" y="connsiteY2538"/>
                  </a:cxn>
                  <a:cxn ang="0">
                    <a:pos x="connsiteX2539" y="connsiteY2539"/>
                  </a:cxn>
                  <a:cxn ang="0">
                    <a:pos x="connsiteX2540" y="connsiteY2540"/>
                  </a:cxn>
                  <a:cxn ang="0">
                    <a:pos x="connsiteX2541" y="connsiteY2541"/>
                  </a:cxn>
                  <a:cxn ang="0">
                    <a:pos x="connsiteX2542" y="connsiteY2542"/>
                  </a:cxn>
                  <a:cxn ang="0">
                    <a:pos x="connsiteX2543" y="connsiteY2543"/>
                  </a:cxn>
                  <a:cxn ang="0">
                    <a:pos x="connsiteX2544" y="connsiteY2544"/>
                  </a:cxn>
                  <a:cxn ang="0">
                    <a:pos x="connsiteX2545" y="connsiteY2545"/>
                  </a:cxn>
                  <a:cxn ang="0">
                    <a:pos x="connsiteX2546" y="connsiteY2546"/>
                  </a:cxn>
                  <a:cxn ang="0">
                    <a:pos x="connsiteX2547" y="connsiteY2547"/>
                  </a:cxn>
                  <a:cxn ang="0">
                    <a:pos x="connsiteX2548" y="connsiteY2548"/>
                  </a:cxn>
                  <a:cxn ang="0">
                    <a:pos x="connsiteX2549" y="connsiteY2549"/>
                  </a:cxn>
                  <a:cxn ang="0">
                    <a:pos x="connsiteX2550" y="connsiteY2550"/>
                  </a:cxn>
                  <a:cxn ang="0">
                    <a:pos x="connsiteX2551" y="connsiteY2551"/>
                  </a:cxn>
                  <a:cxn ang="0">
                    <a:pos x="connsiteX2552" y="connsiteY2552"/>
                  </a:cxn>
                  <a:cxn ang="0">
                    <a:pos x="connsiteX2553" y="connsiteY2553"/>
                  </a:cxn>
                  <a:cxn ang="0">
                    <a:pos x="connsiteX2554" y="connsiteY2554"/>
                  </a:cxn>
                  <a:cxn ang="0">
                    <a:pos x="connsiteX2555" y="connsiteY2555"/>
                  </a:cxn>
                  <a:cxn ang="0">
                    <a:pos x="connsiteX2556" y="connsiteY2556"/>
                  </a:cxn>
                  <a:cxn ang="0">
                    <a:pos x="connsiteX2557" y="connsiteY2557"/>
                  </a:cxn>
                  <a:cxn ang="0">
                    <a:pos x="connsiteX2558" y="connsiteY2558"/>
                  </a:cxn>
                  <a:cxn ang="0">
                    <a:pos x="connsiteX2559" y="connsiteY2559"/>
                  </a:cxn>
                  <a:cxn ang="0">
                    <a:pos x="connsiteX2560" y="connsiteY2560"/>
                  </a:cxn>
                  <a:cxn ang="0">
                    <a:pos x="connsiteX2561" y="connsiteY2561"/>
                  </a:cxn>
                  <a:cxn ang="0">
                    <a:pos x="connsiteX2562" y="connsiteY2562"/>
                  </a:cxn>
                  <a:cxn ang="0">
                    <a:pos x="connsiteX2563" y="connsiteY2563"/>
                  </a:cxn>
                  <a:cxn ang="0">
                    <a:pos x="connsiteX2564" y="connsiteY2564"/>
                  </a:cxn>
                  <a:cxn ang="0">
                    <a:pos x="connsiteX2565" y="connsiteY2565"/>
                  </a:cxn>
                  <a:cxn ang="0">
                    <a:pos x="connsiteX2566" y="connsiteY2566"/>
                  </a:cxn>
                  <a:cxn ang="0">
                    <a:pos x="connsiteX2567" y="connsiteY2567"/>
                  </a:cxn>
                  <a:cxn ang="0">
                    <a:pos x="connsiteX2568" y="connsiteY2568"/>
                  </a:cxn>
                  <a:cxn ang="0">
                    <a:pos x="connsiteX2569" y="connsiteY2569"/>
                  </a:cxn>
                  <a:cxn ang="0">
                    <a:pos x="connsiteX2570" y="connsiteY2570"/>
                  </a:cxn>
                  <a:cxn ang="0">
                    <a:pos x="connsiteX2571" y="connsiteY2571"/>
                  </a:cxn>
                  <a:cxn ang="0">
                    <a:pos x="connsiteX2572" y="connsiteY2572"/>
                  </a:cxn>
                  <a:cxn ang="0">
                    <a:pos x="connsiteX2573" y="connsiteY2573"/>
                  </a:cxn>
                  <a:cxn ang="0">
                    <a:pos x="connsiteX2574" y="connsiteY2574"/>
                  </a:cxn>
                  <a:cxn ang="0">
                    <a:pos x="connsiteX2575" y="connsiteY2575"/>
                  </a:cxn>
                  <a:cxn ang="0">
                    <a:pos x="connsiteX2576" y="connsiteY2576"/>
                  </a:cxn>
                  <a:cxn ang="0">
                    <a:pos x="connsiteX2577" y="connsiteY2577"/>
                  </a:cxn>
                  <a:cxn ang="0">
                    <a:pos x="connsiteX2578" y="connsiteY2578"/>
                  </a:cxn>
                  <a:cxn ang="0">
                    <a:pos x="connsiteX2579" y="connsiteY2579"/>
                  </a:cxn>
                  <a:cxn ang="0">
                    <a:pos x="connsiteX2580" y="connsiteY2580"/>
                  </a:cxn>
                  <a:cxn ang="0">
                    <a:pos x="connsiteX2581" y="connsiteY2581"/>
                  </a:cxn>
                  <a:cxn ang="0">
                    <a:pos x="connsiteX2582" y="connsiteY2582"/>
                  </a:cxn>
                  <a:cxn ang="0">
                    <a:pos x="connsiteX2583" y="connsiteY2583"/>
                  </a:cxn>
                  <a:cxn ang="0">
                    <a:pos x="connsiteX2584" y="connsiteY2584"/>
                  </a:cxn>
                  <a:cxn ang="0">
                    <a:pos x="connsiteX2585" y="connsiteY2585"/>
                  </a:cxn>
                  <a:cxn ang="0">
                    <a:pos x="connsiteX2586" y="connsiteY2586"/>
                  </a:cxn>
                  <a:cxn ang="0">
                    <a:pos x="connsiteX2587" y="connsiteY2587"/>
                  </a:cxn>
                  <a:cxn ang="0">
                    <a:pos x="connsiteX2588" y="connsiteY2588"/>
                  </a:cxn>
                  <a:cxn ang="0">
                    <a:pos x="connsiteX2589" y="connsiteY2589"/>
                  </a:cxn>
                  <a:cxn ang="0">
                    <a:pos x="connsiteX2590" y="connsiteY2590"/>
                  </a:cxn>
                  <a:cxn ang="0">
                    <a:pos x="connsiteX2591" y="connsiteY2591"/>
                  </a:cxn>
                  <a:cxn ang="0">
                    <a:pos x="connsiteX2592" y="connsiteY2592"/>
                  </a:cxn>
                  <a:cxn ang="0">
                    <a:pos x="connsiteX2593" y="connsiteY2593"/>
                  </a:cxn>
                  <a:cxn ang="0">
                    <a:pos x="connsiteX2594" y="connsiteY2594"/>
                  </a:cxn>
                  <a:cxn ang="0">
                    <a:pos x="connsiteX2595" y="connsiteY2595"/>
                  </a:cxn>
                  <a:cxn ang="0">
                    <a:pos x="connsiteX2596" y="connsiteY2596"/>
                  </a:cxn>
                  <a:cxn ang="0">
                    <a:pos x="connsiteX2597" y="connsiteY2597"/>
                  </a:cxn>
                  <a:cxn ang="0">
                    <a:pos x="connsiteX2598" y="connsiteY2598"/>
                  </a:cxn>
                  <a:cxn ang="0">
                    <a:pos x="connsiteX2599" y="connsiteY2599"/>
                  </a:cxn>
                  <a:cxn ang="0">
                    <a:pos x="connsiteX2600" y="connsiteY2600"/>
                  </a:cxn>
                  <a:cxn ang="0">
                    <a:pos x="connsiteX2601" y="connsiteY2601"/>
                  </a:cxn>
                  <a:cxn ang="0">
                    <a:pos x="connsiteX2602" y="connsiteY2602"/>
                  </a:cxn>
                  <a:cxn ang="0">
                    <a:pos x="connsiteX2603" y="connsiteY2603"/>
                  </a:cxn>
                  <a:cxn ang="0">
                    <a:pos x="connsiteX2604" y="connsiteY2604"/>
                  </a:cxn>
                  <a:cxn ang="0">
                    <a:pos x="connsiteX2605" y="connsiteY2605"/>
                  </a:cxn>
                  <a:cxn ang="0">
                    <a:pos x="connsiteX2606" y="connsiteY2606"/>
                  </a:cxn>
                  <a:cxn ang="0">
                    <a:pos x="connsiteX2607" y="connsiteY2607"/>
                  </a:cxn>
                  <a:cxn ang="0">
                    <a:pos x="connsiteX2608" y="connsiteY2608"/>
                  </a:cxn>
                  <a:cxn ang="0">
                    <a:pos x="connsiteX2609" y="connsiteY2609"/>
                  </a:cxn>
                  <a:cxn ang="0">
                    <a:pos x="connsiteX2610" y="connsiteY2610"/>
                  </a:cxn>
                  <a:cxn ang="0">
                    <a:pos x="connsiteX2611" y="connsiteY2611"/>
                  </a:cxn>
                  <a:cxn ang="0">
                    <a:pos x="connsiteX2612" y="connsiteY2612"/>
                  </a:cxn>
                  <a:cxn ang="0">
                    <a:pos x="connsiteX2613" y="connsiteY2613"/>
                  </a:cxn>
                  <a:cxn ang="0">
                    <a:pos x="connsiteX2614" y="connsiteY2614"/>
                  </a:cxn>
                  <a:cxn ang="0">
                    <a:pos x="connsiteX2615" y="connsiteY2615"/>
                  </a:cxn>
                  <a:cxn ang="0">
                    <a:pos x="connsiteX2616" y="connsiteY2616"/>
                  </a:cxn>
                  <a:cxn ang="0">
                    <a:pos x="connsiteX2617" y="connsiteY2617"/>
                  </a:cxn>
                  <a:cxn ang="0">
                    <a:pos x="connsiteX2618" y="connsiteY2618"/>
                  </a:cxn>
                  <a:cxn ang="0">
                    <a:pos x="connsiteX2619" y="connsiteY2619"/>
                  </a:cxn>
                  <a:cxn ang="0">
                    <a:pos x="connsiteX2620" y="connsiteY2620"/>
                  </a:cxn>
                  <a:cxn ang="0">
                    <a:pos x="connsiteX2621" y="connsiteY2621"/>
                  </a:cxn>
                  <a:cxn ang="0">
                    <a:pos x="connsiteX2622" y="connsiteY2622"/>
                  </a:cxn>
                  <a:cxn ang="0">
                    <a:pos x="connsiteX2623" y="connsiteY2623"/>
                  </a:cxn>
                  <a:cxn ang="0">
                    <a:pos x="connsiteX2624" y="connsiteY2624"/>
                  </a:cxn>
                  <a:cxn ang="0">
                    <a:pos x="connsiteX2625" y="connsiteY2625"/>
                  </a:cxn>
                  <a:cxn ang="0">
                    <a:pos x="connsiteX2626" y="connsiteY2626"/>
                  </a:cxn>
                  <a:cxn ang="0">
                    <a:pos x="connsiteX2627" y="connsiteY2627"/>
                  </a:cxn>
                  <a:cxn ang="0">
                    <a:pos x="connsiteX2628" y="connsiteY2628"/>
                  </a:cxn>
                  <a:cxn ang="0">
                    <a:pos x="connsiteX2629" y="connsiteY2629"/>
                  </a:cxn>
                  <a:cxn ang="0">
                    <a:pos x="connsiteX2630" y="connsiteY2630"/>
                  </a:cxn>
                  <a:cxn ang="0">
                    <a:pos x="connsiteX2631" y="connsiteY2631"/>
                  </a:cxn>
                  <a:cxn ang="0">
                    <a:pos x="connsiteX2632" y="connsiteY2632"/>
                  </a:cxn>
                  <a:cxn ang="0">
                    <a:pos x="connsiteX2633" y="connsiteY2633"/>
                  </a:cxn>
                  <a:cxn ang="0">
                    <a:pos x="connsiteX2634" y="connsiteY2634"/>
                  </a:cxn>
                  <a:cxn ang="0">
                    <a:pos x="connsiteX2635" y="connsiteY2635"/>
                  </a:cxn>
                  <a:cxn ang="0">
                    <a:pos x="connsiteX2636" y="connsiteY2636"/>
                  </a:cxn>
                  <a:cxn ang="0">
                    <a:pos x="connsiteX2637" y="connsiteY2637"/>
                  </a:cxn>
                  <a:cxn ang="0">
                    <a:pos x="connsiteX2638" y="connsiteY2638"/>
                  </a:cxn>
                  <a:cxn ang="0">
                    <a:pos x="connsiteX2639" y="connsiteY2639"/>
                  </a:cxn>
                  <a:cxn ang="0">
                    <a:pos x="connsiteX2640" y="connsiteY2640"/>
                  </a:cxn>
                  <a:cxn ang="0">
                    <a:pos x="connsiteX2641" y="connsiteY2641"/>
                  </a:cxn>
                  <a:cxn ang="0">
                    <a:pos x="connsiteX2642" y="connsiteY2642"/>
                  </a:cxn>
                  <a:cxn ang="0">
                    <a:pos x="connsiteX2643" y="connsiteY2643"/>
                  </a:cxn>
                  <a:cxn ang="0">
                    <a:pos x="connsiteX2644" y="connsiteY2644"/>
                  </a:cxn>
                  <a:cxn ang="0">
                    <a:pos x="connsiteX2645" y="connsiteY2645"/>
                  </a:cxn>
                  <a:cxn ang="0">
                    <a:pos x="connsiteX2646" y="connsiteY2646"/>
                  </a:cxn>
                  <a:cxn ang="0">
                    <a:pos x="connsiteX2647" y="connsiteY2647"/>
                  </a:cxn>
                  <a:cxn ang="0">
                    <a:pos x="connsiteX2648" y="connsiteY2648"/>
                  </a:cxn>
                  <a:cxn ang="0">
                    <a:pos x="connsiteX2649" y="connsiteY2649"/>
                  </a:cxn>
                  <a:cxn ang="0">
                    <a:pos x="connsiteX2650" y="connsiteY2650"/>
                  </a:cxn>
                  <a:cxn ang="0">
                    <a:pos x="connsiteX2651" y="connsiteY2651"/>
                  </a:cxn>
                  <a:cxn ang="0">
                    <a:pos x="connsiteX2652" y="connsiteY2652"/>
                  </a:cxn>
                  <a:cxn ang="0">
                    <a:pos x="connsiteX2653" y="connsiteY2653"/>
                  </a:cxn>
                  <a:cxn ang="0">
                    <a:pos x="connsiteX2654" y="connsiteY2654"/>
                  </a:cxn>
                  <a:cxn ang="0">
                    <a:pos x="connsiteX2655" y="connsiteY2655"/>
                  </a:cxn>
                  <a:cxn ang="0">
                    <a:pos x="connsiteX2656" y="connsiteY2656"/>
                  </a:cxn>
                  <a:cxn ang="0">
                    <a:pos x="connsiteX2657" y="connsiteY2657"/>
                  </a:cxn>
                  <a:cxn ang="0">
                    <a:pos x="connsiteX2658" y="connsiteY2658"/>
                  </a:cxn>
                  <a:cxn ang="0">
                    <a:pos x="connsiteX2659" y="connsiteY2659"/>
                  </a:cxn>
                  <a:cxn ang="0">
                    <a:pos x="connsiteX2660" y="connsiteY2660"/>
                  </a:cxn>
                  <a:cxn ang="0">
                    <a:pos x="connsiteX2661" y="connsiteY2661"/>
                  </a:cxn>
                  <a:cxn ang="0">
                    <a:pos x="connsiteX2662" y="connsiteY2662"/>
                  </a:cxn>
                  <a:cxn ang="0">
                    <a:pos x="connsiteX2663" y="connsiteY2663"/>
                  </a:cxn>
                  <a:cxn ang="0">
                    <a:pos x="connsiteX2664" y="connsiteY2664"/>
                  </a:cxn>
                  <a:cxn ang="0">
                    <a:pos x="connsiteX2665" y="connsiteY2665"/>
                  </a:cxn>
                  <a:cxn ang="0">
                    <a:pos x="connsiteX2666" y="connsiteY2666"/>
                  </a:cxn>
                  <a:cxn ang="0">
                    <a:pos x="connsiteX2667" y="connsiteY2667"/>
                  </a:cxn>
                  <a:cxn ang="0">
                    <a:pos x="connsiteX2668" y="connsiteY2668"/>
                  </a:cxn>
                  <a:cxn ang="0">
                    <a:pos x="connsiteX2669" y="connsiteY2669"/>
                  </a:cxn>
                  <a:cxn ang="0">
                    <a:pos x="connsiteX2670" y="connsiteY2670"/>
                  </a:cxn>
                  <a:cxn ang="0">
                    <a:pos x="connsiteX2671" y="connsiteY2671"/>
                  </a:cxn>
                  <a:cxn ang="0">
                    <a:pos x="connsiteX2672" y="connsiteY2672"/>
                  </a:cxn>
                  <a:cxn ang="0">
                    <a:pos x="connsiteX2673" y="connsiteY2673"/>
                  </a:cxn>
                  <a:cxn ang="0">
                    <a:pos x="connsiteX2674" y="connsiteY2674"/>
                  </a:cxn>
                  <a:cxn ang="0">
                    <a:pos x="connsiteX2675" y="connsiteY2675"/>
                  </a:cxn>
                  <a:cxn ang="0">
                    <a:pos x="connsiteX2676" y="connsiteY2676"/>
                  </a:cxn>
                  <a:cxn ang="0">
                    <a:pos x="connsiteX2677" y="connsiteY2677"/>
                  </a:cxn>
                  <a:cxn ang="0">
                    <a:pos x="connsiteX2678" y="connsiteY2678"/>
                  </a:cxn>
                  <a:cxn ang="0">
                    <a:pos x="connsiteX2679" y="connsiteY2679"/>
                  </a:cxn>
                  <a:cxn ang="0">
                    <a:pos x="connsiteX2680" y="connsiteY2680"/>
                  </a:cxn>
                  <a:cxn ang="0">
                    <a:pos x="connsiteX2681" y="connsiteY2681"/>
                  </a:cxn>
                  <a:cxn ang="0">
                    <a:pos x="connsiteX2682" y="connsiteY2682"/>
                  </a:cxn>
                  <a:cxn ang="0">
                    <a:pos x="connsiteX2683" y="connsiteY2683"/>
                  </a:cxn>
                  <a:cxn ang="0">
                    <a:pos x="connsiteX2684" y="connsiteY2684"/>
                  </a:cxn>
                  <a:cxn ang="0">
                    <a:pos x="connsiteX2685" y="connsiteY2685"/>
                  </a:cxn>
                  <a:cxn ang="0">
                    <a:pos x="connsiteX2686" y="connsiteY2686"/>
                  </a:cxn>
                  <a:cxn ang="0">
                    <a:pos x="connsiteX2687" y="connsiteY2687"/>
                  </a:cxn>
                  <a:cxn ang="0">
                    <a:pos x="connsiteX2688" y="connsiteY2688"/>
                  </a:cxn>
                  <a:cxn ang="0">
                    <a:pos x="connsiteX2689" y="connsiteY2689"/>
                  </a:cxn>
                  <a:cxn ang="0">
                    <a:pos x="connsiteX2690" y="connsiteY2690"/>
                  </a:cxn>
                  <a:cxn ang="0">
                    <a:pos x="connsiteX2691" y="connsiteY2691"/>
                  </a:cxn>
                  <a:cxn ang="0">
                    <a:pos x="connsiteX2692" y="connsiteY2692"/>
                  </a:cxn>
                  <a:cxn ang="0">
                    <a:pos x="connsiteX2693" y="connsiteY2693"/>
                  </a:cxn>
                  <a:cxn ang="0">
                    <a:pos x="connsiteX2694" y="connsiteY2694"/>
                  </a:cxn>
                  <a:cxn ang="0">
                    <a:pos x="connsiteX2695" y="connsiteY2695"/>
                  </a:cxn>
                  <a:cxn ang="0">
                    <a:pos x="connsiteX2696" y="connsiteY2696"/>
                  </a:cxn>
                  <a:cxn ang="0">
                    <a:pos x="connsiteX2697" y="connsiteY2697"/>
                  </a:cxn>
                  <a:cxn ang="0">
                    <a:pos x="connsiteX2698" y="connsiteY2698"/>
                  </a:cxn>
                  <a:cxn ang="0">
                    <a:pos x="connsiteX2699" y="connsiteY2699"/>
                  </a:cxn>
                  <a:cxn ang="0">
                    <a:pos x="connsiteX2700" y="connsiteY2700"/>
                  </a:cxn>
                  <a:cxn ang="0">
                    <a:pos x="connsiteX2701" y="connsiteY2701"/>
                  </a:cxn>
                  <a:cxn ang="0">
                    <a:pos x="connsiteX2702" y="connsiteY2702"/>
                  </a:cxn>
                  <a:cxn ang="0">
                    <a:pos x="connsiteX2703" y="connsiteY2703"/>
                  </a:cxn>
                  <a:cxn ang="0">
                    <a:pos x="connsiteX2704" y="connsiteY2704"/>
                  </a:cxn>
                  <a:cxn ang="0">
                    <a:pos x="connsiteX2705" y="connsiteY2705"/>
                  </a:cxn>
                  <a:cxn ang="0">
                    <a:pos x="connsiteX2706" y="connsiteY2706"/>
                  </a:cxn>
                  <a:cxn ang="0">
                    <a:pos x="connsiteX2707" y="connsiteY2707"/>
                  </a:cxn>
                  <a:cxn ang="0">
                    <a:pos x="connsiteX2708" y="connsiteY2708"/>
                  </a:cxn>
                  <a:cxn ang="0">
                    <a:pos x="connsiteX2709" y="connsiteY2709"/>
                  </a:cxn>
                  <a:cxn ang="0">
                    <a:pos x="connsiteX2710" y="connsiteY2710"/>
                  </a:cxn>
                  <a:cxn ang="0">
                    <a:pos x="connsiteX2711" y="connsiteY2711"/>
                  </a:cxn>
                  <a:cxn ang="0">
                    <a:pos x="connsiteX2712" y="connsiteY2712"/>
                  </a:cxn>
                  <a:cxn ang="0">
                    <a:pos x="connsiteX2713" y="connsiteY2713"/>
                  </a:cxn>
                  <a:cxn ang="0">
                    <a:pos x="connsiteX2714" y="connsiteY2714"/>
                  </a:cxn>
                  <a:cxn ang="0">
                    <a:pos x="connsiteX2715" y="connsiteY2715"/>
                  </a:cxn>
                  <a:cxn ang="0">
                    <a:pos x="connsiteX2716" y="connsiteY2716"/>
                  </a:cxn>
                  <a:cxn ang="0">
                    <a:pos x="connsiteX2717" y="connsiteY2717"/>
                  </a:cxn>
                  <a:cxn ang="0">
                    <a:pos x="connsiteX2718" y="connsiteY2718"/>
                  </a:cxn>
                  <a:cxn ang="0">
                    <a:pos x="connsiteX2719" y="connsiteY2719"/>
                  </a:cxn>
                  <a:cxn ang="0">
                    <a:pos x="connsiteX2720" y="connsiteY2720"/>
                  </a:cxn>
                  <a:cxn ang="0">
                    <a:pos x="connsiteX2721" y="connsiteY2721"/>
                  </a:cxn>
                  <a:cxn ang="0">
                    <a:pos x="connsiteX2722" y="connsiteY2722"/>
                  </a:cxn>
                  <a:cxn ang="0">
                    <a:pos x="connsiteX2723" y="connsiteY2723"/>
                  </a:cxn>
                  <a:cxn ang="0">
                    <a:pos x="connsiteX2724" y="connsiteY2724"/>
                  </a:cxn>
                  <a:cxn ang="0">
                    <a:pos x="connsiteX2725" y="connsiteY2725"/>
                  </a:cxn>
                  <a:cxn ang="0">
                    <a:pos x="connsiteX2726" y="connsiteY2726"/>
                  </a:cxn>
                  <a:cxn ang="0">
                    <a:pos x="connsiteX2727" y="connsiteY2727"/>
                  </a:cxn>
                  <a:cxn ang="0">
                    <a:pos x="connsiteX2728" y="connsiteY2728"/>
                  </a:cxn>
                  <a:cxn ang="0">
                    <a:pos x="connsiteX2729" y="connsiteY2729"/>
                  </a:cxn>
                  <a:cxn ang="0">
                    <a:pos x="connsiteX2730" y="connsiteY2730"/>
                  </a:cxn>
                  <a:cxn ang="0">
                    <a:pos x="connsiteX2731" y="connsiteY2731"/>
                  </a:cxn>
                  <a:cxn ang="0">
                    <a:pos x="connsiteX2732" y="connsiteY2732"/>
                  </a:cxn>
                  <a:cxn ang="0">
                    <a:pos x="connsiteX2733" y="connsiteY2733"/>
                  </a:cxn>
                  <a:cxn ang="0">
                    <a:pos x="connsiteX2734" y="connsiteY2734"/>
                  </a:cxn>
                  <a:cxn ang="0">
                    <a:pos x="connsiteX2735" y="connsiteY2735"/>
                  </a:cxn>
                  <a:cxn ang="0">
                    <a:pos x="connsiteX2736" y="connsiteY2736"/>
                  </a:cxn>
                  <a:cxn ang="0">
                    <a:pos x="connsiteX2737" y="connsiteY2737"/>
                  </a:cxn>
                  <a:cxn ang="0">
                    <a:pos x="connsiteX2738" y="connsiteY2738"/>
                  </a:cxn>
                  <a:cxn ang="0">
                    <a:pos x="connsiteX2739" y="connsiteY2739"/>
                  </a:cxn>
                  <a:cxn ang="0">
                    <a:pos x="connsiteX2740" y="connsiteY2740"/>
                  </a:cxn>
                  <a:cxn ang="0">
                    <a:pos x="connsiteX2741" y="connsiteY2741"/>
                  </a:cxn>
                  <a:cxn ang="0">
                    <a:pos x="connsiteX2742" y="connsiteY2742"/>
                  </a:cxn>
                  <a:cxn ang="0">
                    <a:pos x="connsiteX2743" y="connsiteY2743"/>
                  </a:cxn>
                  <a:cxn ang="0">
                    <a:pos x="connsiteX2744" y="connsiteY2744"/>
                  </a:cxn>
                  <a:cxn ang="0">
                    <a:pos x="connsiteX2745" y="connsiteY2745"/>
                  </a:cxn>
                  <a:cxn ang="0">
                    <a:pos x="connsiteX2746" y="connsiteY2746"/>
                  </a:cxn>
                  <a:cxn ang="0">
                    <a:pos x="connsiteX2747" y="connsiteY2747"/>
                  </a:cxn>
                  <a:cxn ang="0">
                    <a:pos x="connsiteX2748" y="connsiteY2748"/>
                  </a:cxn>
                  <a:cxn ang="0">
                    <a:pos x="connsiteX2749" y="connsiteY2749"/>
                  </a:cxn>
                  <a:cxn ang="0">
                    <a:pos x="connsiteX2750" y="connsiteY2750"/>
                  </a:cxn>
                  <a:cxn ang="0">
                    <a:pos x="connsiteX2751" y="connsiteY2751"/>
                  </a:cxn>
                  <a:cxn ang="0">
                    <a:pos x="connsiteX2752" y="connsiteY2752"/>
                  </a:cxn>
                  <a:cxn ang="0">
                    <a:pos x="connsiteX2753" y="connsiteY2753"/>
                  </a:cxn>
                  <a:cxn ang="0">
                    <a:pos x="connsiteX2754" y="connsiteY2754"/>
                  </a:cxn>
                  <a:cxn ang="0">
                    <a:pos x="connsiteX2755" y="connsiteY2755"/>
                  </a:cxn>
                  <a:cxn ang="0">
                    <a:pos x="connsiteX2756" y="connsiteY2756"/>
                  </a:cxn>
                  <a:cxn ang="0">
                    <a:pos x="connsiteX2757" y="connsiteY2757"/>
                  </a:cxn>
                  <a:cxn ang="0">
                    <a:pos x="connsiteX2758" y="connsiteY2758"/>
                  </a:cxn>
                  <a:cxn ang="0">
                    <a:pos x="connsiteX2759" y="connsiteY2759"/>
                  </a:cxn>
                  <a:cxn ang="0">
                    <a:pos x="connsiteX2760" y="connsiteY2760"/>
                  </a:cxn>
                  <a:cxn ang="0">
                    <a:pos x="connsiteX2761" y="connsiteY2761"/>
                  </a:cxn>
                  <a:cxn ang="0">
                    <a:pos x="connsiteX2762" y="connsiteY2762"/>
                  </a:cxn>
                  <a:cxn ang="0">
                    <a:pos x="connsiteX2763" y="connsiteY2763"/>
                  </a:cxn>
                  <a:cxn ang="0">
                    <a:pos x="connsiteX2764" y="connsiteY2764"/>
                  </a:cxn>
                  <a:cxn ang="0">
                    <a:pos x="connsiteX2765" y="connsiteY2765"/>
                  </a:cxn>
                  <a:cxn ang="0">
                    <a:pos x="connsiteX2766" y="connsiteY2766"/>
                  </a:cxn>
                  <a:cxn ang="0">
                    <a:pos x="connsiteX2767" y="connsiteY2767"/>
                  </a:cxn>
                  <a:cxn ang="0">
                    <a:pos x="connsiteX2768" y="connsiteY2768"/>
                  </a:cxn>
                  <a:cxn ang="0">
                    <a:pos x="connsiteX2769" y="connsiteY2769"/>
                  </a:cxn>
                  <a:cxn ang="0">
                    <a:pos x="connsiteX2770" y="connsiteY2770"/>
                  </a:cxn>
                  <a:cxn ang="0">
                    <a:pos x="connsiteX2771" y="connsiteY2771"/>
                  </a:cxn>
                  <a:cxn ang="0">
                    <a:pos x="connsiteX2772" y="connsiteY2772"/>
                  </a:cxn>
                  <a:cxn ang="0">
                    <a:pos x="connsiteX2773" y="connsiteY2773"/>
                  </a:cxn>
                  <a:cxn ang="0">
                    <a:pos x="connsiteX2774" y="connsiteY2774"/>
                  </a:cxn>
                  <a:cxn ang="0">
                    <a:pos x="connsiteX2775" y="connsiteY2775"/>
                  </a:cxn>
                  <a:cxn ang="0">
                    <a:pos x="connsiteX2776" y="connsiteY2776"/>
                  </a:cxn>
                  <a:cxn ang="0">
                    <a:pos x="connsiteX2777" y="connsiteY2777"/>
                  </a:cxn>
                  <a:cxn ang="0">
                    <a:pos x="connsiteX2778" y="connsiteY2778"/>
                  </a:cxn>
                  <a:cxn ang="0">
                    <a:pos x="connsiteX2779" y="connsiteY2779"/>
                  </a:cxn>
                  <a:cxn ang="0">
                    <a:pos x="connsiteX2780" y="connsiteY2780"/>
                  </a:cxn>
                  <a:cxn ang="0">
                    <a:pos x="connsiteX2781" y="connsiteY2781"/>
                  </a:cxn>
                  <a:cxn ang="0">
                    <a:pos x="connsiteX2782" y="connsiteY2782"/>
                  </a:cxn>
                  <a:cxn ang="0">
                    <a:pos x="connsiteX2783" y="connsiteY2783"/>
                  </a:cxn>
                  <a:cxn ang="0">
                    <a:pos x="connsiteX2784" y="connsiteY2784"/>
                  </a:cxn>
                  <a:cxn ang="0">
                    <a:pos x="connsiteX2785" y="connsiteY2785"/>
                  </a:cxn>
                  <a:cxn ang="0">
                    <a:pos x="connsiteX2786" y="connsiteY2786"/>
                  </a:cxn>
                  <a:cxn ang="0">
                    <a:pos x="connsiteX2787" y="connsiteY2787"/>
                  </a:cxn>
                  <a:cxn ang="0">
                    <a:pos x="connsiteX2788" y="connsiteY2788"/>
                  </a:cxn>
                  <a:cxn ang="0">
                    <a:pos x="connsiteX2789" y="connsiteY2789"/>
                  </a:cxn>
                  <a:cxn ang="0">
                    <a:pos x="connsiteX2790" y="connsiteY2790"/>
                  </a:cxn>
                  <a:cxn ang="0">
                    <a:pos x="connsiteX2791" y="connsiteY2791"/>
                  </a:cxn>
                  <a:cxn ang="0">
                    <a:pos x="connsiteX2792" y="connsiteY2792"/>
                  </a:cxn>
                  <a:cxn ang="0">
                    <a:pos x="connsiteX2793" y="connsiteY2793"/>
                  </a:cxn>
                  <a:cxn ang="0">
                    <a:pos x="connsiteX2794" y="connsiteY2794"/>
                  </a:cxn>
                  <a:cxn ang="0">
                    <a:pos x="connsiteX2795" y="connsiteY2795"/>
                  </a:cxn>
                  <a:cxn ang="0">
                    <a:pos x="connsiteX2796" y="connsiteY2796"/>
                  </a:cxn>
                  <a:cxn ang="0">
                    <a:pos x="connsiteX2797" y="connsiteY2797"/>
                  </a:cxn>
                  <a:cxn ang="0">
                    <a:pos x="connsiteX2798" y="connsiteY2798"/>
                  </a:cxn>
                  <a:cxn ang="0">
                    <a:pos x="connsiteX2799" y="connsiteY2799"/>
                  </a:cxn>
                  <a:cxn ang="0">
                    <a:pos x="connsiteX2800" y="connsiteY2800"/>
                  </a:cxn>
                  <a:cxn ang="0">
                    <a:pos x="connsiteX2801" y="connsiteY2801"/>
                  </a:cxn>
                  <a:cxn ang="0">
                    <a:pos x="connsiteX2802" y="connsiteY2802"/>
                  </a:cxn>
                  <a:cxn ang="0">
                    <a:pos x="connsiteX2803" y="connsiteY2803"/>
                  </a:cxn>
                  <a:cxn ang="0">
                    <a:pos x="connsiteX2804" y="connsiteY2804"/>
                  </a:cxn>
                  <a:cxn ang="0">
                    <a:pos x="connsiteX2805" y="connsiteY2805"/>
                  </a:cxn>
                  <a:cxn ang="0">
                    <a:pos x="connsiteX2806" y="connsiteY2806"/>
                  </a:cxn>
                  <a:cxn ang="0">
                    <a:pos x="connsiteX2807" y="connsiteY2807"/>
                  </a:cxn>
                  <a:cxn ang="0">
                    <a:pos x="connsiteX2808" y="connsiteY2808"/>
                  </a:cxn>
                  <a:cxn ang="0">
                    <a:pos x="connsiteX2809" y="connsiteY2809"/>
                  </a:cxn>
                  <a:cxn ang="0">
                    <a:pos x="connsiteX2810" y="connsiteY2810"/>
                  </a:cxn>
                  <a:cxn ang="0">
                    <a:pos x="connsiteX2811" y="connsiteY2811"/>
                  </a:cxn>
                  <a:cxn ang="0">
                    <a:pos x="connsiteX2812" y="connsiteY2812"/>
                  </a:cxn>
                  <a:cxn ang="0">
                    <a:pos x="connsiteX2813" y="connsiteY2813"/>
                  </a:cxn>
                  <a:cxn ang="0">
                    <a:pos x="connsiteX2814" y="connsiteY2814"/>
                  </a:cxn>
                  <a:cxn ang="0">
                    <a:pos x="connsiteX2815" y="connsiteY2815"/>
                  </a:cxn>
                  <a:cxn ang="0">
                    <a:pos x="connsiteX2816" y="connsiteY2816"/>
                  </a:cxn>
                  <a:cxn ang="0">
                    <a:pos x="connsiteX2817" y="connsiteY2817"/>
                  </a:cxn>
                  <a:cxn ang="0">
                    <a:pos x="connsiteX2818" y="connsiteY2818"/>
                  </a:cxn>
                  <a:cxn ang="0">
                    <a:pos x="connsiteX2819" y="connsiteY2819"/>
                  </a:cxn>
                  <a:cxn ang="0">
                    <a:pos x="connsiteX2820" y="connsiteY2820"/>
                  </a:cxn>
                  <a:cxn ang="0">
                    <a:pos x="connsiteX2821" y="connsiteY2821"/>
                  </a:cxn>
                  <a:cxn ang="0">
                    <a:pos x="connsiteX2822" y="connsiteY2822"/>
                  </a:cxn>
                  <a:cxn ang="0">
                    <a:pos x="connsiteX2823" y="connsiteY2823"/>
                  </a:cxn>
                  <a:cxn ang="0">
                    <a:pos x="connsiteX2824" y="connsiteY2824"/>
                  </a:cxn>
                  <a:cxn ang="0">
                    <a:pos x="connsiteX2825" y="connsiteY2825"/>
                  </a:cxn>
                  <a:cxn ang="0">
                    <a:pos x="connsiteX2826" y="connsiteY2826"/>
                  </a:cxn>
                  <a:cxn ang="0">
                    <a:pos x="connsiteX2827" y="connsiteY2827"/>
                  </a:cxn>
                  <a:cxn ang="0">
                    <a:pos x="connsiteX2828" y="connsiteY2828"/>
                  </a:cxn>
                  <a:cxn ang="0">
                    <a:pos x="connsiteX2829" y="connsiteY2829"/>
                  </a:cxn>
                  <a:cxn ang="0">
                    <a:pos x="connsiteX2830" y="connsiteY2830"/>
                  </a:cxn>
                  <a:cxn ang="0">
                    <a:pos x="connsiteX2831" y="connsiteY2831"/>
                  </a:cxn>
                  <a:cxn ang="0">
                    <a:pos x="connsiteX2832" y="connsiteY2832"/>
                  </a:cxn>
                  <a:cxn ang="0">
                    <a:pos x="connsiteX2833" y="connsiteY2833"/>
                  </a:cxn>
                  <a:cxn ang="0">
                    <a:pos x="connsiteX2834" y="connsiteY2834"/>
                  </a:cxn>
                  <a:cxn ang="0">
                    <a:pos x="connsiteX2835" y="connsiteY2835"/>
                  </a:cxn>
                  <a:cxn ang="0">
                    <a:pos x="connsiteX2836" y="connsiteY2836"/>
                  </a:cxn>
                  <a:cxn ang="0">
                    <a:pos x="connsiteX2837" y="connsiteY2837"/>
                  </a:cxn>
                  <a:cxn ang="0">
                    <a:pos x="connsiteX2838" y="connsiteY2838"/>
                  </a:cxn>
                  <a:cxn ang="0">
                    <a:pos x="connsiteX2839" y="connsiteY2839"/>
                  </a:cxn>
                  <a:cxn ang="0">
                    <a:pos x="connsiteX2840" y="connsiteY2840"/>
                  </a:cxn>
                  <a:cxn ang="0">
                    <a:pos x="connsiteX2841" y="connsiteY2841"/>
                  </a:cxn>
                  <a:cxn ang="0">
                    <a:pos x="connsiteX2842" y="connsiteY2842"/>
                  </a:cxn>
                  <a:cxn ang="0">
                    <a:pos x="connsiteX2843" y="connsiteY2843"/>
                  </a:cxn>
                  <a:cxn ang="0">
                    <a:pos x="connsiteX2844" y="connsiteY2844"/>
                  </a:cxn>
                  <a:cxn ang="0">
                    <a:pos x="connsiteX2845" y="connsiteY2845"/>
                  </a:cxn>
                  <a:cxn ang="0">
                    <a:pos x="connsiteX2846" y="connsiteY2846"/>
                  </a:cxn>
                  <a:cxn ang="0">
                    <a:pos x="connsiteX2847" y="connsiteY2847"/>
                  </a:cxn>
                  <a:cxn ang="0">
                    <a:pos x="connsiteX2848" y="connsiteY2848"/>
                  </a:cxn>
                  <a:cxn ang="0">
                    <a:pos x="connsiteX2849" y="connsiteY2849"/>
                  </a:cxn>
                  <a:cxn ang="0">
                    <a:pos x="connsiteX2850" y="connsiteY2850"/>
                  </a:cxn>
                  <a:cxn ang="0">
                    <a:pos x="connsiteX2851" y="connsiteY2851"/>
                  </a:cxn>
                  <a:cxn ang="0">
                    <a:pos x="connsiteX2852" y="connsiteY2852"/>
                  </a:cxn>
                  <a:cxn ang="0">
                    <a:pos x="connsiteX2853" y="connsiteY2853"/>
                  </a:cxn>
                  <a:cxn ang="0">
                    <a:pos x="connsiteX2854" y="connsiteY2854"/>
                  </a:cxn>
                  <a:cxn ang="0">
                    <a:pos x="connsiteX2855" y="connsiteY2855"/>
                  </a:cxn>
                  <a:cxn ang="0">
                    <a:pos x="connsiteX2856" y="connsiteY2856"/>
                  </a:cxn>
                  <a:cxn ang="0">
                    <a:pos x="connsiteX2857" y="connsiteY2857"/>
                  </a:cxn>
                  <a:cxn ang="0">
                    <a:pos x="connsiteX2858" y="connsiteY2858"/>
                  </a:cxn>
                  <a:cxn ang="0">
                    <a:pos x="connsiteX2859" y="connsiteY2859"/>
                  </a:cxn>
                  <a:cxn ang="0">
                    <a:pos x="connsiteX2860" y="connsiteY2860"/>
                  </a:cxn>
                  <a:cxn ang="0">
                    <a:pos x="connsiteX2861" y="connsiteY2861"/>
                  </a:cxn>
                  <a:cxn ang="0">
                    <a:pos x="connsiteX2862" y="connsiteY2862"/>
                  </a:cxn>
                  <a:cxn ang="0">
                    <a:pos x="connsiteX2863" y="connsiteY2863"/>
                  </a:cxn>
                  <a:cxn ang="0">
                    <a:pos x="connsiteX2864" y="connsiteY2864"/>
                  </a:cxn>
                  <a:cxn ang="0">
                    <a:pos x="connsiteX2865" y="connsiteY2865"/>
                  </a:cxn>
                  <a:cxn ang="0">
                    <a:pos x="connsiteX2866" y="connsiteY2866"/>
                  </a:cxn>
                  <a:cxn ang="0">
                    <a:pos x="connsiteX2867" y="connsiteY2867"/>
                  </a:cxn>
                  <a:cxn ang="0">
                    <a:pos x="connsiteX2868" y="connsiteY2868"/>
                  </a:cxn>
                  <a:cxn ang="0">
                    <a:pos x="connsiteX2869" y="connsiteY2869"/>
                  </a:cxn>
                  <a:cxn ang="0">
                    <a:pos x="connsiteX2870" y="connsiteY2870"/>
                  </a:cxn>
                  <a:cxn ang="0">
                    <a:pos x="connsiteX2871" y="connsiteY2871"/>
                  </a:cxn>
                  <a:cxn ang="0">
                    <a:pos x="connsiteX2872" y="connsiteY2872"/>
                  </a:cxn>
                  <a:cxn ang="0">
                    <a:pos x="connsiteX2873" y="connsiteY2873"/>
                  </a:cxn>
                  <a:cxn ang="0">
                    <a:pos x="connsiteX2874" y="connsiteY2874"/>
                  </a:cxn>
                  <a:cxn ang="0">
                    <a:pos x="connsiteX2875" y="connsiteY2875"/>
                  </a:cxn>
                  <a:cxn ang="0">
                    <a:pos x="connsiteX2876" y="connsiteY2876"/>
                  </a:cxn>
                  <a:cxn ang="0">
                    <a:pos x="connsiteX2877" y="connsiteY2877"/>
                  </a:cxn>
                  <a:cxn ang="0">
                    <a:pos x="connsiteX2878" y="connsiteY2878"/>
                  </a:cxn>
                  <a:cxn ang="0">
                    <a:pos x="connsiteX2879" y="connsiteY2879"/>
                  </a:cxn>
                  <a:cxn ang="0">
                    <a:pos x="connsiteX2880" y="connsiteY2880"/>
                  </a:cxn>
                  <a:cxn ang="0">
                    <a:pos x="connsiteX2881" y="connsiteY2881"/>
                  </a:cxn>
                  <a:cxn ang="0">
                    <a:pos x="connsiteX2882" y="connsiteY2882"/>
                  </a:cxn>
                  <a:cxn ang="0">
                    <a:pos x="connsiteX2883" y="connsiteY2883"/>
                  </a:cxn>
                  <a:cxn ang="0">
                    <a:pos x="connsiteX2884" y="connsiteY2884"/>
                  </a:cxn>
                  <a:cxn ang="0">
                    <a:pos x="connsiteX2885" y="connsiteY2885"/>
                  </a:cxn>
                  <a:cxn ang="0">
                    <a:pos x="connsiteX2886" y="connsiteY2886"/>
                  </a:cxn>
                  <a:cxn ang="0">
                    <a:pos x="connsiteX2887" y="connsiteY2887"/>
                  </a:cxn>
                  <a:cxn ang="0">
                    <a:pos x="connsiteX2888" y="connsiteY2888"/>
                  </a:cxn>
                  <a:cxn ang="0">
                    <a:pos x="connsiteX2889" y="connsiteY2889"/>
                  </a:cxn>
                  <a:cxn ang="0">
                    <a:pos x="connsiteX2890" y="connsiteY2890"/>
                  </a:cxn>
                  <a:cxn ang="0">
                    <a:pos x="connsiteX2891" y="connsiteY2891"/>
                  </a:cxn>
                  <a:cxn ang="0">
                    <a:pos x="connsiteX2892" y="connsiteY2892"/>
                  </a:cxn>
                  <a:cxn ang="0">
                    <a:pos x="connsiteX2893" y="connsiteY2893"/>
                  </a:cxn>
                  <a:cxn ang="0">
                    <a:pos x="connsiteX2894" y="connsiteY2894"/>
                  </a:cxn>
                  <a:cxn ang="0">
                    <a:pos x="connsiteX2895" y="connsiteY2895"/>
                  </a:cxn>
                  <a:cxn ang="0">
                    <a:pos x="connsiteX2896" y="connsiteY2896"/>
                  </a:cxn>
                  <a:cxn ang="0">
                    <a:pos x="connsiteX2897" y="connsiteY2897"/>
                  </a:cxn>
                  <a:cxn ang="0">
                    <a:pos x="connsiteX2898" y="connsiteY2898"/>
                  </a:cxn>
                  <a:cxn ang="0">
                    <a:pos x="connsiteX2899" y="connsiteY2899"/>
                  </a:cxn>
                  <a:cxn ang="0">
                    <a:pos x="connsiteX2900" y="connsiteY2900"/>
                  </a:cxn>
                  <a:cxn ang="0">
                    <a:pos x="connsiteX2901" y="connsiteY2901"/>
                  </a:cxn>
                  <a:cxn ang="0">
                    <a:pos x="connsiteX2902" y="connsiteY2902"/>
                  </a:cxn>
                  <a:cxn ang="0">
                    <a:pos x="connsiteX2903" y="connsiteY2903"/>
                  </a:cxn>
                  <a:cxn ang="0">
                    <a:pos x="connsiteX2904" y="connsiteY2904"/>
                  </a:cxn>
                  <a:cxn ang="0">
                    <a:pos x="connsiteX2905" y="connsiteY2905"/>
                  </a:cxn>
                  <a:cxn ang="0">
                    <a:pos x="connsiteX2906" y="connsiteY2906"/>
                  </a:cxn>
                  <a:cxn ang="0">
                    <a:pos x="connsiteX2907" y="connsiteY2907"/>
                  </a:cxn>
                  <a:cxn ang="0">
                    <a:pos x="connsiteX2908" y="connsiteY2908"/>
                  </a:cxn>
                  <a:cxn ang="0">
                    <a:pos x="connsiteX2909" y="connsiteY2909"/>
                  </a:cxn>
                  <a:cxn ang="0">
                    <a:pos x="connsiteX2910" y="connsiteY2910"/>
                  </a:cxn>
                  <a:cxn ang="0">
                    <a:pos x="connsiteX2911" y="connsiteY2911"/>
                  </a:cxn>
                  <a:cxn ang="0">
                    <a:pos x="connsiteX2912" y="connsiteY2912"/>
                  </a:cxn>
                  <a:cxn ang="0">
                    <a:pos x="connsiteX2913" y="connsiteY2913"/>
                  </a:cxn>
                  <a:cxn ang="0">
                    <a:pos x="connsiteX2914" y="connsiteY2914"/>
                  </a:cxn>
                  <a:cxn ang="0">
                    <a:pos x="connsiteX2915" y="connsiteY2915"/>
                  </a:cxn>
                  <a:cxn ang="0">
                    <a:pos x="connsiteX2916" y="connsiteY2916"/>
                  </a:cxn>
                  <a:cxn ang="0">
                    <a:pos x="connsiteX2917" y="connsiteY2917"/>
                  </a:cxn>
                  <a:cxn ang="0">
                    <a:pos x="connsiteX2918" y="connsiteY2918"/>
                  </a:cxn>
                  <a:cxn ang="0">
                    <a:pos x="connsiteX2919" y="connsiteY2919"/>
                  </a:cxn>
                  <a:cxn ang="0">
                    <a:pos x="connsiteX2920" y="connsiteY2920"/>
                  </a:cxn>
                  <a:cxn ang="0">
                    <a:pos x="connsiteX2921" y="connsiteY2921"/>
                  </a:cxn>
                  <a:cxn ang="0">
                    <a:pos x="connsiteX2922" y="connsiteY2922"/>
                  </a:cxn>
                  <a:cxn ang="0">
                    <a:pos x="connsiteX2923" y="connsiteY2923"/>
                  </a:cxn>
                  <a:cxn ang="0">
                    <a:pos x="connsiteX2924" y="connsiteY2924"/>
                  </a:cxn>
                  <a:cxn ang="0">
                    <a:pos x="connsiteX2925" y="connsiteY2925"/>
                  </a:cxn>
                  <a:cxn ang="0">
                    <a:pos x="connsiteX2926" y="connsiteY2926"/>
                  </a:cxn>
                  <a:cxn ang="0">
                    <a:pos x="connsiteX2927" y="connsiteY2927"/>
                  </a:cxn>
                  <a:cxn ang="0">
                    <a:pos x="connsiteX2928" y="connsiteY2928"/>
                  </a:cxn>
                  <a:cxn ang="0">
                    <a:pos x="connsiteX2929" y="connsiteY2929"/>
                  </a:cxn>
                  <a:cxn ang="0">
                    <a:pos x="connsiteX2930" y="connsiteY2930"/>
                  </a:cxn>
                  <a:cxn ang="0">
                    <a:pos x="connsiteX2931" y="connsiteY2931"/>
                  </a:cxn>
                  <a:cxn ang="0">
                    <a:pos x="connsiteX2932" y="connsiteY2932"/>
                  </a:cxn>
                  <a:cxn ang="0">
                    <a:pos x="connsiteX2933" y="connsiteY2933"/>
                  </a:cxn>
                  <a:cxn ang="0">
                    <a:pos x="connsiteX2934" y="connsiteY2934"/>
                  </a:cxn>
                  <a:cxn ang="0">
                    <a:pos x="connsiteX2935" y="connsiteY2935"/>
                  </a:cxn>
                  <a:cxn ang="0">
                    <a:pos x="connsiteX2936" y="connsiteY2936"/>
                  </a:cxn>
                  <a:cxn ang="0">
                    <a:pos x="connsiteX2937" y="connsiteY2937"/>
                  </a:cxn>
                  <a:cxn ang="0">
                    <a:pos x="connsiteX2938" y="connsiteY2938"/>
                  </a:cxn>
                  <a:cxn ang="0">
                    <a:pos x="connsiteX2939" y="connsiteY2939"/>
                  </a:cxn>
                  <a:cxn ang="0">
                    <a:pos x="connsiteX2940" y="connsiteY2940"/>
                  </a:cxn>
                  <a:cxn ang="0">
                    <a:pos x="connsiteX2941" y="connsiteY2941"/>
                  </a:cxn>
                  <a:cxn ang="0">
                    <a:pos x="connsiteX2942" y="connsiteY2942"/>
                  </a:cxn>
                  <a:cxn ang="0">
                    <a:pos x="connsiteX2943" y="connsiteY2943"/>
                  </a:cxn>
                  <a:cxn ang="0">
                    <a:pos x="connsiteX2944" y="connsiteY2944"/>
                  </a:cxn>
                  <a:cxn ang="0">
                    <a:pos x="connsiteX2945" y="connsiteY2945"/>
                  </a:cxn>
                  <a:cxn ang="0">
                    <a:pos x="connsiteX2946" y="connsiteY2946"/>
                  </a:cxn>
                  <a:cxn ang="0">
                    <a:pos x="connsiteX2947" y="connsiteY2947"/>
                  </a:cxn>
                  <a:cxn ang="0">
                    <a:pos x="connsiteX2948" y="connsiteY2948"/>
                  </a:cxn>
                  <a:cxn ang="0">
                    <a:pos x="connsiteX2949" y="connsiteY2949"/>
                  </a:cxn>
                  <a:cxn ang="0">
                    <a:pos x="connsiteX2950" y="connsiteY2950"/>
                  </a:cxn>
                  <a:cxn ang="0">
                    <a:pos x="connsiteX2951" y="connsiteY2951"/>
                  </a:cxn>
                  <a:cxn ang="0">
                    <a:pos x="connsiteX2952" y="connsiteY2952"/>
                  </a:cxn>
                  <a:cxn ang="0">
                    <a:pos x="connsiteX2953" y="connsiteY2953"/>
                  </a:cxn>
                  <a:cxn ang="0">
                    <a:pos x="connsiteX2954" y="connsiteY2954"/>
                  </a:cxn>
                  <a:cxn ang="0">
                    <a:pos x="connsiteX2955" y="connsiteY2955"/>
                  </a:cxn>
                  <a:cxn ang="0">
                    <a:pos x="connsiteX2956" y="connsiteY2956"/>
                  </a:cxn>
                  <a:cxn ang="0">
                    <a:pos x="connsiteX2957" y="connsiteY2957"/>
                  </a:cxn>
                  <a:cxn ang="0">
                    <a:pos x="connsiteX2958" y="connsiteY2958"/>
                  </a:cxn>
                  <a:cxn ang="0">
                    <a:pos x="connsiteX2959" y="connsiteY2959"/>
                  </a:cxn>
                  <a:cxn ang="0">
                    <a:pos x="connsiteX2960" y="connsiteY2960"/>
                  </a:cxn>
                  <a:cxn ang="0">
                    <a:pos x="connsiteX2961" y="connsiteY2961"/>
                  </a:cxn>
                  <a:cxn ang="0">
                    <a:pos x="connsiteX2962" y="connsiteY2962"/>
                  </a:cxn>
                  <a:cxn ang="0">
                    <a:pos x="connsiteX2963" y="connsiteY2963"/>
                  </a:cxn>
                  <a:cxn ang="0">
                    <a:pos x="connsiteX2964" y="connsiteY2964"/>
                  </a:cxn>
                  <a:cxn ang="0">
                    <a:pos x="connsiteX2965" y="connsiteY2965"/>
                  </a:cxn>
                  <a:cxn ang="0">
                    <a:pos x="connsiteX2966" y="connsiteY2966"/>
                  </a:cxn>
                  <a:cxn ang="0">
                    <a:pos x="connsiteX2967" y="connsiteY2967"/>
                  </a:cxn>
                  <a:cxn ang="0">
                    <a:pos x="connsiteX2968" y="connsiteY2968"/>
                  </a:cxn>
                  <a:cxn ang="0">
                    <a:pos x="connsiteX2969" y="connsiteY2969"/>
                  </a:cxn>
                  <a:cxn ang="0">
                    <a:pos x="connsiteX2970" y="connsiteY2970"/>
                  </a:cxn>
                  <a:cxn ang="0">
                    <a:pos x="connsiteX2971" y="connsiteY2971"/>
                  </a:cxn>
                  <a:cxn ang="0">
                    <a:pos x="connsiteX2972" y="connsiteY2972"/>
                  </a:cxn>
                  <a:cxn ang="0">
                    <a:pos x="connsiteX2973" y="connsiteY2973"/>
                  </a:cxn>
                  <a:cxn ang="0">
                    <a:pos x="connsiteX2974" y="connsiteY2974"/>
                  </a:cxn>
                  <a:cxn ang="0">
                    <a:pos x="connsiteX2975" y="connsiteY2975"/>
                  </a:cxn>
                  <a:cxn ang="0">
                    <a:pos x="connsiteX2976" y="connsiteY2976"/>
                  </a:cxn>
                  <a:cxn ang="0">
                    <a:pos x="connsiteX2977" y="connsiteY2977"/>
                  </a:cxn>
                  <a:cxn ang="0">
                    <a:pos x="connsiteX2978" y="connsiteY2978"/>
                  </a:cxn>
                  <a:cxn ang="0">
                    <a:pos x="connsiteX2979" y="connsiteY2979"/>
                  </a:cxn>
                  <a:cxn ang="0">
                    <a:pos x="connsiteX2980" y="connsiteY2980"/>
                  </a:cxn>
                  <a:cxn ang="0">
                    <a:pos x="connsiteX2981" y="connsiteY2981"/>
                  </a:cxn>
                  <a:cxn ang="0">
                    <a:pos x="connsiteX2982" y="connsiteY2982"/>
                  </a:cxn>
                  <a:cxn ang="0">
                    <a:pos x="connsiteX2983" y="connsiteY2983"/>
                  </a:cxn>
                  <a:cxn ang="0">
                    <a:pos x="connsiteX2984" y="connsiteY2984"/>
                  </a:cxn>
                  <a:cxn ang="0">
                    <a:pos x="connsiteX2985" y="connsiteY2985"/>
                  </a:cxn>
                  <a:cxn ang="0">
                    <a:pos x="connsiteX2986" y="connsiteY2986"/>
                  </a:cxn>
                  <a:cxn ang="0">
                    <a:pos x="connsiteX2987" y="connsiteY2987"/>
                  </a:cxn>
                  <a:cxn ang="0">
                    <a:pos x="connsiteX2988" y="connsiteY2988"/>
                  </a:cxn>
                  <a:cxn ang="0">
                    <a:pos x="connsiteX2989" y="connsiteY2989"/>
                  </a:cxn>
                  <a:cxn ang="0">
                    <a:pos x="connsiteX2990" y="connsiteY2990"/>
                  </a:cxn>
                  <a:cxn ang="0">
                    <a:pos x="connsiteX2991" y="connsiteY2991"/>
                  </a:cxn>
                  <a:cxn ang="0">
                    <a:pos x="connsiteX2992" y="connsiteY2992"/>
                  </a:cxn>
                  <a:cxn ang="0">
                    <a:pos x="connsiteX2993" y="connsiteY2993"/>
                  </a:cxn>
                  <a:cxn ang="0">
                    <a:pos x="connsiteX2994" y="connsiteY2994"/>
                  </a:cxn>
                  <a:cxn ang="0">
                    <a:pos x="connsiteX2995" y="connsiteY2995"/>
                  </a:cxn>
                  <a:cxn ang="0">
                    <a:pos x="connsiteX2996" y="connsiteY2996"/>
                  </a:cxn>
                  <a:cxn ang="0">
                    <a:pos x="connsiteX2997" y="connsiteY2997"/>
                  </a:cxn>
                  <a:cxn ang="0">
                    <a:pos x="connsiteX2998" y="connsiteY2998"/>
                  </a:cxn>
                  <a:cxn ang="0">
                    <a:pos x="connsiteX2999" y="connsiteY2999"/>
                  </a:cxn>
                  <a:cxn ang="0">
                    <a:pos x="connsiteX3000" y="connsiteY3000"/>
                  </a:cxn>
                  <a:cxn ang="0">
                    <a:pos x="connsiteX3001" y="connsiteY3001"/>
                  </a:cxn>
                  <a:cxn ang="0">
                    <a:pos x="connsiteX3002" y="connsiteY3002"/>
                  </a:cxn>
                  <a:cxn ang="0">
                    <a:pos x="connsiteX3003" y="connsiteY3003"/>
                  </a:cxn>
                  <a:cxn ang="0">
                    <a:pos x="connsiteX3004" y="connsiteY3004"/>
                  </a:cxn>
                  <a:cxn ang="0">
                    <a:pos x="connsiteX3005" y="connsiteY3005"/>
                  </a:cxn>
                  <a:cxn ang="0">
                    <a:pos x="connsiteX3006" y="connsiteY3006"/>
                  </a:cxn>
                  <a:cxn ang="0">
                    <a:pos x="connsiteX3007" y="connsiteY3007"/>
                  </a:cxn>
                  <a:cxn ang="0">
                    <a:pos x="connsiteX3008" y="connsiteY3008"/>
                  </a:cxn>
                  <a:cxn ang="0">
                    <a:pos x="connsiteX3009" y="connsiteY3009"/>
                  </a:cxn>
                  <a:cxn ang="0">
                    <a:pos x="connsiteX3010" y="connsiteY3010"/>
                  </a:cxn>
                  <a:cxn ang="0">
                    <a:pos x="connsiteX3011" y="connsiteY3011"/>
                  </a:cxn>
                  <a:cxn ang="0">
                    <a:pos x="connsiteX3012" y="connsiteY3012"/>
                  </a:cxn>
                  <a:cxn ang="0">
                    <a:pos x="connsiteX3013" y="connsiteY3013"/>
                  </a:cxn>
                  <a:cxn ang="0">
                    <a:pos x="connsiteX3014" y="connsiteY3014"/>
                  </a:cxn>
                  <a:cxn ang="0">
                    <a:pos x="connsiteX3015" y="connsiteY3015"/>
                  </a:cxn>
                  <a:cxn ang="0">
                    <a:pos x="connsiteX3016" y="connsiteY3016"/>
                  </a:cxn>
                  <a:cxn ang="0">
                    <a:pos x="connsiteX3017" y="connsiteY3017"/>
                  </a:cxn>
                  <a:cxn ang="0">
                    <a:pos x="connsiteX3018" y="connsiteY3018"/>
                  </a:cxn>
                  <a:cxn ang="0">
                    <a:pos x="connsiteX3019" y="connsiteY3019"/>
                  </a:cxn>
                  <a:cxn ang="0">
                    <a:pos x="connsiteX3020" y="connsiteY3020"/>
                  </a:cxn>
                  <a:cxn ang="0">
                    <a:pos x="connsiteX3021" y="connsiteY3021"/>
                  </a:cxn>
                  <a:cxn ang="0">
                    <a:pos x="connsiteX3022" y="connsiteY3022"/>
                  </a:cxn>
                  <a:cxn ang="0">
                    <a:pos x="connsiteX3023" y="connsiteY3023"/>
                  </a:cxn>
                  <a:cxn ang="0">
                    <a:pos x="connsiteX3024" y="connsiteY3024"/>
                  </a:cxn>
                  <a:cxn ang="0">
                    <a:pos x="connsiteX3025" y="connsiteY3025"/>
                  </a:cxn>
                  <a:cxn ang="0">
                    <a:pos x="connsiteX3026" y="connsiteY3026"/>
                  </a:cxn>
                  <a:cxn ang="0">
                    <a:pos x="connsiteX3027" y="connsiteY3027"/>
                  </a:cxn>
                  <a:cxn ang="0">
                    <a:pos x="connsiteX3028" y="connsiteY3028"/>
                  </a:cxn>
                  <a:cxn ang="0">
                    <a:pos x="connsiteX3029" y="connsiteY3029"/>
                  </a:cxn>
                  <a:cxn ang="0">
                    <a:pos x="connsiteX3030" y="connsiteY3030"/>
                  </a:cxn>
                  <a:cxn ang="0">
                    <a:pos x="connsiteX3031" y="connsiteY3031"/>
                  </a:cxn>
                  <a:cxn ang="0">
                    <a:pos x="connsiteX3032" y="connsiteY3032"/>
                  </a:cxn>
                  <a:cxn ang="0">
                    <a:pos x="connsiteX3033" y="connsiteY3033"/>
                  </a:cxn>
                  <a:cxn ang="0">
                    <a:pos x="connsiteX3034" y="connsiteY3034"/>
                  </a:cxn>
                  <a:cxn ang="0">
                    <a:pos x="connsiteX3035" y="connsiteY3035"/>
                  </a:cxn>
                  <a:cxn ang="0">
                    <a:pos x="connsiteX3036" y="connsiteY3036"/>
                  </a:cxn>
                  <a:cxn ang="0">
                    <a:pos x="connsiteX3037" y="connsiteY3037"/>
                  </a:cxn>
                  <a:cxn ang="0">
                    <a:pos x="connsiteX3038" y="connsiteY3038"/>
                  </a:cxn>
                  <a:cxn ang="0">
                    <a:pos x="connsiteX3039" y="connsiteY3039"/>
                  </a:cxn>
                  <a:cxn ang="0">
                    <a:pos x="connsiteX3040" y="connsiteY3040"/>
                  </a:cxn>
                  <a:cxn ang="0">
                    <a:pos x="connsiteX3041" y="connsiteY3041"/>
                  </a:cxn>
                  <a:cxn ang="0">
                    <a:pos x="connsiteX3042" y="connsiteY3042"/>
                  </a:cxn>
                  <a:cxn ang="0">
                    <a:pos x="connsiteX3043" y="connsiteY3043"/>
                  </a:cxn>
                  <a:cxn ang="0">
                    <a:pos x="connsiteX3044" y="connsiteY3044"/>
                  </a:cxn>
                  <a:cxn ang="0">
                    <a:pos x="connsiteX3045" y="connsiteY3045"/>
                  </a:cxn>
                  <a:cxn ang="0">
                    <a:pos x="connsiteX3046" y="connsiteY3046"/>
                  </a:cxn>
                  <a:cxn ang="0">
                    <a:pos x="connsiteX3047" y="connsiteY3047"/>
                  </a:cxn>
                  <a:cxn ang="0">
                    <a:pos x="connsiteX3048" y="connsiteY3048"/>
                  </a:cxn>
                  <a:cxn ang="0">
                    <a:pos x="connsiteX3049" y="connsiteY3049"/>
                  </a:cxn>
                  <a:cxn ang="0">
                    <a:pos x="connsiteX3050" y="connsiteY3050"/>
                  </a:cxn>
                  <a:cxn ang="0">
                    <a:pos x="connsiteX3051" y="connsiteY3051"/>
                  </a:cxn>
                  <a:cxn ang="0">
                    <a:pos x="connsiteX3052" y="connsiteY3052"/>
                  </a:cxn>
                  <a:cxn ang="0">
                    <a:pos x="connsiteX3053" y="connsiteY3053"/>
                  </a:cxn>
                  <a:cxn ang="0">
                    <a:pos x="connsiteX3054" y="connsiteY3054"/>
                  </a:cxn>
                  <a:cxn ang="0">
                    <a:pos x="connsiteX3055" y="connsiteY3055"/>
                  </a:cxn>
                  <a:cxn ang="0">
                    <a:pos x="connsiteX3056" y="connsiteY3056"/>
                  </a:cxn>
                  <a:cxn ang="0">
                    <a:pos x="connsiteX3057" y="connsiteY3057"/>
                  </a:cxn>
                  <a:cxn ang="0">
                    <a:pos x="connsiteX3058" y="connsiteY3058"/>
                  </a:cxn>
                  <a:cxn ang="0">
                    <a:pos x="connsiteX3059" y="connsiteY3059"/>
                  </a:cxn>
                  <a:cxn ang="0">
                    <a:pos x="connsiteX3060" y="connsiteY3060"/>
                  </a:cxn>
                  <a:cxn ang="0">
                    <a:pos x="connsiteX3061" y="connsiteY3061"/>
                  </a:cxn>
                  <a:cxn ang="0">
                    <a:pos x="connsiteX3062" y="connsiteY3062"/>
                  </a:cxn>
                  <a:cxn ang="0">
                    <a:pos x="connsiteX3063" y="connsiteY3063"/>
                  </a:cxn>
                  <a:cxn ang="0">
                    <a:pos x="connsiteX3064" y="connsiteY3064"/>
                  </a:cxn>
                  <a:cxn ang="0">
                    <a:pos x="connsiteX3065" y="connsiteY3065"/>
                  </a:cxn>
                  <a:cxn ang="0">
                    <a:pos x="connsiteX3066" y="connsiteY3066"/>
                  </a:cxn>
                  <a:cxn ang="0">
                    <a:pos x="connsiteX3067" y="connsiteY3067"/>
                  </a:cxn>
                  <a:cxn ang="0">
                    <a:pos x="connsiteX3068" y="connsiteY3068"/>
                  </a:cxn>
                  <a:cxn ang="0">
                    <a:pos x="connsiteX3069" y="connsiteY3069"/>
                  </a:cxn>
                  <a:cxn ang="0">
                    <a:pos x="connsiteX3070" y="connsiteY3070"/>
                  </a:cxn>
                  <a:cxn ang="0">
                    <a:pos x="connsiteX3071" y="connsiteY3071"/>
                  </a:cxn>
                  <a:cxn ang="0">
                    <a:pos x="connsiteX3072" y="connsiteY3072"/>
                  </a:cxn>
                  <a:cxn ang="0">
                    <a:pos x="connsiteX3073" y="connsiteY3073"/>
                  </a:cxn>
                  <a:cxn ang="0">
                    <a:pos x="connsiteX3074" y="connsiteY3074"/>
                  </a:cxn>
                  <a:cxn ang="0">
                    <a:pos x="connsiteX3075" y="connsiteY3075"/>
                  </a:cxn>
                  <a:cxn ang="0">
                    <a:pos x="connsiteX3076" y="connsiteY3076"/>
                  </a:cxn>
                  <a:cxn ang="0">
                    <a:pos x="connsiteX3077" y="connsiteY3077"/>
                  </a:cxn>
                  <a:cxn ang="0">
                    <a:pos x="connsiteX3078" y="connsiteY3078"/>
                  </a:cxn>
                  <a:cxn ang="0">
                    <a:pos x="connsiteX3079" y="connsiteY3079"/>
                  </a:cxn>
                  <a:cxn ang="0">
                    <a:pos x="connsiteX3080" y="connsiteY3080"/>
                  </a:cxn>
                  <a:cxn ang="0">
                    <a:pos x="connsiteX3081" y="connsiteY3081"/>
                  </a:cxn>
                  <a:cxn ang="0">
                    <a:pos x="connsiteX3082" y="connsiteY3082"/>
                  </a:cxn>
                  <a:cxn ang="0">
                    <a:pos x="connsiteX3083" y="connsiteY3083"/>
                  </a:cxn>
                  <a:cxn ang="0">
                    <a:pos x="connsiteX3084" y="connsiteY3084"/>
                  </a:cxn>
                  <a:cxn ang="0">
                    <a:pos x="connsiteX3085" y="connsiteY3085"/>
                  </a:cxn>
                  <a:cxn ang="0">
                    <a:pos x="connsiteX3086" y="connsiteY3086"/>
                  </a:cxn>
                  <a:cxn ang="0">
                    <a:pos x="connsiteX3087" y="connsiteY3087"/>
                  </a:cxn>
                  <a:cxn ang="0">
                    <a:pos x="connsiteX3088" y="connsiteY3088"/>
                  </a:cxn>
                  <a:cxn ang="0">
                    <a:pos x="connsiteX3089" y="connsiteY3089"/>
                  </a:cxn>
                  <a:cxn ang="0">
                    <a:pos x="connsiteX3090" y="connsiteY3090"/>
                  </a:cxn>
                  <a:cxn ang="0">
                    <a:pos x="connsiteX3091" y="connsiteY3091"/>
                  </a:cxn>
                  <a:cxn ang="0">
                    <a:pos x="connsiteX3092" y="connsiteY3092"/>
                  </a:cxn>
                  <a:cxn ang="0">
                    <a:pos x="connsiteX3093" y="connsiteY3093"/>
                  </a:cxn>
                  <a:cxn ang="0">
                    <a:pos x="connsiteX3094" y="connsiteY3094"/>
                  </a:cxn>
                  <a:cxn ang="0">
                    <a:pos x="connsiteX3095" y="connsiteY3095"/>
                  </a:cxn>
                  <a:cxn ang="0">
                    <a:pos x="connsiteX3096" y="connsiteY3096"/>
                  </a:cxn>
                  <a:cxn ang="0">
                    <a:pos x="connsiteX3097" y="connsiteY3097"/>
                  </a:cxn>
                  <a:cxn ang="0">
                    <a:pos x="connsiteX3098" y="connsiteY3098"/>
                  </a:cxn>
                  <a:cxn ang="0">
                    <a:pos x="connsiteX3099" y="connsiteY3099"/>
                  </a:cxn>
                  <a:cxn ang="0">
                    <a:pos x="connsiteX3100" y="connsiteY3100"/>
                  </a:cxn>
                  <a:cxn ang="0">
                    <a:pos x="connsiteX3101" y="connsiteY3101"/>
                  </a:cxn>
                  <a:cxn ang="0">
                    <a:pos x="connsiteX3102" y="connsiteY3102"/>
                  </a:cxn>
                  <a:cxn ang="0">
                    <a:pos x="connsiteX3103" y="connsiteY3103"/>
                  </a:cxn>
                  <a:cxn ang="0">
                    <a:pos x="connsiteX3104" y="connsiteY3104"/>
                  </a:cxn>
                  <a:cxn ang="0">
                    <a:pos x="connsiteX3105" y="connsiteY3105"/>
                  </a:cxn>
                  <a:cxn ang="0">
                    <a:pos x="connsiteX3106" y="connsiteY3106"/>
                  </a:cxn>
                  <a:cxn ang="0">
                    <a:pos x="connsiteX3107" y="connsiteY3107"/>
                  </a:cxn>
                  <a:cxn ang="0">
                    <a:pos x="connsiteX3108" y="connsiteY3108"/>
                  </a:cxn>
                  <a:cxn ang="0">
                    <a:pos x="connsiteX3109" y="connsiteY3109"/>
                  </a:cxn>
                  <a:cxn ang="0">
                    <a:pos x="connsiteX3110" y="connsiteY3110"/>
                  </a:cxn>
                  <a:cxn ang="0">
                    <a:pos x="connsiteX3111" y="connsiteY3111"/>
                  </a:cxn>
                  <a:cxn ang="0">
                    <a:pos x="connsiteX3112" y="connsiteY3112"/>
                  </a:cxn>
                  <a:cxn ang="0">
                    <a:pos x="connsiteX3113" y="connsiteY3113"/>
                  </a:cxn>
                  <a:cxn ang="0">
                    <a:pos x="connsiteX3114" y="connsiteY3114"/>
                  </a:cxn>
                  <a:cxn ang="0">
                    <a:pos x="connsiteX3115" y="connsiteY3115"/>
                  </a:cxn>
                  <a:cxn ang="0">
                    <a:pos x="connsiteX3116" y="connsiteY3116"/>
                  </a:cxn>
                  <a:cxn ang="0">
                    <a:pos x="connsiteX3117" y="connsiteY3117"/>
                  </a:cxn>
                  <a:cxn ang="0">
                    <a:pos x="connsiteX3118" y="connsiteY3118"/>
                  </a:cxn>
                  <a:cxn ang="0">
                    <a:pos x="connsiteX3119" y="connsiteY3119"/>
                  </a:cxn>
                  <a:cxn ang="0">
                    <a:pos x="connsiteX3120" y="connsiteY3120"/>
                  </a:cxn>
                  <a:cxn ang="0">
                    <a:pos x="connsiteX3121" y="connsiteY3121"/>
                  </a:cxn>
                  <a:cxn ang="0">
                    <a:pos x="connsiteX3122" y="connsiteY3122"/>
                  </a:cxn>
                  <a:cxn ang="0">
                    <a:pos x="connsiteX3123" y="connsiteY3123"/>
                  </a:cxn>
                  <a:cxn ang="0">
                    <a:pos x="connsiteX3124" y="connsiteY3124"/>
                  </a:cxn>
                  <a:cxn ang="0">
                    <a:pos x="connsiteX3125" y="connsiteY3125"/>
                  </a:cxn>
                  <a:cxn ang="0">
                    <a:pos x="connsiteX3126" y="connsiteY3126"/>
                  </a:cxn>
                  <a:cxn ang="0">
                    <a:pos x="connsiteX3127" y="connsiteY3127"/>
                  </a:cxn>
                  <a:cxn ang="0">
                    <a:pos x="connsiteX3128" y="connsiteY3128"/>
                  </a:cxn>
                  <a:cxn ang="0">
                    <a:pos x="connsiteX3129" y="connsiteY3129"/>
                  </a:cxn>
                  <a:cxn ang="0">
                    <a:pos x="connsiteX3130" y="connsiteY3130"/>
                  </a:cxn>
                  <a:cxn ang="0">
                    <a:pos x="connsiteX3131" y="connsiteY3131"/>
                  </a:cxn>
                  <a:cxn ang="0">
                    <a:pos x="connsiteX3132" y="connsiteY3132"/>
                  </a:cxn>
                  <a:cxn ang="0">
                    <a:pos x="connsiteX3133" y="connsiteY3133"/>
                  </a:cxn>
                  <a:cxn ang="0">
                    <a:pos x="connsiteX3134" y="connsiteY3134"/>
                  </a:cxn>
                  <a:cxn ang="0">
                    <a:pos x="connsiteX3135" y="connsiteY3135"/>
                  </a:cxn>
                  <a:cxn ang="0">
                    <a:pos x="connsiteX3136" y="connsiteY3136"/>
                  </a:cxn>
                  <a:cxn ang="0">
                    <a:pos x="connsiteX3137" y="connsiteY3137"/>
                  </a:cxn>
                  <a:cxn ang="0">
                    <a:pos x="connsiteX3138" y="connsiteY3138"/>
                  </a:cxn>
                  <a:cxn ang="0">
                    <a:pos x="connsiteX3139" y="connsiteY3139"/>
                  </a:cxn>
                  <a:cxn ang="0">
                    <a:pos x="connsiteX3140" y="connsiteY3140"/>
                  </a:cxn>
                  <a:cxn ang="0">
                    <a:pos x="connsiteX3141" y="connsiteY3141"/>
                  </a:cxn>
                  <a:cxn ang="0">
                    <a:pos x="connsiteX3142" y="connsiteY3142"/>
                  </a:cxn>
                  <a:cxn ang="0">
                    <a:pos x="connsiteX3143" y="connsiteY3143"/>
                  </a:cxn>
                  <a:cxn ang="0">
                    <a:pos x="connsiteX3144" y="connsiteY3144"/>
                  </a:cxn>
                  <a:cxn ang="0">
                    <a:pos x="connsiteX3145" y="connsiteY3145"/>
                  </a:cxn>
                  <a:cxn ang="0">
                    <a:pos x="connsiteX3146" y="connsiteY3146"/>
                  </a:cxn>
                  <a:cxn ang="0">
                    <a:pos x="connsiteX3147" y="connsiteY3147"/>
                  </a:cxn>
                  <a:cxn ang="0">
                    <a:pos x="connsiteX3148" y="connsiteY3148"/>
                  </a:cxn>
                  <a:cxn ang="0">
                    <a:pos x="connsiteX3149" y="connsiteY3149"/>
                  </a:cxn>
                  <a:cxn ang="0">
                    <a:pos x="connsiteX3150" y="connsiteY3150"/>
                  </a:cxn>
                  <a:cxn ang="0">
                    <a:pos x="connsiteX3151" y="connsiteY3151"/>
                  </a:cxn>
                  <a:cxn ang="0">
                    <a:pos x="connsiteX3152" y="connsiteY3152"/>
                  </a:cxn>
                  <a:cxn ang="0">
                    <a:pos x="connsiteX3153" y="connsiteY3153"/>
                  </a:cxn>
                  <a:cxn ang="0">
                    <a:pos x="connsiteX3154" y="connsiteY3154"/>
                  </a:cxn>
                  <a:cxn ang="0">
                    <a:pos x="connsiteX3155" y="connsiteY3155"/>
                  </a:cxn>
                  <a:cxn ang="0">
                    <a:pos x="connsiteX3156" y="connsiteY3156"/>
                  </a:cxn>
                  <a:cxn ang="0">
                    <a:pos x="connsiteX3157" y="connsiteY3157"/>
                  </a:cxn>
                  <a:cxn ang="0">
                    <a:pos x="connsiteX3158" y="connsiteY3158"/>
                  </a:cxn>
                  <a:cxn ang="0">
                    <a:pos x="connsiteX3159" y="connsiteY3159"/>
                  </a:cxn>
                  <a:cxn ang="0">
                    <a:pos x="connsiteX3160" y="connsiteY3160"/>
                  </a:cxn>
                  <a:cxn ang="0">
                    <a:pos x="connsiteX3161" y="connsiteY3161"/>
                  </a:cxn>
                  <a:cxn ang="0">
                    <a:pos x="connsiteX3162" y="connsiteY3162"/>
                  </a:cxn>
                  <a:cxn ang="0">
                    <a:pos x="connsiteX3163" y="connsiteY3163"/>
                  </a:cxn>
                  <a:cxn ang="0">
                    <a:pos x="connsiteX3164" y="connsiteY3164"/>
                  </a:cxn>
                  <a:cxn ang="0">
                    <a:pos x="connsiteX3165" y="connsiteY3165"/>
                  </a:cxn>
                  <a:cxn ang="0">
                    <a:pos x="connsiteX3166" y="connsiteY3166"/>
                  </a:cxn>
                  <a:cxn ang="0">
                    <a:pos x="connsiteX3167" y="connsiteY3167"/>
                  </a:cxn>
                  <a:cxn ang="0">
                    <a:pos x="connsiteX3168" y="connsiteY3168"/>
                  </a:cxn>
                  <a:cxn ang="0">
                    <a:pos x="connsiteX3169" y="connsiteY3169"/>
                  </a:cxn>
                  <a:cxn ang="0">
                    <a:pos x="connsiteX3170" y="connsiteY3170"/>
                  </a:cxn>
                  <a:cxn ang="0">
                    <a:pos x="connsiteX3171" y="connsiteY3171"/>
                  </a:cxn>
                  <a:cxn ang="0">
                    <a:pos x="connsiteX3172" y="connsiteY3172"/>
                  </a:cxn>
                  <a:cxn ang="0">
                    <a:pos x="connsiteX3173" y="connsiteY3173"/>
                  </a:cxn>
                  <a:cxn ang="0">
                    <a:pos x="connsiteX3174" y="connsiteY3174"/>
                  </a:cxn>
                  <a:cxn ang="0">
                    <a:pos x="connsiteX3175" y="connsiteY3175"/>
                  </a:cxn>
                  <a:cxn ang="0">
                    <a:pos x="connsiteX3176" y="connsiteY3176"/>
                  </a:cxn>
                  <a:cxn ang="0">
                    <a:pos x="connsiteX3177" y="connsiteY3177"/>
                  </a:cxn>
                  <a:cxn ang="0">
                    <a:pos x="connsiteX3178" y="connsiteY3178"/>
                  </a:cxn>
                  <a:cxn ang="0">
                    <a:pos x="connsiteX3179" y="connsiteY3179"/>
                  </a:cxn>
                  <a:cxn ang="0">
                    <a:pos x="connsiteX3180" y="connsiteY3180"/>
                  </a:cxn>
                  <a:cxn ang="0">
                    <a:pos x="connsiteX3181" y="connsiteY3181"/>
                  </a:cxn>
                  <a:cxn ang="0">
                    <a:pos x="connsiteX3182" y="connsiteY3182"/>
                  </a:cxn>
                  <a:cxn ang="0">
                    <a:pos x="connsiteX3183" y="connsiteY3183"/>
                  </a:cxn>
                  <a:cxn ang="0">
                    <a:pos x="connsiteX3184" y="connsiteY3184"/>
                  </a:cxn>
                  <a:cxn ang="0">
                    <a:pos x="connsiteX3185" y="connsiteY3185"/>
                  </a:cxn>
                  <a:cxn ang="0">
                    <a:pos x="connsiteX3186" y="connsiteY3186"/>
                  </a:cxn>
                  <a:cxn ang="0">
                    <a:pos x="connsiteX3187" y="connsiteY3187"/>
                  </a:cxn>
                  <a:cxn ang="0">
                    <a:pos x="connsiteX3188" y="connsiteY3188"/>
                  </a:cxn>
                  <a:cxn ang="0">
                    <a:pos x="connsiteX3189" y="connsiteY3189"/>
                  </a:cxn>
                  <a:cxn ang="0">
                    <a:pos x="connsiteX3190" y="connsiteY3190"/>
                  </a:cxn>
                  <a:cxn ang="0">
                    <a:pos x="connsiteX3191" y="connsiteY3191"/>
                  </a:cxn>
                  <a:cxn ang="0">
                    <a:pos x="connsiteX3192" y="connsiteY3192"/>
                  </a:cxn>
                  <a:cxn ang="0">
                    <a:pos x="connsiteX3193" y="connsiteY3193"/>
                  </a:cxn>
                  <a:cxn ang="0">
                    <a:pos x="connsiteX3194" y="connsiteY3194"/>
                  </a:cxn>
                  <a:cxn ang="0">
                    <a:pos x="connsiteX3195" y="connsiteY3195"/>
                  </a:cxn>
                  <a:cxn ang="0">
                    <a:pos x="connsiteX3196" y="connsiteY3196"/>
                  </a:cxn>
                  <a:cxn ang="0">
                    <a:pos x="connsiteX3197" y="connsiteY3197"/>
                  </a:cxn>
                  <a:cxn ang="0">
                    <a:pos x="connsiteX3198" y="connsiteY3198"/>
                  </a:cxn>
                  <a:cxn ang="0">
                    <a:pos x="connsiteX3199" y="connsiteY3199"/>
                  </a:cxn>
                  <a:cxn ang="0">
                    <a:pos x="connsiteX3200" y="connsiteY3200"/>
                  </a:cxn>
                  <a:cxn ang="0">
                    <a:pos x="connsiteX3201" y="connsiteY3201"/>
                  </a:cxn>
                  <a:cxn ang="0">
                    <a:pos x="connsiteX3202" y="connsiteY3202"/>
                  </a:cxn>
                  <a:cxn ang="0">
                    <a:pos x="connsiteX3203" y="connsiteY3203"/>
                  </a:cxn>
                  <a:cxn ang="0">
                    <a:pos x="connsiteX3204" y="connsiteY3204"/>
                  </a:cxn>
                  <a:cxn ang="0">
                    <a:pos x="connsiteX3205" y="connsiteY3205"/>
                  </a:cxn>
                  <a:cxn ang="0">
                    <a:pos x="connsiteX3206" y="connsiteY3206"/>
                  </a:cxn>
                  <a:cxn ang="0">
                    <a:pos x="connsiteX3207" y="connsiteY3207"/>
                  </a:cxn>
                  <a:cxn ang="0">
                    <a:pos x="connsiteX3208" y="connsiteY3208"/>
                  </a:cxn>
                  <a:cxn ang="0">
                    <a:pos x="connsiteX3209" y="connsiteY3209"/>
                  </a:cxn>
                  <a:cxn ang="0">
                    <a:pos x="connsiteX3210" y="connsiteY3210"/>
                  </a:cxn>
                  <a:cxn ang="0">
                    <a:pos x="connsiteX3211" y="connsiteY3211"/>
                  </a:cxn>
                  <a:cxn ang="0">
                    <a:pos x="connsiteX3212" y="connsiteY3212"/>
                  </a:cxn>
                  <a:cxn ang="0">
                    <a:pos x="connsiteX3213" y="connsiteY3213"/>
                  </a:cxn>
                  <a:cxn ang="0">
                    <a:pos x="connsiteX3214" y="connsiteY3214"/>
                  </a:cxn>
                  <a:cxn ang="0">
                    <a:pos x="connsiteX3215" y="connsiteY3215"/>
                  </a:cxn>
                  <a:cxn ang="0">
                    <a:pos x="connsiteX3216" y="connsiteY3216"/>
                  </a:cxn>
                  <a:cxn ang="0">
                    <a:pos x="connsiteX3217" y="connsiteY3217"/>
                  </a:cxn>
                  <a:cxn ang="0">
                    <a:pos x="connsiteX3218" y="connsiteY3218"/>
                  </a:cxn>
                  <a:cxn ang="0">
                    <a:pos x="connsiteX3219" y="connsiteY3219"/>
                  </a:cxn>
                  <a:cxn ang="0">
                    <a:pos x="connsiteX3220" y="connsiteY3220"/>
                  </a:cxn>
                  <a:cxn ang="0">
                    <a:pos x="connsiteX3221" y="connsiteY3221"/>
                  </a:cxn>
                  <a:cxn ang="0">
                    <a:pos x="connsiteX3222" y="connsiteY3222"/>
                  </a:cxn>
                  <a:cxn ang="0">
                    <a:pos x="connsiteX3223" y="connsiteY3223"/>
                  </a:cxn>
                  <a:cxn ang="0">
                    <a:pos x="connsiteX3224" y="connsiteY3224"/>
                  </a:cxn>
                  <a:cxn ang="0">
                    <a:pos x="connsiteX3225" y="connsiteY3225"/>
                  </a:cxn>
                  <a:cxn ang="0">
                    <a:pos x="connsiteX3226" y="connsiteY3226"/>
                  </a:cxn>
                  <a:cxn ang="0">
                    <a:pos x="connsiteX3227" y="connsiteY3227"/>
                  </a:cxn>
                  <a:cxn ang="0">
                    <a:pos x="connsiteX3228" y="connsiteY3228"/>
                  </a:cxn>
                  <a:cxn ang="0">
                    <a:pos x="connsiteX3229" y="connsiteY3229"/>
                  </a:cxn>
                  <a:cxn ang="0">
                    <a:pos x="connsiteX3230" y="connsiteY3230"/>
                  </a:cxn>
                  <a:cxn ang="0">
                    <a:pos x="connsiteX3231" y="connsiteY3231"/>
                  </a:cxn>
                  <a:cxn ang="0">
                    <a:pos x="connsiteX3232" y="connsiteY3232"/>
                  </a:cxn>
                  <a:cxn ang="0">
                    <a:pos x="connsiteX3233" y="connsiteY3233"/>
                  </a:cxn>
                  <a:cxn ang="0">
                    <a:pos x="connsiteX3234" y="connsiteY3234"/>
                  </a:cxn>
                  <a:cxn ang="0">
                    <a:pos x="connsiteX3235" y="connsiteY3235"/>
                  </a:cxn>
                  <a:cxn ang="0">
                    <a:pos x="connsiteX3236" y="connsiteY3236"/>
                  </a:cxn>
                  <a:cxn ang="0">
                    <a:pos x="connsiteX3237" y="connsiteY3237"/>
                  </a:cxn>
                  <a:cxn ang="0">
                    <a:pos x="connsiteX3238" y="connsiteY3238"/>
                  </a:cxn>
                  <a:cxn ang="0">
                    <a:pos x="connsiteX3239" y="connsiteY3239"/>
                  </a:cxn>
                  <a:cxn ang="0">
                    <a:pos x="connsiteX3240" y="connsiteY3240"/>
                  </a:cxn>
                  <a:cxn ang="0">
                    <a:pos x="connsiteX3241" y="connsiteY3241"/>
                  </a:cxn>
                  <a:cxn ang="0">
                    <a:pos x="connsiteX3242" y="connsiteY3242"/>
                  </a:cxn>
                  <a:cxn ang="0">
                    <a:pos x="connsiteX3243" y="connsiteY3243"/>
                  </a:cxn>
                  <a:cxn ang="0">
                    <a:pos x="connsiteX3244" y="connsiteY3244"/>
                  </a:cxn>
                  <a:cxn ang="0">
                    <a:pos x="connsiteX3245" y="connsiteY3245"/>
                  </a:cxn>
                  <a:cxn ang="0">
                    <a:pos x="connsiteX3246" y="connsiteY3246"/>
                  </a:cxn>
                  <a:cxn ang="0">
                    <a:pos x="connsiteX3247" y="connsiteY3247"/>
                  </a:cxn>
                  <a:cxn ang="0">
                    <a:pos x="connsiteX3248" y="connsiteY3248"/>
                  </a:cxn>
                  <a:cxn ang="0">
                    <a:pos x="connsiteX3249" y="connsiteY3249"/>
                  </a:cxn>
                  <a:cxn ang="0">
                    <a:pos x="connsiteX3250" y="connsiteY3250"/>
                  </a:cxn>
                  <a:cxn ang="0">
                    <a:pos x="connsiteX3251" y="connsiteY3251"/>
                  </a:cxn>
                  <a:cxn ang="0">
                    <a:pos x="connsiteX3252" y="connsiteY3252"/>
                  </a:cxn>
                  <a:cxn ang="0">
                    <a:pos x="connsiteX3253" y="connsiteY3253"/>
                  </a:cxn>
                  <a:cxn ang="0">
                    <a:pos x="connsiteX3254" y="connsiteY3254"/>
                  </a:cxn>
                  <a:cxn ang="0">
                    <a:pos x="connsiteX3255" y="connsiteY3255"/>
                  </a:cxn>
                  <a:cxn ang="0">
                    <a:pos x="connsiteX3256" y="connsiteY3256"/>
                  </a:cxn>
                  <a:cxn ang="0">
                    <a:pos x="connsiteX3257" y="connsiteY3257"/>
                  </a:cxn>
                  <a:cxn ang="0">
                    <a:pos x="connsiteX3258" y="connsiteY3258"/>
                  </a:cxn>
                  <a:cxn ang="0">
                    <a:pos x="connsiteX3259" y="connsiteY3259"/>
                  </a:cxn>
                  <a:cxn ang="0">
                    <a:pos x="connsiteX3260" y="connsiteY3260"/>
                  </a:cxn>
                  <a:cxn ang="0">
                    <a:pos x="connsiteX3261" y="connsiteY3261"/>
                  </a:cxn>
                  <a:cxn ang="0">
                    <a:pos x="connsiteX3262" y="connsiteY3262"/>
                  </a:cxn>
                  <a:cxn ang="0">
                    <a:pos x="connsiteX3263" y="connsiteY3263"/>
                  </a:cxn>
                  <a:cxn ang="0">
                    <a:pos x="connsiteX3264" y="connsiteY3264"/>
                  </a:cxn>
                  <a:cxn ang="0">
                    <a:pos x="connsiteX3265" y="connsiteY3265"/>
                  </a:cxn>
                  <a:cxn ang="0">
                    <a:pos x="connsiteX3266" y="connsiteY3266"/>
                  </a:cxn>
                  <a:cxn ang="0">
                    <a:pos x="connsiteX3267" y="connsiteY3267"/>
                  </a:cxn>
                  <a:cxn ang="0">
                    <a:pos x="connsiteX3268" y="connsiteY3268"/>
                  </a:cxn>
                  <a:cxn ang="0">
                    <a:pos x="connsiteX3269" y="connsiteY3269"/>
                  </a:cxn>
                  <a:cxn ang="0">
                    <a:pos x="connsiteX3270" y="connsiteY3270"/>
                  </a:cxn>
                  <a:cxn ang="0">
                    <a:pos x="connsiteX3271" y="connsiteY3271"/>
                  </a:cxn>
                  <a:cxn ang="0">
                    <a:pos x="connsiteX3272" y="connsiteY3272"/>
                  </a:cxn>
                  <a:cxn ang="0">
                    <a:pos x="connsiteX3273" y="connsiteY3273"/>
                  </a:cxn>
                  <a:cxn ang="0">
                    <a:pos x="connsiteX3274" y="connsiteY3274"/>
                  </a:cxn>
                  <a:cxn ang="0">
                    <a:pos x="connsiteX3275" y="connsiteY3275"/>
                  </a:cxn>
                  <a:cxn ang="0">
                    <a:pos x="connsiteX3276" y="connsiteY3276"/>
                  </a:cxn>
                  <a:cxn ang="0">
                    <a:pos x="connsiteX3277" y="connsiteY3277"/>
                  </a:cxn>
                  <a:cxn ang="0">
                    <a:pos x="connsiteX3278" y="connsiteY3278"/>
                  </a:cxn>
                  <a:cxn ang="0">
                    <a:pos x="connsiteX3279" y="connsiteY3279"/>
                  </a:cxn>
                  <a:cxn ang="0">
                    <a:pos x="connsiteX3280" y="connsiteY3280"/>
                  </a:cxn>
                  <a:cxn ang="0">
                    <a:pos x="connsiteX3281" y="connsiteY3281"/>
                  </a:cxn>
                  <a:cxn ang="0">
                    <a:pos x="connsiteX3282" y="connsiteY3282"/>
                  </a:cxn>
                  <a:cxn ang="0">
                    <a:pos x="connsiteX3283" y="connsiteY3283"/>
                  </a:cxn>
                  <a:cxn ang="0">
                    <a:pos x="connsiteX3284" y="connsiteY3284"/>
                  </a:cxn>
                  <a:cxn ang="0">
                    <a:pos x="connsiteX3285" y="connsiteY3285"/>
                  </a:cxn>
                  <a:cxn ang="0">
                    <a:pos x="connsiteX3286" y="connsiteY3286"/>
                  </a:cxn>
                  <a:cxn ang="0">
                    <a:pos x="connsiteX3287" y="connsiteY3287"/>
                  </a:cxn>
                  <a:cxn ang="0">
                    <a:pos x="connsiteX3288" y="connsiteY3288"/>
                  </a:cxn>
                  <a:cxn ang="0">
                    <a:pos x="connsiteX3289" y="connsiteY3289"/>
                  </a:cxn>
                  <a:cxn ang="0">
                    <a:pos x="connsiteX3290" y="connsiteY3290"/>
                  </a:cxn>
                  <a:cxn ang="0">
                    <a:pos x="connsiteX3291" y="connsiteY3291"/>
                  </a:cxn>
                  <a:cxn ang="0">
                    <a:pos x="connsiteX3292" y="connsiteY3292"/>
                  </a:cxn>
                  <a:cxn ang="0">
                    <a:pos x="connsiteX3293" y="connsiteY3293"/>
                  </a:cxn>
                  <a:cxn ang="0">
                    <a:pos x="connsiteX3294" y="connsiteY3294"/>
                  </a:cxn>
                  <a:cxn ang="0">
                    <a:pos x="connsiteX3295" y="connsiteY3295"/>
                  </a:cxn>
                  <a:cxn ang="0">
                    <a:pos x="connsiteX3296" y="connsiteY3296"/>
                  </a:cxn>
                  <a:cxn ang="0">
                    <a:pos x="connsiteX3297" y="connsiteY3297"/>
                  </a:cxn>
                  <a:cxn ang="0">
                    <a:pos x="connsiteX3298" y="connsiteY3298"/>
                  </a:cxn>
                  <a:cxn ang="0">
                    <a:pos x="connsiteX3299" y="connsiteY3299"/>
                  </a:cxn>
                  <a:cxn ang="0">
                    <a:pos x="connsiteX3300" y="connsiteY3300"/>
                  </a:cxn>
                  <a:cxn ang="0">
                    <a:pos x="connsiteX3301" y="connsiteY3301"/>
                  </a:cxn>
                  <a:cxn ang="0">
                    <a:pos x="connsiteX3302" y="connsiteY3302"/>
                  </a:cxn>
                  <a:cxn ang="0">
                    <a:pos x="connsiteX3303" y="connsiteY3303"/>
                  </a:cxn>
                  <a:cxn ang="0">
                    <a:pos x="connsiteX3304" y="connsiteY3304"/>
                  </a:cxn>
                  <a:cxn ang="0">
                    <a:pos x="connsiteX3305" y="connsiteY3305"/>
                  </a:cxn>
                  <a:cxn ang="0">
                    <a:pos x="connsiteX3306" y="connsiteY3306"/>
                  </a:cxn>
                  <a:cxn ang="0">
                    <a:pos x="connsiteX3307" y="connsiteY3307"/>
                  </a:cxn>
                  <a:cxn ang="0">
                    <a:pos x="connsiteX3308" y="connsiteY3308"/>
                  </a:cxn>
                  <a:cxn ang="0">
                    <a:pos x="connsiteX3309" y="connsiteY3309"/>
                  </a:cxn>
                  <a:cxn ang="0">
                    <a:pos x="connsiteX3310" y="connsiteY3310"/>
                  </a:cxn>
                  <a:cxn ang="0">
                    <a:pos x="connsiteX3311" y="connsiteY3311"/>
                  </a:cxn>
                  <a:cxn ang="0">
                    <a:pos x="connsiteX3312" y="connsiteY3312"/>
                  </a:cxn>
                  <a:cxn ang="0">
                    <a:pos x="connsiteX3313" y="connsiteY3313"/>
                  </a:cxn>
                  <a:cxn ang="0">
                    <a:pos x="connsiteX3314" y="connsiteY3314"/>
                  </a:cxn>
                  <a:cxn ang="0">
                    <a:pos x="connsiteX3315" y="connsiteY3315"/>
                  </a:cxn>
                  <a:cxn ang="0">
                    <a:pos x="connsiteX3316" y="connsiteY3316"/>
                  </a:cxn>
                  <a:cxn ang="0">
                    <a:pos x="connsiteX3317" y="connsiteY3317"/>
                  </a:cxn>
                  <a:cxn ang="0">
                    <a:pos x="connsiteX3318" y="connsiteY3318"/>
                  </a:cxn>
                  <a:cxn ang="0">
                    <a:pos x="connsiteX3319" y="connsiteY3319"/>
                  </a:cxn>
                  <a:cxn ang="0">
                    <a:pos x="connsiteX3320" y="connsiteY3320"/>
                  </a:cxn>
                  <a:cxn ang="0">
                    <a:pos x="connsiteX3321" y="connsiteY3321"/>
                  </a:cxn>
                  <a:cxn ang="0">
                    <a:pos x="connsiteX3322" y="connsiteY3322"/>
                  </a:cxn>
                  <a:cxn ang="0">
                    <a:pos x="connsiteX3323" y="connsiteY3323"/>
                  </a:cxn>
                  <a:cxn ang="0">
                    <a:pos x="connsiteX3324" y="connsiteY3324"/>
                  </a:cxn>
                  <a:cxn ang="0">
                    <a:pos x="connsiteX3325" y="connsiteY3325"/>
                  </a:cxn>
                  <a:cxn ang="0">
                    <a:pos x="connsiteX3326" y="connsiteY3326"/>
                  </a:cxn>
                  <a:cxn ang="0">
                    <a:pos x="connsiteX3327" y="connsiteY3327"/>
                  </a:cxn>
                  <a:cxn ang="0">
                    <a:pos x="connsiteX3328" y="connsiteY3328"/>
                  </a:cxn>
                  <a:cxn ang="0">
                    <a:pos x="connsiteX3329" y="connsiteY3329"/>
                  </a:cxn>
                  <a:cxn ang="0">
                    <a:pos x="connsiteX3330" y="connsiteY3330"/>
                  </a:cxn>
                  <a:cxn ang="0">
                    <a:pos x="connsiteX3331" y="connsiteY3331"/>
                  </a:cxn>
                  <a:cxn ang="0">
                    <a:pos x="connsiteX3332" y="connsiteY3332"/>
                  </a:cxn>
                  <a:cxn ang="0">
                    <a:pos x="connsiteX3333" y="connsiteY3333"/>
                  </a:cxn>
                  <a:cxn ang="0">
                    <a:pos x="connsiteX3334" y="connsiteY3334"/>
                  </a:cxn>
                  <a:cxn ang="0">
                    <a:pos x="connsiteX3335" y="connsiteY3335"/>
                  </a:cxn>
                  <a:cxn ang="0">
                    <a:pos x="connsiteX3336" y="connsiteY3336"/>
                  </a:cxn>
                  <a:cxn ang="0">
                    <a:pos x="connsiteX3337" y="connsiteY3337"/>
                  </a:cxn>
                  <a:cxn ang="0">
                    <a:pos x="connsiteX3338" y="connsiteY3338"/>
                  </a:cxn>
                  <a:cxn ang="0">
                    <a:pos x="connsiteX3339" y="connsiteY3339"/>
                  </a:cxn>
                  <a:cxn ang="0">
                    <a:pos x="connsiteX3340" y="connsiteY3340"/>
                  </a:cxn>
                  <a:cxn ang="0">
                    <a:pos x="connsiteX3341" y="connsiteY3341"/>
                  </a:cxn>
                  <a:cxn ang="0">
                    <a:pos x="connsiteX3342" y="connsiteY3342"/>
                  </a:cxn>
                  <a:cxn ang="0">
                    <a:pos x="connsiteX3343" y="connsiteY3343"/>
                  </a:cxn>
                  <a:cxn ang="0">
                    <a:pos x="connsiteX3344" y="connsiteY3344"/>
                  </a:cxn>
                  <a:cxn ang="0">
                    <a:pos x="connsiteX3345" y="connsiteY3345"/>
                  </a:cxn>
                  <a:cxn ang="0">
                    <a:pos x="connsiteX3346" y="connsiteY3346"/>
                  </a:cxn>
                  <a:cxn ang="0">
                    <a:pos x="connsiteX3347" y="connsiteY3347"/>
                  </a:cxn>
                  <a:cxn ang="0">
                    <a:pos x="connsiteX3348" y="connsiteY3348"/>
                  </a:cxn>
                  <a:cxn ang="0">
                    <a:pos x="connsiteX3349" y="connsiteY3349"/>
                  </a:cxn>
                  <a:cxn ang="0">
                    <a:pos x="connsiteX3350" y="connsiteY3350"/>
                  </a:cxn>
                  <a:cxn ang="0">
                    <a:pos x="connsiteX3351" y="connsiteY3351"/>
                  </a:cxn>
                  <a:cxn ang="0">
                    <a:pos x="connsiteX3352" y="connsiteY3352"/>
                  </a:cxn>
                  <a:cxn ang="0">
                    <a:pos x="connsiteX3353" y="connsiteY3353"/>
                  </a:cxn>
                  <a:cxn ang="0">
                    <a:pos x="connsiteX3354" y="connsiteY3354"/>
                  </a:cxn>
                  <a:cxn ang="0">
                    <a:pos x="connsiteX3355" y="connsiteY3355"/>
                  </a:cxn>
                  <a:cxn ang="0">
                    <a:pos x="connsiteX3356" y="connsiteY3356"/>
                  </a:cxn>
                  <a:cxn ang="0">
                    <a:pos x="connsiteX3357" y="connsiteY3357"/>
                  </a:cxn>
                  <a:cxn ang="0">
                    <a:pos x="connsiteX3358" y="connsiteY3358"/>
                  </a:cxn>
                  <a:cxn ang="0">
                    <a:pos x="connsiteX3359" y="connsiteY3359"/>
                  </a:cxn>
                  <a:cxn ang="0">
                    <a:pos x="connsiteX3360" y="connsiteY3360"/>
                  </a:cxn>
                  <a:cxn ang="0">
                    <a:pos x="connsiteX3361" y="connsiteY3361"/>
                  </a:cxn>
                  <a:cxn ang="0">
                    <a:pos x="connsiteX3362" y="connsiteY3362"/>
                  </a:cxn>
                  <a:cxn ang="0">
                    <a:pos x="connsiteX3363" y="connsiteY3363"/>
                  </a:cxn>
                  <a:cxn ang="0">
                    <a:pos x="connsiteX3364" y="connsiteY3364"/>
                  </a:cxn>
                  <a:cxn ang="0">
                    <a:pos x="connsiteX3365" y="connsiteY3365"/>
                  </a:cxn>
                  <a:cxn ang="0">
                    <a:pos x="connsiteX3366" y="connsiteY3366"/>
                  </a:cxn>
                  <a:cxn ang="0">
                    <a:pos x="connsiteX3367" y="connsiteY3367"/>
                  </a:cxn>
                  <a:cxn ang="0">
                    <a:pos x="connsiteX3368" y="connsiteY3368"/>
                  </a:cxn>
                  <a:cxn ang="0">
                    <a:pos x="connsiteX3369" y="connsiteY3369"/>
                  </a:cxn>
                  <a:cxn ang="0">
                    <a:pos x="connsiteX3370" y="connsiteY3370"/>
                  </a:cxn>
                  <a:cxn ang="0">
                    <a:pos x="connsiteX3371" y="connsiteY3371"/>
                  </a:cxn>
                  <a:cxn ang="0">
                    <a:pos x="connsiteX3372" y="connsiteY3372"/>
                  </a:cxn>
                  <a:cxn ang="0">
                    <a:pos x="connsiteX3373" y="connsiteY3373"/>
                  </a:cxn>
                  <a:cxn ang="0">
                    <a:pos x="connsiteX3374" y="connsiteY3374"/>
                  </a:cxn>
                  <a:cxn ang="0">
                    <a:pos x="connsiteX3375" y="connsiteY3375"/>
                  </a:cxn>
                  <a:cxn ang="0">
                    <a:pos x="connsiteX3376" y="connsiteY3376"/>
                  </a:cxn>
                  <a:cxn ang="0">
                    <a:pos x="connsiteX3377" y="connsiteY3377"/>
                  </a:cxn>
                  <a:cxn ang="0">
                    <a:pos x="connsiteX3378" y="connsiteY3378"/>
                  </a:cxn>
                  <a:cxn ang="0">
                    <a:pos x="connsiteX3379" y="connsiteY3379"/>
                  </a:cxn>
                  <a:cxn ang="0">
                    <a:pos x="connsiteX3380" y="connsiteY3380"/>
                  </a:cxn>
                  <a:cxn ang="0">
                    <a:pos x="connsiteX3381" y="connsiteY3381"/>
                  </a:cxn>
                  <a:cxn ang="0">
                    <a:pos x="connsiteX3382" y="connsiteY3382"/>
                  </a:cxn>
                  <a:cxn ang="0">
                    <a:pos x="connsiteX3383" y="connsiteY3383"/>
                  </a:cxn>
                  <a:cxn ang="0">
                    <a:pos x="connsiteX3384" y="connsiteY3384"/>
                  </a:cxn>
                  <a:cxn ang="0">
                    <a:pos x="connsiteX3385" y="connsiteY3385"/>
                  </a:cxn>
                  <a:cxn ang="0">
                    <a:pos x="connsiteX3386" y="connsiteY3386"/>
                  </a:cxn>
                  <a:cxn ang="0">
                    <a:pos x="connsiteX3387" y="connsiteY3387"/>
                  </a:cxn>
                  <a:cxn ang="0">
                    <a:pos x="connsiteX3388" y="connsiteY3388"/>
                  </a:cxn>
                  <a:cxn ang="0">
                    <a:pos x="connsiteX3389" y="connsiteY3389"/>
                  </a:cxn>
                  <a:cxn ang="0">
                    <a:pos x="connsiteX3390" y="connsiteY3390"/>
                  </a:cxn>
                  <a:cxn ang="0">
                    <a:pos x="connsiteX3391" y="connsiteY3391"/>
                  </a:cxn>
                  <a:cxn ang="0">
                    <a:pos x="connsiteX3392" y="connsiteY3392"/>
                  </a:cxn>
                  <a:cxn ang="0">
                    <a:pos x="connsiteX3393" y="connsiteY3393"/>
                  </a:cxn>
                  <a:cxn ang="0">
                    <a:pos x="connsiteX3394" y="connsiteY3394"/>
                  </a:cxn>
                  <a:cxn ang="0">
                    <a:pos x="connsiteX3395" y="connsiteY3395"/>
                  </a:cxn>
                  <a:cxn ang="0">
                    <a:pos x="connsiteX3396" y="connsiteY3396"/>
                  </a:cxn>
                  <a:cxn ang="0">
                    <a:pos x="connsiteX3397" y="connsiteY3397"/>
                  </a:cxn>
                  <a:cxn ang="0">
                    <a:pos x="connsiteX3398" y="connsiteY3398"/>
                  </a:cxn>
                  <a:cxn ang="0">
                    <a:pos x="connsiteX3399" y="connsiteY3399"/>
                  </a:cxn>
                  <a:cxn ang="0">
                    <a:pos x="connsiteX3400" y="connsiteY3400"/>
                  </a:cxn>
                  <a:cxn ang="0">
                    <a:pos x="connsiteX3401" y="connsiteY3401"/>
                  </a:cxn>
                  <a:cxn ang="0">
                    <a:pos x="connsiteX3402" y="connsiteY3402"/>
                  </a:cxn>
                  <a:cxn ang="0">
                    <a:pos x="connsiteX3403" y="connsiteY3403"/>
                  </a:cxn>
                  <a:cxn ang="0">
                    <a:pos x="connsiteX3404" y="connsiteY3404"/>
                  </a:cxn>
                  <a:cxn ang="0">
                    <a:pos x="connsiteX3405" y="connsiteY3405"/>
                  </a:cxn>
                  <a:cxn ang="0">
                    <a:pos x="connsiteX3406" y="connsiteY3406"/>
                  </a:cxn>
                  <a:cxn ang="0">
                    <a:pos x="connsiteX3407" y="connsiteY3407"/>
                  </a:cxn>
                  <a:cxn ang="0">
                    <a:pos x="connsiteX3408" y="connsiteY3408"/>
                  </a:cxn>
                  <a:cxn ang="0">
                    <a:pos x="connsiteX3409" y="connsiteY3409"/>
                  </a:cxn>
                  <a:cxn ang="0">
                    <a:pos x="connsiteX3410" y="connsiteY3410"/>
                  </a:cxn>
                  <a:cxn ang="0">
                    <a:pos x="connsiteX3411" y="connsiteY3411"/>
                  </a:cxn>
                  <a:cxn ang="0">
                    <a:pos x="connsiteX3412" y="connsiteY3412"/>
                  </a:cxn>
                  <a:cxn ang="0">
                    <a:pos x="connsiteX3413" y="connsiteY3413"/>
                  </a:cxn>
                  <a:cxn ang="0">
                    <a:pos x="connsiteX3414" y="connsiteY3414"/>
                  </a:cxn>
                  <a:cxn ang="0">
                    <a:pos x="connsiteX3415" y="connsiteY3415"/>
                  </a:cxn>
                  <a:cxn ang="0">
                    <a:pos x="connsiteX3416" y="connsiteY3416"/>
                  </a:cxn>
                  <a:cxn ang="0">
                    <a:pos x="connsiteX3417" y="connsiteY3417"/>
                  </a:cxn>
                  <a:cxn ang="0">
                    <a:pos x="connsiteX3418" y="connsiteY3418"/>
                  </a:cxn>
                  <a:cxn ang="0">
                    <a:pos x="connsiteX3419" y="connsiteY3419"/>
                  </a:cxn>
                  <a:cxn ang="0">
                    <a:pos x="connsiteX3420" y="connsiteY3420"/>
                  </a:cxn>
                  <a:cxn ang="0">
                    <a:pos x="connsiteX3421" y="connsiteY3421"/>
                  </a:cxn>
                  <a:cxn ang="0">
                    <a:pos x="connsiteX3422" y="connsiteY3422"/>
                  </a:cxn>
                  <a:cxn ang="0">
                    <a:pos x="connsiteX3423" y="connsiteY3423"/>
                  </a:cxn>
                  <a:cxn ang="0">
                    <a:pos x="connsiteX3424" y="connsiteY3424"/>
                  </a:cxn>
                  <a:cxn ang="0">
                    <a:pos x="connsiteX3425" y="connsiteY3425"/>
                  </a:cxn>
                  <a:cxn ang="0">
                    <a:pos x="connsiteX3426" y="connsiteY3426"/>
                  </a:cxn>
                  <a:cxn ang="0">
                    <a:pos x="connsiteX3427" y="connsiteY3427"/>
                  </a:cxn>
                  <a:cxn ang="0">
                    <a:pos x="connsiteX3428" y="connsiteY3428"/>
                  </a:cxn>
                  <a:cxn ang="0">
                    <a:pos x="connsiteX3429" y="connsiteY3429"/>
                  </a:cxn>
                  <a:cxn ang="0">
                    <a:pos x="connsiteX3430" y="connsiteY3430"/>
                  </a:cxn>
                  <a:cxn ang="0">
                    <a:pos x="connsiteX3431" y="connsiteY3431"/>
                  </a:cxn>
                  <a:cxn ang="0">
                    <a:pos x="connsiteX3432" y="connsiteY3432"/>
                  </a:cxn>
                  <a:cxn ang="0">
                    <a:pos x="connsiteX3433" y="connsiteY3433"/>
                  </a:cxn>
                  <a:cxn ang="0">
                    <a:pos x="connsiteX3434" y="connsiteY3434"/>
                  </a:cxn>
                  <a:cxn ang="0">
                    <a:pos x="connsiteX3435" y="connsiteY3435"/>
                  </a:cxn>
                  <a:cxn ang="0">
                    <a:pos x="connsiteX3436" y="connsiteY3436"/>
                  </a:cxn>
                  <a:cxn ang="0">
                    <a:pos x="connsiteX3437" y="connsiteY3437"/>
                  </a:cxn>
                  <a:cxn ang="0">
                    <a:pos x="connsiteX3438" y="connsiteY3438"/>
                  </a:cxn>
                  <a:cxn ang="0">
                    <a:pos x="connsiteX3439" y="connsiteY3439"/>
                  </a:cxn>
                  <a:cxn ang="0">
                    <a:pos x="connsiteX3440" y="connsiteY3440"/>
                  </a:cxn>
                  <a:cxn ang="0">
                    <a:pos x="connsiteX3441" y="connsiteY3441"/>
                  </a:cxn>
                  <a:cxn ang="0">
                    <a:pos x="connsiteX3442" y="connsiteY3442"/>
                  </a:cxn>
                  <a:cxn ang="0">
                    <a:pos x="connsiteX3443" y="connsiteY3443"/>
                  </a:cxn>
                  <a:cxn ang="0">
                    <a:pos x="connsiteX3444" y="connsiteY3444"/>
                  </a:cxn>
                  <a:cxn ang="0">
                    <a:pos x="connsiteX3445" y="connsiteY3445"/>
                  </a:cxn>
                  <a:cxn ang="0">
                    <a:pos x="connsiteX3446" y="connsiteY3446"/>
                  </a:cxn>
                  <a:cxn ang="0">
                    <a:pos x="connsiteX3447" y="connsiteY3447"/>
                  </a:cxn>
                  <a:cxn ang="0">
                    <a:pos x="connsiteX3448" y="connsiteY3448"/>
                  </a:cxn>
                  <a:cxn ang="0">
                    <a:pos x="connsiteX3449" y="connsiteY3449"/>
                  </a:cxn>
                  <a:cxn ang="0">
                    <a:pos x="connsiteX3450" y="connsiteY3450"/>
                  </a:cxn>
                  <a:cxn ang="0">
                    <a:pos x="connsiteX3451" y="connsiteY3451"/>
                  </a:cxn>
                  <a:cxn ang="0">
                    <a:pos x="connsiteX3452" y="connsiteY3452"/>
                  </a:cxn>
                  <a:cxn ang="0">
                    <a:pos x="connsiteX3453" y="connsiteY3453"/>
                  </a:cxn>
                  <a:cxn ang="0">
                    <a:pos x="connsiteX3454" y="connsiteY3454"/>
                  </a:cxn>
                  <a:cxn ang="0">
                    <a:pos x="connsiteX3455" y="connsiteY3455"/>
                  </a:cxn>
                  <a:cxn ang="0">
                    <a:pos x="connsiteX3456" y="connsiteY3456"/>
                  </a:cxn>
                  <a:cxn ang="0">
                    <a:pos x="connsiteX3457" y="connsiteY3457"/>
                  </a:cxn>
                  <a:cxn ang="0">
                    <a:pos x="connsiteX3458" y="connsiteY3458"/>
                  </a:cxn>
                  <a:cxn ang="0">
                    <a:pos x="connsiteX3459" y="connsiteY3459"/>
                  </a:cxn>
                  <a:cxn ang="0">
                    <a:pos x="connsiteX3460" y="connsiteY3460"/>
                  </a:cxn>
                  <a:cxn ang="0">
                    <a:pos x="connsiteX3461" y="connsiteY3461"/>
                  </a:cxn>
                  <a:cxn ang="0">
                    <a:pos x="connsiteX3462" y="connsiteY3462"/>
                  </a:cxn>
                  <a:cxn ang="0">
                    <a:pos x="connsiteX3463" y="connsiteY3463"/>
                  </a:cxn>
                  <a:cxn ang="0">
                    <a:pos x="connsiteX3464" y="connsiteY3464"/>
                  </a:cxn>
                  <a:cxn ang="0">
                    <a:pos x="connsiteX3465" y="connsiteY3465"/>
                  </a:cxn>
                  <a:cxn ang="0">
                    <a:pos x="connsiteX3466" y="connsiteY3466"/>
                  </a:cxn>
                  <a:cxn ang="0">
                    <a:pos x="connsiteX3467" y="connsiteY3467"/>
                  </a:cxn>
                  <a:cxn ang="0">
                    <a:pos x="connsiteX3468" y="connsiteY3468"/>
                  </a:cxn>
                  <a:cxn ang="0">
                    <a:pos x="connsiteX3469" y="connsiteY3469"/>
                  </a:cxn>
                  <a:cxn ang="0">
                    <a:pos x="connsiteX3470" y="connsiteY3470"/>
                  </a:cxn>
                  <a:cxn ang="0">
                    <a:pos x="connsiteX3471" y="connsiteY3471"/>
                  </a:cxn>
                  <a:cxn ang="0">
                    <a:pos x="connsiteX3472" y="connsiteY3472"/>
                  </a:cxn>
                  <a:cxn ang="0">
                    <a:pos x="connsiteX3473" y="connsiteY3473"/>
                  </a:cxn>
                  <a:cxn ang="0">
                    <a:pos x="connsiteX3474" y="connsiteY3474"/>
                  </a:cxn>
                  <a:cxn ang="0">
                    <a:pos x="connsiteX3475" y="connsiteY3475"/>
                  </a:cxn>
                  <a:cxn ang="0">
                    <a:pos x="connsiteX3476" y="connsiteY3476"/>
                  </a:cxn>
                  <a:cxn ang="0">
                    <a:pos x="connsiteX3477" y="connsiteY3477"/>
                  </a:cxn>
                  <a:cxn ang="0">
                    <a:pos x="connsiteX3478" y="connsiteY3478"/>
                  </a:cxn>
                  <a:cxn ang="0">
                    <a:pos x="connsiteX3479" y="connsiteY3479"/>
                  </a:cxn>
                  <a:cxn ang="0">
                    <a:pos x="connsiteX3480" y="connsiteY3480"/>
                  </a:cxn>
                  <a:cxn ang="0">
                    <a:pos x="connsiteX3481" y="connsiteY3481"/>
                  </a:cxn>
                  <a:cxn ang="0">
                    <a:pos x="connsiteX3482" y="connsiteY3482"/>
                  </a:cxn>
                  <a:cxn ang="0">
                    <a:pos x="connsiteX3483" y="connsiteY3483"/>
                  </a:cxn>
                  <a:cxn ang="0">
                    <a:pos x="connsiteX3484" y="connsiteY3484"/>
                  </a:cxn>
                  <a:cxn ang="0">
                    <a:pos x="connsiteX3485" y="connsiteY3485"/>
                  </a:cxn>
                  <a:cxn ang="0">
                    <a:pos x="connsiteX3486" y="connsiteY3486"/>
                  </a:cxn>
                  <a:cxn ang="0">
                    <a:pos x="connsiteX3487" y="connsiteY3487"/>
                  </a:cxn>
                  <a:cxn ang="0">
                    <a:pos x="connsiteX3488" y="connsiteY3488"/>
                  </a:cxn>
                  <a:cxn ang="0">
                    <a:pos x="connsiteX3489" y="connsiteY3489"/>
                  </a:cxn>
                  <a:cxn ang="0">
                    <a:pos x="connsiteX3490" y="connsiteY3490"/>
                  </a:cxn>
                  <a:cxn ang="0">
                    <a:pos x="connsiteX3491" y="connsiteY3491"/>
                  </a:cxn>
                  <a:cxn ang="0">
                    <a:pos x="connsiteX3492" y="connsiteY3492"/>
                  </a:cxn>
                  <a:cxn ang="0">
                    <a:pos x="connsiteX3493" y="connsiteY3493"/>
                  </a:cxn>
                  <a:cxn ang="0">
                    <a:pos x="connsiteX3494" y="connsiteY3494"/>
                  </a:cxn>
                  <a:cxn ang="0">
                    <a:pos x="connsiteX3495" y="connsiteY3495"/>
                  </a:cxn>
                  <a:cxn ang="0">
                    <a:pos x="connsiteX3496" y="connsiteY3496"/>
                  </a:cxn>
                  <a:cxn ang="0">
                    <a:pos x="connsiteX3497" y="connsiteY3497"/>
                  </a:cxn>
                  <a:cxn ang="0">
                    <a:pos x="connsiteX3498" y="connsiteY3498"/>
                  </a:cxn>
                  <a:cxn ang="0">
                    <a:pos x="connsiteX3499" y="connsiteY3499"/>
                  </a:cxn>
                  <a:cxn ang="0">
                    <a:pos x="connsiteX3500" y="connsiteY3500"/>
                  </a:cxn>
                  <a:cxn ang="0">
                    <a:pos x="connsiteX3501" y="connsiteY3501"/>
                  </a:cxn>
                  <a:cxn ang="0">
                    <a:pos x="connsiteX3502" y="connsiteY3502"/>
                  </a:cxn>
                  <a:cxn ang="0">
                    <a:pos x="connsiteX3503" y="connsiteY3503"/>
                  </a:cxn>
                  <a:cxn ang="0">
                    <a:pos x="connsiteX3504" y="connsiteY3504"/>
                  </a:cxn>
                  <a:cxn ang="0">
                    <a:pos x="connsiteX3505" y="connsiteY3505"/>
                  </a:cxn>
                  <a:cxn ang="0">
                    <a:pos x="connsiteX3506" y="connsiteY3506"/>
                  </a:cxn>
                  <a:cxn ang="0">
                    <a:pos x="connsiteX3507" y="connsiteY3507"/>
                  </a:cxn>
                  <a:cxn ang="0">
                    <a:pos x="connsiteX3508" y="connsiteY3508"/>
                  </a:cxn>
                  <a:cxn ang="0">
                    <a:pos x="connsiteX3509" y="connsiteY3509"/>
                  </a:cxn>
                  <a:cxn ang="0">
                    <a:pos x="connsiteX3510" y="connsiteY3510"/>
                  </a:cxn>
                  <a:cxn ang="0">
                    <a:pos x="connsiteX3511" y="connsiteY3511"/>
                  </a:cxn>
                  <a:cxn ang="0">
                    <a:pos x="connsiteX3512" y="connsiteY3512"/>
                  </a:cxn>
                  <a:cxn ang="0">
                    <a:pos x="connsiteX3513" y="connsiteY3513"/>
                  </a:cxn>
                  <a:cxn ang="0">
                    <a:pos x="connsiteX3514" y="connsiteY3514"/>
                  </a:cxn>
                  <a:cxn ang="0">
                    <a:pos x="connsiteX3515" y="connsiteY3515"/>
                  </a:cxn>
                  <a:cxn ang="0">
                    <a:pos x="connsiteX3516" y="connsiteY3516"/>
                  </a:cxn>
                  <a:cxn ang="0">
                    <a:pos x="connsiteX3517" y="connsiteY3517"/>
                  </a:cxn>
                  <a:cxn ang="0">
                    <a:pos x="connsiteX3518" y="connsiteY3518"/>
                  </a:cxn>
                  <a:cxn ang="0">
                    <a:pos x="connsiteX3519" y="connsiteY3519"/>
                  </a:cxn>
                  <a:cxn ang="0">
                    <a:pos x="connsiteX3520" y="connsiteY3520"/>
                  </a:cxn>
                  <a:cxn ang="0">
                    <a:pos x="connsiteX3521" y="connsiteY3521"/>
                  </a:cxn>
                  <a:cxn ang="0">
                    <a:pos x="connsiteX3522" y="connsiteY3522"/>
                  </a:cxn>
                  <a:cxn ang="0">
                    <a:pos x="connsiteX3523" y="connsiteY3523"/>
                  </a:cxn>
                  <a:cxn ang="0">
                    <a:pos x="connsiteX3524" y="connsiteY3524"/>
                  </a:cxn>
                  <a:cxn ang="0">
                    <a:pos x="connsiteX3525" y="connsiteY3525"/>
                  </a:cxn>
                  <a:cxn ang="0">
                    <a:pos x="connsiteX3526" y="connsiteY3526"/>
                  </a:cxn>
                  <a:cxn ang="0">
                    <a:pos x="connsiteX3527" y="connsiteY3527"/>
                  </a:cxn>
                  <a:cxn ang="0">
                    <a:pos x="connsiteX3528" y="connsiteY3528"/>
                  </a:cxn>
                  <a:cxn ang="0">
                    <a:pos x="connsiteX3529" y="connsiteY3529"/>
                  </a:cxn>
                  <a:cxn ang="0">
                    <a:pos x="connsiteX3530" y="connsiteY3530"/>
                  </a:cxn>
                  <a:cxn ang="0">
                    <a:pos x="connsiteX3531" y="connsiteY3531"/>
                  </a:cxn>
                  <a:cxn ang="0">
                    <a:pos x="connsiteX3532" y="connsiteY3532"/>
                  </a:cxn>
                  <a:cxn ang="0">
                    <a:pos x="connsiteX3533" y="connsiteY3533"/>
                  </a:cxn>
                  <a:cxn ang="0">
                    <a:pos x="connsiteX3534" y="connsiteY3534"/>
                  </a:cxn>
                  <a:cxn ang="0">
                    <a:pos x="connsiteX3535" y="connsiteY3535"/>
                  </a:cxn>
                  <a:cxn ang="0">
                    <a:pos x="connsiteX3536" y="connsiteY3536"/>
                  </a:cxn>
                  <a:cxn ang="0">
                    <a:pos x="connsiteX3537" y="connsiteY3537"/>
                  </a:cxn>
                  <a:cxn ang="0">
                    <a:pos x="connsiteX3538" y="connsiteY3538"/>
                  </a:cxn>
                  <a:cxn ang="0">
                    <a:pos x="connsiteX3539" y="connsiteY3539"/>
                  </a:cxn>
                  <a:cxn ang="0">
                    <a:pos x="connsiteX3540" y="connsiteY3540"/>
                  </a:cxn>
                  <a:cxn ang="0">
                    <a:pos x="connsiteX3541" y="connsiteY3541"/>
                  </a:cxn>
                  <a:cxn ang="0">
                    <a:pos x="connsiteX3542" y="connsiteY3542"/>
                  </a:cxn>
                  <a:cxn ang="0">
                    <a:pos x="connsiteX3543" y="connsiteY3543"/>
                  </a:cxn>
                  <a:cxn ang="0">
                    <a:pos x="connsiteX3544" y="connsiteY3544"/>
                  </a:cxn>
                  <a:cxn ang="0">
                    <a:pos x="connsiteX3545" y="connsiteY3545"/>
                  </a:cxn>
                  <a:cxn ang="0">
                    <a:pos x="connsiteX3546" y="connsiteY3546"/>
                  </a:cxn>
                  <a:cxn ang="0">
                    <a:pos x="connsiteX3547" y="connsiteY3547"/>
                  </a:cxn>
                  <a:cxn ang="0">
                    <a:pos x="connsiteX3548" y="connsiteY3548"/>
                  </a:cxn>
                  <a:cxn ang="0">
                    <a:pos x="connsiteX3549" y="connsiteY3549"/>
                  </a:cxn>
                  <a:cxn ang="0">
                    <a:pos x="connsiteX3550" y="connsiteY3550"/>
                  </a:cxn>
                  <a:cxn ang="0">
                    <a:pos x="connsiteX3551" y="connsiteY3551"/>
                  </a:cxn>
                  <a:cxn ang="0">
                    <a:pos x="connsiteX3552" y="connsiteY3552"/>
                  </a:cxn>
                  <a:cxn ang="0">
                    <a:pos x="connsiteX3553" y="connsiteY3553"/>
                  </a:cxn>
                  <a:cxn ang="0">
                    <a:pos x="connsiteX3554" y="connsiteY3554"/>
                  </a:cxn>
                  <a:cxn ang="0">
                    <a:pos x="connsiteX3555" y="connsiteY3555"/>
                  </a:cxn>
                  <a:cxn ang="0">
                    <a:pos x="connsiteX3556" y="connsiteY3556"/>
                  </a:cxn>
                  <a:cxn ang="0">
                    <a:pos x="connsiteX3557" y="connsiteY3557"/>
                  </a:cxn>
                  <a:cxn ang="0">
                    <a:pos x="connsiteX3558" y="connsiteY3558"/>
                  </a:cxn>
                  <a:cxn ang="0">
                    <a:pos x="connsiteX3559" y="connsiteY3559"/>
                  </a:cxn>
                  <a:cxn ang="0">
                    <a:pos x="connsiteX3560" y="connsiteY3560"/>
                  </a:cxn>
                  <a:cxn ang="0">
                    <a:pos x="connsiteX3561" y="connsiteY3561"/>
                  </a:cxn>
                  <a:cxn ang="0">
                    <a:pos x="connsiteX3562" y="connsiteY3562"/>
                  </a:cxn>
                  <a:cxn ang="0">
                    <a:pos x="connsiteX3563" y="connsiteY3563"/>
                  </a:cxn>
                  <a:cxn ang="0">
                    <a:pos x="connsiteX3564" y="connsiteY3564"/>
                  </a:cxn>
                  <a:cxn ang="0">
                    <a:pos x="connsiteX3565" y="connsiteY3565"/>
                  </a:cxn>
                  <a:cxn ang="0">
                    <a:pos x="connsiteX3566" y="connsiteY3566"/>
                  </a:cxn>
                  <a:cxn ang="0">
                    <a:pos x="connsiteX3567" y="connsiteY3567"/>
                  </a:cxn>
                  <a:cxn ang="0">
                    <a:pos x="connsiteX3568" y="connsiteY3568"/>
                  </a:cxn>
                  <a:cxn ang="0">
                    <a:pos x="connsiteX3569" y="connsiteY3569"/>
                  </a:cxn>
                  <a:cxn ang="0">
                    <a:pos x="connsiteX3570" y="connsiteY3570"/>
                  </a:cxn>
                  <a:cxn ang="0">
                    <a:pos x="connsiteX3571" y="connsiteY3571"/>
                  </a:cxn>
                  <a:cxn ang="0">
                    <a:pos x="connsiteX3572" y="connsiteY3572"/>
                  </a:cxn>
                  <a:cxn ang="0">
                    <a:pos x="connsiteX3573" y="connsiteY3573"/>
                  </a:cxn>
                  <a:cxn ang="0">
                    <a:pos x="connsiteX3574" y="connsiteY3574"/>
                  </a:cxn>
                  <a:cxn ang="0">
                    <a:pos x="connsiteX3575" y="connsiteY3575"/>
                  </a:cxn>
                  <a:cxn ang="0">
                    <a:pos x="connsiteX3576" y="connsiteY3576"/>
                  </a:cxn>
                  <a:cxn ang="0">
                    <a:pos x="connsiteX3577" y="connsiteY3577"/>
                  </a:cxn>
                  <a:cxn ang="0">
                    <a:pos x="connsiteX3578" y="connsiteY3578"/>
                  </a:cxn>
                  <a:cxn ang="0">
                    <a:pos x="connsiteX3579" y="connsiteY3579"/>
                  </a:cxn>
                  <a:cxn ang="0">
                    <a:pos x="connsiteX3580" y="connsiteY3580"/>
                  </a:cxn>
                  <a:cxn ang="0">
                    <a:pos x="connsiteX3581" y="connsiteY3581"/>
                  </a:cxn>
                  <a:cxn ang="0">
                    <a:pos x="connsiteX3582" y="connsiteY3582"/>
                  </a:cxn>
                  <a:cxn ang="0">
                    <a:pos x="connsiteX3583" y="connsiteY3583"/>
                  </a:cxn>
                  <a:cxn ang="0">
                    <a:pos x="connsiteX3584" y="connsiteY3584"/>
                  </a:cxn>
                  <a:cxn ang="0">
                    <a:pos x="connsiteX3585" y="connsiteY3585"/>
                  </a:cxn>
                  <a:cxn ang="0">
                    <a:pos x="connsiteX3586" y="connsiteY3586"/>
                  </a:cxn>
                  <a:cxn ang="0">
                    <a:pos x="connsiteX3587" y="connsiteY3587"/>
                  </a:cxn>
                  <a:cxn ang="0">
                    <a:pos x="connsiteX3588" y="connsiteY3588"/>
                  </a:cxn>
                  <a:cxn ang="0">
                    <a:pos x="connsiteX3589" y="connsiteY3589"/>
                  </a:cxn>
                  <a:cxn ang="0">
                    <a:pos x="connsiteX3590" y="connsiteY3590"/>
                  </a:cxn>
                  <a:cxn ang="0">
                    <a:pos x="connsiteX3591" y="connsiteY3591"/>
                  </a:cxn>
                  <a:cxn ang="0">
                    <a:pos x="connsiteX3592" y="connsiteY3592"/>
                  </a:cxn>
                  <a:cxn ang="0">
                    <a:pos x="connsiteX3593" y="connsiteY3593"/>
                  </a:cxn>
                  <a:cxn ang="0">
                    <a:pos x="connsiteX3594" y="connsiteY3594"/>
                  </a:cxn>
                  <a:cxn ang="0">
                    <a:pos x="connsiteX3595" y="connsiteY3595"/>
                  </a:cxn>
                  <a:cxn ang="0">
                    <a:pos x="connsiteX3596" y="connsiteY3596"/>
                  </a:cxn>
                  <a:cxn ang="0">
                    <a:pos x="connsiteX3597" y="connsiteY3597"/>
                  </a:cxn>
                  <a:cxn ang="0">
                    <a:pos x="connsiteX3598" y="connsiteY3598"/>
                  </a:cxn>
                  <a:cxn ang="0">
                    <a:pos x="connsiteX3599" y="connsiteY3599"/>
                  </a:cxn>
                  <a:cxn ang="0">
                    <a:pos x="connsiteX3600" y="connsiteY3600"/>
                  </a:cxn>
                  <a:cxn ang="0">
                    <a:pos x="connsiteX3601" y="connsiteY3601"/>
                  </a:cxn>
                  <a:cxn ang="0">
                    <a:pos x="connsiteX3602" y="connsiteY3602"/>
                  </a:cxn>
                  <a:cxn ang="0">
                    <a:pos x="connsiteX3603" y="connsiteY3603"/>
                  </a:cxn>
                  <a:cxn ang="0">
                    <a:pos x="connsiteX3604" y="connsiteY3604"/>
                  </a:cxn>
                  <a:cxn ang="0">
                    <a:pos x="connsiteX3605" y="connsiteY3605"/>
                  </a:cxn>
                  <a:cxn ang="0">
                    <a:pos x="connsiteX3606" y="connsiteY3606"/>
                  </a:cxn>
                  <a:cxn ang="0">
                    <a:pos x="connsiteX3607" y="connsiteY3607"/>
                  </a:cxn>
                  <a:cxn ang="0">
                    <a:pos x="connsiteX3608" y="connsiteY3608"/>
                  </a:cxn>
                  <a:cxn ang="0">
                    <a:pos x="connsiteX3609" y="connsiteY3609"/>
                  </a:cxn>
                  <a:cxn ang="0">
                    <a:pos x="connsiteX3610" y="connsiteY3610"/>
                  </a:cxn>
                  <a:cxn ang="0">
                    <a:pos x="connsiteX3611" y="connsiteY3611"/>
                  </a:cxn>
                  <a:cxn ang="0">
                    <a:pos x="connsiteX3612" y="connsiteY3612"/>
                  </a:cxn>
                  <a:cxn ang="0">
                    <a:pos x="connsiteX3613" y="connsiteY3613"/>
                  </a:cxn>
                  <a:cxn ang="0">
                    <a:pos x="connsiteX3614" y="connsiteY3614"/>
                  </a:cxn>
                  <a:cxn ang="0">
                    <a:pos x="connsiteX3615" y="connsiteY3615"/>
                  </a:cxn>
                  <a:cxn ang="0">
                    <a:pos x="connsiteX3616" y="connsiteY3616"/>
                  </a:cxn>
                  <a:cxn ang="0">
                    <a:pos x="connsiteX3617" y="connsiteY3617"/>
                  </a:cxn>
                  <a:cxn ang="0">
                    <a:pos x="connsiteX3618" y="connsiteY3618"/>
                  </a:cxn>
                  <a:cxn ang="0">
                    <a:pos x="connsiteX3619" y="connsiteY3619"/>
                  </a:cxn>
                  <a:cxn ang="0">
                    <a:pos x="connsiteX3620" y="connsiteY3620"/>
                  </a:cxn>
                  <a:cxn ang="0">
                    <a:pos x="connsiteX3621" y="connsiteY3621"/>
                  </a:cxn>
                  <a:cxn ang="0">
                    <a:pos x="connsiteX3622" y="connsiteY3622"/>
                  </a:cxn>
                  <a:cxn ang="0">
                    <a:pos x="connsiteX3623" y="connsiteY3623"/>
                  </a:cxn>
                  <a:cxn ang="0">
                    <a:pos x="connsiteX3624" y="connsiteY3624"/>
                  </a:cxn>
                  <a:cxn ang="0">
                    <a:pos x="connsiteX3625" y="connsiteY3625"/>
                  </a:cxn>
                  <a:cxn ang="0">
                    <a:pos x="connsiteX3626" y="connsiteY3626"/>
                  </a:cxn>
                  <a:cxn ang="0">
                    <a:pos x="connsiteX3627" y="connsiteY3627"/>
                  </a:cxn>
                  <a:cxn ang="0">
                    <a:pos x="connsiteX3628" y="connsiteY3628"/>
                  </a:cxn>
                  <a:cxn ang="0">
                    <a:pos x="connsiteX3629" y="connsiteY3629"/>
                  </a:cxn>
                  <a:cxn ang="0">
                    <a:pos x="connsiteX3630" y="connsiteY3630"/>
                  </a:cxn>
                  <a:cxn ang="0">
                    <a:pos x="connsiteX3631" y="connsiteY3631"/>
                  </a:cxn>
                  <a:cxn ang="0">
                    <a:pos x="connsiteX3632" y="connsiteY3632"/>
                  </a:cxn>
                  <a:cxn ang="0">
                    <a:pos x="connsiteX3633" y="connsiteY3633"/>
                  </a:cxn>
                  <a:cxn ang="0">
                    <a:pos x="connsiteX3634" y="connsiteY3634"/>
                  </a:cxn>
                  <a:cxn ang="0">
                    <a:pos x="connsiteX3635" y="connsiteY3635"/>
                  </a:cxn>
                  <a:cxn ang="0">
                    <a:pos x="connsiteX3636" y="connsiteY3636"/>
                  </a:cxn>
                  <a:cxn ang="0">
                    <a:pos x="connsiteX3637" y="connsiteY3637"/>
                  </a:cxn>
                  <a:cxn ang="0">
                    <a:pos x="connsiteX3638" y="connsiteY3638"/>
                  </a:cxn>
                  <a:cxn ang="0">
                    <a:pos x="connsiteX3639" y="connsiteY3639"/>
                  </a:cxn>
                  <a:cxn ang="0">
                    <a:pos x="connsiteX3640" y="connsiteY3640"/>
                  </a:cxn>
                  <a:cxn ang="0">
                    <a:pos x="connsiteX3641" y="connsiteY3641"/>
                  </a:cxn>
                  <a:cxn ang="0">
                    <a:pos x="connsiteX3642" y="connsiteY3642"/>
                  </a:cxn>
                  <a:cxn ang="0">
                    <a:pos x="connsiteX3643" y="connsiteY3643"/>
                  </a:cxn>
                  <a:cxn ang="0">
                    <a:pos x="connsiteX3644" y="connsiteY3644"/>
                  </a:cxn>
                  <a:cxn ang="0">
                    <a:pos x="connsiteX3645" y="connsiteY3645"/>
                  </a:cxn>
                  <a:cxn ang="0">
                    <a:pos x="connsiteX3646" y="connsiteY3646"/>
                  </a:cxn>
                  <a:cxn ang="0">
                    <a:pos x="connsiteX3647" y="connsiteY3647"/>
                  </a:cxn>
                  <a:cxn ang="0">
                    <a:pos x="connsiteX3648" y="connsiteY3648"/>
                  </a:cxn>
                  <a:cxn ang="0">
                    <a:pos x="connsiteX3649" y="connsiteY3649"/>
                  </a:cxn>
                  <a:cxn ang="0">
                    <a:pos x="connsiteX3650" y="connsiteY3650"/>
                  </a:cxn>
                  <a:cxn ang="0">
                    <a:pos x="connsiteX3651" y="connsiteY3651"/>
                  </a:cxn>
                  <a:cxn ang="0">
                    <a:pos x="connsiteX3652" y="connsiteY3652"/>
                  </a:cxn>
                  <a:cxn ang="0">
                    <a:pos x="connsiteX3653" y="connsiteY3653"/>
                  </a:cxn>
                  <a:cxn ang="0">
                    <a:pos x="connsiteX3654" y="connsiteY3654"/>
                  </a:cxn>
                  <a:cxn ang="0">
                    <a:pos x="connsiteX3655" y="connsiteY3655"/>
                  </a:cxn>
                  <a:cxn ang="0">
                    <a:pos x="connsiteX3656" y="connsiteY3656"/>
                  </a:cxn>
                  <a:cxn ang="0">
                    <a:pos x="connsiteX3657" y="connsiteY3657"/>
                  </a:cxn>
                  <a:cxn ang="0">
                    <a:pos x="connsiteX3658" y="connsiteY3658"/>
                  </a:cxn>
                  <a:cxn ang="0">
                    <a:pos x="connsiteX3659" y="connsiteY3659"/>
                  </a:cxn>
                  <a:cxn ang="0">
                    <a:pos x="connsiteX3660" y="connsiteY3660"/>
                  </a:cxn>
                  <a:cxn ang="0">
                    <a:pos x="connsiteX3661" y="connsiteY3661"/>
                  </a:cxn>
                  <a:cxn ang="0">
                    <a:pos x="connsiteX3662" y="connsiteY3662"/>
                  </a:cxn>
                  <a:cxn ang="0">
                    <a:pos x="connsiteX3663" y="connsiteY3663"/>
                  </a:cxn>
                  <a:cxn ang="0">
                    <a:pos x="connsiteX3664" y="connsiteY3664"/>
                  </a:cxn>
                  <a:cxn ang="0">
                    <a:pos x="connsiteX3665" y="connsiteY3665"/>
                  </a:cxn>
                  <a:cxn ang="0">
                    <a:pos x="connsiteX3666" y="connsiteY3666"/>
                  </a:cxn>
                  <a:cxn ang="0">
                    <a:pos x="connsiteX3667" y="connsiteY3667"/>
                  </a:cxn>
                  <a:cxn ang="0">
                    <a:pos x="connsiteX3668" y="connsiteY3668"/>
                  </a:cxn>
                  <a:cxn ang="0">
                    <a:pos x="connsiteX3669" y="connsiteY3669"/>
                  </a:cxn>
                  <a:cxn ang="0">
                    <a:pos x="connsiteX3670" y="connsiteY3670"/>
                  </a:cxn>
                  <a:cxn ang="0">
                    <a:pos x="connsiteX3671" y="connsiteY3671"/>
                  </a:cxn>
                  <a:cxn ang="0">
                    <a:pos x="connsiteX3672" y="connsiteY3672"/>
                  </a:cxn>
                  <a:cxn ang="0">
                    <a:pos x="connsiteX3673" y="connsiteY3673"/>
                  </a:cxn>
                  <a:cxn ang="0">
                    <a:pos x="connsiteX3674" y="connsiteY3674"/>
                  </a:cxn>
                  <a:cxn ang="0">
                    <a:pos x="connsiteX3675" y="connsiteY3675"/>
                  </a:cxn>
                  <a:cxn ang="0">
                    <a:pos x="connsiteX3676" y="connsiteY3676"/>
                  </a:cxn>
                  <a:cxn ang="0">
                    <a:pos x="connsiteX3677" y="connsiteY3677"/>
                  </a:cxn>
                  <a:cxn ang="0">
                    <a:pos x="connsiteX3678" y="connsiteY3678"/>
                  </a:cxn>
                  <a:cxn ang="0">
                    <a:pos x="connsiteX3679" y="connsiteY3679"/>
                  </a:cxn>
                  <a:cxn ang="0">
                    <a:pos x="connsiteX3680" y="connsiteY3680"/>
                  </a:cxn>
                  <a:cxn ang="0">
                    <a:pos x="connsiteX3681" y="connsiteY3681"/>
                  </a:cxn>
                  <a:cxn ang="0">
                    <a:pos x="connsiteX3682" y="connsiteY3682"/>
                  </a:cxn>
                  <a:cxn ang="0">
                    <a:pos x="connsiteX3683" y="connsiteY3683"/>
                  </a:cxn>
                  <a:cxn ang="0">
                    <a:pos x="connsiteX3684" y="connsiteY3684"/>
                  </a:cxn>
                  <a:cxn ang="0">
                    <a:pos x="connsiteX3685" y="connsiteY3685"/>
                  </a:cxn>
                  <a:cxn ang="0">
                    <a:pos x="connsiteX3686" y="connsiteY3686"/>
                  </a:cxn>
                  <a:cxn ang="0">
                    <a:pos x="connsiteX3687" y="connsiteY3687"/>
                  </a:cxn>
                  <a:cxn ang="0">
                    <a:pos x="connsiteX3688" y="connsiteY3688"/>
                  </a:cxn>
                  <a:cxn ang="0">
                    <a:pos x="connsiteX3689" y="connsiteY3689"/>
                  </a:cxn>
                  <a:cxn ang="0">
                    <a:pos x="connsiteX3690" y="connsiteY3690"/>
                  </a:cxn>
                  <a:cxn ang="0">
                    <a:pos x="connsiteX3691" y="connsiteY3691"/>
                  </a:cxn>
                  <a:cxn ang="0">
                    <a:pos x="connsiteX3692" y="connsiteY3692"/>
                  </a:cxn>
                  <a:cxn ang="0">
                    <a:pos x="connsiteX3693" y="connsiteY3693"/>
                  </a:cxn>
                  <a:cxn ang="0">
                    <a:pos x="connsiteX3694" y="connsiteY3694"/>
                  </a:cxn>
                  <a:cxn ang="0">
                    <a:pos x="connsiteX3695" y="connsiteY3695"/>
                  </a:cxn>
                  <a:cxn ang="0">
                    <a:pos x="connsiteX3696" y="connsiteY3696"/>
                  </a:cxn>
                  <a:cxn ang="0">
                    <a:pos x="connsiteX3697" y="connsiteY3697"/>
                  </a:cxn>
                  <a:cxn ang="0">
                    <a:pos x="connsiteX3698" y="connsiteY3698"/>
                  </a:cxn>
                  <a:cxn ang="0">
                    <a:pos x="connsiteX3699" y="connsiteY3699"/>
                  </a:cxn>
                  <a:cxn ang="0">
                    <a:pos x="connsiteX3700" y="connsiteY3700"/>
                  </a:cxn>
                  <a:cxn ang="0">
                    <a:pos x="connsiteX3701" y="connsiteY3701"/>
                  </a:cxn>
                  <a:cxn ang="0">
                    <a:pos x="connsiteX3702" y="connsiteY3702"/>
                  </a:cxn>
                  <a:cxn ang="0">
                    <a:pos x="connsiteX3703" y="connsiteY3703"/>
                  </a:cxn>
                  <a:cxn ang="0">
                    <a:pos x="connsiteX3704" y="connsiteY3704"/>
                  </a:cxn>
                  <a:cxn ang="0">
                    <a:pos x="connsiteX3705" y="connsiteY3705"/>
                  </a:cxn>
                  <a:cxn ang="0">
                    <a:pos x="connsiteX3706" y="connsiteY3706"/>
                  </a:cxn>
                  <a:cxn ang="0">
                    <a:pos x="connsiteX3707" y="connsiteY3707"/>
                  </a:cxn>
                  <a:cxn ang="0">
                    <a:pos x="connsiteX3708" y="connsiteY3708"/>
                  </a:cxn>
                  <a:cxn ang="0">
                    <a:pos x="connsiteX3709" y="connsiteY3709"/>
                  </a:cxn>
                  <a:cxn ang="0">
                    <a:pos x="connsiteX3710" y="connsiteY3710"/>
                  </a:cxn>
                  <a:cxn ang="0">
                    <a:pos x="connsiteX3711" y="connsiteY3711"/>
                  </a:cxn>
                  <a:cxn ang="0">
                    <a:pos x="connsiteX3712" y="connsiteY3712"/>
                  </a:cxn>
                  <a:cxn ang="0">
                    <a:pos x="connsiteX3713" y="connsiteY3713"/>
                  </a:cxn>
                  <a:cxn ang="0">
                    <a:pos x="connsiteX3714" y="connsiteY3714"/>
                  </a:cxn>
                  <a:cxn ang="0">
                    <a:pos x="connsiteX3715" y="connsiteY3715"/>
                  </a:cxn>
                  <a:cxn ang="0">
                    <a:pos x="connsiteX3716" y="connsiteY3716"/>
                  </a:cxn>
                  <a:cxn ang="0">
                    <a:pos x="connsiteX3717" y="connsiteY3717"/>
                  </a:cxn>
                  <a:cxn ang="0">
                    <a:pos x="connsiteX3718" y="connsiteY3718"/>
                  </a:cxn>
                  <a:cxn ang="0">
                    <a:pos x="connsiteX3719" y="connsiteY3719"/>
                  </a:cxn>
                  <a:cxn ang="0">
                    <a:pos x="connsiteX3720" y="connsiteY3720"/>
                  </a:cxn>
                  <a:cxn ang="0">
                    <a:pos x="connsiteX3721" y="connsiteY3721"/>
                  </a:cxn>
                  <a:cxn ang="0">
                    <a:pos x="connsiteX3722" y="connsiteY3722"/>
                  </a:cxn>
                  <a:cxn ang="0">
                    <a:pos x="connsiteX3723" y="connsiteY3723"/>
                  </a:cxn>
                  <a:cxn ang="0">
                    <a:pos x="connsiteX3724" y="connsiteY3724"/>
                  </a:cxn>
                  <a:cxn ang="0">
                    <a:pos x="connsiteX3725" y="connsiteY3725"/>
                  </a:cxn>
                  <a:cxn ang="0">
                    <a:pos x="connsiteX3726" y="connsiteY3726"/>
                  </a:cxn>
                  <a:cxn ang="0">
                    <a:pos x="connsiteX3727" y="connsiteY3727"/>
                  </a:cxn>
                  <a:cxn ang="0">
                    <a:pos x="connsiteX3728" y="connsiteY3728"/>
                  </a:cxn>
                  <a:cxn ang="0">
                    <a:pos x="connsiteX3729" y="connsiteY3729"/>
                  </a:cxn>
                  <a:cxn ang="0">
                    <a:pos x="connsiteX3730" y="connsiteY3730"/>
                  </a:cxn>
                  <a:cxn ang="0">
                    <a:pos x="connsiteX3731" y="connsiteY3731"/>
                  </a:cxn>
                  <a:cxn ang="0">
                    <a:pos x="connsiteX3732" y="connsiteY3732"/>
                  </a:cxn>
                  <a:cxn ang="0">
                    <a:pos x="connsiteX3733" y="connsiteY3733"/>
                  </a:cxn>
                  <a:cxn ang="0">
                    <a:pos x="connsiteX3734" y="connsiteY3734"/>
                  </a:cxn>
                  <a:cxn ang="0">
                    <a:pos x="connsiteX3735" y="connsiteY3735"/>
                  </a:cxn>
                  <a:cxn ang="0">
                    <a:pos x="connsiteX3736" y="connsiteY3736"/>
                  </a:cxn>
                  <a:cxn ang="0">
                    <a:pos x="connsiteX3737" y="connsiteY3737"/>
                  </a:cxn>
                  <a:cxn ang="0">
                    <a:pos x="connsiteX3738" y="connsiteY3738"/>
                  </a:cxn>
                  <a:cxn ang="0">
                    <a:pos x="connsiteX3739" y="connsiteY3739"/>
                  </a:cxn>
                  <a:cxn ang="0">
                    <a:pos x="connsiteX3740" y="connsiteY3740"/>
                  </a:cxn>
                  <a:cxn ang="0">
                    <a:pos x="connsiteX3741" y="connsiteY3741"/>
                  </a:cxn>
                  <a:cxn ang="0">
                    <a:pos x="connsiteX3742" y="connsiteY3742"/>
                  </a:cxn>
                  <a:cxn ang="0">
                    <a:pos x="connsiteX3743" y="connsiteY3743"/>
                  </a:cxn>
                  <a:cxn ang="0">
                    <a:pos x="connsiteX3744" y="connsiteY3744"/>
                  </a:cxn>
                  <a:cxn ang="0">
                    <a:pos x="connsiteX3745" y="connsiteY3745"/>
                  </a:cxn>
                  <a:cxn ang="0">
                    <a:pos x="connsiteX3746" y="connsiteY3746"/>
                  </a:cxn>
                  <a:cxn ang="0">
                    <a:pos x="connsiteX3747" y="connsiteY3747"/>
                  </a:cxn>
                  <a:cxn ang="0">
                    <a:pos x="connsiteX3748" y="connsiteY3748"/>
                  </a:cxn>
                  <a:cxn ang="0">
                    <a:pos x="connsiteX3749" y="connsiteY3749"/>
                  </a:cxn>
                  <a:cxn ang="0">
                    <a:pos x="connsiteX3750" y="connsiteY3750"/>
                  </a:cxn>
                  <a:cxn ang="0">
                    <a:pos x="connsiteX3751" y="connsiteY3751"/>
                  </a:cxn>
                  <a:cxn ang="0">
                    <a:pos x="connsiteX3752" y="connsiteY3752"/>
                  </a:cxn>
                  <a:cxn ang="0">
                    <a:pos x="connsiteX3753" y="connsiteY3753"/>
                  </a:cxn>
                  <a:cxn ang="0">
                    <a:pos x="connsiteX3754" y="connsiteY3754"/>
                  </a:cxn>
                  <a:cxn ang="0">
                    <a:pos x="connsiteX3755" y="connsiteY3755"/>
                  </a:cxn>
                  <a:cxn ang="0">
                    <a:pos x="connsiteX3756" y="connsiteY3756"/>
                  </a:cxn>
                  <a:cxn ang="0">
                    <a:pos x="connsiteX3757" y="connsiteY3757"/>
                  </a:cxn>
                  <a:cxn ang="0">
                    <a:pos x="connsiteX3758" y="connsiteY3758"/>
                  </a:cxn>
                  <a:cxn ang="0">
                    <a:pos x="connsiteX3759" y="connsiteY3759"/>
                  </a:cxn>
                  <a:cxn ang="0">
                    <a:pos x="connsiteX3760" y="connsiteY3760"/>
                  </a:cxn>
                  <a:cxn ang="0">
                    <a:pos x="connsiteX3761" y="connsiteY3761"/>
                  </a:cxn>
                  <a:cxn ang="0">
                    <a:pos x="connsiteX3762" y="connsiteY3762"/>
                  </a:cxn>
                  <a:cxn ang="0">
                    <a:pos x="connsiteX3763" y="connsiteY3763"/>
                  </a:cxn>
                  <a:cxn ang="0">
                    <a:pos x="connsiteX3764" y="connsiteY3764"/>
                  </a:cxn>
                  <a:cxn ang="0">
                    <a:pos x="connsiteX3765" y="connsiteY3765"/>
                  </a:cxn>
                  <a:cxn ang="0">
                    <a:pos x="connsiteX3766" y="connsiteY3766"/>
                  </a:cxn>
                  <a:cxn ang="0">
                    <a:pos x="connsiteX3767" y="connsiteY3767"/>
                  </a:cxn>
                  <a:cxn ang="0">
                    <a:pos x="connsiteX3768" y="connsiteY3768"/>
                  </a:cxn>
                  <a:cxn ang="0">
                    <a:pos x="connsiteX3769" y="connsiteY3769"/>
                  </a:cxn>
                  <a:cxn ang="0">
                    <a:pos x="connsiteX3770" y="connsiteY3770"/>
                  </a:cxn>
                  <a:cxn ang="0">
                    <a:pos x="connsiteX3771" y="connsiteY3771"/>
                  </a:cxn>
                  <a:cxn ang="0">
                    <a:pos x="connsiteX3772" y="connsiteY3772"/>
                  </a:cxn>
                  <a:cxn ang="0">
                    <a:pos x="connsiteX3773" y="connsiteY3773"/>
                  </a:cxn>
                  <a:cxn ang="0">
                    <a:pos x="connsiteX3774" y="connsiteY3774"/>
                  </a:cxn>
                  <a:cxn ang="0">
                    <a:pos x="connsiteX3775" y="connsiteY3775"/>
                  </a:cxn>
                  <a:cxn ang="0">
                    <a:pos x="connsiteX3776" y="connsiteY3776"/>
                  </a:cxn>
                  <a:cxn ang="0">
                    <a:pos x="connsiteX3777" y="connsiteY3777"/>
                  </a:cxn>
                  <a:cxn ang="0">
                    <a:pos x="connsiteX3778" y="connsiteY3778"/>
                  </a:cxn>
                  <a:cxn ang="0">
                    <a:pos x="connsiteX3779" y="connsiteY3779"/>
                  </a:cxn>
                  <a:cxn ang="0">
                    <a:pos x="connsiteX3780" y="connsiteY3780"/>
                  </a:cxn>
                  <a:cxn ang="0">
                    <a:pos x="connsiteX3781" y="connsiteY3781"/>
                  </a:cxn>
                  <a:cxn ang="0">
                    <a:pos x="connsiteX3782" y="connsiteY3782"/>
                  </a:cxn>
                  <a:cxn ang="0">
                    <a:pos x="connsiteX3783" y="connsiteY3783"/>
                  </a:cxn>
                  <a:cxn ang="0">
                    <a:pos x="connsiteX3784" y="connsiteY3784"/>
                  </a:cxn>
                  <a:cxn ang="0">
                    <a:pos x="connsiteX3785" y="connsiteY3785"/>
                  </a:cxn>
                  <a:cxn ang="0">
                    <a:pos x="connsiteX3786" y="connsiteY3786"/>
                  </a:cxn>
                  <a:cxn ang="0">
                    <a:pos x="connsiteX3787" y="connsiteY3787"/>
                  </a:cxn>
                  <a:cxn ang="0">
                    <a:pos x="connsiteX3788" y="connsiteY3788"/>
                  </a:cxn>
                  <a:cxn ang="0">
                    <a:pos x="connsiteX3789" y="connsiteY3789"/>
                  </a:cxn>
                  <a:cxn ang="0">
                    <a:pos x="connsiteX3790" y="connsiteY3790"/>
                  </a:cxn>
                  <a:cxn ang="0">
                    <a:pos x="connsiteX3791" y="connsiteY3791"/>
                  </a:cxn>
                  <a:cxn ang="0">
                    <a:pos x="connsiteX3792" y="connsiteY3792"/>
                  </a:cxn>
                  <a:cxn ang="0">
                    <a:pos x="connsiteX3793" y="connsiteY3793"/>
                  </a:cxn>
                  <a:cxn ang="0">
                    <a:pos x="connsiteX3794" y="connsiteY3794"/>
                  </a:cxn>
                  <a:cxn ang="0">
                    <a:pos x="connsiteX3795" y="connsiteY3795"/>
                  </a:cxn>
                  <a:cxn ang="0">
                    <a:pos x="connsiteX3796" y="connsiteY3796"/>
                  </a:cxn>
                  <a:cxn ang="0">
                    <a:pos x="connsiteX3797" y="connsiteY3797"/>
                  </a:cxn>
                  <a:cxn ang="0">
                    <a:pos x="connsiteX3798" y="connsiteY3798"/>
                  </a:cxn>
                  <a:cxn ang="0">
                    <a:pos x="connsiteX3799" y="connsiteY3799"/>
                  </a:cxn>
                  <a:cxn ang="0">
                    <a:pos x="connsiteX3800" y="connsiteY3800"/>
                  </a:cxn>
                  <a:cxn ang="0">
                    <a:pos x="connsiteX3801" y="connsiteY3801"/>
                  </a:cxn>
                  <a:cxn ang="0">
                    <a:pos x="connsiteX3802" y="connsiteY3802"/>
                  </a:cxn>
                  <a:cxn ang="0">
                    <a:pos x="connsiteX3803" y="connsiteY3803"/>
                  </a:cxn>
                  <a:cxn ang="0">
                    <a:pos x="connsiteX3804" y="connsiteY3804"/>
                  </a:cxn>
                  <a:cxn ang="0">
                    <a:pos x="connsiteX3805" y="connsiteY3805"/>
                  </a:cxn>
                  <a:cxn ang="0">
                    <a:pos x="connsiteX3806" y="connsiteY3806"/>
                  </a:cxn>
                  <a:cxn ang="0">
                    <a:pos x="connsiteX3807" y="connsiteY3807"/>
                  </a:cxn>
                  <a:cxn ang="0">
                    <a:pos x="connsiteX3808" y="connsiteY3808"/>
                  </a:cxn>
                  <a:cxn ang="0">
                    <a:pos x="connsiteX3809" y="connsiteY3809"/>
                  </a:cxn>
                  <a:cxn ang="0">
                    <a:pos x="connsiteX3810" y="connsiteY3810"/>
                  </a:cxn>
                  <a:cxn ang="0">
                    <a:pos x="connsiteX3811" y="connsiteY3811"/>
                  </a:cxn>
                  <a:cxn ang="0">
                    <a:pos x="connsiteX3812" y="connsiteY3812"/>
                  </a:cxn>
                  <a:cxn ang="0">
                    <a:pos x="connsiteX3813" y="connsiteY3813"/>
                  </a:cxn>
                  <a:cxn ang="0">
                    <a:pos x="connsiteX3814" y="connsiteY3814"/>
                  </a:cxn>
                  <a:cxn ang="0">
                    <a:pos x="connsiteX3815" y="connsiteY3815"/>
                  </a:cxn>
                  <a:cxn ang="0">
                    <a:pos x="connsiteX3816" y="connsiteY3816"/>
                  </a:cxn>
                  <a:cxn ang="0">
                    <a:pos x="connsiteX3817" y="connsiteY3817"/>
                  </a:cxn>
                  <a:cxn ang="0">
                    <a:pos x="connsiteX3818" y="connsiteY3818"/>
                  </a:cxn>
                  <a:cxn ang="0">
                    <a:pos x="connsiteX3819" y="connsiteY3819"/>
                  </a:cxn>
                  <a:cxn ang="0">
                    <a:pos x="connsiteX3820" y="connsiteY3820"/>
                  </a:cxn>
                  <a:cxn ang="0">
                    <a:pos x="connsiteX3821" y="connsiteY3821"/>
                  </a:cxn>
                  <a:cxn ang="0">
                    <a:pos x="connsiteX3822" y="connsiteY3822"/>
                  </a:cxn>
                  <a:cxn ang="0">
                    <a:pos x="connsiteX3823" y="connsiteY3823"/>
                  </a:cxn>
                  <a:cxn ang="0">
                    <a:pos x="connsiteX3824" y="connsiteY3824"/>
                  </a:cxn>
                  <a:cxn ang="0">
                    <a:pos x="connsiteX3825" y="connsiteY3825"/>
                  </a:cxn>
                  <a:cxn ang="0">
                    <a:pos x="connsiteX3826" y="connsiteY3826"/>
                  </a:cxn>
                  <a:cxn ang="0">
                    <a:pos x="connsiteX3827" y="connsiteY3827"/>
                  </a:cxn>
                  <a:cxn ang="0">
                    <a:pos x="connsiteX3828" y="connsiteY3828"/>
                  </a:cxn>
                  <a:cxn ang="0">
                    <a:pos x="connsiteX3829" y="connsiteY3829"/>
                  </a:cxn>
                  <a:cxn ang="0">
                    <a:pos x="connsiteX3830" y="connsiteY3830"/>
                  </a:cxn>
                  <a:cxn ang="0">
                    <a:pos x="connsiteX3831" y="connsiteY3831"/>
                  </a:cxn>
                  <a:cxn ang="0">
                    <a:pos x="connsiteX3832" y="connsiteY3832"/>
                  </a:cxn>
                  <a:cxn ang="0">
                    <a:pos x="connsiteX3833" y="connsiteY3833"/>
                  </a:cxn>
                  <a:cxn ang="0">
                    <a:pos x="connsiteX3834" y="connsiteY3834"/>
                  </a:cxn>
                  <a:cxn ang="0">
                    <a:pos x="connsiteX3835" y="connsiteY3835"/>
                  </a:cxn>
                  <a:cxn ang="0">
                    <a:pos x="connsiteX3836" y="connsiteY3836"/>
                  </a:cxn>
                  <a:cxn ang="0">
                    <a:pos x="connsiteX3837" y="connsiteY3837"/>
                  </a:cxn>
                  <a:cxn ang="0">
                    <a:pos x="connsiteX3838" y="connsiteY3838"/>
                  </a:cxn>
                  <a:cxn ang="0">
                    <a:pos x="connsiteX3839" y="connsiteY3839"/>
                  </a:cxn>
                  <a:cxn ang="0">
                    <a:pos x="connsiteX3840" y="connsiteY3840"/>
                  </a:cxn>
                  <a:cxn ang="0">
                    <a:pos x="connsiteX3841" y="connsiteY3841"/>
                  </a:cxn>
                  <a:cxn ang="0">
                    <a:pos x="connsiteX3842" y="connsiteY3842"/>
                  </a:cxn>
                  <a:cxn ang="0">
                    <a:pos x="connsiteX3843" y="connsiteY3843"/>
                  </a:cxn>
                  <a:cxn ang="0">
                    <a:pos x="connsiteX3844" y="connsiteY3844"/>
                  </a:cxn>
                  <a:cxn ang="0">
                    <a:pos x="connsiteX3845" y="connsiteY3845"/>
                  </a:cxn>
                  <a:cxn ang="0">
                    <a:pos x="connsiteX3846" y="connsiteY3846"/>
                  </a:cxn>
                  <a:cxn ang="0">
                    <a:pos x="connsiteX3847" y="connsiteY3847"/>
                  </a:cxn>
                  <a:cxn ang="0">
                    <a:pos x="connsiteX3848" y="connsiteY3848"/>
                  </a:cxn>
                  <a:cxn ang="0">
                    <a:pos x="connsiteX3849" y="connsiteY3849"/>
                  </a:cxn>
                  <a:cxn ang="0">
                    <a:pos x="connsiteX3850" y="connsiteY3850"/>
                  </a:cxn>
                  <a:cxn ang="0">
                    <a:pos x="connsiteX3851" y="connsiteY3851"/>
                  </a:cxn>
                  <a:cxn ang="0">
                    <a:pos x="connsiteX3852" y="connsiteY3852"/>
                  </a:cxn>
                  <a:cxn ang="0">
                    <a:pos x="connsiteX3853" y="connsiteY3853"/>
                  </a:cxn>
                  <a:cxn ang="0">
                    <a:pos x="connsiteX3854" y="connsiteY3854"/>
                  </a:cxn>
                  <a:cxn ang="0">
                    <a:pos x="connsiteX3855" y="connsiteY3855"/>
                  </a:cxn>
                  <a:cxn ang="0">
                    <a:pos x="connsiteX3856" y="connsiteY3856"/>
                  </a:cxn>
                  <a:cxn ang="0">
                    <a:pos x="connsiteX3857" y="connsiteY3857"/>
                  </a:cxn>
                  <a:cxn ang="0">
                    <a:pos x="connsiteX3858" y="connsiteY3858"/>
                  </a:cxn>
                  <a:cxn ang="0">
                    <a:pos x="connsiteX3859" y="connsiteY3859"/>
                  </a:cxn>
                  <a:cxn ang="0">
                    <a:pos x="connsiteX3860" y="connsiteY3860"/>
                  </a:cxn>
                  <a:cxn ang="0">
                    <a:pos x="connsiteX3861" y="connsiteY3861"/>
                  </a:cxn>
                  <a:cxn ang="0">
                    <a:pos x="connsiteX3862" y="connsiteY3862"/>
                  </a:cxn>
                  <a:cxn ang="0">
                    <a:pos x="connsiteX3863" y="connsiteY3863"/>
                  </a:cxn>
                  <a:cxn ang="0">
                    <a:pos x="connsiteX3864" y="connsiteY3864"/>
                  </a:cxn>
                  <a:cxn ang="0">
                    <a:pos x="connsiteX3865" y="connsiteY3865"/>
                  </a:cxn>
                  <a:cxn ang="0">
                    <a:pos x="connsiteX3866" y="connsiteY3866"/>
                  </a:cxn>
                  <a:cxn ang="0">
                    <a:pos x="connsiteX3867" y="connsiteY3867"/>
                  </a:cxn>
                  <a:cxn ang="0">
                    <a:pos x="connsiteX3868" y="connsiteY3868"/>
                  </a:cxn>
                  <a:cxn ang="0">
                    <a:pos x="connsiteX3869" y="connsiteY3869"/>
                  </a:cxn>
                  <a:cxn ang="0">
                    <a:pos x="connsiteX3870" y="connsiteY3870"/>
                  </a:cxn>
                  <a:cxn ang="0">
                    <a:pos x="connsiteX3871" y="connsiteY3871"/>
                  </a:cxn>
                  <a:cxn ang="0">
                    <a:pos x="connsiteX3872" y="connsiteY3872"/>
                  </a:cxn>
                  <a:cxn ang="0">
                    <a:pos x="connsiteX3873" y="connsiteY3873"/>
                  </a:cxn>
                  <a:cxn ang="0">
                    <a:pos x="connsiteX3874" y="connsiteY3874"/>
                  </a:cxn>
                  <a:cxn ang="0">
                    <a:pos x="connsiteX3875" y="connsiteY3875"/>
                  </a:cxn>
                  <a:cxn ang="0">
                    <a:pos x="connsiteX3876" y="connsiteY3876"/>
                  </a:cxn>
                  <a:cxn ang="0">
                    <a:pos x="connsiteX3877" y="connsiteY3877"/>
                  </a:cxn>
                  <a:cxn ang="0">
                    <a:pos x="connsiteX3878" y="connsiteY3878"/>
                  </a:cxn>
                  <a:cxn ang="0">
                    <a:pos x="connsiteX3879" y="connsiteY3879"/>
                  </a:cxn>
                  <a:cxn ang="0">
                    <a:pos x="connsiteX3880" y="connsiteY3880"/>
                  </a:cxn>
                  <a:cxn ang="0">
                    <a:pos x="connsiteX3881" y="connsiteY3881"/>
                  </a:cxn>
                  <a:cxn ang="0">
                    <a:pos x="connsiteX3882" y="connsiteY3882"/>
                  </a:cxn>
                  <a:cxn ang="0">
                    <a:pos x="connsiteX3883" y="connsiteY3883"/>
                  </a:cxn>
                  <a:cxn ang="0">
                    <a:pos x="connsiteX3884" y="connsiteY3884"/>
                  </a:cxn>
                  <a:cxn ang="0">
                    <a:pos x="connsiteX3885" y="connsiteY3885"/>
                  </a:cxn>
                  <a:cxn ang="0">
                    <a:pos x="connsiteX3886" y="connsiteY3886"/>
                  </a:cxn>
                  <a:cxn ang="0">
                    <a:pos x="connsiteX3887" y="connsiteY3887"/>
                  </a:cxn>
                  <a:cxn ang="0">
                    <a:pos x="connsiteX3888" y="connsiteY3888"/>
                  </a:cxn>
                  <a:cxn ang="0">
                    <a:pos x="connsiteX3889" y="connsiteY3889"/>
                  </a:cxn>
                  <a:cxn ang="0">
                    <a:pos x="connsiteX3890" y="connsiteY3890"/>
                  </a:cxn>
                  <a:cxn ang="0">
                    <a:pos x="connsiteX3891" y="connsiteY3891"/>
                  </a:cxn>
                  <a:cxn ang="0">
                    <a:pos x="connsiteX3892" y="connsiteY3892"/>
                  </a:cxn>
                  <a:cxn ang="0">
                    <a:pos x="connsiteX3893" y="connsiteY3893"/>
                  </a:cxn>
                  <a:cxn ang="0">
                    <a:pos x="connsiteX3894" y="connsiteY3894"/>
                  </a:cxn>
                  <a:cxn ang="0">
                    <a:pos x="connsiteX3895" y="connsiteY3895"/>
                  </a:cxn>
                  <a:cxn ang="0">
                    <a:pos x="connsiteX3896" y="connsiteY3896"/>
                  </a:cxn>
                  <a:cxn ang="0">
                    <a:pos x="connsiteX3897" y="connsiteY3897"/>
                  </a:cxn>
                  <a:cxn ang="0">
                    <a:pos x="connsiteX3898" y="connsiteY3898"/>
                  </a:cxn>
                  <a:cxn ang="0">
                    <a:pos x="connsiteX3899" y="connsiteY3899"/>
                  </a:cxn>
                  <a:cxn ang="0">
                    <a:pos x="connsiteX3900" y="connsiteY3900"/>
                  </a:cxn>
                  <a:cxn ang="0">
                    <a:pos x="connsiteX3901" y="connsiteY3901"/>
                  </a:cxn>
                  <a:cxn ang="0">
                    <a:pos x="connsiteX3902" y="connsiteY3902"/>
                  </a:cxn>
                  <a:cxn ang="0">
                    <a:pos x="connsiteX3903" y="connsiteY3903"/>
                  </a:cxn>
                  <a:cxn ang="0">
                    <a:pos x="connsiteX3904" y="connsiteY3904"/>
                  </a:cxn>
                  <a:cxn ang="0">
                    <a:pos x="connsiteX3905" y="connsiteY3905"/>
                  </a:cxn>
                  <a:cxn ang="0">
                    <a:pos x="connsiteX3906" y="connsiteY3906"/>
                  </a:cxn>
                  <a:cxn ang="0">
                    <a:pos x="connsiteX3907" y="connsiteY3907"/>
                  </a:cxn>
                  <a:cxn ang="0">
                    <a:pos x="connsiteX3908" y="connsiteY3908"/>
                  </a:cxn>
                  <a:cxn ang="0">
                    <a:pos x="connsiteX3909" y="connsiteY3909"/>
                  </a:cxn>
                  <a:cxn ang="0">
                    <a:pos x="connsiteX3910" y="connsiteY3910"/>
                  </a:cxn>
                  <a:cxn ang="0">
                    <a:pos x="connsiteX3911" y="connsiteY3911"/>
                  </a:cxn>
                  <a:cxn ang="0">
                    <a:pos x="connsiteX3912" y="connsiteY3912"/>
                  </a:cxn>
                  <a:cxn ang="0">
                    <a:pos x="connsiteX3913" y="connsiteY3913"/>
                  </a:cxn>
                  <a:cxn ang="0">
                    <a:pos x="connsiteX3914" y="connsiteY3914"/>
                  </a:cxn>
                  <a:cxn ang="0">
                    <a:pos x="connsiteX3915" y="connsiteY3915"/>
                  </a:cxn>
                  <a:cxn ang="0">
                    <a:pos x="connsiteX3916" y="connsiteY3916"/>
                  </a:cxn>
                  <a:cxn ang="0">
                    <a:pos x="connsiteX3917" y="connsiteY3917"/>
                  </a:cxn>
                  <a:cxn ang="0">
                    <a:pos x="connsiteX3918" y="connsiteY3918"/>
                  </a:cxn>
                  <a:cxn ang="0">
                    <a:pos x="connsiteX3919" y="connsiteY3919"/>
                  </a:cxn>
                  <a:cxn ang="0">
                    <a:pos x="connsiteX3920" y="connsiteY3920"/>
                  </a:cxn>
                  <a:cxn ang="0">
                    <a:pos x="connsiteX3921" y="connsiteY3921"/>
                  </a:cxn>
                  <a:cxn ang="0">
                    <a:pos x="connsiteX3922" y="connsiteY3922"/>
                  </a:cxn>
                  <a:cxn ang="0">
                    <a:pos x="connsiteX3923" y="connsiteY3923"/>
                  </a:cxn>
                  <a:cxn ang="0">
                    <a:pos x="connsiteX3924" y="connsiteY3924"/>
                  </a:cxn>
                  <a:cxn ang="0">
                    <a:pos x="connsiteX3925" y="connsiteY3925"/>
                  </a:cxn>
                  <a:cxn ang="0">
                    <a:pos x="connsiteX3926" y="connsiteY3926"/>
                  </a:cxn>
                  <a:cxn ang="0">
                    <a:pos x="connsiteX3927" y="connsiteY3927"/>
                  </a:cxn>
                  <a:cxn ang="0">
                    <a:pos x="connsiteX3928" y="connsiteY3928"/>
                  </a:cxn>
                  <a:cxn ang="0">
                    <a:pos x="connsiteX3929" y="connsiteY3929"/>
                  </a:cxn>
                  <a:cxn ang="0">
                    <a:pos x="connsiteX3930" y="connsiteY3930"/>
                  </a:cxn>
                  <a:cxn ang="0">
                    <a:pos x="connsiteX3931" y="connsiteY3931"/>
                  </a:cxn>
                  <a:cxn ang="0">
                    <a:pos x="connsiteX3932" y="connsiteY3932"/>
                  </a:cxn>
                  <a:cxn ang="0">
                    <a:pos x="connsiteX3933" y="connsiteY3933"/>
                  </a:cxn>
                  <a:cxn ang="0">
                    <a:pos x="connsiteX3934" y="connsiteY3934"/>
                  </a:cxn>
                  <a:cxn ang="0">
                    <a:pos x="connsiteX3935" y="connsiteY3935"/>
                  </a:cxn>
                  <a:cxn ang="0">
                    <a:pos x="connsiteX3936" y="connsiteY3936"/>
                  </a:cxn>
                  <a:cxn ang="0">
                    <a:pos x="connsiteX3937" y="connsiteY3937"/>
                  </a:cxn>
                  <a:cxn ang="0">
                    <a:pos x="connsiteX3938" y="connsiteY3938"/>
                  </a:cxn>
                  <a:cxn ang="0">
                    <a:pos x="connsiteX3939" y="connsiteY3939"/>
                  </a:cxn>
                  <a:cxn ang="0">
                    <a:pos x="connsiteX3940" y="connsiteY3940"/>
                  </a:cxn>
                  <a:cxn ang="0">
                    <a:pos x="connsiteX3941" y="connsiteY3941"/>
                  </a:cxn>
                  <a:cxn ang="0">
                    <a:pos x="connsiteX3942" y="connsiteY3942"/>
                  </a:cxn>
                  <a:cxn ang="0">
                    <a:pos x="connsiteX3943" y="connsiteY3943"/>
                  </a:cxn>
                  <a:cxn ang="0">
                    <a:pos x="connsiteX3944" y="connsiteY3944"/>
                  </a:cxn>
                  <a:cxn ang="0">
                    <a:pos x="connsiteX3945" y="connsiteY3945"/>
                  </a:cxn>
                  <a:cxn ang="0">
                    <a:pos x="connsiteX3946" y="connsiteY3946"/>
                  </a:cxn>
                  <a:cxn ang="0">
                    <a:pos x="connsiteX3947" y="connsiteY3947"/>
                  </a:cxn>
                  <a:cxn ang="0">
                    <a:pos x="connsiteX3948" y="connsiteY3948"/>
                  </a:cxn>
                  <a:cxn ang="0">
                    <a:pos x="connsiteX3949" y="connsiteY3949"/>
                  </a:cxn>
                  <a:cxn ang="0">
                    <a:pos x="connsiteX3950" y="connsiteY3950"/>
                  </a:cxn>
                  <a:cxn ang="0">
                    <a:pos x="connsiteX3951" y="connsiteY3951"/>
                  </a:cxn>
                  <a:cxn ang="0">
                    <a:pos x="connsiteX3952" y="connsiteY3952"/>
                  </a:cxn>
                  <a:cxn ang="0">
                    <a:pos x="connsiteX3953" y="connsiteY3953"/>
                  </a:cxn>
                  <a:cxn ang="0">
                    <a:pos x="connsiteX3954" y="connsiteY3954"/>
                  </a:cxn>
                  <a:cxn ang="0">
                    <a:pos x="connsiteX3955" y="connsiteY3955"/>
                  </a:cxn>
                  <a:cxn ang="0">
                    <a:pos x="connsiteX3956" y="connsiteY3956"/>
                  </a:cxn>
                  <a:cxn ang="0">
                    <a:pos x="connsiteX3957" y="connsiteY3957"/>
                  </a:cxn>
                  <a:cxn ang="0">
                    <a:pos x="connsiteX3958" y="connsiteY3958"/>
                  </a:cxn>
                  <a:cxn ang="0">
                    <a:pos x="connsiteX3959" y="connsiteY3959"/>
                  </a:cxn>
                  <a:cxn ang="0">
                    <a:pos x="connsiteX3960" y="connsiteY3960"/>
                  </a:cxn>
                  <a:cxn ang="0">
                    <a:pos x="connsiteX3961" y="connsiteY3961"/>
                  </a:cxn>
                  <a:cxn ang="0">
                    <a:pos x="connsiteX3962" y="connsiteY3962"/>
                  </a:cxn>
                  <a:cxn ang="0">
                    <a:pos x="connsiteX3963" y="connsiteY3963"/>
                  </a:cxn>
                  <a:cxn ang="0">
                    <a:pos x="connsiteX3964" y="connsiteY3964"/>
                  </a:cxn>
                  <a:cxn ang="0">
                    <a:pos x="connsiteX3965" y="connsiteY3965"/>
                  </a:cxn>
                  <a:cxn ang="0">
                    <a:pos x="connsiteX3966" y="connsiteY3966"/>
                  </a:cxn>
                  <a:cxn ang="0">
                    <a:pos x="connsiteX3967" y="connsiteY3967"/>
                  </a:cxn>
                  <a:cxn ang="0">
                    <a:pos x="connsiteX3968" y="connsiteY3968"/>
                  </a:cxn>
                  <a:cxn ang="0">
                    <a:pos x="connsiteX3969" y="connsiteY3969"/>
                  </a:cxn>
                  <a:cxn ang="0">
                    <a:pos x="connsiteX3970" y="connsiteY3970"/>
                  </a:cxn>
                  <a:cxn ang="0">
                    <a:pos x="connsiteX3971" y="connsiteY3971"/>
                  </a:cxn>
                  <a:cxn ang="0">
                    <a:pos x="connsiteX3972" y="connsiteY3972"/>
                  </a:cxn>
                  <a:cxn ang="0">
                    <a:pos x="connsiteX3973" y="connsiteY3973"/>
                  </a:cxn>
                  <a:cxn ang="0">
                    <a:pos x="connsiteX3974" y="connsiteY3974"/>
                  </a:cxn>
                  <a:cxn ang="0">
                    <a:pos x="connsiteX3975" y="connsiteY3975"/>
                  </a:cxn>
                  <a:cxn ang="0">
                    <a:pos x="connsiteX3976" y="connsiteY3976"/>
                  </a:cxn>
                  <a:cxn ang="0">
                    <a:pos x="connsiteX3977" y="connsiteY3977"/>
                  </a:cxn>
                  <a:cxn ang="0">
                    <a:pos x="connsiteX3978" y="connsiteY3978"/>
                  </a:cxn>
                  <a:cxn ang="0">
                    <a:pos x="connsiteX3979" y="connsiteY3979"/>
                  </a:cxn>
                  <a:cxn ang="0">
                    <a:pos x="connsiteX3980" y="connsiteY3980"/>
                  </a:cxn>
                  <a:cxn ang="0">
                    <a:pos x="connsiteX3981" y="connsiteY3981"/>
                  </a:cxn>
                  <a:cxn ang="0">
                    <a:pos x="connsiteX3982" y="connsiteY3982"/>
                  </a:cxn>
                  <a:cxn ang="0">
                    <a:pos x="connsiteX3983" y="connsiteY3983"/>
                  </a:cxn>
                  <a:cxn ang="0">
                    <a:pos x="connsiteX3984" y="connsiteY3984"/>
                  </a:cxn>
                  <a:cxn ang="0">
                    <a:pos x="connsiteX3985" y="connsiteY3985"/>
                  </a:cxn>
                  <a:cxn ang="0">
                    <a:pos x="connsiteX3986" y="connsiteY3986"/>
                  </a:cxn>
                  <a:cxn ang="0">
                    <a:pos x="connsiteX3987" y="connsiteY3987"/>
                  </a:cxn>
                  <a:cxn ang="0">
                    <a:pos x="connsiteX3988" y="connsiteY3988"/>
                  </a:cxn>
                  <a:cxn ang="0">
                    <a:pos x="connsiteX3989" y="connsiteY3989"/>
                  </a:cxn>
                  <a:cxn ang="0">
                    <a:pos x="connsiteX3990" y="connsiteY3990"/>
                  </a:cxn>
                  <a:cxn ang="0">
                    <a:pos x="connsiteX3991" y="connsiteY3991"/>
                  </a:cxn>
                  <a:cxn ang="0">
                    <a:pos x="connsiteX3992" y="connsiteY3992"/>
                  </a:cxn>
                  <a:cxn ang="0">
                    <a:pos x="connsiteX3993" y="connsiteY3993"/>
                  </a:cxn>
                  <a:cxn ang="0">
                    <a:pos x="connsiteX3994" y="connsiteY3994"/>
                  </a:cxn>
                  <a:cxn ang="0">
                    <a:pos x="connsiteX3995" y="connsiteY3995"/>
                  </a:cxn>
                  <a:cxn ang="0">
                    <a:pos x="connsiteX3996" y="connsiteY3996"/>
                  </a:cxn>
                  <a:cxn ang="0">
                    <a:pos x="connsiteX3997" y="connsiteY3997"/>
                  </a:cxn>
                  <a:cxn ang="0">
                    <a:pos x="connsiteX3998" y="connsiteY3998"/>
                  </a:cxn>
                  <a:cxn ang="0">
                    <a:pos x="connsiteX3999" y="connsiteY3999"/>
                  </a:cxn>
                  <a:cxn ang="0">
                    <a:pos x="connsiteX4000" y="connsiteY4000"/>
                  </a:cxn>
                  <a:cxn ang="0">
                    <a:pos x="connsiteX4001" y="connsiteY4001"/>
                  </a:cxn>
                  <a:cxn ang="0">
                    <a:pos x="connsiteX4002" y="connsiteY4002"/>
                  </a:cxn>
                  <a:cxn ang="0">
                    <a:pos x="connsiteX4003" y="connsiteY4003"/>
                  </a:cxn>
                  <a:cxn ang="0">
                    <a:pos x="connsiteX4004" y="connsiteY4004"/>
                  </a:cxn>
                  <a:cxn ang="0">
                    <a:pos x="connsiteX4005" y="connsiteY4005"/>
                  </a:cxn>
                  <a:cxn ang="0">
                    <a:pos x="connsiteX4006" y="connsiteY4006"/>
                  </a:cxn>
                  <a:cxn ang="0">
                    <a:pos x="connsiteX4007" y="connsiteY4007"/>
                  </a:cxn>
                  <a:cxn ang="0">
                    <a:pos x="connsiteX4008" y="connsiteY4008"/>
                  </a:cxn>
                  <a:cxn ang="0">
                    <a:pos x="connsiteX4009" y="connsiteY4009"/>
                  </a:cxn>
                  <a:cxn ang="0">
                    <a:pos x="connsiteX4010" y="connsiteY4010"/>
                  </a:cxn>
                  <a:cxn ang="0">
                    <a:pos x="connsiteX4011" y="connsiteY4011"/>
                  </a:cxn>
                  <a:cxn ang="0">
                    <a:pos x="connsiteX4012" y="connsiteY4012"/>
                  </a:cxn>
                  <a:cxn ang="0">
                    <a:pos x="connsiteX4013" y="connsiteY4013"/>
                  </a:cxn>
                  <a:cxn ang="0">
                    <a:pos x="connsiteX4014" y="connsiteY4014"/>
                  </a:cxn>
                  <a:cxn ang="0">
                    <a:pos x="connsiteX4015" y="connsiteY4015"/>
                  </a:cxn>
                  <a:cxn ang="0">
                    <a:pos x="connsiteX4016" y="connsiteY4016"/>
                  </a:cxn>
                  <a:cxn ang="0">
                    <a:pos x="connsiteX4017" y="connsiteY4017"/>
                  </a:cxn>
                  <a:cxn ang="0">
                    <a:pos x="connsiteX4018" y="connsiteY4018"/>
                  </a:cxn>
                  <a:cxn ang="0">
                    <a:pos x="connsiteX4019" y="connsiteY4019"/>
                  </a:cxn>
                  <a:cxn ang="0">
                    <a:pos x="connsiteX4020" y="connsiteY4020"/>
                  </a:cxn>
                  <a:cxn ang="0">
                    <a:pos x="connsiteX4021" y="connsiteY4021"/>
                  </a:cxn>
                  <a:cxn ang="0">
                    <a:pos x="connsiteX4022" y="connsiteY4022"/>
                  </a:cxn>
                  <a:cxn ang="0">
                    <a:pos x="connsiteX4023" y="connsiteY4023"/>
                  </a:cxn>
                  <a:cxn ang="0">
                    <a:pos x="connsiteX4024" y="connsiteY4024"/>
                  </a:cxn>
                  <a:cxn ang="0">
                    <a:pos x="connsiteX4025" y="connsiteY4025"/>
                  </a:cxn>
                  <a:cxn ang="0">
                    <a:pos x="connsiteX4026" y="connsiteY4026"/>
                  </a:cxn>
                  <a:cxn ang="0">
                    <a:pos x="connsiteX4027" y="connsiteY4027"/>
                  </a:cxn>
                  <a:cxn ang="0">
                    <a:pos x="connsiteX4028" y="connsiteY4028"/>
                  </a:cxn>
                  <a:cxn ang="0">
                    <a:pos x="connsiteX4029" y="connsiteY4029"/>
                  </a:cxn>
                  <a:cxn ang="0">
                    <a:pos x="connsiteX4030" y="connsiteY4030"/>
                  </a:cxn>
                  <a:cxn ang="0">
                    <a:pos x="connsiteX4031" y="connsiteY4031"/>
                  </a:cxn>
                  <a:cxn ang="0">
                    <a:pos x="connsiteX4032" y="connsiteY4032"/>
                  </a:cxn>
                  <a:cxn ang="0">
                    <a:pos x="connsiteX4033" y="connsiteY4033"/>
                  </a:cxn>
                  <a:cxn ang="0">
                    <a:pos x="connsiteX4034" y="connsiteY4034"/>
                  </a:cxn>
                  <a:cxn ang="0">
                    <a:pos x="connsiteX4035" y="connsiteY4035"/>
                  </a:cxn>
                  <a:cxn ang="0">
                    <a:pos x="connsiteX4036" y="connsiteY4036"/>
                  </a:cxn>
                  <a:cxn ang="0">
                    <a:pos x="connsiteX4037" y="connsiteY4037"/>
                  </a:cxn>
                  <a:cxn ang="0">
                    <a:pos x="connsiteX4038" y="connsiteY4038"/>
                  </a:cxn>
                  <a:cxn ang="0">
                    <a:pos x="connsiteX4039" y="connsiteY4039"/>
                  </a:cxn>
                  <a:cxn ang="0">
                    <a:pos x="connsiteX4040" y="connsiteY4040"/>
                  </a:cxn>
                  <a:cxn ang="0">
                    <a:pos x="connsiteX4041" y="connsiteY4041"/>
                  </a:cxn>
                  <a:cxn ang="0">
                    <a:pos x="connsiteX4042" y="connsiteY4042"/>
                  </a:cxn>
                  <a:cxn ang="0">
                    <a:pos x="connsiteX4043" y="connsiteY4043"/>
                  </a:cxn>
                  <a:cxn ang="0">
                    <a:pos x="connsiteX4044" y="connsiteY4044"/>
                  </a:cxn>
                  <a:cxn ang="0">
                    <a:pos x="connsiteX4045" y="connsiteY4045"/>
                  </a:cxn>
                  <a:cxn ang="0">
                    <a:pos x="connsiteX4046" y="connsiteY4046"/>
                  </a:cxn>
                  <a:cxn ang="0">
                    <a:pos x="connsiteX4047" y="connsiteY4047"/>
                  </a:cxn>
                  <a:cxn ang="0">
                    <a:pos x="connsiteX4048" y="connsiteY4048"/>
                  </a:cxn>
                  <a:cxn ang="0">
                    <a:pos x="connsiteX4049" y="connsiteY4049"/>
                  </a:cxn>
                  <a:cxn ang="0">
                    <a:pos x="connsiteX4050" y="connsiteY4050"/>
                  </a:cxn>
                  <a:cxn ang="0">
                    <a:pos x="connsiteX4051" y="connsiteY4051"/>
                  </a:cxn>
                  <a:cxn ang="0">
                    <a:pos x="connsiteX4052" y="connsiteY4052"/>
                  </a:cxn>
                  <a:cxn ang="0">
                    <a:pos x="connsiteX4053" y="connsiteY4053"/>
                  </a:cxn>
                  <a:cxn ang="0">
                    <a:pos x="connsiteX4054" y="connsiteY4054"/>
                  </a:cxn>
                  <a:cxn ang="0">
                    <a:pos x="connsiteX4055" y="connsiteY4055"/>
                  </a:cxn>
                  <a:cxn ang="0">
                    <a:pos x="connsiteX4056" y="connsiteY4056"/>
                  </a:cxn>
                  <a:cxn ang="0">
                    <a:pos x="connsiteX4057" y="connsiteY4057"/>
                  </a:cxn>
                  <a:cxn ang="0">
                    <a:pos x="connsiteX4058" y="connsiteY4058"/>
                  </a:cxn>
                  <a:cxn ang="0">
                    <a:pos x="connsiteX4059" y="connsiteY4059"/>
                  </a:cxn>
                  <a:cxn ang="0">
                    <a:pos x="connsiteX4060" y="connsiteY4060"/>
                  </a:cxn>
                  <a:cxn ang="0">
                    <a:pos x="connsiteX4061" y="connsiteY4061"/>
                  </a:cxn>
                  <a:cxn ang="0">
                    <a:pos x="connsiteX4062" y="connsiteY4062"/>
                  </a:cxn>
                  <a:cxn ang="0">
                    <a:pos x="connsiteX4063" y="connsiteY4063"/>
                  </a:cxn>
                  <a:cxn ang="0">
                    <a:pos x="connsiteX4064" y="connsiteY4064"/>
                  </a:cxn>
                  <a:cxn ang="0">
                    <a:pos x="connsiteX4065" y="connsiteY4065"/>
                  </a:cxn>
                  <a:cxn ang="0">
                    <a:pos x="connsiteX4066" y="connsiteY4066"/>
                  </a:cxn>
                  <a:cxn ang="0">
                    <a:pos x="connsiteX4067" y="connsiteY4067"/>
                  </a:cxn>
                  <a:cxn ang="0">
                    <a:pos x="connsiteX4068" y="connsiteY4068"/>
                  </a:cxn>
                  <a:cxn ang="0">
                    <a:pos x="connsiteX4069" y="connsiteY4069"/>
                  </a:cxn>
                  <a:cxn ang="0">
                    <a:pos x="connsiteX4070" y="connsiteY4070"/>
                  </a:cxn>
                  <a:cxn ang="0">
                    <a:pos x="connsiteX4071" y="connsiteY4071"/>
                  </a:cxn>
                  <a:cxn ang="0">
                    <a:pos x="connsiteX4072" y="connsiteY4072"/>
                  </a:cxn>
                  <a:cxn ang="0">
                    <a:pos x="connsiteX4073" y="connsiteY4073"/>
                  </a:cxn>
                  <a:cxn ang="0">
                    <a:pos x="connsiteX4074" y="connsiteY4074"/>
                  </a:cxn>
                  <a:cxn ang="0">
                    <a:pos x="connsiteX4075" y="connsiteY4075"/>
                  </a:cxn>
                  <a:cxn ang="0">
                    <a:pos x="connsiteX4076" y="connsiteY4076"/>
                  </a:cxn>
                  <a:cxn ang="0">
                    <a:pos x="connsiteX4077" y="connsiteY4077"/>
                  </a:cxn>
                  <a:cxn ang="0">
                    <a:pos x="connsiteX4078" y="connsiteY4078"/>
                  </a:cxn>
                  <a:cxn ang="0">
                    <a:pos x="connsiteX4079" y="connsiteY4079"/>
                  </a:cxn>
                  <a:cxn ang="0">
                    <a:pos x="connsiteX4080" y="connsiteY4080"/>
                  </a:cxn>
                  <a:cxn ang="0">
                    <a:pos x="connsiteX4081" y="connsiteY4081"/>
                  </a:cxn>
                  <a:cxn ang="0">
                    <a:pos x="connsiteX4082" y="connsiteY4082"/>
                  </a:cxn>
                  <a:cxn ang="0">
                    <a:pos x="connsiteX4083" y="connsiteY4083"/>
                  </a:cxn>
                  <a:cxn ang="0">
                    <a:pos x="connsiteX4084" y="connsiteY4084"/>
                  </a:cxn>
                  <a:cxn ang="0">
                    <a:pos x="connsiteX4085" y="connsiteY4085"/>
                  </a:cxn>
                  <a:cxn ang="0">
                    <a:pos x="connsiteX4086" y="connsiteY4086"/>
                  </a:cxn>
                  <a:cxn ang="0">
                    <a:pos x="connsiteX4087" y="connsiteY4087"/>
                  </a:cxn>
                  <a:cxn ang="0">
                    <a:pos x="connsiteX4088" y="connsiteY4088"/>
                  </a:cxn>
                  <a:cxn ang="0">
                    <a:pos x="connsiteX4089" y="connsiteY4089"/>
                  </a:cxn>
                  <a:cxn ang="0">
                    <a:pos x="connsiteX4090" y="connsiteY4090"/>
                  </a:cxn>
                  <a:cxn ang="0">
                    <a:pos x="connsiteX4091" y="connsiteY4091"/>
                  </a:cxn>
                  <a:cxn ang="0">
                    <a:pos x="connsiteX4092" y="connsiteY4092"/>
                  </a:cxn>
                  <a:cxn ang="0">
                    <a:pos x="connsiteX4093" y="connsiteY4093"/>
                  </a:cxn>
                  <a:cxn ang="0">
                    <a:pos x="connsiteX4094" y="connsiteY4094"/>
                  </a:cxn>
                  <a:cxn ang="0">
                    <a:pos x="connsiteX4095" y="connsiteY4095"/>
                  </a:cxn>
                  <a:cxn ang="0">
                    <a:pos x="connsiteX4096" y="connsiteY4096"/>
                  </a:cxn>
                  <a:cxn ang="0">
                    <a:pos x="connsiteX4097" y="connsiteY4097"/>
                  </a:cxn>
                  <a:cxn ang="0">
                    <a:pos x="connsiteX4098" y="connsiteY4098"/>
                  </a:cxn>
                  <a:cxn ang="0">
                    <a:pos x="connsiteX4099" y="connsiteY4099"/>
                  </a:cxn>
                  <a:cxn ang="0">
                    <a:pos x="connsiteX4100" y="connsiteY4100"/>
                  </a:cxn>
                  <a:cxn ang="0">
                    <a:pos x="connsiteX4101" y="connsiteY4101"/>
                  </a:cxn>
                  <a:cxn ang="0">
                    <a:pos x="connsiteX4102" y="connsiteY4102"/>
                  </a:cxn>
                  <a:cxn ang="0">
                    <a:pos x="connsiteX4103" y="connsiteY4103"/>
                  </a:cxn>
                  <a:cxn ang="0">
                    <a:pos x="connsiteX4104" y="connsiteY4104"/>
                  </a:cxn>
                  <a:cxn ang="0">
                    <a:pos x="connsiteX4105" y="connsiteY4105"/>
                  </a:cxn>
                  <a:cxn ang="0">
                    <a:pos x="connsiteX4106" y="connsiteY4106"/>
                  </a:cxn>
                  <a:cxn ang="0">
                    <a:pos x="connsiteX4107" y="connsiteY4107"/>
                  </a:cxn>
                  <a:cxn ang="0">
                    <a:pos x="connsiteX4108" y="connsiteY4108"/>
                  </a:cxn>
                  <a:cxn ang="0">
                    <a:pos x="connsiteX4109" y="connsiteY4109"/>
                  </a:cxn>
                  <a:cxn ang="0">
                    <a:pos x="connsiteX4110" y="connsiteY4110"/>
                  </a:cxn>
                  <a:cxn ang="0">
                    <a:pos x="connsiteX4111" y="connsiteY4111"/>
                  </a:cxn>
                  <a:cxn ang="0">
                    <a:pos x="connsiteX4112" y="connsiteY4112"/>
                  </a:cxn>
                  <a:cxn ang="0">
                    <a:pos x="connsiteX4113" y="connsiteY4113"/>
                  </a:cxn>
                  <a:cxn ang="0">
                    <a:pos x="connsiteX4114" y="connsiteY4114"/>
                  </a:cxn>
                  <a:cxn ang="0">
                    <a:pos x="connsiteX4115" y="connsiteY4115"/>
                  </a:cxn>
                  <a:cxn ang="0">
                    <a:pos x="connsiteX4116" y="connsiteY4116"/>
                  </a:cxn>
                  <a:cxn ang="0">
                    <a:pos x="connsiteX4117" y="connsiteY4117"/>
                  </a:cxn>
                  <a:cxn ang="0">
                    <a:pos x="connsiteX4118" y="connsiteY4118"/>
                  </a:cxn>
                  <a:cxn ang="0">
                    <a:pos x="connsiteX4119" y="connsiteY4119"/>
                  </a:cxn>
                  <a:cxn ang="0">
                    <a:pos x="connsiteX4120" y="connsiteY4120"/>
                  </a:cxn>
                  <a:cxn ang="0">
                    <a:pos x="connsiteX4121" y="connsiteY4121"/>
                  </a:cxn>
                  <a:cxn ang="0">
                    <a:pos x="connsiteX4122" y="connsiteY4122"/>
                  </a:cxn>
                  <a:cxn ang="0">
                    <a:pos x="connsiteX4123" y="connsiteY4123"/>
                  </a:cxn>
                  <a:cxn ang="0">
                    <a:pos x="connsiteX4124" y="connsiteY4124"/>
                  </a:cxn>
                  <a:cxn ang="0">
                    <a:pos x="connsiteX4125" y="connsiteY4125"/>
                  </a:cxn>
                  <a:cxn ang="0">
                    <a:pos x="connsiteX4126" y="connsiteY4126"/>
                  </a:cxn>
                  <a:cxn ang="0">
                    <a:pos x="connsiteX4127" y="connsiteY4127"/>
                  </a:cxn>
                  <a:cxn ang="0">
                    <a:pos x="connsiteX4128" y="connsiteY4128"/>
                  </a:cxn>
                  <a:cxn ang="0">
                    <a:pos x="connsiteX4129" y="connsiteY4129"/>
                  </a:cxn>
                  <a:cxn ang="0">
                    <a:pos x="connsiteX4130" y="connsiteY4130"/>
                  </a:cxn>
                  <a:cxn ang="0">
                    <a:pos x="connsiteX4131" y="connsiteY4131"/>
                  </a:cxn>
                  <a:cxn ang="0">
                    <a:pos x="connsiteX4132" y="connsiteY4132"/>
                  </a:cxn>
                  <a:cxn ang="0">
                    <a:pos x="connsiteX4133" y="connsiteY4133"/>
                  </a:cxn>
                  <a:cxn ang="0">
                    <a:pos x="connsiteX4134" y="connsiteY4134"/>
                  </a:cxn>
                  <a:cxn ang="0">
                    <a:pos x="connsiteX4135" y="connsiteY4135"/>
                  </a:cxn>
                  <a:cxn ang="0">
                    <a:pos x="connsiteX4136" y="connsiteY4136"/>
                  </a:cxn>
                  <a:cxn ang="0">
                    <a:pos x="connsiteX4137" y="connsiteY4137"/>
                  </a:cxn>
                  <a:cxn ang="0">
                    <a:pos x="connsiteX4138" y="connsiteY4138"/>
                  </a:cxn>
                  <a:cxn ang="0">
                    <a:pos x="connsiteX4139" y="connsiteY4139"/>
                  </a:cxn>
                  <a:cxn ang="0">
                    <a:pos x="connsiteX4140" y="connsiteY4140"/>
                  </a:cxn>
                  <a:cxn ang="0">
                    <a:pos x="connsiteX4141" y="connsiteY4141"/>
                  </a:cxn>
                  <a:cxn ang="0">
                    <a:pos x="connsiteX4142" y="connsiteY4142"/>
                  </a:cxn>
                  <a:cxn ang="0">
                    <a:pos x="connsiteX4143" y="connsiteY4143"/>
                  </a:cxn>
                  <a:cxn ang="0">
                    <a:pos x="connsiteX4144" y="connsiteY4144"/>
                  </a:cxn>
                  <a:cxn ang="0">
                    <a:pos x="connsiteX4145" y="connsiteY4145"/>
                  </a:cxn>
                  <a:cxn ang="0">
                    <a:pos x="connsiteX4146" y="connsiteY4146"/>
                  </a:cxn>
                  <a:cxn ang="0">
                    <a:pos x="connsiteX4147" y="connsiteY4147"/>
                  </a:cxn>
                  <a:cxn ang="0">
                    <a:pos x="connsiteX4148" y="connsiteY4148"/>
                  </a:cxn>
                  <a:cxn ang="0">
                    <a:pos x="connsiteX4149" y="connsiteY4149"/>
                  </a:cxn>
                  <a:cxn ang="0">
                    <a:pos x="connsiteX4150" y="connsiteY4150"/>
                  </a:cxn>
                  <a:cxn ang="0">
                    <a:pos x="connsiteX4151" y="connsiteY4151"/>
                  </a:cxn>
                  <a:cxn ang="0">
                    <a:pos x="connsiteX4152" y="connsiteY4152"/>
                  </a:cxn>
                  <a:cxn ang="0">
                    <a:pos x="connsiteX4153" y="connsiteY4153"/>
                  </a:cxn>
                  <a:cxn ang="0">
                    <a:pos x="connsiteX4154" y="connsiteY4154"/>
                  </a:cxn>
                  <a:cxn ang="0">
                    <a:pos x="connsiteX4155" y="connsiteY4155"/>
                  </a:cxn>
                  <a:cxn ang="0">
                    <a:pos x="connsiteX4156" y="connsiteY4156"/>
                  </a:cxn>
                  <a:cxn ang="0">
                    <a:pos x="connsiteX4157" y="connsiteY4157"/>
                  </a:cxn>
                  <a:cxn ang="0">
                    <a:pos x="connsiteX4158" y="connsiteY4158"/>
                  </a:cxn>
                  <a:cxn ang="0">
                    <a:pos x="connsiteX4159" y="connsiteY4159"/>
                  </a:cxn>
                  <a:cxn ang="0">
                    <a:pos x="connsiteX4160" y="connsiteY4160"/>
                  </a:cxn>
                  <a:cxn ang="0">
                    <a:pos x="connsiteX4161" y="connsiteY4161"/>
                  </a:cxn>
                  <a:cxn ang="0">
                    <a:pos x="connsiteX4162" y="connsiteY4162"/>
                  </a:cxn>
                  <a:cxn ang="0">
                    <a:pos x="connsiteX4163" y="connsiteY4163"/>
                  </a:cxn>
                  <a:cxn ang="0">
                    <a:pos x="connsiteX4164" y="connsiteY4164"/>
                  </a:cxn>
                  <a:cxn ang="0">
                    <a:pos x="connsiteX4165" y="connsiteY4165"/>
                  </a:cxn>
                  <a:cxn ang="0">
                    <a:pos x="connsiteX4166" y="connsiteY4166"/>
                  </a:cxn>
                  <a:cxn ang="0">
                    <a:pos x="connsiteX4167" y="connsiteY4167"/>
                  </a:cxn>
                  <a:cxn ang="0">
                    <a:pos x="connsiteX4168" y="connsiteY4168"/>
                  </a:cxn>
                  <a:cxn ang="0">
                    <a:pos x="connsiteX4169" y="connsiteY4169"/>
                  </a:cxn>
                  <a:cxn ang="0">
                    <a:pos x="connsiteX4170" y="connsiteY4170"/>
                  </a:cxn>
                  <a:cxn ang="0">
                    <a:pos x="connsiteX4171" y="connsiteY4171"/>
                  </a:cxn>
                  <a:cxn ang="0">
                    <a:pos x="connsiteX4172" y="connsiteY4172"/>
                  </a:cxn>
                  <a:cxn ang="0">
                    <a:pos x="connsiteX4173" y="connsiteY4173"/>
                  </a:cxn>
                  <a:cxn ang="0">
                    <a:pos x="connsiteX4174" y="connsiteY4174"/>
                  </a:cxn>
                  <a:cxn ang="0">
                    <a:pos x="connsiteX4175" y="connsiteY4175"/>
                  </a:cxn>
                  <a:cxn ang="0">
                    <a:pos x="connsiteX4176" y="connsiteY4176"/>
                  </a:cxn>
                  <a:cxn ang="0">
                    <a:pos x="connsiteX4177" y="connsiteY4177"/>
                  </a:cxn>
                  <a:cxn ang="0">
                    <a:pos x="connsiteX4178" y="connsiteY4178"/>
                  </a:cxn>
                  <a:cxn ang="0">
                    <a:pos x="connsiteX4179" y="connsiteY4179"/>
                  </a:cxn>
                  <a:cxn ang="0">
                    <a:pos x="connsiteX4180" y="connsiteY4180"/>
                  </a:cxn>
                  <a:cxn ang="0">
                    <a:pos x="connsiteX4181" y="connsiteY4181"/>
                  </a:cxn>
                  <a:cxn ang="0">
                    <a:pos x="connsiteX4182" y="connsiteY4182"/>
                  </a:cxn>
                  <a:cxn ang="0">
                    <a:pos x="connsiteX4183" y="connsiteY4183"/>
                  </a:cxn>
                  <a:cxn ang="0">
                    <a:pos x="connsiteX4184" y="connsiteY4184"/>
                  </a:cxn>
                  <a:cxn ang="0">
                    <a:pos x="connsiteX4185" y="connsiteY4185"/>
                  </a:cxn>
                  <a:cxn ang="0">
                    <a:pos x="connsiteX4186" y="connsiteY4186"/>
                  </a:cxn>
                  <a:cxn ang="0">
                    <a:pos x="connsiteX4187" y="connsiteY4187"/>
                  </a:cxn>
                  <a:cxn ang="0">
                    <a:pos x="connsiteX4188" y="connsiteY4188"/>
                  </a:cxn>
                  <a:cxn ang="0">
                    <a:pos x="connsiteX4189" y="connsiteY4189"/>
                  </a:cxn>
                  <a:cxn ang="0">
                    <a:pos x="connsiteX4190" y="connsiteY4190"/>
                  </a:cxn>
                  <a:cxn ang="0">
                    <a:pos x="connsiteX4191" y="connsiteY4191"/>
                  </a:cxn>
                  <a:cxn ang="0">
                    <a:pos x="connsiteX4192" y="connsiteY4192"/>
                  </a:cxn>
                  <a:cxn ang="0">
                    <a:pos x="connsiteX4193" y="connsiteY4193"/>
                  </a:cxn>
                  <a:cxn ang="0">
                    <a:pos x="connsiteX4194" y="connsiteY4194"/>
                  </a:cxn>
                  <a:cxn ang="0">
                    <a:pos x="connsiteX4195" y="connsiteY4195"/>
                  </a:cxn>
                  <a:cxn ang="0">
                    <a:pos x="connsiteX4196" y="connsiteY4196"/>
                  </a:cxn>
                  <a:cxn ang="0">
                    <a:pos x="connsiteX4197" y="connsiteY4197"/>
                  </a:cxn>
                  <a:cxn ang="0">
                    <a:pos x="connsiteX4198" y="connsiteY4198"/>
                  </a:cxn>
                  <a:cxn ang="0">
                    <a:pos x="connsiteX4199" y="connsiteY4199"/>
                  </a:cxn>
                  <a:cxn ang="0">
                    <a:pos x="connsiteX4200" y="connsiteY4200"/>
                  </a:cxn>
                  <a:cxn ang="0">
                    <a:pos x="connsiteX4201" y="connsiteY4201"/>
                  </a:cxn>
                  <a:cxn ang="0">
                    <a:pos x="connsiteX4202" y="connsiteY4202"/>
                  </a:cxn>
                  <a:cxn ang="0">
                    <a:pos x="connsiteX4203" y="connsiteY4203"/>
                  </a:cxn>
                  <a:cxn ang="0">
                    <a:pos x="connsiteX4204" y="connsiteY4204"/>
                  </a:cxn>
                  <a:cxn ang="0">
                    <a:pos x="connsiteX4205" y="connsiteY4205"/>
                  </a:cxn>
                  <a:cxn ang="0">
                    <a:pos x="connsiteX4206" y="connsiteY4206"/>
                  </a:cxn>
                  <a:cxn ang="0">
                    <a:pos x="connsiteX4207" y="connsiteY4207"/>
                  </a:cxn>
                  <a:cxn ang="0">
                    <a:pos x="connsiteX4208" y="connsiteY4208"/>
                  </a:cxn>
                  <a:cxn ang="0">
                    <a:pos x="connsiteX4209" y="connsiteY4209"/>
                  </a:cxn>
                  <a:cxn ang="0">
                    <a:pos x="connsiteX4210" y="connsiteY4210"/>
                  </a:cxn>
                  <a:cxn ang="0">
                    <a:pos x="connsiteX4211" y="connsiteY4211"/>
                  </a:cxn>
                  <a:cxn ang="0">
                    <a:pos x="connsiteX4212" y="connsiteY4212"/>
                  </a:cxn>
                  <a:cxn ang="0">
                    <a:pos x="connsiteX4213" y="connsiteY4213"/>
                  </a:cxn>
                  <a:cxn ang="0">
                    <a:pos x="connsiteX4214" y="connsiteY4214"/>
                  </a:cxn>
                  <a:cxn ang="0">
                    <a:pos x="connsiteX4215" y="connsiteY4215"/>
                  </a:cxn>
                  <a:cxn ang="0">
                    <a:pos x="connsiteX4216" y="connsiteY4216"/>
                  </a:cxn>
                  <a:cxn ang="0">
                    <a:pos x="connsiteX4217" y="connsiteY4217"/>
                  </a:cxn>
                  <a:cxn ang="0">
                    <a:pos x="connsiteX4218" y="connsiteY4218"/>
                  </a:cxn>
                  <a:cxn ang="0">
                    <a:pos x="connsiteX4219" y="connsiteY4219"/>
                  </a:cxn>
                  <a:cxn ang="0">
                    <a:pos x="connsiteX4220" y="connsiteY4220"/>
                  </a:cxn>
                  <a:cxn ang="0">
                    <a:pos x="connsiteX4221" y="connsiteY4221"/>
                  </a:cxn>
                  <a:cxn ang="0">
                    <a:pos x="connsiteX4222" y="connsiteY4222"/>
                  </a:cxn>
                  <a:cxn ang="0">
                    <a:pos x="connsiteX4223" y="connsiteY4223"/>
                  </a:cxn>
                  <a:cxn ang="0">
                    <a:pos x="connsiteX4224" y="connsiteY4224"/>
                  </a:cxn>
                  <a:cxn ang="0">
                    <a:pos x="connsiteX4225" y="connsiteY4225"/>
                  </a:cxn>
                  <a:cxn ang="0">
                    <a:pos x="connsiteX4226" y="connsiteY4226"/>
                  </a:cxn>
                  <a:cxn ang="0">
                    <a:pos x="connsiteX4227" y="connsiteY4227"/>
                  </a:cxn>
                  <a:cxn ang="0">
                    <a:pos x="connsiteX4228" y="connsiteY4228"/>
                  </a:cxn>
                  <a:cxn ang="0">
                    <a:pos x="connsiteX4229" y="connsiteY4229"/>
                  </a:cxn>
                  <a:cxn ang="0">
                    <a:pos x="connsiteX4230" y="connsiteY4230"/>
                  </a:cxn>
                  <a:cxn ang="0">
                    <a:pos x="connsiteX4231" y="connsiteY4231"/>
                  </a:cxn>
                  <a:cxn ang="0">
                    <a:pos x="connsiteX4232" y="connsiteY4232"/>
                  </a:cxn>
                  <a:cxn ang="0">
                    <a:pos x="connsiteX4233" y="connsiteY4233"/>
                  </a:cxn>
                  <a:cxn ang="0">
                    <a:pos x="connsiteX4234" y="connsiteY4234"/>
                  </a:cxn>
                  <a:cxn ang="0">
                    <a:pos x="connsiteX4235" y="connsiteY4235"/>
                  </a:cxn>
                  <a:cxn ang="0">
                    <a:pos x="connsiteX4236" y="connsiteY4236"/>
                  </a:cxn>
                  <a:cxn ang="0">
                    <a:pos x="connsiteX4237" y="connsiteY4237"/>
                  </a:cxn>
                  <a:cxn ang="0">
                    <a:pos x="connsiteX4238" y="connsiteY4238"/>
                  </a:cxn>
                  <a:cxn ang="0">
                    <a:pos x="connsiteX4239" y="connsiteY4239"/>
                  </a:cxn>
                  <a:cxn ang="0">
                    <a:pos x="connsiteX4240" y="connsiteY4240"/>
                  </a:cxn>
                  <a:cxn ang="0">
                    <a:pos x="connsiteX4241" y="connsiteY4241"/>
                  </a:cxn>
                  <a:cxn ang="0">
                    <a:pos x="connsiteX4242" y="connsiteY4242"/>
                  </a:cxn>
                  <a:cxn ang="0">
                    <a:pos x="connsiteX4243" y="connsiteY4243"/>
                  </a:cxn>
                  <a:cxn ang="0">
                    <a:pos x="connsiteX4244" y="connsiteY4244"/>
                  </a:cxn>
                  <a:cxn ang="0">
                    <a:pos x="connsiteX4245" y="connsiteY4245"/>
                  </a:cxn>
                  <a:cxn ang="0">
                    <a:pos x="connsiteX4246" y="connsiteY4246"/>
                  </a:cxn>
                  <a:cxn ang="0">
                    <a:pos x="connsiteX4247" y="connsiteY4247"/>
                  </a:cxn>
                  <a:cxn ang="0">
                    <a:pos x="connsiteX4248" y="connsiteY4248"/>
                  </a:cxn>
                  <a:cxn ang="0">
                    <a:pos x="connsiteX4249" y="connsiteY4249"/>
                  </a:cxn>
                  <a:cxn ang="0">
                    <a:pos x="connsiteX4250" y="connsiteY4250"/>
                  </a:cxn>
                  <a:cxn ang="0">
                    <a:pos x="connsiteX4251" y="connsiteY4251"/>
                  </a:cxn>
                  <a:cxn ang="0">
                    <a:pos x="connsiteX4252" y="connsiteY4252"/>
                  </a:cxn>
                  <a:cxn ang="0">
                    <a:pos x="connsiteX4253" y="connsiteY4253"/>
                  </a:cxn>
                  <a:cxn ang="0">
                    <a:pos x="connsiteX4254" y="connsiteY4254"/>
                  </a:cxn>
                  <a:cxn ang="0">
                    <a:pos x="connsiteX4255" y="connsiteY4255"/>
                  </a:cxn>
                  <a:cxn ang="0">
                    <a:pos x="connsiteX4256" y="connsiteY4256"/>
                  </a:cxn>
                  <a:cxn ang="0">
                    <a:pos x="connsiteX4257" y="connsiteY4257"/>
                  </a:cxn>
                  <a:cxn ang="0">
                    <a:pos x="connsiteX4258" y="connsiteY4258"/>
                  </a:cxn>
                  <a:cxn ang="0">
                    <a:pos x="connsiteX4259" y="connsiteY4259"/>
                  </a:cxn>
                  <a:cxn ang="0">
                    <a:pos x="connsiteX4260" y="connsiteY4260"/>
                  </a:cxn>
                  <a:cxn ang="0">
                    <a:pos x="connsiteX4261" y="connsiteY4261"/>
                  </a:cxn>
                  <a:cxn ang="0">
                    <a:pos x="connsiteX4262" y="connsiteY4262"/>
                  </a:cxn>
                  <a:cxn ang="0">
                    <a:pos x="connsiteX4263" y="connsiteY4263"/>
                  </a:cxn>
                  <a:cxn ang="0">
                    <a:pos x="connsiteX4264" y="connsiteY4264"/>
                  </a:cxn>
                  <a:cxn ang="0">
                    <a:pos x="connsiteX4265" y="connsiteY4265"/>
                  </a:cxn>
                  <a:cxn ang="0">
                    <a:pos x="connsiteX4266" y="connsiteY4266"/>
                  </a:cxn>
                  <a:cxn ang="0">
                    <a:pos x="connsiteX4267" y="connsiteY4267"/>
                  </a:cxn>
                  <a:cxn ang="0">
                    <a:pos x="connsiteX4268" y="connsiteY4268"/>
                  </a:cxn>
                  <a:cxn ang="0">
                    <a:pos x="connsiteX4269" y="connsiteY4269"/>
                  </a:cxn>
                  <a:cxn ang="0">
                    <a:pos x="connsiteX4270" y="connsiteY4270"/>
                  </a:cxn>
                  <a:cxn ang="0">
                    <a:pos x="connsiteX4271" y="connsiteY4271"/>
                  </a:cxn>
                  <a:cxn ang="0">
                    <a:pos x="connsiteX4272" y="connsiteY4272"/>
                  </a:cxn>
                  <a:cxn ang="0">
                    <a:pos x="connsiteX4273" y="connsiteY4273"/>
                  </a:cxn>
                  <a:cxn ang="0">
                    <a:pos x="connsiteX4274" y="connsiteY4274"/>
                  </a:cxn>
                  <a:cxn ang="0">
                    <a:pos x="connsiteX4275" y="connsiteY4275"/>
                  </a:cxn>
                  <a:cxn ang="0">
                    <a:pos x="connsiteX4276" y="connsiteY4276"/>
                  </a:cxn>
                  <a:cxn ang="0">
                    <a:pos x="connsiteX4277" y="connsiteY4277"/>
                  </a:cxn>
                  <a:cxn ang="0">
                    <a:pos x="connsiteX4278" y="connsiteY4278"/>
                  </a:cxn>
                  <a:cxn ang="0">
                    <a:pos x="connsiteX4279" y="connsiteY4279"/>
                  </a:cxn>
                  <a:cxn ang="0">
                    <a:pos x="connsiteX4280" y="connsiteY4280"/>
                  </a:cxn>
                  <a:cxn ang="0">
                    <a:pos x="connsiteX4281" y="connsiteY4281"/>
                  </a:cxn>
                  <a:cxn ang="0">
                    <a:pos x="connsiteX4282" y="connsiteY4282"/>
                  </a:cxn>
                  <a:cxn ang="0">
                    <a:pos x="connsiteX4283" y="connsiteY4283"/>
                  </a:cxn>
                  <a:cxn ang="0">
                    <a:pos x="connsiteX4284" y="connsiteY4284"/>
                  </a:cxn>
                  <a:cxn ang="0">
                    <a:pos x="connsiteX4285" y="connsiteY4285"/>
                  </a:cxn>
                  <a:cxn ang="0">
                    <a:pos x="connsiteX4286" y="connsiteY4286"/>
                  </a:cxn>
                  <a:cxn ang="0">
                    <a:pos x="connsiteX4287" y="connsiteY4287"/>
                  </a:cxn>
                  <a:cxn ang="0">
                    <a:pos x="connsiteX4288" y="connsiteY4288"/>
                  </a:cxn>
                  <a:cxn ang="0">
                    <a:pos x="connsiteX4289" y="connsiteY4289"/>
                  </a:cxn>
                  <a:cxn ang="0">
                    <a:pos x="connsiteX4290" y="connsiteY4290"/>
                  </a:cxn>
                  <a:cxn ang="0">
                    <a:pos x="connsiteX4291" y="connsiteY4291"/>
                  </a:cxn>
                  <a:cxn ang="0">
                    <a:pos x="connsiteX4292" y="connsiteY4292"/>
                  </a:cxn>
                  <a:cxn ang="0">
                    <a:pos x="connsiteX4293" y="connsiteY4293"/>
                  </a:cxn>
                  <a:cxn ang="0">
                    <a:pos x="connsiteX4294" y="connsiteY4294"/>
                  </a:cxn>
                  <a:cxn ang="0">
                    <a:pos x="connsiteX4295" y="connsiteY4295"/>
                  </a:cxn>
                  <a:cxn ang="0">
                    <a:pos x="connsiteX4296" y="connsiteY4296"/>
                  </a:cxn>
                  <a:cxn ang="0">
                    <a:pos x="connsiteX4297" y="connsiteY4297"/>
                  </a:cxn>
                  <a:cxn ang="0">
                    <a:pos x="connsiteX4298" y="connsiteY4298"/>
                  </a:cxn>
                  <a:cxn ang="0">
                    <a:pos x="connsiteX4299" y="connsiteY4299"/>
                  </a:cxn>
                  <a:cxn ang="0">
                    <a:pos x="connsiteX4300" y="connsiteY4300"/>
                  </a:cxn>
                  <a:cxn ang="0">
                    <a:pos x="connsiteX4301" y="connsiteY4301"/>
                  </a:cxn>
                  <a:cxn ang="0">
                    <a:pos x="connsiteX4302" y="connsiteY4302"/>
                  </a:cxn>
                  <a:cxn ang="0">
                    <a:pos x="connsiteX4303" y="connsiteY4303"/>
                  </a:cxn>
                  <a:cxn ang="0">
                    <a:pos x="connsiteX4304" y="connsiteY4304"/>
                  </a:cxn>
                  <a:cxn ang="0">
                    <a:pos x="connsiteX4305" y="connsiteY4305"/>
                  </a:cxn>
                  <a:cxn ang="0">
                    <a:pos x="connsiteX4306" y="connsiteY4306"/>
                  </a:cxn>
                  <a:cxn ang="0">
                    <a:pos x="connsiteX4307" y="connsiteY4307"/>
                  </a:cxn>
                  <a:cxn ang="0">
                    <a:pos x="connsiteX4308" y="connsiteY4308"/>
                  </a:cxn>
                  <a:cxn ang="0">
                    <a:pos x="connsiteX4309" y="connsiteY4309"/>
                  </a:cxn>
                  <a:cxn ang="0">
                    <a:pos x="connsiteX4310" y="connsiteY4310"/>
                  </a:cxn>
                  <a:cxn ang="0">
                    <a:pos x="connsiteX4311" y="connsiteY4311"/>
                  </a:cxn>
                  <a:cxn ang="0">
                    <a:pos x="connsiteX4312" y="connsiteY4312"/>
                  </a:cxn>
                  <a:cxn ang="0">
                    <a:pos x="connsiteX4313" y="connsiteY4313"/>
                  </a:cxn>
                  <a:cxn ang="0">
                    <a:pos x="connsiteX4314" y="connsiteY4314"/>
                  </a:cxn>
                  <a:cxn ang="0">
                    <a:pos x="connsiteX4315" y="connsiteY4315"/>
                  </a:cxn>
                  <a:cxn ang="0">
                    <a:pos x="connsiteX4316" y="connsiteY4316"/>
                  </a:cxn>
                  <a:cxn ang="0">
                    <a:pos x="connsiteX4317" y="connsiteY4317"/>
                  </a:cxn>
                  <a:cxn ang="0">
                    <a:pos x="connsiteX4318" y="connsiteY4318"/>
                  </a:cxn>
                  <a:cxn ang="0">
                    <a:pos x="connsiteX4319" y="connsiteY4319"/>
                  </a:cxn>
                  <a:cxn ang="0">
                    <a:pos x="connsiteX4320" y="connsiteY4320"/>
                  </a:cxn>
                  <a:cxn ang="0">
                    <a:pos x="connsiteX4321" y="connsiteY4321"/>
                  </a:cxn>
                  <a:cxn ang="0">
                    <a:pos x="connsiteX4322" y="connsiteY4322"/>
                  </a:cxn>
                  <a:cxn ang="0">
                    <a:pos x="connsiteX4323" y="connsiteY4323"/>
                  </a:cxn>
                  <a:cxn ang="0">
                    <a:pos x="connsiteX4324" y="connsiteY4324"/>
                  </a:cxn>
                  <a:cxn ang="0">
                    <a:pos x="connsiteX4325" y="connsiteY4325"/>
                  </a:cxn>
                  <a:cxn ang="0">
                    <a:pos x="connsiteX4326" y="connsiteY4326"/>
                  </a:cxn>
                  <a:cxn ang="0">
                    <a:pos x="connsiteX4327" y="connsiteY4327"/>
                  </a:cxn>
                  <a:cxn ang="0">
                    <a:pos x="connsiteX4328" y="connsiteY4328"/>
                  </a:cxn>
                  <a:cxn ang="0">
                    <a:pos x="connsiteX4329" y="connsiteY4329"/>
                  </a:cxn>
                  <a:cxn ang="0">
                    <a:pos x="connsiteX4330" y="connsiteY4330"/>
                  </a:cxn>
                  <a:cxn ang="0">
                    <a:pos x="connsiteX4331" y="connsiteY4331"/>
                  </a:cxn>
                  <a:cxn ang="0">
                    <a:pos x="connsiteX4332" y="connsiteY4332"/>
                  </a:cxn>
                  <a:cxn ang="0">
                    <a:pos x="connsiteX4333" y="connsiteY4333"/>
                  </a:cxn>
                  <a:cxn ang="0">
                    <a:pos x="connsiteX4334" y="connsiteY4334"/>
                  </a:cxn>
                  <a:cxn ang="0">
                    <a:pos x="connsiteX4335" y="connsiteY4335"/>
                  </a:cxn>
                  <a:cxn ang="0">
                    <a:pos x="connsiteX4336" y="connsiteY4336"/>
                  </a:cxn>
                  <a:cxn ang="0">
                    <a:pos x="connsiteX4337" y="connsiteY4337"/>
                  </a:cxn>
                  <a:cxn ang="0">
                    <a:pos x="connsiteX4338" y="connsiteY4338"/>
                  </a:cxn>
                  <a:cxn ang="0">
                    <a:pos x="connsiteX4339" y="connsiteY4339"/>
                  </a:cxn>
                  <a:cxn ang="0">
                    <a:pos x="connsiteX4340" y="connsiteY4340"/>
                  </a:cxn>
                  <a:cxn ang="0">
                    <a:pos x="connsiteX4341" y="connsiteY4341"/>
                  </a:cxn>
                  <a:cxn ang="0">
                    <a:pos x="connsiteX4342" y="connsiteY4342"/>
                  </a:cxn>
                  <a:cxn ang="0">
                    <a:pos x="connsiteX4343" y="connsiteY4343"/>
                  </a:cxn>
                  <a:cxn ang="0">
                    <a:pos x="connsiteX4344" y="connsiteY4344"/>
                  </a:cxn>
                  <a:cxn ang="0">
                    <a:pos x="connsiteX4345" y="connsiteY4345"/>
                  </a:cxn>
                  <a:cxn ang="0">
                    <a:pos x="connsiteX4346" y="connsiteY4346"/>
                  </a:cxn>
                  <a:cxn ang="0">
                    <a:pos x="connsiteX4347" y="connsiteY4347"/>
                  </a:cxn>
                  <a:cxn ang="0">
                    <a:pos x="connsiteX4348" y="connsiteY4348"/>
                  </a:cxn>
                  <a:cxn ang="0">
                    <a:pos x="connsiteX4349" y="connsiteY4349"/>
                  </a:cxn>
                  <a:cxn ang="0">
                    <a:pos x="connsiteX4350" y="connsiteY4350"/>
                  </a:cxn>
                  <a:cxn ang="0">
                    <a:pos x="connsiteX4351" y="connsiteY4351"/>
                  </a:cxn>
                  <a:cxn ang="0">
                    <a:pos x="connsiteX4352" y="connsiteY4352"/>
                  </a:cxn>
                  <a:cxn ang="0">
                    <a:pos x="connsiteX4353" y="connsiteY4353"/>
                  </a:cxn>
                  <a:cxn ang="0">
                    <a:pos x="connsiteX4354" y="connsiteY4354"/>
                  </a:cxn>
                  <a:cxn ang="0">
                    <a:pos x="connsiteX4355" y="connsiteY4355"/>
                  </a:cxn>
                  <a:cxn ang="0">
                    <a:pos x="connsiteX4356" y="connsiteY4356"/>
                  </a:cxn>
                  <a:cxn ang="0">
                    <a:pos x="connsiteX4357" y="connsiteY4357"/>
                  </a:cxn>
                  <a:cxn ang="0">
                    <a:pos x="connsiteX4358" y="connsiteY4358"/>
                  </a:cxn>
                  <a:cxn ang="0">
                    <a:pos x="connsiteX4359" y="connsiteY4359"/>
                  </a:cxn>
                  <a:cxn ang="0">
                    <a:pos x="connsiteX4360" y="connsiteY4360"/>
                  </a:cxn>
                  <a:cxn ang="0">
                    <a:pos x="connsiteX4361" y="connsiteY4361"/>
                  </a:cxn>
                  <a:cxn ang="0">
                    <a:pos x="connsiteX4362" y="connsiteY4362"/>
                  </a:cxn>
                  <a:cxn ang="0">
                    <a:pos x="connsiteX4363" y="connsiteY4363"/>
                  </a:cxn>
                  <a:cxn ang="0">
                    <a:pos x="connsiteX4364" y="connsiteY4364"/>
                  </a:cxn>
                  <a:cxn ang="0">
                    <a:pos x="connsiteX4365" y="connsiteY4365"/>
                  </a:cxn>
                  <a:cxn ang="0">
                    <a:pos x="connsiteX4366" y="connsiteY4366"/>
                  </a:cxn>
                  <a:cxn ang="0">
                    <a:pos x="connsiteX4367" y="connsiteY4367"/>
                  </a:cxn>
                  <a:cxn ang="0">
                    <a:pos x="connsiteX4368" y="connsiteY4368"/>
                  </a:cxn>
                  <a:cxn ang="0">
                    <a:pos x="connsiteX4369" y="connsiteY4369"/>
                  </a:cxn>
                  <a:cxn ang="0">
                    <a:pos x="connsiteX4370" y="connsiteY4370"/>
                  </a:cxn>
                  <a:cxn ang="0">
                    <a:pos x="connsiteX4371" y="connsiteY4371"/>
                  </a:cxn>
                  <a:cxn ang="0">
                    <a:pos x="connsiteX4372" y="connsiteY4372"/>
                  </a:cxn>
                  <a:cxn ang="0">
                    <a:pos x="connsiteX4373" y="connsiteY4373"/>
                  </a:cxn>
                  <a:cxn ang="0">
                    <a:pos x="connsiteX4374" y="connsiteY4374"/>
                  </a:cxn>
                  <a:cxn ang="0">
                    <a:pos x="connsiteX4375" y="connsiteY4375"/>
                  </a:cxn>
                  <a:cxn ang="0">
                    <a:pos x="connsiteX4376" y="connsiteY4376"/>
                  </a:cxn>
                  <a:cxn ang="0">
                    <a:pos x="connsiteX4377" y="connsiteY4377"/>
                  </a:cxn>
                  <a:cxn ang="0">
                    <a:pos x="connsiteX4378" y="connsiteY4378"/>
                  </a:cxn>
                  <a:cxn ang="0">
                    <a:pos x="connsiteX4379" y="connsiteY4379"/>
                  </a:cxn>
                  <a:cxn ang="0">
                    <a:pos x="connsiteX4380" y="connsiteY4380"/>
                  </a:cxn>
                  <a:cxn ang="0">
                    <a:pos x="connsiteX4381" y="connsiteY4381"/>
                  </a:cxn>
                  <a:cxn ang="0">
                    <a:pos x="connsiteX4382" y="connsiteY4382"/>
                  </a:cxn>
                  <a:cxn ang="0">
                    <a:pos x="connsiteX4383" y="connsiteY4383"/>
                  </a:cxn>
                  <a:cxn ang="0">
                    <a:pos x="connsiteX4384" y="connsiteY4384"/>
                  </a:cxn>
                  <a:cxn ang="0">
                    <a:pos x="connsiteX4385" y="connsiteY4385"/>
                  </a:cxn>
                  <a:cxn ang="0">
                    <a:pos x="connsiteX4386" y="connsiteY4386"/>
                  </a:cxn>
                  <a:cxn ang="0">
                    <a:pos x="connsiteX4387" y="connsiteY4387"/>
                  </a:cxn>
                  <a:cxn ang="0">
                    <a:pos x="connsiteX4388" y="connsiteY4388"/>
                  </a:cxn>
                  <a:cxn ang="0">
                    <a:pos x="connsiteX4389" y="connsiteY4389"/>
                  </a:cxn>
                  <a:cxn ang="0">
                    <a:pos x="connsiteX4390" y="connsiteY4390"/>
                  </a:cxn>
                  <a:cxn ang="0">
                    <a:pos x="connsiteX4391" y="connsiteY4391"/>
                  </a:cxn>
                  <a:cxn ang="0">
                    <a:pos x="connsiteX4392" y="connsiteY4392"/>
                  </a:cxn>
                  <a:cxn ang="0">
                    <a:pos x="connsiteX4393" y="connsiteY4393"/>
                  </a:cxn>
                  <a:cxn ang="0">
                    <a:pos x="connsiteX4394" y="connsiteY4394"/>
                  </a:cxn>
                  <a:cxn ang="0">
                    <a:pos x="connsiteX4395" y="connsiteY4395"/>
                  </a:cxn>
                  <a:cxn ang="0">
                    <a:pos x="connsiteX4396" y="connsiteY4396"/>
                  </a:cxn>
                  <a:cxn ang="0">
                    <a:pos x="connsiteX4397" y="connsiteY4397"/>
                  </a:cxn>
                  <a:cxn ang="0">
                    <a:pos x="connsiteX4398" y="connsiteY4398"/>
                  </a:cxn>
                  <a:cxn ang="0">
                    <a:pos x="connsiteX4399" y="connsiteY4399"/>
                  </a:cxn>
                  <a:cxn ang="0">
                    <a:pos x="connsiteX4400" y="connsiteY4400"/>
                  </a:cxn>
                  <a:cxn ang="0">
                    <a:pos x="connsiteX4401" y="connsiteY4401"/>
                  </a:cxn>
                  <a:cxn ang="0">
                    <a:pos x="connsiteX4402" y="connsiteY4402"/>
                  </a:cxn>
                  <a:cxn ang="0">
                    <a:pos x="connsiteX4403" y="connsiteY4403"/>
                  </a:cxn>
                  <a:cxn ang="0">
                    <a:pos x="connsiteX4404" y="connsiteY4404"/>
                  </a:cxn>
                  <a:cxn ang="0">
                    <a:pos x="connsiteX4405" y="connsiteY4405"/>
                  </a:cxn>
                  <a:cxn ang="0">
                    <a:pos x="connsiteX4406" y="connsiteY4406"/>
                  </a:cxn>
                  <a:cxn ang="0">
                    <a:pos x="connsiteX4407" y="connsiteY4407"/>
                  </a:cxn>
                  <a:cxn ang="0">
                    <a:pos x="connsiteX4408" y="connsiteY4408"/>
                  </a:cxn>
                  <a:cxn ang="0">
                    <a:pos x="connsiteX4409" y="connsiteY4409"/>
                  </a:cxn>
                  <a:cxn ang="0">
                    <a:pos x="connsiteX4410" y="connsiteY4410"/>
                  </a:cxn>
                  <a:cxn ang="0">
                    <a:pos x="connsiteX4411" y="connsiteY4411"/>
                  </a:cxn>
                  <a:cxn ang="0">
                    <a:pos x="connsiteX4412" y="connsiteY4412"/>
                  </a:cxn>
                  <a:cxn ang="0">
                    <a:pos x="connsiteX4413" y="connsiteY4413"/>
                  </a:cxn>
                  <a:cxn ang="0">
                    <a:pos x="connsiteX4414" y="connsiteY4414"/>
                  </a:cxn>
                  <a:cxn ang="0">
                    <a:pos x="connsiteX4415" y="connsiteY4415"/>
                  </a:cxn>
                  <a:cxn ang="0">
                    <a:pos x="connsiteX4416" y="connsiteY4416"/>
                  </a:cxn>
                  <a:cxn ang="0">
                    <a:pos x="connsiteX4417" y="connsiteY4417"/>
                  </a:cxn>
                  <a:cxn ang="0">
                    <a:pos x="connsiteX4418" y="connsiteY4418"/>
                  </a:cxn>
                  <a:cxn ang="0">
                    <a:pos x="connsiteX4419" y="connsiteY4419"/>
                  </a:cxn>
                  <a:cxn ang="0">
                    <a:pos x="connsiteX4420" y="connsiteY4420"/>
                  </a:cxn>
                  <a:cxn ang="0">
                    <a:pos x="connsiteX4421" y="connsiteY4421"/>
                  </a:cxn>
                  <a:cxn ang="0">
                    <a:pos x="connsiteX4422" y="connsiteY4422"/>
                  </a:cxn>
                  <a:cxn ang="0">
                    <a:pos x="connsiteX4423" y="connsiteY4423"/>
                  </a:cxn>
                  <a:cxn ang="0">
                    <a:pos x="connsiteX4424" y="connsiteY4424"/>
                  </a:cxn>
                  <a:cxn ang="0">
                    <a:pos x="connsiteX4425" y="connsiteY4425"/>
                  </a:cxn>
                  <a:cxn ang="0">
                    <a:pos x="connsiteX4426" y="connsiteY4426"/>
                  </a:cxn>
                  <a:cxn ang="0">
                    <a:pos x="connsiteX4427" y="connsiteY4427"/>
                  </a:cxn>
                  <a:cxn ang="0">
                    <a:pos x="connsiteX4428" y="connsiteY4428"/>
                  </a:cxn>
                  <a:cxn ang="0">
                    <a:pos x="connsiteX4429" y="connsiteY4429"/>
                  </a:cxn>
                  <a:cxn ang="0">
                    <a:pos x="connsiteX4430" y="connsiteY4430"/>
                  </a:cxn>
                  <a:cxn ang="0">
                    <a:pos x="connsiteX4431" y="connsiteY4431"/>
                  </a:cxn>
                  <a:cxn ang="0">
                    <a:pos x="connsiteX4432" y="connsiteY4432"/>
                  </a:cxn>
                  <a:cxn ang="0">
                    <a:pos x="connsiteX4433" y="connsiteY4433"/>
                  </a:cxn>
                  <a:cxn ang="0">
                    <a:pos x="connsiteX4434" y="connsiteY4434"/>
                  </a:cxn>
                  <a:cxn ang="0">
                    <a:pos x="connsiteX4435" y="connsiteY4435"/>
                  </a:cxn>
                  <a:cxn ang="0">
                    <a:pos x="connsiteX4436" y="connsiteY4436"/>
                  </a:cxn>
                  <a:cxn ang="0">
                    <a:pos x="connsiteX4437" y="connsiteY4437"/>
                  </a:cxn>
                  <a:cxn ang="0">
                    <a:pos x="connsiteX4438" y="connsiteY4438"/>
                  </a:cxn>
                  <a:cxn ang="0">
                    <a:pos x="connsiteX4439" y="connsiteY4439"/>
                  </a:cxn>
                  <a:cxn ang="0">
                    <a:pos x="connsiteX4440" y="connsiteY4440"/>
                  </a:cxn>
                  <a:cxn ang="0">
                    <a:pos x="connsiteX4441" y="connsiteY4441"/>
                  </a:cxn>
                  <a:cxn ang="0">
                    <a:pos x="connsiteX4442" y="connsiteY4442"/>
                  </a:cxn>
                  <a:cxn ang="0">
                    <a:pos x="connsiteX4443" y="connsiteY4443"/>
                  </a:cxn>
                  <a:cxn ang="0">
                    <a:pos x="connsiteX4444" y="connsiteY4444"/>
                  </a:cxn>
                  <a:cxn ang="0">
                    <a:pos x="connsiteX4445" y="connsiteY4445"/>
                  </a:cxn>
                  <a:cxn ang="0">
                    <a:pos x="connsiteX4446" y="connsiteY4446"/>
                  </a:cxn>
                  <a:cxn ang="0">
                    <a:pos x="connsiteX4447" y="connsiteY4447"/>
                  </a:cxn>
                  <a:cxn ang="0">
                    <a:pos x="connsiteX4448" y="connsiteY4448"/>
                  </a:cxn>
                  <a:cxn ang="0">
                    <a:pos x="connsiteX4449" y="connsiteY4449"/>
                  </a:cxn>
                  <a:cxn ang="0">
                    <a:pos x="connsiteX4450" y="connsiteY4450"/>
                  </a:cxn>
                  <a:cxn ang="0">
                    <a:pos x="connsiteX4451" y="connsiteY4451"/>
                  </a:cxn>
                  <a:cxn ang="0">
                    <a:pos x="connsiteX4452" y="connsiteY4452"/>
                  </a:cxn>
                  <a:cxn ang="0">
                    <a:pos x="connsiteX4453" y="connsiteY4453"/>
                  </a:cxn>
                  <a:cxn ang="0">
                    <a:pos x="connsiteX4454" y="connsiteY4454"/>
                  </a:cxn>
                  <a:cxn ang="0">
                    <a:pos x="connsiteX4455" y="connsiteY4455"/>
                  </a:cxn>
                  <a:cxn ang="0">
                    <a:pos x="connsiteX4456" y="connsiteY4456"/>
                  </a:cxn>
                  <a:cxn ang="0">
                    <a:pos x="connsiteX4457" y="connsiteY4457"/>
                  </a:cxn>
                  <a:cxn ang="0">
                    <a:pos x="connsiteX4458" y="connsiteY4458"/>
                  </a:cxn>
                  <a:cxn ang="0">
                    <a:pos x="connsiteX4459" y="connsiteY4459"/>
                  </a:cxn>
                  <a:cxn ang="0">
                    <a:pos x="connsiteX4460" y="connsiteY4460"/>
                  </a:cxn>
                  <a:cxn ang="0">
                    <a:pos x="connsiteX4461" y="connsiteY4461"/>
                  </a:cxn>
                  <a:cxn ang="0">
                    <a:pos x="connsiteX4462" y="connsiteY4462"/>
                  </a:cxn>
                  <a:cxn ang="0">
                    <a:pos x="connsiteX4463" y="connsiteY4463"/>
                  </a:cxn>
                  <a:cxn ang="0">
                    <a:pos x="connsiteX4464" y="connsiteY4464"/>
                  </a:cxn>
                  <a:cxn ang="0">
                    <a:pos x="connsiteX4465" y="connsiteY4465"/>
                  </a:cxn>
                  <a:cxn ang="0">
                    <a:pos x="connsiteX4466" y="connsiteY4466"/>
                  </a:cxn>
                  <a:cxn ang="0">
                    <a:pos x="connsiteX4467" y="connsiteY4467"/>
                  </a:cxn>
                  <a:cxn ang="0">
                    <a:pos x="connsiteX4468" y="connsiteY4468"/>
                  </a:cxn>
                  <a:cxn ang="0">
                    <a:pos x="connsiteX4469" y="connsiteY4469"/>
                  </a:cxn>
                  <a:cxn ang="0">
                    <a:pos x="connsiteX4470" y="connsiteY4470"/>
                  </a:cxn>
                  <a:cxn ang="0">
                    <a:pos x="connsiteX4471" y="connsiteY4471"/>
                  </a:cxn>
                  <a:cxn ang="0">
                    <a:pos x="connsiteX4472" y="connsiteY4472"/>
                  </a:cxn>
                  <a:cxn ang="0">
                    <a:pos x="connsiteX4473" y="connsiteY4473"/>
                  </a:cxn>
                  <a:cxn ang="0">
                    <a:pos x="connsiteX4474" y="connsiteY4474"/>
                  </a:cxn>
                  <a:cxn ang="0">
                    <a:pos x="connsiteX4475" y="connsiteY4475"/>
                  </a:cxn>
                  <a:cxn ang="0">
                    <a:pos x="connsiteX4476" y="connsiteY4476"/>
                  </a:cxn>
                  <a:cxn ang="0">
                    <a:pos x="connsiteX4477" y="connsiteY4477"/>
                  </a:cxn>
                  <a:cxn ang="0">
                    <a:pos x="connsiteX4478" y="connsiteY4478"/>
                  </a:cxn>
                  <a:cxn ang="0">
                    <a:pos x="connsiteX4479" y="connsiteY4479"/>
                  </a:cxn>
                  <a:cxn ang="0">
                    <a:pos x="connsiteX4480" y="connsiteY4480"/>
                  </a:cxn>
                  <a:cxn ang="0">
                    <a:pos x="connsiteX4481" y="connsiteY4481"/>
                  </a:cxn>
                  <a:cxn ang="0">
                    <a:pos x="connsiteX4482" y="connsiteY4482"/>
                  </a:cxn>
                  <a:cxn ang="0">
                    <a:pos x="connsiteX4483" y="connsiteY4483"/>
                  </a:cxn>
                  <a:cxn ang="0">
                    <a:pos x="connsiteX4484" y="connsiteY4484"/>
                  </a:cxn>
                  <a:cxn ang="0">
                    <a:pos x="connsiteX4485" y="connsiteY4485"/>
                  </a:cxn>
                  <a:cxn ang="0">
                    <a:pos x="connsiteX4486" y="connsiteY4486"/>
                  </a:cxn>
                  <a:cxn ang="0">
                    <a:pos x="connsiteX4487" y="connsiteY4487"/>
                  </a:cxn>
                  <a:cxn ang="0">
                    <a:pos x="connsiteX4488" y="connsiteY4488"/>
                  </a:cxn>
                  <a:cxn ang="0">
                    <a:pos x="connsiteX4489" y="connsiteY4489"/>
                  </a:cxn>
                  <a:cxn ang="0">
                    <a:pos x="connsiteX4490" y="connsiteY4490"/>
                  </a:cxn>
                  <a:cxn ang="0">
                    <a:pos x="connsiteX4491" y="connsiteY4491"/>
                  </a:cxn>
                  <a:cxn ang="0">
                    <a:pos x="connsiteX4492" y="connsiteY4492"/>
                  </a:cxn>
                  <a:cxn ang="0">
                    <a:pos x="connsiteX4493" y="connsiteY4493"/>
                  </a:cxn>
                  <a:cxn ang="0">
                    <a:pos x="connsiteX4494" y="connsiteY4494"/>
                  </a:cxn>
                  <a:cxn ang="0">
                    <a:pos x="connsiteX4495" y="connsiteY4495"/>
                  </a:cxn>
                  <a:cxn ang="0">
                    <a:pos x="connsiteX4496" y="connsiteY4496"/>
                  </a:cxn>
                  <a:cxn ang="0">
                    <a:pos x="connsiteX4497" y="connsiteY4497"/>
                  </a:cxn>
                  <a:cxn ang="0">
                    <a:pos x="connsiteX4498" y="connsiteY4498"/>
                  </a:cxn>
                  <a:cxn ang="0">
                    <a:pos x="connsiteX4499" y="connsiteY4499"/>
                  </a:cxn>
                  <a:cxn ang="0">
                    <a:pos x="connsiteX4500" y="connsiteY4500"/>
                  </a:cxn>
                  <a:cxn ang="0">
                    <a:pos x="connsiteX4501" y="connsiteY4501"/>
                  </a:cxn>
                  <a:cxn ang="0">
                    <a:pos x="connsiteX4502" y="connsiteY4502"/>
                  </a:cxn>
                  <a:cxn ang="0">
                    <a:pos x="connsiteX4503" y="connsiteY4503"/>
                  </a:cxn>
                  <a:cxn ang="0">
                    <a:pos x="connsiteX4504" y="connsiteY4504"/>
                  </a:cxn>
                  <a:cxn ang="0">
                    <a:pos x="connsiteX4505" y="connsiteY4505"/>
                  </a:cxn>
                  <a:cxn ang="0">
                    <a:pos x="connsiteX4506" y="connsiteY4506"/>
                  </a:cxn>
                  <a:cxn ang="0">
                    <a:pos x="connsiteX4507" y="connsiteY4507"/>
                  </a:cxn>
                  <a:cxn ang="0">
                    <a:pos x="connsiteX4508" y="connsiteY4508"/>
                  </a:cxn>
                  <a:cxn ang="0">
                    <a:pos x="connsiteX4509" y="connsiteY4509"/>
                  </a:cxn>
                  <a:cxn ang="0">
                    <a:pos x="connsiteX4510" y="connsiteY4510"/>
                  </a:cxn>
                  <a:cxn ang="0">
                    <a:pos x="connsiteX4511" y="connsiteY4511"/>
                  </a:cxn>
                  <a:cxn ang="0">
                    <a:pos x="connsiteX4512" y="connsiteY4512"/>
                  </a:cxn>
                  <a:cxn ang="0">
                    <a:pos x="connsiteX4513" y="connsiteY4513"/>
                  </a:cxn>
                  <a:cxn ang="0">
                    <a:pos x="connsiteX4514" y="connsiteY4514"/>
                  </a:cxn>
                  <a:cxn ang="0">
                    <a:pos x="connsiteX4515" y="connsiteY4515"/>
                  </a:cxn>
                  <a:cxn ang="0">
                    <a:pos x="connsiteX4516" y="connsiteY4516"/>
                  </a:cxn>
                  <a:cxn ang="0">
                    <a:pos x="connsiteX4517" y="connsiteY4517"/>
                  </a:cxn>
                  <a:cxn ang="0">
                    <a:pos x="connsiteX4518" y="connsiteY4518"/>
                  </a:cxn>
                  <a:cxn ang="0">
                    <a:pos x="connsiteX4519" y="connsiteY4519"/>
                  </a:cxn>
                  <a:cxn ang="0">
                    <a:pos x="connsiteX4520" y="connsiteY4520"/>
                  </a:cxn>
                  <a:cxn ang="0">
                    <a:pos x="connsiteX4521" y="connsiteY4521"/>
                  </a:cxn>
                  <a:cxn ang="0">
                    <a:pos x="connsiteX4522" y="connsiteY4522"/>
                  </a:cxn>
                  <a:cxn ang="0">
                    <a:pos x="connsiteX4523" y="connsiteY4523"/>
                  </a:cxn>
                  <a:cxn ang="0">
                    <a:pos x="connsiteX4524" y="connsiteY4524"/>
                  </a:cxn>
                  <a:cxn ang="0">
                    <a:pos x="connsiteX4525" y="connsiteY4525"/>
                  </a:cxn>
                  <a:cxn ang="0">
                    <a:pos x="connsiteX4526" y="connsiteY4526"/>
                  </a:cxn>
                  <a:cxn ang="0">
                    <a:pos x="connsiteX4527" y="connsiteY4527"/>
                  </a:cxn>
                  <a:cxn ang="0">
                    <a:pos x="connsiteX4528" y="connsiteY4528"/>
                  </a:cxn>
                  <a:cxn ang="0">
                    <a:pos x="connsiteX4529" y="connsiteY4529"/>
                  </a:cxn>
                  <a:cxn ang="0">
                    <a:pos x="connsiteX4530" y="connsiteY4530"/>
                  </a:cxn>
                  <a:cxn ang="0">
                    <a:pos x="connsiteX4531" y="connsiteY4531"/>
                  </a:cxn>
                  <a:cxn ang="0">
                    <a:pos x="connsiteX4532" y="connsiteY4532"/>
                  </a:cxn>
                  <a:cxn ang="0">
                    <a:pos x="connsiteX4533" y="connsiteY4533"/>
                  </a:cxn>
                  <a:cxn ang="0">
                    <a:pos x="connsiteX4534" y="connsiteY4534"/>
                  </a:cxn>
                  <a:cxn ang="0">
                    <a:pos x="connsiteX4535" y="connsiteY4535"/>
                  </a:cxn>
                  <a:cxn ang="0">
                    <a:pos x="connsiteX4536" y="connsiteY4536"/>
                  </a:cxn>
                  <a:cxn ang="0">
                    <a:pos x="connsiteX4537" y="connsiteY4537"/>
                  </a:cxn>
                  <a:cxn ang="0">
                    <a:pos x="connsiteX4538" y="connsiteY4538"/>
                  </a:cxn>
                  <a:cxn ang="0">
                    <a:pos x="connsiteX4539" y="connsiteY4539"/>
                  </a:cxn>
                  <a:cxn ang="0">
                    <a:pos x="connsiteX4540" y="connsiteY4540"/>
                  </a:cxn>
                  <a:cxn ang="0">
                    <a:pos x="connsiteX4541" y="connsiteY4541"/>
                  </a:cxn>
                  <a:cxn ang="0">
                    <a:pos x="connsiteX4542" y="connsiteY4542"/>
                  </a:cxn>
                  <a:cxn ang="0">
                    <a:pos x="connsiteX4543" y="connsiteY4543"/>
                  </a:cxn>
                  <a:cxn ang="0">
                    <a:pos x="connsiteX4544" y="connsiteY4544"/>
                  </a:cxn>
                  <a:cxn ang="0">
                    <a:pos x="connsiteX4545" y="connsiteY4545"/>
                  </a:cxn>
                  <a:cxn ang="0">
                    <a:pos x="connsiteX4546" y="connsiteY4546"/>
                  </a:cxn>
                  <a:cxn ang="0">
                    <a:pos x="connsiteX4547" y="connsiteY4547"/>
                  </a:cxn>
                  <a:cxn ang="0">
                    <a:pos x="connsiteX4548" y="connsiteY4548"/>
                  </a:cxn>
                  <a:cxn ang="0">
                    <a:pos x="connsiteX4549" y="connsiteY4549"/>
                  </a:cxn>
                  <a:cxn ang="0">
                    <a:pos x="connsiteX4550" y="connsiteY4550"/>
                  </a:cxn>
                  <a:cxn ang="0">
                    <a:pos x="connsiteX4551" y="connsiteY4551"/>
                  </a:cxn>
                  <a:cxn ang="0">
                    <a:pos x="connsiteX4552" y="connsiteY4552"/>
                  </a:cxn>
                  <a:cxn ang="0">
                    <a:pos x="connsiteX4553" y="connsiteY4553"/>
                  </a:cxn>
                  <a:cxn ang="0">
                    <a:pos x="connsiteX4554" y="connsiteY4554"/>
                  </a:cxn>
                  <a:cxn ang="0">
                    <a:pos x="connsiteX4555" y="connsiteY4555"/>
                  </a:cxn>
                  <a:cxn ang="0">
                    <a:pos x="connsiteX4556" y="connsiteY4556"/>
                  </a:cxn>
                  <a:cxn ang="0">
                    <a:pos x="connsiteX4557" y="connsiteY4557"/>
                  </a:cxn>
                  <a:cxn ang="0">
                    <a:pos x="connsiteX4558" y="connsiteY4558"/>
                  </a:cxn>
                  <a:cxn ang="0">
                    <a:pos x="connsiteX4559" y="connsiteY4559"/>
                  </a:cxn>
                  <a:cxn ang="0">
                    <a:pos x="connsiteX4560" y="connsiteY4560"/>
                  </a:cxn>
                  <a:cxn ang="0">
                    <a:pos x="connsiteX4561" y="connsiteY4561"/>
                  </a:cxn>
                  <a:cxn ang="0">
                    <a:pos x="connsiteX4562" y="connsiteY4562"/>
                  </a:cxn>
                  <a:cxn ang="0">
                    <a:pos x="connsiteX4563" y="connsiteY4563"/>
                  </a:cxn>
                  <a:cxn ang="0">
                    <a:pos x="connsiteX4564" y="connsiteY4564"/>
                  </a:cxn>
                  <a:cxn ang="0">
                    <a:pos x="connsiteX4565" y="connsiteY4565"/>
                  </a:cxn>
                  <a:cxn ang="0">
                    <a:pos x="connsiteX4566" y="connsiteY4566"/>
                  </a:cxn>
                  <a:cxn ang="0">
                    <a:pos x="connsiteX4567" y="connsiteY4567"/>
                  </a:cxn>
                  <a:cxn ang="0">
                    <a:pos x="connsiteX4568" y="connsiteY4568"/>
                  </a:cxn>
                  <a:cxn ang="0">
                    <a:pos x="connsiteX4569" y="connsiteY4569"/>
                  </a:cxn>
                  <a:cxn ang="0">
                    <a:pos x="connsiteX4570" y="connsiteY4570"/>
                  </a:cxn>
                  <a:cxn ang="0">
                    <a:pos x="connsiteX4571" y="connsiteY4571"/>
                  </a:cxn>
                  <a:cxn ang="0">
                    <a:pos x="connsiteX4572" y="connsiteY4572"/>
                  </a:cxn>
                  <a:cxn ang="0">
                    <a:pos x="connsiteX4573" y="connsiteY4573"/>
                  </a:cxn>
                  <a:cxn ang="0">
                    <a:pos x="connsiteX4574" y="connsiteY4574"/>
                  </a:cxn>
                  <a:cxn ang="0">
                    <a:pos x="connsiteX4575" y="connsiteY4575"/>
                  </a:cxn>
                  <a:cxn ang="0">
                    <a:pos x="connsiteX4576" y="connsiteY4576"/>
                  </a:cxn>
                  <a:cxn ang="0">
                    <a:pos x="connsiteX4577" y="connsiteY4577"/>
                  </a:cxn>
                  <a:cxn ang="0">
                    <a:pos x="connsiteX4578" y="connsiteY4578"/>
                  </a:cxn>
                  <a:cxn ang="0">
                    <a:pos x="connsiteX4579" y="connsiteY4579"/>
                  </a:cxn>
                  <a:cxn ang="0">
                    <a:pos x="connsiteX4580" y="connsiteY4580"/>
                  </a:cxn>
                  <a:cxn ang="0">
                    <a:pos x="connsiteX4581" y="connsiteY4581"/>
                  </a:cxn>
                  <a:cxn ang="0">
                    <a:pos x="connsiteX4582" y="connsiteY4582"/>
                  </a:cxn>
                  <a:cxn ang="0">
                    <a:pos x="connsiteX4583" y="connsiteY4583"/>
                  </a:cxn>
                  <a:cxn ang="0">
                    <a:pos x="connsiteX4584" y="connsiteY4584"/>
                  </a:cxn>
                  <a:cxn ang="0">
                    <a:pos x="connsiteX4585" y="connsiteY4585"/>
                  </a:cxn>
                  <a:cxn ang="0">
                    <a:pos x="connsiteX4586" y="connsiteY4586"/>
                  </a:cxn>
                  <a:cxn ang="0">
                    <a:pos x="connsiteX4587" y="connsiteY4587"/>
                  </a:cxn>
                  <a:cxn ang="0">
                    <a:pos x="connsiteX4588" y="connsiteY4588"/>
                  </a:cxn>
                  <a:cxn ang="0">
                    <a:pos x="connsiteX4589" y="connsiteY4589"/>
                  </a:cxn>
                  <a:cxn ang="0">
                    <a:pos x="connsiteX4590" y="connsiteY4590"/>
                  </a:cxn>
                  <a:cxn ang="0">
                    <a:pos x="connsiteX4591" y="connsiteY4591"/>
                  </a:cxn>
                  <a:cxn ang="0">
                    <a:pos x="connsiteX4592" y="connsiteY4592"/>
                  </a:cxn>
                  <a:cxn ang="0">
                    <a:pos x="connsiteX4593" y="connsiteY4593"/>
                  </a:cxn>
                  <a:cxn ang="0">
                    <a:pos x="connsiteX4594" y="connsiteY4594"/>
                  </a:cxn>
                  <a:cxn ang="0">
                    <a:pos x="connsiteX4595" y="connsiteY4595"/>
                  </a:cxn>
                  <a:cxn ang="0">
                    <a:pos x="connsiteX4596" y="connsiteY4596"/>
                  </a:cxn>
                  <a:cxn ang="0">
                    <a:pos x="connsiteX4597" y="connsiteY4597"/>
                  </a:cxn>
                  <a:cxn ang="0">
                    <a:pos x="connsiteX4598" y="connsiteY4598"/>
                  </a:cxn>
                  <a:cxn ang="0">
                    <a:pos x="connsiteX4599" y="connsiteY4599"/>
                  </a:cxn>
                  <a:cxn ang="0">
                    <a:pos x="connsiteX4600" y="connsiteY4600"/>
                  </a:cxn>
                  <a:cxn ang="0">
                    <a:pos x="connsiteX4601" y="connsiteY4601"/>
                  </a:cxn>
                  <a:cxn ang="0">
                    <a:pos x="connsiteX4602" y="connsiteY4602"/>
                  </a:cxn>
                  <a:cxn ang="0">
                    <a:pos x="connsiteX4603" y="connsiteY4603"/>
                  </a:cxn>
                  <a:cxn ang="0">
                    <a:pos x="connsiteX4604" y="connsiteY4604"/>
                  </a:cxn>
                  <a:cxn ang="0">
                    <a:pos x="connsiteX4605" y="connsiteY4605"/>
                  </a:cxn>
                  <a:cxn ang="0">
                    <a:pos x="connsiteX4606" y="connsiteY4606"/>
                  </a:cxn>
                  <a:cxn ang="0">
                    <a:pos x="connsiteX4607" y="connsiteY4607"/>
                  </a:cxn>
                  <a:cxn ang="0">
                    <a:pos x="connsiteX4608" y="connsiteY4608"/>
                  </a:cxn>
                  <a:cxn ang="0">
                    <a:pos x="connsiteX4609" y="connsiteY4609"/>
                  </a:cxn>
                  <a:cxn ang="0">
                    <a:pos x="connsiteX4610" y="connsiteY4610"/>
                  </a:cxn>
                  <a:cxn ang="0">
                    <a:pos x="connsiteX4611" y="connsiteY4611"/>
                  </a:cxn>
                  <a:cxn ang="0">
                    <a:pos x="connsiteX4612" y="connsiteY4612"/>
                  </a:cxn>
                  <a:cxn ang="0">
                    <a:pos x="connsiteX4613" y="connsiteY4613"/>
                  </a:cxn>
                  <a:cxn ang="0">
                    <a:pos x="connsiteX4614" y="connsiteY4614"/>
                  </a:cxn>
                  <a:cxn ang="0">
                    <a:pos x="connsiteX4615" y="connsiteY4615"/>
                  </a:cxn>
                  <a:cxn ang="0">
                    <a:pos x="connsiteX4616" y="connsiteY4616"/>
                  </a:cxn>
                  <a:cxn ang="0">
                    <a:pos x="connsiteX4617" y="connsiteY4617"/>
                  </a:cxn>
                  <a:cxn ang="0">
                    <a:pos x="connsiteX4618" y="connsiteY4618"/>
                  </a:cxn>
                  <a:cxn ang="0">
                    <a:pos x="connsiteX4619" y="connsiteY4619"/>
                  </a:cxn>
                  <a:cxn ang="0">
                    <a:pos x="connsiteX4620" y="connsiteY4620"/>
                  </a:cxn>
                  <a:cxn ang="0">
                    <a:pos x="connsiteX4621" y="connsiteY4621"/>
                  </a:cxn>
                  <a:cxn ang="0">
                    <a:pos x="connsiteX4622" y="connsiteY4622"/>
                  </a:cxn>
                  <a:cxn ang="0">
                    <a:pos x="connsiteX4623" y="connsiteY4623"/>
                  </a:cxn>
                  <a:cxn ang="0">
                    <a:pos x="connsiteX4624" y="connsiteY4624"/>
                  </a:cxn>
                  <a:cxn ang="0">
                    <a:pos x="connsiteX4625" y="connsiteY4625"/>
                  </a:cxn>
                  <a:cxn ang="0">
                    <a:pos x="connsiteX4626" y="connsiteY4626"/>
                  </a:cxn>
                  <a:cxn ang="0">
                    <a:pos x="connsiteX4627" y="connsiteY4627"/>
                  </a:cxn>
                  <a:cxn ang="0">
                    <a:pos x="connsiteX4628" y="connsiteY4628"/>
                  </a:cxn>
                  <a:cxn ang="0">
                    <a:pos x="connsiteX4629" y="connsiteY4629"/>
                  </a:cxn>
                  <a:cxn ang="0">
                    <a:pos x="connsiteX4630" y="connsiteY4630"/>
                  </a:cxn>
                  <a:cxn ang="0">
                    <a:pos x="connsiteX4631" y="connsiteY4631"/>
                  </a:cxn>
                  <a:cxn ang="0">
                    <a:pos x="connsiteX4632" y="connsiteY4632"/>
                  </a:cxn>
                  <a:cxn ang="0">
                    <a:pos x="connsiteX4633" y="connsiteY4633"/>
                  </a:cxn>
                  <a:cxn ang="0">
                    <a:pos x="connsiteX4634" y="connsiteY4634"/>
                  </a:cxn>
                  <a:cxn ang="0">
                    <a:pos x="connsiteX4635" y="connsiteY4635"/>
                  </a:cxn>
                  <a:cxn ang="0">
                    <a:pos x="connsiteX4636" y="connsiteY4636"/>
                  </a:cxn>
                  <a:cxn ang="0">
                    <a:pos x="connsiteX4637" y="connsiteY4637"/>
                  </a:cxn>
                  <a:cxn ang="0">
                    <a:pos x="connsiteX4638" y="connsiteY4638"/>
                  </a:cxn>
                  <a:cxn ang="0">
                    <a:pos x="connsiteX4639" y="connsiteY4639"/>
                  </a:cxn>
                  <a:cxn ang="0">
                    <a:pos x="connsiteX4640" y="connsiteY4640"/>
                  </a:cxn>
                  <a:cxn ang="0">
                    <a:pos x="connsiteX4641" y="connsiteY4641"/>
                  </a:cxn>
                  <a:cxn ang="0">
                    <a:pos x="connsiteX4642" y="connsiteY4642"/>
                  </a:cxn>
                  <a:cxn ang="0">
                    <a:pos x="connsiteX4643" y="connsiteY4643"/>
                  </a:cxn>
                  <a:cxn ang="0">
                    <a:pos x="connsiteX4644" y="connsiteY4644"/>
                  </a:cxn>
                  <a:cxn ang="0">
                    <a:pos x="connsiteX4645" y="connsiteY4645"/>
                  </a:cxn>
                  <a:cxn ang="0">
                    <a:pos x="connsiteX4646" y="connsiteY4646"/>
                  </a:cxn>
                  <a:cxn ang="0">
                    <a:pos x="connsiteX4647" y="connsiteY4647"/>
                  </a:cxn>
                  <a:cxn ang="0">
                    <a:pos x="connsiteX4648" y="connsiteY4648"/>
                  </a:cxn>
                  <a:cxn ang="0">
                    <a:pos x="connsiteX4649" y="connsiteY4649"/>
                  </a:cxn>
                  <a:cxn ang="0">
                    <a:pos x="connsiteX4650" y="connsiteY4650"/>
                  </a:cxn>
                  <a:cxn ang="0">
                    <a:pos x="connsiteX4651" y="connsiteY4651"/>
                  </a:cxn>
                  <a:cxn ang="0">
                    <a:pos x="connsiteX4652" y="connsiteY4652"/>
                  </a:cxn>
                  <a:cxn ang="0">
                    <a:pos x="connsiteX4653" y="connsiteY4653"/>
                  </a:cxn>
                  <a:cxn ang="0">
                    <a:pos x="connsiteX4654" y="connsiteY4654"/>
                  </a:cxn>
                  <a:cxn ang="0">
                    <a:pos x="connsiteX4655" y="connsiteY4655"/>
                  </a:cxn>
                  <a:cxn ang="0">
                    <a:pos x="connsiteX4656" y="connsiteY4656"/>
                  </a:cxn>
                  <a:cxn ang="0">
                    <a:pos x="connsiteX4657" y="connsiteY4657"/>
                  </a:cxn>
                  <a:cxn ang="0">
                    <a:pos x="connsiteX4658" y="connsiteY4658"/>
                  </a:cxn>
                  <a:cxn ang="0">
                    <a:pos x="connsiteX4659" y="connsiteY4659"/>
                  </a:cxn>
                  <a:cxn ang="0">
                    <a:pos x="connsiteX4660" y="connsiteY4660"/>
                  </a:cxn>
                  <a:cxn ang="0">
                    <a:pos x="connsiteX4661" y="connsiteY4661"/>
                  </a:cxn>
                  <a:cxn ang="0">
                    <a:pos x="connsiteX4662" y="connsiteY4662"/>
                  </a:cxn>
                  <a:cxn ang="0">
                    <a:pos x="connsiteX4663" y="connsiteY4663"/>
                  </a:cxn>
                  <a:cxn ang="0">
                    <a:pos x="connsiteX4664" y="connsiteY4664"/>
                  </a:cxn>
                  <a:cxn ang="0">
                    <a:pos x="connsiteX4665" y="connsiteY4665"/>
                  </a:cxn>
                  <a:cxn ang="0">
                    <a:pos x="connsiteX4666" y="connsiteY4666"/>
                  </a:cxn>
                  <a:cxn ang="0">
                    <a:pos x="connsiteX4667" y="connsiteY4667"/>
                  </a:cxn>
                  <a:cxn ang="0">
                    <a:pos x="connsiteX4668" y="connsiteY4668"/>
                  </a:cxn>
                  <a:cxn ang="0">
                    <a:pos x="connsiteX4669" y="connsiteY4669"/>
                  </a:cxn>
                  <a:cxn ang="0">
                    <a:pos x="connsiteX4670" y="connsiteY4670"/>
                  </a:cxn>
                  <a:cxn ang="0">
                    <a:pos x="connsiteX4671" y="connsiteY4671"/>
                  </a:cxn>
                  <a:cxn ang="0">
                    <a:pos x="connsiteX4672" y="connsiteY4672"/>
                  </a:cxn>
                  <a:cxn ang="0">
                    <a:pos x="connsiteX4673" y="connsiteY4673"/>
                  </a:cxn>
                  <a:cxn ang="0">
                    <a:pos x="connsiteX4674" y="connsiteY4674"/>
                  </a:cxn>
                  <a:cxn ang="0">
                    <a:pos x="connsiteX4675" y="connsiteY4675"/>
                  </a:cxn>
                  <a:cxn ang="0">
                    <a:pos x="connsiteX4676" y="connsiteY4676"/>
                  </a:cxn>
                  <a:cxn ang="0">
                    <a:pos x="connsiteX4677" y="connsiteY4677"/>
                  </a:cxn>
                  <a:cxn ang="0">
                    <a:pos x="connsiteX4678" y="connsiteY4678"/>
                  </a:cxn>
                  <a:cxn ang="0">
                    <a:pos x="connsiteX4679" y="connsiteY4679"/>
                  </a:cxn>
                  <a:cxn ang="0">
                    <a:pos x="connsiteX4680" y="connsiteY4680"/>
                  </a:cxn>
                  <a:cxn ang="0">
                    <a:pos x="connsiteX4681" y="connsiteY4681"/>
                  </a:cxn>
                  <a:cxn ang="0">
                    <a:pos x="connsiteX4682" y="connsiteY4682"/>
                  </a:cxn>
                  <a:cxn ang="0">
                    <a:pos x="connsiteX4683" y="connsiteY4683"/>
                  </a:cxn>
                  <a:cxn ang="0">
                    <a:pos x="connsiteX4684" y="connsiteY4684"/>
                  </a:cxn>
                  <a:cxn ang="0">
                    <a:pos x="connsiteX4685" y="connsiteY4685"/>
                  </a:cxn>
                  <a:cxn ang="0">
                    <a:pos x="connsiteX4686" y="connsiteY4686"/>
                  </a:cxn>
                  <a:cxn ang="0">
                    <a:pos x="connsiteX4687" y="connsiteY4687"/>
                  </a:cxn>
                  <a:cxn ang="0">
                    <a:pos x="connsiteX4688" y="connsiteY4688"/>
                  </a:cxn>
                  <a:cxn ang="0">
                    <a:pos x="connsiteX4689" y="connsiteY4689"/>
                  </a:cxn>
                  <a:cxn ang="0">
                    <a:pos x="connsiteX4690" y="connsiteY4690"/>
                  </a:cxn>
                  <a:cxn ang="0">
                    <a:pos x="connsiteX4691" y="connsiteY4691"/>
                  </a:cxn>
                  <a:cxn ang="0">
                    <a:pos x="connsiteX4692" y="connsiteY4692"/>
                  </a:cxn>
                  <a:cxn ang="0">
                    <a:pos x="connsiteX4693" y="connsiteY4693"/>
                  </a:cxn>
                  <a:cxn ang="0">
                    <a:pos x="connsiteX4694" y="connsiteY4694"/>
                  </a:cxn>
                  <a:cxn ang="0">
                    <a:pos x="connsiteX4695" y="connsiteY4695"/>
                  </a:cxn>
                  <a:cxn ang="0">
                    <a:pos x="connsiteX4696" y="connsiteY4696"/>
                  </a:cxn>
                  <a:cxn ang="0">
                    <a:pos x="connsiteX4697" y="connsiteY4697"/>
                  </a:cxn>
                  <a:cxn ang="0">
                    <a:pos x="connsiteX4698" y="connsiteY4698"/>
                  </a:cxn>
                  <a:cxn ang="0">
                    <a:pos x="connsiteX4699" y="connsiteY4699"/>
                  </a:cxn>
                  <a:cxn ang="0">
                    <a:pos x="connsiteX4700" y="connsiteY4700"/>
                  </a:cxn>
                  <a:cxn ang="0">
                    <a:pos x="connsiteX4701" y="connsiteY4701"/>
                  </a:cxn>
                  <a:cxn ang="0">
                    <a:pos x="connsiteX4702" y="connsiteY4702"/>
                  </a:cxn>
                  <a:cxn ang="0">
                    <a:pos x="connsiteX4703" y="connsiteY4703"/>
                  </a:cxn>
                  <a:cxn ang="0">
                    <a:pos x="connsiteX4704" y="connsiteY4704"/>
                  </a:cxn>
                  <a:cxn ang="0">
                    <a:pos x="connsiteX4705" y="connsiteY4705"/>
                  </a:cxn>
                  <a:cxn ang="0">
                    <a:pos x="connsiteX4706" y="connsiteY4706"/>
                  </a:cxn>
                  <a:cxn ang="0">
                    <a:pos x="connsiteX4707" y="connsiteY4707"/>
                  </a:cxn>
                  <a:cxn ang="0">
                    <a:pos x="connsiteX4708" y="connsiteY4708"/>
                  </a:cxn>
                  <a:cxn ang="0">
                    <a:pos x="connsiteX4709" y="connsiteY4709"/>
                  </a:cxn>
                  <a:cxn ang="0">
                    <a:pos x="connsiteX4710" y="connsiteY4710"/>
                  </a:cxn>
                  <a:cxn ang="0">
                    <a:pos x="connsiteX4711" y="connsiteY4711"/>
                  </a:cxn>
                  <a:cxn ang="0">
                    <a:pos x="connsiteX4712" y="connsiteY4712"/>
                  </a:cxn>
                  <a:cxn ang="0">
                    <a:pos x="connsiteX4713" y="connsiteY4713"/>
                  </a:cxn>
                  <a:cxn ang="0">
                    <a:pos x="connsiteX4714" y="connsiteY4714"/>
                  </a:cxn>
                  <a:cxn ang="0">
                    <a:pos x="connsiteX4715" y="connsiteY4715"/>
                  </a:cxn>
                  <a:cxn ang="0">
                    <a:pos x="connsiteX4716" y="connsiteY4716"/>
                  </a:cxn>
                  <a:cxn ang="0">
                    <a:pos x="connsiteX4717" y="connsiteY4717"/>
                  </a:cxn>
                  <a:cxn ang="0">
                    <a:pos x="connsiteX4718" y="connsiteY4718"/>
                  </a:cxn>
                  <a:cxn ang="0">
                    <a:pos x="connsiteX4719" y="connsiteY4719"/>
                  </a:cxn>
                  <a:cxn ang="0">
                    <a:pos x="connsiteX4720" y="connsiteY4720"/>
                  </a:cxn>
                  <a:cxn ang="0">
                    <a:pos x="connsiteX4721" y="connsiteY4721"/>
                  </a:cxn>
                  <a:cxn ang="0">
                    <a:pos x="connsiteX4722" y="connsiteY4722"/>
                  </a:cxn>
                  <a:cxn ang="0">
                    <a:pos x="connsiteX4723" y="connsiteY4723"/>
                  </a:cxn>
                  <a:cxn ang="0">
                    <a:pos x="connsiteX4724" y="connsiteY4724"/>
                  </a:cxn>
                  <a:cxn ang="0">
                    <a:pos x="connsiteX4725" y="connsiteY4725"/>
                  </a:cxn>
                  <a:cxn ang="0">
                    <a:pos x="connsiteX4726" y="connsiteY4726"/>
                  </a:cxn>
                  <a:cxn ang="0">
                    <a:pos x="connsiteX4727" y="connsiteY4727"/>
                  </a:cxn>
                  <a:cxn ang="0">
                    <a:pos x="connsiteX4728" y="connsiteY4728"/>
                  </a:cxn>
                  <a:cxn ang="0">
                    <a:pos x="connsiteX4729" y="connsiteY4729"/>
                  </a:cxn>
                  <a:cxn ang="0">
                    <a:pos x="connsiteX4730" y="connsiteY4730"/>
                  </a:cxn>
                  <a:cxn ang="0">
                    <a:pos x="connsiteX4731" y="connsiteY4731"/>
                  </a:cxn>
                  <a:cxn ang="0">
                    <a:pos x="connsiteX4732" y="connsiteY4732"/>
                  </a:cxn>
                  <a:cxn ang="0">
                    <a:pos x="connsiteX4733" y="connsiteY4733"/>
                  </a:cxn>
                  <a:cxn ang="0">
                    <a:pos x="connsiteX4734" y="connsiteY4734"/>
                  </a:cxn>
                  <a:cxn ang="0">
                    <a:pos x="connsiteX4735" y="connsiteY4735"/>
                  </a:cxn>
                  <a:cxn ang="0">
                    <a:pos x="connsiteX4736" y="connsiteY4736"/>
                  </a:cxn>
                  <a:cxn ang="0">
                    <a:pos x="connsiteX4737" y="connsiteY4737"/>
                  </a:cxn>
                  <a:cxn ang="0">
                    <a:pos x="connsiteX4738" y="connsiteY4738"/>
                  </a:cxn>
                  <a:cxn ang="0">
                    <a:pos x="connsiteX4739" y="connsiteY4739"/>
                  </a:cxn>
                  <a:cxn ang="0">
                    <a:pos x="connsiteX4740" y="connsiteY4740"/>
                  </a:cxn>
                  <a:cxn ang="0">
                    <a:pos x="connsiteX4741" y="connsiteY4741"/>
                  </a:cxn>
                  <a:cxn ang="0">
                    <a:pos x="connsiteX4742" y="connsiteY4742"/>
                  </a:cxn>
                  <a:cxn ang="0">
                    <a:pos x="connsiteX4743" y="connsiteY4743"/>
                  </a:cxn>
                  <a:cxn ang="0">
                    <a:pos x="connsiteX4744" y="connsiteY4744"/>
                  </a:cxn>
                  <a:cxn ang="0">
                    <a:pos x="connsiteX4745" y="connsiteY4745"/>
                  </a:cxn>
                  <a:cxn ang="0">
                    <a:pos x="connsiteX4746" y="connsiteY4746"/>
                  </a:cxn>
                  <a:cxn ang="0">
                    <a:pos x="connsiteX4747" y="connsiteY4747"/>
                  </a:cxn>
                  <a:cxn ang="0">
                    <a:pos x="connsiteX4748" y="connsiteY4748"/>
                  </a:cxn>
                  <a:cxn ang="0">
                    <a:pos x="connsiteX4749" y="connsiteY4749"/>
                  </a:cxn>
                  <a:cxn ang="0">
                    <a:pos x="connsiteX4750" y="connsiteY4750"/>
                  </a:cxn>
                  <a:cxn ang="0">
                    <a:pos x="connsiteX4751" y="connsiteY4751"/>
                  </a:cxn>
                  <a:cxn ang="0">
                    <a:pos x="connsiteX4752" y="connsiteY4752"/>
                  </a:cxn>
                  <a:cxn ang="0">
                    <a:pos x="connsiteX4753" y="connsiteY4753"/>
                  </a:cxn>
                  <a:cxn ang="0">
                    <a:pos x="connsiteX4754" y="connsiteY4754"/>
                  </a:cxn>
                  <a:cxn ang="0">
                    <a:pos x="connsiteX4755" y="connsiteY4755"/>
                  </a:cxn>
                  <a:cxn ang="0">
                    <a:pos x="connsiteX4756" y="connsiteY4756"/>
                  </a:cxn>
                  <a:cxn ang="0">
                    <a:pos x="connsiteX4757" y="connsiteY4757"/>
                  </a:cxn>
                  <a:cxn ang="0">
                    <a:pos x="connsiteX4758" y="connsiteY4758"/>
                  </a:cxn>
                  <a:cxn ang="0">
                    <a:pos x="connsiteX4759" y="connsiteY4759"/>
                  </a:cxn>
                  <a:cxn ang="0">
                    <a:pos x="connsiteX4760" y="connsiteY4760"/>
                  </a:cxn>
                  <a:cxn ang="0">
                    <a:pos x="connsiteX4761" y="connsiteY4761"/>
                  </a:cxn>
                  <a:cxn ang="0">
                    <a:pos x="connsiteX4762" y="connsiteY4762"/>
                  </a:cxn>
                  <a:cxn ang="0">
                    <a:pos x="connsiteX4763" y="connsiteY4763"/>
                  </a:cxn>
                  <a:cxn ang="0">
                    <a:pos x="connsiteX4764" y="connsiteY4764"/>
                  </a:cxn>
                  <a:cxn ang="0">
                    <a:pos x="connsiteX4765" y="connsiteY4765"/>
                  </a:cxn>
                  <a:cxn ang="0">
                    <a:pos x="connsiteX4766" y="connsiteY4766"/>
                  </a:cxn>
                  <a:cxn ang="0">
                    <a:pos x="connsiteX4767" y="connsiteY4767"/>
                  </a:cxn>
                  <a:cxn ang="0">
                    <a:pos x="connsiteX4768" y="connsiteY4768"/>
                  </a:cxn>
                  <a:cxn ang="0">
                    <a:pos x="connsiteX4769" y="connsiteY4769"/>
                  </a:cxn>
                  <a:cxn ang="0">
                    <a:pos x="connsiteX4770" y="connsiteY4770"/>
                  </a:cxn>
                  <a:cxn ang="0">
                    <a:pos x="connsiteX4771" y="connsiteY4771"/>
                  </a:cxn>
                  <a:cxn ang="0">
                    <a:pos x="connsiteX4772" y="connsiteY4772"/>
                  </a:cxn>
                  <a:cxn ang="0">
                    <a:pos x="connsiteX4773" y="connsiteY4773"/>
                  </a:cxn>
                  <a:cxn ang="0">
                    <a:pos x="connsiteX4774" y="connsiteY4774"/>
                  </a:cxn>
                  <a:cxn ang="0">
                    <a:pos x="connsiteX4775" y="connsiteY4775"/>
                  </a:cxn>
                  <a:cxn ang="0">
                    <a:pos x="connsiteX4776" y="connsiteY4776"/>
                  </a:cxn>
                  <a:cxn ang="0">
                    <a:pos x="connsiteX4777" y="connsiteY4777"/>
                  </a:cxn>
                  <a:cxn ang="0">
                    <a:pos x="connsiteX4778" y="connsiteY4778"/>
                  </a:cxn>
                  <a:cxn ang="0">
                    <a:pos x="connsiteX4779" y="connsiteY4779"/>
                  </a:cxn>
                  <a:cxn ang="0">
                    <a:pos x="connsiteX4780" y="connsiteY4780"/>
                  </a:cxn>
                  <a:cxn ang="0">
                    <a:pos x="connsiteX4781" y="connsiteY4781"/>
                  </a:cxn>
                  <a:cxn ang="0">
                    <a:pos x="connsiteX4782" y="connsiteY4782"/>
                  </a:cxn>
                  <a:cxn ang="0">
                    <a:pos x="connsiteX4783" y="connsiteY4783"/>
                  </a:cxn>
                  <a:cxn ang="0">
                    <a:pos x="connsiteX4784" y="connsiteY4784"/>
                  </a:cxn>
                  <a:cxn ang="0">
                    <a:pos x="connsiteX4785" y="connsiteY4785"/>
                  </a:cxn>
                  <a:cxn ang="0">
                    <a:pos x="connsiteX4786" y="connsiteY4786"/>
                  </a:cxn>
                  <a:cxn ang="0">
                    <a:pos x="connsiteX4787" y="connsiteY4787"/>
                  </a:cxn>
                  <a:cxn ang="0">
                    <a:pos x="connsiteX4788" y="connsiteY4788"/>
                  </a:cxn>
                  <a:cxn ang="0">
                    <a:pos x="connsiteX4789" y="connsiteY4789"/>
                  </a:cxn>
                  <a:cxn ang="0">
                    <a:pos x="connsiteX4790" y="connsiteY4790"/>
                  </a:cxn>
                  <a:cxn ang="0">
                    <a:pos x="connsiteX4791" y="connsiteY4791"/>
                  </a:cxn>
                  <a:cxn ang="0">
                    <a:pos x="connsiteX4792" y="connsiteY4792"/>
                  </a:cxn>
                  <a:cxn ang="0">
                    <a:pos x="connsiteX4793" y="connsiteY4793"/>
                  </a:cxn>
                  <a:cxn ang="0">
                    <a:pos x="connsiteX4794" y="connsiteY4794"/>
                  </a:cxn>
                  <a:cxn ang="0">
                    <a:pos x="connsiteX4795" y="connsiteY4795"/>
                  </a:cxn>
                  <a:cxn ang="0">
                    <a:pos x="connsiteX4796" y="connsiteY4796"/>
                  </a:cxn>
                  <a:cxn ang="0">
                    <a:pos x="connsiteX4797" y="connsiteY4797"/>
                  </a:cxn>
                  <a:cxn ang="0">
                    <a:pos x="connsiteX4798" y="connsiteY4798"/>
                  </a:cxn>
                  <a:cxn ang="0">
                    <a:pos x="connsiteX4799" y="connsiteY4799"/>
                  </a:cxn>
                  <a:cxn ang="0">
                    <a:pos x="connsiteX4800" y="connsiteY4800"/>
                  </a:cxn>
                  <a:cxn ang="0">
                    <a:pos x="connsiteX4801" y="connsiteY4801"/>
                  </a:cxn>
                  <a:cxn ang="0">
                    <a:pos x="connsiteX4802" y="connsiteY4802"/>
                  </a:cxn>
                  <a:cxn ang="0">
                    <a:pos x="connsiteX4803" y="connsiteY4803"/>
                  </a:cxn>
                  <a:cxn ang="0">
                    <a:pos x="connsiteX4804" y="connsiteY4804"/>
                  </a:cxn>
                  <a:cxn ang="0">
                    <a:pos x="connsiteX4805" y="connsiteY4805"/>
                  </a:cxn>
                  <a:cxn ang="0">
                    <a:pos x="connsiteX4806" y="connsiteY4806"/>
                  </a:cxn>
                  <a:cxn ang="0">
                    <a:pos x="connsiteX4807" y="connsiteY4807"/>
                  </a:cxn>
                  <a:cxn ang="0">
                    <a:pos x="connsiteX4808" y="connsiteY4808"/>
                  </a:cxn>
                  <a:cxn ang="0">
                    <a:pos x="connsiteX4809" y="connsiteY4809"/>
                  </a:cxn>
                  <a:cxn ang="0">
                    <a:pos x="connsiteX4810" y="connsiteY4810"/>
                  </a:cxn>
                  <a:cxn ang="0">
                    <a:pos x="connsiteX4811" y="connsiteY4811"/>
                  </a:cxn>
                  <a:cxn ang="0">
                    <a:pos x="connsiteX4812" y="connsiteY4812"/>
                  </a:cxn>
                  <a:cxn ang="0">
                    <a:pos x="connsiteX4813" y="connsiteY4813"/>
                  </a:cxn>
                  <a:cxn ang="0">
                    <a:pos x="connsiteX4814" y="connsiteY4814"/>
                  </a:cxn>
                  <a:cxn ang="0">
                    <a:pos x="connsiteX4815" y="connsiteY4815"/>
                  </a:cxn>
                  <a:cxn ang="0">
                    <a:pos x="connsiteX4816" y="connsiteY4816"/>
                  </a:cxn>
                  <a:cxn ang="0">
                    <a:pos x="connsiteX4817" y="connsiteY4817"/>
                  </a:cxn>
                  <a:cxn ang="0">
                    <a:pos x="connsiteX4818" y="connsiteY4818"/>
                  </a:cxn>
                  <a:cxn ang="0">
                    <a:pos x="connsiteX4819" y="connsiteY4819"/>
                  </a:cxn>
                  <a:cxn ang="0">
                    <a:pos x="connsiteX4820" y="connsiteY4820"/>
                  </a:cxn>
                  <a:cxn ang="0">
                    <a:pos x="connsiteX4821" y="connsiteY4821"/>
                  </a:cxn>
                  <a:cxn ang="0">
                    <a:pos x="connsiteX4822" y="connsiteY4822"/>
                  </a:cxn>
                  <a:cxn ang="0">
                    <a:pos x="connsiteX4823" y="connsiteY4823"/>
                  </a:cxn>
                  <a:cxn ang="0">
                    <a:pos x="connsiteX4824" y="connsiteY4824"/>
                  </a:cxn>
                  <a:cxn ang="0">
                    <a:pos x="connsiteX4825" y="connsiteY4825"/>
                  </a:cxn>
                  <a:cxn ang="0">
                    <a:pos x="connsiteX4826" y="connsiteY4826"/>
                  </a:cxn>
                  <a:cxn ang="0">
                    <a:pos x="connsiteX4827" y="connsiteY4827"/>
                  </a:cxn>
                  <a:cxn ang="0">
                    <a:pos x="connsiteX4828" y="connsiteY4828"/>
                  </a:cxn>
                  <a:cxn ang="0">
                    <a:pos x="connsiteX4829" y="connsiteY4829"/>
                  </a:cxn>
                  <a:cxn ang="0">
                    <a:pos x="connsiteX4830" y="connsiteY4830"/>
                  </a:cxn>
                  <a:cxn ang="0">
                    <a:pos x="connsiteX4831" y="connsiteY4831"/>
                  </a:cxn>
                  <a:cxn ang="0">
                    <a:pos x="connsiteX4832" y="connsiteY4832"/>
                  </a:cxn>
                  <a:cxn ang="0">
                    <a:pos x="connsiteX4833" y="connsiteY4833"/>
                  </a:cxn>
                  <a:cxn ang="0">
                    <a:pos x="connsiteX4834" y="connsiteY4834"/>
                  </a:cxn>
                  <a:cxn ang="0">
                    <a:pos x="connsiteX4835" y="connsiteY4835"/>
                  </a:cxn>
                  <a:cxn ang="0">
                    <a:pos x="connsiteX4836" y="connsiteY4836"/>
                  </a:cxn>
                  <a:cxn ang="0">
                    <a:pos x="connsiteX4837" y="connsiteY4837"/>
                  </a:cxn>
                  <a:cxn ang="0">
                    <a:pos x="connsiteX4838" y="connsiteY4838"/>
                  </a:cxn>
                  <a:cxn ang="0">
                    <a:pos x="connsiteX4839" y="connsiteY4839"/>
                  </a:cxn>
                  <a:cxn ang="0">
                    <a:pos x="connsiteX4840" y="connsiteY4840"/>
                  </a:cxn>
                  <a:cxn ang="0">
                    <a:pos x="connsiteX4841" y="connsiteY4841"/>
                  </a:cxn>
                  <a:cxn ang="0">
                    <a:pos x="connsiteX4842" y="connsiteY4842"/>
                  </a:cxn>
                  <a:cxn ang="0">
                    <a:pos x="connsiteX4843" y="connsiteY4843"/>
                  </a:cxn>
                  <a:cxn ang="0">
                    <a:pos x="connsiteX4844" y="connsiteY4844"/>
                  </a:cxn>
                  <a:cxn ang="0">
                    <a:pos x="connsiteX4845" y="connsiteY4845"/>
                  </a:cxn>
                  <a:cxn ang="0">
                    <a:pos x="connsiteX4846" y="connsiteY4846"/>
                  </a:cxn>
                  <a:cxn ang="0">
                    <a:pos x="connsiteX4847" y="connsiteY4847"/>
                  </a:cxn>
                  <a:cxn ang="0">
                    <a:pos x="connsiteX4848" y="connsiteY4848"/>
                  </a:cxn>
                  <a:cxn ang="0">
                    <a:pos x="connsiteX4849" y="connsiteY4849"/>
                  </a:cxn>
                  <a:cxn ang="0">
                    <a:pos x="connsiteX4850" y="connsiteY4850"/>
                  </a:cxn>
                  <a:cxn ang="0">
                    <a:pos x="connsiteX4851" y="connsiteY4851"/>
                  </a:cxn>
                  <a:cxn ang="0">
                    <a:pos x="connsiteX4852" y="connsiteY4852"/>
                  </a:cxn>
                  <a:cxn ang="0">
                    <a:pos x="connsiteX4853" y="connsiteY4853"/>
                  </a:cxn>
                  <a:cxn ang="0">
                    <a:pos x="connsiteX4854" y="connsiteY4854"/>
                  </a:cxn>
                  <a:cxn ang="0">
                    <a:pos x="connsiteX4855" y="connsiteY4855"/>
                  </a:cxn>
                  <a:cxn ang="0">
                    <a:pos x="connsiteX4856" y="connsiteY4856"/>
                  </a:cxn>
                  <a:cxn ang="0">
                    <a:pos x="connsiteX4857" y="connsiteY4857"/>
                  </a:cxn>
                  <a:cxn ang="0">
                    <a:pos x="connsiteX4858" y="connsiteY4858"/>
                  </a:cxn>
                  <a:cxn ang="0">
                    <a:pos x="connsiteX4859" y="connsiteY4859"/>
                  </a:cxn>
                  <a:cxn ang="0">
                    <a:pos x="connsiteX4860" y="connsiteY4860"/>
                  </a:cxn>
                  <a:cxn ang="0">
                    <a:pos x="connsiteX4861" y="connsiteY4861"/>
                  </a:cxn>
                  <a:cxn ang="0">
                    <a:pos x="connsiteX4862" y="connsiteY4862"/>
                  </a:cxn>
                  <a:cxn ang="0">
                    <a:pos x="connsiteX4863" y="connsiteY4863"/>
                  </a:cxn>
                  <a:cxn ang="0">
                    <a:pos x="connsiteX4864" y="connsiteY4864"/>
                  </a:cxn>
                  <a:cxn ang="0">
                    <a:pos x="connsiteX4865" y="connsiteY4865"/>
                  </a:cxn>
                  <a:cxn ang="0">
                    <a:pos x="connsiteX4866" y="connsiteY4866"/>
                  </a:cxn>
                  <a:cxn ang="0">
                    <a:pos x="connsiteX4867" y="connsiteY4867"/>
                  </a:cxn>
                  <a:cxn ang="0">
                    <a:pos x="connsiteX4868" y="connsiteY4868"/>
                  </a:cxn>
                  <a:cxn ang="0">
                    <a:pos x="connsiteX4869" y="connsiteY4869"/>
                  </a:cxn>
                  <a:cxn ang="0">
                    <a:pos x="connsiteX4870" y="connsiteY4870"/>
                  </a:cxn>
                  <a:cxn ang="0">
                    <a:pos x="connsiteX4871" y="connsiteY4871"/>
                  </a:cxn>
                  <a:cxn ang="0">
                    <a:pos x="connsiteX4872" y="connsiteY4872"/>
                  </a:cxn>
                  <a:cxn ang="0">
                    <a:pos x="connsiteX4873" y="connsiteY4873"/>
                  </a:cxn>
                  <a:cxn ang="0">
                    <a:pos x="connsiteX4874" y="connsiteY4874"/>
                  </a:cxn>
                  <a:cxn ang="0">
                    <a:pos x="connsiteX4875" y="connsiteY4875"/>
                  </a:cxn>
                  <a:cxn ang="0">
                    <a:pos x="connsiteX4876" y="connsiteY4876"/>
                  </a:cxn>
                  <a:cxn ang="0">
                    <a:pos x="connsiteX4877" y="connsiteY4877"/>
                  </a:cxn>
                  <a:cxn ang="0">
                    <a:pos x="connsiteX4878" y="connsiteY4878"/>
                  </a:cxn>
                  <a:cxn ang="0">
                    <a:pos x="connsiteX4879" y="connsiteY4879"/>
                  </a:cxn>
                  <a:cxn ang="0">
                    <a:pos x="connsiteX4880" y="connsiteY4880"/>
                  </a:cxn>
                  <a:cxn ang="0">
                    <a:pos x="connsiteX4881" y="connsiteY4881"/>
                  </a:cxn>
                  <a:cxn ang="0">
                    <a:pos x="connsiteX4882" y="connsiteY4882"/>
                  </a:cxn>
                  <a:cxn ang="0">
                    <a:pos x="connsiteX4883" y="connsiteY4883"/>
                  </a:cxn>
                  <a:cxn ang="0">
                    <a:pos x="connsiteX4884" y="connsiteY4884"/>
                  </a:cxn>
                  <a:cxn ang="0">
                    <a:pos x="connsiteX4885" y="connsiteY4885"/>
                  </a:cxn>
                  <a:cxn ang="0">
                    <a:pos x="connsiteX4886" y="connsiteY4886"/>
                  </a:cxn>
                  <a:cxn ang="0">
                    <a:pos x="connsiteX4887" y="connsiteY4887"/>
                  </a:cxn>
                  <a:cxn ang="0">
                    <a:pos x="connsiteX4888" y="connsiteY4888"/>
                  </a:cxn>
                  <a:cxn ang="0">
                    <a:pos x="connsiteX4889" y="connsiteY4889"/>
                  </a:cxn>
                  <a:cxn ang="0">
                    <a:pos x="connsiteX4890" y="connsiteY4890"/>
                  </a:cxn>
                  <a:cxn ang="0">
                    <a:pos x="connsiteX4891" y="connsiteY4891"/>
                  </a:cxn>
                  <a:cxn ang="0">
                    <a:pos x="connsiteX4892" y="connsiteY4892"/>
                  </a:cxn>
                  <a:cxn ang="0">
                    <a:pos x="connsiteX4893" y="connsiteY4893"/>
                  </a:cxn>
                  <a:cxn ang="0">
                    <a:pos x="connsiteX4894" y="connsiteY4894"/>
                  </a:cxn>
                  <a:cxn ang="0">
                    <a:pos x="connsiteX4895" y="connsiteY4895"/>
                  </a:cxn>
                  <a:cxn ang="0">
                    <a:pos x="connsiteX4896" y="connsiteY4896"/>
                  </a:cxn>
                  <a:cxn ang="0">
                    <a:pos x="connsiteX4897" y="connsiteY4897"/>
                  </a:cxn>
                  <a:cxn ang="0">
                    <a:pos x="connsiteX4898" y="connsiteY4898"/>
                  </a:cxn>
                  <a:cxn ang="0">
                    <a:pos x="connsiteX4899" y="connsiteY4899"/>
                  </a:cxn>
                  <a:cxn ang="0">
                    <a:pos x="connsiteX4900" y="connsiteY4900"/>
                  </a:cxn>
                  <a:cxn ang="0">
                    <a:pos x="connsiteX4901" y="connsiteY4901"/>
                  </a:cxn>
                  <a:cxn ang="0">
                    <a:pos x="connsiteX4902" y="connsiteY4902"/>
                  </a:cxn>
                  <a:cxn ang="0">
                    <a:pos x="connsiteX4903" y="connsiteY4903"/>
                  </a:cxn>
                  <a:cxn ang="0">
                    <a:pos x="connsiteX4904" y="connsiteY4904"/>
                  </a:cxn>
                  <a:cxn ang="0">
                    <a:pos x="connsiteX4905" y="connsiteY4905"/>
                  </a:cxn>
                  <a:cxn ang="0">
                    <a:pos x="connsiteX4906" y="connsiteY4906"/>
                  </a:cxn>
                  <a:cxn ang="0">
                    <a:pos x="connsiteX4907" y="connsiteY4907"/>
                  </a:cxn>
                  <a:cxn ang="0">
                    <a:pos x="connsiteX4908" y="connsiteY4908"/>
                  </a:cxn>
                  <a:cxn ang="0">
                    <a:pos x="connsiteX4909" y="connsiteY4909"/>
                  </a:cxn>
                  <a:cxn ang="0">
                    <a:pos x="connsiteX4910" y="connsiteY4910"/>
                  </a:cxn>
                  <a:cxn ang="0">
                    <a:pos x="connsiteX4911" y="connsiteY4911"/>
                  </a:cxn>
                  <a:cxn ang="0">
                    <a:pos x="connsiteX4912" y="connsiteY4912"/>
                  </a:cxn>
                  <a:cxn ang="0">
                    <a:pos x="connsiteX4913" y="connsiteY4913"/>
                  </a:cxn>
                  <a:cxn ang="0">
                    <a:pos x="connsiteX4914" y="connsiteY4914"/>
                  </a:cxn>
                  <a:cxn ang="0">
                    <a:pos x="connsiteX4915" y="connsiteY4915"/>
                  </a:cxn>
                  <a:cxn ang="0">
                    <a:pos x="connsiteX4916" y="connsiteY4916"/>
                  </a:cxn>
                  <a:cxn ang="0">
                    <a:pos x="connsiteX4917" y="connsiteY4917"/>
                  </a:cxn>
                  <a:cxn ang="0">
                    <a:pos x="connsiteX4918" y="connsiteY4918"/>
                  </a:cxn>
                  <a:cxn ang="0">
                    <a:pos x="connsiteX4919" y="connsiteY4919"/>
                  </a:cxn>
                  <a:cxn ang="0">
                    <a:pos x="connsiteX4920" y="connsiteY4920"/>
                  </a:cxn>
                  <a:cxn ang="0">
                    <a:pos x="connsiteX4921" y="connsiteY4921"/>
                  </a:cxn>
                  <a:cxn ang="0">
                    <a:pos x="connsiteX4922" y="connsiteY4922"/>
                  </a:cxn>
                  <a:cxn ang="0">
                    <a:pos x="connsiteX4923" y="connsiteY4923"/>
                  </a:cxn>
                  <a:cxn ang="0">
                    <a:pos x="connsiteX4924" y="connsiteY4924"/>
                  </a:cxn>
                  <a:cxn ang="0">
                    <a:pos x="connsiteX4925" y="connsiteY4925"/>
                  </a:cxn>
                  <a:cxn ang="0">
                    <a:pos x="connsiteX4926" y="connsiteY4926"/>
                  </a:cxn>
                  <a:cxn ang="0">
                    <a:pos x="connsiteX4927" y="connsiteY4927"/>
                  </a:cxn>
                  <a:cxn ang="0">
                    <a:pos x="connsiteX4928" y="connsiteY4928"/>
                  </a:cxn>
                  <a:cxn ang="0">
                    <a:pos x="connsiteX4929" y="connsiteY4929"/>
                  </a:cxn>
                  <a:cxn ang="0">
                    <a:pos x="connsiteX4930" y="connsiteY4930"/>
                  </a:cxn>
                  <a:cxn ang="0">
                    <a:pos x="connsiteX4931" y="connsiteY4931"/>
                  </a:cxn>
                  <a:cxn ang="0">
                    <a:pos x="connsiteX4932" y="connsiteY4932"/>
                  </a:cxn>
                  <a:cxn ang="0">
                    <a:pos x="connsiteX4933" y="connsiteY4933"/>
                  </a:cxn>
                  <a:cxn ang="0">
                    <a:pos x="connsiteX4934" y="connsiteY4934"/>
                  </a:cxn>
                  <a:cxn ang="0">
                    <a:pos x="connsiteX4935" y="connsiteY4935"/>
                  </a:cxn>
                  <a:cxn ang="0">
                    <a:pos x="connsiteX4936" y="connsiteY4936"/>
                  </a:cxn>
                  <a:cxn ang="0">
                    <a:pos x="connsiteX4937" y="connsiteY4937"/>
                  </a:cxn>
                  <a:cxn ang="0">
                    <a:pos x="connsiteX4938" y="connsiteY4938"/>
                  </a:cxn>
                  <a:cxn ang="0">
                    <a:pos x="connsiteX4939" y="connsiteY4939"/>
                  </a:cxn>
                  <a:cxn ang="0">
                    <a:pos x="connsiteX4940" y="connsiteY4940"/>
                  </a:cxn>
                  <a:cxn ang="0">
                    <a:pos x="connsiteX4941" y="connsiteY4941"/>
                  </a:cxn>
                  <a:cxn ang="0">
                    <a:pos x="connsiteX4942" y="connsiteY4942"/>
                  </a:cxn>
                  <a:cxn ang="0">
                    <a:pos x="connsiteX4943" y="connsiteY4943"/>
                  </a:cxn>
                  <a:cxn ang="0">
                    <a:pos x="connsiteX4944" y="connsiteY4944"/>
                  </a:cxn>
                  <a:cxn ang="0">
                    <a:pos x="connsiteX4945" y="connsiteY4945"/>
                  </a:cxn>
                  <a:cxn ang="0">
                    <a:pos x="connsiteX4946" y="connsiteY4946"/>
                  </a:cxn>
                  <a:cxn ang="0">
                    <a:pos x="connsiteX4947" y="connsiteY4947"/>
                  </a:cxn>
                  <a:cxn ang="0">
                    <a:pos x="connsiteX4948" y="connsiteY4948"/>
                  </a:cxn>
                  <a:cxn ang="0">
                    <a:pos x="connsiteX4949" y="connsiteY4949"/>
                  </a:cxn>
                  <a:cxn ang="0">
                    <a:pos x="connsiteX4950" y="connsiteY4950"/>
                  </a:cxn>
                  <a:cxn ang="0">
                    <a:pos x="connsiteX4951" y="connsiteY4951"/>
                  </a:cxn>
                  <a:cxn ang="0">
                    <a:pos x="connsiteX4952" y="connsiteY4952"/>
                  </a:cxn>
                  <a:cxn ang="0">
                    <a:pos x="connsiteX4953" y="connsiteY4953"/>
                  </a:cxn>
                  <a:cxn ang="0">
                    <a:pos x="connsiteX4954" y="connsiteY4954"/>
                  </a:cxn>
                </a:cxnLst>
                <a:rect l="l" t="t" r="r" b="b"/>
                <a:pathLst>
                  <a:path w="3587446" h="825627">
                    <a:moveTo>
                      <a:pt x="3006974" y="817323"/>
                    </a:moveTo>
                    <a:cubicBezTo>
                      <a:pt x="3009253" y="817395"/>
                      <a:pt x="3011495" y="818086"/>
                      <a:pt x="3013157" y="819380"/>
                    </a:cubicBezTo>
                    <a:lnTo>
                      <a:pt x="3020293" y="824931"/>
                    </a:lnTo>
                    <a:lnTo>
                      <a:pt x="3020288" y="825009"/>
                    </a:lnTo>
                    <a:lnTo>
                      <a:pt x="2992701" y="825009"/>
                    </a:lnTo>
                    <a:lnTo>
                      <a:pt x="2992760" y="824062"/>
                    </a:lnTo>
                    <a:lnTo>
                      <a:pt x="3000558" y="818982"/>
                    </a:lnTo>
                    <a:cubicBezTo>
                      <a:pt x="3002376" y="817799"/>
                      <a:pt x="3004693" y="817251"/>
                      <a:pt x="3006974" y="817323"/>
                    </a:cubicBezTo>
                    <a:close/>
                    <a:moveTo>
                      <a:pt x="2225819" y="817323"/>
                    </a:moveTo>
                    <a:cubicBezTo>
                      <a:pt x="2228098" y="817395"/>
                      <a:pt x="2230340" y="818086"/>
                      <a:pt x="2232001" y="819380"/>
                    </a:cubicBezTo>
                    <a:lnTo>
                      <a:pt x="2239137" y="824931"/>
                    </a:lnTo>
                    <a:lnTo>
                      <a:pt x="2239132" y="825009"/>
                    </a:lnTo>
                    <a:lnTo>
                      <a:pt x="2211546" y="825009"/>
                    </a:lnTo>
                    <a:lnTo>
                      <a:pt x="2211605" y="824062"/>
                    </a:lnTo>
                    <a:lnTo>
                      <a:pt x="2219404" y="818982"/>
                    </a:lnTo>
                    <a:cubicBezTo>
                      <a:pt x="2221220" y="817799"/>
                      <a:pt x="2223539" y="817251"/>
                      <a:pt x="2225819" y="817323"/>
                    </a:cubicBezTo>
                    <a:close/>
                    <a:moveTo>
                      <a:pt x="1444822" y="817323"/>
                    </a:moveTo>
                    <a:cubicBezTo>
                      <a:pt x="1447101" y="817395"/>
                      <a:pt x="1449342" y="818086"/>
                      <a:pt x="1451004" y="819380"/>
                    </a:cubicBezTo>
                    <a:lnTo>
                      <a:pt x="1458140" y="824931"/>
                    </a:lnTo>
                    <a:lnTo>
                      <a:pt x="1458135" y="825009"/>
                    </a:lnTo>
                    <a:lnTo>
                      <a:pt x="1430549" y="825009"/>
                    </a:lnTo>
                    <a:lnTo>
                      <a:pt x="1430608" y="824062"/>
                    </a:lnTo>
                    <a:lnTo>
                      <a:pt x="1438406" y="818982"/>
                    </a:lnTo>
                    <a:cubicBezTo>
                      <a:pt x="1440222" y="817799"/>
                      <a:pt x="1442541" y="817251"/>
                      <a:pt x="1444822" y="817323"/>
                    </a:cubicBezTo>
                    <a:close/>
                    <a:moveTo>
                      <a:pt x="665302" y="817323"/>
                    </a:moveTo>
                    <a:cubicBezTo>
                      <a:pt x="667581" y="817395"/>
                      <a:pt x="669823" y="818086"/>
                      <a:pt x="671485" y="819380"/>
                    </a:cubicBezTo>
                    <a:lnTo>
                      <a:pt x="678620" y="824931"/>
                    </a:lnTo>
                    <a:lnTo>
                      <a:pt x="678615" y="825009"/>
                    </a:lnTo>
                    <a:lnTo>
                      <a:pt x="651029" y="825009"/>
                    </a:lnTo>
                    <a:lnTo>
                      <a:pt x="651088" y="824062"/>
                    </a:lnTo>
                    <a:lnTo>
                      <a:pt x="658887" y="818982"/>
                    </a:lnTo>
                    <a:cubicBezTo>
                      <a:pt x="660704" y="817799"/>
                      <a:pt x="663021" y="817251"/>
                      <a:pt x="665302" y="817323"/>
                    </a:cubicBezTo>
                    <a:close/>
                    <a:moveTo>
                      <a:pt x="3326538" y="812058"/>
                    </a:moveTo>
                    <a:cubicBezTo>
                      <a:pt x="3328819" y="812130"/>
                      <a:pt x="3331061" y="812821"/>
                      <a:pt x="3332722" y="814115"/>
                    </a:cubicBezTo>
                    <a:lnTo>
                      <a:pt x="3339858" y="819666"/>
                    </a:lnTo>
                    <a:lnTo>
                      <a:pt x="3339525" y="825009"/>
                    </a:lnTo>
                    <a:lnTo>
                      <a:pt x="3311938" y="825009"/>
                    </a:lnTo>
                    <a:lnTo>
                      <a:pt x="3312324" y="818796"/>
                    </a:lnTo>
                    <a:lnTo>
                      <a:pt x="3320123" y="813716"/>
                    </a:lnTo>
                    <a:cubicBezTo>
                      <a:pt x="3321940" y="812533"/>
                      <a:pt x="3324258" y="811986"/>
                      <a:pt x="3326538" y="812058"/>
                    </a:cubicBezTo>
                    <a:close/>
                    <a:moveTo>
                      <a:pt x="2545382" y="812058"/>
                    </a:moveTo>
                    <a:cubicBezTo>
                      <a:pt x="2547663" y="812130"/>
                      <a:pt x="2549905" y="812821"/>
                      <a:pt x="2551566" y="814115"/>
                    </a:cubicBezTo>
                    <a:lnTo>
                      <a:pt x="2558702" y="819666"/>
                    </a:lnTo>
                    <a:lnTo>
                      <a:pt x="2558370" y="825009"/>
                    </a:lnTo>
                    <a:lnTo>
                      <a:pt x="2530783" y="825009"/>
                    </a:lnTo>
                    <a:lnTo>
                      <a:pt x="2531170" y="818796"/>
                    </a:lnTo>
                    <a:lnTo>
                      <a:pt x="2538968" y="813716"/>
                    </a:lnTo>
                    <a:cubicBezTo>
                      <a:pt x="2540786" y="812533"/>
                      <a:pt x="2543103" y="811986"/>
                      <a:pt x="2545382" y="812058"/>
                    </a:cubicBezTo>
                    <a:close/>
                    <a:moveTo>
                      <a:pt x="1764385" y="812058"/>
                    </a:moveTo>
                    <a:cubicBezTo>
                      <a:pt x="1766665" y="812130"/>
                      <a:pt x="1768907" y="812821"/>
                      <a:pt x="1770568" y="814115"/>
                    </a:cubicBezTo>
                    <a:lnTo>
                      <a:pt x="1777705" y="819666"/>
                    </a:lnTo>
                    <a:lnTo>
                      <a:pt x="1777372" y="825009"/>
                    </a:lnTo>
                    <a:lnTo>
                      <a:pt x="1749785" y="825009"/>
                    </a:lnTo>
                    <a:lnTo>
                      <a:pt x="1750172" y="818796"/>
                    </a:lnTo>
                    <a:lnTo>
                      <a:pt x="1757970" y="813716"/>
                    </a:lnTo>
                    <a:cubicBezTo>
                      <a:pt x="1759788" y="812533"/>
                      <a:pt x="1762106" y="811986"/>
                      <a:pt x="1764385" y="812058"/>
                    </a:cubicBezTo>
                    <a:close/>
                    <a:moveTo>
                      <a:pt x="984866" y="812058"/>
                    </a:moveTo>
                    <a:cubicBezTo>
                      <a:pt x="987146" y="812130"/>
                      <a:pt x="989388" y="812821"/>
                      <a:pt x="991050" y="814115"/>
                    </a:cubicBezTo>
                    <a:lnTo>
                      <a:pt x="998185" y="819666"/>
                    </a:lnTo>
                    <a:lnTo>
                      <a:pt x="997852" y="825009"/>
                    </a:lnTo>
                    <a:lnTo>
                      <a:pt x="970265" y="825009"/>
                    </a:lnTo>
                    <a:lnTo>
                      <a:pt x="970652" y="818796"/>
                    </a:lnTo>
                    <a:lnTo>
                      <a:pt x="978450" y="813716"/>
                    </a:lnTo>
                    <a:cubicBezTo>
                      <a:pt x="980268" y="812533"/>
                      <a:pt x="982586" y="811986"/>
                      <a:pt x="984866" y="812058"/>
                    </a:cubicBezTo>
                    <a:close/>
                    <a:moveTo>
                      <a:pt x="203868" y="812058"/>
                    </a:moveTo>
                    <a:cubicBezTo>
                      <a:pt x="206148" y="812130"/>
                      <a:pt x="208389" y="812821"/>
                      <a:pt x="210051" y="814115"/>
                    </a:cubicBezTo>
                    <a:lnTo>
                      <a:pt x="217187" y="819666"/>
                    </a:lnTo>
                    <a:lnTo>
                      <a:pt x="216855" y="825009"/>
                    </a:lnTo>
                    <a:lnTo>
                      <a:pt x="189268" y="825009"/>
                    </a:lnTo>
                    <a:lnTo>
                      <a:pt x="189654" y="818796"/>
                    </a:lnTo>
                    <a:lnTo>
                      <a:pt x="197453" y="813716"/>
                    </a:lnTo>
                    <a:cubicBezTo>
                      <a:pt x="199270" y="812533"/>
                      <a:pt x="201587" y="811986"/>
                      <a:pt x="203868" y="812058"/>
                    </a:cubicBezTo>
                    <a:close/>
                    <a:moveTo>
                      <a:pt x="1058010" y="809572"/>
                    </a:moveTo>
                    <a:lnTo>
                      <a:pt x="1082387" y="825009"/>
                    </a:lnTo>
                    <a:lnTo>
                      <a:pt x="1036324" y="825009"/>
                    </a:lnTo>
                    <a:close/>
                    <a:moveTo>
                      <a:pt x="3401162" y="808519"/>
                    </a:moveTo>
                    <a:lnTo>
                      <a:pt x="3426135" y="825009"/>
                    </a:lnTo>
                    <a:lnTo>
                      <a:pt x="3377997" y="825009"/>
                    </a:lnTo>
                    <a:close/>
                    <a:moveTo>
                      <a:pt x="1839009" y="808519"/>
                    </a:moveTo>
                    <a:lnTo>
                      <a:pt x="1863981" y="825009"/>
                    </a:lnTo>
                    <a:lnTo>
                      <a:pt x="1815844" y="825009"/>
                    </a:lnTo>
                    <a:close/>
                    <a:moveTo>
                      <a:pt x="278491" y="808519"/>
                    </a:moveTo>
                    <a:lnTo>
                      <a:pt x="303464" y="825009"/>
                    </a:lnTo>
                    <a:lnTo>
                      <a:pt x="255327" y="825009"/>
                    </a:lnTo>
                    <a:close/>
                    <a:moveTo>
                      <a:pt x="3041" y="808274"/>
                    </a:moveTo>
                    <a:lnTo>
                      <a:pt x="4146" y="809133"/>
                    </a:lnTo>
                    <a:cubicBezTo>
                      <a:pt x="7470" y="811719"/>
                      <a:pt x="7221" y="815735"/>
                      <a:pt x="3586" y="818102"/>
                    </a:cubicBezTo>
                    <a:lnTo>
                      <a:pt x="0" y="820438"/>
                    </a:lnTo>
                    <a:close/>
                    <a:moveTo>
                      <a:pt x="2912209" y="808046"/>
                    </a:moveTo>
                    <a:cubicBezTo>
                      <a:pt x="2919095" y="808046"/>
                      <a:pt x="2925981" y="809916"/>
                      <a:pt x="2931234" y="813654"/>
                    </a:cubicBezTo>
                    <a:lnTo>
                      <a:pt x="2947185" y="825009"/>
                    </a:lnTo>
                    <a:lnTo>
                      <a:pt x="2877233" y="825009"/>
                    </a:lnTo>
                    <a:lnTo>
                      <a:pt x="2893184" y="813654"/>
                    </a:lnTo>
                    <a:cubicBezTo>
                      <a:pt x="2898437" y="809915"/>
                      <a:pt x="2905323" y="808046"/>
                      <a:pt x="2912209" y="808046"/>
                    </a:cubicBezTo>
                    <a:close/>
                    <a:moveTo>
                      <a:pt x="2131054" y="808046"/>
                    </a:moveTo>
                    <a:cubicBezTo>
                      <a:pt x="2137939" y="808046"/>
                      <a:pt x="2144826" y="809916"/>
                      <a:pt x="2150079" y="813654"/>
                    </a:cubicBezTo>
                    <a:lnTo>
                      <a:pt x="2166030" y="825009"/>
                    </a:lnTo>
                    <a:lnTo>
                      <a:pt x="2096078" y="825009"/>
                    </a:lnTo>
                    <a:lnTo>
                      <a:pt x="2112028" y="813654"/>
                    </a:lnTo>
                    <a:cubicBezTo>
                      <a:pt x="2117283" y="809915"/>
                      <a:pt x="2124168" y="808046"/>
                      <a:pt x="2131054" y="808046"/>
                    </a:cubicBezTo>
                    <a:close/>
                    <a:moveTo>
                      <a:pt x="1350056" y="808046"/>
                    </a:moveTo>
                    <a:cubicBezTo>
                      <a:pt x="1356942" y="808046"/>
                      <a:pt x="1363827" y="809916"/>
                      <a:pt x="1369081" y="813654"/>
                    </a:cubicBezTo>
                    <a:lnTo>
                      <a:pt x="1385032" y="825009"/>
                    </a:lnTo>
                    <a:lnTo>
                      <a:pt x="1315080" y="825009"/>
                    </a:lnTo>
                    <a:lnTo>
                      <a:pt x="1331031" y="813654"/>
                    </a:lnTo>
                    <a:cubicBezTo>
                      <a:pt x="1336285" y="809915"/>
                      <a:pt x="1343170" y="808046"/>
                      <a:pt x="1350056" y="808046"/>
                    </a:cubicBezTo>
                    <a:close/>
                    <a:moveTo>
                      <a:pt x="570537" y="808046"/>
                    </a:moveTo>
                    <a:cubicBezTo>
                      <a:pt x="577423" y="808046"/>
                      <a:pt x="584309" y="809916"/>
                      <a:pt x="589562" y="813654"/>
                    </a:cubicBezTo>
                    <a:lnTo>
                      <a:pt x="605513" y="825009"/>
                    </a:lnTo>
                    <a:lnTo>
                      <a:pt x="535562" y="825009"/>
                    </a:lnTo>
                    <a:lnTo>
                      <a:pt x="551512" y="813654"/>
                    </a:lnTo>
                    <a:cubicBezTo>
                      <a:pt x="556765" y="809915"/>
                      <a:pt x="563651" y="808046"/>
                      <a:pt x="570537" y="808046"/>
                    </a:cubicBezTo>
                    <a:close/>
                    <a:moveTo>
                      <a:pt x="2620163" y="806515"/>
                    </a:moveTo>
                    <a:lnTo>
                      <a:pt x="2646144" y="825009"/>
                    </a:lnTo>
                    <a:lnTo>
                      <a:pt x="2596842" y="825009"/>
                    </a:lnTo>
                    <a:lnTo>
                      <a:pt x="2620163" y="808407"/>
                    </a:lnTo>
                    <a:close/>
                    <a:moveTo>
                      <a:pt x="3041966" y="804721"/>
                    </a:moveTo>
                    <a:cubicBezTo>
                      <a:pt x="3044528" y="804801"/>
                      <a:pt x="3047048" y="805579"/>
                      <a:pt x="3048917" y="807034"/>
                    </a:cubicBezTo>
                    <a:lnTo>
                      <a:pt x="3072024" y="825009"/>
                    </a:lnTo>
                    <a:lnTo>
                      <a:pt x="3028742" y="825009"/>
                    </a:lnTo>
                    <a:lnTo>
                      <a:pt x="3025360" y="822378"/>
                    </a:lnTo>
                    <a:cubicBezTo>
                      <a:pt x="3021621" y="819470"/>
                      <a:pt x="3021904" y="814956"/>
                      <a:pt x="3025986" y="812295"/>
                    </a:cubicBezTo>
                    <a:lnTo>
                      <a:pt x="3034752" y="806586"/>
                    </a:lnTo>
                    <a:cubicBezTo>
                      <a:pt x="3036796" y="805256"/>
                      <a:pt x="3039402" y="804640"/>
                      <a:pt x="3041966" y="804721"/>
                    </a:cubicBezTo>
                    <a:close/>
                    <a:moveTo>
                      <a:pt x="2260810" y="804721"/>
                    </a:moveTo>
                    <a:cubicBezTo>
                      <a:pt x="2263374" y="804801"/>
                      <a:pt x="2265892" y="805579"/>
                      <a:pt x="2267761" y="807034"/>
                    </a:cubicBezTo>
                    <a:lnTo>
                      <a:pt x="2290869" y="825009"/>
                    </a:lnTo>
                    <a:lnTo>
                      <a:pt x="2247586" y="825009"/>
                    </a:lnTo>
                    <a:lnTo>
                      <a:pt x="2244204" y="822378"/>
                    </a:lnTo>
                    <a:cubicBezTo>
                      <a:pt x="2240465" y="819470"/>
                      <a:pt x="2240748" y="814956"/>
                      <a:pt x="2244832" y="812295"/>
                    </a:cubicBezTo>
                    <a:lnTo>
                      <a:pt x="2253598" y="806586"/>
                    </a:lnTo>
                    <a:cubicBezTo>
                      <a:pt x="2255640" y="805256"/>
                      <a:pt x="2258247" y="804640"/>
                      <a:pt x="2260810" y="804721"/>
                    </a:cubicBezTo>
                    <a:close/>
                    <a:moveTo>
                      <a:pt x="1479812" y="804721"/>
                    </a:moveTo>
                    <a:cubicBezTo>
                      <a:pt x="1482375" y="804801"/>
                      <a:pt x="1484894" y="805579"/>
                      <a:pt x="1486764" y="807034"/>
                    </a:cubicBezTo>
                    <a:lnTo>
                      <a:pt x="1509870" y="825009"/>
                    </a:lnTo>
                    <a:lnTo>
                      <a:pt x="1466588" y="825009"/>
                    </a:lnTo>
                    <a:lnTo>
                      <a:pt x="1463206" y="822378"/>
                    </a:lnTo>
                    <a:cubicBezTo>
                      <a:pt x="1459468" y="819470"/>
                      <a:pt x="1459749" y="814956"/>
                      <a:pt x="1463834" y="812295"/>
                    </a:cubicBezTo>
                    <a:lnTo>
                      <a:pt x="1472600" y="806586"/>
                    </a:lnTo>
                    <a:cubicBezTo>
                      <a:pt x="1474643" y="805256"/>
                      <a:pt x="1477249" y="804640"/>
                      <a:pt x="1479812" y="804721"/>
                    </a:cubicBezTo>
                    <a:close/>
                    <a:moveTo>
                      <a:pt x="700294" y="804721"/>
                    </a:moveTo>
                    <a:cubicBezTo>
                      <a:pt x="702856" y="804801"/>
                      <a:pt x="705376" y="805579"/>
                      <a:pt x="707244" y="807034"/>
                    </a:cubicBezTo>
                    <a:lnTo>
                      <a:pt x="730352" y="825009"/>
                    </a:lnTo>
                    <a:lnTo>
                      <a:pt x="687068" y="825009"/>
                    </a:lnTo>
                    <a:lnTo>
                      <a:pt x="683686" y="822378"/>
                    </a:lnTo>
                    <a:cubicBezTo>
                      <a:pt x="679948" y="819470"/>
                      <a:pt x="680229" y="814956"/>
                      <a:pt x="684315" y="812295"/>
                    </a:cubicBezTo>
                    <a:lnTo>
                      <a:pt x="693081" y="806586"/>
                    </a:lnTo>
                    <a:cubicBezTo>
                      <a:pt x="695123" y="805256"/>
                      <a:pt x="697730" y="804640"/>
                      <a:pt x="700294" y="804721"/>
                    </a:cubicBezTo>
                    <a:close/>
                    <a:moveTo>
                      <a:pt x="3113496" y="801526"/>
                    </a:moveTo>
                    <a:cubicBezTo>
                      <a:pt x="3115776" y="801598"/>
                      <a:pt x="3118018" y="802288"/>
                      <a:pt x="3119681" y="803583"/>
                    </a:cubicBezTo>
                    <a:lnTo>
                      <a:pt x="3126817" y="809133"/>
                    </a:lnTo>
                    <a:cubicBezTo>
                      <a:pt x="3130140" y="811719"/>
                      <a:pt x="3129892" y="815735"/>
                      <a:pt x="3126257" y="818102"/>
                    </a:cubicBezTo>
                    <a:lnTo>
                      <a:pt x="3118458" y="823181"/>
                    </a:lnTo>
                    <a:cubicBezTo>
                      <a:pt x="3114825" y="825548"/>
                      <a:pt x="3109184" y="825370"/>
                      <a:pt x="3105860" y="822783"/>
                    </a:cubicBezTo>
                    <a:lnTo>
                      <a:pt x="3098725" y="817232"/>
                    </a:lnTo>
                    <a:cubicBezTo>
                      <a:pt x="3095400" y="814647"/>
                      <a:pt x="3095650" y="810631"/>
                      <a:pt x="3099283" y="808264"/>
                    </a:cubicBezTo>
                    <a:lnTo>
                      <a:pt x="3107082" y="803184"/>
                    </a:lnTo>
                    <a:cubicBezTo>
                      <a:pt x="3108897" y="802001"/>
                      <a:pt x="3111217" y="801453"/>
                      <a:pt x="3113496" y="801526"/>
                    </a:cubicBezTo>
                    <a:close/>
                    <a:moveTo>
                      <a:pt x="2332341" y="801526"/>
                    </a:moveTo>
                    <a:cubicBezTo>
                      <a:pt x="2334622" y="801598"/>
                      <a:pt x="2336863" y="802288"/>
                      <a:pt x="2338526" y="803583"/>
                    </a:cubicBezTo>
                    <a:lnTo>
                      <a:pt x="2345661" y="809133"/>
                    </a:lnTo>
                    <a:cubicBezTo>
                      <a:pt x="2348986" y="811719"/>
                      <a:pt x="2348735" y="815735"/>
                      <a:pt x="2345101" y="818102"/>
                    </a:cubicBezTo>
                    <a:lnTo>
                      <a:pt x="2337302" y="823181"/>
                    </a:lnTo>
                    <a:cubicBezTo>
                      <a:pt x="2333671" y="825548"/>
                      <a:pt x="2328028" y="825370"/>
                      <a:pt x="2324704" y="822783"/>
                    </a:cubicBezTo>
                    <a:lnTo>
                      <a:pt x="2317569" y="817232"/>
                    </a:lnTo>
                    <a:cubicBezTo>
                      <a:pt x="2314244" y="814647"/>
                      <a:pt x="2314494" y="810631"/>
                      <a:pt x="2318127" y="808264"/>
                    </a:cubicBezTo>
                    <a:lnTo>
                      <a:pt x="2325926" y="803184"/>
                    </a:lnTo>
                    <a:cubicBezTo>
                      <a:pt x="2327742" y="802001"/>
                      <a:pt x="2330061" y="801453"/>
                      <a:pt x="2332341" y="801526"/>
                    </a:cubicBezTo>
                    <a:close/>
                    <a:moveTo>
                      <a:pt x="1551344" y="801526"/>
                    </a:moveTo>
                    <a:cubicBezTo>
                      <a:pt x="1553624" y="801598"/>
                      <a:pt x="1555865" y="802288"/>
                      <a:pt x="1557527" y="803583"/>
                    </a:cubicBezTo>
                    <a:lnTo>
                      <a:pt x="1564662" y="809133"/>
                    </a:lnTo>
                    <a:cubicBezTo>
                      <a:pt x="1567987" y="811719"/>
                      <a:pt x="1567738" y="815735"/>
                      <a:pt x="1564104" y="818102"/>
                    </a:cubicBezTo>
                    <a:lnTo>
                      <a:pt x="1556305" y="823181"/>
                    </a:lnTo>
                    <a:cubicBezTo>
                      <a:pt x="1552672" y="825548"/>
                      <a:pt x="1547031" y="825370"/>
                      <a:pt x="1543706" y="822783"/>
                    </a:cubicBezTo>
                    <a:lnTo>
                      <a:pt x="1536571" y="817232"/>
                    </a:lnTo>
                    <a:cubicBezTo>
                      <a:pt x="1533247" y="814647"/>
                      <a:pt x="1533497" y="810631"/>
                      <a:pt x="1537130" y="808264"/>
                    </a:cubicBezTo>
                    <a:lnTo>
                      <a:pt x="1544929" y="803184"/>
                    </a:lnTo>
                    <a:cubicBezTo>
                      <a:pt x="1546745" y="802001"/>
                      <a:pt x="1549064" y="801453"/>
                      <a:pt x="1551344" y="801526"/>
                    </a:cubicBezTo>
                    <a:close/>
                    <a:moveTo>
                      <a:pt x="771824" y="801526"/>
                    </a:moveTo>
                    <a:cubicBezTo>
                      <a:pt x="774105" y="801598"/>
                      <a:pt x="776347" y="802288"/>
                      <a:pt x="778009" y="803583"/>
                    </a:cubicBezTo>
                    <a:lnTo>
                      <a:pt x="785144" y="809133"/>
                    </a:lnTo>
                    <a:cubicBezTo>
                      <a:pt x="788467" y="811719"/>
                      <a:pt x="788218" y="815735"/>
                      <a:pt x="784584" y="818102"/>
                    </a:cubicBezTo>
                    <a:lnTo>
                      <a:pt x="776786" y="823181"/>
                    </a:lnTo>
                    <a:cubicBezTo>
                      <a:pt x="773153" y="825548"/>
                      <a:pt x="767512" y="825370"/>
                      <a:pt x="764188" y="822783"/>
                    </a:cubicBezTo>
                    <a:lnTo>
                      <a:pt x="757052" y="817232"/>
                    </a:lnTo>
                    <a:cubicBezTo>
                      <a:pt x="753728" y="814647"/>
                      <a:pt x="753978" y="810631"/>
                      <a:pt x="757611" y="808264"/>
                    </a:cubicBezTo>
                    <a:lnTo>
                      <a:pt x="765409" y="803184"/>
                    </a:lnTo>
                    <a:cubicBezTo>
                      <a:pt x="767225" y="802001"/>
                      <a:pt x="769545" y="801453"/>
                      <a:pt x="771824" y="801526"/>
                    </a:cubicBezTo>
                    <a:close/>
                    <a:moveTo>
                      <a:pt x="3543230" y="789217"/>
                    </a:moveTo>
                    <a:cubicBezTo>
                      <a:pt x="3547667" y="789217"/>
                      <a:pt x="3552105" y="790423"/>
                      <a:pt x="3555490" y="792832"/>
                    </a:cubicBezTo>
                    <a:lnTo>
                      <a:pt x="3584579" y="813540"/>
                    </a:lnTo>
                    <a:lnTo>
                      <a:pt x="3587446" y="825009"/>
                    </a:lnTo>
                    <a:lnTo>
                      <a:pt x="3485766" y="825009"/>
                    </a:lnTo>
                    <a:lnTo>
                      <a:pt x="3530968" y="792832"/>
                    </a:lnTo>
                    <a:cubicBezTo>
                      <a:pt x="3534353" y="790423"/>
                      <a:pt x="3538790" y="789217"/>
                      <a:pt x="3543230" y="789217"/>
                    </a:cubicBezTo>
                    <a:close/>
                    <a:moveTo>
                      <a:pt x="2762231" y="789217"/>
                    </a:moveTo>
                    <a:cubicBezTo>
                      <a:pt x="2766669" y="789217"/>
                      <a:pt x="2771108" y="790423"/>
                      <a:pt x="2774492" y="792832"/>
                    </a:cubicBezTo>
                    <a:lnTo>
                      <a:pt x="2819693" y="825009"/>
                    </a:lnTo>
                    <a:lnTo>
                      <a:pt x="2704768" y="825009"/>
                    </a:lnTo>
                    <a:lnTo>
                      <a:pt x="2749969" y="792832"/>
                    </a:lnTo>
                    <a:cubicBezTo>
                      <a:pt x="2753356" y="790423"/>
                      <a:pt x="2757793" y="789217"/>
                      <a:pt x="2762231" y="789217"/>
                    </a:cubicBezTo>
                    <a:close/>
                    <a:moveTo>
                      <a:pt x="1981075" y="789217"/>
                    </a:moveTo>
                    <a:cubicBezTo>
                      <a:pt x="1985513" y="789217"/>
                      <a:pt x="1989951" y="790423"/>
                      <a:pt x="1993337" y="792832"/>
                    </a:cubicBezTo>
                    <a:lnTo>
                      <a:pt x="2038538" y="825009"/>
                    </a:lnTo>
                    <a:lnTo>
                      <a:pt x="1923613" y="825009"/>
                    </a:lnTo>
                    <a:lnTo>
                      <a:pt x="1968814" y="792832"/>
                    </a:lnTo>
                    <a:cubicBezTo>
                      <a:pt x="1972200" y="790423"/>
                      <a:pt x="1976638" y="789217"/>
                      <a:pt x="1981075" y="789217"/>
                    </a:cubicBezTo>
                    <a:close/>
                    <a:moveTo>
                      <a:pt x="1200078" y="789217"/>
                    </a:moveTo>
                    <a:cubicBezTo>
                      <a:pt x="1204516" y="789217"/>
                      <a:pt x="1208953" y="790423"/>
                      <a:pt x="1212339" y="792832"/>
                    </a:cubicBezTo>
                    <a:lnTo>
                      <a:pt x="1257540" y="825009"/>
                    </a:lnTo>
                    <a:lnTo>
                      <a:pt x="1142614" y="825009"/>
                    </a:lnTo>
                    <a:lnTo>
                      <a:pt x="1187817" y="792832"/>
                    </a:lnTo>
                    <a:cubicBezTo>
                      <a:pt x="1191201" y="790423"/>
                      <a:pt x="1195639" y="789217"/>
                      <a:pt x="1200078" y="789217"/>
                    </a:cubicBezTo>
                    <a:close/>
                    <a:moveTo>
                      <a:pt x="420559" y="789217"/>
                    </a:moveTo>
                    <a:cubicBezTo>
                      <a:pt x="424996" y="789217"/>
                      <a:pt x="429434" y="790423"/>
                      <a:pt x="432820" y="792832"/>
                    </a:cubicBezTo>
                    <a:lnTo>
                      <a:pt x="478020" y="825009"/>
                    </a:lnTo>
                    <a:lnTo>
                      <a:pt x="363096" y="825009"/>
                    </a:lnTo>
                    <a:lnTo>
                      <a:pt x="408297" y="792832"/>
                    </a:lnTo>
                    <a:cubicBezTo>
                      <a:pt x="411683" y="790423"/>
                      <a:pt x="416121" y="789217"/>
                      <a:pt x="420559" y="789217"/>
                    </a:cubicBezTo>
                    <a:close/>
                    <a:moveTo>
                      <a:pt x="3359215" y="777307"/>
                    </a:moveTo>
                    <a:cubicBezTo>
                      <a:pt x="3361012" y="777307"/>
                      <a:pt x="3362810" y="777796"/>
                      <a:pt x="3364181" y="778772"/>
                    </a:cubicBezTo>
                    <a:lnTo>
                      <a:pt x="3386198" y="794445"/>
                    </a:lnTo>
                    <a:cubicBezTo>
                      <a:pt x="3388940" y="796397"/>
                      <a:pt x="3388940" y="799563"/>
                      <a:pt x="3386198" y="801515"/>
                    </a:cubicBezTo>
                    <a:lnTo>
                      <a:pt x="3366612" y="815457"/>
                    </a:lnTo>
                    <a:cubicBezTo>
                      <a:pt x="3363871" y="817409"/>
                      <a:pt x="3359424" y="817409"/>
                      <a:pt x="3356682" y="815457"/>
                    </a:cubicBezTo>
                    <a:lnTo>
                      <a:pt x="3334665" y="799783"/>
                    </a:lnTo>
                    <a:cubicBezTo>
                      <a:pt x="3331923" y="797831"/>
                      <a:pt x="3331923" y="794665"/>
                      <a:pt x="3334665" y="792713"/>
                    </a:cubicBezTo>
                    <a:lnTo>
                      <a:pt x="3354249" y="778772"/>
                    </a:lnTo>
                    <a:cubicBezTo>
                      <a:pt x="3355620" y="777796"/>
                      <a:pt x="3357418" y="777307"/>
                      <a:pt x="3359215" y="777307"/>
                    </a:cubicBezTo>
                    <a:close/>
                    <a:moveTo>
                      <a:pt x="2578060" y="777307"/>
                    </a:moveTo>
                    <a:cubicBezTo>
                      <a:pt x="2579856" y="777307"/>
                      <a:pt x="2581654" y="777796"/>
                      <a:pt x="2583025" y="778772"/>
                    </a:cubicBezTo>
                    <a:lnTo>
                      <a:pt x="2605042" y="794445"/>
                    </a:lnTo>
                    <a:cubicBezTo>
                      <a:pt x="2607785" y="796397"/>
                      <a:pt x="2607785" y="799563"/>
                      <a:pt x="2605042" y="801515"/>
                    </a:cubicBezTo>
                    <a:lnTo>
                      <a:pt x="2585458" y="815457"/>
                    </a:lnTo>
                    <a:cubicBezTo>
                      <a:pt x="2582715" y="817409"/>
                      <a:pt x="2578268" y="817409"/>
                      <a:pt x="2575527" y="815457"/>
                    </a:cubicBezTo>
                    <a:lnTo>
                      <a:pt x="2553509" y="799783"/>
                    </a:lnTo>
                    <a:cubicBezTo>
                      <a:pt x="2550767" y="797831"/>
                      <a:pt x="2550767" y="794665"/>
                      <a:pt x="2553509" y="792713"/>
                    </a:cubicBezTo>
                    <a:lnTo>
                      <a:pt x="2573094" y="778772"/>
                    </a:lnTo>
                    <a:cubicBezTo>
                      <a:pt x="2574466" y="777796"/>
                      <a:pt x="2576263" y="777307"/>
                      <a:pt x="2578060" y="777307"/>
                    </a:cubicBezTo>
                    <a:close/>
                    <a:moveTo>
                      <a:pt x="1797062" y="777307"/>
                    </a:moveTo>
                    <a:cubicBezTo>
                      <a:pt x="1798859" y="777307"/>
                      <a:pt x="1800656" y="777796"/>
                      <a:pt x="1802027" y="778772"/>
                    </a:cubicBezTo>
                    <a:lnTo>
                      <a:pt x="1824045" y="794445"/>
                    </a:lnTo>
                    <a:cubicBezTo>
                      <a:pt x="1826786" y="796397"/>
                      <a:pt x="1826786" y="799563"/>
                      <a:pt x="1824045" y="801515"/>
                    </a:cubicBezTo>
                    <a:lnTo>
                      <a:pt x="1804460" y="815457"/>
                    </a:lnTo>
                    <a:cubicBezTo>
                      <a:pt x="1801718" y="817409"/>
                      <a:pt x="1797271" y="817409"/>
                      <a:pt x="1794530" y="815457"/>
                    </a:cubicBezTo>
                    <a:lnTo>
                      <a:pt x="1772512" y="799783"/>
                    </a:lnTo>
                    <a:cubicBezTo>
                      <a:pt x="1769770" y="797831"/>
                      <a:pt x="1769770" y="794665"/>
                      <a:pt x="1772512" y="792713"/>
                    </a:cubicBezTo>
                    <a:lnTo>
                      <a:pt x="1792097" y="778772"/>
                    </a:lnTo>
                    <a:cubicBezTo>
                      <a:pt x="1793467" y="777796"/>
                      <a:pt x="1795264" y="777307"/>
                      <a:pt x="1797062" y="777307"/>
                    </a:cubicBezTo>
                    <a:close/>
                    <a:moveTo>
                      <a:pt x="1017542" y="777307"/>
                    </a:moveTo>
                    <a:cubicBezTo>
                      <a:pt x="1019339" y="777307"/>
                      <a:pt x="1021136" y="777796"/>
                      <a:pt x="1022508" y="778772"/>
                    </a:cubicBezTo>
                    <a:lnTo>
                      <a:pt x="1044525" y="794445"/>
                    </a:lnTo>
                    <a:cubicBezTo>
                      <a:pt x="1047268" y="796397"/>
                      <a:pt x="1047268" y="799563"/>
                      <a:pt x="1044525" y="801515"/>
                    </a:cubicBezTo>
                    <a:lnTo>
                      <a:pt x="1024940" y="815457"/>
                    </a:lnTo>
                    <a:cubicBezTo>
                      <a:pt x="1022199" y="817409"/>
                      <a:pt x="1017751" y="817409"/>
                      <a:pt x="1015010" y="815457"/>
                    </a:cubicBezTo>
                    <a:lnTo>
                      <a:pt x="992992" y="799783"/>
                    </a:lnTo>
                    <a:cubicBezTo>
                      <a:pt x="990250" y="797831"/>
                      <a:pt x="990250" y="794665"/>
                      <a:pt x="992992" y="792713"/>
                    </a:cubicBezTo>
                    <a:lnTo>
                      <a:pt x="1012576" y="778772"/>
                    </a:lnTo>
                    <a:cubicBezTo>
                      <a:pt x="1013948" y="777796"/>
                      <a:pt x="1015746" y="777307"/>
                      <a:pt x="1017542" y="777307"/>
                    </a:cubicBezTo>
                    <a:close/>
                    <a:moveTo>
                      <a:pt x="236544" y="777307"/>
                    </a:moveTo>
                    <a:cubicBezTo>
                      <a:pt x="238342" y="777307"/>
                      <a:pt x="240139" y="777796"/>
                      <a:pt x="241510" y="778772"/>
                    </a:cubicBezTo>
                    <a:lnTo>
                      <a:pt x="263528" y="794445"/>
                    </a:lnTo>
                    <a:cubicBezTo>
                      <a:pt x="266269" y="796397"/>
                      <a:pt x="266269" y="799563"/>
                      <a:pt x="263528" y="801515"/>
                    </a:cubicBezTo>
                    <a:lnTo>
                      <a:pt x="243942" y="815457"/>
                    </a:lnTo>
                    <a:cubicBezTo>
                      <a:pt x="241201" y="817409"/>
                      <a:pt x="236754" y="817409"/>
                      <a:pt x="234011" y="815457"/>
                    </a:cubicBezTo>
                    <a:lnTo>
                      <a:pt x="211995" y="799783"/>
                    </a:lnTo>
                    <a:cubicBezTo>
                      <a:pt x="209252" y="797831"/>
                      <a:pt x="209252" y="794665"/>
                      <a:pt x="211995" y="792713"/>
                    </a:cubicBezTo>
                    <a:lnTo>
                      <a:pt x="231578" y="778772"/>
                    </a:lnTo>
                    <a:cubicBezTo>
                      <a:pt x="232950" y="777796"/>
                      <a:pt x="234747" y="777307"/>
                      <a:pt x="236544" y="777307"/>
                    </a:cubicBezTo>
                    <a:close/>
                    <a:moveTo>
                      <a:pt x="3210268" y="765194"/>
                    </a:moveTo>
                    <a:cubicBezTo>
                      <a:pt x="3216643" y="765153"/>
                      <a:pt x="3223040" y="766845"/>
                      <a:pt x="3227948" y="770277"/>
                    </a:cubicBezTo>
                    <a:lnTo>
                      <a:pt x="3278849" y="805870"/>
                    </a:lnTo>
                    <a:lnTo>
                      <a:pt x="3279089" y="825009"/>
                    </a:lnTo>
                    <a:lnTo>
                      <a:pt x="3145821" y="825009"/>
                    </a:lnTo>
                    <a:lnTo>
                      <a:pt x="3145566" y="804670"/>
                    </a:lnTo>
                    <a:lnTo>
                      <a:pt x="3192715" y="770501"/>
                    </a:lnTo>
                    <a:cubicBezTo>
                      <a:pt x="3197536" y="767008"/>
                      <a:pt x="3203891" y="765235"/>
                      <a:pt x="3210268" y="765194"/>
                    </a:cubicBezTo>
                    <a:close/>
                    <a:moveTo>
                      <a:pt x="2429112" y="765194"/>
                    </a:moveTo>
                    <a:cubicBezTo>
                      <a:pt x="2435487" y="765153"/>
                      <a:pt x="2441884" y="766845"/>
                      <a:pt x="2446792" y="770277"/>
                    </a:cubicBezTo>
                    <a:lnTo>
                      <a:pt x="2497693" y="805870"/>
                    </a:lnTo>
                    <a:lnTo>
                      <a:pt x="2497933" y="825009"/>
                    </a:lnTo>
                    <a:lnTo>
                      <a:pt x="2364666" y="825009"/>
                    </a:lnTo>
                    <a:lnTo>
                      <a:pt x="2364411" y="804670"/>
                    </a:lnTo>
                    <a:lnTo>
                      <a:pt x="2411561" y="770501"/>
                    </a:lnTo>
                    <a:cubicBezTo>
                      <a:pt x="2416382" y="767008"/>
                      <a:pt x="2422736" y="765235"/>
                      <a:pt x="2429112" y="765194"/>
                    </a:cubicBezTo>
                    <a:close/>
                    <a:moveTo>
                      <a:pt x="1648114" y="765194"/>
                    </a:moveTo>
                    <a:cubicBezTo>
                      <a:pt x="1654488" y="765153"/>
                      <a:pt x="1660886" y="766845"/>
                      <a:pt x="1665794" y="770277"/>
                    </a:cubicBezTo>
                    <a:lnTo>
                      <a:pt x="1716695" y="805870"/>
                    </a:lnTo>
                    <a:lnTo>
                      <a:pt x="1716936" y="825009"/>
                    </a:lnTo>
                    <a:lnTo>
                      <a:pt x="1583669" y="825009"/>
                    </a:lnTo>
                    <a:lnTo>
                      <a:pt x="1583414" y="804670"/>
                    </a:lnTo>
                    <a:lnTo>
                      <a:pt x="1630563" y="770501"/>
                    </a:lnTo>
                    <a:cubicBezTo>
                      <a:pt x="1635384" y="767008"/>
                      <a:pt x="1641737" y="765235"/>
                      <a:pt x="1648114" y="765194"/>
                    </a:cubicBezTo>
                    <a:close/>
                    <a:moveTo>
                      <a:pt x="868594" y="765194"/>
                    </a:moveTo>
                    <a:cubicBezTo>
                      <a:pt x="874970" y="765153"/>
                      <a:pt x="881368" y="766845"/>
                      <a:pt x="886275" y="770277"/>
                    </a:cubicBezTo>
                    <a:lnTo>
                      <a:pt x="937177" y="805870"/>
                    </a:lnTo>
                    <a:lnTo>
                      <a:pt x="937417" y="825009"/>
                    </a:lnTo>
                    <a:lnTo>
                      <a:pt x="804149" y="825009"/>
                    </a:lnTo>
                    <a:lnTo>
                      <a:pt x="803894" y="804670"/>
                    </a:lnTo>
                    <a:lnTo>
                      <a:pt x="851043" y="770501"/>
                    </a:lnTo>
                    <a:cubicBezTo>
                      <a:pt x="855864" y="767008"/>
                      <a:pt x="862219" y="765235"/>
                      <a:pt x="868594" y="765194"/>
                    </a:cubicBezTo>
                    <a:close/>
                    <a:moveTo>
                      <a:pt x="87597" y="765194"/>
                    </a:moveTo>
                    <a:cubicBezTo>
                      <a:pt x="93971" y="765153"/>
                      <a:pt x="100369" y="766845"/>
                      <a:pt x="105277" y="770277"/>
                    </a:cubicBezTo>
                    <a:lnTo>
                      <a:pt x="156178" y="805870"/>
                    </a:lnTo>
                    <a:lnTo>
                      <a:pt x="156418" y="825009"/>
                    </a:lnTo>
                    <a:lnTo>
                      <a:pt x="23152" y="825009"/>
                    </a:lnTo>
                    <a:lnTo>
                      <a:pt x="22896" y="804670"/>
                    </a:lnTo>
                    <a:lnTo>
                      <a:pt x="70045" y="770501"/>
                    </a:lnTo>
                    <a:cubicBezTo>
                      <a:pt x="74866" y="767008"/>
                      <a:pt x="81220" y="765235"/>
                      <a:pt x="87597" y="765194"/>
                    </a:cubicBezTo>
                    <a:close/>
                    <a:moveTo>
                      <a:pt x="2859876" y="763168"/>
                    </a:moveTo>
                    <a:cubicBezTo>
                      <a:pt x="2862727" y="763168"/>
                      <a:pt x="2865580" y="763942"/>
                      <a:pt x="2867756" y="765490"/>
                    </a:cubicBezTo>
                    <a:lnTo>
                      <a:pt x="2899338" y="787973"/>
                    </a:lnTo>
                    <a:cubicBezTo>
                      <a:pt x="2903689" y="791071"/>
                      <a:pt x="2903689" y="796095"/>
                      <a:pt x="2899338" y="799193"/>
                    </a:cubicBezTo>
                    <a:lnTo>
                      <a:pt x="2863070" y="825009"/>
                    </a:lnTo>
                    <a:lnTo>
                      <a:pt x="2845927" y="825009"/>
                    </a:lnTo>
                    <a:lnTo>
                      <a:pt x="2815038" y="803020"/>
                    </a:lnTo>
                    <a:cubicBezTo>
                      <a:pt x="2810684" y="799922"/>
                      <a:pt x="2810684" y="794898"/>
                      <a:pt x="2815038" y="791800"/>
                    </a:cubicBezTo>
                    <a:lnTo>
                      <a:pt x="2851994" y="765490"/>
                    </a:lnTo>
                    <a:cubicBezTo>
                      <a:pt x="2854170" y="763942"/>
                      <a:pt x="2857023" y="763168"/>
                      <a:pt x="2859876" y="763168"/>
                    </a:cubicBezTo>
                    <a:close/>
                    <a:moveTo>
                      <a:pt x="2078720" y="763168"/>
                    </a:moveTo>
                    <a:cubicBezTo>
                      <a:pt x="2081572" y="763168"/>
                      <a:pt x="2084425" y="763942"/>
                      <a:pt x="2086601" y="765490"/>
                    </a:cubicBezTo>
                    <a:lnTo>
                      <a:pt x="2118182" y="787973"/>
                    </a:lnTo>
                    <a:cubicBezTo>
                      <a:pt x="2122535" y="791071"/>
                      <a:pt x="2122535" y="796095"/>
                      <a:pt x="2118182" y="799193"/>
                    </a:cubicBezTo>
                    <a:lnTo>
                      <a:pt x="2081915" y="825009"/>
                    </a:lnTo>
                    <a:lnTo>
                      <a:pt x="2064772" y="825009"/>
                    </a:lnTo>
                    <a:lnTo>
                      <a:pt x="2033882" y="803020"/>
                    </a:lnTo>
                    <a:cubicBezTo>
                      <a:pt x="2029529" y="799922"/>
                      <a:pt x="2029529" y="794898"/>
                      <a:pt x="2033882" y="791800"/>
                    </a:cubicBezTo>
                    <a:lnTo>
                      <a:pt x="2070839" y="765490"/>
                    </a:lnTo>
                    <a:cubicBezTo>
                      <a:pt x="2073014" y="763942"/>
                      <a:pt x="2075867" y="763168"/>
                      <a:pt x="2078720" y="763168"/>
                    </a:cubicBezTo>
                    <a:close/>
                    <a:moveTo>
                      <a:pt x="1297722" y="763168"/>
                    </a:moveTo>
                    <a:cubicBezTo>
                      <a:pt x="1300575" y="763168"/>
                      <a:pt x="1303428" y="763942"/>
                      <a:pt x="1305604" y="765490"/>
                    </a:cubicBezTo>
                    <a:lnTo>
                      <a:pt x="1337184" y="787973"/>
                    </a:lnTo>
                    <a:cubicBezTo>
                      <a:pt x="1341537" y="791071"/>
                      <a:pt x="1341537" y="796095"/>
                      <a:pt x="1337184" y="799193"/>
                    </a:cubicBezTo>
                    <a:lnTo>
                      <a:pt x="1300917" y="825009"/>
                    </a:lnTo>
                    <a:lnTo>
                      <a:pt x="1283774" y="825009"/>
                    </a:lnTo>
                    <a:lnTo>
                      <a:pt x="1252883" y="803020"/>
                    </a:lnTo>
                    <a:cubicBezTo>
                      <a:pt x="1248530" y="799922"/>
                      <a:pt x="1248530" y="794898"/>
                      <a:pt x="1252883" y="791800"/>
                    </a:cubicBezTo>
                    <a:lnTo>
                      <a:pt x="1289842" y="765490"/>
                    </a:lnTo>
                    <a:cubicBezTo>
                      <a:pt x="1292017" y="763942"/>
                      <a:pt x="1294870" y="763168"/>
                      <a:pt x="1297722" y="763168"/>
                    </a:cubicBezTo>
                    <a:close/>
                    <a:moveTo>
                      <a:pt x="518203" y="763168"/>
                    </a:moveTo>
                    <a:cubicBezTo>
                      <a:pt x="521055" y="763168"/>
                      <a:pt x="523908" y="763942"/>
                      <a:pt x="526084" y="765490"/>
                    </a:cubicBezTo>
                    <a:lnTo>
                      <a:pt x="557666" y="787973"/>
                    </a:lnTo>
                    <a:cubicBezTo>
                      <a:pt x="562017" y="791071"/>
                      <a:pt x="562017" y="796095"/>
                      <a:pt x="557666" y="799193"/>
                    </a:cubicBezTo>
                    <a:lnTo>
                      <a:pt x="521398" y="825009"/>
                    </a:lnTo>
                    <a:lnTo>
                      <a:pt x="504254" y="825009"/>
                    </a:lnTo>
                    <a:lnTo>
                      <a:pt x="473364" y="803020"/>
                    </a:lnTo>
                    <a:cubicBezTo>
                      <a:pt x="469010" y="799922"/>
                      <a:pt x="469010" y="794898"/>
                      <a:pt x="473364" y="791800"/>
                    </a:cubicBezTo>
                    <a:lnTo>
                      <a:pt x="510322" y="765490"/>
                    </a:lnTo>
                    <a:cubicBezTo>
                      <a:pt x="512498" y="763942"/>
                      <a:pt x="515351" y="763168"/>
                      <a:pt x="518203" y="763168"/>
                    </a:cubicBezTo>
                    <a:close/>
                    <a:moveTo>
                      <a:pt x="3101377" y="757353"/>
                    </a:moveTo>
                    <a:cubicBezTo>
                      <a:pt x="3105088" y="757384"/>
                      <a:pt x="3108780" y="758422"/>
                      <a:pt x="3111580" y="760463"/>
                    </a:cubicBezTo>
                    <a:lnTo>
                      <a:pt x="3123588" y="769215"/>
                    </a:lnTo>
                    <a:cubicBezTo>
                      <a:pt x="3129183" y="773293"/>
                      <a:pt x="3129075" y="779828"/>
                      <a:pt x="3123346" y="783812"/>
                    </a:cubicBezTo>
                    <a:lnTo>
                      <a:pt x="3092048" y="805572"/>
                    </a:lnTo>
                    <a:cubicBezTo>
                      <a:pt x="3086319" y="809556"/>
                      <a:pt x="3077139" y="809479"/>
                      <a:pt x="3071543" y="805400"/>
                    </a:cubicBezTo>
                    <a:lnTo>
                      <a:pt x="3059534" y="796647"/>
                    </a:lnTo>
                    <a:cubicBezTo>
                      <a:pt x="3053939" y="792569"/>
                      <a:pt x="3054046" y="786034"/>
                      <a:pt x="3059776" y="782050"/>
                    </a:cubicBezTo>
                    <a:lnTo>
                      <a:pt x="3091073" y="760290"/>
                    </a:lnTo>
                    <a:cubicBezTo>
                      <a:pt x="3093937" y="758299"/>
                      <a:pt x="3097666" y="757321"/>
                      <a:pt x="3101377" y="757353"/>
                    </a:cubicBezTo>
                    <a:close/>
                    <a:moveTo>
                      <a:pt x="2320221" y="757353"/>
                    </a:moveTo>
                    <a:cubicBezTo>
                      <a:pt x="2323932" y="757384"/>
                      <a:pt x="2327626" y="758422"/>
                      <a:pt x="2330424" y="760463"/>
                    </a:cubicBezTo>
                    <a:lnTo>
                      <a:pt x="2342433" y="769215"/>
                    </a:lnTo>
                    <a:cubicBezTo>
                      <a:pt x="2348028" y="773293"/>
                      <a:pt x="2347919" y="779828"/>
                      <a:pt x="2342190" y="783812"/>
                    </a:cubicBezTo>
                    <a:lnTo>
                      <a:pt x="2310893" y="805572"/>
                    </a:lnTo>
                    <a:cubicBezTo>
                      <a:pt x="2305165" y="809556"/>
                      <a:pt x="2295983" y="809479"/>
                      <a:pt x="2290387" y="805400"/>
                    </a:cubicBezTo>
                    <a:lnTo>
                      <a:pt x="2278378" y="796647"/>
                    </a:lnTo>
                    <a:cubicBezTo>
                      <a:pt x="2272783" y="792569"/>
                      <a:pt x="2272892" y="786034"/>
                      <a:pt x="2278621" y="782050"/>
                    </a:cubicBezTo>
                    <a:lnTo>
                      <a:pt x="2309917" y="760290"/>
                    </a:lnTo>
                    <a:cubicBezTo>
                      <a:pt x="2312782" y="758299"/>
                      <a:pt x="2316510" y="757321"/>
                      <a:pt x="2320221" y="757353"/>
                    </a:cubicBezTo>
                    <a:close/>
                    <a:moveTo>
                      <a:pt x="1539223" y="757353"/>
                    </a:moveTo>
                    <a:cubicBezTo>
                      <a:pt x="1542934" y="757384"/>
                      <a:pt x="1546628" y="758422"/>
                      <a:pt x="1549426" y="760463"/>
                    </a:cubicBezTo>
                    <a:lnTo>
                      <a:pt x="1561434" y="769215"/>
                    </a:lnTo>
                    <a:cubicBezTo>
                      <a:pt x="1567029" y="773293"/>
                      <a:pt x="1566922" y="779828"/>
                      <a:pt x="1561193" y="783812"/>
                    </a:cubicBezTo>
                    <a:lnTo>
                      <a:pt x="1529895" y="805572"/>
                    </a:lnTo>
                    <a:cubicBezTo>
                      <a:pt x="1524166" y="809556"/>
                      <a:pt x="1514985" y="809479"/>
                      <a:pt x="1509390" y="805400"/>
                    </a:cubicBezTo>
                    <a:lnTo>
                      <a:pt x="1497380" y="796647"/>
                    </a:lnTo>
                    <a:cubicBezTo>
                      <a:pt x="1491785" y="792569"/>
                      <a:pt x="1491894" y="786034"/>
                      <a:pt x="1497623" y="782050"/>
                    </a:cubicBezTo>
                    <a:lnTo>
                      <a:pt x="1528920" y="760290"/>
                    </a:lnTo>
                    <a:cubicBezTo>
                      <a:pt x="1531784" y="758299"/>
                      <a:pt x="1535512" y="757321"/>
                      <a:pt x="1539223" y="757353"/>
                    </a:cubicBezTo>
                    <a:close/>
                    <a:moveTo>
                      <a:pt x="759704" y="757353"/>
                    </a:moveTo>
                    <a:cubicBezTo>
                      <a:pt x="763415" y="757384"/>
                      <a:pt x="767109" y="758422"/>
                      <a:pt x="769907" y="760463"/>
                    </a:cubicBezTo>
                    <a:lnTo>
                      <a:pt x="781915" y="769215"/>
                    </a:lnTo>
                    <a:cubicBezTo>
                      <a:pt x="787510" y="773293"/>
                      <a:pt x="787403" y="779828"/>
                      <a:pt x="781673" y="783812"/>
                    </a:cubicBezTo>
                    <a:lnTo>
                      <a:pt x="750376" y="805572"/>
                    </a:lnTo>
                    <a:cubicBezTo>
                      <a:pt x="744647" y="809556"/>
                      <a:pt x="735466" y="809479"/>
                      <a:pt x="729870" y="805400"/>
                    </a:cubicBezTo>
                    <a:lnTo>
                      <a:pt x="717862" y="796647"/>
                    </a:lnTo>
                    <a:cubicBezTo>
                      <a:pt x="712267" y="792569"/>
                      <a:pt x="712375" y="786034"/>
                      <a:pt x="718103" y="782050"/>
                    </a:cubicBezTo>
                    <a:lnTo>
                      <a:pt x="749400" y="760290"/>
                    </a:lnTo>
                    <a:cubicBezTo>
                      <a:pt x="752265" y="758299"/>
                      <a:pt x="755993" y="757321"/>
                      <a:pt x="759704" y="757353"/>
                    </a:cubicBezTo>
                    <a:close/>
                    <a:moveTo>
                      <a:pt x="3376839" y="750973"/>
                    </a:moveTo>
                    <a:cubicBezTo>
                      <a:pt x="3379121" y="751046"/>
                      <a:pt x="3381360" y="751736"/>
                      <a:pt x="3383024" y="753030"/>
                    </a:cubicBezTo>
                    <a:lnTo>
                      <a:pt x="3390159" y="758581"/>
                    </a:lnTo>
                    <a:cubicBezTo>
                      <a:pt x="3393483" y="761167"/>
                      <a:pt x="3393232" y="765183"/>
                      <a:pt x="3389600" y="767550"/>
                    </a:cubicBezTo>
                    <a:lnTo>
                      <a:pt x="3381801" y="772629"/>
                    </a:lnTo>
                    <a:cubicBezTo>
                      <a:pt x="3378167" y="774996"/>
                      <a:pt x="3372527" y="774818"/>
                      <a:pt x="3369202" y="772231"/>
                    </a:cubicBezTo>
                    <a:lnTo>
                      <a:pt x="3362068" y="766681"/>
                    </a:lnTo>
                    <a:cubicBezTo>
                      <a:pt x="3358743" y="764094"/>
                      <a:pt x="3358992" y="760079"/>
                      <a:pt x="3362626" y="757711"/>
                    </a:cubicBezTo>
                    <a:lnTo>
                      <a:pt x="3370425" y="752633"/>
                    </a:lnTo>
                    <a:cubicBezTo>
                      <a:pt x="3372241" y="751449"/>
                      <a:pt x="3374560" y="750901"/>
                      <a:pt x="3376839" y="750973"/>
                    </a:cubicBezTo>
                    <a:close/>
                    <a:moveTo>
                      <a:pt x="2595683" y="750973"/>
                    </a:moveTo>
                    <a:cubicBezTo>
                      <a:pt x="2597965" y="751046"/>
                      <a:pt x="2600206" y="751736"/>
                      <a:pt x="2601868" y="753030"/>
                    </a:cubicBezTo>
                    <a:lnTo>
                      <a:pt x="2609004" y="758581"/>
                    </a:lnTo>
                    <a:cubicBezTo>
                      <a:pt x="2612327" y="761167"/>
                      <a:pt x="2612077" y="765183"/>
                      <a:pt x="2608444" y="767550"/>
                    </a:cubicBezTo>
                    <a:lnTo>
                      <a:pt x="2600646" y="772629"/>
                    </a:lnTo>
                    <a:cubicBezTo>
                      <a:pt x="2597012" y="774996"/>
                      <a:pt x="2591371" y="774818"/>
                      <a:pt x="2588046" y="772231"/>
                    </a:cubicBezTo>
                    <a:lnTo>
                      <a:pt x="2580912" y="766681"/>
                    </a:lnTo>
                    <a:cubicBezTo>
                      <a:pt x="2577587" y="764094"/>
                      <a:pt x="2577837" y="760079"/>
                      <a:pt x="2581470" y="757711"/>
                    </a:cubicBezTo>
                    <a:lnTo>
                      <a:pt x="2589269" y="752633"/>
                    </a:lnTo>
                    <a:cubicBezTo>
                      <a:pt x="2591085" y="751449"/>
                      <a:pt x="2593404" y="750901"/>
                      <a:pt x="2595683" y="750973"/>
                    </a:cubicBezTo>
                    <a:close/>
                    <a:moveTo>
                      <a:pt x="1814686" y="750973"/>
                    </a:moveTo>
                    <a:cubicBezTo>
                      <a:pt x="1816966" y="751046"/>
                      <a:pt x="1819207" y="751736"/>
                      <a:pt x="1820870" y="753030"/>
                    </a:cubicBezTo>
                    <a:lnTo>
                      <a:pt x="1828005" y="758581"/>
                    </a:lnTo>
                    <a:cubicBezTo>
                      <a:pt x="1831330" y="761167"/>
                      <a:pt x="1831080" y="765183"/>
                      <a:pt x="1827447" y="767550"/>
                    </a:cubicBezTo>
                    <a:lnTo>
                      <a:pt x="1819648" y="772629"/>
                    </a:lnTo>
                    <a:cubicBezTo>
                      <a:pt x="1816014" y="774996"/>
                      <a:pt x="1810374" y="774818"/>
                      <a:pt x="1807049" y="772231"/>
                    </a:cubicBezTo>
                    <a:lnTo>
                      <a:pt x="1799914" y="766681"/>
                    </a:lnTo>
                    <a:cubicBezTo>
                      <a:pt x="1796590" y="764094"/>
                      <a:pt x="1796839" y="760079"/>
                      <a:pt x="1800473" y="757711"/>
                    </a:cubicBezTo>
                    <a:lnTo>
                      <a:pt x="1808272" y="752633"/>
                    </a:lnTo>
                    <a:cubicBezTo>
                      <a:pt x="1810088" y="751449"/>
                      <a:pt x="1812406" y="750901"/>
                      <a:pt x="1814686" y="750973"/>
                    </a:cubicBezTo>
                    <a:close/>
                    <a:moveTo>
                      <a:pt x="1035166" y="750973"/>
                    </a:moveTo>
                    <a:cubicBezTo>
                      <a:pt x="1037448" y="751046"/>
                      <a:pt x="1039688" y="751736"/>
                      <a:pt x="1041351" y="753030"/>
                    </a:cubicBezTo>
                    <a:lnTo>
                      <a:pt x="1048486" y="758581"/>
                    </a:lnTo>
                    <a:cubicBezTo>
                      <a:pt x="1051811" y="761167"/>
                      <a:pt x="1051560" y="765183"/>
                      <a:pt x="1047927" y="767550"/>
                    </a:cubicBezTo>
                    <a:lnTo>
                      <a:pt x="1040128" y="772629"/>
                    </a:lnTo>
                    <a:cubicBezTo>
                      <a:pt x="1036495" y="774996"/>
                      <a:pt x="1030854" y="774818"/>
                      <a:pt x="1027529" y="772231"/>
                    </a:cubicBezTo>
                    <a:lnTo>
                      <a:pt x="1020395" y="766681"/>
                    </a:lnTo>
                    <a:cubicBezTo>
                      <a:pt x="1017070" y="764094"/>
                      <a:pt x="1017320" y="760079"/>
                      <a:pt x="1020953" y="757711"/>
                    </a:cubicBezTo>
                    <a:lnTo>
                      <a:pt x="1028753" y="752633"/>
                    </a:lnTo>
                    <a:cubicBezTo>
                      <a:pt x="1030568" y="751449"/>
                      <a:pt x="1032887" y="750901"/>
                      <a:pt x="1035166" y="750973"/>
                    </a:cubicBezTo>
                    <a:close/>
                    <a:moveTo>
                      <a:pt x="254168" y="750973"/>
                    </a:moveTo>
                    <a:cubicBezTo>
                      <a:pt x="256450" y="751046"/>
                      <a:pt x="258691" y="751736"/>
                      <a:pt x="260353" y="753030"/>
                    </a:cubicBezTo>
                    <a:lnTo>
                      <a:pt x="267488" y="758581"/>
                    </a:lnTo>
                    <a:cubicBezTo>
                      <a:pt x="270813" y="761167"/>
                      <a:pt x="270561" y="765183"/>
                      <a:pt x="266929" y="767550"/>
                    </a:cubicBezTo>
                    <a:lnTo>
                      <a:pt x="259131" y="772629"/>
                    </a:lnTo>
                    <a:cubicBezTo>
                      <a:pt x="255496" y="774996"/>
                      <a:pt x="249857" y="774818"/>
                      <a:pt x="246532" y="772231"/>
                    </a:cubicBezTo>
                    <a:lnTo>
                      <a:pt x="239397" y="766681"/>
                    </a:lnTo>
                    <a:cubicBezTo>
                      <a:pt x="236072" y="764094"/>
                      <a:pt x="236321" y="760079"/>
                      <a:pt x="239956" y="757711"/>
                    </a:cubicBezTo>
                    <a:lnTo>
                      <a:pt x="247754" y="752633"/>
                    </a:lnTo>
                    <a:cubicBezTo>
                      <a:pt x="249570" y="751449"/>
                      <a:pt x="251889" y="750901"/>
                      <a:pt x="254168" y="750973"/>
                    </a:cubicBezTo>
                    <a:close/>
                    <a:moveTo>
                      <a:pt x="3474436" y="745303"/>
                    </a:moveTo>
                    <a:cubicBezTo>
                      <a:pt x="3477778" y="745303"/>
                      <a:pt x="3481120" y="746211"/>
                      <a:pt x="3483671" y="748026"/>
                    </a:cubicBezTo>
                    <a:lnTo>
                      <a:pt x="3520678" y="774371"/>
                    </a:lnTo>
                    <a:cubicBezTo>
                      <a:pt x="3525779" y="778001"/>
                      <a:pt x="3525779" y="783887"/>
                      <a:pt x="3520678" y="787519"/>
                    </a:cubicBezTo>
                    <a:lnTo>
                      <a:pt x="3471225" y="822723"/>
                    </a:lnTo>
                    <a:cubicBezTo>
                      <a:pt x="3466124" y="826353"/>
                      <a:pt x="3457854" y="826353"/>
                      <a:pt x="3452753" y="822723"/>
                    </a:cubicBezTo>
                    <a:lnTo>
                      <a:pt x="3415748" y="796378"/>
                    </a:lnTo>
                    <a:cubicBezTo>
                      <a:pt x="3410645" y="792748"/>
                      <a:pt x="3410645" y="786861"/>
                      <a:pt x="3415748" y="783230"/>
                    </a:cubicBezTo>
                    <a:lnTo>
                      <a:pt x="3465200" y="748026"/>
                    </a:lnTo>
                    <a:cubicBezTo>
                      <a:pt x="3467750" y="746211"/>
                      <a:pt x="3471092" y="745303"/>
                      <a:pt x="3474436" y="745303"/>
                    </a:cubicBezTo>
                    <a:close/>
                    <a:moveTo>
                      <a:pt x="2693438" y="745303"/>
                    </a:moveTo>
                    <a:cubicBezTo>
                      <a:pt x="2696780" y="745303"/>
                      <a:pt x="2700123" y="746211"/>
                      <a:pt x="2702674" y="748026"/>
                    </a:cubicBezTo>
                    <a:lnTo>
                      <a:pt x="2739680" y="774371"/>
                    </a:lnTo>
                    <a:cubicBezTo>
                      <a:pt x="2744780" y="778001"/>
                      <a:pt x="2744780" y="783887"/>
                      <a:pt x="2739680" y="787519"/>
                    </a:cubicBezTo>
                    <a:lnTo>
                      <a:pt x="2690227" y="822723"/>
                    </a:lnTo>
                    <a:cubicBezTo>
                      <a:pt x="2685126" y="826353"/>
                      <a:pt x="2676856" y="826353"/>
                      <a:pt x="2671756" y="822723"/>
                    </a:cubicBezTo>
                    <a:lnTo>
                      <a:pt x="2634749" y="796378"/>
                    </a:lnTo>
                    <a:cubicBezTo>
                      <a:pt x="2629648" y="792748"/>
                      <a:pt x="2629648" y="786861"/>
                      <a:pt x="2634749" y="783230"/>
                    </a:cubicBezTo>
                    <a:lnTo>
                      <a:pt x="2684202" y="748026"/>
                    </a:lnTo>
                    <a:cubicBezTo>
                      <a:pt x="2686753" y="746211"/>
                      <a:pt x="2690095" y="745303"/>
                      <a:pt x="2693438" y="745303"/>
                    </a:cubicBezTo>
                    <a:close/>
                    <a:moveTo>
                      <a:pt x="1912282" y="745303"/>
                    </a:moveTo>
                    <a:cubicBezTo>
                      <a:pt x="1915624" y="745303"/>
                      <a:pt x="1918967" y="746211"/>
                      <a:pt x="1921518" y="748026"/>
                    </a:cubicBezTo>
                    <a:lnTo>
                      <a:pt x="1958525" y="774371"/>
                    </a:lnTo>
                    <a:cubicBezTo>
                      <a:pt x="1963626" y="778001"/>
                      <a:pt x="1963626" y="783887"/>
                      <a:pt x="1958525" y="787519"/>
                    </a:cubicBezTo>
                    <a:lnTo>
                      <a:pt x="1909071" y="822723"/>
                    </a:lnTo>
                    <a:cubicBezTo>
                      <a:pt x="1903970" y="826353"/>
                      <a:pt x="1895701" y="826353"/>
                      <a:pt x="1890600" y="822723"/>
                    </a:cubicBezTo>
                    <a:lnTo>
                      <a:pt x="1853593" y="796378"/>
                    </a:lnTo>
                    <a:cubicBezTo>
                      <a:pt x="1848493" y="792748"/>
                      <a:pt x="1848493" y="786861"/>
                      <a:pt x="1853593" y="783230"/>
                    </a:cubicBezTo>
                    <a:lnTo>
                      <a:pt x="1903046" y="748026"/>
                    </a:lnTo>
                    <a:cubicBezTo>
                      <a:pt x="1905597" y="746211"/>
                      <a:pt x="1908940" y="745303"/>
                      <a:pt x="1912282" y="745303"/>
                    </a:cubicBezTo>
                    <a:close/>
                    <a:moveTo>
                      <a:pt x="1131284" y="745303"/>
                    </a:moveTo>
                    <a:cubicBezTo>
                      <a:pt x="1134626" y="745303"/>
                      <a:pt x="1137970" y="746211"/>
                      <a:pt x="1140520" y="748026"/>
                    </a:cubicBezTo>
                    <a:lnTo>
                      <a:pt x="1177526" y="774371"/>
                    </a:lnTo>
                    <a:cubicBezTo>
                      <a:pt x="1182627" y="778001"/>
                      <a:pt x="1182627" y="783887"/>
                      <a:pt x="1177526" y="787519"/>
                    </a:cubicBezTo>
                    <a:lnTo>
                      <a:pt x="1128073" y="822723"/>
                    </a:lnTo>
                    <a:cubicBezTo>
                      <a:pt x="1122973" y="826353"/>
                      <a:pt x="1114703" y="826353"/>
                      <a:pt x="1109601" y="822723"/>
                    </a:cubicBezTo>
                    <a:lnTo>
                      <a:pt x="1072595" y="796378"/>
                    </a:lnTo>
                    <a:cubicBezTo>
                      <a:pt x="1067494" y="792748"/>
                      <a:pt x="1067494" y="786861"/>
                      <a:pt x="1072595" y="783230"/>
                    </a:cubicBezTo>
                    <a:lnTo>
                      <a:pt x="1122049" y="748026"/>
                    </a:lnTo>
                    <a:cubicBezTo>
                      <a:pt x="1124599" y="746211"/>
                      <a:pt x="1127941" y="745303"/>
                      <a:pt x="1131284" y="745303"/>
                    </a:cubicBezTo>
                    <a:close/>
                    <a:moveTo>
                      <a:pt x="351765" y="745303"/>
                    </a:moveTo>
                    <a:cubicBezTo>
                      <a:pt x="355108" y="745303"/>
                      <a:pt x="358451" y="746211"/>
                      <a:pt x="361000" y="748026"/>
                    </a:cubicBezTo>
                    <a:lnTo>
                      <a:pt x="398008" y="774371"/>
                    </a:lnTo>
                    <a:cubicBezTo>
                      <a:pt x="403108" y="778001"/>
                      <a:pt x="403108" y="783887"/>
                      <a:pt x="398008" y="787519"/>
                    </a:cubicBezTo>
                    <a:lnTo>
                      <a:pt x="348554" y="822723"/>
                    </a:lnTo>
                    <a:cubicBezTo>
                      <a:pt x="343453" y="826353"/>
                      <a:pt x="335184" y="826353"/>
                      <a:pt x="330083" y="822723"/>
                    </a:cubicBezTo>
                    <a:lnTo>
                      <a:pt x="293077" y="796378"/>
                    </a:lnTo>
                    <a:cubicBezTo>
                      <a:pt x="287975" y="792748"/>
                      <a:pt x="287975" y="786861"/>
                      <a:pt x="293077" y="783230"/>
                    </a:cubicBezTo>
                    <a:lnTo>
                      <a:pt x="342529" y="748026"/>
                    </a:lnTo>
                    <a:cubicBezTo>
                      <a:pt x="345080" y="746211"/>
                      <a:pt x="348422" y="745303"/>
                      <a:pt x="351765" y="745303"/>
                    </a:cubicBezTo>
                    <a:close/>
                    <a:moveTo>
                      <a:pt x="3246648" y="744654"/>
                    </a:moveTo>
                    <a:cubicBezTo>
                      <a:pt x="3248928" y="744727"/>
                      <a:pt x="3251169" y="745417"/>
                      <a:pt x="3252831" y="746711"/>
                    </a:cubicBezTo>
                    <a:lnTo>
                      <a:pt x="3259968" y="752262"/>
                    </a:lnTo>
                    <a:cubicBezTo>
                      <a:pt x="3263292" y="754850"/>
                      <a:pt x="3263042" y="758865"/>
                      <a:pt x="3259409" y="761232"/>
                    </a:cubicBezTo>
                    <a:lnTo>
                      <a:pt x="3251610" y="766310"/>
                    </a:lnTo>
                    <a:cubicBezTo>
                      <a:pt x="3247977" y="768678"/>
                      <a:pt x="3242336" y="768499"/>
                      <a:pt x="3239011" y="765913"/>
                    </a:cubicBezTo>
                    <a:lnTo>
                      <a:pt x="3231875" y="760361"/>
                    </a:lnTo>
                    <a:cubicBezTo>
                      <a:pt x="3228552" y="757775"/>
                      <a:pt x="3228802" y="753760"/>
                      <a:pt x="3232434" y="751393"/>
                    </a:cubicBezTo>
                    <a:lnTo>
                      <a:pt x="3240232" y="746313"/>
                    </a:lnTo>
                    <a:cubicBezTo>
                      <a:pt x="3242050" y="745130"/>
                      <a:pt x="3244368" y="744583"/>
                      <a:pt x="3246648" y="744654"/>
                    </a:cubicBezTo>
                    <a:close/>
                    <a:moveTo>
                      <a:pt x="2465492" y="744654"/>
                    </a:moveTo>
                    <a:cubicBezTo>
                      <a:pt x="2467772" y="744727"/>
                      <a:pt x="2470014" y="745417"/>
                      <a:pt x="2471675" y="746711"/>
                    </a:cubicBezTo>
                    <a:lnTo>
                      <a:pt x="2478811" y="752262"/>
                    </a:lnTo>
                    <a:cubicBezTo>
                      <a:pt x="2482136" y="754850"/>
                      <a:pt x="2481887" y="758865"/>
                      <a:pt x="2478253" y="761232"/>
                    </a:cubicBezTo>
                    <a:lnTo>
                      <a:pt x="2470454" y="766310"/>
                    </a:lnTo>
                    <a:cubicBezTo>
                      <a:pt x="2466821" y="768678"/>
                      <a:pt x="2461180" y="768499"/>
                      <a:pt x="2457855" y="765913"/>
                    </a:cubicBezTo>
                    <a:lnTo>
                      <a:pt x="2450720" y="760361"/>
                    </a:lnTo>
                    <a:cubicBezTo>
                      <a:pt x="2447396" y="757775"/>
                      <a:pt x="2447646" y="753760"/>
                      <a:pt x="2451279" y="751393"/>
                    </a:cubicBezTo>
                    <a:lnTo>
                      <a:pt x="2459078" y="746313"/>
                    </a:lnTo>
                    <a:cubicBezTo>
                      <a:pt x="2460894" y="745130"/>
                      <a:pt x="2463212" y="744583"/>
                      <a:pt x="2465492" y="744654"/>
                    </a:cubicBezTo>
                    <a:close/>
                    <a:moveTo>
                      <a:pt x="1684494" y="744654"/>
                    </a:moveTo>
                    <a:cubicBezTo>
                      <a:pt x="1686775" y="744727"/>
                      <a:pt x="1689017" y="745417"/>
                      <a:pt x="1690678" y="746711"/>
                    </a:cubicBezTo>
                    <a:lnTo>
                      <a:pt x="1697814" y="752262"/>
                    </a:lnTo>
                    <a:cubicBezTo>
                      <a:pt x="1701139" y="754850"/>
                      <a:pt x="1700888" y="758865"/>
                      <a:pt x="1697255" y="761232"/>
                    </a:cubicBezTo>
                    <a:lnTo>
                      <a:pt x="1689457" y="766310"/>
                    </a:lnTo>
                    <a:cubicBezTo>
                      <a:pt x="1685824" y="768678"/>
                      <a:pt x="1680183" y="768499"/>
                      <a:pt x="1676858" y="765913"/>
                    </a:cubicBezTo>
                    <a:lnTo>
                      <a:pt x="1669723" y="760361"/>
                    </a:lnTo>
                    <a:cubicBezTo>
                      <a:pt x="1666398" y="757775"/>
                      <a:pt x="1666649" y="753760"/>
                      <a:pt x="1670282" y="751393"/>
                    </a:cubicBezTo>
                    <a:lnTo>
                      <a:pt x="1678080" y="746313"/>
                    </a:lnTo>
                    <a:cubicBezTo>
                      <a:pt x="1679896" y="745130"/>
                      <a:pt x="1682215" y="744583"/>
                      <a:pt x="1684494" y="744654"/>
                    </a:cubicBezTo>
                    <a:close/>
                    <a:moveTo>
                      <a:pt x="904975" y="744654"/>
                    </a:moveTo>
                    <a:cubicBezTo>
                      <a:pt x="907255" y="744727"/>
                      <a:pt x="909497" y="745417"/>
                      <a:pt x="911159" y="746711"/>
                    </a:cubicBezTo>
                    <a:lnTo>
                      <a:pt x="918294" y="752262"/>
                    </a:lnTo>
                    <a:cubicBezTo>
                      <a:pt x="921619" y="754850"/>
                      <a:pt x="921369" y="758865"/>
                      <a:pt x="917736" y="761232"/>
                    </a:cubicBezTo>
                    <a:lnTo>
                      <a:pt x="909938" y="766310"/>
                    </a:lnTo>
                    <a:cubicBezTo>
                      <a:pt x="906304" y="768678"/>
                      <a:pt x="900663" y="768499"/>
                      <a:pt x="897339" y="765913"/>
                    </a:cubicBezTo>
                    <a:lnTo>
                      <a:pt x="890203" y="760361"/>
                    </a:lnTo>
                    <a:cubicBezTo>
                      <a:pt x="886879" y="757775"/>
                      <a:pt x="887129" y="753760"/>
                      <a:pt x="890762" y="751393"/>
                    </a:cubicBezTo>
                    <a:lnTo>
                      <a:pt x="898561" y="746313"/>
                    </a:lnTo>
                    <a:cubicBezTo>
                      <a:pt x="900378" y="745130"/>
                      <a:pt x="902695" y="744583"/>
                      <a:pt x="904975" y="744654"/>
                    </a:cubicBezTo>
                    <a:close/>
                    <a:moveTo>
                      <a:pt x="123977" y="744654"/>
                    </a:moveTo>
                    <a:cubicBezTo>
                      <a:pt x="126258" y="744727"/>
                      <a:pt x="128500" y="745417"/>
                      <a:pt x="130161" y="746711"/>
                    </a:cubicBezTo>
                    <a:lnTo>
                      <a:pt x="137297" y="752262"/>
                    </a:lnTo>
                    <a:cubicBezTo>
                      <a:pt x="140621" y="754850"/>
                      <a:pt x="140371" y="758865"/>
                      <a:pt x="136738" y="761232"/>
                    </a:cubicBezTo>
                    <a:lnTo>
                      <a:pt x="128939" y="766310"/>
                    </a:lnTo>
                    <a:cubicBezTo>
                      <a:pt x="125306" y="768678"/>
                      <a:pt x="119665" y="768499"/>
                      <a:pt x="116341" y="765913"/>
                    </a:cubicBezTo>
                    <a:lnTo>
                      <a:pt x="109205" y="760361"/>
                    </a:lnTo>
                    <a:cubicBezTo>
                      <a:pt x="105881" y="757775"/>
                      <a:pt x="106131" y="753760"/>
                      <a:pt x="109764" y="751393"/>
                    </a:cubicBezTo>
                    <a:lnTo>
                      <a:pt x="117562" y="746313"/>
                    </a:lnTo>
                    <a:cubicBezTo>
                      <a:pt x="119379" y="745130"/>
                      <a:pt x="121698" y="744583"/>
                      <a:pt x="123977" y="744654"/>
                    </a:cubicBezTo>
                    <a:close/>
                    <a:moveTo>
                      <a:pt x="3305392" y="743551"/>
                    </a:moveTo>
                    <a:cubicBezTo>
                      <a:pt x="3307726" y="743551"/>
                      <a:pt x="3310061" y="744186"/>
                      <a:pt x="3311842" y="745455"/>
                    </a:cubicBezTo>
                    <a:lnTo>
                      <a:pt x="3337286" y="763565"/>
                    </a:lnTo>
                    <a:cubicBezTo>
                      <a:pt x="3340849" y="766102"/>
                      <a:pt x="3340849" y="770215"/>
                      <a:pt x="3337286" y="772752"/>
                    </a:cubicBezTo>
                    <a:lnTo>
                      <a:pt x="3300370" y="799032"/>
                    </a:lnTo>
                    <a:cubicBezTo>
                      <a:pt x="3296806" y="801567"/>
                      <a:pt x="3291030" y="801567"/>
                      <a:pt x="3287466" y="799032"/>
                    </a:cubicBezTo>
                    <a:lnTo>
                      <a:pt x="3262024" y="780919"/>
                    </a:lnTo>
                    <a:cubicBezTo>
                      <a:pt x="3258460" y="778383"/>
                      <a:pt x="3258460" y="774269"/>
                      <a:pt x="3262022" y="771733"/>
                    </a:cubicBezTo>
                    <a:lnTo>
                      <a:pt x="3298940" y="745453"/>
                    </a:lnTo>
                    <a:cubicBezTo>
                      <a:pt x="3300722" y="744186"/>
                      <a:pt x="3303056" y="743551"/>
                      <a:pt x="3305392" y="743551"/>
                    </a:cubicBezTo>
                    <a:close/>
                    <a:moveTo>
                      <a:pt x="2524236" y="743551"/>
                    </a:moveTo>
                    <a:cubicBezTo>
                      <a:pt x="2526570" y="743551"/>
                      <a:pt x="2528906" y="744186"/>
                      <a:pt x="2530688" y="745455"/>
                    </a:cubicBezTo>
                    <a:lnTo>
                      <a:pt x="2556130" y="763565"/>
                    </a:lnTo>
                    <a:cubicBezTo>
                      <a:pt x="2559694" y="766102"/>
                      <a:pt x="2559694" y="770215"/>
                      <a:pt x="2556130" y="772752"/>
                    </a:cubicBezTo>
                    <a:lnTo>
                      <a:pt x="2519214" y="799032"/>
                    </a:lnTo>
                    <a:cubicBezTo>
                      <a:pt x="2515650" y="801567"/>
                      <a:pt x="2509874" y="801567"/>
                      <a:pt x="2506310" y="799032"/>
                    </a:cubicBezTo>
                    <a:lnTo>
                      <a:pt x="2480868" y="780919"/>
                    </a:lnTo>
                    <a:cubicBezTo>
                      <a:pt x="2477304" y="778383"/>
                      <a:pt x="2477304" y="774269"/>
                      <a:pt x="2480868" y="771733"/>
                    </a:cubicBezTo>
                    <a:lnTo>
                      <a:pt x="2517784" y="745453"/>
                    </a:lnTo>
                    <a:cubicBezTo>
                      <a:pt x="2519566" y="744186"/>
                      <a:pt x="2521900" y="743551"/>
                      <a:pt x="2524236" y="743551"/>
                    </a:cubicBezTo>
                    <a:close/>
                    <a:moveTo>
                      <a:pt x="1743239" y="743551"/>
                    </a:moveTo>
                    <a:cubicBezTo>
                      <a:pt x="1745573" y="743551"/>
                      <a:pt x="1747908" y="744186"/>
                      <a:pt x="1749690" y="745455"/>
                    </a:cubicBezTo>
                    <a:lnTo>
                      <a:pt x="1775133" y="763565"/>
                    </a:lnTo>
                    <a:cubicBezTo>
                      <a:pt x="1778696" y="766102"/>
                      <a:pt x="1778696" y="770215"/>
                      <a:pt x="1775133" y="772752"/>
                    </a:cubicBezTo>
                    <a:lnTo>
                      <a:pt x="1738215" y="799032"/>
                    </a:lnTo>
                    <a:cubicBezTo>
                      <a:pt x="1734653" y="801567"/>
                      <a:pt x="1728875" y="801567"/>
                      <a:pt x="1725313" y="799032"/>
                    </a:cubicBezTo>
                    <a:lnTo>
                      <a:pt x="1699869" y="780919"/>
                    </a:lnTo>
                    <a:cubicBezTo>
                      <a:pt x="1696307" y="778383"/>
                      <a:pt x="1696307" y="774269"/>
                      <a:pt x="1699869" y="771733"/>
                    </a:cubicBezTo>
                    <a:lnTo>
                      <a:pt x="1736786" y="745453"/>
                    </a:lnTo>
                    <a:cubicBezTo>
                      <a:pt x="1738568" y="744186"/>
                      <a:pt x="1740903" y="743551"/>
                      <a:pt x="1743239" y="743551"/>
                    </a:cubicBezTo>
                    <a:close/>
                    <a:moveTo>
                      <a:pt x="963719" y="743551"/>
                    </a:moveTo>
                    <a:cubicBezTo>
                      <a:pt x="966053" y="743551"/>
                      <a:pt x="968389" y="744186"/>
                      <a:pt x="970169" y="745455"/>
                    </a:cubicBezTo>
                    <a:lnTo>
                      <a:pt x="995613" y="763565"/>
                    </a:lnTo>
                    <a:cubicBezTo>
                      <a:pt x="999177" y="766102"/>
                      <a:pt x="999177" y="770215"/>
                      <a:pt x="995613" y="772752"/>
                    </a:cubicBezTo>
                    <a:lnTo>
                      <a:pt x="958697" y="799032"/>
                    </a:lnTo>
                    <a:cubicBezTo>
                      <a:pt x="955133" y="801567"/>
                      <a:pt x="949357" y="801567"/>
                      <a:pt x="945794" y="799032"/>
                    </a:cubicBezTo>
                    <a:lnTo>
                      <a:pt x="920350" y="780919"/>
                    </a:lnTo>
                    <a:cubicBezTo>
                      <a:pt x="916787" y="778383"/>
                      <a:pt x="916787" y="774269"/>
                      <a:pt x="920349" y="771733"/>
                    </a:cubicBezTo>
                    <a:lnTo>
                      <a:pt x="957267" y="745453"/>
                    </a:lnTo>
                    <a:cubicBezTo>
                      <a:pt x="959048" y="744186"/>
                      <a:pt x="961383" y="743551"/>
                      <a:pt x="963719" y="743551"/>
                    </a:cubicBezTo>
                    <a:close/>
                    <a:moveTo>
                      <a:pt x="182722" y="743551"/>
                    </a:moveTo>
                    <a:cubicBezTo>
                      <a:pt x="185056" y="743551"/>
                      <a:pt x="187391" y="744186"/>
                      <a:pt x="189172" y="745455"/>
                    </a:cubicBezTo>
                    <a:lnTo>
                      <a:pt x="214616" y="763565"/>
                    </a:lnTo>
                    <a:cubicBezTo>
                      <a:pt x="218178" y="766102"/>
                      <a:pt x="218178" y="770215"/>
                      <a:pt x="214616" y="772752"/>
                    </a:cubicBezTo>
                    <a:lnTo>
                      <a:pt x="177699" y="799032"/>
                    </a:lnTo>
                    <a:cubicBezTo>
                      <a:pt x="174135" y="801567"/>
                      <a:pt x="168359" y="801567"/>
                      <a:pt x="164796" y="799032"/>
                    </a:cubicBezTo>
                    <a:lnTo>
                      <a:pt x="139352" y="780919"/>
                    </a:lnTo>
                    <a:cubicBezTo>
                      <a:pt x="135789" y="778383"/>
                      <a:pt x="135789" y="774269"/>
                      <a:pt x="139352" y="771733"/>
                    </a:cubicBezTo>
                    <a:lnTo>
                      <a:pt x="176270" y="745453"/>
                    </a:lnTo>
                    <a:cubicBezTo>
                      <a:pt x="178051" y="744186"/>
                      <a:pt x="180386" y="743551"/>
                      <a:pt x="182722" y="743551"/>
                    </a:cubicBezTo>
                    <a:close/>
                    <a:moveTo>
                      <a:pt x="3425506" y="737283"/>
                    </a:moveTo>
                    <a:cubicBezTo>
                      <a:pt x="3427786" y="737355"/>
                      <a:pt x="3430027" y="738046"/>
                      <a:pt x="3431691" y="739339"/>
                    </a:cubicBezTo>
                    <a:lnTo>
                      <a:pt x="3438824" y="744890"/>
                    </a:lnTo>
                    <a:cubicBezTo>
                      <a:pt x="3442149" y="747476"/>
                      <a:pt x="3441899" y="751492"/>
                      <a:pt x="3438266" y="753859"/>
                    </a:cubicBezTo>
                    <a:lnTo>
                      <a:pt x="3430467" y="758938"/>
                    </a:lnTo>
                    <a:cubicBezTo>
                      <a:pt x="3426834" y="761305"/>
                      <a:pt x="3421193" y="761126"/>
                      <a:pt x="3417868" y="758540"/>
                    </a:cubicBezTo>
                    <a:lnTo>
                      <a:pt x="3410733" y="752990"/>
                    </a:lnTo>
                    <a:cubicBezTo>
                      <a:pt x="3407409" y="750403"/>
                      <a:pt x="3407659" y="746387"/>
                      <a:pt x="3411292" y="744020"/>
                    </a:cubicBezTo>
                    <a:lnTo>
                      <a:pt x="3419090" y="738940"/>
                    </a:lnTo>
                    <a:cubicBezTo>
                      <a:pt x="3420908" y="737757"/>
                      <a:pt x="3423226" y="737210"/>
                      <a:pt x="3425506" y="737283"/>
                    </a:cubicBezTo>
                    <a:close/>
                    <a:moveTo>
                      <a:pt x="2644507" y="737283"/>
                    </a:moveTo>
                    <a:cubicBezTo>
                      <a:pt x="2646788" y="737355"/>
                      <a:pt x="2649028" y="738046"/>
                      <a:pt x="2650691" y="739339"/>
                    </a:cubicBezTo>
                    <a:lnTo>
                      <a:pt x="2657827" y="744890"/>
                    </a:lnTo>
                    <a:cubicBezTo>
                      <a:pt x="2661152" y="747476"/>
                      <a:pt x="2660901" y="751492"/>
                      <a:pt x="2657267" y="753859"/>
                    </a:cubicBezTo>
                    <a:lnTo>
                      <a:pt x="2649469" y="758938"/>
                    </a:lnTo>
                    <a:cubicBezTo>
                      <a:pt x="2645836" y="761305"/>
                      <a:pt x="2640195" y="761126"/>
                      <a:pt x="2636870" y="758540"/>
                    </a:cubicBezTo>
                    <a:lnTo>
                      <a:pt x="2629734" y="752990"/>
                    </a:lnTo>
                    <a:cubicBezTo>
                      <a:pt x="2626411" y="750403"/>
                      <a:pt x="2626661" y="746387"/>
                      <a:pt x="2630293" y="744020"/>
                    </a:cubicBezTo>
                    <a:lnTo>
                      <a:pt x="2638092" y="738940"/>
                    </a:lnTo>
                    <a:cubicBezTo>
                      <a:pt x="2639909" y="737757"/>
                      <a:pt x="2642228" y="737210"/>
                      <a:pt x="2644507" y="737283"/>
                    </a:cubicBezTo>
                    <a:close/>
                    <a:moveTo>
                      <a:pt x="1863352" y="737283"/>
                    </a:moveTo>
                    <a:cubicBezTo>
                      <a:pt x="1865633" y="737355"/>
                      <a:pt x="1867874" y="738046"/>
                      <a:pt x="1869536" y="739339"/>
                    </a:cubicBezTo>
                    <a:lnTo>
                      <a:pt x="1876672" y="744890"/>
                    </a:lnTo>
                    <a:cubicBezTo>
                      <a:pt x="1879995" y="747476"/>
                      <a:pt x="1879747" y="751492"/>
                      <a:pt x="1876112" y="753859"/>
                    </a:cubicBezTo>
                    <a:lnTo>
                      <a:pt x="1868313" y="758938"/>
                    </a:lnTo>
                    <a:cubicBezTo>
                      <a:pt x="1864682" y="761305"/>
                      <a:pt x="1859039" y="761126"/>
                      <a:pt x="1855715" y="758540"/>
                    </a:cubicBezTo>
                    <a:lnTo>
                      <a:pt x="1848580" y="752990"/>
                    </a:lnTo>
                    <a:cubicBezTo>
                      <a:pt x="1845255" y="750403"/>
                      <a:pt x="1845507" y="746387"/>
                      <a:pt x="1849138" y="744020"/>
                    </a:cubicBezTo>
                    <a:lnTo>
                      <a:pt x="1856937" y="738940"/>
                    </a:lnTo>
                    <a:cubicBezTo>
                      <a:pt x="1858754" y="737757"/>
                      <a:pt x="1861072" y="737210"/>
                      <a:pt x="1863352" y="737283"/>
                    </a:cubicBezTo>
                    <a:close/>
                    <a:moveTo>
                      <a:pt x="1082354" y="737283"/>
                    </a:moveTo>
                    <a:cubicBezTo>
                      <a:pt x="1084634" y="737355"/>
                      <a:pt x="1086876" y="738046"/>
                      <a:pt x="1088539" y="739339"/>
                    </a:cubicBezTo>
                    <a:lnTo>
                      <a:pt x="1095673" y="744890"/>
                    </a:lnTo>
                    <a:cubicBezTo>
                      <a:pt x="1098998" y="747476"/>
                      <a:pt x="1098748" y="751492"/>
                      <a:pt x="1095115" y="753859"/>
                    </a:cubicBezTo>
                    <a:lnTo>
                      <a:pt x="1087316" y="758938"/>
                    </a:lnTo>
                    <a:cubicBezTo>
                      <a:pt x="1083683" y="761305"/>
                      <a:pt x="1078042" y="761126"/>
                      <a:pt x="1074717" y="758540"/>
                    </a:cubicBezTo>
                    <a:lnTo>
                      <a:pt x="1067582" y="752990"/>
                    </a:lnTo>
                    <a:cubicBezTo>
                      <a:pt x="1064256" y="750403"/>
                      <a:pt x="1064508" y="746387"/>
                      <a:pt x="1068141" y="744020"/>
                    </a:cubicBezTo>
                    <a:lnTo>
                      <a:pt x="1075939" y="738940"/>
                    </a:lnTo>
                    <a:cubicBezTo>
                      <a:pt x="1077757" y="737757"/>
                      <a:pt x="1080075" y="737210"/>
                      <a:pt x="1082354" y="737283"/>
                    </a:cubicBezTo>
                    <a:close/>
                    <a:moveTo>
                      <a:pt x="302835" y="737283"/>
                    </a:moveTo>
                    <a:cubicBezTo>
                      <a:pt x="305116" y="737355"/>
                      <a:pt x="307356" y="738046"/>
                      <a:pt x="309020" y="739339"/>
                    </a:cubicBezTo>
                    <a:lnTo>
                      <a:pt x="316154" y="744890"/>
                    </a:lnTo>
                    <a:cubicBezTo>
                      <a:pt x="319478" y="747476"/>
                      <a:pt x="319229" y="751492"/>
                      <a:pt x="315595" y="753859"/>
                    </a:cubicBezTo>
                    <a:lnTo>
                      <a:pt x="307796" y="758938"/>
                    </a:lnTo>
                    <a:cubicBezTo>
                      <a:pt x="304164" y="761305"/>
                      <a:pt x="298522" y="761126"/>
                      <a:pt x="295198" y="758540"/>
                    </a:cubicBezTo>
                    <a:lnTo>
                      <a:pt x="288063" y="752990"/>
                    </a:lnTo>
                    <a:cubicBezTo>
                      <a:pt x="284738" y="750403"/>
                      <a:pt x="284988" y="746387"/>
                      <a:pt x="288621" y="744020"/>
                    </a:cubicBezTo>
                    <a:lnTo>
                      <a:pt x="296420" y="738940"/>
                    </a:lnTo>
                    <a:cubicBezTo>
                      <a:pt x="298237" y="737757"/>
                      <a:pt x="300555" y="737210"/>
                      <a:pt x="302835" y="737283"/>
                    </a:cubicBezTo>
                    <a:close/>
                    <a:moveTo>
                      <a:pt x="3187208" y="732810"/>
                    </a:moveTo>
                    <a:cubicBezTo>
                      <a:pt x="3189726" y="732831"/>
                      <a:pt x="3192236" y="733537"/>
                      <a:pt x="3194135" y="734921"/>
                    </a:cubicBezTo>
                    <a:lnTo>
                      <a:pt x="3202286" y="740863"/>
                    </a:lnTo>
                    <a:cubicBezTo>
                      <a:pt x="3206086" y="743631"/>
                      <a:pt x="3206012" y="748068"/>
                      <a:pt x="3202122" y="750772"/>
                    </a:cubicBezTo>
                    <a:lnTo>
                      <a:pt x="3165769" y="776048"/>
                    </a:lnTo>
                    <a:cubicBezTo>
                      <a:pt x="3161879" y="778752"/>
                      <a:pt x="3155648" y="778700"/>
                      <a:pt x="3151848" y="775931"/>
                    </a:cubicBezTo>
                    <a:lnTo>
                      <a:pt x="3143695" y="769989"/>
                    </a:lnTo>
                    <a:cubicBezTo>
                      <a:pt x="3139898" y="767220"/>
                      <a:pt x="3139970" y="762783"/>
                      <a:pt x="3143860" y="760080"/>
                    </a:cubicBezTo>
                    <a:lnTo>
                      <a:pt x="3180214" y="734803"/>
                    </a:lnTo>
                    <a:cubicBezTo>
                      <a:pt x="3182158" y="733452"/>
                      <a:pt x="3184688" y="732789"/>
                      <a:pt x="3187208" y="732810"/>
                    </a:cubicBezTo>
                    <a:close/>
                    <a:moveTo>
                      <a:pt x="2406052" y="732810"/>
                    </a:moveTo>
                    <a:cubicBezTo>
                      <a:pt x="2408572" y="732831"/>
                      <a:pt x="2411080" y="733537"/>
                      <a:pt x="2412980" y="734921"/>
                    </a:cubicBezTo>
                    <a:lnTo>
                      <a:pt x="2421130" y="740863"/>
                    </a:lnTo>
                    <a:cubicBezTo>
                      <a:pt x="2424930" y="743631"/>
                      <a:pt x="2424856" y="748068"/>
                      <a:pt x="2420966" y="750772"/>
                    </a:cubicBezTo>
                    <a:lnTo>
                      <a:pt x="2384614" y="776048"/>
                    </a:lnTo>
                    <a:cubicBezTo>
                      <a:pt x="2380725" y="778752"/>
                      <a:pt x="2374493" y="778700"/>
                      <a:pt x="2370692" y="775931"/>
                    </a:cubicBezTo>
                    <a:lnTo>
                      <a:pt x="2362541" y="769989"/>
                    </a:lnTo>
                    <a:cubicBezTo>
                      <a:pt x="2358742" y="767220"/>
                      <a:pt x="2358815" y="762783"/>
                      <a:pt x="2362704" y="760080"/>
                    </a:cubicBezTo>
                    <a:lnTo>
                      <a:pt x="2399058" y="734803"/>
                    </a:lnTo>
                    <a:cubicBezTo>
                      <a:pt x="2401003" y="733452"/>
                      <a:pt x="2403534" y="732789"/>
                      <a:pt x="2406052" y="732810"/>
                    </a:cubicBezTo>
                    <a:close/>
                    <a:moveTo>
                      <a:pt x="1625055" y="732810"/>
                    </a:moveTo>
                    <a:cubicBezTo>
                      <a:pt x="1627573" y="732831"/>
                      <a:pt x="1630082" y="733537"/>
                      <a:pt x="1631981" y="734921"/>
                    </a:cubicBezTo>
                    <a:lnTo>
                      <a:pt x="1640133" y="740863"/>
                    </a:lnTo>
                    <a:cubicBezTo>
                      <a:pt x="1643932" y="743631"/>
                      <a:pt x="1643859" y="748068"/>
                      <a:pt x="1639968" y="750772"/>
                    </a:cubicBezTo>
                    <a:lnTo>
                      <a:pt x="1603617" y="776048"/>
                    </a:lnTo>
                    <a:cubicBezTo>
                      <a:pt x="1599726" y="778752"/>
                      <a:pt x="1593494" y="778700"/>
                      <a:pt x="1589694" y="775931"/>
                    </a:cubicBezTo>
                    <a:lnTo>
                      <a:pt x="1581543" y="769989"/>
                    </a:lnTo>
                    <a:cubicBezTo>
                      <a:pt x="1577744" y="767220"/>
                      <a:pt x="1577817" y="762783"/>
                      <a:pt x="1581707" y="760080"/>
                    </a:cubicBezTo>
                    <a:lnTo>
                      <a:pt x="1618060" y="734803"/>
                    </a:lnTo>
                    <a:cubicBezTo>
                      <a:pt x="1620006" y="733452"/>
                      <a:pt x="1622536" y="732789"/>
                      <a:pt x="1625055" y="732810"/>
                    </a:cubicBezTo>
                    <a:close/>
                    <a:moveTo>
                      <a:pt x="845536" y="732810"/>
                    </a:moveTo>
                    <a:cubicBezTo>
                      <a:pt x="848054" y="732831"/>
                      <a:pt x="850563" y="733537"/>
                      <a:pt x="852462" y="734921"/>
                    </a:cubicBezTo>
                    <a:lnTo>
                      <a:pt x="860615" y="740863"/>
                    </a:lnTo>
                    <a:cubicBezTo>
                      <a:pt x="864413" y="743631"/>
                      <a:pt x="864341" y="748068"/>
                      <a:pt x="860450" y="750772"/>
                    </a:cubicBezTo>
                    <a:lnTo>
                      <a:pt x="824097" y="776048"/>
                    </a:lnTo>
                    <a:cubicBezTo>
                      <a:pt x="820206" y="778752"/>
                      <a:pt x="813974" y="778700"/>
                      <a:pt x="810175" y="775931"/>
                    </a:cubicBezTo>
                    <a:lnTo>
                      <a:pt x="802023" y="769989"/>
                    </a:lnTo>
                    <a:cubicBezTo>
                      <a:pt x="798224" y="767220"/>
                      <a:pt x="798299" y="762783"/>
                      <a:pt x="802187" y="760080"/>
                    </a:cubicBezTo>
                    <a:lnTo>
                      <a:pt x="838541" y="734803"/>
                    </a:lnTo>
                    <a:cubicBezTo>
                      <a:pt x="840486" y="733452"/>
                      <a:pt x="843017" y="732789"/>
                      <a:pt x="845536" y="732810"/>
                    </a:cubicBezTo>
                    <a:close/>
                    <a:moveTo>
                      <a:pt x="64537" y="732810"/>
                    </a:moveTo>
                    <a:cubicBezTo>
                      <a:pt x="67056" y="732831"/>
                      <a:pt x="69564" y="733537"/>
                      <a:pt x="71464" y="734921"/>
                    </a:cubicBezTo>
                    <a:lnTo>
                      <a:pt x="79616" y="740863"/>
                    </a:lnTo>
                    <a:cubicBezTo>
                      <a:pt x="83415" y="743631"/>
                      <a:pt x="83342" y="748068"/>
                      <a:pt x="79451" y="750772"/>
                    </a:cubicBezTo>
                    <a:lnTo>
                      <a:pt x="43098" y="776048"/>
                    </a:lnTo>
                    <a:cubicBezTo>
                      <a:pt x="39209" y="778752"/>
                      <a:pt x="32977" y="778700"/>
                      <a:pt x="29178" y="775931"/>
                    </a:cubicBezTo>
                    <a:lnTo>
                      <a:pt x="21025" y="769989"/>
                    </a:lnTo>
                    <a:cubicBezTo>
                      <a:pt x="17227" y="767220"/>
                      <a:pt x="17300" y="762783"/>
                      <a:pt x="21189" y="760080"/>
                    </a:cubicBezTo>
                    <a:lnTo>
                      <a:pt x="57544" y="734803"/>
                    </a:lnTo>
                    <a:cubicBezTo>
                      <a:pt x="59487" y="733452"/>
                      <a:pt x="62018" y="732789"/>
                      <a:pt x="64537" y="732810"/>
                    </a:cubicBezTo>
                    <a:close/>
                    <a:moveTo>
                      <a:pt x="2993976" y="703799"/>
                    </a:moveTo>
                    <a:cubicBezTo>
                      <a:pt x="2997408" y="703799"/>
                      <a:pt x="3000842" y="704731"/>
                      <a:pt x="3003462" y="706596"/>
                    </a:cubicBezTo>
                    <a:lnTo>
                      <a:pt x="3067610" y="752260"/>
                    </a:lnTo>
                    <a:cubicBezTo>
                      <a:pt x="3072848" y="755990"/>
                      <a:pt x="3072850" y="762037"/>
                      <a:pt x="3067610" y="765767"/>
                    </a:cubicBezTo>
                    <a:lnTo>
                      <a:pt x="2987448" y="822831"/>
                    </a:lnTo>
                    <a:cubicBezTo>
                      <a:pt x="2982210" y="826560"/>
                      <a:pt x="2973715" y="826560"/>
                      <a:pt x="2968475" y="822831"/>
                    </a:cubicBezTo>
                    <a:lnTo>
                      <a:pt x="2904327" y="777166"/>
                    </a:lnTo>
                    <a:cubicBezTo>
                      <a:pt x="2899088" y="773437"/>
                      <a:pt x="2899088" y="767389"/>
                      <a:pt x="2904327" y="763660"/>
                    </a:cubicBezTo>
                    <a:lnTo>
                      <a:pt x="2984488" y="706596"/>
                    </a:lnTo>
                    <a:cubicBezTo>
                      <a:pt x="2987109" y="704730"/>
                      <a:pt x="2990542" y="703799"/>
                      <a:pt x="2993976" y="703799"/>
                    </a:cubicBezTo>
                    <a:close/>
                    <a:moveTo>
                      <a:pt x="2212820" y="703799"/>
                    </a:moveTo>
                    <a:cubicBezTo>
                      <a:pt x="2216253" y="703799"/>
                      <a:pt x="2219686" y="704731"/>
                      <a:pt x="2222306" y="706596"/>
                    </a:cubicBezTo>
                    <a:lnTo>
                      <a:pt x="2286454" y="752260"/>
                    </a:lnTo>
                    <a:cubicBezTo>
                      <a:pt x="2291694" y="755990"/>
                      <a:pt x="2291695" y="762037"/>
                      <a:pt x="2286454" y="765767"/>
                    </a:cubicBezTo>
                    <a:lnTo>
                      <a:pt x="2206294" y="822831"/>
                    </a:lnTo>
                    <a:cubicBezTo>
                      <a:pt x="2201054" y="826560"/>
                      <a:pt x="2192559" y="826560"/>
                      <a:pt x="2187319" y="822831"/>
                    </a:cubicBezTo>
                    <a:lnTo>
                      <a:pt x="2123171" y="777166"/>
                    </a:lnTo>
                    <a:cubicBezTo>
                      <a:pt x="2117932" y="773437"/>
                      <a:pt x="2117932" y="767389"/>
                      <a:pt x="2123171" y="763660"/>
                    </a:cubicBezTo>
                    <a:lnTo>
                      <a:pt x="2203333" y="706596"/>
                    </a:lnTo>
                    <a:cubicBezTo>
                      <a:pt x="2205953" y="704730"/>
                      <a:pt x="2209387" y="703799"/>
                      <a:pt x="2212820" y="703799"/>
                    </a:cubicBezTo>
                    <a:close/>
                    <a:moveTo>
                      <a:pt x="1431823" y="703799"/>
                    </a:moveTo>
                    <a:cubicBezTo>
                      <a:pt x="1435255" y="703799"/>
                      <a:pt x="1438689" y="704731"/>
                      <a:pt x="1441309" y="706596"/>
                    </a:cubicBezTo>
                    <a:lnTo>
                      <a:pt x="1505457" y="752260"/>
                    </a:lnTo>
                    <a:cubicBezTo>
                      <a:pt x="1510696" y="755990"/>
                      <a:pt x="1510696" y="762037"/>
                      <a:pt x="1505457" y="765767"/>
                    </a:cubicBezTo>
                    <a:lnTo>
                      <a:pt x="1425295" y="822831"/>
                    </a:lnTo>
                    <a:cubicBezTo>
                      <a:pt x="1420055" y="826560"/>
                      <a:pt x="1411562" y="826560"/>
                      <a:pt x="1406322" y="822831"/>
                    </a:cubicBezTo>
                    <a:lnTo>
                      <a:pt x="1342174" y="777166"/>
                    </a:lnTo>
                    <a:cubicBezTo>
                      <a:pt x="1336934" y="773437"/>
                      <a:pt x="1336934" y="767389"/>
                      <a:pt x="1342174" y="763660"/>
                    </a:cubicBezTo>
                    <a:lnTo>
                      <a:pt x="1422336" y="706596"/>
                    </a:lnTo>
                    <a:cubicBezTo>
                      <a:pt x="1424955" y="704730"/>
                      <a:pt x="1428388" y="703799"/>
                      <a:pt x="1431823" y="703799"/>
                    </a:cubicBezTo>
                    <a:close/>
                    <a:moveTo>
                      <a:pt x="652303" y="703799"/>
                    </a:moveTo>
                    <a:cubicBezTo>
                      <a:pt x="655735" y="703799"/>
                      <a:pt x="659170" y="704731"/>
                      <a:pt x="661789" y="706596"/>
                    </a:cubicBezTo>
                    <a:lnTo>
                      <a:pt x="725937" y="752260"/>
                    </a:lnTo>
                    <a:cubicBezTo>
                      <a:pt x="731177" y="755990"/>
                      <a:pt x="731177" y="762037"/>
                      <a:pt x="725937" y="765767"/>
                    </a:cubicBezTo>
                    <a:lnTo>
                      <a:pt x="645776" y="822831"/>
                    </a:lnTo>
                    <a:cubicBezTo>
                      <a:pt x="640537" y="826560"/>
                      <a:pt x="632042" y="826560"/>
                      <a:pt x="626803" y="822831"/>
                    </a:cubicBezTo>
                    <a:lnTo>
                      <a:pt x="562654" y="777166"/>
                    </a:lnTo>
                    <a:cubicBezTo>
                      <a:pt x="557416" y="773437"/>
                      <a:pt x="557416" y="767389"/>
                      <a:pt x="562654" y="763660"/>
                    </a:cubicBezTo>
                    <a:lnTo>
                      <a:pt x="642816" y="706596"/>
                    </a:lnTo>
                    <a:cubicBezTo>
                      <a:pt x="645436" y="704730"/>
                      <a:pt x="648869" y="703799"/>
                      <a:pt x="652303" y="703799"/>
                    </a:cubicBezTo>
                    <a:close/>
                    <a:moveTo>
                      <a:pt x="3556544" y="701699"/>
                    </a:moveTo>
                    <a:lnTo>
                      <a:pt x="3556624" y="701723"/>
                    </a:lnTo>
                    <a:lnTo>
                      <a:pt x="3577376" y="784727"/>
                    </a:lnTo>
                    <a:lnTo>
                      <a:pt x="3564815" y="784727"/>
                    </a:lnTo>
                    <a:lnTo>
                      <a:pt x="3509067" y="745042"/>
                    </a:lnTo>
                    <a:cubicBezTo>
                      <a:pt x="3503831" y="741315"/>
                      <a:pt x="3503831" y="735270"/>
                      <a:pt x="3509067" y="731543"/>
                    </a:cubicBezTo>
                    <a:lnTo>
                      <a:pt x="3547062" y="704495"/>
                    </a:lnTo>
                    <a:cubicBezTo>
                      <a:pt x="3549681" y="702631"/>
                      <a:pt x="3553113" y="701699"/>
                      <a:pt x="3556544" y="701699"/>
                    </a:cubicBezTo>
                    <a:close/>
                    <a:moveTo>
                      <a:pt x="2775547" y="701699"/>
                    </a:moveTo>
                    <a:cubicBezTo>
                      <a:pt x="2778979" y="701699"/>
                      <a:pt x="2782410" y="702631"/>
                      <a:pt x="2785029" y="704495"/>
                    </a:cubicBezTo>
                    <a:lnTo>
                      <a:pt x="2840776" y="744179"/>
                    </a:lnTo>
                    <a:cubicBezTo>
                      <a:pt x="2846014" y="747907"/>
                      <a:pt x="2846014" y="753952"/>
                      <a:pt x="2840776" y="757679"/>
                    </a:cubicBezTo>
                    <a:lnTo>
                      <a:pt x="2802781" y="784727"/>
                    </a:lnTo>
                    <a:cubicBezTo>
                      <a:pt x="2797545" y="788454"/>
                      <a:pt x="2789054" y="788454"/>
                      <a:pt x="2783818" y="784727"/>
                    </a:cubicBezTo>
                    <a:lnTo>
                      <a:pt x="2728069" y="745042"/>
                    </a:lnTo>
                    <a:cubicBezTo>
                      <a:pt x="2722833" y="741315"/>
                      <a:pt x="2722833" y="735270"/>
                      <a:pt x="2728069" y="731543"/>
                    </a:cubicBezTo>
                    <a:lnTo>
                      <a:pt x="2766065" y="704495"/>
                    </a:lnTo>
                    <a:cubicBezTo>
                      <a:pt x="2768683" y="702631"/>
                      <a:pt x="2772114" y="701699"/>
                      <a:pt x="2775547" y="701699"/>
                    </a:cubicBezTo>
                    <a:close/>
                    <a:moveTo>
                      <a:pt x="1994391" y="701699"/>
                    </a:moveTo>
                    <a:cubicBezTo>
                      <a:pt x="1997823" y="701699"/>
                      <a:pt x="2001256" y="702631"/>
                      <a:pt x="2003873" y="704495"/>
                    </a:cubicBezTo>
                    <a:lnTo>
                      <a:pt x="2059622" y="744179"/>
                    </a:lnTo>
                    <a:cubicBezTo>
                      <a:pt x="2064859" y="747907"/>
                      <a:pt x="2064859" y="753952"/>
                      <a:pt x="2059622" y="757679"/>
                    </a:cubicBezTo>
                    <a:lnTo>
                      <a:pt x="2021626" y="784727"/>
                    </a:lnTo>
                    <a:cubicBezTo>
                      <a:pt x="2016389" y="788454"/>
                      <a:pt x="2007899" y="788454"/>
                      <a:pt x="2002662" y="784727"/>
                    </a:cubicBezTo>
                    <a:lnTo>
                      <a:pt x="1946914" y="745042"/>
                    </a:lnTo>
                    <a:cubicBezTo>
                      <a:pt x="1941677" y="741315"/>
                      <a:pt x="1941677" y="735270"/>
                      <a:pt x="1946914" y="731543"/>
                    </a:cubicBezTo>
                    <a:lnTo>
                      <a:pt x="1984910" y="704495"/>
                    </a:lnTo>
                    <a:cubicBezTo>
                      <a:pt x="1987529" y="702631"/>
                      <a:pt x="1990960" y="701699"/>
                      <a:pt x="1994391" y="701699"/>
                    </a:cubicBezTo>
                    <a:close/>
                    <a:moveTo>
                      <a:pt x="1213393" y="701699"/>
                    </a:moveTo>
                    <a:cubicBezTo>
                      <a:pt x="1216826" y="701699"/>
                      <a:pt x="1220257" y="702631"/>
                      <a:pt x="1222876" y="704495"/>
                    </a:cubicBezTo>
                    <a:lnTo>
                      <a:pt x="1278623" y="744179"/>
                    </a:lnTo>
                    <a:cubicBezTo>
                      <a:pt x="1283860" y="747907"/>
                      <a:pt x="1283860" y="753952"/>
                      <a:pt x="1278623" y="757679"/>
                    </a:cubicBezTo>
                    <a:lnTo>
                      <a:pt x="1240629" y="784727"/>
                    </a:lnTo>
                    <a:cubicBezTo>
                      <a:pt x="1235390" y="788454"/>
                      <a:pt x="1226900" y="788454"/>
                      <a:pt x="1221664" y="784727"/>
                    </a:cubicBezTo>
                    <a:lnTo>
                      <a:pt x="1165916" y="745042"/>
                    </a:lnTo>
                    <a:cubicBezTo>
                      <a:pt x="1160679" y="741315"/>
                      <a:pt x="1160679" y="735270"/>
                      <a:pt x="1165916" y="731543"/>
                    </a:cubicBezTo>
                    <a:lnTo>
                      <a:pt x="1203911" y="704495"/>
                    </a:lnTo>
                    <a:cubicBezTo>
                      <a:pt x="1206530" y="702631"/>
                      <a:pt x="1209961" y="701699"/>
                      <a:pt x="1213393" y="701699"/>
                    </a:cubicBezTo>
                    <a:close/>
                    <a:moveTo>
                      <a:pt x="433874" y="701699"/>
                    </a:moveTo>
                    <a:cubicBezTo>
                      <a:pt x="437306" y="701699"/>
                      <a:pt x="440737" y="702631"/>
                      <a:pt x="443357" y="704495"/>
                    </a:cubicBezTo>
                    <a:lnTo>
                      <a:pt x="499104" y="744179"/>
                    </a:lnTo>
                    <a:cubicBezTo>
                      <a:pt x="504340" y="747907"/>
                      <a:pt x="504340" y="753952"/>
                      <a:pt x="499104" y="757679"/>
                    </a:cubicBezTo>
                    <a:lnTo>
                      <a:pt x="461109" y="784727"/>
                    </a:lnTo>
                    <a:cubicBezTo>
                      <a:pt x="455872" y="788454"/>
                      <a:pt x="447380" y="788454"/>
                      <a:pt x="442144" y="784727"/>
                    </a:cubicBezTo>
                    <a:lnTo>
                      <a:pt x="386396" y="745042"/>
                    </a:lnTo>
                    <a:cubicBezTo>
                      <a:pt x="381160" y="741315"/>
                      <a:pt x="381160" y="735270"/>
                      <a:pt x="386396" y="731543"/>
                    </a:cubicBezTo>
                    <a:lnTo>
                      <a:pt x="424393" y="704495"/>
                    </a:lnTo>
                    <a:cubicBezTo>
                      <a:pt x="427010" y="702631"/>
                      <a:pt x="430443" y="701699"/>
                      <a:pt x="433874" y="701699"/>
                    </a:cubicBezTo>
                    <a:close/>
                    <a:moveTo>
                      <a:pt x="3469881" y="700182"/>
                    </a:moveTo>
                    <a:cubicBezTo>
                      <a:pt x="3472730" y="700150"/>
                      <a:pt x="3475594" y="700891"/>
                      <a:pt x="3477801" y="702414"/>
                    </a:cubicBezTo>
                    <a:lnTo>
                      <a:pt x="3487273" y="708949"/>
                    </a:lnTo>
                    <a:cubicBezTo>
                      <a:pt x="3491686" y="711994"/>
                      <a:pt x="3491797" y="717009"/>
                      <a:pt x="3487518" y="720152"/>
                    </a:cubicBezTo>
                    <a:lnTo>
                      <a:pt x="3461720" y="739100"/>
                    </a:lnTo>
                    <a:cubicBezTo>
                      <a:pt x="3457443" y="742241"/>
                      <a:pt x="3450397" y="742319"/>
                      <a:pt x="3445984" y="739275"/>
                    </a:cubicBezTo>
                    <a:lnTo>
                      <a:pt x="3436512" y="732739"/>
                    </a:lnTo>
                    <a:cubicBezTo>
                      <a:pt x="3432098" y="729695"/>
                      <a:pt x="3431988" y="724678"/>
                      <a:pt x="3436266" y="721537"/>
                    </a:cubicBezTo>
                    <a:lnTo>
                      <a:pt x="3462063" y="702588"/>
                    </a:lnTo>
                    <a:cubicBezTo>
                      <a:pt x="3464202" y="701018"/>
                      <a:pt x="3467034" y="700213"/>
                      <a:pt x="3469881" y="700182"/>
                    </a:cubicBezTo>
                    <a:close/>
                    <a:moveTo>
                      <a:pt x="2688883" y="700182"/>
                    </a:moveTo>
                    <a:cubicBezTo>
                      <a:pt x="2691731" y="700150"/>
                      <a:pt x="2694596" y="700891"/>
                      <a:pt x="2696804" y="702414"/>
                    </a:cubicBezTo>
                    <a:lnTo>
                      <a:pt x="2706276" y="708949"/>
                    </a:lnTo>
                    <a:cubicBezTo>
                      <a:pt x="2710688" y="711994"/>
                      <a:pt x="2710798" y="717009"/>
                      <a:pt x="2706521" y="720152"/>
                    </a:cubicBezTo>
                    <a:lnTo>
                      <a:pt x="2680723" y="739100"/>
                    </a:lnTo>
                    <a:cubicBezTo>
                      <a:pt x="2676446" y="742241"/>
                      <a:pt x="2669398" y="742319"/>
                      <a:pt x="2664985" y="739275"/>
                    </a:cubicBezTo>
                    <a:lnTo>
                      <a:pt x="2655514" y="732739"/>
                    </a:lnTo>
                    <a:cubicBezTo>
                      <a:pt x="2651100" y="729695"/>
                      <a:pt x="2650990" y="724678"/>
                      <a:pt x="2655268" y="721537"/>
                    </a:cubicBezTo>
                    <a:lnTo>
                      <a:pt x="2681066" y="702588"/>
                    </a:lnTo>
                    <a:cubicBezTo>
                      <a:pt x="2683205" y="701018"/>
                      <a:pt x="2686036" y="700213"/>
                      <a:pt x="2688883" y="700182"/>
                    </a:cubicBezTo>
                    <a:close/>
                    <a:moveTo>
                      <a:pt x="1907727" y="700182"/>
                    </a:moveTo>
                    <a:cubicBezTo>
                      <a:pt x="1910576" y="700150"/>
                      <a:pt x="1913441" y="700891"/>
                      <a:pt x="1915647" y="702414"/>
                    </a:cubicBezTo>
                    <a:lnTo>
                      <a:pt x="1925120" y="708949"/>
                    </a:lnTo>
                    <a:cubicBezTo>
                      <a:pt x="1929533" y="711994"/>
                      <a:pt x="1929643" y="717009"/>
                      <a:pt x="1925365" y="720152"/>
                    </a:cubicBezTo>
                    <a:lnTo>
                      <a:pt x="1899567" y="739100"/>
                    </a:lnTo>
                    <a:cubicBezTo>
                      <a:pt x="1895290" y="742241"/>
                      <a:pt x="1888243" y="742319"/>
                      <a:pt x="1883829" y="739275"/>
                    </a:cubicBezTo>
                    <a:lnTo>
                      <a:pt x="1874358" y="732739"/>
                    </a:lnTo>
                    <a:cubicBezTo>
                      <a:pt x="1869945" y="729695"/>
                      <a:pt x="1869835" y="724678"/>
                      <a:pt x="1874113" y="721537"/>
                    </a:cubicBezTo>
                    <a:lnTo>
                      <a:pt x="1899910" y="702588"/>
                    </a:lnTo>
                    <a:cubicBezTo>
                      <a:pt x="1902049" y="701018"/>
                      <a:pt x="1904881" y="700213"/>
                      <a:pt x="1907727" y="700182"/>
                    </a:cubicBezTo>
                    <a:close/>
                    <a:moveTo>
                      <a:pt x="1126730" y="700182"/>
                    </a:moveTo>
                    <a:cubicBezTo>
                      <a:pt x="1129578" y="700150"/>
                      <a:pt x="1132443" y="700891"/>
                      <a:pt x="1134650" y="702414"/>
                    </a:cubicBezTo>
                    <a:lnTo>
                      <a:pt x="1144122" y="708949"/>
                    </a:lnTo>
                    <a:cubicBezTo>
                      <a:pt x="1148534" y="711994"/>
                      <a:pt x="1148646" y="717009"/>
                      <a:pt x="1144368" y="720152"/>
                    </a:cubicBezTo>
                    <a:lnTo>
                      <a:pt x="1118569" y="739100"/>
                    </a:lnTo>
                    <a:cubicBezTo>
                      <a:pt x="1114292" y="742241"/>
                      <a:pt x="1107245" y="742319"/>
                      <a:pt x="1102832" y="739275"/>
                    </a:cubicBezTo>
                    <a:lnTo>
                      <a:pt x="1093361" y="732739"/>
                    </a:lnTo>
                    <a:cubicBezTo>
                      <a:pt x="1088947" y="729695"/>
                      <a:pt x="1088836" y="724678"/>
                      <a:pt x="1093115" y="721537"/>
                    </a:cubicBezTo>
                    <a:lnTo>
                      <a:pt x="1118912" y="702588"/>
                    </a:lnTo>
                    <a:cubicBezTo>
                      <a:pt x="1121052" y="701018"/>
                      <a:pt x="1123882" y="700213"/>
                      <a:pt x="1126730" y="700182"/>
                    </a:cubicBezTo>
                    <a:close/>
                    <a:moveTo>
                      <a:pt x="347211" y="700182"/>
                    </a:moveTo>
                    <a:cubicBezTo>
                      <a:pt x="350059" y="700150"/>
                      <a:pt x="352924" y="700891"/>
                      <a:pt x="355130" y="702414"/>
                    </a:cubicBezTo>
                    <a:lnTo>
                      <a:pt x="364603" y="708949"/>
                    </a:lnTo>
                    <a:cubicBezTo>
                      <a:pt x="369016" y="711994"/>
                      <a:pt x="369126" y="717009"/>
                      <a:pt x="364848" y="720152"/>
                    </a:cubicBezTo>
                    <a:lnTo>
                      <a:pt x="339051" y="739100"/>
                    </a:lnTo>
                    <a:cubicBezTo>
                      <a:pt x="334772" y="742241"/>
                      <a:pt x="327727" y="742319"/>
                      <a:pt x="323313" y="739275"/>
                    </a:cubicBezTo>
                    <a:lnTo>
                      <a:pt x="313841" y="732739"/>
                    </a:lnTo>
                    <a:cubicBezTo>
                      <a:pt x="309428" y="729695"/>
                      <a:pt x="309317" y="724678"/>
                      <a:pt x="313596" y="721537"/>
                    </a:cubicBezTo>
                    <a:lnTo>
                      <a:pt x="339393" y="702588"/>
                    </a:lnTo>
                    <a:cubicBezTo>
                      <a:pt x="341532" y="701018"/>
                      <a:pt x="344364" y="700213"/>
                      <a:pt x="347211" y="700182"/>
                    </a:cubicBezTo>
                    <a:close/>
                    <a:moveTo>
                      <a:pt x="3338187" y="699944"/>
                    </a:moveTo>
                    <a:lnTo>
                      <a:pt x="3373331" y="699944"/>
                    </a:lnTo>
                    <a:cubicBezTo>
                      <a:pt x="3384194" y="699944"/>
                      <a:pt x="3392999" y="706213"/>
                      <a:pt x="3392999" y="713945"/>
                    </a:cubicBezTo>
                    <a:lnTo>
                      <a:pt x="3392999" y="730540"/>
                    </a:lnTo>
                    <a:cubicBezTo>
                      <a:pt x="3393000" y="738271"/>
                      <a:pt x="3384194" y="744539"/>
                      <a:pt x="3373332" y="744539"/>
                    </a:cubicBezTo>
                    <a:lnTo>
                      <a:pt x="3338187" y="744539"/>
                    </a:lnTo>
                    <a:cubicBezTo>
                      <a:pt x="3327325" y="744539"/>
                      <a:pt x="3318519" y="738271"/>
                      <a:pt x="3318519" y="730540"/>
                    </a:cubicBezTo>
                    <a:lnTo>
                      <a:pt x="3318519" y="713945"/>
                    </a:lnTo>
                    <a:cubicBezTo>
                      <a:pt x="3318519" y="706213"/>
                      <a:pt x="3327325" y="699944"/>
                      <a:pt x="3338187" y="699944"/>
                    </a:cubicBezTo>
                    <a:close/>
                    <a:moveTo>
                      <a:pt x="2557031" y="699944"/>
                    </a:moveTo>
                    <a:lnTo>
                      <a:pt x="2592176" y="699944"/>
                    </a:lnTo>
                    <a:cubicBezTo>
                      <a:pt x="2603038" y="699944"/>
                      <a:pt x="2611844" y="706213"/>
                      <a:pt x="2611844" y="713945"/>
                    </a:cubicBezTo>
                    <a:lnTo>
                      <a:pt x="2611844" y="730540"/>
                    </a:lnTo>
                    <a:cubicBezTo>
                      <a:pt x="2611846" y="738271"/>
                      <a:pt x="2603038" y="744539"/>
                      <a:pt x="2592176" y="744539"/>
                    </a:cubicBezTo>
                    <a:lnTo>
                      <a:pt x="2557031" y="744539"/>
                    </a:lnTo>
                    <a:cubicBezTo>
                      <a:pt x="2546170" y="744539"/>
                      <a:pt x="2537364" y="738271"/>
                      <a:pt x="2537364" y="730540"/>
                    </a:cubicBezTo>
                    <a:lnTo>
                      <a:pt x="2537364" y="713945"/>
                    </a:lnTo>
                    <a:cubicBezTo>
                      <a:pt x="2537364" y="706213"/>
                      <a:pt x="2546170" y="699944"/>
                      <a:pt x="2557031" y="699944"/>
                    </a:cubicBezTo>
                    <a:close/>
                    <a:moveTo>
                      <a:pt x="1776034" y="699944"/>
                    </a:moveTo>
                    <a:lnTo>
                      <a:pt x="1811178" y="699944"/>
                    </a:lnTo>
                    <a:cubicBezTo>
                      <a:pt x="1822041" y="699944"/>
                      <a:pt x="1830847" y="706213"/>
                      <a:pt x="1830847" y="713945"/>
                    </a:cubicBezTo>
                    <a:lnTo>
                      <a:pt x="1830847" y="730540"/>
                    </a:lnTo>
                    <a:cubicBezTo>
                      <a:pt x="1830847" y="738271"/>
                      <a:pt x="1822041" y="744539"/>
                      <a:pt x="1811179" y="744539"/>
                    </a:cubicBezTo>
                    <a:lnTo>
                      <a:pt x="1776034" y="744539"/>
                    </a:lnTo>
                    <a:cubicBezTo>
                      <a:pt x="1765171" y="744539"/>
                      <a:pt x="1756366" y="738271"/>
                      <a:pt x="1756366" y="730540"/>
                    </a:cubicBezTo>
                    <a:lnTo>
                      <a:pt x="1756366" y="713945"/>
                    </a:lnTo>
                    <a:cubicBezTo>
                      <a:pt x="1756366" y="706213"/>
                      <a:pt x="1765171" y="699944"/>
                      <a:pt x="1776034" y="699944"/>
                    </a:cubicBezTo>
                    <a:close/>
                    <a:moveTo>
                      <a:pt x="996514" y="699944"/>
                    </a:moveTo>
                    <a:lnTo>
                      <a:pt x="1031659" y="699944"/>
                    </a:lnTo>
                    <a:cubicBezTo>
                      <a:pt x="1042521" y="699944"/>
                      <a:pt x="1051327" y="706213"/>
                      <a:pt x="1051327" y="713945"/>
                    </a:cubicBezTo>
                    <a:lnTo>
                      <a:pt x="1051327" y="730540"/>
                    </a:lnTo>
                    <a:cubicBezTo>
                      <a:pt x="1051327" y="738271"/>
                      <a:pt x="1042521" y="744539"/>
                      <a:pt x="1031659" y="744539"/>
                    </a:cubicBezTo>
                    <a:lnTo>
                      <a:pt x="996514" y="744539"/>
                    </a:lnTo>
                    <a:cubicBezTo>
                      <a:pt x="985653" y="744539"/>
                      <a:pt x="976847" y="738271"/>
                      <a:pt x="976847" y="730540"/>
                    </a:cubicBezTo>
                    <a:lnTo>
                      <a:pt x="976847" y="713945"/>
                    </a:lnTo>
                    <a:cubicBezTo>
                      <a:pt x="976847" y="706213"/>
                      <a:pt x="985653" y="699944"/>
                      <a:pt x="996514" y="699944"/>
                    </a:cubicBezTo>
                    <a:close/>
                    <a:moveTo>
                      <a:pt x="215516" y="699944"/>
                    </a:moveTo>
                    <a:lnTo>
                      <a:pt x="250660" y="699944"/>
                    </a:lnTo>
                    <a:cubicBezTo>
                      <a:pt x="261524" y="699944"/>
                      <a:pt x="270328" y="706213"/>
                      <a:pt x="270328" y="713945"/>
                    </a:cubicBezTo>
                    <a:lnTo>
                      <a:pt x="270328" y="730540"/>
                    </a:lnTo>
                    <a:cubicBezTo>
                      <a:pt x="270330" y="738271"/>
                      <a:pt x="261524" y="744539"/>
                      <a:pt x="250662" y="744539"/>
                    </a:cubicBezTo>
                    <a:lnTo>
                      <a:pt x="215516" y="744539"/>
                    </a:lnTo>
                    <a:cubicBezTo>
                      <a:pt x="204654" y="744539"/>
                      <a:pt x="195848" y="738271"/>
                      <a:pt x="195848" y="730540"/>
                    </a:cubicBezTo>
                    <a:lnTo>
                      <a:pt x="195848" y="713945"/>
                    </a:lnTo>
                    <a:cubicBezTo>
                      <a:pt x="195848" y="706213"/>
                      <a:pt x="204654" y="699944"/>
                      <a:pt x="215516" y="699944"/>
                    </a:cubicBezTo>
                    <a:close/>
                    <a:moveTo>
                      <a:pt x="40290" y="659278"/>
                    </a:moveTo>
                    <a:lnTo>
                      <a:pt x="66210" y="677728"/>
                    </a:lnTo>
                    <a:cubicBezTo>
                      <a:pt x="69962" y="680399"/>
                      <a:pt x="72775" y="683485"/>
                      <a:pt x="74651" y="686778"/>
                    </a:cubicBezTo>
                    <a:lnTo>
                      <a:pt x="76958" y="695215"/>
                    </a:lnTo>
                    <a:lnTo>
                      <a:pt x="77350" y="695215"/>
                    </a:lnTo>
                    <a:lnTo>
                      <a:pt x="77466" y="695637"/>
                    </a:lnTo>
                    <a:cubicBezTo>
                      <a:pt x="77400" y="695876"/>
                      <a:pt x="77334" y="696115"/>
                      <a:pt x="77269" y="696354"/>
                    </a:cubicBezTo>
                    <a:cubicBezTo>
                      <a:pt x="77334" y="696593"/>
                      <a:pt x="77400" y="696834"/>
                      <a:pt x="77466" y="697073"/>
                    </a:cubicBezTo>
                    <a:lnTo>
                      <a:pt x="77073" y="697073"/>
                    </a:lnTo>
                    <a:lnTo>
                      <a:pt x="74651" y="705932"/>
                    </a:lnTo>
                    <a:cubicBezTo>
                      <a:pt x="72775" y="709224"/>
                      <a:pt x="69962" y="712310"/>
                      <a:pt x="66210" y="714982"/>
                    </a:cubicBezTo>
                    <a:lnTo>
                      <a:pt x="25047" y="744283"/>
                    </a:lnTo>
                    <a:lnTo>
                      <a:pt x="18561" y="746195"/>
                    </a:lnTo>
                    <a:close/>
                    <a:moveTo>
                      <a:pt x="2974518" y="656404"/>
                    </a:moveTo>
                    <a:cubicBezTo>
                      <a:pt x="2976586" y="656430"/>
                      <a:pt x="2978640" y="657018"/>
                      <a:pt x="2980190" y="658160"/>
                    </a:cubicBezTo>
                    <a:lnTo>
                      <a:pt x="3005852" y="677088"/>
                    </a:lnTo>
                    <a:cubicBezTo>
                      <a:pt x="3008952" y="679374"/>
                      <a:pt x="3008860" y="683016"/>
                      <a:pt x="3005650" y="685222"/>
                    </a:cubicBezTo>
                    <a:lnTo>
                      <a:pt x="2996841" y="691274"/>
                    </a:lnTo>
                    <a:cubicBezTo>
                      <a:pt x="2993630" y="693480"/>
                      <a:pt x="2988514" y="693416"/>
                      <a:pt x="2985414" y="691131"/>
                    </a:cubicBezTo>
                    <a:lnTo>
                      <a:pt x="2959751" y="672203"/>
                    </a:lnTo>
                    <a:cubicBezTo>
                      <a:pt x="2956653" y="669917"/>
                      <a:pt x="2956742" y="666275"/>
                      <a:pt x="2959954" y="664069"/>
                    </a:cubicBezTo>
                    <a:lnTo>
                      <a:pt x="2968763" y="658017"/>
                    </a:lnTo>
                    <a:cubicBezTo>
                      <a:pt x="2970368" y="656914"/>
                      <a:pt x="2972450" y="656378"/>
                      <a:pt x="2974518" y="656404"/>
                    </a:cubicBezTo>
                    <a:close/>
                    <a:moveTo>
                      <a:pt x="2193363" y="656404"/>
                    </a:moveTo>
                    <a:lnTo>
                      <a:pt x="2199035" y="658160"/>
                    </a:lnTo>
                    <a:lnTo>
                      <a:pt x="2224697" y="677088"/>
                    </a:lnTo>
                    <a:cubicBezTo>
                      <a:pt x="2227796" y="679374"/>
                      <a:pt x="2227706" y="683016"/>
                      <a:pt x="2224494" y="685222"/>
                    </a:cubicBezTo>
                    <a:lnTo>
                      <a:pt x="2215687" y="691274"/>
                    </a:lnTo>
                    <a:cubicBezTo>
                      <a:pt x="2212475" y="693480"/>
                      <a:pt x="2207358" y="693416"/>
                      <a:pt x="2204258" y="691131"/>
                    </a:cubicBezTo>
                    <a:lnTo>
                      <a:pt x="2178596" y="672203"/>
                    </a:lnTo>
                    <a:cubicBezTo>
                      <a:pt x="2175497" y="669917"/>
                      <a:pt x="2175586" y="666275"/>
                      <a:pt x="2178798" y="664069"/>
                    </a:cubicBezTo>
                    <a:lnTo>
                      <a:pt x="2187607" y="658017"/>
                    </a:lnTo>
                    <a:cubicBezTo>
                      <a:pt x="2189212" y="656914"/>
                      <a:pt x="2191294" y="656378"/>
                      <a:pt x="2193363" y="656404"/>
                    </a:cubicBezTo>
                    <a:close/>
                    <a:moveTo>
                      <a:pt x="1412364" y="656404"/>
                    </a:moveTo>
                    <a:cubicBezTo>
                      <a:pt x="1414433" y="656430"/>
                      <a:pt x="1416487" y="657018"/>
                      <a:pt x="1418036" y="658160"/>
                    </a:cubicBezTo>
                    <a:lnTo>
                      <a:pt x="1443699" y="677088"/>
                    </a:lnTo>
                    <a:cubicBezTo>
                      <a:pt x="1446799" y="679374"/>
                      <a:pt x="1446708" y="683016"/>
                      <a:pt x="1443496" y="685222"/>
                    </a:cubicBezTo>
                    <a:lnTo>
                      <a:pt x="1434688" y="691274"/>
                    </a:lnTo>
                    <a:cubicBezTo>
                      <a:pt x="1431477" y="693480"/>
                      <a:pt x="1426360" y="693416"/>
                      <a:pt x="1423261" y="691131"/>
                    </a:cubicBezTo>
                    <a:lnTo>
                      <a:pt x="1397599" y="672203"/>
                    </a:lnTo>
                    <a:cubicBezTo>
                      <a:pt x="1394499" y="669917"/>
                      <a:pt x="1394589" y="666275"/>
                      <a:pt x="1397801" y="664069"/>
                    </a:cubicBezTo>
                    <a:lnTo>
                      <a:pt x="1406609" y="658017"/>
                    </a:lnTo>
                    <a:cubicBezTo>
                      <a:pt x="1408215" y="656914"/>
                      <a:pt x="1410297" y="656378"/>
                      <a:pt x="1412364" y="656404"/>
                    </a:cubicBezTo>
                    <a:close/>
                    <a:moveTo>
                      <a:pt x="632844" y="656404"/>
                    </a:moveTo>
                    <a:lnTo>
                      <a:pt x="638516" y="658160"/>
                    </a:lnTo>
                    <a:lnTo>
                      <a:pt x="664180" y="677088"/>
                    </a:lnTo>
                    <a:cubicBezTo>
                      <a:pt x="667280" y="679374"/>
                      <a:pt x="667188" y="683016"/>
                      <a:pt x="663978" y="685222"/>
                    </a:cubicBezTo>
                    <a:lnTo>
                      <a:pt x="655168" y="691274"/>
                    </a:lnTo>
                    <a:cubicBezTo>
                      <a:pt x="651957" y="693480"/>
                      <a:pt x="646842" y="693416"/>
                      <a:pt x="643742" y="691131"/>
                    </a:cubicBezTo>
                    <a:lnTo>
                      <a:pt x="618079" y="672203"/>
                    </a:lnTo>
                    <a:cubicBezTo>
                      <a:pt x="614980" y="669917"/>
                      <a:pt x="615071" y="666275"/>
                      <a:pt x="618281" y="664069"/>
                    </a:cubicBezTo>
                    <a:lnTo>
                      <a:pt x="627090" y="658017"/>
                    </a:lnTo>
                    <a:cubicBezTo>
                      <a:pt x="628695" y="656914"/>
                      <a:pt x="630777" y="656378"/>
                      <a:pt x="632844" y="656404"/>
                    </a:cubicBezTo>
                    <a:close/>
                    <a:moveTo>
                      <a:pt x="3536983" y="641111"/>
                    </a:moveTo>
                    <a:lnTo>
                      <a:pt x="3541591" y="641588"/>
                    </a:lnTo>
                    <a:lnTo>
                      <a:pt x="3553540" y="689387"/>
                    </a:lnTo>
                    <a:lnTo>
                      <a:pt x="3550788" y="689483"/>
                    </a:lnTo>
                    <a:lnTo>
                      <a:pt x="3523330" y="682493"/>
                    </a:lnTo>
                    <a:cubicBezTo>
                      <a:pt x="3514351" y="680208"/>
                      <a:pt x="3509674" y="673172"/>
                      <a:pt x="3512887" y="666779"/>
                    </a:cubicBezTo>
                    <a:lnTo>
                      <a:pt x="3521694" y="649248"/>
                    </a:lnTo>
                    <a:cubicBezTo>
                      <a:pt x="3524102" y="644454"/>
                      <a:pt x="3530264" y="641382"/>
                      <a:pt x="3536983" y="641111"/>
                    </a:cubicBezTo>
                    <a:close/>
                    <a:moveTo>
                      <a:pt x="2755984" y="641111"/>
                    </a:moveTo>
                    <a:cubicBezTo>
                      <a:pt x="2758224" y="641021"/>
                      <a:pt x="2760525" y="641241"/>
                      <a:pt x="2762770" y="641813"/>
                    </a:cubicBezTo>
                    <a:lnTo>
                      <a:pt x="2790226" y="648803"/>
                    </a:lnTo>
                    <a:cubicBezTo>
                      <a:pt x="2799207" y="651090"/>
                      <a:pt x="2803883" y="658124"/>
                      <a:pt x="2800671" y="664516"/>
                    </a:cubicBezTo>
                    <a:lnTo>
                      <a:pt x="2791863" y="682049"/>
                    </a:lnTo>
                    <a:cubicBezTo>
                      <a:pt x="2788652" y="688441"/>
                      <a:pt x="2778769" y="691770"/>
                      <a:pt x="2769790" y="689483"/>
                    </a:cubicBezTo>
                    <a:lnTo>
                      <a:pt x="2742332" y="682493"/>
                    </a:lnTo>
                    <a:cubicBezTo>
                      <a:pt x="2733352" y="680208"/>
                      <a:pt x="2728676" y="673172"/>
                      <a:pt x="2731888" y="666779"/>
                    </a:cubicBezTo>
                    <a:lnTo>
                      <a:pt x="2740696" y="649248"/>
                    </a:lnTo>
                    <a:cubicBezTo>
                      <a:pt x="2743104" y="644454"/>
                      <a:pt x="2749266" y="641382"/>
                      <a:pt x="2755984" y="641111"/>
                    </a:cubicBezTo>
                    <a:close/>
                    <a:moveTo>
                      <a:pt x="1974830" y="641111"/>
                    </a:moveTo>
                    <a:cubicBezTo>
                      <a:pt x="1977069" y="641021"/>
                      <a:pt x="1979369" y="641241"/>
                      <a:pt x="1981615" y="641813"/>
                    </a:cubicBezTo>
                    <a:lnTo>
                      <a:pt x="2009072" y="648803"/>
                    </a:lnTo>
                    <a:cubicBezTo>
                      <a:pt x="2018052" y="651090"/>
                      <a:pt x="2022728" y="658124"/>
                      <a:pt x="2019517" y="664516"/>
                    </a:cubicBezTo>
                    <a:lnTo>
                      <a:pt x="2010708" y="682049"/>
                    </a:lnTo>
                    <a:cubicBezTo>
                      <a:pt x="2007496" y="688441"/>
                      <a:pt x="1997614" y="691770"/>
                      <a:pt x="1988635" y="689483"/>
                    </a:cubicBezTo>
                    <a:lnTo>
                      <a:pt x="1961177" y="682493"/>
                    </a:lnTo>
                    <a:cubicBezTo>
                      <a:pt x="1952197" y="680208"/>
                      <a:pt x="1947521" y="673172"/>
                      <a:pt x="1950732" y="666779"/>
                    </a:cubicBezTo>
                    <a:lnTo>
                      <a:pt x="1959540" y="649248"/>
                    </a:lnTo>
                    <a:cubicBezTo>
                      <a:pt x="1961950" y="644454"/>
                      <a:pt x="1968111" y="641382"/>
                      <a:pt x="1974830" y="641111"/>
                    </a:cubicBezTo>
                    <a:close/>
                    <a:moveTo>
                      <a:pt x="1193831" y="641111"/>
                    </a:moveTo>
                    <a:cubicBezTo>
                      <a:pt x="1196070" y="641021"/>
                      <a:pt x="1198372" y="641241"/>
                      <a:pt x="1200618" y="641813"/>
                    </a:cubicBezTo>
                    <a:lnTo>
                      <a:pt x="1228074" y="648803"/>
                    </a:lnTo>
                    <a:cubicBezTo>
                      <a:pt x="1237054" y="651090"/>
                      <a:pt x="1241730" y="658124"/>
                      <a:pt x="1238519" y="664516"/>
                    </a:cubicBezTo>
                    <a:lnTo>
                      <a:pt x="1229711" y="682049"/>
                    </a:lnTo>
                    <a:cubicBezTo>
                      <a:pt x="1226499" y="688441"/>
                      <a:pt x="1216617" y="691770"/>
                      <a:pt x="1207636" y="689483"/>
                    </a:cubicBezTo>
                    <a:lnTo>
                      <a:pt x="1180179" y="682493"/>
                    </a:lnTo>
                    <a:cubicBezTo>
                      <a:pt x="1171199" y="680208"/>
                      <a:pt x="1166523" y="673172"/>
                      <a:pt x="1169735" y="666779"/>
                    </a:cubicBezTo>
                    <a:lnTo>
                      <a:pt x="1178543" y="649248"/>
                    </a:lnTo>
                    <a:cubicBezTo>
                      <a:pt x="1180952" y="644454"/>
                      <a:pt x="1187113" y="641382"/>
                      <a:pt x="1193831" y="641111"/>
                    </a:cubicBezTo>
                    <a:close/>
                    <a:moveTo>
                      <a:pt x="414312" y="641111"/>
                    </a:moveTo>
                    <a:cubicBezTo>
                      <a:pt x="416552" y="641021"/>
                      <a:pt x="418852" y="641241"/>
                      <a:pt x="421098" y="641813"/>
                    </a:cubicBezTo>
                    <a:lnTo>
                      <a:pt x="448555" y="648803"/>
                    </a:lnTo>
                    <a:cubicBezTo>
                      <a:pt x="457535" y="651090"/>
                      <a:pt x="462210" y="658124"/>
                      <a:pt x="458999" y="664516"/>
                    </a:cubicBezTo>
                    <a:lnTo>
                      <a:pt x="450191" y="682049"/>
                    </a:lnTo>
                    <a:cubicBezTo>
                      <a:pt x="446980" y="688441"/>
                      <a:pt x="437097" y="691770"/>
                      <a:pt x="428118" y="689483"/>
                    </a:cubicBezTo>
                    <a:lnTo>
                      <a:pt x="400660" y="682493"/>
                    </a:lnTo>
                    <a:cubicBezTo>
                      <a:pt x="391680" y="680208"/>
                      <a:pt x="387004" y="673172"/>
                      <a:pt x="390216" y="666779"/>
                    </a:cubicBezTo>
                    <a:lnTo>
                      <a:pt x="399024" y="649248"/>
                    </a:lnTo>
                    <a:cubicBezTo>
                      <a:pt x="401432" y="644454"/>
                      <a:pt x="407594" y="641382"/>
                      <a:pt x="414312" y="641111"/>
                    </a:cubicBezTo>
                    <a:close/>
                    <a:moveTo>
                      <a:pt x="3120543" y="640414"/>
                    </a:moveTo>
                    <a:cubicBezTo>
                      <a:pt x="3130378" y="640414"/>
                      <a:pt x="3140214" y="643086"/>
                      <a:pt x="3147717" y="648427"/>
                    </a:cubicBezTo>
                    <a:lnTo>
                      <a:pt x="3188880" y="677728"/>
                    </a:lnTo>
                    <a:cubicBezTo>
                      <a:pt x="3192632" y="680399"/>
                      <a:pt x="3195445" y="683485"/>
                      <a:pt x="3197322" y="686778"/>
                    </a:cubicBezTo>
                    <a:lnTo>
                      <a:pt x="3199628" y="695215"/>
                    </a:lnTo>
                    <a:lnTo>
                      <a:pt x="3200021" y="695215"/>
                    </a:lnTo>
                    <a:cubicBezTo>
                      <a:pt x="3200060" y="695356"/>
                      <a:pt x="3200098" y="695496"/>
                      <a:pt x="3200136" y="695637"/>
                    </a:cubicBezTo>
                    <a:cubicBezTo>
                      <a:pt x="3200070" y="695876"/>
                      <a:pt x="3200005" y="696115"/>
                      <a:pt x="3199939" y="696354"/>
                    </a:cubicBezTo>
                    <a:cubicBezTo>
                      <a:pt x="3200005" y="696593"/>
                      <a:pt x="3200070" y="696834"/>
                      <a:pt x="3200136" y="697073"/>
                    </a:cubicBezTo>
                    <a:lnTo>
                      <a:pt x="3199744" y="697073"/>
                    </a:lnTo>
                    <a:lnTo>
                      <a:pt x="3197322" y="705932"/>
                    </a:lnTo>
                    <a:cubicBezTo>
                      <a:pt x="3195445" y="709224"/>
                      <a:pt x="3192632" y="712310"/>
                      <a:pt x="3188880" y="714982"/>
                    </a:cubicBezTo>
                    <a:lnTo>
                      <a:pt x="3147717" y="744283"/>
                    </a:lnTo>
                    <a:cubicBezTo>
                      <a:pt x="3132710" y="754966"/>
                      <a:pt x="3108376" y="754966"/>
                      <a:pt x="3093369" y="744283"/>
                    </a:cubicBezTo>
                    <a:lnTo>
                      <a:pt x="3052207" y="714982"/>
                    </a:lnTo>
                    <a:cubicBezTo>
                      <a:pt x="3048455" y="712311"/>
                      <a:pt x="3045641" y="709225"/>
                      <a:pt x="3043764" y="705932"/>
                    </a:cubicBezTo>
                    <a:lnTo>
                      <a:pt x="3041344" y="697073"/>
                    </a:lnTo>
                    <a:lnTo>
                      <a:pt x="3040951" y="697073"/>
                    </a:lnTo>
                    <a:cubicBezTo>
                      <a:pt x="3041017" y="696834"/>
                      <a:pt x="3041081" y="696593"/>
                      <a:pt x="3041147" y="696354"/>
                    </a:cubicBezTo>
                    <a:cubicBezTo>
                      <a:pt x="3041081" y="696115"/>
                      <a:pt x="3041017" y="695876"/>
                      <a:pt x="3040951" y="695637"/>
                    </a:cubicBezTo>
                    <a:lnTo>
                      <a:pt x="3041066" y="695215"/>
                    </a:lnTo>
                    <a:lnTo>
                      <a:pt x="3041458" y="695215"/>
                    </a:lnTo>
                    <a:lnTo>
                      <a:pt x="3043764" y="686778"/>
                    </a:lnTo>
                    <a:cubicBezTo>
                      <a:pt x="3045641" y="683484"/>
                      <a:pt x="3048455" y="680399"/>
                      <a:pt x="3052207" y="677728"/>
                    </a:cubicBezTo>
                    <a:lnTo>
                      <a:pt x="3093369" y="648427"/>
                    </a:lnTo>
                    <a:cubicBezTo>
                      <a:pt x="3100872" y="643086"/>
                      <a:pt x="3110708" y="640414"/>
                      <a:pt x="3120543" y="640414"/>
                    </a:cubicBezTo>
                    <a:close/>
                    <a:moveTo>
                      <a:pt x="2885308" y="640414"/>
                    </a:moveTo>
                    <a:cubicBezTo>
                      <a:pt x="2895145" y="640414"/>
                      <a:pt x="2904980" y="643084"/>
                      <a:pt x="2912484" y="648427"/>
                    </a:cubicBezTo>
                    <a:lnTo>
                      <a:pt x="2953646" y="677728"/>
                    </a:lnTo>
                    <a:cubicBezTo>
                      <a:pt x="2957399" y="680399"/>
                      <a:pt x="2960212" y="683484"/>
                      <a:pt x="2962088" y="686778"/>
                    </a:cubicBezTo>
                    <a:lnTo>
                      <a:pt x="2964395" y="695215"/>
                    </a:lnTo>
                    <a:lnTo>
                      <a:pt x="2964788" y="695215"/>
                    </a:lnTo>
                    <a:cubicBezTo>
                      <a:pt x="2964826" y="695356"/>
                      <a:pt x="2964864" y="695496"/>
                      <a:pt x="2964902" y="695637"/>
                    </a:cubicBezTo>
                    <a:cubicBezTo>
                      <a:pt x="2964837" y="695876"/>
                      <a:pt x="2964772" y="696115"/>
                      <a:pt x="2964706" y="696354"/>
                    </a:cubicBezTo>
                    <a:cubicBezTo>
                      <a:pt x="2964772" y="696593"/>
                      <a:pt x="2964837" y="696834"/>
                      <a:pt x="2964902" y="697073"/>
                    </a:cubicBezTo>
                    <a:lnTo>
                      <a:pt x="2964509" y="697073"/>
                    </a:lnTo>
                    <a:lnTo>
                      <a:pt x="2962088" y="705932"/>
                    </a:lnTo>
                    <a:cubicBezTo>
                      <a:pt x="2960212" y="709224"/>
                      <a:pt x="2957399" y="712310"/>
                      <a:pt x="2953646" y="714982"/>
                    </a:cubicBezTo>
                    <a:lnTo>
                      <a:pt x="2912484" y="744283"/>
                    </a:lnTo>
                    <a:cubicBezTo>
                      <a:pt x="2897476" y="754966"/>
                      <a:pt x="2873142" y="754966"/>
                      <a:pt x="2858135" y="744283"/>
                    </a:cubicBezTo>
                    <a:lnTo>
                      <a:pt x="2816972" y="714982"/>
                    </a:lnTo>
                    <a:cubicBezTo>
                      <a:pt x="2813220" y="712310"/>
                      <a:pt x="2810406" y="709224"/>
                      <a:pt x="2808531" y="705932"/>
                    </a:cubicBezTo>
                    <a:lnTo>
                      <a:pt x="2806109" y="697073"/>
                    </a:lnTo>
                    <a:lnTo>
                      <a:pt x="2805716" y="697073"/>
                    </a:lnTo>
                    <a:cubicBezTo>
                      <a:pt x="2805782" y="696834"/>
                      <a:pt x="2805848" y="696593"/>
                      <a:pt x="2805913" y="696354"/>
                    </a:cubicBezTo>
                    <a:cubicBezTo>
                      <a:pt x="2805848" y="696115"/>
                      <a:pt x="2805782" y="695876"/>
                      <a:pt x="2805716" y="695637"/>
                    </a:cubicBezTo>
                    <a:cubicBezTo>
                      <a:pt x="2805755" y="695496"/>
                      <a:pt x="2805793" y="695356"/>
                      <a:pt x="2805832" y="695215"/>
                    </a:cubicBezTo>
                    <a:lnTo>
                      <a:pt x="2806224" y="695215"/>
                    </a:lnTo>
                    <a:lnTo>
                      <a:pt x="2808531" y="686778"/>
                    </a:lnTo>
                    <a:cubicBezTo>
                      <a:pt x="2810406" y="683484"/>
                      <a:pt x="2813220" y="680399"/>
                      <a:pt x="2816972" y="677728"/>
                    </a:cubicBezTo>
                    <a:lnTo>
                      <a:pt x="2858135" y="648427"/>
                    </a:lnTo>
                    <a:cubicBezTo>
                      <a:pt x="2865639" y="643084"/>
                      <a:pt x="2875473" y="640414"/>
                      <a:pt x="2885308" y="640414"/>
                    </a:cubicBezTo>
                    <a:close/>
                    <a:moveTo>
                      <a:pt x="2339388" y="640414"/>
                    </a:moveTo>
                    <a:cubicBezTo>
                      <a:pt x="2349223" y="640414"/>
                      <a:pt x="2359059" y="643086"/>
                      <a:pt x="2366563" y="648427"/>
                    </a:cubicBezTo>
                    <a:lnTo>
                      <a:pt x="2407724" y="677728"/>
                    </a:lnTo>
                    <a:cubicBezTo>
                      <a:pt x="2411476" y="680399"/>
                      <a:pt x="2414291" y="683485"/>
                      <a:pt x="2416166" y="686778"/>
                    </a:cubicBezTo>
                    <a:lnTo>
                      <a:pt x="2418472" y="695215"/>
                    </a:lnTo>
                    <a:lnTo>
                      <a:pt x="2418865" y="695215"/>
                    </a:lnTo>
                    <a:cubicBezTo>
                      <a:pt x="2418903" y="695356"/>
                      <a:pt x="2418942" y="695496"/>
                      <a:pt x="2418980" y="695637"/>
                    </a:cubicBezTo>
                    <a:cubicBezTo>
                      <a:pt x="2418914" y="695876"/>
                      <a:pt x="2418849" y="696115"/>
                      <a:pt x="2418784" y="696354"/>
                    </a:cubicBezTo>
                    <a:cubicBezTo>
                      <a:pt x="2418849" y="696593"/>
                      <a:pt x="2418914" y="696834"/>
                      <a:pt x="2418980" y="697073"/>
                    </a:cubicBezTo>
                    <a:lnTo>
                      <a:pt x="2418588" y="697073"/>
                    </a:lnTo>
                    <a:lnTo>
                      <a:pt x="2416166" y="705932"/>
                    </a:lnTo>
                    <a:cubicBezTo>
                      <a:pt x="2414291" y="709224"/>
                      <a:pt x="2411476" y="712310"/>
                      <a:pt x="2407724" y="714982"/>
                    </a:cubicBezTo>
                    <a:lnTo>
                      <a:pt x="2366563" y="744283"/>
                    </a:lnTo>
                    <a:cubicBezTo>
                      <a:pt x="2351553" y="754966"/>
                      <a:pt x="2327222" y="754966"/>
                      <a:pt x="2312213" y="744283"/>
                    </a:cubicBezTo>
                    <a:lnTo>
                      <a:pt x="2271051" y="714982"/>
                    </a:lnTo>
                    <a:cubicBezTo>
                      <a:pt x="2267299" y="712311"/>
                      <a:pt x="2264486" y="709225"/>
                      <a:pt x="2262609" y="705932"/>
                    </a:cubicBezTo>
                    <a:lnTo>
                      <a:pt x="2260188" y="697073"/>
                    </a:lnTo>
                    <a:lnTo>
                      <a:pt x="2259795" y="697073"/>
                    </a:lnTo>
                    <a:cubicBezTo>
                      <a:pt x="2259861" y="696834"/>
                      <a:pt x="2259926" y="696593"/>
                      <a:pt x="2259992" y="696354"/>
                    </a:cubicBezTo>
                    <a:cubicBezTo>
                      <a:pt x="2259926" y="696115"/>
                      <a:pt x="2259861" y="695876"/>
                      <a:pt x="2259795" y="695637"/>
                    </a:cubicBezTo>
                    <a:lnTo>
                      <a:pt x="2259910" y="695215"/>
                    </a:lnTo>
                    <a:lnTo>
                      <a:pt x="2260303" y="695215"/>
                    </a:lnTo>
                    <a:lnTo>
                      <a:pt x="2262609" y="686778"/>
                    </a:lnTo>
                    <a:cubicBezTo>
                      <a:pt x="2264486" y="683484"/>
                      <a:pt x="2267299" y="680399"/>
                      <a:pt x="2271051" y="677728"/>
                    </a:cubicBezTo>
                    <a:lnTo>
                      <a:pt x="2312213" y="648427"/>
                    </a:lnTo>
                    <a:cubicBezTo>
                      <a:pt x="2319717" y="643086"/>
                      <a:pt x="2329552" y="640414"/>
                      <a:pt x="2339388" y="640414"/>
                    </a:cubicBezTo>
                    <a:close/>
                    <a:moveTo>
                      <a:pt x="2104154" y="640414"/>
                    </a:moveTo>
                    <a:cubicBezTo>
                      <a:pt x="2113989" y="640414"/>
                      <a:pt x="2123825" y="643084"/>
                      <a:pt x="2131328" y="648427"/>
                    </a:cubicBezTo>
                    <a:lnTo>
                      <a:pt x="2172491" y="677728"/>
                    </a:lnTo>
                    <a:cubicBezTo>
                      <a:pt x="2176242" y="680399"/>
                      <a:pt x="2179056" y="683484"/>
                      <a:pt x="2180933" y="686778"/>
                    </a:cubicBezTo>
                    <a:lnTo>
                      <a:pt x="2183239" y="695215"/>
                    </a:lnTo>
                    <a:lnTo>
                      <a:pt x="2183632" y="695215"/>
                    </a:lnTo>
                    <a:cubicBezTo>
                      <a:pt x="2183670" y="695356"/>
                      <a:pt x="2183709" y="695496"/>
                      <a:pt x="2183747" y="695637"/>
                    </a:cubicBezTo>
                    <a:cubicBezTo>
                      <a:pt x="2183681" y="695876"/>
                      <a:pt x="2183616" y="696115"/>
                      <a:pt x="2183551" y="696354"/>
                    </a:cubicBezTo>
                    <a:cubicBezTo>
                      <a:pt x="2183616" y="696593"/>
                      <a:pt x="2183681" y="696834"/>
                      <a:pt x="2183747" y="697073"/>
                    </a:cubicBezTo>
                    <a:lnTo>
                      <a:pt x="2183354" y="697073"/>
                    </a:lnTo>
                    <a:lnTo>
                      <a:pt x="2180933" y="705932"/>
                    </a:lnTo>
                    <a:cubicBezTo>
                      <a:pt x="2179056" y="709224"/>
                      <a:pt x="2176242" y="712310"/>
                      <a:pt x="2172491" y="714982"/>
                    </a:cubicBezTo>
                    <a:lnTo>
                      <a:pt x="2131328" y="744283"/>
                    </a:lnTo>
                    <a:cubicBezTo>
                      <a:pt x="2116320" y="754966"/>
                      <a:pt x="2091987" y="754966"/>
                      <a:pt x="2076979" y="744283"/>
                    </a:cubicBezTo>
                    <a:lnTo>
                      <a:pt x="2035818" y="714982"/>
                    </a:lnTo>
                    <a:cubicBezTo>
                      <a:pt x="2032066" y="712310"/>
                      <a:pt x="2029251" y="709224"/>
                      <a:pt x="2027375" y="705932"/>
                    </a:cubicBezTo>
                    <a:lnTo>
                      <a:pt x="2024954" y="697073"/>
                    </a:lnTo>
                    <a:lnTo>
                      <a:pt x="2024562" y="697073"/>
                    </a:lnTo>
                    <a:cubicBezTo>
                      <a:pt x="2024627" y="696834"/>
                      <a:pt x="2024692" y="696593"/>
                      <a:pt x="2024757" y="696354"/>
                    </a:cubicBezTo>
                    <a:cubicBezTo>
                      <a:pt x="2024692" y="696115"/>
                      <a:pt x="2024627" y="695876"/>
                      <a:pt x="2024562" y="695637"/>
                    </a:cubicBezTo>
                    <a:lnTo>
                      <a:pt x="2024677" y="695215"/>
                    </a:lnTo>
                    <a:lnTo>
                      <a:pt x="2025070" y="695215"/>
                    </a:lnTo>
                    <a:lnTo>
                      <a:pt x="2027375" y="686778"/>
                    </a:lnTo>
                    <a:cubicBezTo>
                      <a:pt x="2029251" y="683484"/>
                      <a:pt x="2032066" y="680399"/>
                      <a:pt x="2035818" y="677728"/>
                    </a:cubicBezTo>
                    <a:lnTo>
                      <a:pt x="2076979" y="648427"/>
                    </a:lnTo>
                    <a:cubicBezTo>
                      <a:pt x="2084483" y="643084"/>
                      <a:pt x="2094319" y="640414"/>
                      <a:pt x="2104154" y="640414"/>
                    </a:cubicBezTo>
                    <a:close/>
                    <a:moveTo>
                      <a:pt x="1558391" y="640414"/>
                    </a:moveTo>
                    <a:cubicBezTo>
                      <a:pt x="1568225" y="640414"/>
                      <a:pt x="1578060" y="643086"/>
                      <a:pt x="1585565" y="648427"/>
                    </a:cubicBezTo>
                    <a:lnTo>
                      <a:pt x="1626727" y="677728"/>
                    </a:lnTo>
                    <a:cubicBezTo>
                      <a:pt x="1630478" y="680399"/>
                      <a:pt x="1633292" y="683485"/>
                      <a:pt x="1635169" y="686778"/>
                    </a:cubicBezTo>
                    <a:lnTo>
                      <a:pt x="1637475" y="695215"/>
                    </a:lnTo>
                    <a:lnTo>
                      <a:pt x="1637868" y="695215"/>
                    </a:lnTo>
                    <a:cubicBezTo>
                      <a:pt x="1637906" y="695356"/>
                      <a:pt x="1637944" y="695496"/>
                      <a:pt x="1637982" y="695637"/>
                    </a:cubicBezTo>
                    <a:cubicBezTo>
                      <a:pt x="1637917" y="695876"/>
                      <a:pt x="1637852" y="696115"/>
                      <a:pt x="1637786" y="696354"/>
                    </a:cubicBezTo>
                    <a:cubicBezTo>
                      <a:pt x="1637852" y="696593"/>
                      <a:pt x="1637917" y="696834"/>
                      <a:pt x="1637982" y="697073"/>
                    </a:cubicBezTo>
                    <a:lnTo>
                      <a:pt x="1637590" y="697073"/>
                    </a:lnTo>
                    <a:lnTo>
                      <a:pt x="1635169" y="705932"/>
                    </a:lnTo>
                    <a:cubicBezTo>
                      <a:pt x="1633292" y="709224"/>
                      <a:pt x="1630478" y="712310"/>
                      <a:pt x="1626727" y="714982"/>
                    </a:cubicBezTo>
                    <a:lnTo>
                      <a:pt x="1585565" y="744283"/>
                    </a:lnTo>
                    <a:cubicBezTo>
                      <a:pt x="1570556" y="754966"/>
                      <a:pt x="1546223" y="754966"/>
                      <a:pt x="1531215" y="744283"/>
                    </a:cubicBezTo>
                    <a:lnTo>
                      <a:pt x="1490054" y="714982"/>
                    </a:lnTo>
                    <a:cubicBezTo>
                      <a:pt x="1486302" y="712311"/>
                      <a:pt x="1483487" y="709225"/>
                      <a:pt x="1481612" y="705932"/>
                    </a:cubicBezTo>
                    <a:lnTo>
                      <a:pt x="1479190" y="697073"/>
                    </a:lnTo>
                    <a:lnTo>
                      <a:pt x="1478798" y="697073"/>
                    </a:lnTo>
                    <a:cubicBezTo>
                      <a:pt x="1478863" y="696834"/>
                      <a:pt x="1478928" y="696593"/>
                      <a:pt x="1478993" y="696354"/>
                    </a:cubicBezTo>
                    <a:cubicBezTo>
                      <a:pt x="1478928" y="696115"/>
                      <a:pt x="1478863" y="695876"/>
                      <a:pt x="1478798" y="695637"/>
                    </a:cubicBezTo>
                    <a:lnTo>
                      <a:pt x="1478913" y="695215"/>
                    </a:lnTo>
                    <a:lnTo>
                      <a:pt x="1479305" y="695215"/>
                    </a:lnTo>
                    <a:lnTo>
                      <a:pt x="1481611" y="686778"/>
                    </a:lnTo>
                    <a:cubicBezTo>
                      <a:pt x="1483487" y="683484"/>
                      <a:pt x="1486302" y="680399"/>
                      <a:pt x="1490054" y="677728"/>
                    </a:cubicBezTo>
                    <a:lnTo>
                      <a:pt x="1531215" y="648427"/>
                    </a:lnTo>
                    <a:cubicBezTo>
                      <a:pt x="1538719" y="643086"/>
                      <a:pt x="1548554" y="640414"/>
                      <a:pt x="1558391" y="640414"/>
                    </a:cubicBezTo>
                    <a:close/>
                    <a:moveTo>
                      <a:pt x="1323156" y="640414"/>
                    </a:moveTo>
                    <a:cubicBezTo>
                      <a:pt x="1332990" y="640414"/>
                      <a:pt x="1342827" y="643084"/>
                      <a:pt x="1350331" y="648427"/>
                    </a:cubicBezTo>
                    <a:lnTo>
                      <a:pt x="1391494" y="677728"/>
                    </a:lnTo>
                    <a:cubicBezTo>
                      <a:pt x="1395244" y="680399"/>
                      <a:pt x="1398059" y="683484"/>
                      <a:pt x="1399934" y="686778"/>
                    </a:cubicBezTo>
                    <a:lnTo>
                      <a:pt x="1402240" y="695215"/>
                    </a:lnTo>
                    <a:lnTo>
                      <a:pt x="1402634" y="695215"/>
                    </a:lnTo>
                    <a:cubicBezTo>
                      <a:pt x="1402671" y="695356"/>
                      <a:pt x="1402710" y="695496"/>
                      <a:pt x="1402748" y="695637"/>
                    </a:cubicBezTo>
                    <a:cubicBezTo>
                      <a:pt x="1402683" y="695876"/>
                      <a:pt x="1402618" y="696115"/>
                      <a:pt x="1402553" y="696354"/>
                    </a:cubicBezTo>
                    <a:cubicBezTo>
                      <a:pt x="1402618" y="696593"/>
                      <a:pt x="1402683" y="696834"/>
                      <a:pt x="1402748" y="697073"/>
                    </a:cubicBezTo>
                    <a:lnTo>
                      <a:pt x="1402356" y="697073"/>
                    </a:lnTo>
                    <a:lnTo>
                      <a:pt x="1399934" y="705932"/>
                    </a:lnTo>
                    <a:cubicBezTo>
                      <a:pt x="1398059" y="709224"/>
                      <a:pt x="1395244" y="712310"/>
                      <a:pt x="1391494" y="714982"/>
                    </a:cubicBezTo>
                    <a:lnTo>
                      <a:pt x="1350331" y="744283"/>
                    </a:lnTo>
                    <a:cubicBezTo>
                      <a:pt x="1335323" y="754966"/>
                      <a:pt x="1310990" y="754966"/>
                      <a:pt x="1295982" y="744283"/>
                    </a:cubicBezTo>
                    <a:lnTo>
                      <a:pt x="1254819" y="714982"/>
                    </a:lnTo>
                    <a:cubicBezTo>
                      <a:pt x="1251068" y="712310"/>
                      <a:pt x="1248254" y="709224"/>
                      <a:pt x="1246377" y="705932"/>
                    </a:cubicBezTo>
                    <a:lnTo>
                      <a:pt x="1243956" y="697073"/>
                    </a:lnTo>
                    <a:lnTo>
                      <a:pt x="1243563" y="697073"/>
                    </a:lnTo>
                    <a:lnTo>
                      <a:pt x="1243760" y="696354"/>
                    </a:lnTo>
                    <a:lnTo>
                      <a:pt x="1243563" y="695637"/>
                    </a:lnTo>
                    <a:cubicBezTo>
                      <a:pt x="1243603" y="695496"/>
                      <a:pt x="1243640" y="695356"/>
                      <a:pt x="1243678" y="695215"/>
                    </a:cubicBezTo>
                    <a:lnTo>
                      <a:pt x="1244071" y="695215"/>
                    </a:lnTo>
                    <a:lnTo>
                      <a:pt x="1246377" y="686778"/>
                    </a:lnTo>
                    <a:cubicBezTo>
                      <a:pt x="1248254" y="683484"/>
                      <a:pt x="1251068" y="680399"/>
                      <a:pt x="1254819" y="677728"/>
                    </a:cubicBezTo>
                    <a:lnTo>
                      <a:pt x="1295982" y="648427"/>
                    </a:lnTo>
                    <a:cubicBezTo>
                      <a:pt x="1303486" y="643084"/>
                      <a:pt x="1313321" y="640414"/>
                      <a:pt x="1323156" y="640414"/>
                    </a:cubicBezTo>
                    <a:close/>
                    <a:moveTo>
                      <a:pt x="778871" y="640414"/>
                    </a:moveTo>
                    <a:cubicBezTo>
                      <a:pt x="788706" y="640414"/>
                      <a:pt x="798541" y="643086"/>
                      <a:pt x="806045" y="648427"/>
                    </a:cubicBezTo>
                    <a:lnTo>
                      <a:pt x="847207" y="677728"/>
                    </a:lnTo>
                    <a:cubicBezTo>
                      <a:pt x="850959" y="680399"/>
                      <a:pt x="853773" y="683485"/>
                      <a:pt x="855649" y="686778"/>
                    </a:cubicBezTo>
                    <a:lnTo>
                      <a:pt x="857955" y="695215"/>
                    </a:lnTo>
                    <a:lnTo>
                      <a:pt x="858348" y="695215"/>
                    </a:lnTo>
                    <a:cubicBezTo>
                      <a:pt x="858386" y="695356"/>
                      <a:pt x="858425" y="695496"/>
                      <a:pt x="858463" y="695637"/>
                    </a:cubicBezTo>
                    <a:cubicBezTo>
                      <a:pt x="858397" y="695876"/>
                      <a:pt x="858332" y="696115"/>
                      <a:pt x="858266" y="696354"/>
                    </a:cubicBezTo>
                    <a:cubicBezTo>
                      <a:pt x="858332" y="696593"/>
                      <a:pt x="858397" y="696834"/>
                      <a:pt x="858463" y="697073"/>
                    </a:cubicBezTo>
                    <a:lnTo>
                      <a:pt x="858070" y="697073"/>
                    </a:lnTo>
                    <a:lnTo>
                      <a:pt x="855649" y="705932"/>
                    </a:lnTo>
                    <a:cubicBezTo>
                      <a:pt x="853773" y="709224"/>
                      <a:pt x="850959" y="712310"/>
                      <a:pt x="847207" y="714982"/>
                    </a:cubicBezTo>
                    <a:lnTo>
                      <a:pt x="806045" y="744283"/>
                    </a:lnTo>
                    <a:cubicBezTo>
                      <a:pt x="791036" y="754966"/>
                      <a:pt x="766705" y="754966"/>
                      <a:pt x="751696" y="744283"/>
                    </a:cubicBezTo>
                    <a:lnTo>
                      <a:pt x="710534" y="714982"/>
                    </a:lnTo>
                    <a:cubicBezTo>
                      <a:pt x="706782" y="712311"/>
                      <a:pt x="703968" y="709225"/>
                      <a:pt x="702092" y="705932"/>
                    </a:cubicBezTo>
                    <a:lnTo>
                      <a:pt x="699671" y="697073"/>
                    </a:lnTo>
                    <a:lnTo>
                      <a:pt x="699278" y="697073"/>
                    </a:lnTo>
                    <a:cubicBezTo>
                      <a:pt x="699344" y="696834"/>
                      <a:pt x="699408" y="696593"/>
                      <a:pt x="699474" y="696354"/>
                    </a:cubicBezTo>
                    <a:cubicBezTo>
                      <a:pt x="699408" y="696115"/>
                      <a:pt x="699344" y="695876"/>
                      <a:pt x="699278" y="695637"/>
                    </a:cubicBezTo>
                    <a:cubicBezTo>
                      <a:pt x="699316" y="695496"/>
                      <a:pt x="699355" y="695356"/>
                      <a:pt x="699394" y="695215"/>
                    </a:cubicBezTo>
                    <a:lnTo>
                      <a:pt x="699786" y="695215"/>
                    </a:lnTo>
                    <a:lnTo>
                      <a:pt x="702092" y="686778"/>
                    </a:lnTo>
                    <a:cubicBezTo>
                      <a:pt x="703968" y="683484"/>
                      <a:pt x="706782" y="680399"/>
                      <a:pt x="710534" y="677728"/>
                    </a:cubicBezTo>
                    <a:lnTo>
                      <a:pt x="751696" y="648427"/>
                    </a:lnTo>
                    <a:cubicBezTo>
                      <a:pt x="759199" y="643086"/>
                      <a:pt x="769035" y="640414"/>
                      <a:pt x="778871" y="640414"/>
                    </a:cubicBezTo>
                    <a:close/>
                    <a:moveTo>
                      <a:pt x="543637" y="640414"/>
                    </a:moveTo>
                    <a:cubicBezTo>
                      <a:pt x="553472" y="640414"/>
                      <a:pt x="563307" y="643084"/>
                      <a:pt x="570812" y="648427"/>
                    </a:cubicBezTo>
                    <a:lnTo>
                      <a:pt x="611974" y="677728"/>
                    </a:lnTo>
                    <a:cubicBezTo>
                      <a:pt x="615726" y="680399"/>
                      <a:pt x="618540" y="683484"/>
                      <a:pt x="620415" y="686778"/>
                    </a:cubicBezTo>
                    <a:lnTo>
                      <a:pt x="622722" y="695215"/>
                    </a:lnTo>
                    <a:lnTo>
                      <a:pt x="623115" y="695215"/>
                    </a:lnTo>
                    <a:cubicBezTo>
                      <a:pt x="623153" y="695356"/>
                      <a:pt x="623191" y="695496"/>
                      <a:pt x="623230" y="695637"/>
                    </a:cubicBezTo>
                    <a:cubicBezTo>
                      <a:pt x="623164" y="695876"/>
                      <a:pt x="623098" y="696115"/>
                      <a:pt x="623033" y="696354"/>
                    </a:cubicBezTo>
                    <a:cubicBezTo>
                      <a:pt x="623098" y="696593"/>
                      <a:pt x="623164" y="696834"/>
                      <a:pt x="623230" y="697073"/>
                    </a:cubicBezTo>
                    <a:lnTo>
                      <a:pt x="622837" y="697073"/>
                    </a:lnTo>
                    <a:lnTo>
                      <a:pt x="620415" y="705932"/>
                    </a:lnTo>
                    <a:cubicBezTo>
                      <a:pt x="618540" y="709224"/>
                      <a:pt x="615726" y="712310"/>
                      <a:pt x="611974" y="714982"/>
                    </a:cubicBezTo>
                    <a:lnTo>
                      <a:pt x="570812" y="744283"/>
                    </a:lnTo>
                    <a:cubicBezTo>
                      <a:pt x="555804" y="754966"/>
                      <a:pt x="531470" y="754966"/>
                      <a:pt x="516462" y="744283"/>
                    </a:cubicBezTo>
                    <a:lnTo>
                      <a:pt x="475300" y="714982"/>
                    </a:lnTo>
                    <a:cubicBezTo>
                      <a:pt x="471549" y="712310"/>
                      <a:pt x="468734" y="709224"/>
                      <a:pt x="466859" y="705932"/>
                    </a:cubicBezTo>
                    <a:lnTo>
                      <a:pt x="464436" y="697073"/>
                    </a:lnTo>
                    <a:lnTo>
                      <a:pt x="464045" y="697073"/>
                    </a:lnTo>
                    <a:cubicBezTo>
                      <a:pt x="464110" y="696834"/>
                      <a:pt x="464175" y="696593"/>
                      <a:pt x="464240" y="696354"/>
                    </a:cubicBezTo>
                    <a:cubicBezTo>
                      <a:pt x="464175" y="696115"/>
                      <a:pt x="464110" y="695876"/>
                      <a:pt x="464045" y="695637"/>
                    </a:cubicBezTo>
                    <a:cubicBezTo>
                      <a:pt x="464083" y="695496"/>
                      <a:pt x="464121" y="695356"/>
                      <a:pt x="464160" y="695215"/>
                    </a:cubicBezTo>
                    <a:lnTo>
                      <a:pt x="464552" y="695215"/>
                    </a:lnTo>
                    <a:lnTo>
                      <a:pt x="466859" y="686778"/>
                    </a:lnTo>
                    <a:cubicBezTo>
                      <a:pt x="468734" y="683484"/>
                      <a:pt x="471549" y="680399"/>
                      <a:pt x="475300" y="677728"/>
                    </a:cubicBezTo>
                    <a:lnTo>
                      <a:pt x="516462" y="648427"/>
                    </a:lnTo>
                    <a:cubicBezTo>
                      <a:pt x="523966" y="643084"/>
                      <a:pt x="533801" y="640414"/>
                      <a:pt x="543637" y="640414"/>
                    </a:cubicBezTo>
                    <a:close/>
                    <a:moveTo>
                      <a:pt x="3192624" y="632254"/>
                    </a:moveTo>
                    <a:cubicBezTo>
                      <a:pt x="3195027" y="632724"/>
                      <a:pt x="3197177" y="633847"/>
                      <a:pt x="3198506" y="635511"/>
                    </a:cubicBezTo>
                    <a:lnTo>
                      <a:pt x="3205947" y="644830"/>
                    </a:lnTo>
                    <a:cubicBezTo>
                      <a:pt x="3208605" y="648158"/>
                      <a:pt x="3206970" y="652389"/>
                      <a:pt x="3202294" y="654281"/>
                    </a:cubicBezTo>
                    <a:lnTo>
                      <a:pt x="3189474" y="659471"/>
                    </a:lnTo>
                    <a:cubicBezTo>
                      <a:pt x="3184799" y="661362"/>
                      <a:pt x="3178854" y="660197"/>
                      <a:pt x="3176196" y="656870"/>
                    </a:cubicBezTo>
                    <a:lnTo>
                      <a:pt x="3168755" y="647551"/>
                    </a:lnTo>
                    <a:cubicBezTo>
                      <a:pt x="3166097" y="644224"/>
                      <a:pt x="3167732" y="639991"/>
                      <a:pt x="3172407" y="638100"/>
                    </a:cubicBezTo>
                    <a:lnTo>
                      <a:pt x="3185228" y="632911"/>
                    </a:lnTo>
                    <a:cubicBezTo>
                      <a:pt x="3187566" y="631966"/>
                      <a:pt x="3190222" y="631783"/>
                      <a:pt x="3192624" y="632254"/>
                    </a:cubicBezTo>
                    <a:close/>
                    <a:moveTo>
                      <a:pt x="2411468" y="632254"/>
                    </a:moveTo>
                    <a:cubicBezTo>
                      <a:pt x="2413871" y="632724"/>
                      <a:pt x="2416021" y="633847"/>
                      <a:pt x="2417351" y="635511"/>
                    </a:cubicBezTo>
                    <a:lnTo>
                      <a:pt x="2424792" y="644830"/>
                    </a:lnTo>
                    <a:cubicBezTo>
                      <a:pt x="2427450" y="648158"/>
                      <a:pt x="2425814" y="652389"/>
                      <a:pt x="2421139" y="654281"/>
                    </a:cubicBezTo>
                    <a:lnTo>
                      <a:pt x="2408318" y="659471"/>
                    </a:lnTo>
                    <a:cubicBezTo>
                      <a:pt x="2403644" y="661362"/>
                      <a:pt x="2397698" y="660197"/>
                      <a:pt x="2395041" y="656870"/>
                    </a:cubicBezTo>
                    <a:lnTo>
                      <a:pt x="2387599" y="647551"/>
                    </a:lnTo>
                    <a:cubicBezTo>
                      <a:pt x="2384942" y="644224"/>
                      <a:pt x="2386577" y="639991"/>
                      <a:pt x="2391252" y="638100"/>
                    </a:cubicBezTo>
                    <a:lnTo>
                      <a:pt x="2404074" y="632911"/>
                    </a:lnTo>
                    <a:cubicBezTo>
                      <a:pt x="2406411" y="631966"/>
                      <a:pt x="2409066" y="631783"/>
                      <a:pt x="2411468" y="632254"/>
                    </a:cubicBezTo>
                    <a:close/>
                    <a:moveTo>
                      <a:pt x="1630470" y="632254"/>
                    </a:moveTo>
                    <a:cubicBezTo>
                      <a:pt x="1632873" y="632724"/>
                      <a:pt x="1635024" y="633847"/>
                      <a:pt x="1636353" y="635511"/>
                    </a:cubicBezTo>
                    <a:lnTo>
                      <a:pt x="1643795" y="644830"/>
                    </a:lnTo>
                    <a:cubicBezTo>
                      <a:pt x="1646452" y="648158"/>
                      <a:pt x="1644817" y="652389"/>
                      <a:pt x="1640142" y="654281"/>
                    </a:cubicBezTo>
                    <a:lnTo>
                      <a:pt x="1627320" y="659471"/>
                    </a:lnTo>
                    <a:cubicBezTo>
                      <a:pt x="1622645" y="661362"/>
                      <a:pt x="1616701" y="660197"/>
                      <a:pt x="1614044" y="656870"/>
                    </a:cubicBezTo>
                    <a:lnTo>
                      <a:pt x="1606602" y="647551"/>
                    </a:lnTo>
                    <a:cubicBezTo>
                      <a:pt x="1603945" y="644224"/>
                      <a:pt x="1605580" y="639991"/>
                      <a:pt x="1610254" y="638100"/>
                    </a:cubicBezTo>
                    <a:lnTo>
                      <a:pt x="1623075" y="632911"/>
                    </a:lnTo>
                    <a:cubicBezTo>
                      <a:pt x="1625413" y="631966"/>
                      <a:pt x="1628068" y="631783"/>
                      <a:pt x="1630470" y="632254"/>
                    </a:cubicBezTo>
                    <a:close/>
                    <a:moveTo>
                      <a:pt x="850952" y="632254"/>
                    </a:moveTo>
                    <a:cubicBezTo>
                      <a:pt x="853353" y="632724"/>
                      <a:pt x="855504" y="633847"/>
                      <a:pt x="856833" y="635511"/>
                    </a:cubicBezTo>
                    <a:lnTo>
                      <a:pt x="864275" y="644830"/>
                    </a:lnTo>
                    <a:cubicBezTo>
                      <a:pt x="866933" y="648158"/>
                      <a:pt x="865298" y="652389"/>
                      <a:pt x="860622" y="654281"/>
                    </a:cubicBezTo>
                    <a:lnTo>
                      <a:pt x="847800" y="659471"/>
                    </a:lnTo>
                    <a:cubicBezTo>
                      <a:pt x="843127" y="661362"/>
                      <a:pt x="837182" y="660197"/>
                      <a:pt x="834524" y="656870"/>
                    </a:cubicBezTo>
                    <a:lnTo>
                      <a:pt x="827083" y="647551"/>
                    </a:lnTo>
                    <a:cubicBezTo>
                      <a:pt x="824425" y="644224"/>
                      <a:pt x="826060" y="639991"/>
                      <a:pt x="830735" y="638100"/>
                    </a:cubicBezTo>
                    <a:lnTo>
                      <a:pt x="843557" y="632911"/>
                    </a:lnTo>
                    <a:cubicBezTo>
                      <a:pt x="845894" y="631966"/>
                      <a:pt x="848549" y="631783"/>
                      <a:pt x="850952" y="632254"/>
                    </a:cubicBezTo>
                    <a:close/>
                    <a:moveTo>
                      <a:pt x="69953" y="632254"/>
                    </a:moveTo>
                    <a:cubicBezTo>
                      <a:pt x="72356" y="632724"/>
                      <a:pt x="74506" y="633847"/>
                      <a:pt x="75835" y="635511"/>
                    </a:cubicBezTo>
                    <a:lnTo>
                      <a:pt x="83276" y="644830"/>
                    </a:lnTo>
                    <a:cubicBezTo>
                      <a:pt x="85935" y="648158"/>
                      <a:pt x="84299" y="652389"/>
                      <a:pt x="79623" y="654281"/>
                    </a:cubicBezTo>
                    <a:lnTo>
                      <a:pt x="66803" y="659471"/>
                    </a:lnTo>
                    <a:cubicBezTo>
                      <a:pt x="62128" y="661362"/>
                      <a:pt x="56184" y="660197"/>
                      <a:pt x="53525" y="656870"/>
                    </a:cubicBezTo>
                    <a:lnTo>
                      <a:pt x="46085" y="647551"/>
                    </a:lnTo>
                    <a:cubicBezTo>
                      <a:pt x="43426" y="644224"/>
                      <a:pt x="45063" y="639991"/>
                      <a:pt x="49736" y="638100"/>
                    </a:cubicBezTo>
                    <a:lnTo>
                      <a:pt x="62558" y="632911"/>
                    </a:lnTo>
                    <a:cubicBezTo>
                      <a:pt x="64895" y="631966"/>
                      <a:pt x="67551" y="631783"/>
                      <a:pt x="69953" y="632254"/>
                    </a:cubicBezTo>
                    <a:close/>
                    <a:moveTo>
                      <a:pt x="3238294" y="629451"/>
                    </a:moveTo>
                    <a:lnTo>
                      <a:pt x="3272698" y="629451"/>
                    </a:lnTo>
                    <a:cubicBezTo>
                      <a:pt x="3285242" y="629451"/>
                      <a:pt x="3295410" y="636690"/>
                      <a:pt x="3295410" y="645619"/>
                    </a:cubicBezTo>
                    <a:lnTo>
                      <a:pt x="3295410" y="695215"/>
                    </a:lnTo>
                    <a:lnTo>
                      <a:pt x="3295410" y="697073"/>
                    </a:lnTo>
                    <a:lnTo>
                      <a:pt x="3295410" y="725177"/>
                    </a:lnTo>
                    <a:cubicBezTo>
                      <a:pt x="3295410" y="734107"/>
                      <a:pt x="3285242" y="741346"/>
                      <a:pt x="3272698" y="741346"/>
                    </a:cubicBezTo>
                    <a:lnTo>
                      <a:pt x="3238295" y="741346"/>
                    </a:lnTo>
                    <a:cubicBezTo>
                      <a:pt x="3225751" y="741346"/>
                      <a:pt x="3215582" y="734107"/>
                      <a:pt x="3215582" y="725177"/>
                    </a:cubicBezTo>
                    <a:lnTo>
                      <a:pt x="3215582" y="697073"/>
                    </a:lnTo>
                    <a:lnTo>
                      <a:pt x="3215582" y="695215"/>
                    </a:lnTo>
                    <a:lnTo>
                      <a:pt x="3215582" y="645619"/>
                    </a:lnTo>
                    <a:cubicBezTo>
                      <a:pt x="3215582" y="636690"/>
                      <a:pt x="3225751" y="629451"/>
                      <a:pt x="3238294" y="629451"/>
                    </a:cubicBezTo>
                    <a:close/>
                    <a:moveTo>
                      <a:pt x="2457139" y="629451"/>
                    </a:moveTo>
                    <a:lnTo>
                      <a:pt x="2491542" y="629451"/>
                    </a:lnTo>
                    <a:cubicBezTo>
                      <a:pt x="2504086" y="629451"/>
                      <a:pt x="2514255" y="636690"/>
                      <a:pt x="2514255" y="645619"/>
                    </a:cubicBezTo>
                    <a:lnTo>
                      <a:pt x="2514255" y="695215"/>
                    </a:lnTo>
                    <a:lnTo>
                      <a:pt x="2514255" y="697073"/>
                    </a:lnTo>
                    <a:lnTo>
                      <a:pt x="2514255" y="725177"/>
                    </a:lnTo>
                    <a:cubicBezTo>
                      <a:pt x="2514255" y="734107"/>
                      <a:pt x="2504086" y="741346"/>
                      <a:pt x="2491542" y="741346"/>
                    </a:cubicBezTo>
                    <a:lnTo>
                      <a:pt x="2457140" y="741346"/>
                    </a:lnTo>
                    <a:cubicBezTo>
                      <a:pt x="2444595" y="741346"/>
                      <a:pt x="2434426" y="734107"/>
                      <a:pt x="2434426" y="725177"/>
                    </a:cubicBezTo>
                    <a:lnTo>
                      <a:pt x="2434426" y="697073"/>
                    </a:lnTo>
                    <a:lnTo>
                      <a:pt x="2434426" y="695215"/>
                    </a:lnTo>
                    <a:lnTo>
                      <a:pt x="2434426" y="645619"/>
                    </a:lnTo>
                    <a:cubicBezTo>
                      <a:pt x="2434426" y="636690"/>
                      <a:pt x="2444595" y="629451"/>
                      <a:pt x="2457139" y="629451"/>
                    </a:cubicBezTo>
                    <a:close/>
                    <a:moveTo>
                      <a:pt x="1676142" y="629451"/>
                    </a:moveTo>
                    <a:lnTo>
                      <a:pt x="1710544" y="629451"/>
                    </a:lnTo>
                    <a:cubicBezTo>
                      <a:pt x="1723088" y="629451"/>
                      <a:pt x="1733258" y="636690"/>
                      <a:pt x="1733258" y="645619"/>
                    </a:cubicBezTo>
                    <a:lnTo>
                      <a:pt x="1733258" y="695215"/>
                    </a:lnTo>
                    <a:lnTo>
                      <a:pt x="1733258" y="697073"/>
                    </a:lnTo>
                    <a:lnTo>
                      <a:pt x="1733258" y="725177"/>
                    </a:lnTo>
                    <a:cubicBezTo>
                      <a:pt x="1733258" y="734107"/>
                      <a:pt x="1723088" y="741346"/>
                      <a:pt x="1710544" y="741346"/>
                    </a:cubicBezTo>
                    <a:lnTo>
                      <a:pt x="1676142" y="741346"/>
                    </a:lnTo>
                    <a:cubicBezTo>
                      <a:pt x="1663598" y="741346"/>
                      <a:pt x="1653428" y="734107"/>
                      <a:pt x="1653428" y="725177"/>
                    </a:cubicBezTo>
                    <a:lnTo>
                      <a:pt x="1653428" y="697073"/>
                    </a:lnTo>
                    <a:lnTo>
                      <a:pt x="1653428" y="695215"/>
                    </a:lnTo>
                    <a:lnTo>
                      <a:pt x="1653428" y="645619"/>
                    </a:lnTo>
                    <a:cubicBezTo>
                      <a:pt x="1653428" y="636690"/>
                      <a:pt x="1663598" y="629451"/>
                      <a:pt x="1676142" y="629451"/>
                    </a:cubicBezTo>
                    <a:close/>
                    <a:moveTo>
                      <a:pt x="896622" y="629451"/>
                    </a:moveTo>
                    <a:lnTo>
                      <a:pt x="931024" y="629451"/>
                    </a:lnTo>
                    <a:cubicBezTo>
                      <a:pt x="943568" y="629451"/>
                      <a:pt x="953738" y="636690"/>
                      <a:pt x="953738" y="645619"/>
                    </a:cubicBezTo>
                    <a:lnTo>
                      <a:pt x="953738" y="695215"/>
                    </a:lnTo>
                    <a:lnTo>
                      <a:pt x="953738" y="697073"/>
                    </a:lnTo>
                    <a:lnTo>
                      <a:pt x="953738" y="725177"/>
                    </a:lnTo>
                    <a:cubicBezTo>
                      <a:pt x="953738" y="734107"/>
                      <a:pt x="943568" y="741346"/>
                      <a:pt x="931024" y="741346"/>
                    </a:cubicBezTo>
                    <a:lnTo>
                      <a:pt x="896622" y="741346"/>
                    </a:lnTo>
                    <a:cubicBezTo>
                      <a:pt x="884078" y="741346"/>
                      <a:pt x="873908" y="734107"/>
                      <a:pt x="873908" y="725177"/>
                    </a:cubicBezTo>
                    <a:lnTo>
                      <a:pt x="873908" y="697073"/>
                    </a:lnTo>
                    <a:lnTo>
                      <a:pt x="873908" y="695215"/>
                    </a:lnTo>
                    <a:lnTo>
                      <a:pt x="873908" y="645619"/>
                    </a:lnTo>
                    <a:cubicBezTo>
                      <a:pt x="873908" y="636690"/>
                      <a:pt x="884078" y="629451"/>
                      <a:pt x="896622" y="629451"/>
                    </a:cubicBezTo>
                    <a:close/>
                    <a:moveTo>
                      <a:pt x="115623" y="629451"/>
                    </a:moveTo>
                    <a:lnTo>
                      <a:pt x="150027" y="629451"/>
                    </a:lnTo>
                    <a:cubicBezTo>
                      <a:pt x="162571" y="629451"/>
                      <a:pt x="172739" y="636690"/>
                      <a:pt x="172739" y="645619"/>
                    </a:cubicBezTo>
                    <a:lnTo>
                      <a:pt x="172739" y="695215"/>
                    </a:lnTo>
                    <a:lnTo>
                      <a:pt x="172739" y="697073"/>
                    </a:lnTo>
                    <a:lnTo>
                      <a:pt x="172739" y="725177"/>
                    </a:lnTo>
                    <a:cubicBezTo>
                      <a:pt x="172739" y="734107"/>
                      <a:pt x="162571" y="741346"/>
                      <a:pt x="150027" y="741346"/>
                    </a:cubicBezTo>
                    <a:lnTo>
                      <a:pt x="115625" y="741346"/>
                    </a:lnTo>
                    <a:cubicBezTo>
                      <a:pt x="103080" y="741346"/>
                      <a:pt x="92911" y="734107"/>
                      <a:pt x="92911" y="725177"/>
                    </a:cubicBezTo>
                    <a:lnTo>
                      <a:pt x="92911" y="697073"/>
                    </a:lnTo>
                    <a:lnTo>
                      <a:pt x="92911" y="695215"/>
                    </a:lnTo>
                    <a:lnTo>
                      <a:pt x="92911" y="645619"/>
                    </a:lnTo>
                    <a:cubicBezTo>
                      <a:pt x="92911" y="636690"/>
                      <a:pt x="103080" y="629451"/>
                      <a:pt x="115623" y="629451"/>
                    </a:cubicBezTo>
                    <a:close/>
                    <a:moveTo>
                      <a:pt x="3021930" y="626533"/>
                    </a:moveTo>
                    <a:cubicBezTo>
                      <a:pt x="3025663" y="626533"/>
                      <a:pt x="3029395" y="627545"/>
                      <a:pt x="3032243" y="629574"/>
                    </a:cubicBezTo>
                    <a:lnTo>
                      <a:pt x="3056687" y="646974"/>
                    </a:lnTo>
                    <a:cubicBezTo>
                      <a:pt x="3062383" y="651028"/>
                      <a:pt x="3062383" y="657602"/>
                      <a:pt x="3056686" y="661656"/>
                    </a:cubicBezTo>
                    <a:lnTo>
                      <a:pt x="3041065" y="672777"/>
                    </a:lnTo>
                    <a:cubicBezTo>
                      <a:pt x="3035370" y="676831"/>
                      <a:pt x="3026136" y="676831"/>
                      <a:pt x="3020440" y="672777"/>
                    </a:cubicBezTo>
                    <a:lnTo>
                      <a:pt x="2995995" y="655377"/>
                    </a:lnTo>
                    <a:cubicBezTo>
                      <a:pt x="2990300" y="651322"/>
                      <a:pt x="2990300" y="644748"/>
                      <a:pt x="2995995" y="640694"/>
                    </a:cubicBezTo>
                    <a:lnTo>
                      <a:pt x="3011616" y="629574"/>
                    </a:lnTo>
                    <a:cubicBezTo>
                      <a:pt x="3014465" y="627546"/>
                      <a:pt x="3018198" y="626533"/>
                      <a:pt x="3021930" y="626533"/>
                    </a:cubicBezTo>
                    <a:close/>
                    <a:moveTo>
                      <a:pt x="2240775" y="626533"/>
                    </a:moveTo>
                    <a:cubicBezTo>
                      <a:pt x="2244508" y="626533"/>
                      <a:pt x="2248239" y="627545"/>
                      <a:pt x="2251087" y="629574"/>
                    </a:cubicBezTo>
                    <a:lnTo>
                      <a:pt x="2275531" y="646974"/>
                    </a:lnTo>
                    <a:cubicBezTo>
                      <a:pt x="2281227" y="651028"/>
                      <a:pt x="2281227" y="657602"/>
                      <a:pt x="2275531" y="661656"/>
                    </a:cubicBezTo>
                    <a:lnTo>
                      <a:pt x="2259910" y="672777"/>
                    </a:lnTo>
                    <a:cubicBezTo>
                      <a:pt x="2254215" y="676831"/>
                      <a:pt x="2244980" y="676831"/>
                      <a:pt x="2239284" y="672777"/>
                    </a:cubicBezTo>
                    <a:lnTo>
                      <a:pt x="2214841" y="655377"/>
                    </a:lnTo>
                    <a:cubicBezTo>
                      <a:pt x="2209145" y="651322"/>
                      <a:pt x="2209145" y="644748"/>
                      <a:pt x="2214841" y="640694"/>
                    </a:cubicBezTo>
                    <a:lnTo>
                      <a:pt x="2230462" y="629574"/>
                    </a:lnTo>
                    <a:cubicBezTo>
                      <a:pt x="2233309" y="627546"/>
                      <a:pt x="2237042" y="626533"/>
                      <a:pt x="2240775" y="626533"/>
                    </a:cubicBezTo>
                    <a:close/>
                    <a:moveTo>
                      <a:pt x="1459776" y="626533"/>
                    </a:moveTo>
                    <a:cubicBezTo>
                      <a:pt x="1463510" y="626533"/>
                      <a:pt x="1467242" y="627545"/>
                      <a:pt x="1470090" y="629574"/>
                    </a:cubicBezTo>
                    <a:lnTo>
                      <a:pt x="1494533" y="646974"/>
                    </a:lnTo>
                    <a:cubicBezTo>
                      <a:pt x="1500229" y="651028"/>
                      <a:pt x="1500229" y="657602"/>
                      <a:pt x="1494533" y="661656"/>
                    </a:cubicBezTo>
                    <a:lnTo>
                      <a:pt x="1478913" y="672777"/>
                    </a:lnTo>
                    <a:cubicBezTo>
                      <a:pt x="1473216" y="676831"/>
                      <a:pt x="1463982" y="676831"/>
                      <a:pt x="1458286" y="672777"/>
                    </a:cubicBezTo>
                    <a:lnTo>
                      <a:pt x="1433843" y="655377"/>
                    </a:lnTo>
                    <a:cubicBezTo>
                      <a:pt x="1428148" y="651322"/>
                      <a:pt x="1428148" y="644748"/>
                      <a:pt x="1433843" y="640694"/>
                    </a:cubicBezTo>
                    <a:lnTo>
                      <a:pt x="1449464" y="629574"/>
                    </a:lnTo>
                    <a:cubicBezTo>
                      <a:pt x="1452311" y="627546"/>
                      <a:pt x="1456044" y="626533"/>
                      <a:pt x="1459776" y="626533"/>
                    </a:cubicBezTo>
                    <a:close/>
                    <a:moveTo>
                      <a:pt x="680258" y="626533"/>
                    </a:moveTo>
                    <a:cubicBezTo>
                      <a:pt x="683990" y="626533"/>
                      <a:pt x="687722" y="627545"/>
                      <a:pt x="690570" y="629574"/>
                    </a:cubicBezTo>
                    <a:lnTo>
                      <a:pt x="715014" y="646974"/>
                    </a:lnTo>
                    <a:cubicBezTo>
                      <a:pt x="720710" y="651028"/>
                      <a:pt x="720710" y="657602"/>
                      <a:pt x="715013" y="661656"/>
                    </a:cubicBezTo>
                    <a:lnTo>
                      <a:pt x="699393" y="672777"/>
                    </a:lnTo>
                    <a:cubicBezTo>
                      <a:pt x="693698" y="676831"/>
                      <a:pt x="684463" y="676831"/>
                      <a:pt x="678768" y="672777"/>
                    </a:cubicBezTo>
                    <a:lnTo>
                      <a:pt x="654323" y="655377"/>
                    </a:lnTo>
                    <a:cubicBezTo>
                      <a:pt x="648628" y="651322"/>
                      <a:pt x="648628" y="644748"/>
                      <a:pt x="654323" y="640694"/>
                    </a:cubicBezTo>
                    <a:lnTo>
                      <a:pt x="669944" y="629574"/>
                    </a:lnTo>
                    <a:cubicBezTo>
                      <a:pt x="672792" y="627546"/>
                      <a:pt x="676524" y="626533"/>
                      <a:pt x="680258" y="626533"/>
                    </a:cubicBezTo>
                    <a:close/>
                    <a:moveTo>
                      <a:pt x="3143178" y="613224"/>
                    </a:moveTo>
                    <a:cubicBezTo>
                      <a:pt x="3145245" y="613250"/>
                      <a:pt x="3147299" y="613838"/>
                      <a:pt x="3148850" y="614981"/>
                    </a:cubicBezTo>
                    <a:lnTo>
                      <a:pt x="3157351" y="621251"/>
                    </a:lnTo>
                    <a:cubicBezTo>
                      <a:pt x="3160450" y="623538"/>
                      <a:pt x="3160360" y="627180"/>
                      <a:pt x="3157149" y="629386"/>
                    </a:cubicBezTo>
                    <a:lnTo>
                      <a:pt x="3148340" y="635438"/>
                    </a:lnTo>
                    <a:cubicBezTo>
                      <a:pt x="3145128" y="637644"/>
                      <a:pt x="3140012" y="637580"/>
                      <a:pt x="3136912" y="635294"/>
                    </a:cubicBezTo>
                    <a:lnTo>
                      <a:pt x="3128410" y="629024"/>
                    </a:lnTo>
                    <a:cubicBezTo>
                      <a:pt x="3125311" y="626737"/>
                      <a:pt x="3125402" y="623094"/>
                      <a:pt x="3128613" y="620888"/>
                    </a:cubicBezTo>
                    <a:lnTo>
                      <a:pt x="3137420" y="614837"/>
                    </a:lnTo>
                    <a:cubicBezTo>
                      <a:pt x="3139027" y="613734"/>
                      <a:pt x="3141109" y="613198"/>
                      <a:pt x="3143178" y="613224"/>
                    </a:cubicBezTo>
                    <a:close/>
                    <a:moveTo>
                      <a:pt x="2362022" y="613224"/>
                    </a:moveTo>
                    <a:cubicBezTo>
                      <a:pt x="2364089" y="613250"/>
                      <a:pt x="2366144" y="613838"/>
                      <a:pt x="2367694" y="614981"/>
                    </a:cubicBezTo>
                    <a:lnTo>
                      <a:pt x="2376196" y="621251"/>
                    </a:lnTo>
                    <a:cubicBezTo>
                      <a:pt x="2379295" y="623538"/>
                      <a:pt x="2379205" y="627180"/>
                      <a:pt x="2375993" y="629386"/>
                    </a:cubicBezTo>
                    <a:lnTo>
                      <a:pt x="2367184" y="635438"/>
                    </a:lnTo>
                    <a:cubicBezTo>
                      <a:pt x="2363973" y="637644"/>
                      <a:pt x="2358857" y="637580"/>
                      <a:pt x="2355756" y="635294"/>
                    </a:cubicBezTo>
                    <a:lnTo>
                      <a:pt x="2347255" y="629024"/>
                    </a:lnTo>
                    <a:cubicBezTo>
                      <a:pt x="2344156" y="626737"/>
                      <a:pt x="2344246" y="623094"/>
                      <a:pt x="2347457" y="620888"/>
                    </a:cubicBezTo>
                    <a:lnTo>
                      <a:pt x="2356265" y="614837"/>
                    </a:lnTo>
                    <a:cubicBezTo>
                      <a:pt x="2357872" y="613734"/>
                      <a:pt x="2359953" y="613198"/>
                      <a:pt x="2362022" y="613224"/>
                    </a:cubicBezTo>
                    <a:close/>
                    <a:moveTo>
                      <a:pt x="1581024" y="613224"/>
                    </a:moveTo>
                    <a:cubicBezTo>
                      <a:pt x="1583092" y="613250"/>
                      <a:pt x="1585147" y="613838"/>
                      <a:pt x="1586696" y="614981"/>
                    </a:cubicBezTo>
                    <a:lnTo>
                      <a:pt x="1595197" y="621251"/>
                    </a:lnTo>
                    <a:cubicBezTo>
                      <a:pt x="1598298" y="623538"/>
                      <a:pt x="1598207" y="627180"/>
                      <a:pt x="1594995" y="629386"/>
                    </a:cubicBezTo>
                    <a:lnTo>
                      <a:pt x="1586187" y="635438"/>
                    </a:lnTo>
                    <a:cubicBezTo>
                      <a:pt x="1582975" y="637644"/>
                      <a:pt x="1577858" y="637580"/>
                      <a:pt x="1574759" y="635294"/>
                    </a:cubicBezTo>
                    <a:lnTo>
                      <a:pt x="1566257" y="629024"/>
                    </a:lnTo>
                    <a:cubicBezTo>
                      <a:pt x="1563159" y="626737"/>
                      <a:pt x="1563249" y="623094"/>
                      <a:pt x="1566460" y="620888"/>
                    </a:cubicBezTo>
                    <a:lnTo>
                      <a:pt x="1575268" y="614837"/>
                    </a:lnTo>
                    <a:cubicBezTo>
                      <a:pt x="1576873" y="613734"/>
                      <a:pt x="1578956" y="613198"/>
                      <a:pt x="1581024" y="613224"/>
                    </a:cubicBezTo>
                    <a:close/>
                    <a:moveTo>
                      <a:pt x="801504" y="613224"/>
                    </a:moveTo>
                    <a:cubicBezTo>
                      <a:pt x="803572" y="613250"/>
                      <a:pt x="805627" y="613838"/>
                      <a:pt x="807176" y="614981"/>
                    </a:cubicBezTo>
                    <a:lnTo>
                      <a:pt x="815678" y="621251"/>
                    </a:lnTo>
                    <a:cubicBezTo>
                      <a:pt x="818778" y="623538"/>
                      <a:pt x="818688" y="627180"/>
                      <a:pt x="815476" y="629386"/>
                    </a:cubicBezTo>
                    <a:lnTo>
                      <a:pt x="806667" y="635438"/>
                    </a:lnTo>
                    <a:cubicBezTo>
                      <a:pt x="803455" y="637644"/>
                      <a:pt x="798340" y="637580"/>
                      <a:pt x="795239" y="635294"/>
                    </a:cubicBezTo>
                    <a:lnTo>
                      <a:pt x="786738" y="629024"/>
                    </a:lnTo>
                    <a:cubicBezTo>
                      <a:pt x="783639" y="626737"/>
                      <a:pt x="783729" y="623094"/>
                      <a:pt x="786940" y="620888"/>
                    </a:cubicBezTo>
                    <a:lnTo>
                      <a:pt x="795748" y="614837"/>
                    </a:lnTo>
                    <a:cubicBezTo>
                      <a:pt x="797355" y="613734"/>
                      <a:pt x="799436" y="613198"/>
                      <a:pt x="801504" y="613224"/>
                    </a:cubicBezTo>
                    <a:close/>
                    <a:moveTo>
                      <a:pt x="3524627" y="612760"/>
                    </a:moveTo>
                    <a:cubicBezTo>
                      <a:pt x="3526908" y="612832"/>
                      <a:pt x="3529150" y="613523"/>
                      <a:pt x="3530812" y="614816"/>
                    </a:cubicBezTo>
                    <a:lnTo>
                      <a:pt x="3535885" y="618763"/>
                    </a:lnTo>
                    <a:lnTo>
                      <a:pt x="3537615" y="625687"/>
                    </a:lnTo>
                    <a:lnTo>
                      <a:pt x="3537388" y="629336"/>
                    </a:lnTo>
                    <a:lnTo>
                      <a:pt x="3529589" y="634416"/>
                    </a:lnTo>
                    <a:cubicBezTo>
                      <a:pt x="3525956" y="636783"/>
                      <a:pt x="3520315" y="636604"/>
                      <a:pt x="3516990" y="634017"/>
                    </a:cubicBezTo>
                    <a:lnTo>
                      <a:pt x="3509856" y="628467"/>
                    </a:lnTo>
                    <a:cubicBezTo>
                      <a:pt x="3506531" y="625880"/>
                      <a:pt x="3506781" y="621864"/>
                      <a:pt x="3510414" y="619498"/>
                    </a:cubicBezTo>
                    <a:lnTo>
                      <a:pt x="3518212" y="614419"/>
                    </a:lnTo>
                    <a:cubicBezTo>
                      <a:pt x="3520029" y="613236"/>
                      <a:pt x="3522348" y="612688"/>
                      <a:pt x="3524627" y="612760"/>
                    </a:cubicBezTo>
                    <a:close/>
                    <a:moveTo>
                      <a:pt x="2743630" y="612760"/>
                    </a:moveTo>
                    <a:cubicBezTo>
                      <a:pt x="2745910" y="612832"/>
                      <a:pt x="2748151" y="613523"/>
                      <a:pt x="2749813" y="614816"/>
                    </a:cubicBezTo>
                    <a:lnTo>
                      <a:pt x="2756949" y="620368"/>
                    </a:lnTo>
                    <a:cubicBezTo>
                      <a:pt x="2760274" y="622954"/>
                      <a:pt x="2760024" y="626969"/>
                      <a:pt x="2756389" y="629336"/>
                    </a:cubicBezTo>
                    <a:lnTo>
                      <a:pt x="2748592" y="634416"/>
                    </a:lnTo>
                    <a:cubicBezTo>
                      <a:pt x="2744959" y="636783"/>
                      <a:pt x="2739318" y="636604"/>
                      <a:pt x="2735993" y="634017"/>
                    </a:cubicBezTo>
                    <a:lnTo>
                      <a:pt x="2728857" y="628467"/>
                    </a:lnTo>
                    <a:cubicBezTo>
                      <a:pt x="2725534" y="625880"/>
                      <a:pt x="2725784" y="621864"/>
                      <a:pt x="2729416" y="619498"/>
                    </a:cubicBezTo>
                    <a:lnTo>
                      <a:pt x="2737214" y="614419"/>
                    </a:lnTo>
                    <a:cubicBezTo>
                      <a:pt x="2739030" y="613236"/>
                      <a:pt x="2741349" y="612688"/>
                      <a:pt x="2743630" y="612760"/>
                    </a:cubicBezTo>
                    <a:close/>
                    <a:moveTo>
                      <a:pt x="1962474" y="612760"/>
                    </a:moveTo>
                    <a:cubicBezTo>
                      <a:pt x="1964754" y="612832"/>
                      <a:pt x="1966996" y="613523"/>
                      <a:pt x="1968658" y="614816"/>
                    </a:cubicBezTo>
                    <a:lnTo>
                      <a:pt x="1975793" y="620368"/>
                    </a:lnTo>
                    <a:cubicBezTo>
                      <a:pt x="1979118" y="622954"/>
                      <a:pt x="1978868" y="626969"/>
                      <a:pt x="1975235" y="629336"/>
                    </a:cubicBezTo>
                    <a:lnTo>
                      <a:pt x="1967436" y="634416"/>
                    </a:lnTo>
                    <a:cubicBezTo>
                      <a:pt x="1963803" y="636783"/>
                      <a:pt x="1958163" y="636604"/>
                      <a:pt x="1954837" y="634017"/>
                    </a:cubicBezTo>
                    <a:lnTo>
                      <a:pt x="1947702" y="628467"/>
                    </a:lnTo>
                    <a:cubicBezTo>
                      <a:pt x="1944378" y="625880"/>
                      <a:pt x="1944628" y="621864"/>
                      <a:pt x="1948261" y="619498"/>
                    </a:cubicBezTo>
                    <a:lnTo>
                      <a:pt x="1956060" y="614419"/>
                    </a:lnTo>
                    <a:cubicBezTo>
                      <a:pt x="1957876" y="613236"/>
                      <a:pt x="1960194" y="612688"/>
                      <a:pt x="1962474" y="612760"/>
                    </a:cubicBezTo>
                    <a:close/>
                    <a:moveTo>
                      <a:pt x="1181476" y="612760"/>
                    </a:moveTo>
                    <a:cubicBezTo>
                      <a:pt x="1183757" y="612832"/>
                      <a:pt x="1185999" y="613523"/>
                      <a:pt x="1187661" y="614816"/>
                    </a:cubicBezTo>
                    <a:lnTo>
                      <a:pt x="1194796" y="620368"/>
                    </a:lnTo>
                    <a:cubicBezTo>
                      <a:pt x="1198120" y="622954"/>
                      <a:pt x="1197870" y="626969"/>
                      <a:pt x="1194237" y="629336"/>
                    </a:cubicBezTo>
                    <a:lnTo>
                      <a:pt x="1186438" y="634416"/>
                    </a:lnTo>
                    <a:cubicBezTo>
                      <a:pt x="1182805" y="636783"/>
                      <a:pt x="1177164" y="636604"/>
                      <a:pt x="1173840" y="634017"/>
                    </a:cubicBezTo>
                    <a:lnTo>
                      <a:pt x="1166704" y="628467"/>
                    </a:lnTo>
                    <a:cubicBezTo>
                      <a:pt x="1163379" y="625880"/>
                      <a:pt x="1163630" y="621864"/>
                      <a:pt x="1167262" y="619498"/>
                    </a:cubicBezTo>
                    <a:lnTo>
                      <a:pt x="1175061" y="614419"/>
                    </a:lnTo>
                    <a:cubicBezTo>
                      <a:pt x="1176878" y="613236"/>
                      <a:pt x="1179197" y="612688"/>
                      <a:pt x="1181476" y="612760"/>
                    </a:cubicBezTo>
                    <a:close/>
                    <a:moveTo>
                      <a:pt x="401956" y="612760"/>
                    </a:moveTo>
                    <a:cubicBezTo>
                      <a:pt x="404237" y="612832"/>
                      <a:pt x="406479" y="613523"/>
                      <a:pt x="408141" y="614816"/>
                    </a:cubicBezTo>
                    <a:lnTo>
                      <a:pt x="415276" y="620368"/>
                    </a:lnTo>
                    <a:cubicBezTo>
                      <a:pt x="418601" y="622954"/>
                      <a:pt x="418351" y="626969"/>
                      <a:pt x="414717" y="629336"/>
                    </a:cubicBezTo>
                    <a:lnTo>
                      <a:pt x="406919" y="634416"/>
                    </a:lnTo>
                    <a:cubicBezTo>
                      <a:pt x="403286" y="636783"/>
                      <a:pt x="397645" y="636604"/>
                      <a:pt x="394321" y="634017"/>
                    </a:cubicBezTo>
                    <a:lnTo>
                      <a:pt x="387185" y="628467"/>
                    </a:lnTo>
                    <a:cubicBezTo>
                      <a:pt x="383860" y="625880"/>
                      <a:pt x="384111" y="621864"/>
                      <a:pt x="387744" y="619498"/>
                    </a:cubicBezTo>
                    <a:lnTo>
                      <a:pt x="395541" y="614419"/>
                    </a:lnTo>
                    <a:cubicBezTo>
                      <a:pt x="397358" y="613236"/>
                      <a:pt x="399677" y="612688"/>
                      <a:pt x="401956" y="612760"/>
                    </a:cubicBezTo>
                    <a:close/>
                    <a:moveTo>
                      <a:pt x="3220109" y="601639"/>
                    </a:moveTo>
                    <a:cubicBezTo>
                      <a:pt x="3222176" y="601665"/>
                      <a:pt x="3224231" y="602252"/>
                      <a:pt x="3225781" y="603395"/>
                    </a:cubicBezTo>
                    <a:lnTo>
                      <a:pt x="3234282" y="609666"/>
                    </a:lnTo>
                    <a:cubicBezTo>
                      <a:pt x="3237382" y="611952"/>
                      <a:pt x="3237291" y="615594"/>
                      <a:pt x="3234080" y="617801"/>
                    </a:cubicBezTo>
                    <a:lnTo>
                      <a:pt x="3225272" y="623852"/>
                    </a:lnTo>
                    <a:cubicBezTo>
                      <a:pt x="3222060" y="626060"/>
                      <a:pt x="3216944" y="625995"/>
                      <a:pt x="3213844" y="623709"/>
                    </a:cubicBezTo>
                    <a:lnTo>
                      <a:pt x="3205342" y="617439"/>
                    </a:lnTo>
                    <a:cubicBezTo>
                      <a:pt x="3202242" y="615152"/>
                      <a:pt x="3202334" y="611510"/>
                      <a:pt x="3205544" y="609304"/>
                    </a:cubicBezTo>
                    <a:lnTo>
                      <a:pt x="3214353" y="603252"/>
                    </a:lnTo>
                    <a:cubicBezTo>
                      <a:pt x="3215959" y="602148"/>
                      <a:pt x="3218040" y="601613"/>
                      <a:pt x="3220109" y="601639"/>
                    </a:cubicBezTo>
                    <a:close/>
                    <a:moveTo>
                      <a:pt x="2438954" y="601639"/>
                    </a:moveTo>
                    <a:cubicBezTo>
                      <a:pt x="2441022" y="601665"/>
                      <a:pt x="2443075" y="602252"/>
                      <a:pt x="2444625" y="603395"/>
                    </a:cubicBezTo>
                    <a:lnTo>
                      <a:pt x="2453127" y="609666"/>
                    </a:lnTo>
                    <a:cubicBezTo>
                      <a:pt x="2456226" y="611952"/>
                      <a:pt x="2456136" y="615594"/>
                      <a:pt x="2452925" y="617801"/>
                    </a:cubicBezTo>
                    <a:lnTo>
                      <a:pt x="2444117" y="623852"/>
                    </a:lnTo>
                    <a:cubicBezTo>
                      <a:pt x="2440905" y="626060"/>
                      <a:pt x="2435789" y="625995"/>
                      <a:pt x="2432689" y="623709"/>
                    </a:cubicBezTo>
                    <a:lnTo>
                      <a:pt x="2424188" y="617439"/>
                    </a:lnTo>
                    <a:cubicBezTo>
                      <a:pt x="2421087" y="615152"/>
                      <a:pt x="2421178" y="611510"/>
                      <a:pt x="2424390" y="609304"/>
                    </a:cubicBezTo>
                    <a:lnTo>
                      <a:pt x="2433196" y="603252"/>
                    </a:lnTo>
                    <a:cubicBezTo>
                      <a:pt x="2434803" y="602148"/>
                      <a:pt x="2436886" y="601613"/>
                      <a:pt x="2438954" y="601639"/>
                    </a:cubicBezTo>
                    <a:close/>
                    <a:moveTo>
                      <a:pt x="1657955" y="601639"/>
                    </a:moveTo>
                    <a:cubicBezTo>
                      <a:pt x="1660024" y="601665"/>
                      <a:pt x="1662078" y="602252"/>
                      <a:pt x="1663627" y="603395"/>
                    </a:cubicBezTo>
                    <a:lnTo>
                      <a:pt x="1672130" y="609666"/>
                    </a:lnTo>
                    <a:cubicBezTo>
                      <a:pt x="1675229" y="611952"/>
                      <a:pt x="1675137" y="615594"/>
                      <a:pt x="1671927" y="617801"/>
                    </a:cubicBezTo>
                    <a:lnTo>
                      <a:pt x="1663118" y="623852"/>
                    </a:lnTo>
                    <a:cubicBezTo>
                      <a:pt x="1659908" y="626060"/>
                      <a:pt x="1654791" y="625995"/>
                      <a:pt x="1651690" y="623709"/>
                    </a:cubicBezTo>
                    <a:lnTo>
                      <a:pt x="1643189" y="617439"/>
                    </a:lnTo>
                    <a:cubicBezTo>
                      <a:pt x="1640090" y="615152"/>
                      <a:pt x="1640180" y="611510"/>
                      <a:pt x="1643392" y="609304"/>
                    </a:cubicBezTo>
                    <a:lnTo>
                      <a:pt x="1652199" y="603252"/>
                    </a:lnTo>
                    <a:cubicBezTo>
                      <a:pt x="1653806" y="602148"/>
                      <a:pt x="1655888" y="601613"/>
                      <a:pt x="1657955" y="601639"/>
                    </a:cubicBezTo>
                    <a:close/>
                    <a:moveTo>
                      <a:pt x="878437" y="601639"/>
                    </a:moveTo>
                    <a:cubicBezTo>
                      <a:pt x="880504" y="601665"/>
                      <a:pt x="882558" y="602252"/>
                      <a:pt x="884109" y="603395"/>
                    </a:cubicBezTo>
                    <a:lnTo>
                      <a:pt x="892610" y="609666"/>
                    </a:lnTo>
                    <a:cubicBezTo>
                      <a:pt x="895709" y="611952"/>
                      <a:pt x="895619" y="615594"/>
                      <a:pt x="892408" y="617801"/>
                    </a:cubicBezTo>
                    <a:lnTo>
                      <a:pt x="883600" y="623852"/>
                    </a:lnTo>
                    <a:cubicBezTo>
                      <a:pt x="880388" y="626060"/>
                      <a:pt x="875272" y="625995"/>
                      <a:pt x="872172" y="623709"/>
                    </a:cubicBezTo>
                    <a:lnTo>
                      <a:pt x="863671" y="617439"/>
                    </a:lnTo>
                    <a:cubicBezTo>
                      <a:pt x="860570" y="615152"/>
                      <a:pt x="860662" y="611510"/>
                      <a:pt x="863872" y="609304"/>
                    </a:cubicBezTo>
                    <a:lnTo>
                      <a:pt x="872681" y="603252"/>
                    </a:lnTo>
                    <a:cubicBezTo>
                      <a:pt x="874286" y="602148"/>
                      <a:pt x="876368" y="601613"/>
                      <a:pt x="878437" y="601639"/>
                    </a:cubicBezTo>
                    <a:close/>
                    <a:moveTo>
                      <a:pt x="97438" y="601639"/>
                    </a:moveTo>
                    <a:cubicBezTo>
                      <a:pt x="99507" y="601665"/>
                      <a:pt x="101561" y="602252"/>
                      <a:pt x="103110" y="603395"/>
                    </a:cubicBezTo>
                    <a:lnTo>
                      <a:pt x="111613" y="609666"/>
                    </a:lnTo>
                    <a:cubicBezTo>
                      <a:pt x="114711" y="611952"/>
                      <a:pt x="114620" y="615594"/>
                      <a:pt x="111409" y="617801"/>
                    </a:cubicBezTo>
                    <a:lnTo>
                      <a:pt x="102601" y="623852"/>
                    </a:lnTo>
                    <a:cubicBezTo>
                      <a:pt x="99390" y="626060"/>
                      <a:pt x="94273" y="625995"/>
                      <a:pt x="91173" y="623709"/>
                    </a:cubicBezTo>
                    <a:lnTo>
                      <a:pt x="82672" y="617439"/>
                    </a:lnTo>
                    <a:cubicBezTo>
                      <a:pt x="79571" y="615152"/>
                      <a:pt x="79663" y="611510"/>
                      <a:pt x="82874" y="609304"/>
                    </a:cubicBezTo>
                    <a:lnTo>
                      <a:pt x="91682" y="603252"/>
                    </a:lnTo>
                    <a:cubicBezTo>
                      <a:pt x="93289" y="602148"/>
                      <a:pt x="95370" y="601613"/>
                      <a:pt x="97438" y="601639"/>
                    </a:cubicBezTo>
                    <a:close/>
                    <a:moveTo>
                      <a:pt x="2945550" y="591291"/>
                    </a:moveTo>
                    <a:cubicBezTo>
                      <a:pt x="2950851" y="591291"/>
                      <a:pt x="2956154" y="592732"/>
                      <a:pt x="2960198" y="595610"/>
                    </a:cubicBezTo>
                    <a:lnTo>
                      <a:pt x="2982387" y="611406"/>
                    </a:lnTo>
                    <a:cubicBezTo>
                      <a:pt x="2990478" y="617165"/>
                      <a:pt x="2990478" y="626503"/>
                      <a:pt x="2982387" y="632262"/>
                    </a:cubicBezTo>
                    <a:lnTo>
                      <a:pt x="2959066" y="648863"/>
                    </a:lnTo>
                    <a:cubicBezTo>
                      <a:pt x="2950978" y="654623"/>
                      <a:pt x="2937858" y="654621"/>
                      <a:pt x="2929769" y="648863"/>
                    </a:cubicBezTo>
                    <a:lnTo>
                      <a:pt x="2907580" y="633068"/>
                    </a:lnTo>
                    <a:cubicBezTo>
                      <a:pt x="2899490" y="627308"/>
                      <a:pt x="2899489" y="617971"/>
                      <a:pt x="2907580" y="612212"/>
                    </a:cubicBezTo>
                    <a:lnTo>
                      <a:pt x="2930902" y="595610"/>
                    </a:lnTo>
                    <a:cubicBezTo>
                      <a:pt x="2934946" y="592730"/>
                      <a:pt x="2940248" y="591291"/>
                      <a:pt x="2945550" y="591291"/>
                    </a:cubicBezTo>
                    <a:close/>
                    <a:moveTo>
                      <a:pt x="2164395" y="591291"/>
                    </a:moveTo>
                    <a:cubicBezTo>
                      <a:pt x="2169696" y="591291"/>
                      <a:pt x="2174998" y="592732"/>
                      <a:pt x="2179044" y="595610"/>
                    </a:cubicBezTo>
                    <a:lnTo>
                      <a:pt x="2201232" y="611406"/>
                    </a:lnTo>
                    <a:cubicBezTo>
                      <a:pt x="2209322" y="617165"/>
                      <a:pt x="2209322" y="626503"/>
                      <a:pt x="2201232" y="632262"/>
                    </a:cubicBezTo>
                    <a:lnTo>
                      <a:pt x="2177910" y="648863"/>
                    </a:lnTo>
                    <a:cubicBezTo>
                      <a:pt x="2169822" y="654623"/>
                      <a:pt x="2156704" y="654621"/>
                      <a:pt x="2148613" y="648863"/>
                    </a:cubicBezTo>
                    <a:lnTo>
                      <a:pt x="2126425" y="633068"/>
                    </a:lnTo>
                    <a:cubicBezTo>
                      <a:pt x="2118335" y="627308"/>
                      <a:pt x="2118334" y="617971"/>
                      <a:pt x="2126425" y="612212"/>
                    </a:cubicBezTo>
                    <a:lnTo>
                      <a:pt x="2149746" y="595610"/>
                    </a:lnTo>
                    <a:cubicBezTo>
                      <a:pt x="2153790" y="592730"/>
                      <a:pt x="2159093" y="591291"/>
                      <a:pt x="2164395" y="591291"/>
                    </a:cubicBezTo>
                    <a:close/>
                    <a:moveTo>
                      <a:pt x="1383396" y="591291"/>
                    </a:moveTo>
                    <a:cubicBezTo>
                      <a:pt x="1388699" y="591291"/>
                      <a:pt x="1394001" y="592732"/>
                      <a:pt x="1398045" y="595610"/>
                    </a:cubicBezTo>
                    <a:lnTo>
                      <a:pt x="1420234" y="611406"/>
                    </a:lnTo>
                    <a:cubicBezTo>
                      <a:pt x="1428325" y="617165"/>
                      <a:pt x="1428325" y="626503"/>
                      <a:pt x="1420234" y="632262"/>
                    </a:cubicBezTo>
                    <a:lnTo>
                      <a:pt x="1396913" y="648863"/>
                    </a:lnTo>
                    <a:cubicBezTo>
                      <a:pt x="1388823" y="654623"/>
                      <a:pt x="1375705" y="654621"/>
                      <a:pt x="1367615" y="648863"/>
                    </a:cubicBezTo>
                    <a:lnTo>
                      <a:pt x="1345428" y="633068"/>
                    </a:lnTo>
                    <a:cubicBezTo>
                      <a:pt x="1337337" y="627308"/>
                      <a:pt x="1337337" y="617971"/>
                      <a:pt x="1345428" y="612212"/>
                    </a:cubicBezTo>
                    <a:lnTo>
                      <a:pt x="1368749" y="595610"/>
                    </a:lnTo>
                    <a:cubicBezTo>
                      <a:pt x="1372793" y="592730"/>
                      <a:pt x="1378095" y="591291"/>
                      <a:pt x="1383396" y="591291"/>
                    </a:cubicBezTo>
                    <a:close/>
                    <a:moveTo>
                      <a:pt x="603878" y="591291"/>
                    </a:moveTo>
                    <a:cubicBezTo>
                      <a:pt x="609179" y="591291"/>
                      <a:pt x="614481" y="592732"/>
                      <a:pt x="618526" y="595610"/>
                    </a:cubicBezTo>
                    <a:lnTo>
                      <a:pt x="640715" y="611406"/>
                    </a:lnTo>
                    <a:cubicBezTo>
                      <a:pt x="648805" y="617165"/>
                      <a:pt x="648805" y="626503"/>
                      <a:pt x="640715" y="632262"/>
                    </a:cubicBezTo>
                    <a:lnTo>
                      <a:pt x="617394" y="648863"/>
                    </a:lnTo>
                    <a:cubicBezTo>
                      <a:pt x="609304" y="654623"/>
                      <a:pt x="596187" y="654621"/>
                      <a:pt x="588097" y="648863"/>
                    </a:cubicBezTo>
                    <a:lnTo>
                      <a:pt x="565908" y="633068"/>
                    </a:lnTo>
                    <a:cubicBezTo>
                      <a:pt x="557817" y="627308"/>
                      <a:pt x="557817" y="617971"/>
                      <a:pt x="565908" y="612212"/>
                    </a:cubicBezTo>
                    <a:lnTo>
                      <a:pt x="589229" y="595610"/>
                    </a:lnTo>
                    <a:cubicBezTo>
                      <a:pt x="593273" y="592730"/>
                      <a:pt x="598575" y="591291"/>
                      <a:pt x="603878" y="591291"/>
                    </a:cubicBezTo>
                    <a:close/>
                    <a:moveTo>
                      <a:pt x="3345540" y="589365"/>
                    </a:moveTo>
                    <a:lnTo>
                      <a:pt x="3401318" y="589365"/>
                    </a:lnTo>
                    <a:lnTo>
                      <a:pt x="3456942" y="589365"/>
                    </a:lnTo>
                    <a:cubicBezTo>
                      <a:pt x="3478797" y="589365"/>
                      <a:pt x="3496514" y="601976"/>
                      <a:pt x="3496514" y="617534"/>
                    </a:cubicBezTo>
                    <a:lnTo>
                      <a:pt x="3496514" y="660203"/>
                    </a:lnTo>
                    <a:cubicBezTo>
                      <a:pt x="3496514" y="675760"/>
                      <a:pt x="3478797" y="688372"/>
                      <a:pt x="3456942" y="688372"/>
                    </a:cubicBezTo>
                    <a:lnTo>
                      <a:pt x="3401318" y="688372"/>
                    </a:lnTo>
                    <a:lnTo>
                      <a:pt x="3401162" y="688372"/>
                    </a:lnTo>
                    <a:lnTo>
                      <a:pt x="3345540" y="688372"/>
                    </a:lnTo>
                    <a:cubicBezTo>
                      <a:pt x="3323684" y="688372"/>
                      <a:pt x="3305968" y="675760"/>
                      <a:pt x="3305968" y="660203"/>
                    </a:cubicBezTo>
                    <a:cubicBezTo>
                      <a:pt x="3305968" y="645979"/>
                      <a:pt x="3305969" y="631757"/>
                      <a:pt x="3305969" y="617534"/>
                    </a:cubicBezTo>
                    <a:cubicBezTo>
                      <a:pt x="3305969" y="601976"/>
                      <a:pt x="3323684" y="589365"/>
                      <a:pt x="3345540" y="589365"/>
                    </a:cubicBezTo>
                    <a:close/>
                    <a:moveTo>
                      <a:pt x="2564385" y="589365"/>
                    </a:moveTo>
                    <a:lnTo>
                      <a:pt x="2620163" y="589365"/>
                    </a:lnTo>
                    <a:lnTo>
                      <a:pt x="2675945" y="589365"/>
                    </a:lnTo>
                    <a:cubicBezTo>
                      <a:pt x="2697799" y="589365"/>
                      <a:pt x="2715515" y="601976"/>
                      <a:pt x="2715515" y="617534"/>
                    </a:cubicBezTo>
                    <a:lnTo>
                      <a:pt x="2715515" y="660203"/>
                    </a:lnTo>
                    <a:cubicBezTo>
                      <a:pt x="2715515" y="675760"/>
                      <a:pt x="2697799" y="688372"/>
                      <a:pt x="2675945" y="688372"/>
                    </a:cubicBezTo>
                    <a:lnTo>
                      <a:pt x="2620163" y="688372"/>
                    </a:lnTo>
                    <a:lnTo>
                      <a:pt x="2564384" y="688372"/>
                    </a:lnTo>
                    <a:cubicBezTo>
                      <a:pt x="2542530" y="688372"/>
                      <a:pt x="2524812" y="675760"/>
                      <a:pt x="2524812" y="660203"/>
                    </a:cubicBezTo>
                    <a:cubicBezTo>
                      <a:pt x="2524812" y="645979"/>
                      <a:pt x="2524812" y="631757"/>
                      <a:pt x="2524812" y="617534"/>
                    </a:cubicBezTo>
                    <a:cubicBezTo>
                      <a:pt x="2524812" y="601976"/>
                      <a:pt x="2542530" y="589365"/>
                      <a:pt x="2564385" y="589365"/>
                    </a:cubicBezTo>
                    <a:close/>
                    <a:moveTo>
                      <a:pt x="1783386" y="589365"/>
                    </a:moveTo>
                    <a:lnTo>
                      <a:pt x="1839166" y="589365"/>
                    </a:lnTo>
                    <a:lnTo>
                      <a:pt x="1894790" y="589365"/>
                    </a:lnTo>
                    <a:cubicBezTo>
                      <a:pt x="1916645" y="589365"/>
                      <a:pt x="1934360" y="601976"/>
                      <a:pt x="1934360" y="617534"/>
                    </a:cubicBezTo>
                    <a:lnTo>
                      <a:pt x="1934360" y="660203"/>
                    </a:lnTo>
                    <a:cubicBezTo>
                      <a:pt x="1934360" y="675760"/>
                      <a:pt x="1916643" y="688372"/>
                      <a:pt x="1894790" y="688372"/>
                    </a:cubicBezTo>
                    <a:lnTo>
                      <a:pt x="1839166" y="688372"/>
                    </a:lnTo>
                    <a:lnTo>
                      <a:pt x="1839009" y="688372"/>
                    </a:lnTo>
                    <a:lnTo>
                      <a:pt x="1783386" y="688372"/>
                    </a:lnTo>
                    <a:cubicBezTo>
                      <a:pt x="1761532" y="688372"/>
                      <a:pt x="1743814" y="675760"/>
                      <a:pt x="1743814" y="660203"/>
                    </a:cubicBezTo>
                    <a:cubicBezTo>
                      <a:pt x="1743815" y="645979"/>
                      <a:pt x="1743815" y="631757"/>
                      <a:pt x="1743815" y="617534"/>
                    </a:cubicBezTo>
                    <a:cubicBezTo>
                      <a:pt x="1743815" y="601976"/>
                      <a:pt x="1761532" y="589365"/>
                      <a:pt x="1783386" y="589365"/>
                    </a:cubicBezTo>
                    <a:close/>
                    <a:moveTo>
                      <a:pt x="1003868" y="589365"/>
                    </a:moveTo>
                    <a:lnTo>
                      <a:pt x="1059646" y="589365"/>
                    </a:lnTo>
                    <a:lnTo>
                      <a:pt x="1113792" y="589365"/>
                    </a:lnTo>
                    <a:cubicBezTo>
                      <a:pt x="1135646" y="589365"/>
                      <a:pt x="1153363" y="601976"/>
                      <a:pt x="1153363" y="617534"/>
                    </a:cubicBezTo>
                    <a:lnTo>
                      <a:pt x="1153363" y="660203"/>
                    </a:lnTo>
                    <a:cubicBezTo>
                      <a:pt x="1153363" y="675760"/>
                      <a:pt x="1135646" y="688372"/>
                      <a:pt x="1113792" y="688372"/>
                    </a:cubicBezTo>
                    <a:lnTo>
                      <a:pt x="1059646" y="688372"/>
                    </a:lnTo>
                    <a:lnTo>
                      <a:pt x="1058010" y="688372"/>
                    </a:lnTo>
                    <a:lnTo>
                      <a:pt x="1003867" y="688372"/>
                    </a:lnTo>
                    <a:cubicBezTo>
                      <a:pt x="982011" y="688372"/>
                      <a:pt x="964295" y="675760"/>
                      <a:pt x="964295" y="660203"/>
                    </a:cubicBezTo>
                    <a:cubicBezTo>
                      <a:pt x="964295" y="645979"/>
                      <a:pt x="964295" y="631757"/>
                      <a:pt x="964297" y="617534"/>
                    </a:cubicBezTo>
                    <a:cubicBezTo>
                      <a:pt x="964297" y="601976"/>
                      <a:pt x="982011" y="589365"/>
                      <a:pt x="1003868" y="589365"/>
                    </a:cubicBezTo>
                    <a:close/>
                    <a:moveTo>
                      <a:pt x="222869" y="589365"/>
                    </a:moveTo>
                    <a:lnTo>
                      <a:pt x="278647" y="589365"/>
                    </a:lnTo>
                    <a:lnTo>
                      <a:pt x="334272" y="589365"/>
                    </a:lnTo>
                    <a:cubicBezTo>
                      <a:pt x="356126" y="589365"/>
                      <a:pt x="373843" y="601976"/>
                      <a:pt x="373843" y="617534"/>
                    </a:cubicBezTo>
                    <a:lnTo>
                      <a:pt x="373843" y="660203"/>
                    </a:lnTo>
                    <a:cubicBezTo>
                      <a:pt x="373843" y="675760"/>
                      <a:pt x="356126" y="688372"/>
                      <a:pt x="334272" y="688372"/>
                    </a:cubicBezTo>
                    <a:lnTo>
                      <a:pt x="278647" y="688372"/>
                    </a:lnTo>
                    <a:lnTo>
                      <a:pt x="278491" y="688372"/>
                    </a:lnTo>
                    <a:lnTo>
                      <a:pt x="222869" y="688372"/>
                    </a:lnTo>
                    <a:cubicBezTo>
                      <a:pt x="201014" y="688372"/>
                      <a:pt x="183297" y="675760"/>
                      <a:pt x="183297" y="660203"/>
                    </a:cubicBezTo>
                    <a:cubicBezTo>
                      <a:pt x="183298" y="645979"/>
                      <a:pt x="183298" y="631757"/>
                      <a:pt x="183298" y="617534"/>
                    </a:cubicBezTo>
                    <a:cubicBezTo>
                      <a:pt x="183298" y="601976"/>
                      <a:pt x="201014" y="589365"/>
                      <a:pt x="222869" y="589365"/>
                    </a:cubicBezTo>
                    <a:close/>
                    <a:moveTo>
                      <a:pt x="3081109" y="585452"/>
                    </a:moveTo>
                    <a:cubicBezTo>
                      <a:pt x="3085750" y="585452"/>
                      <a:pt x="3090391" y="586713"/>
                      <a:pt x="3093932" y="589232"/>
                    </a:cubicBezTo>
                    <a:lnTo>
                      <a:pt x="3113355" y="603060"/>
                    </a:lnTo>
                    <a:cubicBezTo>
                      <a:pt x="3120436" y="608101"/>
                      <a:pt x="3120436" y="616275"/>
                      <a:pt x="3113355" y="621317"/>
                    </a:cubicBezTo>
                    <a:lnTo>
                      <a:pt x="3088700" y="638867"/>
                    </a:lnTo>
                    <a:cubicBezTo>
                      <a:pt x="3081618" y="643909"/>
                      <a:pt x="3070136" y="643909"/>
                      <a:pt x="3063054" y="638867"/>
                    </a:cubicBezTo>
                    <a:lnTo>
                      <a:pt x="3043630" y="625040"/>
                    </a:lnTo>
                    <a:cubicBezTo>
                      <a:pt x="3036549" y="619999"/>
                      <a:pt x="3036549" y="611825"/>
                      <a:pt x="3043630" y="606783"/>
                    </a:cubicBezTo>
                    <a:lnTo>
                      <a:pt x="3068285" y="589232"/>
                    </a:lnTo>
                    <a:cubicBezTo>
                      <a:pt x="3071826" y="586712"/>
                      <a:pt x="3076468" y="585452"/>
                      <a:pt x="3081109" y="585452"/>
                    </a:cubicBezTo>
                    <a:close/>
                    <a:moveTo>
                      <a:pt x="2299953" y="585452"/>
                    </a:moveTo>
                    <a:cubicBezTo>
                      <a:pt x="2304594" y="585452"/>
                      <a:pt x="2309235" y="586713"/>
                      <a:pt x="2312776" y="589232"/>
                    </a:cubicBezTo>
                    <a:lnTo>
                      <a:pt x="2332199" y="603060"/>
                    </a:lnTo>
                    <a:cubicBezTo>
                      <a:pt x="2339282" y="608101"/>
                      <a:pt x="2339282" y="616275"/>
                      <a:pt x="2332199" y="621317"/>
                    </a:cubicBezTo>
                    <a:lnTo>
                      <a:pt x="2307545" y="638867"/>
                    </a:lnTo>
                    <a:cubicBezTo>
                      <a:pt x="2300462" y="643909"/>
                      <a:pt x="2288981" y="643909"/>
                      <a:pt x="2281898" y="638867"/>
                    </a:cubicBezTo>
                    <a:lnTo>
                      <a:pt x="2262476" y="625040"/>
                    </a:lnTo>
                    <a:cubicBezTo>
                      <a:pt x="2255393" y="619999"/>
                      <a:pt x="2255393" y="611825"/>
                      <a:pt x="2262476" y="606783"/>
                    </a:cubicBezTo>
                    <a:lnTo>
                      <a:pt x="2287129" y="589232"/>
                    </a:lnTo>
                    <a:cubicBezTo>
                      <a:pt x="2290671" y="586712"/>
                      <a:pt x="2295312" y="585452"/>
                      <a:pt x="2299953" y="585452"/>
                    </a:cubicBezTo>
                    <a:close/>
                    <a:moveTo>
                      <a:pt x="1518956" y="585452"/>
                    </a:moveTo>
                    <a:cubicBezTo>
                      <a:pt x="1523596" y="585452"/>
                      <a:pt x="1528237" y="586713"/>
                      <a:pt x="1531779" y="589232"/>
                    </a:cubicBezTo>
                    <a:lnTo>
                      <a:pt x="1551201" y="603060"/>
                    </a:lnTo>
                    <a:cubicBezTo>
                      <a:pt x="1558284" y="608101"/>
                      <a:pt x="1558284" y="616275"/>
                      <a:pt x="1551201" y="621317"/>
                    </a:cubicBezTo>
                    <a:lnTo>
                      <a:pt x="1526547" y="638867"/>
                    </a:lnTo>
                    <a:cubicBezTo>
                      <a:pt x="1519465" y="643909"/>
                      <a:pt x="1507984" y="643909"/>
                      <a:pt x="1500901" y="638867"/>
                    </a:cubicBezTo>
                    <a:lnTo>
                      <a:pt x="1481478" y="625040"/>
                    </a:lnTo>
                    <a:cubicBezTo>
                      <a:pt x="1474395" y="619999"/>
                      <a:pt x="1474395" y="611825"/>
                      <a:pt x="1481478" y="606783"/>
                    </a:cubicBezTo>
                    <a:lnTo>
                      <a:pt x="1506132" y="589232"/>
                    </a:lnTo>
                    <a:cubicBezTo>
                      <a:pt x="1509673" y="586712"/>
                      <a:pt x="1514315" y="585452"/>
                      <a:pt x="1518956" y="585452"/>
                    </a:cubicBezTo>
                    <a:close/>
                    <a:moveTo>
                      <a:pt x="739436" y="585452"/>
                    </a:moveTo>
                    <a:cubicBezTo>
                      <a:pt x="744078" y="585452"/>
                      <a:pt x="748718" y="586713"/>
                      <a:pt x="752259" y="589232"/>
                    </a:cubicBezTo>
                    <a:lnTo>
                      <a:pt x="771683" y="603060"/>
                    </a:lnTo>
                    <a:cubicBezTo>
                      <a:pt x="778765" y="608101"/>
                      <a:pt x="778765" y="616275"/>
                      <a:pt x="771682" y="621317"/>
                    </a:cubicBezTo>
                    <a:lnTo>
                      <a:pt x="747028" y="638867"/>
                    </a:lnTo>
                    <a:cubicBezTo>
                      <a:pt x="739945" y="643909"/>
                      <a:pt x="728464" y="643909"/>
                      <a:pt x="721381" y="638867"/>
                    </a:cubicBezTo>
                    <a:lnTo>
                      <a:pt x="701958" y="625040"/>
                    </a:lnTo>
                    <a:cubicBezTo>
                      <a:pt x="694876" y="619999"/>
                      <a:pt x="694876" y="611825"/>
                      <a:pt x="701958" y="606783"/>
                    </a:cubicBezTo>
                    <a:lnTo>
                      <a:pt x="726612" y="589232"/>
                    </a:lnTo>
                    <a:cubicBezTo>
                      <a:pt x="730155" y="586712"/>
                      <a:pt x="734795" y="585452"/>
                      <a:pt x="739436" y="585452"/>
                    </a:cubicBezTo>
                    <a:close/>
                    <a:moveTo>
                      <a:pt x="3270743" y="567289"/>
                    </a:moveTo>
                    <a:cubicBezTo>
                      <a:pt x="3274491" y="566891"/>
                      <a:pt x="3278452" y="567512"/>
                      <a:pt x="3281739" y="569244"/>
                    </a:cubicBezTo>
                    <a:lnTo>
                      <a:pt x="3299764" y="578743"/>
                    </a:lnTo>
                    <a:cubicBezTo>
                      <a:pt x="3306336" y="582206"/>
                      <a:pt x="3307720" y="588807"/>
                      <a:pt x="3302854" y="593486"/>
                    </a:cubicBezTo>
                    <a:lnTo>
                      <a:pt x="3282726" y="612840"/>
                    </a:lnTo>
                    <a:cubicBezTo>
                      <a:pt x="3277860" y="617519"/>
                      <a:pt x="3268588" y="618504"/>
                      <a:pt x="3262015" y="615040"/>
                    </a:cubicBezTo>
                    <a:lnTo>
                      <a:pt x="3243990" y="605540"/>
                    </a:lnTo>
                    <a:cubicBezTo>
                      <a:pt x="3237417" y="602076"/>
                      <a:pt x="3236034" y="595475"/>
                      <a:pt x="3240899" y="590797"/>
                    </a:cubicBezTo>
                    <a:lnTo>
                      <a:pt x="3261028" y="571443"/>
                    </a:lnTo>
                    <a:cubicBezTo>
                      <a:pt x="3263460" y="569104"/>
                      <a:pt x="3266994" y="567688"/>
                      <a:pt x="3270743" y="567289"/>
                    </a:cubicBezTo>
                    <a:close/>
                    <a:moveTo>
                      <a:pt x="2489587" y="567289"/>
                    </a:moveTo>
                    <a:cubicBezTo>
                      <a:pt x="2493336" y="566891"/>
                      <a:pt x="2497296" y="567512"/>
                      <a:pt x="2500582" y="569244"/>
                    </a:cubicBezTo>
                    <a:lnTo>
                      <a:pt x="2518608" y="578743"/>
                    </a:lnTo>
                    <a:cubicBezTo>
                      <a:pt x="2525180" y="582206"/>
                      <a:pt x="2526564" y="588807"/>
                      <a:pt x="2521698" y="593486"/>
                    </a:cubicBezTo>
                    <a:lnTo>
                      <a:pt x="2501570" y="612840"/>
                    </a:lnTo>
                    <a:cubicBezTo>
                      <a:pt x="2496706" y="617519"/>
                      <a:pt x="2487432" y="618504"/>
                      <a:pt x="2480859" y="615040"/>
                    </a:cubicBezTo>
                    <a:lnTo>
                      <a:pt x="2462834" y="605540"/>
                    </a:lnTo>
                    <a:cubicBezTo>
                      <a:pt x="2456262" y="602076"/>
                      <a:pt x="2454878" y="595475"/>
                      <a:pt x="2459744" y="590797"/>
                    </a:cubicBezTo>
                    <a:lnTo>
                      <a:pt x="2479873" y="571443"/>
                    </a:lnTo>
                    <a:cubicBezTo>
                      <a:pt x="2482304" y="569104"/>
                      <a:pt x="2485840" y="567688"/>
                      <a:pt x="2489587" y="567289"/>
                    </a:cubicBezTo>
                    <a:close/>
                    <a:moveTo>
                      <a:pt x="1708589" y="567289"/>
                    </a:moveTo>
                    <a:cubicBezTo>
                      <a:pt x="1712339" y="566891"/>
                      <a:pt x="1716299" y="567512"/>
                      <a:pt x="1719585" y="569244"/>
                    </a:cubicBezTo>
                    <a:lnTo>
                      <a:pt x="1737611" y="578743"/>
                    </a:lnTo>
                    <a:cubicBezTo>
                      <a:pt x="1744183" y="582206"/>
                      <a:pt x="1745567" y="588807"/>
                      <a:pt x="1740701" y="593486"/>
                    </a:cubicBezTo>
                    <a:lnTo>
                      <a:pt x="1720572" y="612840"/>
                    </a:lnTo>
                    <a:cubicBezTo>
                      <a:pt x="1715707" y="617519"/>
                      <a:pt x="1706434" y="618504"/>
                      <a:pt x="1699862" y="615040"/>
                    </a:cubicBezTo>
                    <a:lnTo>
                      <a:pt x="1681836" y="605540"/>
                    </a:lnTo>
                    <a:cubicBezTo>
                      <a:pt x="1675265" y="602076"/>
                      <a:pt x="1673880" y="595475"/>
                      <a:pt x="1678747" y="590797"/>
                    </a:cubicBezTo>
                    <a:lnTo>
                      <a:pt x="1698874" y="571443"/>
                    </a:lnTo>
                    <a:cubicBezTo>
                      <a:pt x="1701307" y="569104"/>
                      <a:pt x="1704842" y="567688"/>
                      <a:pt x="1708589" y="567289"/>
                    </a:cubicBezTo>
                    <a:close/>
                    <a:moveTo>
                      <a:pt x="929071" y="567289"/>
                    </a:moveTo>
                    <a:cubicBezTo>
                      <a:pt x="932819" y="566891"/>
                      <a:pt x="936779" y="567512"/>
                      <a:pt x="940065" y="569244"/>
                    </a:cubicBezTo>
                    <a:lnTo>
                      <a:pt x="958091" y="578743"/>
                    </a:lnTo>
                    <a:cubicBezTo>
                      <a:pt x="964663" y="582206"/>
                      <a:pt x="966047" y="588807"/>
                      <a:pt x="961181" y="593486"/>
                    </a:cubicBezTo>
                    <a:lnTo>
                      <a:pt x="941053" y="612840"/>
                    </a:lnTo>
                    <a:cubicBezTo>
                      <a:pt x="936187" y="617519"/>
                      <a:pt x="926916" y="618504"/>
                      <a:pt x="920342" y="615040"/>
                    </a:cubicBezTo>
                    <a:lnTo>
                      <a:pt x="902316" y="605540"/>
                    </a:lnTo>
                    <a:cubicBezTo>
                      <a:pt x="895744" y="602076"/>
                      <a:pt x="894360" y="595475"/>
                      <a:pt x="899227" y="590797"/>
                    </a:cubicBezTo>
                    <a:lnTo>
                      <a:pt x="919355" y="571443"/>
                    </a:lnTo>
                    <a:cubicBezTo>
                      <a:pt x="921787" y="569104"/>
                      <a:pt x="925323" y="567688"/>
                      <a:pt x="929071" y="567289"/>
                    </a:cubicBezTo>
                    <a:close/>
                    <a:moveTo>
                      <a:pt x="148072" y="567289"/>
                    </a:moveTo>
                    <a:cubicBezTo>
                      <a:pt x="151820" y="566891"/>
                      <a:pt x="155782" y="567512"/>
                      <a:pt x="159067" y="569244"/>
                    </a:cubicBezTo>
                    <a:lnTo>
                      <a:pt x="177093" y="578743"/>
                    </a:lnTo>
                    <a:cubicBezTo>
                      <a:pt x="183666" y="582206"/>
                      <a:pt x="185050" y="588807"/>
                      <a:pt x="180184" y="593486"/>
                    </a:cubicBezTo>
                    <a:lnTo>
                      <a:pt x="160055" y="612840"/>
                    </a:lnTo>
                    <a:cubicBezTo>
                      <a:pt x="155190" y="617519"/>
                      <a:pt x="145917" y="618504"/>
                      <a:pt x="139344" y="615040"/>
                    </a:cubicBezTo>
                    <a:lnTo>
                      <a:pt x="121319" y="605540"/>
                    </a:lnTo>
                    <a:cubicBezTo>
                      <a:pt x="114746" y="602076"/>
                      <a:pt x="113363" y="595475"/>
                      <a:pt x="118228" y="590797"/>
                    </a:cubicBezTo>
                    <a:lnTo>
                      <a:pt x="138357" y="571443"/>
                    </a:lnTo>
                    <a:cubicBezTo>
                      <a:pt x="140789" y="569104"/>
                      <a:pt x="144325" y="567688"/>
                      <a:pt x="148072" y="567289"/>
                    </a:cubicBezTo>
                    <a:close/>
                    <a:moveTo>
                      <a:pt x="3357607" y="561155"/>
                    </a:moveTo>
                    <a:cubicBezTo>
                      <a:pt x="3359888" y="561227"/>
                      <a:pt x="3362128" y="561918"/>
                      <a:pt x="3363792" y="563211"/>
                    </a:cubicBezTo>
                    <a:lnTo>
                      <a:pt x="3370926" y="568762"/>
                    </a:lnTo>
                    <a:cubicBezTo>
                      <a:pt x="3374250" y="571349"/>
                      <a:pt x="3374000" y="575365"/>
                      <a:pt x="3370367" y="577731"/>
                    </a:cubicBezTo>
                    <a:lnTo>
                      <a:pt x="3362569" y="582811"/>
                    </a:lnTo>
                    <a:cubicBezTo>
                      <a:pt x="3358935" y="585178"/>
                      <a:pt x="3353294" y="585000"/>
                      <a:pt x="3349970" y="582413"/>
                    </a:cubicBezTo>
                    <a:lnTo>
                      <a:pt x="3342834" y="576862"/>
                    </a:lnTo>
                    <a:cubicBezTo>
                      <a:pt x="3339510" y="574275"/>
                      <a:pt x="3339760" y="570259"/>
                      <a:pt x="3343394" y="567892"/>
                    </a:cubicBezTo>
                    <a:lnTo>
                      <a:pt x="3351191" y="562814"/>
                    </a:lnTo>
                    <a:cubicBezTo>
                      <a:pt x="3353008" y="561631"/>
                      <a:pt x="3355327" y="561083"/>
                      <a:pt x="3357607" y="561155"/>
                    </a:cubicBezTo>
                    <a:close/>
                    <a:moveTo>
                      <a:pt x="2576451" y="561155"/>
                    </a:moveTo>
                    <a:cubicBezTo>
                      <a:pt x="2578732" y="561227"/>
                      <a:pt x="2580974" y="561918"/>
                      <a:pt x="2582636" y="563211"/>
                    </a:cubicBezTo>
                    <a:lnTo>
                      <a:pt x="2589771" y="568762"/>
                    </a:lnTo>
                    <a:cubicBezTo>
                      <a:pt x="2593095" y="571349"/>
                      <a:pt x="2592845" y="575365"/>
                      <a:pt x="2589211" y="577731"/>
                    </a:cubicBezTo>
                    <a:lnTo>
                      <a:pt x="2581413" y="582811"/>
                    </a:lnTo>
                    <a:cubicBezTo>
                      <a:pt x="2577780" y="585178"/>
                      <a:pt x="2572139" y="585000"/>
                      <a:pt x="2568813" y="582413"/>
                    </a:cubicBezTo>
                    <a:lnTo>
                      <a:pt x="2561678" y="576862"/>
                    </a:lnTo>
                    <a:cubicBezTo>
                      <a:pt x="2558354" y="574275"/>
                      <a:pt x="2558604" y="570259"/>
                      <a:pt x="2562237" y="567892"/>
                    </a:cubicBezTo>
                    <a:lnTo>
                      <a:pt x="2570036" y="562814"/>
                    </a:lnTo>
                    <a:cubicBezTo>
                      <a:pt x="2571852" y="561631"/>
                      <a:pt x="2574171" y="561083"/>
                      <a:pt x="2576451" y="561155"/>
                    </a:cubicBezTo>
                    <a:close/>
                    <a:moveTo>
                      <a:pt x="1795454" y="561155"/>
                    </a:moveTo>
                    <a:cubicBezTo>
                      <a:pt x="1797734" y="561227"/>
                      <a:pt x="1799975" y="561918"/>
                      <a:pt x="1801637" y="563211"/>
                    </a:cubicBezTo>
                    <a:lnTo>
                      <a:pt x="1808772" y="568762"/>
                    </a:lnTo>
                    <a:cubicBezTo>
                      <a:pt x="1812098" y="571349"/>
                      <a:pt x="1811847" y="575365"/>
                      <a:pt x="1808213" y="577731"/>
                    </a:cubicBezTo>
                    <a:lnTo>
                      <a:pt x="1800416" y="582811"/>
                    </a:lnTo>
                    <a:cubicBezTo>
                      <a:pt x="1796783" y="585178"/>
                      <a:pt x="1791141" y="585000"/>
                      <a:pt x="1787816" y="582413"/>
                    </a:cubicBezTo>
                    <a:lnTo>
                      <a:pt x="1780681" y="576862"/>
                    </a:lnTo>
                    <a:cubicBezTo>
                      <a:pt x="1777356" y="574275"/>
                      <a:pt x="1777607" y="570259"/>
                      <a:pt x="1781240" y="567892"/>
                    </a:cubicBezTo>
                    <a:lnTo>
                      <a:pt x="1789039" y="562814"/>
                    </a:lnTo>
                    <a:cubicBezTo>
                      <a:pt x="1790854" y="561631"/>
                      <a:pt x="1793173" y="561083"/>
                      <a:pt x="1795454" y="561155"/>
                    </a:cubicBezTo>
                    <a:close/>
                    <a:moveTo>
                      <a:pt x="1015934" y="561155"/>
                    </a:moveTo>
                    <a:cubicBezTo>
                      <a:pt x="1018214" y="561227"/>
                      <a:pt x="1020456" y="561918"/>
                      <a:pt x="1022119" y="563211"/>
                    </a:cubicBezTo>
                    <a:lnTo>
                      <a:pt x="1029252" y="568762"/>
                    </a:lnTo>
                    <a:cubicBezTo>
                      <a:pt x="1032578" y="571349"/>
                      <a:pt x="1032328" y="575365"/>
                      <a:pt x="1028695" y="577731"/>
                    </a:cubicBezTo>
                    <a:lnTo>
                      <a:pt x="1020896" y="582811"/>
                    </a:lnTo>
                    <a:cubicBezTo>
                      <a:pt x="1017263" y="585178"/>
                      <a:pt x="1011621" y="585000"/>
                      <a:pt x="1008296" y="582413"/>
                    </a:cubicBezTo>
                    <a:lnTo>
                      <a:pt x="1001163" y="576862"/>
                    </a:lnTo>
                    <a:cubicBezTo>
                      <a:pt x="997837" y="574275"/>
                      <a:pt x="998087" y="570259"/>
                      <a:pt x="1001721" y="567892"/>
                    </a:cubicBezTo>
                    <a:lnTo>
                      <a:pt x="1009519" y="562814"/>
                    </a:lnTo>
                    <a:cubicBezTo>
                      <a:pt x="1011335" y="561631"/>
                      <a:pt x="1013654" y="561083"/>
                      <a:pt x="1015934" y="561155"/>
                    </a:cubicBezTo>
                    <a:close/>
                    <a:moveTo>
                      <a:pt x="234937" y="561155"/>
                    </a:moveTo>
                    <a:cubicBezTo>
                      <a:pt x="237217" y="561227"/>
                      <a:pt x="239458" y="561918"/>
                      <a:pt x="241121" y="563211"/>
                    </a:cubicBezTo>
                    <a:lnTo>
                      <a:pt x="248255" y="568762"/>
                    </a:lnTo>
                    <a:cubicBezTo>
                      <a:pt x="251580" y="571349"/>
                      <a:pt x="251329" y="575365"/>
                      <a:pt x="247696" y="577731"/>
                    </a:cubicBezTo>
                    <a:lnTo>
                      <a:pt x="239899" y="582811"/>
                    </a:lnTo>
                    <a:cubicBezTo>
                      <a:pt x="236264" y="585178"/>
                      <a:pt x="230623" y="585000"/>
                      <a:pt x="227299" y="582413"/>
                    </a:cubicBezTo>
                    <a:lnTo>
                      <a:pt x="220164" y="576862"/>
                    </a:lnTo>
                    <a:cubicBezTo>
                      <a:pt x="216839" y="574275"/>
                      <a:pt x="217089" y="570259"/>
                      <a:pt x="220724" y="567892"/>
                    </a:cubicBezTo>
                    <a:lnTo>
                      <a:pt x="228521" y="562814"/>
                    </a:lnTo>
                    <a:cubicBezTo>
                      <a:pt x="230337" y="561631"/>
                      <a:pt x="232656" y="561083"/>
                      <a:pt x="234937" y="561155"/>
                    </a:cubicBezTo>
                    <a:close/>
                    <a:moveTo>
                      <a:pt x="3453613" y="561154"/>
                    </a:moveTo>
                    <a:cubicBezTo>
                      <a:pt x="3455892" y="561226"/>
                      <a:pt x="3458134" y="561917"/>
                      <a:pt x="3459796" y="563210"/>
                    </a:cubicBezTo>
                    <a:lnTo>
                      <a:pt x="3466933" y="568762"/>
                    </a:lnTo>
                    <a:cubicBezTo>
                      <a:pt x="3470257" y="571348"/>
                      <a:pt x="3470007" y="575364"/>
                      <a:pt x="3466373" y="577730"/>
                    </a:cubicBezTo>
                    <a:lnTo>
                      <a:pt x="3458575" y="582810"/>
                    </a:lnTo>
                    <a:cubicBezTo>
                      <a:pt x="3454941" y="585177"/>
                      <a:pt x="3449301" y="584997"/>
                      <a:pt x="3445976" y="582412"/>
                    </a:cubicBezTo>
                    <a:lnTo>
                      <a:pt x="3438842" y="576862"/>
                    </a:lnTo>
                    <a:cubicBezTo>
                      <a:pt x="3435517" y="574274"/>
                      <a:pt x="3435767" y="570259"/>
                      <a:pt x="3439400" y="567892"/>
                    </a:cubicBezTo>
                    <a:lnTo>
                      <a:pt x="3447198" y="562812"/>
                    </a:lnTo>
                    <a:cubicBezTo>
                      <a:pt x="3449014" y="561629"/>
                      <a:pt x="3451332" y="561082"/>
                      <a:pt x="3453613" y="561154"/>
                    </a:cubicBezTo>
                    <a:close/>
                    <a:moveTo>
                      <a:pt x="2672614" y="561154"/>
                    </a:moveTo>
                    <a:cubicBezTo>
                      <a:pt x="2674895" y="561226"/>
                      <a:pt x="2677137" y="561917"/>
                      <a:pt x="2678799" y="563210"/>
                    </a:cubicBezTo>
                    <a:lnTo>
                      <a:pt x="2685934" y="568762"/>
                    </a:lnTo>
                    <a:cubicBezTo>
                      <a:pt x="2689258" y="571348"/>
                      <a:pt x="2689008" y="575364"/>
                      <a:pt x="2685375" y="577730"/>
                    </a:cubicBezTo>
                    <a:lnTo>
                      <a:pt x="2677576" y="582810"/>
                    </a:lnTo>
                    <a:cubicBezTo>
                      <a:pt x="2673943" y="585177"/>
                      <a:pt x="2668302" y="584997"/>
                      <a:pt x="2664978" y="582412"/>
                    </a:cubicBezTo>
                    <a:lnTo>
                      <a:pt x="2657843" y="576862"/>
                    </a:lnTo>
                    <a:cubicBezTo>
                      <a:pt x="2654518" y="574274"/>
                      <a:pt x="2654768" y="570259"/>
                      <a:pt x="2658402" y="567892"/>
                    </a:cubicBezTo>
                    <a:lnTo>
                      <a:pt x="2666200" y="562812"/>
                    </a:lnTo>
                    <a:cubicBezTo>
                      <a:pt x="2668016" y="561629"/>
                      <a:pt x="2670335" y="561082"/>
                      <a:pt x="2672614" y="561154"/>
                    </a:cubicBezTo>
                    <a:close/>
                    <a:moveTo>
                      <a:pt x="1891460" y="561154"/>
                    </a:moveTo>
                    <a:cubicBezTo>
                      <a:pt x="1893740" y="561226"/>
                      <a:pt x="1895982" y="561917"/>
                      <a:pt x="1897644" y="563210"/>
                    </a:cubicBezTo>
                    <a:lnTo>
                      <a:pt x="1904779" y="568762"/>
                    </a:lnTo>
                    <a:cubicBezTo>
                      <a:pt x="1908104" y="571348"/>
                      <a:pt x="1907852" y="575364"/>
                      <a:pt x="1904219" y="577730"/>
                    </a:cubicBezTo>
                    <a:lnTo>
                      <a:pt x="1896422" y="582810"/>
                    </a:lnTo>
                    <a:cubicBezTo>
                      <a:pt x="1892787" y="585177"/>
                      <a:pt x="1887148" y="584997"/>
                      <a:pt x="1883823" y="582412"/>
                    </a:cubicBezTo>
                    <a:lnTo>
                      <a:pt x="1876687" y="576862"/>
                    </a:lnTo>
                    <a:cubicBezTo>
                      <a:pt x="1873364" y="574274"/>
                      <a:pt x="1873613" y="570259"/>
                      <a:pt x="1877247" y="567892"/>
                    </a:cubicBezTo>
                    <a:lnTo>
                      <a:pt x="1885044" y="562812"/>
                    </a:lnTo>
                    <a:cubicBezTo>
                      <a:pt x="1886862" y="561629"/>
                      <a:pt x="1889180" y="561082"/>
                      <a:pt x="1891460" y="561154"/>
                    </a:cubicBezTo>
                    <a:close/>
                    <a:moveTo>
                      <a:pt x="1110462" y="561154"/>
                    </a:moveTo>
                    <a:cubicBezTo>
                      <a:pt x="1112741" y="561226"/>
                      <a:pt x="1114983" y="561917"/>
                      <a:pt x="1116646" y="563210"/>
                    </a:cubicBezTo>
                    <a:lnTo>
                      <a:pt x="1123780" y="568762"/>
                    </a:lnTo>
                    <a:cubicBezTo>
                      <a:pt x="1127106" y="571348"/>
                      <a:pt x="1126855" y="575364"/>
                      <a:pt x="1123222" y="577730"/>
                    </a:cubicBezTo>
                    <a:lnTo>
                      <a:pt x="1115424" y="582810"/>
                    </a:lnTo>
                    <a:cubicBezTo>
                      <a:pt x="1111790" y="585177"/>
                      <a:pt x="1106150" y="584997"/>
                      <a:pt x="1102824" y="582412"/>
                    </a:cubicBezTo>
                    <a:lnTo>
                      <a:pt x="1095689" y="576862"/>
                    </a:lnTo>
                    <a:cubicBezTo>
                      <a:pt x="1092365" y="574274"/>
                      <a:pt x="1092615" y="570259"/>
                      <a:pt x="1096248" y="567892"/>
                    </a:cubicBezTo>
                    <a:lnTo>
                      <a:pt x="1104046" y="562812"/>
                    </a:lnTo>
                    <a:cubicBezTo>
                      <a:pt x="1105863" y="561629"/>
                      <a:pt x="1108182" y="561082"/>
                      <a:pt x="1110462" y="561154"/>
                    </a:cubicBezTo>
                    <a:close/>
                    <a:moveTo>
                      <a:pt x="330942" y="561154"/>
                    </a:moveTo>
                    <a:cubicBezTo>
                      <a:pt x="333222" y="561226"/>
                      <a:pt x="335464" y="561917"/>
                      <a:pt x="337126" y="563210"/>
                    </a:cubicBezTo>
                    <a:lnTo>
                      <a:pt x="344262" y="568762"/>
                    </a:lnTo>
                    <a:cubicBezTo>
                      <a:pt x="347587" y="571348"/>
                      <a:pt x="347335" y="575364"/>
                      <a:pt x="343702" y="577730"/>
                    </a:cubicBezTo>
                    <a:lnTo>
                      <a:pt x="335905" y="582810"/>
                    </a:lnTo>
                    <a:cubicBezTo>
                      <a:pt x="332270" y="585177"/>
                      <a:pt x="326630" y="584997"/>
                      <a:pt x="323306" y="582412"/>
                    </a:cubicBezTo>
                    <a:lnTo>
                      <a:pt x="316170" y="576862"/>
                    </a:lnTo>
                    <a:cubicBezTo>
                      <a:pt x="312846" y="574274"/>
                      <a:pt x="313097" y="570259"/>
                      <a:pt x="316730" y="567892"/>
                    </a:cubicBezTo>
                    <a:lnTo>
                      <a:pt x="324527" y="562812"/>
                    </a:lnTo>
                    <a:cubicBezTo>
                      <a:pt x="326343" y="561629"/>
                      <a:pt x="328662" y="561082"/>
                      <a:pt x="330942" y="561154"/>
                    </a:cubicBezTo>
                    <a:close/>
                    <a:moveTo>
                      <a:pt x="3001090" y="558687"/>
                    </a:moveTo>
                    <a:cubicBezTo>
                      <a:pt x="3005186" y="558739"/>
                      <a:pt x="3009253" y="559904"/>
                      <a:pt x="3012322" y="562167"/>
                    </a:cubicBezTo>
                    <a:lnTo>
                      <a:pt x="3039015" y="581853"/>
                    </a:lnTo>
                    <a:cubicBezTo>
                      <a:pt x="3045153" y="586381"/>
                      <a:pt x="3044973" y="593594"/>
                      <a:pt x="3038614" y="597964"/>
                    </a:cubicBezTo>
                    <a:lnTo>
                      <a:pt x="3021170" y="609948"/>
                    </a:lnTo>
                    <a:cubicBezTo>
                      <a:pt x="3014808" y="614318"/>
                      <a:pt x="3004677" y="614191"/>
                      <a:pt x="2998538" y="609663"/>
                    </a:cubicBezTo>
                    <a:lnTo>
                      <a:pt x="2971847" y="589977"/>
                    </a:lnTo>
                    <a:cubicBezTo>
                      <a:pt x="2965708" y="585449"/>
                      <a:pt x="2965888" y="578236"/>
                      <a:pt x="2972247" y="573866"/>
                    </a:cubicBezTo>
                    <a:lnTo>
                      <a:pt x="2989692" y="561882"/>
                    </a:lnTo>
                    <a:cubicBezTo>
                      <a:pt x="2992871" y="559697"/>
                      <a:pt x="2996995" y="558637"/>
                      <a:pt x="3001090" y="558687"/>
                    </a:cubicBezTo>
                    <a:close/>
                    <a:moveTo>
                      <a:pt x="2219934" y="558687"/>
                    </a:moveTo>
                    <a:cubicBezTo>
                      <a:pt x="2224030" y="558739"/>
                      <a:pt x="2228098" y="559904"/>
                      <a:pt x="2231168" y="562167"/>
                    </a:cubicBezTo>
                    <a:lnTo>
                      <a:pt x="2257859" y="581853"/>
                    </a:lnTo>
                    <a:cubicBezTo>
                      <a:pt x="2263998" y="586381"/>
                      <a:pt x="2263818" y="593594"/>
                      <a:pt x="2257459" y="597964"/>
                    </a:cubicBezTo>
                    <a:lnTo>
                      <a:pt x="2240014" y="609948"/>
                    </a:lnTo>
                    <a:cubicBezTo>
                      <a:pt x="2233654" y="614318"/>
                      <a:pt x="2223521" y="614191"/>
                      <a:pt x="2217382" y="609663"/>
                    </a:cubicBezTo>
                    <a:lnTo>
                      <a:pt x="2190692" y="589977"/>
                    </a:lnTo>
                    <a:cubicBezTo>
                      <a:pt x="2184553" y="585449"/>
                      <a:pt x="2184732" y="578236"/>
                      <a:pt x="2191092" y="573866"/>
                    </a:cubicBezTo>
                    <a:lnTo>
                      <a:pt x="2208536" y="561882"/>
                    </a:lnTo>
                    <a:cubicBezTo>
                      <a:pt x="2211717" y="559697"/>
                      <a:pt x="2215840" y="558637"/>
                      <a:pt x="2219934" y="558687"/>
                    </a:cubicBezTo>
                    <a:close/>
                    <a:moveTo>
                      <a:pt x="1438937" y="558687"/>
                    </a:moveTo>
                    <a:cubicBezTo>
                      <a:pt x="1443033" y="558739"/>
                      <a:pt x="1447101" y="559904"/>
                      <a:pt x="1450170" y="562167"/>
                    </a:cubicBezTo>
                    <a:lnTo>
                      <a:pt x="1476862" y="581853"/>
                    </a:lnTo>
                    <a:cubicBezTo>
                      <a:pt x="1482999" y="586381"/>
                      <a:pt x="1482820" y="593594"/>
                      <a:pt x="1476460" y="597964"/>
                    </a:cubicBezTo>
                    <a:lnTo>
                      <a:pt x="1459016" y="609948"/>
                    </a:lnTo>
                    <a:cubicBezTo>
                      <a:pt x="1452656" y="614318"/>
                      <a:pt x="1442524" y="614191"/>
                      <a:pt x="1436385" y="609663"/>
                    </a:cubicBezTo>
                    <a:lnTo>
                      <a:pt x="1409694" y="589977"/>
                    </a:lnTo>
                    <a:cubicBezTo>
                      <a:pt x="1403555" y="585449"/>
                      <a:pt x="1403734" y="578236"/>
                      <a:pt x="1410095" y="573866"/>
                    </a:cubicBezTo>
                    <a:lnTo>
                      <a:pt x="1427538" y="561882"/>
                    </a:lnTo>
                    <a:cubicBezTo>
                      <a:pt x="1430718" y="559697"/>
                      <a:pt x="1434841" y="558637"/>
                      <a:pt x="1438937" y="558687"/>
                    </a:cubicBezTo>
                    <a:close/>
                    <a:moveTo>
                      <a:pt x="659417" y="558687"/>
                    </a:moveTo>
                    <a:cubicBezTo>
                      <a:pt x="663513" y="558739"/>
                      <a:pt x="667581" y="559904"/>
                      <a:pt x="670651" y="562167"/>
                    </a:cubicBezTo>
                    <a:lnTo>
                      <a:pt x="697342" y="581853"/>
                    </a:lnTo>
                    <a:cubicBezTo>
                      <a:pt x="703481" y="586381"/>
                      <a:pt x="703300" y="593594"/>
                      <a:pt x="696942" y="597964"/>
                    </a:cubicBezTo>
                    <a:lnTo>
                      <a:pt x="679497" y="609948"/>
                    </a:lnTo>
                    <a:cubicBezTo>
                      <a:pt x="673137" y="614318"/>
                      <a:pt x="663004" y="614191"/>
                      <a:pt x="656866" y="609663"/>
                    </a:cubicBezTo>
                    <a:lnTo>
                      <a:pt x="630174" y="589977"/>
                    </a:lnTo>
                    <a:cubicBezTo>
                      <a:pt x="624036" y="585449"/>
                      <a:pt x="624215" y="578236"/>
                      <a:pt x="630575" y="573866"/>
                    </a:cubicBezTo>
                    <a:lnTo>
                      <a:pt x="648020" y="561882"/>
                    </a:lnTo>
                    <a:cubicBezTo>
                      <a:pt x="651198" y="559697"/>
                      <a:pt x="655323" y="558637"/>
                      <a:pt x="659417" y="558687"/>
                    </a:cubicBezTo>
                    <a:close/>
                    <a:moveTo>
                      <a:pt x="3519972" y="555114"/>
                    </a:moveTo>
                    <a:lnTo>
                      <a:pt x="3531918" y="602896"/>
                    </a:lnTo>
                    <a:lnTo>
                      <a:pt x="3510241" y="587465"/>
                    </a:lnTo>
                    <a:cubicBezTo>
                      <a:pt x="3500378" y="580444"/>
                      <a:pt x="3500378" y="569063"/>
                      <a:pt x="3510238" y="562043"/>
                    </a:cubicBezTo>
                    <a:close/>
                    <a:moveTo>
                      <a:pt x="3396976" y="547806"/>
                    </a:moveTo>
                    <a:lnTo>
                      <a:pt x="3401162" y="547806"/>
                    </a:lnTo>
                    <a:lnTo>
                      <a:pt x="3409910" y="547806"/>
                    </a:lnTo>
                    <a:cubicBezTo>
                      <a:pt x="3417411" y="547806"/>
                      <a:pt x="3423492" y="552134"/>
                      <a:pt x="3423492" y="557474"/>
                    </a:cubicBezTo>
                    <a:cubicBezTo>
                      <a:pt x="3423492" y="561497"/>
                      <a:pt x="3423492" y="565521"/>
                      <a:pt x="3423492" y="569545"/>
                    </a:cubicBezTo>
                    <a:cubicBezTo>
                      <a:pt x="3423492" y="574885"/>
                      <a:pt x="3417411" y="579213"/>
                      <a:pt x="3409910" y="579213"/>
                    </a:cubicBezTo>
                    <a:lnTo>
                      <a:pt x="3401162" y="579213"/>
                    </a:lnTo>
                    <a:lnTo>
                      <a:pt x="3396978" y="579213"/>
                    </a:lnTo>
                    <a:cubicBezTo>
                      <a:pt x="3389476" y="579213"/>
                      <a:pt x="3383396" y="574885"/>
                      <a:pt x="3383396" y="569545"/>
                    </a:cubicBezTo>
                    <a:lnTo>
                      <a:pt x="3383396" y="557474"/>
                    </a:lnTo>
                    <a:cubicBezTo>
                      <a:pt x="3383396" y="552134"/>
                      <a:pt x="3389476" y="547806"/>
                      <a:pt x="3396976" y="547806"/>
                    </a:cubicBezTo>
                    <a:close/>
                    <a:moveTo>
                      <a:pt x="2615822" y="547806"/>
                    </a:moveTo>
                    <a:lnTo>
                      <a:pt x="2620163" y="547806"/>
                    </a:lnTo>
                    <a:lnTo>
                      <a:pt x="2628911" y="547806"/>
                    </a:lnTo>
                    <a:cubicBezTo>
                      <a:pt x="2636412" y="547806"/>
                      <a:pt x="2642493" y="552134"/>
                      <a:pt x="2642493" y="557474"/>
                    </a:cubicBezTo>
                    <a:cubicBezTo>
                      <a:pt x="2642493" y="561497"/>
                      <a:pt x="2642493" y="565521"/>
                      <a:pt x="2642493" y="569545"/>
                    </a:cubicBezTo>
                    <a:cubicBezTo>
                      <a:pt x="2642493" y="574885"/>
                      <a:pt x="2636412" y="579213"/>
                      <a:pt x="2628912" y="579213"/>
                    </a:cubicBezTo>
                    <a:lnTo>
                      <a:pt x="2620163" y="579213"/>
                    </a:lnTo>
                    <a:lnTo>
                      <a:pt x="2615822" y="579213"/>
                    </a:lnTo>
                    <a:cubicBezTo>
                      <a:pt x="2608321" y="579213"/>
                      <a:pt x="2602240" y="574885"/>
                      <a:pt x="2602240" y="569545"/>
                    </a:cubicBezTo>
                    <a:lnTo>
                      <a:pt x="2602240" y="557474"/>
                    </a:lnTo>
                    <a:cubicBezTo>
                      <a:pt x="2602240" y="552134"/>
                      <a:pt x="2608321" y="547806"/>
                      <a:pt x="2615822" y="547806"/>
                    </a:cubicBezTo>
                    <a:close/>
                    <a:moveTo>
                      <a:pt x="1834823" y="547806"/>
                    </a:moveTo>
                    <a:lnTo>
                      <a:pt x="1839009" y="547806"/>
                    </a:lnTo>
                    <a:lnTo>
                      <a:pt x="1847756" y="547806"/>
                    </a:lnTo>
                    <a:cubicBezTo>
                      <a:pt x="1855256" y="547806"/>
                      <a:pt x="1861337" y="552134"/>
                      <a:pt x="1861337" y="557474"/>
                    </a:cubicBezTo>
                    <a:cubicBezTo>
                      <a:pt x="1861338" y="561497"/>
                      <a:pt x="1861338" y="565521"/>
                      <a:pt x="1861338" y="569545"/>
                    </a:cubicBezTo>
                    <a:cubicBezTo>
                      <a:pt x="1861337" y="574885"/>
                      <a:pt x="1855256" y="579213"/>
                      <a:pt x="1847757" y="579213"/>
                    </a:cubicBezTo>
                    <a:lnTo>
                      <a:pt x="1839009" y="579213"/>
                    </a:lnTo>
                    <a:lnTo>
                      <a:pt x="1834824" y="579213"/>
                    </a:lnTo>
                    <a:cubicBezTo>
                      <a:pt x="1827324" y="579213"/>
                      <a:pt x="1821243" y="574885"/>
                      <a:pt x="1821243" y="569545"/>
                    </a:cubicBezTo>
                    <a:lnTo>
                      <a:pt x="1821243" y="557474"/>
                    </a:lnTo>
                    <a:cubicBezTo>
                      <a:pt x="1821243" y="552134"/>
                      <a:pt x="1827324" y="547806"/>
                      <a:pt x="1834823" y="547806"/>
                    </a:cubicBezTo>
                    <a:close/>
                    <a:moveTo>
                      <a:pt x="1055304" y="547806"/>
                    </a:moveTo>
                    <a:lnTo>
                      <a:pt x="1058010" y="547806"/>
                    </a:lnTo>
                    <a:lnTo>
                      <a:pt x="1066759" y="547806"/>
                    </a:lnTo>
                    <a:cubicBezTo>
                      <a:pt x="1074259" y="547806"/>
                      <a:pt x="1080340" y="552134"/>
                      <a:pt x="1080340" y="557474"/>
                    </a:cubicBezTo>
                    <a:cubicBezTo>
                      <a:pt x="1080340" y="561497"/>
                      <a:pt x="1080340" y="565521"/>
                      <a:pt x="1080341" y="569545"/>
                    </a:cubicBezTo>
                    <a:cubicBezTo>
                      <a:pt x="1080340" y="574885"/>
                      <a:pt x="1074259" y="579213"/>
                      <a:pt x="1066759" y="579213"/>
                    </a:cubicBezTo>
                    <a:lnTo>
                      <a:pt x="1058010" y="579213"/>
                    </a:lnTo>
                    <a:lnTo>
                      <a:pt x="1055306" y="579213"/>
                    </a:lnTo>
                    <a:cubicBezTo>
                      <a:pt x="1047804" y="579213"/>
                      <a:pt x="1041723" y="574885"/>
                      <a:pt x="1041723" y="569545"/>
                    </a:cubicBezTo>
                    <a:lnTo>
                      <a:pt x="1041723" y="557474"/>
                    </a:lnTo>
                    <a:cubicBezTo>
                      <a:pt x="1041723" y="552134"/>
                      <a:pt x="1047804" y="547806"/>
                      <a:pt x="1055304" y="547806"/>
                    </a:cubicBezTo>
                    <a:close/>
                    <a:moveTo>
                      <a:pt x="274307" y="547806"/>
                    </a:moveTo>
                    <a:lnTo>
                      <a:pt x="278491" y="547806"/>
                    </a:lnTo>
                    <a:lnTo>
                      <a:pt x="287239" y="547806"/>
                    </a:lnTo>
                    <a:cubicBezTo>
                      <a:pt x="294740" y="547806"/>
                      <a:pt x="300821" y="552134"/>
                      <a:pt x="300821" y="557474"/>
                    </a:cubicBezTo>
                    <a:cubicBezTo>
                      <a:pt x="300821" y="561497"/>
                      <a:pt x="300821" y="565521"/>
                      <a:pt x="300821" y="569545"/>
                    </a:cubicBezTo>
                    <a:cubicBezTo>
                      <a:pt x="300821" y="574885"/>
                      <a:pt x="294740" y="579213"/>
                      <a:pt x="287239" y="579213"/>
                    </a:cubicBezTo>
                    <a:lnTo>
                      <a:pt x="278491" y="579213"/>
                    </a:lnTo>
                    <a:lnTo>
                      <a:pt x="274307" y="579213"/>
                    </a:lnTo>
                    <a:cubicBezTo>
                      <a:pt x="266806" y="579213"/>
                      <a:pt x="260725" y="574885"/>
                      <a:pt x="260725" y="569545"/>
                    </a:cubicBezTo>
                    <a:lnTo>
                      <a:pt x="260725" y="557474"/>
                    </a:lnTo>
                    <a:cubicBezTo>
                      <a:pt x="260725" y="552134"/>
                      <a:pt x="266806" y="547806"/>
                      <a:pt x="274307" y="547806"/>
                    </a:cubicBezTo>
                    <a:close/>
                    <a:moveTo>
                      <a:pt x="3030646" y="535878"/>
                    </a:moveTo>
                    <a:cubicBezTo>
                      <a:pt x="3032926" y="535951"/>
                      <a:pt x="3035168" y="536641"/>
                      <a:pt x="3036830" y="537934"/>
                    </a:cubicBezTo>
                    <a:lnTo>
                      <a:pt x="3043965" y="543486"/>
                    </a:lnTo>
                    <a:cubicBezTo>
                      <a:pt x="3047290" y="546073"/>
                      <a:pt x="3047039" y="550088"/>
                      <a:pt x="3043406" y="552454"/>
                    </a:cubicBezTo>
                    <a:lnTo>
                      <a:pt x="3035608" y="557534"/>
                    </a:lnTo>
                    <a:cubicBezTo>
                      <a:pt x="3031973" y="559901"/>
                      <a:pt x="3026334" y="559723"/>
                      <a:pt x="3023008" y="557137"/>
                    </a:cubicBezTo>
                    <a:lnTo>
                      <a:pt x="3015874" y="551586"/>
                    </a:lnTo>
                    <a:cubicBezTo>
                      <a:pt x="3012549" y="548998"/>
                      <a:pt x="3012800" y="544984"/>
                      <a:pt x="3016432" y="542617"/>
                    </a:cubicBezTo>
                    <a:lnTo>
                      <a:pt x="3024230" y="537537"/>
                    </a:lnTo>
                    <a:cubicBezTo>
                      <a:pt x="3026047" y="536354"/>
                      <a:pt x="3028366" y="535806"/>
                      <a:pt x="3030646" y="535878"/>
                    </a:cubicBezTo>
                    <a:close/>
                    <a:moveTo>
                      <a:pt x="2249490" y="535878"/>
                    </a:moveTo>
                    <a:cubicBezTo>
                      <a:pt x="2251771" y="535951"/>
                      <a:pt x="2254012" y="536641"/>
                      <a:pt x="2255674" y="537934"/>
                    </a:cubicBezTo>
                    <a:lnTo>
                      <a:pt x="2262810" y="543486"/>
                    </a:lnTo>
                    <a:cubicBezTo>
                      <a:pt x="2266135" y="546073"/>
                      <a:pt x="2265883" y="550088"/>
                      <a:pt x="2262250" y="552454"/>
                    </a:cubicBezTo>
                    <a:lnTo>
                      <a:pt x="2254453" y="557534"/>
                    </a:lnTo>
                    <a:cubicBezTo>
                      <a:pt x="2250818" y="559901"/>
                      <a:pt x="2245179" y="559723"/>
                      <a:pt x="2241854" y="557137"/>
                    </a:cubicBezTo>
                    <a:lnTo>
                      <a:pt x="2234719" y="551586"/>
                    </a:lnTo>
                    <a:cubicBezTo>
                      <a:pt x="2231394" y="548998"/>
                      <a:pt x="2231645" y="544984"/>
                      <a:pt x="2235278" y="542617"/>
                    </a:cubicBezTo>
                    <a:lnTo>
                      <a:pt x="2243075" y="537537"/>
                    </a:lnTo>
                    <a:cubicBezTo>
                      <a:pt x="2244892" y="536354"/>
                      <a:pt x="2247210" y="535806"/>
                      <a:pt x="2249490" y="535878"/>
                    </a:cubicBezTo>
                    <a:close/>
                    <a:moveTo>
                      <a:pt x="1468493" y="535878"/>
                    </a:moveTo>
                    <a:cubicBezTo>
                      <a:pt x="1470772" y="535951"/>
                      <a:pt x="1473014" y="536641"/>
                      <a:pt x="1474676" y="537934"/>
                    </a:cubicBezTo>
                    <a:lnTo>
                      <a:pt x="1481811" y="543486"/>
                    </a:lnTo>
                    <a:cubicBezTo>
                      <a:pt x="1485137" y="546073"/>
                      <a:pt x="1484886" y="550088"/>
                      <a:pt x="1481253" y="552454"/>
                    </a:cubicBezTo>
                    <a:lnTo>
                      <a:pt x="1473455" y="557534"/>
                    </a:lnTo>
                    <a:cubicBezTo>
                      <a:pt x="1469821" y="559901"/>
                      <a:pt x="1464180" y="559723"/>
                      <a:pt x="1460856" y="557137"/>
                    </a:cubicBezTo>
                    <a:lnTo>
                      <a:pt x="1453720" y="551586"/>
                    </a:lnTo>
                    <a:cubicBezTo>
                      <a:pt x="1450396" y="548998"/>
                      <a:pt x="1450646" y="544984"/>
                      <a:pt x="1454280" y="542617"/>
                    </a:cubicBezTo>
                    <a:lnTo>
                      <a:pt x="1462078" y="537537"/>
                    </a:lnTo>
                    <a:cubicBezTo>
                      <a:pt x="1463894" y="536354"/>
                      <a:pt x="1466213" y="535806"/>
                      <a:pt x="1468493" y="535878"/>
                    </a:cubicBezTo>
                    <a:close/>
                    <a:moveTo>
                      <a:pt x="688973" y="535878"/>
                    </a:moveTo>
                    <a:cubicBezTo>
                      <a:pt x="691254" y="535951"/>
                      <a:pt x="693494" y="536641"/>
                      <a:pt x="695157" y="537934"/>
                    </a:cubicBezTo>
                    <a:lnTo>
                      <a:pt x="702293" y="543486"/>
                    </a:lnTo>
                    <a:cubicBezTo>
                      <a:pt x="705617" y="546073"/>
                      <a:pt x="705367" y="550088"/>
                      <a:pt x="701733" y="552454"/>
                    </a:cubicBezTo>
                    <a:lnTo>
                      <a:pt x="693935" y="557534"/>
                    </a:lnTo>
                    <a:cubicBezTo>
                      <a:pt x="690301" y="559901"/>
                      <a:pt x="684661" y="559723"/>
                      <a:pt x="681337" y="557137"/>
                    </a:cubicBezTo>
                    <a:lnTo>
                      <a:pt x="674202" y="551586"/>
                    </a:lnTo>
                    <a:cubicBezTo>
                      <a:pt x="670876" y="548998"/>
                      <a:pt x="671127" y="544984"/>
                      <a:pt x="674760" y="542617"/>
                    </a:cubicBezTo>
                    <a:lnTo>
                      <a:pt x="682558" y="537537"/>
                    </a:lnTo>
                    <a:cubicBezTo>
                      <a:pt x="684375" y="536354"/>
                      <a:pt x="686694" y="535806"/>
                      <a:pt x="688973" y="535878"/>
                    </a:cubicBezTo>
                    <a:close/>
                    <a:moveTo>
                      <a:pt x="74705" y="521620"/>
                    </a:moveTo>
                    <a:lnTo>
                      <a:pt x="96274" y="531021"/>
                    </a:lnTo>
                    <a:cubicBezTo>
                      <a:pt x="112550" y="538117"/>
                      <a:pt x="117666" y="553261"/>
                      <a:pt x="107700" y="564847"/>
                    </a:cubicBezTo>
                    <a:lnTo>
                      <a:pt x="80367" y="596626"/>
                    </a:lnTo>
                    <a:cubicBezTo>
                      <a:pt x="75384" y="602419"/>
                      <a:pt x="67573" y="606226"/>
                      <a:pt x="58974" y="607699"/>
                    </a:cubicBezTo>
                    <a:lnTo>
                      <a:pt x="53343" y="607065"/>
                    </a:lnTo>
                    <a:close/>
                    <a:moveTo>
                      <a:pt x="2818647" y="505845"/>
                    </a:moveTo>
                    <a:cubicBezTo>
                      <a:pt x="2825109" y="505845"/>
                      <a:pt x="2831572" y="507600"/>
                      <a:pt x="2836503" y="511109"/>
                    </a:cubicBezTo>
                    <a:lnTo>
                      <a:pt x="2915067" y="567037"/>
                    </a:lnTo>
                    <a:cubicBezTo>
                      <a:pt x="2924928" y="574057"/>
                      <a:pt x="2924928" y="585439"/>
                      <a:pt x="2915067" y="592459"/>
                    </a:cubicBezTo>
                    <a:lnTo>
                      <a:pt x="2843518" y="643393"/>
                    </a:lnTo>
                    <a:cubicBezTo>
                      <a:pt x="2833656" y="650411"/>
                      <a:pt x="2817668" y="650411"/>
                      <a:pt x="2807806" y="643392"/>
                    </a:cubicBezTo>
                    <a:lnTo>
                      <a:pt x="2729242" y="587465"/>
                    </a:lnTo>
                    <a:cubicBezTo>
                      <a:pt x="2719380" y="580444"/>
                      <a:pt x="2719380" y="569063"/>
                      <a:pt x="2729241" y="562043"/>
                    </a:cubicBezTo>
                    <a:lnTo>
                      <a:pt x="2800790" y="511109"/>
                    </a:lnTo>
                    <a:cubicBezTo>
                      <a:pt x="2805721" y="507600"/>
                      <a:pt x="2812184" y="505845"/>
                      <a:pt x="2818647" y="505845"/>
                    </a:cubicBezTo>
                    <a:close/>
                    <a:moveTo>
                      <a:pt x="2037492" y="505845"/>
                    </a:moveTo>
                    <a:cubicBezTo>
                      <a:pt x="2043955" y="505845"/>
                      <a:pt x="2050417" y="507600"/>
                      <a:pt x="2055347" y="511109"/>
                    </a:cubicBezTo>
                    <a:lnTo>
                      <a:pt x="2133912" y="567037"/>
                    </a:lnTo>
                    <a:cubicBezTo>
                      <a:pt x="2143773" y="574057"/>
                      <a:pt x="2143773" y="585439"/>
                      <a:pt x="2133912" y="592459"/>
                    </a:cubicBezTo>
                    <a:lnTo>
                      <a:pt x="2062362" y="643393"/>
                    </a:lnTo>
                    <a:cubicBezTo>
                      <a:pt x="2052500" y="650411"/>
                      <a:pt x="2036513" y="650411"/>
                      <a:pt x="2026650" y="643392"/>
                    </a:cubicBezTo>
                    <a:lnTo>
                      <a:pt x="1948086" y="587465"/>
                    </a:lnTo>
                    <a:cubicBezTo>
                      <a:pt x="1938225" y="580444"/>
                      <a:pt x="1938225" y="569063"/>
                      <a:pt x="1948086" y="562043"/>
                    </a:cubicBezTo>
                    <a:lnTo>
                      <a:pt x="2019635" y="511109"/>
                    </a:lnTo>
                    <a:cubicBezTo>
                      <a:pt x="2024565" y="507600"/>
                      <a:pt x="2031029" y="505845"/>
                      <a:pt x="2037492" y="505845"/>
                    </a:cubicBezTo>
                    <a:close/>
                    <a:moveTo>
                      <a:pt x="1256494" y="505845"/>
                    </a:moveTo>
                    <a:cubicBezTo>
                      <a:pt x="1262956" y="505845"/>
                      <a:pt x="1269418" y="507600"/>
                      <a:pt x="1274349" y="511109"/>
                    </a:cubicBezTo>
                    <a:lnTo>
                      <a:pt x="1352913" y="567037"/>
                    </a:lnTo>
                    <a:cubicBezTo>
                      <a:pt x="1362776" y="574057"/>
                      <a:pt x="1362776" y="585439"/>
                      <a:pt x="1352913" y="592459"/>
                    </a:cubicBezTo>
                    <a:lnTo>
                      <a:pt x="1281364" y="643393"/>
                    </a:lnTo>
                    <a:cubicBezTo>
                      <a:pt x="1271503" y="650411"/>
                      <a:pt x="1255514" y="650411"/>
                      <a:pt x="1245653" y="643392"/>
                    </a:cubicBezTo>
                    <a:lnTo>
                      <a:pt x="1167089" y="587465"/>
                    </a:lnTo>
                    <a:cubicBezTo>
                      <a:pt x="1157228" y="580444"/>
                      <a:pt x="1157228" y="569063"/>
                      <a:pt x="1167088" y="562043"/>
                    </a:cubicBezTo>
                    <a:lnTo>
                      <a:pt x="1238637" y="511109"/>
                    </a:lnTo>
                    <a:cubicBezTo>
                      <a:pt x="1243568" y="507600"/>
                      <a:pt x="1250031" y="505845"/>
                      <a:pt x="1256494" y="505845"/>
                    </a:cubicBezTo>
                    <a:close/>
                    <a:moveTo>
                      <a:pt x="476974" y="505845"/>
                    </a:moveTo>
                    <a:cubicBezTo>
                      <a:pt x="483436" y="505845"/>
                      <a:pt x="489900" y="507600"/>
                      <a:pt x="494830" y="511109"/>
                    </a:cubicBezTo>
                    <a:lnTo>
                      <a:pt x="573394" y="567037"/>
                    </a:lnTo>
                    <a:cubicBezTo>
                      <a:pt x="583256" y="574057"/>
                      <a:pt x="583256" y="585439"/>
                      <a:pt x="573394" y="592459"/>
                    </a:cubicBezTo>
                    <a:lnTo>
                      <a:pt x="501846" y="643393"/>
                    </a:lnTo>
                    <a:cubicBezTo>
                      <a:pt x="491984" y="650411"/>
                      <a:pt x="475995" y="650411"/>
                      <a:pt x="466133" y="643392"/>
                    </a:cubicBezTo>
                    <a:lnTo>
                      <a:pt x="387569" y="587465"/>
                    </a:lnTo>
                    <a:cubicBezTo>
                      <a:pt x="377708" y="580444"/>
                      <a:pt x="377708" y="569063"/>
                      <a:pt x="387569" y="562043"/>
                    </a:cubicBezTo>
                    <a:lnTo>
                      <a:pt x="459117" y="511109"/>
                    </a:lnTo>
                    <a:cubicBezTo>
                      <a:pt x="464048" y="507600"/>
                      <a:pt x="470512" y="505845"/>
                      <a:pt x="476974" y="505845"/>
                    </a:cubicBezTo>
                    <a:close/>
                    <a:moveTo>
                      <a:pt x="3117572" y="493423"/>
                    </a:moveTo>
                    <a:cubicBezTo>
                      <a:pt x="3120858" y="493093"/>
                      <a:pt x="3124220" y="493096"/>
                      <a:pt x="3127550" y="493453"/>
                    </a:cubicBezTo>
                    <a:cubicBezTo>
                      <a:pt x="3131988" y="493928"/>
                      <a:pt x="3136370" y="495031"/>
                      <a:pt x="3140439" y="496804"/>
                    </a:cubicBezTo>
                    <a:lnTo>
                      <a:pt x="3218944" y="531021"/>
                    </a:lnTo>
                    <a:cubicBezTo>
                      <a:pt x="3235221" y="538117"/>
                      <a:pt x="3240337" y="553261"/>
                      <a:pt x="3230370" y="564847"/>
                    </a:cubicBezTo>
                    <a:lnTo>
                      <a:pt x="3203037" y="596626"/>
                    </a:lnTo>
                    <a:cubicBezTo>
                      <a:pt x="3193071" y="608213"/>
                      <a:pt x="3171796" y="611854"/>
                      <a:pt x="3155520" y="604761"/>
                    </a:cubicBezTo>
                    <a:lnTo>
                      <a:pt x="3077014" y="570543"/>
                    </a:lnTo>
                    <a:cubicBezTo>
                      <a:pt x="3060738" y="563448"/>
                      <a:pt x="3055622" y="548304"/>
                      <a:pt x="3065587" y="536717"/>
                    </a:cubicBezTo>
                    <a:lnTo>
                      <a:pt x="3092922" y="504938"/>
                    </a:lnTo>
                    <a:cubicBezTo>
                      <a:pt x="3098528" y="498420"/>
                      <a:pt x="3107712" y="494417"/>
                      <a:pt x="3117572" y="493423"/>
                    </a:cubicBezTo>
                    <a:close/>
                    <a:moveTo>
                      <a:pt x="2336415" y="493423"/>
                    </a:moveTo>
                    <a:cubicBezTo>
                      <a:pt x="2339703" y="493093"/>
                      <a:pt x="2343065" y="493096"/>
                      <a:pt x="2346393" y="493453"/>
                    </a:cubicBezTo>
                    <a:cubicBezTo>
                      <a:pt x="2350833" y="493928"/>
                      <a:pt x="2355214" y="495031"/>
                      <a:pt x="2359283" y="496804"/>
                    </a:cubicBezTo>
                    <a:lnTo>
                      <a:pt x="2437788" y="531021"/>
                    </a:lnTo>
                    <a:cubicBezTo>
                      <a:pt x="2454065" y="538117"/>
                      <a:pt x="2459182" y="553261"/>
                      <a:pt x="2449215" y="564847"/>
                    </a:cubicBezTo>
                    <a:lnTo>
                      <a:pt x="2421881" y="596626"/>
                    </a:lnTo>
                    <a:cubicBezTo>
                      <a:pt x="2411915" y="608213"/>
                      <a:pt x="2390642" y="611854"/>
                      <a:pt x="2374364" y="604761"/>
                    </a:cubicBezTo>
                    <a:lnTo>
                      <a:pt x="2295860" y="570543"/>
                    </a:lnTo>
                    <a:cubicBezTo>
                      <a:pt x="2279582" y="563448"/>
                      <a:pt x="2274466" y="548304"/>
                      <a:pt x="2284433" y="536717"/>
                    </a:cubicBezTo>
                    <a:lnTo>
                      <a:pt x="2311767" y="504938"/>
                    </a:lnTo>
                    <a:cubicBezTo>
                      <a:pt x="2317372" y="498420"/>
                      <a:pt x="2326557" y="494417"/>
                      <a:pt x="2336415" y="493423"/>
                    </a:cubicBezTo>
                    <a:close/>
                    <a:moveTo>
                      <a:pt x="1555418" y="493423"/>
                    </a:moveTo>
                    <a:cubicBezTo>
                      <a:pt x="1558705" y="493093"/>
                      <a:pt x="1562066" y="493096"/>
                      <a:pt x="1565396" y="493453"/>
                    </a:cubicBezTo>
                    <a:cubicBezTo>
                      <a:pt x="1569835" y="493928"/>
                      <a:pt x="1574216" y="495031"/>
                      <a:pt x="1578285" y="496804"/>
                    </a:cubicBezTo>
                    <a:lnTo>
                      <a:pt x="1656791" y="531021"/>
                    </a:lnTo>
                    <a:cubicBezTo>
                      <a:pt x="1673067" y="538117"/>
                      <a:pt x="1678183" y="553261"/>
                      <a:pt x="1668218" y="564847"/>
                    </a:cubicBezTo>
                    <a:lnTo>
                      <a:pt x="1640884" y="596626"/>
                    </a:lnTo>
                    <a:cubicBezTo>
                      <a:pt x="1630917" y="608213"/>
                      <a:pt x="1609643" y="611854"/>
                      <a:pt x="1593365" y="604761"/>
                    </a:cubicBezTo>
                    <a:lnTo>
                      <a:pt x="1514862" y="570543"/>
                    </a:lnTo>
                    <a:cubicBezTo>
                      <a:pt x="1498584" y="563448"/>
                      <a:pt x="1493469" y="548304"/>
                      <a:pt x="1503435" y="536717"/>
                    </a:cubicBezTo>
                    <a:lnTo>
                      <a:pt x="1530768" y="504938"/>
                    </a:lnTo>
                    <a:cubicBezTo>
                      <a:pt x="1536374" y="498420"/>
                      <a:pt x="1545558" y="494417"/>
                      <a:pt x="1555418" y="493423"/>
                    </a:cubicBezTo>
                    <a:close/>
                    <a:moveTo>
                      <a:pt x="775899" y="493423"/>
                    </a:moveTo>
                    <a:cubicBezTo>
                      <a:pt x="779186" y="493093"/>
                      <a:pt x="782546" y="493096"/>
                      <a:pt x="785877" y="493453"/>
                    </a:cubicBezTo>
                    <a:cubicBezTo>
                      <a:pt x="790315" y="493928"/>
                      <a:pt x="794698" y="495031"/>
                      <a:pt x="798766" y="496804"/>
                    </a:cubicBezTo>
                    <a:lnTo>
                      <a:pt x="877271" y="531021"/>
                    </a:lnTo>
                    <a:cubicBezTo>
                      <a:pt x="893548" y="538117"/>
                      <a:pt x="898665" y="553261"/>
                      <a:pt x="888698" y="564847"/>
                    </a:cubicBezTo>
                    <a:lnTo>
                      <a:pt x="861365" y="596626"/>
                    </a:lnTo>
                    <a:cubicBezTo>
                      <a:pt x="851398" y="608213"/>
                      <a:pt x="830124" y="611854"/>
                      <a:pt x="813847" y="604761"/>
                    </a:cubicBezTo>
                    <a:lnTo>
                      <a:pt x="735342" y="570543"/>
                    </a:lnTo>
                    <a:cubicBezTo>
                      <a:pt x="719066" y="563448"/>
                      <a:pt x="713949" y="548304"/>
                      <a:pt x="723915" y="536717"/>
                    </a:cubicBezTo>
                    <a:lnTo>
                      <a:pt x="751248" y="504938"/>
                    </a:lnTo>
                    <a:cubicBezTo>
                      <a:pt x="756855" y="498420"/>
                      <a:pt x="766038" y="494417"/>
                      <a:pt x="775899" y="493423"/>
                    </a:cubicBezTo>
                    <a:close/>
                    <a:moveTo>
                      <a:pt x="3054752" y="486140"/>
                    </a:moveTo>
                    <a:cubicBezTo>
                      <a:pt x="3058204" y="486440"/>
                      <a:pt x="3061492" y="487677"/>
                      <a:pt x="3063804" y="489780"/>
                    </a:cubicBezTo>
                    <a:lnTo>
                      <a:pt x="3073720" y="498806"/>
                    </a:lnTo>
                    <a:cubicBezTo>
                      <a:pt x="3078342" y="503011"/>
                      <a:pt x="3077299" y="509087"/>
                      <a:pt x="3071390" y="512377"/>
                    </a:cubicBezTo>
                    <a:lnTo>
                      <a:pt x="3058035" y="519815"/>
                    </a:lnTo>
                    <a:cubicBezTo>
                      <a:pt x="3052126" y="523105"/>
                      <a:pt x="3043591" y="522363"/>
                      <a:pt x="3038969" y="518156"/>
                    </a:cubicBezTo>
                    <a:lnTo>
                      <a:pt x="3029051" y="509131"/>
                    </a:lnTo>
                    <a:cubicBezTo>
                      <a:pt x="3024430" y="504926"/>
                      <a:pt x="3025472" y="498849"/>
                      <a:pt x="3031381" y="495559"/>
                    </a:cubicBezTo>
                    <a:lnTo>
                      <a:pt x="3044738" y="488122"/>
                    </a:lnTo>
                    <a:cubicBezTo>
                      <a:pt x="3047692" y="486477"/>
                      <a:pt x="3051303" y="485840"/>
                      <a:pt x="3054752" y="486140"/>
                    </a:cubicBezTo>
                    <a:close/>
                    <a:moveTo>
                      <a:pt x="2273597" y="486140"/>
                    </a:moveTo>
                    <a:cubicBezTo>
                      <a:pt x="2277048" y="486440"/>
                      <a:pt x="2280337" y="487677"/>
                      <a:pt x="2282648" y="489780"/>
                    </a:cubicBezTo>
                    <a:lnTo>
                      <a:pt x="2292565" y="498806"/>
                    </a:lnTo>
                    <a:cubicBezTo>
                      <a:pt x="2297186" y="503011"/>
                      <a:pt x="2296143" y="509087"/>
                      <a:pt x="2290236" y="512377"/>
                    </a:cubicBezTo>
                    <a:lnTo>
                      <a:pt x="2276879" y="519815"/>
                    </a:lnTo>
                    <a:cubicBezTo>
                      <a:pt x="2270972" y="523105"/>
                      <a:pt x="2262436" y="522363"/>
                      <a:pt x="2257814" y="518156"/>
                    </a:cubicBezTo>
                    <a:lnTo>
                      <a:pt x="2247896" y="509131"/>
                    </a:lnTo>
                    <a:cubicBezTo>
                      <a:pt x="2243275" y="504926"/>
                      <a:pt x="2244318" y="498849"/>
                      <a:pt x="2250226" y="495559"/>
                    </a:cubicBezTo>
                    <a:lnTo>
                      <a:pt x="2263582" y="488122"/>
                    </a:lnTo>
                    <a:cubicBezTo>
                      <a:pt x="2266536" y="486477"/>
                      <a:pt x="2270147" y="485840"/>
                      <a:pt x="2273597" y="486140"/>
                    </a:cubicBezTo>
                    <a:close/>
                    <a:moveTo>
                      <a:pt x="1492599" y="486140"/>
                    </a:moveTo>
                    <a:cubicBezTo>
                      <a:pt x="1496050" y="486440"/>
                      <a:pt x="1499339" y="487677"/>
                      <a:pt x="1501649" y="489780"/>
                    </a:cubicBezTo>
                    <a:lnTo>
                      <a:pt x="1511567" y="498806"/>
                    </a:lnTo>
                    <a:cubicBezTo>
                      <a:pt x="1516190" y="503011"/>
                      <a:pt x="1515146" y="509087"/>
                      <a:pt x="1509237" y="512377"/>
                    </a:cubicBezTo>
                    <a:lnTo>
                      <a:pt x="1495880" y="519815"/>
                    </a:lnTo>
                    <a:cubicBezTo>
                      <a:pt x="1489973" y="523105"/>
                      <a:pt x="1481437" y="522363"/>
                      <a:pt x="1476816" y="518156"/>
                    </a:cubicBezTo>
                    <a:lnTo>
                      <a:pt x="1466899" y="509131"/>
                    </a:lnTo>
                    <a:cubicBezTo>
                      <a:pt x="1462277" y="504926"/>
                      <a:pt x="1463320" y="498849"/>
                      <a:pt x="1469229" y="495559"/>
                    </a:cubicBezTo>
                    <a:lnTo>
                      <a:pt x="1482584" y="488122"/>
                    </a:lnTo>
                    <a:cubicBezTo>
                      <a:pt x="1485539" y="486477"/>
                      <a:pt x="1489149" y="485840"/>
                      <a:pt x="1492599" y="486140"/>
                    </a:cubicBezTo>
                    <a:close/>
                    <a:moveTo>
                      <a:pt x="713081" y="486140"/>
                    </a:moveTo>
                    <a:cubicBezTo>
                      <a:pt x="716530" y="486440"/>
                      <a:pt x="719819" y="487677"/>
                      <a:pt x="722130" y="489780"/>
                    </a:cubicBezTo>
                    <a:lnTo>
                      <a:pt x="732047" y="498806"/>
                    </a:lnTo>
                    <a:cubicBezTo>
                      <a:pt x="736670" y="503011"/>
                      <a:pt x="735626" y="509087"/>
                      <a:pt x="729719" y="512377"/>
                    </a:cubicBezTo>
                    <a:lnTo>
                      <a:pt x="716362" y="519815"/>
                    </a:lnTo>
                    <a:cubicBezTo>
                      <a:pt x="710455" y="523105"/>
                      <a:pt x="701919" y="522363"/>
                      <a:pt x="697297" y="518156"/>
                    </a:cubicBezTo>
                    <a:lnTo>
                      <a:pt x="687379" y="509131"/>
                    </a:lnTo>
                    <a:cubicBezTo>
                      <a:pt x="682757" y="504926"/>
                      <a:pt x="683800" y="498849"/>
                      <a:pt x="689709" y="495559"/>
                    </a:cubicBezTo>
                    <a:lnTo>
                      <a:pt x="703065" y="488122"/>
                    </a:lnTo>
                    <a:cubicBezTo>
                      <a:pt x="706019" y="486477"/>
                      <a:pt x="709630" y="485840"/>
                      <a:pt x="713081" y="486140"/>
                    </a:cubicBezTo>
                    <a:close/>
                    <a:moveTo>
                      <a:pt x="2970736" y="486100"/>
                    </a:moveTo>
                    <a:cubicBezTo>
                      <a:pt x="2977576" y="486695"/>
                      <a:pt x="2984099" y="489147"/>
                      <a:pt x="2988681" y="493317"/>
                    </a:cubicBezTo>
                    <a:lnTo>
                      <a:pt x="3008345" y="511212"/>
                    </a:lnTo>
                    <a:cubicBezTo>
                      <a:pt x="3017508" y="519551"/>
                      <a:pt x="3015440" y="531599"/>
                      <a:pt x="3003727" y="538122"/>
                    </a:cubicBezTo>
                    <a:lnTo>
                      <a:pt x="2961530" y="561619"/>
                    </a:lnTo>
                    <a:cubicBezTo>
                      <a:pt x="2949816" y="568142"/>
                      <a:pt x="2932890" y="566670"/>
                      <a:pt x="2923728" y="558331"/>
                    </a:cubicBezTo>
                    <a:lnTo>
                      <a:pt x="2904062" y="540437"/>
                    </a:lnTo>
                    <a:cubicBezTo>
                      <a:pt x="2894900" y="532097"/>
                      <a:pt x="2896968" y="520049"/>
                      <a:pt x="2908681" y="513526"/>
                    </a:cubicBezTo>
                    <a:lnTo>
                      <a:pt x="2950878" y="490028"/>
                    </a:lnTo>
                    <a:cubicBezTo>
                      <a:pt x="2956735" y="486768"/>
                      <a:pt x="2963896" y="485504"/>
                      <a:pt x="2970736" y="486100"/>
                    </a:cubicBezTo>
                    <a:close/>
                    <a:moveTo>
                      <a:pt x="2189580" y="486100"/>
                    </a:moveTo>
                    <a:cubicBezTo>
                      <a:pt x="2196421" y="486695"/>
                      <a:pt x="2202943" y="489147"/>
                      <a:pt x="2207526" y="493317"/>
                    </a:cubicBezTo>
                    <a:lnTo>
                      <a:pt x="2227190" y="511212"/>
                    </a:lnTo>
                    <a:cubicBezTo>
                      <a:pt x="2236353" y="519551"/>
                      <a:pt x="2234285" y="531599"/>
                      <a:pt x="2222571" y="538122"/>
                    </a:cubicBezTo>
                    <a:lnTo>
                      <a:pt x="2180375" y="561619"/>
                    </a:lnTo>
                    <a:cubicBezTo>
                      <a:pt x="2168661" y="568142"/>
                      <a:pt x="2151735" y="566670"/>
                      <a:pt x="2142573" y="558331"/>
                    </a:cubicBezTo>
                    <a:lnTo>
                      <a:pt x="2122907" y="540437"/>
                    </a:lnTo>
                    <a:cubicBezTo>
                      <a:pt x="2113745" y="532097"/>
                      <a:pt x="2115812" y="520049"/>
                      <a:pt x="2127527" y="513526"/>
                    </a:cubicBezTo>
                    <a:lnTo>
                      <a:pt x="2169724" y="490028"/>
                    </a:lnTo>
                    <a:cubicBezTo>
                      <a:pt x="2175580" y="486768"/>
                      <a:pt x="2182740" y="485504"/>
                      <a:pt x="2189580" y="486100"/>
                    </a:cubicBezTo>
                    <a:close/>
                    <a:moveTo>
                      <a:pt x="1408582" y="486100"/>
                    </a:moveTo>
                    <a:cubicBezTo>
                      <a:pt x="1415424" y="486695"/>
                      <a:pt x="1421945" y="489147"/>
                      <a:pt x="1426527" y="493317"/>
                    </a:cubicBezTo>
                    <a:lnTo>
                      <a:pt x="1446192" y="511212"/>
                    </a:lnTo>
                    <a:cubicBezTo>
                      <a:pt x="1455355" y="519551"/>
                      <a:pt x="1453288" y="531599"/>
                      <a:pt x="1441574" y="538122"/>
                    </a:cubicBezTo>
                    <a:lnTo>
                      <a:pt x="1399377" y="561619"/>
                    </a:lnTo>
                    <a:cubicBezTo>
                      <a:pt x="1387662" y="568142"/>
                      <a:pt x="1370738" y="566670"/>
                      <a:pt x="1361574" y="558331"/>
                    </a:cubicBezTo>
                    <a:lnTo>
                      <a:pt x="1341910" y="540437"/>
                    </a:lnTo>
                    <a:cubicBezTo>
                      <a:pt x="1332747" y="532097"/>
                      <a:pt x="1334815" y="520049"/>
                      <a:pt x="1346528" y="513526"/>
                    </a:cubicBezTo>
                    <a:lnTo>
                      <a:pt x="1388725" y="490028"/>
                    </a:lnTo>
                    <a:cubicBezTo>
                      <a:pt x="1394583" y="486768"/>
                      <a:pt x="1401742" y="485504"/>
                      <a:pt x="1408582" y="486100"/>
                    </a:cubicBezTo>
                    <a:close/>
                    <a:moveTo>
                      <a:pt x="629064" y="486100"/>
                    </a:moveTo>
                    <a:cubicBezTo>
                      <a:pt x="635904" y="486695"/>
                      <a:pt x="642426" y="489147"/>
                      <a:pt x="647008" y="493317"/>
                    </a:cubicBezTo>
                    <a:lnTo>
                      <a:pt x="666672" y="511212"/>
                    </a:lnTo>
                    <a:cubicBezTo>
                      <a:pt x="675836" y="519551"/>
                      <a:pt x="673768" y="531599"/>
                      <a:pt x="662055" y="538122"/>
                    </a:cubicBezTo>
                    <a:lnTo>
                      <a:pt x="619858" y="561619"/>
                    </a:lnTo>
                    <a:cubicBezTo>
                      <a:pt x="608144" y="568142"/>
                      <a:pt x="591218" y="566670"/>
                      <a:pt x="582056" y="558331"/>
                    </a:cubicBezTo>
                    <a:lnTo>
                      <a:pt x="562390" y="540437"/>
                    </a:lnTo>
                    <a:cubicBezTo>
                      <a:pt x="553228" y="532097"/>
                      <a:pt x="555295" y="520049"/>
                      <a:pt x="567009" y="513526"/>
                    </a:cubicBezTo>
                    <a:lnTo>
                      <a:pt x="609207" y="490028"/>
                    </a:lnTo>
                    <a:cubicBezTo>
                      <a:pt x="615063" y="486768"/>
                      <a:pt x="622223" y="485504"/>
                      <a:pt x="629064" y="486100"/>
                    </a:cubicBezTo>
                    <a:close/>
                    <a:moveTo>
                      <a:pt x="84707" y="481609"/>
                    </a:moveTo>
                    <a:lnTo>
                      <a:pt x="90586" y="488973"/>
                    </a:lnTo>
                    <a:cubicBezTo>
                      <a:pt x="93244" y="492300"/>
                      <a:pt x="91609" y="496531"/>
                      <a:pt x="86934" y="498423"/>
                    </a:cubicBezTo>
                    <a:lnTo>
                      <a:pt x="79780" y="501318"/>
                    </a:lnTo>
                    <a:close/>
                    <a:moveTo>
                      <a:pt x="3497006" y="476461"/>
                    </a:moveTo>
                    <a:lnTo>
                      <a:pt x="3500572" y="477512"/>
                    </a:lnTo>
                    <a:lnTo>
                      <a:pt x="3516346" y="540609"/>
                    </a:lnTo>
                    <a:lnTo>
                      <a:pt x="3491440" y="558339"/>
                    </a:lnTo>
                    <a:cubicBezTo>
                      <a:pt x="3486151" y="562105"/>
                      <a:pt x="3477574" y="562105"/>
                      <a:pt x="3472285" y="558339"/>
                    </a:cubicBezTo>
                    <a:lnTo>
                      <a:pt x="3433907" y="531020"/>
                    </a:lnTo>
                    <a:cubicBezTo>
                      <a:pt x="3428618" y="527256"/>
                      <a:pt x="3428618" y="521150"/>
                      <a:pt x="3433907" y="517385"/>
                    </a:cubicBezTo>
                    <a:lnTo>
                      <a:pt x="3487428" y="479285"/>
                    </a:lnTo>
                    <a:cubicBezTo>
                      <a:pt x="3490072" y="477402"/>
                      <a:pt x="3493538" y="476461"/>
                      <a:pt x="3497006" y="476461"/>
                    </a:cubicBezTo>
                    <a:close/>
                    <a:moveTo>
                      <a:pt x="2716008" y="476461"/>
                    </a:moveTo>
                    <a:cubicBezTo>
                      <a:pt x="2719475" y="476461"/>
                      <a:pt x="2722941" y="477402"/>
                      <a:pt x="2725586" y="479285"/>
                    </a:cubicBezTo>
                    <a:lnTo>
                      <a:pt x="2763963" y="506604"/>
                    </a:lnTo>
                    <a:cubicBezTo>
                      <a:pt x="2769252" y="510370"/>
                      <a:pt x="2769252" y="516475"/>
                      <a:pt x="2763963" y="520240"/>
                    </a:cubicBezTo>
                    <a:lnTo>
                      <a:pt x="2710441" y="558339"/>
                    </a:lnTo>
                    <a:cubicBezTo>
                      <a:pt x="2705152" y="562105"/>
                      <a:pt x="2696577" y="562105"/>
                      <a:pt x="2691286" y="558339"/>
                    </a:cubicBezTo>
                    <a:lnTo>
                      <a:pt x="2652909" y="531020"/>
                    </a:lnTo>
                    <a:cubicBezTo>
                      <a:pt x="2647620" y="527256"/>
                      <a:pt x="2647620" y="521150"/>
                      <a:pt x="2652909" y="517385"/>
                    </a:cubicBezTo>
                    <a:lnTo>
                      <a:pt x="2706430" y="479285"/>
                    </a:lnTo>
                    <a:cubicBezTo>
                      <a:pt x="2709075" y="477402"/>
                      <a:pt x="2712541" y="476461"/>
                      <a:pt x="2716008" y="476461"/>
                    </a:cubicBezTo>
                    <a:close/>
                    <a:moveTo>
                      <a:pt x="1934852" y="476461"/>
                    </a:moveTo>
                    <a:cubicBezTo>
                      <a:pt x="1938319" y="476461"/>
                      <a:pt x="1941785" y="477402"/>
                      <a:pt x="1944430" y="479285"/>
                    </a:cubicBezTo>
                    <a:lnTo>
                      <a:pt x="1982808" y="506604"/>
                    </a:lnTo>
                    <a:cubicBezTo>
                      <a:pt x="1988097" y="510370"/>
                      <a:pt x="1988096" y="516475"/>
                      <a:pt x="1982808" y="520240"/>
                    </a:cubicBezTo>
                    <a:lnTo>
                      <a:pt x="1929287" y="558339"/>
                    </a:lnTo>
                    <a:cubicBezTo>
                      <a:pt x="1923996" y="562105"/>
                      <a:pt x="1915421" y="562105"/>
                      <a:pt x="1910132" y="558339"/>
                    </a:cubicBezTo>
                    <a:lnTo>
                      <a:pt x="1871753" y="531020"/>
                    </a:lnTo>
                    <a:cubicBezTo>
                      <a:pt x="1866465" y="527256"/>
                      <a:pt x="1866465" y="521150"/>
                      <a:pt x="1871753" y="517385"/>
                    </a:cubicBezTo>
                    <a:lnTo>
                      <a:pt x="1925275" y="479285"/>
                    </a:lnTo>
                    <a:cubicBezTo>
                      <a:pt x="1927919" y="477402"/>
                      <a:pt x="1931386" y="476461"/>
                      <a:pt x="1934852" y="476461"/>
                    </a:cubicBezTo>
                    <a:close/>
                    <a:moveTo>
                      <a:pt x="1153853" y="476461"/>
                    </a:moveTo>
                    <a:cubicBezTo>
                      <a:pt x="1157322" y="476461"/>
                      <a:pt x="1160788" y="477402"/>
                      <a:pt x="1163432" y="479285"/>
                    </a:cubicBezTo>
                    <a:lnTo>
                      <a:pt x="1201809" y="506604"/>
                    </a:lnTo>
                    <a:cubicBezTo>
                      <a:pt x="1207100" y="510370"/>
                      <a:pt x="1207098" y="516475"/>
                      <a:pt x="1201809" y="520240"/>
                    </a:cubicBezTo>
                    <a:lnTo>
                      <a:pt x="1148288" y="558339"/>
                    </a:lnTo>
                    <a:cubicBezTo>
                      <a:pt x="1142999" y="562105"/>
                      <a:pt x="1134423" y="562105"/>
                      <a:pt x="1129133" y="558339"/>
                    </a:cubicBezTo>
                    <a:lnTo>
                      <a:pt x="1090756" y="531020"/>
                    </a:lnTo>
                    <a:cubicBezTo>
                      <a:pt x="1085467" y="527256"/>
                      <a:pt x="1085467" y="521150"/>
                      <a:pt x="1090756" y="517385"/>
                    </a:cubicBezTo>
                    <a:lnTo>
                      <a:pt x="1144276" y="479285"/>
                    </a:lnTo>
                    <a:cubicBezTo>
                      <a:pt x="1146922" y="477402"/>
                      <a:pt x="1150388" y="476461"/>
                      <a:pt x="1153853" y="476461"/>
                    </a:cubicBezTo>
                    <a:close/>
                    <a:moveTo>
                      <a:pt x="374335" y="476461"/>
                    </a:moveTo>
                    <a:cubicBezTo>
                      <a:pt x="377802" y="476461"/>
                      <a:pt x="381268" y="477402"/>
                      <a:pt x="383912" y="479285"/>
                    </a:cubicBezTo>
                    <a:lnTo>
                      <a:pt x="422291" y="506604"/>
                    </a:lnTo>
                    <a:cubicBezTo>
                      <a:pt x="427580" y="510370"/>
                      <a:pt x="427579" y="516475"/>
                      <a:pt x="422291" y="520240"/>
                    </a:cubicBezTo>
                    <a:lnTo>
                      <a:pt x="368769" y="558339"/>
                    </a:lnTo>
                    <a:cubicBezTo>
                      <a:pt x="363480" y="562105"/>
                      <a:pt x="354904" y="562105"/>
                      <a:pt x="349614" y="558339"/>
                    </a:cubicBezTo>
                    <a:lnTo>
                      <a:pt x="311237" y="531020"/>
                    </a:lnTo>
                    <a:cubicBezTo>
                      <a:pt x="305947" y="527256"/>
                      <a:pt x="305947" y="521150"/>
                      <a:pt x="311237" y="517385"/>
                    </a:cubicBezTo>
                    <a:lnTo>
                      <a:pt x="364757" y="479285"/>
                    </a:lnTo>
                    <a:cubicBezTo>
                      <a:pt x="367402" y="477402"/>
                      <a:pt x="370869" y="476461"/>
                      <a:pt x="374335" y="476461"/>
                    </a:cubicBezTo>
                    <a:close/>
                    <a:moveTo>
                      <a:pt x="3199933" y="476395"/>
                    </a:moveTo>
                    <a:cubicBezTo>
                      <a:pt x="3202335" y="476867"/>
                      <a:pt x="3204486" y="477989"/>
                      <a:pt x="3205814" y="479653"/>
                    </a:cubicBezTo>
                    <a:lnTo>
                      <a:pt x="3213256" y="488973"/>
                    </a:lnTo>
                    <a:cubicBezTo>
                      <a:pt x="3215914" y="492300"/>
                      <a:pt x="3214278" y="496531"/>
                      <a:pt x="3209605" y="498423"/>
                    </a:cubicBezTo>
                    <a:lnTo>
                      <a:pt x="3196783" y="503612"/>
                    </a:lnTo>
                    <a:cubicBezTo>
                      <a:pt x="3192108" y="505503"/>
                      <a:pt x="3186162" y="504339"/>
                      <a:pt x="3183506" y="501012"/>
                    </a:cubicBezTo>
                    <a:lnTo>
                      <a:pt x="3176064" y="491693"/>
                    </a:lnTo>
                    <a:cubicBezTo>
                      <a:pt x="3173406" y="488366"/>
                      <a:pt x="3175042" y="484133"/>
                      <a:pt x="3179716" y="482242"/>
                    </a:cubicBezTo>
                    <a:lnTo>
                      <a:pt x="3192538" y="477054"/>
                    </a:lnTo>
                    <a:cubicBezTo>
                      <a:pt x="3194874" y="476108"/>
                      <a:pt x="3197529" y="475926"/>
                      <a:pt x="3199933" y="476395"/>
                    </a:cubicBezTo>
                    <a:close/>
                    <a:moveTo>
                      <a:pt x="2418777" y="476395"/>
                    </a:moveTo>
                    <a:cubicBezTo>
                      <a:pt x="2421180" y="476867"/>
                      <a:pt x="2423330" y="477989"/>
                      <a:pt x="2424660" y="479653"/>
                    </a:cubicBezTo>
                    <a:lnTo>
                      <a:pt x="2432100" y="488973"/>
                    </a:lnTo>
                    <a:cubicBezTo>
                      <a:pt x="2434758" y="492300"/>
                      <a:pt x="2433124" y="496531"/>
                      <a:pt x="2428449" y="498423"/>
                    </a:cubicBezTo>
                    <a:lnTo>
                      <a:pt x="2415627" y="503612"/>
                    </a:lnTo>
                    <a:cubicBezTo>
                      <a:pt x="2410952" y="505503"/>
                      <a:pt x="2405008" y="504339"/>
                      <a:pt x="2402350" y="501012"/>
                    </a:cubicBezTo>
                    <a:lnTo>
                      <a:pt x="2394909" y="491693"/>
                    </a:lnTo>
                    <a:cubicBezTo>
                      <a:pt x="2392251" y="488366"/>
                      <a:pt x="2393886" y="484133"/>
                      <a:pt x="2398560" y="482242"/>
                    </a:cubicBezTo>
                    <a:lnTo>
                      <a:pt x="2411383" y="477054"/>
                    </a:lnTo>
                    <a:cubicBezTo>
                      <a:pt x="2413720" y="476108"/>
                      <a:pt x="2416374" y="475926"/>
                      <a:pt x="2418777" y="476395"/>
                    </a:cubicBezTo>
                    <a:close/>
                    <a:moveTo>
                      <a:pt x="1637780" y="476395"/>
                    </a:moveTo>
                    <a:cubicBezTo>
                      <a:pt x="1640182" y="476867"/>
                      <a:pt x="1642332" y="477989"/>
                      <a:pt x="1643662" y="479653"/>
                    </a:cubicBezTo>
                    <a:lnTo>
                      <a:pt x="1651103" y="488973"/>
                    </a:lnTo>
                    <a:cubicBezTo>
                      <a:pt x="1653761" y="492300"/>
                      <a:pt x="1652126" y="496531"/>
                      <a:pt x="1647451" y="498423"/>
                    </a:cubicBezTo>
                    <a:lnTo>
                      <a:pt x="1634630" y="503612"/>
                    </a:lnTo>
                    <a:cubicBezTo>
                      <a:pt x="1629955" y="505503"/>
                      <a:pt x="1624010" y="504339"/>
                      <a:pt x="1621352" y="501012"/>
                    </a:cubicBezTo>
                    <a:lnTo>
                      <a:pt x="1613911" y="491693"/>
                    </a:lnTo>
                    <a:cubicBezTo>
                      <a:pt x="1611253" y="488366"/>
                      <a:pt x="1612888" y="484133"/>
                      <a:pt x="1617563" y="482242"/>
                    </a:cubicBezTo>
                    <a:lnTo>
                      <a:pt x="1630385" y="477054"/>
                    </a:lnTo>
                    <a:cubicBezTo>
                      <a:pt x="1632722" y="476108"/>
                      <a:pt x="1635375" y="475926"/>
                      <a:pt x="1637780" y="476395"/>
                    </a:cubicBezTo>
                    <a:close/>
                    <a:moveTo>
                      <a:pt x="858260" y="476395"/>
                    </a:moveTo>
                    <a:cubicBezTo>
                      <a:pt x="860663" y="476867"/>
                      <a:pt x="862813" y="477989"/>
                      <a:pt x="864142" y="479653"/>
                    </a:cubicBezTo>
                    <a:lnTo>
                      <a:pt x="871583" y="488973"/>
                    </a:lnTo>
                    <a:cubicBezTo>
                      <a:pt x="874242" y="492300"/>
                      <a:pt x="872606" y="496531"/>
                      <a:pt x="867932" y="498423"/>
                    </a:cubicBezTo>
                    <a:lnTo>
                      <a:pt x="855110" y="503612"/>
                    </a:lnTo>
                    <a:cubicBezTo>
                      <a:pt x="850435" y="505503"/>
                      <a:pt x="844491" y="504339"/>
                      <a:pt x="841834" y="501012"/>
                    </a:cubicBezTo>
                    <a:lnTo>
                      <a:pt x="834392" y="491693"/>
                    </a:lnTo>
                    <a:cubicBezTo>
                      <a:pt x="831733" y="488366"/>
                      <a:pt x="833370" y="484133"/>
                      <a:pt x="838043" y="482242"/>
                    </a:cubicBezTo>
                    <a:lnTo>
                      <a:pt x="850865" y="477054"/>
                    </a:lnTo>
                    <a:cubicBezTo>
                      <a:pt x="853202" y="476108"/>
                      <a:pt x="855857" y="475926"/>
                      <a:pt x="858260" y="476395"/>
                    </a:cubicBezTo>
                    <a:close/>
                    <a:moveTo>
                      <a:pt x="2781474" y="471977"/>
                    </a:moveTo>
                    <a:lnTo>
                      <a:pt x="2797571" y="471977"/>
                    </a:lnTo>
                    <a:cubicBezTo>
                      <a:pt x="2805072" y="471977"/>
                      <a:pt x="2811152" y="476306"/>
                      <a:pt x="2811152" y="481645"/>
                    </a:cubicBezTo>
                    <a:cubicBezTo>
                      <a:pt x="2811152" y="485669"/>
                      <a:pt x="2811152" y="489692"/>
                      <a:pt x="2811152" y="493716"/>
                    </a:cubicBezTo>
                    <a:cubicBezTo>
                      <a:pt x="2811152" y="499056"/>
                      <a:pt x="2805072" y="503385"/>
                      <a:pt x="2797571" y="503385"/>
                    </a:cubicBezTo>
                    <a:lnTo>
                      <a:pt x="2781474" y="503385"/>
                    </a:lnTo>
                    <a:cubicBezTo>
                      <a:pt x="2773974" y="503385"/>
                      <a:pt x="2767892" y="499056"/>
                      <a:pt x="2767892" y="493716"/>
                    </a:cubicBezTo>
                    <a:lnTo>
                      <a:pt x="2767892" y="481645"/>
                    </a:lnTo>
                    <a:cubicBezTo>
                      <a:pt x="2767892" y="476306"/>
                      <a:pt x="2773974" y="471977"/>
                      <a:pt x="2781474" y="471977"/>
                    </a:cubicBezTo>
                    <a:close/>
                    <a:moveTo>
                      <a:pt x="2000318" y="471977"/>
                    </a:moveTo>
                    <a:lnTo>
                      <a:pt x="2016415" y="471977"/>
                    </a:lnTo>
                    <a:cubicBezTo>
                      <a:pt x="2023916" y="471977"/>
                      <a:pt x="2029997" y="476306"/>
                      <a:pt x="2029997" y="481645"/>
                    </a:cubicBezTo>
                    <a:cubicBezTo>
                      <a:pt x="2029997" y="485669"/>
                      <a:pt x="2029997" y="489692"/>
                      <a:pt x="2029996" y="493716"/>
                    </a:cubicBezTo>
                    <a:cubicBezTo>
                      <a:pt x="2029997" y="499056"/>
                      <a:pt x="2023916" y="503385"/>
                      <a:pt x="2016415" y="503385"/>
                    </a:cubicBezTo>
                    <a:lnTo>
                      <a:pt x="2000319" y="503385"/>
                    </a:lnTo>
                    <a:cubicBezTo>
                      <a:pt x="1992818" y="503385"/>
                      <a:pt x="1986737" y="499056"/>
                      <a:pt x="1986737" y="493716"/>
                    </a:cubicBezTo>
                    <a:lnTo>
                      <a:pt x="1986737" y="481645"/>
                    </a:lnTo>
                    <a:cubicBezTo>
                      <a:pt x="1986737" y="476306"/>
                      <a:pt x="1992818" y="471977"/>
                      <a:pt x="2000318" y="471977"/>
                    </a:cubicBezTo>
                    <a:close/>
                    <a:moveTo>
                      <a:pt x="1219321" y="471977"/>
                    </a:moveTo>
                    <a:lnTo>
                      <a:pt x="1235416" y="471977"/>
                    </a:lnTo>
                    <a:cubicBezTo>
                      <a:pt x="1242919" y="471977"/>
                      <a:pt x="1249000" y="476306"/>
                      <a:pt x="1249000" y="481645"/>
                    </a:cubicBezTo>
                    <a:cubicBezTo>
                      <a:pt x="1249000" y="485669"/>
                      <a:pt x="1248998" y="489692"/>
                      <a:pt x="1248998" y="493716"/>
                    </a:cubicBezTo>
                    <a:cubicBezTo>
                      <a:pt x="1249000" y="499056"/>
                      <a:pt x="1242919" y="503385"/>
                      <a:pt x="1235416" y="503385"/>
                    </a:cubicBezTo>
                    <a:lnTo>
                      <a:pt x="1219322" y="503385"/>
                    </a:lnTo>
                    <a:cubicBezTo>
                      <a:pt x="1211820" y="503385"/>
                      <a:pt x="1205740" y="499056"/>
                      <a:pt x="1205740" y="493716"/>
                    </a:cubicBezTo>
                    <a:lnTo>
                      <a:pt x="1205740" y="481645"/>
                    </a:lnTo>
                    <a:cubicBezTo>
                      <a:pt x="1205740" y="476306"/>
                      <a:pt x="1211820" y="471977"/>
                      <a:pt x="1219321" y="471977"/>
                    </a:cubicBezTo>
                    <a:close/>
                    <a:moveTo>
                      <a:pt x="439801" y="471977"/>
                    </a:moveTo>
                    <a:lnTo>
                      <a:pt x="455898" y="471977"/>
                    </a:lnTo>
                    <a:cubicBezTo>
                      <a:pt x="463399" y="471977"/>
                      <a:pt x="469480" y="476306"/>
                      <a:pt x="469480" y="481645"/>
                    </a:cubicBezTo>
                    <a:cubicBezTo>
                      <a:pt x="469480" y="485669"/>
                      <a:pt x="469480" y="489692"/>
                      <a:pt x="469480" y="493716"/>
                    </a:cubicBezTo>
                    <a:cubicBezTo>
                      <a:pt x="469480" y="499056"/>
                      <a:pt x="463399" y="503385"/>
                      <a:pt x="455898" y="503385"/>
                    </a:cubicBezTo>
                    <a:lnTo>
                      <a:pt x="439802" y="503385"/>
                    </a:lnTo>
                    <a:cubicBezTo>
                      <a:pt x="432301" y="503385"/>
                      <a:pt x="426220" y="499056"/>
                      <a:pt x="426220" y="493716"/>
                    </a:cubicBezTo>
                    <a:lnTo>
                      <a:pt x="426220" y="481645"/>
                    </a:lnTo>
                    <a:cubicBezTo>
                      <a:pt x="426220" y="476306"/>
                      <a:pt x="432301" y="471977"/>
                      <a:pt x="439801" y="471977"/>
                    </a:cubicBezTo>
                    <a:close/>
                    <a:moveTo>
                      <a:pt x="3283000" y="462378"/>
                    </a:moveTo>
                    <a:cubicBezTo>
                      <a:pt x="3290686" y="462168"/>
                      <a:pt x="3298486" y="464043"/>
                      <a:pt x="3304576" y="468058"/>
                    </a:cubicBezTo>
                    <a:lnTo>
                      <a:pt x="3366242" y="508699"/>
                    </a:lnTo>
                    <a:cubicBezTo>
                      <a:pt x="3378422" y="516726"/>
                      <a:pt x="3379154" y="530263"/>
                      <a:pt x="3367878" y="538934"/>
                    </a:cubicBezTo>
                    <a:lnTo>
                      <a:pt x="3336951" y="562713"/>
                    </a:lnTo>
                    <a:cubicBezTo>
                      <a:pt x="3325674" y="571384"/>
                      <a:pt x="3306658" y="571906"/>
                      <a:pt x="3294477" y="563878"/>
                    </a:cubicBezTo>
                    <a:lnTo>
                      <a:pt x="3232812" y="523236"/>
                    </a:lnTo>
                    <a:cubicBezTo>
                      <a:pt x="3220630" y="515209"/>
                      <a:pt x="3219897" y="501672"/>
                      <a:pt x="3231175" y="493002"/>
                    </a:cubicBezTo>
                    <a:lnTo>
                      <a:pt x="3262102" y="469222"/>
                    </a:lnTo>
                    <a:cubicBezTo>
                      <a:pt x="3267740" y="464885"/>
                      <a:pt x="3275314" y="462587"/>
                      <a:pt x="3283000" y="462378"/>
                    </a:cubicBezTo>
                    <a:close/>
                    <a:moveTo>
                      <a:pt x="2501845" y="462378"/>
                    </a:moveTo>
                    <a:cubicBezTo>
                      <a:pt x="2509531" y="462168"/>
                      <a:pt x="2517330" y="464043"/>
                      <a:pt x="2523419" y="468058"/>
                    </a:cubicBezTo>
                    <a:lnTo>
                      <a:pt x="2585086" y="508699"/>
                    </a:lnTo>
                    <a:cubicBezTo>
                      <a:pt x="2597267" y="516726"/>
                      <a:pt x="2597999" y="530263"/>
                      <a:pt x="2586722" y="538934"/>
                    </a:cubicBezTo>
                    <a:lnTo>
                      <a:pt x="2555795" y="562713"/>
                    </a:lnTo>
                    <a:cubicBezTo>
                      <a:pt x="2544519" y="571384"/>
                      <a:pt x="2525502" y="571906"/>
                      <a:pt x="2513322" y="563878"/>
                    </a:cubicBezTo>
                    <a:lnTo>
                      <a:pt x="2451656" y="523236"/>
                    </a:lnTo>
                    <a:cubicBezTo>
                      <a:pt x="2439474" y="515209"/>
                      <a:pt x="2438742" y="501672"/>
                      <a:pt x="2450019" y="493002"/>
                    </a:cubicBezTo>
                    <a:lnTo>
                      <a:pt x="2480947" y="469222"/>
                    </a:lnTo>
                    <a:cubicBezTo>
                      <a:pt x="2486585" y="464885"/>
                      <a:pt x="2494158" y="462587"/>
                      <a:pt x="2501845" y="462378"/>
                    </a:cubicBezTo>
                    <a:close/>
                    <a:moveTo>
                      <a:pt x="1720846" y="462378"/>
                    </a:moveTo>
                    <a:cubicBezTo>
                      <a:pt x="1728534" y="462168"/>
                      <a:pt x="1736331" y="464043"/>
                      <a:pt x="1742422" y="468058"/>
                    </a:cubicBezTo>
                    <a:lnTo>
                      <a:pt x="1804089" y="508699"/>
                    </a:lnTo>
                    <a:cubicBezTo>
                      <a:pt x="1816269" y="516726"/>
                      <a:pt x="1817001" y="530263"/>
                      <a:pt x="1805725" y="538934"/>
                    </a:cubicBezTo>
                    <a:lnTo>
                      <a:pt x="1774797" y="562713"/>
                    </a:lnTo>
                    <a:cubicBezTo>
                      <a:pt x="1763520" y="571384"/>
                      <a:pt x="1744505" y="571906"/>
                      <a:pt x="1732324" y="563878"/>
                    </a:cubicBezTo>
                    <a:lnTo>
                      <a:pt x="1670657" y="523236"/>
                    </a:lnTo>
                    <a:cubicBezTo>
                      <a:pt x="1658477" y="515209"/>
                      <a:pt x="1657745" y="501672"/>
                      <a:pt x="1669022" y="493002"/>
                    </a:cubicBezTo>
                    <a:lnTo>
                      <a:pt x="1699948" y="469222"/>
                    </a:lnTo>
                    <a:cubicBezTo>
                      <a:pt x="1705587" y="464885"/>
                      <a:pt x="1713160" y="462587"/>
                      <a:pt x="1720846" y="462378"/>
                    </a:cubicBezTo>
                    <a:close/>
                    <a:moveTo>
                      <a:pt x="941326" y="462378"/>
                    </a:moveTo>
                    <a:cubicBezTo>
                      <a:pt x="949014" y="462168"/>
                      <a:pt x="956813" y="464043"/>
                      <a:pt x="962903" y="468058"/>
                    </a:cubicBezTo>
                    <a:lnTo>
                      <a:pt x="1024569" y="508699"/>
                    </a:lnTo>
                    <a:cubicBezTo>
                      <a:pt x="1036749" y="516726"/>
                      <a:pt x="1037482" y="530263"/>
                      <a:pt x="1026205" y="538934"/>
                    </a:cubicBezTo>
                    <a:lnTo>
                      <a:pt x="995278" y="562713"/>
                    </a:lnTo>
                    <a:cubicBezTo>
                      <a:pt x="984002" y="571384"/>
                      <a:pt x="964987" y="571906"/>
                      <a:pt x="952805" y="563878"/>
                    </a:cubicBezTo>
                    <a:lnTo>
                      <a:pt x="891138" y="523236"/>
                    </a:lnTo>
                    <a:cubicBezTo>
                      <a:pt x="878958" y="515209"/>
                      <a:pt x="878225" y="501672"/>
                      <a:pt x="889502" y="493002"/>
                    </a:cubicBezTo>
                    <a:lnTo>
                      <a:pt x="920430" y="469222"/>
                    </a:lnTo>
                    <a:cubicBezTo>
                      <a:pt x="926068" y="464885"/>
                      <a:pt x="933642" y="462587"/>
                      <a:pt x="941326" y="462378"/>
                    </a:cubicBezTo>
                    <a:close/>
                    <a:moveTo>
                      <a:pt x="160329" y="462378"/>
                    </a:moveTo>
                    <a:cubicBezTo>
                      <a:pt x="168015" y="462168"/>
                      <a:pt x="175815" y="464043"/>
                      <a:pt x="181906" y="468058"/>
                    </a:cubicBezTo>
                    <a:lnTo>
                      <a:pt x="243571" y="508699"/>
                    </a:lnTo>
                    <a:cubicBezTo>
                      <a:pt x="255751" y="516726"/>
                      <a:pt x="256484" y="530263"/>
                      <a:pt x="245208" y="538934"/>
                    </a:cubicBezTo>
                    <a:lnTo>
                      <a:pt x="214280" y="562713"/>
                    </a:lnTo>
                    <a:cubicBezTo>
                      <a:pt x="203003" y="571384"/>
                      <a:pt x="183988" y="571906"/>
                      <a:pt x="171808" y="563878"/>
                    </a:cubicBezTo>
                    <a:lnTo>
                      <a:pt x="110140" y="523236"/>
                    </a:lnTo>
                    <a:cubicBezTo>
                      <a:pt x="97960" y="515209"/>
                      <a:pt x="97228" y="501672"/>
                      <a:pt x="108505" y="493002"/>
                    </a:cubicBezTo>
                    <a:lnTo>
                      <a:pt x="139431" y="469222"/>
                    </a:lnTo>
                    <a:cubicBezTo>
                      <a:pt x="145071" y="464885"/>
                      <a:pt x="152643" y="462587"/>
                      <a:pt x="160329" y="462378"/>
                    </a:cubicBezTo>
                    <a:close/>
                    <a:moveTo>
                      <a:pt x="2981822" y="456891"/>
                    </a:moveTo>
                    <a:cubicBezTo>
                      <a:pt x="2984102" y="456964"/>
                      <a:pt x="2986344" y="457654"/>
                      <a:pt x="2988007" y="458947"/>
                    </a:cubicBezTo>
                    <a:lnTo>
                      <a:pt x="2995142" y="464499"/>
                    </a:lnTo>
                    <a:cubicBezTo>
                      <a:pt x="2998468" y="467085"/>
                      <a:pt x="2998218" y="471101"/>
                      <a:pt x="2994583" y="473467"/>
                    </a:cubicBezTo>
                    <a:lnTo>
                      <a:pt x="2986786" y="478547"/>
                    </a:lnTo>
                    <a:cubicBezTo>
                      <a:pt x="2983152" y="480914"/>
                      <a:pt x="2977510" y="480736"/>
                      <a:pt x="2974187" y="478149"/>
                    </a:cubicBezTo>
                    <a:lnTo>
                      <a:pt x="2967051" y="472597"/>
                    </a:lnTo>
                    <a:cubicBezTo>
                      <a:pt x="2963727" y="470011"/>
                      <a:pt x="2963978" y="465995"/>
                      <a:pt x="2967610" y="463629"/>
                    </a:cubicBezTo>
                    <a:lnTo>
                      <a:pt x="2975407" y="458549"/>
                    </a:lnTo>
                    <a:cubicBezTo>
                      <a:pt x="2977226" y="457365"/>
                      <a:pt x="2979543" y="456819"/>
                      <a:pt x="2981822" y="456891"/>
                    </a:cubicBezTo>
                    <a:close/>
                    <a:moveTo>
                      <a:pt x="2200667" y="456891"/>
                    </a:moveTo>
                    <a:cubicBezTo>
                      <a:pt x="2202948" y="456964"/>
                      <a:pt x="2205190" y="457654"/>
                      <a:pt x="2206851" y="458947"/>
                    </a:cubicBezTo>
                    <a:lnTo>
                      <a:pt x="2213987" y="464499"/>
                    </a:lnTo>
                    <a:cubicBezTo>
                      <a:pt x="2217312" y="467085"/>
                      <a:pt x="2217062" y="471101"/>
                      <a:pt x="2213427" y="473467"/>
                    </a:cubicBezTo>
                    <a:lnTo>
                      <a:pt x="2205630" y="478547"/>
                    </a:lnTo>
                    <a:cubicBezTo>
                      <a:pt x="2201997" y="480914"/>
                      <a:pt x="2196356" y="480736"/>
                      <a:pt x="2193031" y="478149"/>
                    </a:cubicBezTo>
                    <a:lnTo>
                      <a:pt x="2185896" y="472597"/>
                    </a:lnTo>
                    <a:cubicBezTo>
                      <a:pt x="2182570" y="470011"/>
                      <a:pt x="2182822" y="465995"/>
                      <a:pt x="2186455" y="463629"/>
                    </a:cubicBezTo>
                    <a:lnTo>
                      <a:pt x="2194252" y="458549"/>
                    </a:lnTo>
                    <a:cubicBezTo>
                      <a:pt x="2196071" y="457365"/>
                      <a:pt x="2198388" y="456819"/>
                      <a:pt x="2200667" y="456891"/>
                    </a:cubicBezTo>
                    <a:close/>
                    <a:moveTo>
                      <a:pt x="1419670" y="456891"/>
                    </a:moveTo>
                    <a:cubicBezTo>
                      <a:pt x="1421950" y="456964"/>
                      <a:pt x="1424191" y="457654"/>
                      <a:pt x="1425854" y="458947"/>
                    </a:cubicBezTo>
                    <a:lnTo>
                      <a:pt x="1432988" y="464499"/>
                    </a:lnTo>
                    <a:cubicBezTo>
                      <a:pt x="1436313" y="467085"/>
                      <a:pt x="1436063" y="471101"/>
                      <a:pt x="1432430" y="473467"/>
                    </a:cubicBezTo>
                    <a:lnTo>
                      <a:pt x="1424632" y="478547"/>
                    </a:lnTo>
                    <a:cubicBezTo>
                      <a:pt x="1420998" y="480914"/>
                      <a:pt x="1415358" y="480736"/>
                      <a:pt x="1412033" y="478149"/>
                    </a:cubicBezTo>
                    <a:lnTo>
                      <a:pt x="1404897" y="472597"/>
                    </a:lnTo>
                    <a:cubicBezTo>
                      <a:pt x="1401573" y="470011"/>
                      <a:pt x="1401823" y="465995"/>
                      <a:pt x="1405457" y="463629"/>
                    </a:cubicBezTo>
                    <a:lnTo>
                      <a:pt x="1413255" y="458549"/>
                    </a:lnTo>
                    <a:cubicBezTo>
                      <a:pt x="1415072" y="457365"/>
                      <a:pt x="1417391" y="456819"/>
                      <a:pt x="1419670" y="456891"/>
                    </a:cubicBezTo>
                    <a:close/>
                    <a:moveTo>
                      <a:pt x="640150" y="456891"/>
                    </a:moveTo>
                    <a:cubicBezTo>
                      <a:pt x="642431" y="456964"/>
                      <a:pt x="644673" y="457654"/>
                      <a:pt x="646335" y="458947"/>
                    </a:cubicBezTo>
                    <a:lnTo>
                      <a:pt x="653470" y="464499"/>
                    </a:lnTo>
                    <a:cubicBezTo>
                      <a:pt x="656795" y="467085"/>
                      <a:pt x="656544" y="471101"/>
                      <a:pt x="652911" y="473467"/>
                    </a:cubicBezTo>
                    <a:lnTo>
                      <a:pt x="645112" y="478547"/>
                    </a:lnTo>
                    <a:cubicBezTo>
                      <a:pt x="641479" y="480914"/>
                      <a:pt x="635838" y="480736"/>
                      <a:pt x="632515" y="478149"/>
                    </a:cubicBezTo>
                    <a:lnTo>
                      <a:pt x="625379" y="472597"/>
                    </a:lnTo>
                    <a:cubicBezTo>
                      <a:pt x="622054" y="470011"/>
                      <a:pt x="622304" y="465995"/>
                      <a:pt x="625938" y="463629"/>
                    </a:cubicBezTo>
                    <a:lnTo>
                      <a:pt x="633735" y="458549"/>
                    </a:lnTo>
                    <a:cubicBezTo>
                      <a:pt x="635553" y="457365"/>
                      <a:pt x="637871" y="456819"/>
                      <a:pt x="640150" y="456891"/>
                    </a:cubicBezTo>
                    <a:close/>
                    <a:moveTo>
                      <a:pt x="2751027" y="452678"/>
                    </a:moveTo>
                    <a:cubicBezTo>
                      <a:pt x="2753308" y="452750"/>
                      <a:pt x="2755548" y="453441"/>
                      <a:pt x="2757210" y="454735"/>
                    </a:cubicBezTo>
                    <a:lnTo>
                      <a:pt x="2764346" y="460286"/>
                    </a:lnTo>
                    <a:cubicBezTo>
                      <a:pt x="2767670" y="462872"/>
                      <a:pt x="2767420" y="466888"/>
                      <a:pt x="2763788" y="469254"/>
                    </a:cubicBezTo>
                    <a:lnTo>
                      <a:pt x="2755989" y="474334"/>
                    </a:lnTo>
                    <a:cubicBezTo>
                      <a:pt x="2752355" y="476700"/>
                      <a:pt x="2746715" y="476523"/>
                      <a:pt x="2743390" y="473936"/>
                    </a:cubicBezTo>
                    <a:lnTo>
                      <a:pt x="2736254" y="468385"/>
                    </a:lnTo>
                    <a:cubicBezTo>
                      <a:pt x="2732930" y="465798"/>
                      <a:pt x="2733180" y="461784"/>
                      <a:pt x="2736813" y="459416"/>
                    </a:cubicBezTo>
                    <a:lnTo>
                      <a:pt x="2744612" y="454337"/>
                    </a:lnTo>
                    <a:cubicBezTo>
                      <a:pt x="2746429" y="453154"/>
                      <a:pt x="2748746" y="452606"/>
                      <a:pt x="2751027" y="452678"/>
                    </a:cubicBezTo>
                    <a:close/>
                    <a:moveTo>
                      <a:pt x="1969871" y="452678"/>
                    </a:moveTo>
                    <a:cubicBezTo>
                      <a:pt x="1972152" y="452750"/>
                      <a:pt x="1974392" y="453441"/>
                      <a:pt x="1976055" y="454735"/>
                    </a:cubicBezTo>
                    <a:lnTo>
                      <a:pt x="1983191" y="460286"/>
                    </a:lnTo>
                    <a:cubicBezTo>
                      <a:pt x="1986515" y="462872"/>
                      <a:pt x="1986265" y="466888"/>
                      <a:pt x="1982632" y="469254"/>
                    </a:cubicBezTo>
                    <a:lnTo>
                      <a:pt x="1974833" y="474334"/>
                    </a:lnTo>
                    <a:cubicBezTo>
                      <a:pt x="1971199" y="476700"/>
                      <a:pt x="1965560" y="476523"/>
                      <a:pt x="1962235" y="473936"/>
                    </a:cubicBezTo>
                    <a:lnTo>
                      <a:pt x="1955098" y="468385"/>
                    </a:lnTo>
                    <a:cubicBezTo>
                      <a:pt x="1951775" y="465798"/>
                      <a:pt x="1952024" y="461784"/>
                      <a:pt x="1955657" y="459416"/>
                    </a:cubicBezTo>
                    <a:lnTo>
                      <a:pt x="1963456" y="454337"/>
                    </a:lnTo>
                    <a:cubicBezTo>
                      <a:pt x="1965273" y="453154"/>
                      <a:pt x="1967592" y="452606"/>
                      <a:pt x="1969871" y="452678"/>
                    </a:cubicBezTo>
                    <a:close/>
                    <a:moveTo>
                      <a:pt x="1188874" y="452678"/>
                    </a:moveTo>
                    <a:cubicBezTo>
                      <a:pt x="1191154" y="452750"/>
                      <a:pt x="1193395" y="453441"/>
                      <a:pt x="1195057" y="454735"/>
                    </a:cubicBezTo>
                    <a:lnTo>
                      <a:pt x="1202192" y="460286"/>
                    </a:lnTo>
                    <a:cubicBezTo>
                      <a:pt x="1205518" y="462872"/>
                      <a:pt x="1205266" y="466888"/>
                      <a:pt x="1201635" y="469254"/>
                    </a:cubicBezTo>
                    <a:lnTo>
                      <a:pt x="1193836" y="474334"/>
                    </a:lnTo>
                    <a:cubicBezTo>
                      <a:pt x="1190202" y="476700"/>
                      <a:pt x="1184562" y="476523"/>
                      <a:pt x="1181237" y="473936"/>
                    </a:cubicBezTo>
                    <a:lnTo>
                      <a:pt x="1174101" y="468385"/>
                    </a:lnTo>
                    <a:cubicBezTo>
                      <a:pt x="1170776" y="465798"/>
                      <a:pt x="1171027" y="461784"/>
                      <a:pt x="1174660" y="459416"/>
                    </a:cubicBezTo>
                    <a:lnTo>
                      <a:pt x="1182458" y="454337"/>
                    </a:lnTo>
                    <a:cubicBezTo>
                      <a:pt x="1184276" y="453154"/>
                      <a:pt x="1186593" y="452606"/>
                      <a:pt x="1188874" y="452678"/>
                    </a:cubicBezTo>
                    <a:close/>
                    <a:moveTo>
                      <a:pt x="409355" y="452678"/>
                    </a:moveTo>
                    <a:cubicBezTo>
                      <a:pt x="411636" y="452750"/>
                      <a:pt x="413876" y="453441"/>
                      <a:pt x="415537" y="454735"/>
                    </a:cubicBezTo>
                    <a:lnTo>
                      <a:pt x="422674" y="460286"/>
                    </a:lnTo>
                    <a:cubicBezTo>
                      <a:pt x="425998" y="462872"/>
                      <a:pt x="425748" y="466888"/>
                      <a:pt x="422115" y="469254"/>
                    </a:cubicBezTo>
                    <a:lnTo>
                      <a:pt x="414316" y="474334"/>
                    </a:lnTo>
                    <a:cubicBezTo>
                      <a:pt x="410683" y="476700"/>
                      <a:pt x="405042" y="476523"/>
                      <a:pt x="401717" y="473936"/>
                    </a:cubicBezTo>
                    <a:lnTo>
                      <a:pt x="394581" y="468385"/>
                    </a:lnTo>
                    <a:cubicBezTo>
                      <a:pt x="391258" y="465798"/>
                      <a:pt x="391507" y="461784"/>
                      <a:pt x="395140" y="459416"/>
                    </a:cubicBezTo>
                    <a:lnTo>
                      <a:pt x="402939" y="454337"/>
                    </a:lnTo>
                    <a:cubicBezTo>
                      <a:pt x="404756" y="453154"/>
                      <a:pt x="407075" y="452606"/>
                      <a:pt x="409355" y="452678"/>
                    </a:cubicBezTo>
                    <a:close/>
                    <a:moveTo>
                      <a:pt x="3155281" y="442563"/>
                    </a:moveTo>
                    <a:cubicBezTo>
                      <a:pt x="3158660" y="442723"/>
                      <a:pt x="3161952" y="443799"/>
                      <a:pt x="3164359" y="445756"/>
                    </a:cubicBezTo>
                    <a:lnTo>
                      <a:pt x="3177560" y="456492"/>
                    </a:lnTo>
                    <a:cubicBezTo>
                      <a:pt x="3182372" y="460406"/>
                      <a:pt x="3181816" y="466357"/>
                      <a:pt x="3176319" y="469783"/>
                    </a:cubicBezTo>
                    <a:lnTo>
                      <a:pt x="3157315" y="481624"/>
                    </a:lnTo>
                    <a:cubicBezTo>
                      <a:pt x="3151816" y="485050"/>
                      <a:pt x="3143456" y="484655"/>
                      <a:pt x="3138644" y="480740"/>
                    </a:cubicBezTo>
                    <a:lnTo>
                      <a:pt x="3125443" y="470005"/>
                    </a:lnTo>
                    <a:cubicBezTo>
                      <a:pt x="3120631" y="466090"/>
                      <a:pt x="3121187" y="460140"/>
                      <a:pt x="3126686" y="456715"/>
                    </a:cubicBezTo>
                    <a:lnTo>
                      <a:pt x="3145688" y="444873"/>
                    </a:lnTo>
                    <a:cubicBezTo>
                      <a:pt x="3148437" y="443160"/>
                      <a:pt x="3151903" y="442403"/>
                      <a:pt x="3155281" y="442563"/>
                    </a:cubicBezTo>
                    <a:close/>
                    <a:moveTo>
                      <a:pt x="2374126" y="442563"/>
                    </a:moveTo>
                    <a:cubicBezTo>
                      <a:pt x="2377505" y="442723"/>
                      <a:pt x="2380798" y="443799"/>
                      <a:pt x="2383204" y="445756"/>
                    </a:cubicBezTo>
                    <a:lnTo>
                      <a:pt x="2396404" y="456492"/>
                    </a:lnTo>
                    <a:cubicBezTo>
                      <a:pt x="2401217" y="460406"/>
                      <a:pt x="2400660" y="466357"/>
                      <a:pt x="2395163" y="469783"/>
                    </a:cubicBezTo>
                    <a:lnTo>
                      <a:pt x="2376159" y="481624"/>
                    </a:lnTo>
                    <a:cubicBezTo>
                      <a:pt x="2370661" y="485050"/>
                      <a:pt x="2362302" y="484655"/>
                      <a:pt x="2357488" y="480740"/>
                    </a:cubicBezTo>
                    <a:lnTo>
                      <a:pt x="2344289" y="470005"/>
                    </a:lnTo>
                    <a:cubicBezTo>
                      <a:pt x="2339475" y="466090"/>
                      <a:pt x="2340031" y="460140"/>
                      <a:pt x="2345530" y="456715"/>
                    </a:cubicBezTo>
                    <a:lnTo>
                      <a:pt x="2364532" y="444873"/>
                    </a:lnTo>
                    <a:cubicBezTo>
                      <a:pt x="2367282" y="443160"/>
                      <a:pt x="2370747" y="442403"/>
                      <a:pt x="2374126" y="442563"/>
                    </a:cubicBezTo>
                    <a:close/>
                    <a:moveTo>
                      <a:pt x="1593127" y="442563"/>
                    </a:moveTo>
                    <a:cubicBezTo>
                      <a:pt x="1596507" y="442723"/>
                      <a:pt x="1599799" y="443799"/>
                      <a:pt x="1602206" y="445756"/>
                    </a:cubicBezTo>
                    <a:lnTo>
                      <a:pt x="1615406" y="456492"/>
                    </a:lnTo>
                    <a:cubicBezTo>
                      <a:pt x="1620219" y="460406"/>
                      <a:pt x="1619663" y="466357"/>
                      <a:pt x="1614165" y="469783"/>
                    </a:cubicBezTo>
                    <a:lnTo>
                      <a:pt x="1595161" y="481624"/>
                    </a:lnTo>
                    <a:cubicBezTo>
                      <a:pt x="1589664" y="485050"/>
                      <a:pt x="1581304" y="484655"/>
                      <a:pt x="1576489" y="480740"/>
                    </a:cubicBezTo>
                    <a:lnTo>
                      <a:pt x="1563290" y="470005"/>
                    </a:lnTo>
                    <a:cubicBezTo>
                      <a:pt x="1558478" y="466090"/>
                      <a:pt x="1559034" y="460140"/>
                      <a:pt x="1564531" y="456715"/>
                    </a:cubicBezTo>
                    <a:lnTo>
                      <a:pt x="1583535" y="444873"/>
                    </a:lnTo>
                    <a:cubicBezTo>
                      <a:pt x="1586285" y="443160"/>
                      <a:pt x="1589750" y="442403"/>
                      <a:pt x="1593127" y="442563"/>
                    </a:cubicBezTo>
                    <a:close/>
                    <a:moveTo>
                      <a:pt x="813608" y="442563"/>
                    </a:moveTo>
                    <a:cubicBezTo>
                      <a:pt x="816987" y="442723"/>
                      <a:pt x="820280" y="443799"/>
                      <a:pt x="822687" y="445756"/>
                    </a:cubicBezTo>
                    <a:lnTo>
                      <a:pt x="835887" y="456492"/>
                    </a:lnTo>
                    <a:cubicBezTo>
                      <a:pt x="840700" y="460406"/>
                      <a:pt x="840144" y="466357"/>
                      <a:pt x="834646" y="469783"/>
                    </a:cubicBezTo>
                    <a:lnTo>
                      <a:pt x="815643" y="481624"/>
                    </a:lnTo>
                    <a:cubicBezTo>
                      <a:pt x="810144" y="485050"/>
                      <a:pt x="801784" y="484655"/>
                      <a:pt x="796971" y="480740"/>
                    </a:cubicBezTo>
                    <a:lnTo>
                      <a:pt x="783771" y="470005"/>
                    </a:lnTo>
                    <a:cubicBezTo>
                      <a:pt x="778959" y="466090"/>
                      <a:pt x="779514" y="460140"/>
                      <a:pt x="785013" y="456715"/>
                    </a:cubicBezTo>
                    <a:lnTo>
                      <a:pt x="804015" y="444873"/>
                    </a:lnTo>
                    <a:cubicBezTo>
                      <a:pt x="806765" y="443160"/>
                      <a:pt x="810230" y="442403"/>
                      <a:pt x="813608" y="442563"/>
                    </a:cubicBezTo>
                    <a:close/>
                    <a:moveTo>
                      <a:pt x="2776509" y="417604"/>
                    </a:moveTo>
                    <a:cubicBezTo>
                      <a:pt x="2780054" y="417604"/>
                      <a:pt x="2783600" y="418567"/>
                      <a:pt x="2786305" y="420493"/>
                    </a:cubicBezTo>
                    <a:lnTo>
                      <a:pt x="2812568" y="439189"/>
                    </a:lnTo>
                    <a:cubicBezTo>
                      <a:pt x="2817978" y="443040"/>
                      <a:pt x="2817978" y="449283"/>
                      <a:pt x="2812568" y="453134"/>
                    </a:cubicBezTo>
                    <a:lnTo>
                      <a:pt x="2800960" y="461397"/>
                    </a:lnTo>
                    <a:cubicBezTo>
                      <a:pt x="2795550" y="465248"/>
                      <a:pt x="2786779" y="465248"/>
                      <a:pt x="2781370" y="461397"/>
                    </a:cubicBezTo>
                    <a:lnTo>
                      <a:pt x="2755107" y="442702"/>
                    </a:lnTo>
                    <a:cubicBezTo>
                      <a:pt x="2749697" y="438850"/>
                      <a:pt x="2749697" y="432606"/>
                      <a:pt x="2755107" y="428756"/>
                    </a:cubicBezTo>
                    <a:lnTo>
                      <a:pt x="2766715" y="420493"/>
                    </a:lnTo>
                    <a:cubicBezTo>
                      <a:pt x="2769420" y="418567"/>
                      <a:pt x="2772966" y="417604"/>
                      <a:pt x="2776509" y="417604"/>
                    </a:cubicBezTo>
                    <a:close/>
                    <a:moveTo>
                      <a:pt x="1995355" y="417604"/>
                    </a:moveTo>
                    <a:cubicBezTo>
                      <a:pt x="1998900" y="417604"/>
                      <a:pt x="2002445" y="418567"/>
                      <a:pt x="2005150" y="420493"/>
                    </a:cubicBezTo>
                    <a:lnTo>
                      <a:pt x="2031413" y="439189"/>
                    </a:lnTo>
                    <a:cubicBezTo>
                      <a:pt x="2036823" y="443040"/>
                      <a:pt x="2036823" y="449283"/>
                      <a:pt x="2031413" y="453134"/>
                    </a:cubicBezTo>
                    <a:lnTo>
                      <a:pt x="2019804" y="461397"/>
                    </a:lnTo>
                    <a:cubicBezTo>
                      <a:pt x="2014396" y="465248"/>
                      <a:pt x="2005625" y="465248"/>
                      <a:pt x="2000215" y="461397"/>
                    </a:cubicBezTo>
                    <a:lnTo>
                      <a:pt x="1973951" y="442702"/>
                    </a:lnTo>
                    <a:cubicBezTo>
                      <a:pt x="1968542" y="438850"/>
                      <a:pt x="1968542" y="432606"/>
                      <a:pt x="1973951" y="428756"/>
                    </a:cubicBezTo>
                    <a:lnTo>
                      <a:pt x="1985560" y="420493"/>
                    </a:lnTo>
                    <a:cubicBezTo>
                      <a:pt x="1988264" y="418567"/>
                      <a:pt x="1991810" y="417604"/>
                      <a:pt x="1995355" y="417604"/>
                    </a:cubicBezTo>
                    <a:close/>
                    <a:moveTo>
                      <a:pt x="1214357" y="417604"/>
                    </a:moveTo>
                    <a:cubicBezTo>
                      <a:pt x="1217901" y="417604"/>
                      <a:pt x="1221447" y="418567"/>
                      <a:pt x="1224152" y="420493"/>
                    </a:cubicBezTo>
                    <a:lnTo>
                      <a:pt x="1250415" y="439189"/>
                    </a:lnTo>
                    <a:cubicBezTo>
                      <a:pt x="1255826" y="443040"/>
                      <a:pt x="1255826" y="449283"/>
                      <a:pt x="1250415" y="453134"/>
                    </a:cubicBezTo>
                    <a:lnTo>
                      <a:pt x="1238808" y="461397"/>
                    </a:lnTo>
                    <a:cubicBezTo>
                      <a:pt x="1233398" y="465248"/>
                      <a:pt x="1224627" y="465248"/>
                      <a:pt x="1219218" y="461397"/>
                    </a:cubicBezTo>
                    <a:lnTo>
                      <a:pt x="1192954" y="442702"/>
                    </a:lnTo>
                    <a:cubicBezTo>
                      <a:pt x="1187545" y="438850"/>
                      <a:pt x="1187545" y="432606"/>
                      <a:pt x="1192954" y="428756"/>
                    </a:cubicBezTo>
                    <a:lnTo>
                      <a:pt x="1204563" y="420493"/>
                    </a:lnTo>
                    <a:cubicBezTo>
                      <a:pt x="1207267" y="418567"/>
                      <a:pt x="1210812" y="417604"/>
                      <a:pt x="1214357" y="417604"/>
                    </a:cubicBezTo>
                    <a:close/>
                    <a:moveTo>
                      <a:pt x="434837" y="417604"/>
                    </a:moveTo>
                    <a:cubicBezTo>
                      <a:pt x="438381" y="417604"/>
                      <a:pt x="441928" y="418567"/>
                      <a:pt x="444633" y="420493"/>
                    </a:cubicBezTo>
                    <a:lnTo>
                      <a:pt x="470896" y="439189"/>
                    </a:lnTo>
                    <a:cubicBezTo>
                      <a:pt x="476306" y="443040"/>
                      <a:pt x="476306" y="449283"/>
                      <a:pt x="470896" y="453134"/>
                    </a:cubicBezTo>
                    <a:lnTo>
                      <a:pt x="459288" y="461397"/>
                    </a:lnTo>
                    <a:cubicBezTo>
                      <a:pt x="453879" y="465248"/>
                      <a:pt x="445107" y="465248"/>
                      <a:pt x="439698" y="461397"/>
                    </a:cubicBezTo>
                    <a:lnTo>
                      <a:pt x="413435" y="442702"/>
                    </a:lnTo>
                    <a:cubicBezTo>
                      <a:pt x="408025" y="438850"/>
                      <a:pt x="408025" y="432606"/>
                      <a:pt x="413435" y="428756"/>
                    </a:cubicBezTo>
                    <a:lnTo>
                      <a:pt x="425043" y="420493"/>
                    </a:lnTo>
                    <a:cubicBezTo>
                      <a:pt x="427748" y="418567"/>
                      <a:pt x="431292" y="417604"/>
                      <a:pt x="434837" y="417604"/>
                    </a:cubicBezTo>
                    <a:close/>
                    <a:moveTo>
                      <a:pt x="2898201" y="407196"/>
                    </a:moveTo>
                    <a:cubicBezTo>
                      <a:pt x="2902432" y="407196"/>
                      <a:pt x="2906664" y="408345"/>
                      <a:pt x="2909893" y="410644"/>
                    </a:cubicBezTo>
                    <a:lnTo>
                      <a:pt x="2956740" y="443992"/>
                    </a:lnTo>
                    <a:cubicBezTo>
                      <a:pt x="2963196" y="448589"/>
                      <a:pt x="2963196" y="456042"/>
                      <a:pt x="2956740" y="460638"/>
                    </a:cubicBezTo>
                    <a:lnTo>
                      <a:pt x="2888395" y="509291"/>
                    </a:lnTo>
                    <a:cubicBezTo>
                      <a:pt x="2881938" y="513887"/>
                      <a:pt x="2871470" y="513885"/>
                      <a:pt x="2865012" y="509290"/>
                    </a:cubicBezTo>
                    <a:lnTo>
                      <a:pt x="2818165" y="475942"/>
                    </a:lnTo>
                    <a:cubicBezTo>
                      <a:pt x="2811708" y="471345"/>
                      <a:pt x="2811708" y="463893"/>
                      <a:pt x="2818164" y="459296"/>
                    </a:cubicBezTo>
                    <a:lnTo>
                      <a:pt x="2886510" y="410644"/>
                    </a:lnTo>
                    <a:cubicBezTo>
                      <a:pt x="2889738" y="408347"/>
                      <a:pt x="2893969" y="407196"/>
                      <a:pt x="2898201" y="407196"/>
                    </a:cubicBezTo>
                    <a:close/>
                    <a:moveTo>
                      <a:pt x="2117046" y="407196"/>
                    </a:moveTo>
                    <a:cubicBezTo>
                      <a:pt x="2121277" y="407196"/>
                      <a:pt x="2125509" y="408345"/>
                      <a:pt x="2128737" y="410644"/>
                    </a:cubicBezTo>
                    <a:lnTo>
                      <a:pt x="2175585" y="443992"/>
                    </a:lnTo>
                    <a:cubicBezTo>
                      <a:pt x="2182041" y="448589"/>
                      <a:pt x="2182041" y="456042"/>
                      <a:pt x="2175585" y="460638"/>
                    </a:cubicBezTo>
                    <a:lnTo>
                      <a:pt x="2107239" y="509291"/>
                    </a:lnTo>
                    <a:cubicBezTo>
                      <a:pt x="2100783" y="513887"/>
                      <a:pt x="2090315" y="513885"/>
                      <a:pt x="2083858" y="509290"/>
                    </a:cubicBezTo>
                    <a:lnTo>
                      <a:pt x="2037011" y="475942"/>
                    </a:lnTo>
                    <a:cubicBezTo>
                      <a:pt x="2030552" y="471345"/>
                      <a:pt x="2030552" y="463893"/>
                      <a:pt x="2037009" y="459296"/>
                    </a:cubicBezTo>
                    <a:lnTo>
                      <a:pt x="2105355" y="410644"/>
                    </a:lnTo>
                    <a:cubicBezTo>
                      <a:pt x="2108583" y="408347"/>
                      <a:pt x="2112813" y="407196"/>
                      <a:pt x="2117046" y="407196"/>
                    </a:cubicBezTo>
                    <a:close/>
                    <a:moveTo>
                      <a:pt x="1336047" y="407196"/>
                    </a:moveTo>
                    <a:cubicBezTo>
                      <a:pt x="1340280" y="407196"/>
                      <a:pt x="1344511" y="408345"/>
                      <a:pt x="1347739" y="410644"/>
                    </a:cubicBezTo>
                    <a:lnTo>
                      <a:pt x="1394587" y="443992"/>
                    </a:lnTo>
                    <a:cubicBezTo>
                      <a:pt x="1401044" y="448589"/>
                      <a:pt x="1401044" y="456042"/>
                      <a:pt x="1394587" y="460638"/>
                    </a:cubicBezTo>
                    <a:lnTo>
                      <a:pt x="1326242" y="509291"/>
                    </a:lnTo>
                    <a:cubicBezTo>
                      <a:pt x="1319785" y="513887"/>
                      <a:pt x="1309316" y="513885"/>
                      <a:pt x="1302859" y="509290"/>
                    </a:cubicBezTo>
                    <a:lnTo>
                      <a:pt x="1256012" y="475942"/>
                    </a:lnTo>
                    <a:cubicBezTo>
                      <a:pt x="1249555" y="471345"/>
                      <a:pt x="1249555" y="463893"/>
                      <a:pt x="1256011" y="459296"/>
                    </a:cubicBezTo>
                    <a:lnTo>
                      <a:pt x="1324357" y="410644"/>
                    </a:lnTo>
                    <a:cubicBezTo>
                      <a:pt x="1327585" y="408347"/>
                      <a:pt x="1331816" y="407196"/>
                      <a:pt x="1336047" y="407196"/>
                    </a:cubicBezTo>
                    <a:close/>
                    <a:moveTo>
                      <a:pt x="556529" y="407196"/>
                    </a:moveTo>
                    <a:cubicBezTo>
                      <a:pt x="560760" y="407196"/>
                      <a:pt x="564992" y="408345"/>
                      <a:pt x="568220" y="410644"/>
                    </a:cubicBezTo>
                    <a:lnTo>
                      <a:pt x="615068" y="443992"/>
                    </a:lnTo>
                    <a:cubicBezTo>
                      <a:pt x="621524" y="448589"/>
                      <a:pt x="621524" y="456042"/>
                      <a:pt x="615068" y="460638"/>
                    </a:cubicBezTo>
                    <a:lnTo>
                      <a:pt x="546722" y="509291"/>
                    </a:lnTo>
                    <a:cubicBezTo>
                      <a:pt x="540265" y="513887"/>
                      <a:pt x="529797" y="513885"/>
                      <a:pt x="523339" y="509290"/>
                    </a:cubicBezTo>
                    <a:lnTo>
                      <a:pt x="476492" y="475942"/>
                    </a:lnTo>
                    <a:cubicBezTo>
                      <a:pt x="470035" y="471345"/>
                      <a:pt x="470035" y="463893"/>
                      <a:pt x="476492" y="459296"/>
                    </a:cubicBezTo>
                    <a:lnTo>
                      <a:pt x="544837" y="410644"/>
                    </a:lnTo>
                    <a:cubicBezTo>
                      <a:pt x="548066" y="408347"/>
                      <a:pt x="552296" y="407196"/>
                      <a:pt x="556529" y="407196"/>
                    </a:cubicBezTo>
                    <a:close/>
                    <a:moveTo>
                      <a:pt x="3155548" y="406886"/>
                    </a:moveTo>
                    <a:cubicBezTo>
                      <a:pt x="3157952" y="407357"/>
                      <a:pt x="3160102" y="408480"/>
                      <a:pt x="3161430" y="410144"/>
                    </a:cubicBezTo>
                    <a:lnTo>
                      <a:pt x="3168873" y="419463"/>
                    </a:lnTo>
                    <a:cubicBezTo>
                      <a:pt x="3171530" y="422791"/>
                      <a:pt x="3169895" y="427022"/>
                      <a:pt x="3165219" y="428914"/>
                    </a:cubicBezTo>
                    <a:lnTo>
                      <a:pt x="3152400" y="434103"/>
                    </a:lnTo>
                    <a:cubicBezTo>
                      <a:pt x="3147724" y="435994"/>
                      <a:pt x="3141779" y="434831"/>
                      <a:pt x="3139122" y="431503"/>
                    </a:cubicBezTo>
                    <a:lnTo>
                      <a:pt x="3131679" y="422183"/>
                    </a:lnTo>
                    <a:cubicBezTo>
                      <a:pt x="3129022" y="418856"/>
                      <a:pt x="3130657" y="414624"/>
                      <a:pt x="3135332" y="412733"/>
                    </a:cubicBezTo>
                    <a:lnTo>
                      <a:pt x="3148154" y="407544"/>
                    </a:lnTo>
                    <a:cubicBezTo>
                      <a:pt x="3150491" y="406597"/>
                      <a:pt x="3153145" y="406417"/>
                      <a:pt x="3155548" y="406886"/>
                    </a:cubicBezTo>
                    <a:close/>
                    <a:moveTo>
                      <a:pt x="2374392" y="406886"/>
                    </a:moveTo>
                    <a:cubicBezTo>
                      <a:pt x="2376797" y="407357"/>
                      <a:pt x="2378947" y="408480"/>
                      <a:pt x="2380275" y="410144"/>
                    </a:cubicBezTo>
                    <a:lnTo>
                      <a:pt x="2387717" y="419463"/>
                    </a:lnTo>
                    <a:cubicBezTo>
                      <a:pt x="2390375" y="422791"/>
                      <a:pt x="2388739" y="427022"/>
                      <a:pt x="2384064" y="428914"/>
                    </a:cubicBezTo>
                    <a:lnTo>
                      <a:pt x="2371244" y="434103"/>
                    </a:lnTo>
                    <a:cubicBezTo>
                      <a:pt x="2366569" y="435994"/>
                      <a:pt x="2360624" y="434831"/>
                      <a:pt x="2357966" y="431503"/>
                    </a:cubicBezTo>
                    <a:lnTo>
                      <a:pt x="2350524" y="422183"/>
                    </a:lnTo>
                    <a:cubicBezTo>
                      <a:pt x="2347867" y="418856"/>
                      <a:pt x="2349502" y="414624"/>
                      <a:pt x="2354177" y="412733"/>
                    </a:cubicBezTo>
                    <a:lnTo>
                      <a:pt x="2366997" y="407544"/>
                    </a:lnTo>
                    <a:cubicBezTo>
                      <a:pt x="2369336" y="406597"/>
                      <a:pt x="2371991" y="406417"/>
                      <a:pt x="2374392" y="406886"/>
                    </a:cubicBezTo>
                    <a:close/>
                    <a:moveTo>
                      <a:pt x="1593395" y="406886"/>
                    </a:moveTo>
                    <a:cubicBezTo>
                      <a:pt x="1595798" y="407357"/>
                      <a:pt x="1597948" y="408480"/>
                      <a:pt x="1599278" y="410144"/>
                    </a:cubicBezTo>
                    <a:lnTo>
                      <a:pt x="1606720" y="419463"/>
                    </a:lnTo>
                    <a:cubicBezTo>
                      <a:pt x="1609377" y="422791"/>
                      <a:pt x="1607741" y="427022"/>
                      <a:pt x="1603067" y="428914"/>
                    </a:cubicBezTo>
                    <a:lnTo>
                      <a:pt x="1590246" y="434103"/>
                    </a:lnTo>
                    <a:cubicBezTo>
                      <a:pt x="1585570" y="435994"/>
                      <a:pt x="1579626" y="434831"/>
                      <a:pt x="1576969" y="431503"/>
                    </a:cubicBezTo>
                    <a:lnTo>
                      <a:pt x="1569527" y="422183"/>
                    </a:lnTo>
                    <a:cubicBezTo>
                      <a:pt x="1566868" y="418856"/>
                      <a:pt x="1568505" y="414624"/>
                      <a:pt x="1573180" y="412733"/>
                    </a:cubicBezTo>
                    <a:lnTo>
                      <a:pt x="1586000" y="407544"/>
                    </a:lnTo>
                    <a:cubicBezTo>
                      <a:pt x="1588337" y="406597"/>
                      <a:pt x="1590993" y="406417"/>
                      <a:pt x="1593395" y="406886"/>
                    </a:cubicBezTo>
                    <a:close/>
                    <a:moveTo>
                      <a:pt x="813876" y="406886"/>
                    </a:moveTo>
                    <a:cubicBezTo>
                      <a:pt x="816278" y="407357"/>
                      <a:pt x="818429" y="408480"/>
                      <a:pt x="819758" y="410144"/>
                    </a:cubicBezTo>
                    <a:lnTo>
                      <a:pt x="827201" y="419463"/>
                    </a:lnTo>
                    <a:cubicBezTo>
                      <a:pt x="829858" y="422791"/>
                      <a:pt x="828222" y="427022"/>
                      <a:pt x="823547" y="428914"/>
                    </a:cubicBezTo>
                    <a:lnTo>
                      <a:pt x="810726" y="434103"/>
                    </a:lnTo>
                    <a:cubicBezTo>
                      <a:pt x="806050" y="435994"/>
                      <a:pt x="800107" y="434831"/>
                      <a:pt x="797450" y="431503"/>
                    </a:cubicBezTo>
                    <a:lnTo>
                      <a:pt x="790007" y="422183"/>
                    </a:lnTo>
                    <a:cubicBezTo>
                      <a:pt x="787350" y="418856"/>
                      <a:pt x="788985" y="414624"/>
                      <a:pt x="793660" y="412733"/>
                    </a:cubicBezTo>
                    <a:lnTo>
                      <a:pt x="806480" y="407544"/>
                    </a:lnTo>
                    <a:cubicBezTo>
                      <a:pt x="808819" y="406597"/>
                      <a:pt x="811473" y="406417"/>
                      <a:pt x="813876" y="406886"/>
                    </a:cubicBezTo>
                    <a:close/>
                    <a:moveTo>
                      <a:pt x="104980" y="400519"/>
                    </a:moveTo>
                    <a:lnTo>
                      <a:pt x="111045" y="400849"/>
                    </a:lnTo>
                    <a:cubicBezTo>
                      <a:pt x="116650" y="401946"/>
                      <a:pt x="121667" y="404566"/>
                      <a:pt x="124766" y="408448"/>
                    </a:cubicBezTo>
                    <a:lnTo>
                      <a:pt x="142125" y="430185"/>
                    </a:lnTo>
                    <a:cubicBezTo>
                      <a:pt x="148326" y="437947"/>
                      <a:pt x="144510" y="447819"/>
                      <a:pt x="133606" y="452232"/>
                    </a:cubicBezTo>
                    <a:lnTo>
                      <a:pt x="103699" y="464335"/>
                    </a:lnTo>
                    <a:lnTo>
                      <a:pt x="88692" y="465669"/>
                    </a:lnTo>
                    <a:close/>
                    <a:moveTo>
                      <a:pt x="3225034" y="400377"/>
                    </a:moveTo>
                    <a:cubicBezTo>
                      <a:pt x="3227965" y="400132"/>
                      <a:pt x="3230914" y="400300"/>
                      <a:pt x="3233716" y="400849"/>
                    </a:cubicBezTo>
                    <a:cubicBezTo>
                      <a:pt x="3239321" y="401946"/>
                      <a:pt x="3244338" y="404566"/>
                      <a:pt x="3247437" y="408448"/>
                    </a:cubicBezTo>
                    <a:lnTo>
                      <a:pt x="3264796" y="430185"/>
                    </a:lnTo>
                    <a:cubicBezTo>
                      <a:pt x="3270997" y="437947"/>
                      <a:pt x="3267180" y="447819"/>
                      <a:pt x="3256276" y="452232"/>
                    </a:cubicBezTo>
                    <a:lnTo>
                      <a:pt x="3226368" y="464335"/>
                    </a:lnTo>
                    <a:cubicBezTo>
                      <a:pt x="3215462" y="468749"/>
                      <a:pt x="3201597" y="466032"/>
                      <a:pt x="3195398" y="458271"/>
                    </a:cubicBezTo>
                    <a:lnTo>
                      <a:pt x="3178038" y="436533"/>
                    </a:lnTo>
                    <a:cubicBezTo>
                      <a:pt x="3171838" y="428770"/>
                      <a:pt x="3175654" y="418899"/>
                      <a:pt x="3186558" y="414485"/>
                    </a:cubicBezTo>
                    <a:lnTo>
                      <a:pt x="3216466" y="402382"/>
                    </a:lnTo>
                    <a:cubicBezTo>
                      <a:pt x="3219192" y="401279"/>
                      <a:pt x="3222104" y="400621"/>
                      <a:pt x="3225034" y="400377"/>
                    </a:cubicBezTo>
                    <a:close/>
                    <a:moveTo>
                      <a:pt x="2443879" y="400377"/>
                    </a:moveTo>
                    <a:cubicBezTo>
                      <a:pt x="2446808" y="400132"/>
                      <a:pt x="2449758" y="400300"/>
                      <a:pt x="2452561" y="400849"/>
                    </a:cubicBezTo>
                    <a:cubicBezTo>
                      <a:pt x="2458165" y="401946"/>
                      <a:pt x="2463182" y="404566"/>
                      <a:pt x="2466282" y="408448"/>
                    </a:cubicBezTo>
                    <a:lnTo>
                      <a:pt x="2483641" y="430185"/>
                    </a:lnTo>
                    <a:cubicBezTo>
                      <a:pt x="2489841" y="437947"/>
                      <a:pt x="2486026" y="447819"/>
                      <a:pt x="2475120" y="452232"/>
                    </a:cubicBezTo>
                    <a:lnTo>
                      <a:pt x="2445213" y="464335"/>
                    </a:lnTo>
                    <a:cubicBezTo>
                      <a:pt x="2434308" y="468749"/>
                      <a:pt x="2420442" y="466032"/>
                      <a:pt x="2414242" y="458271"/>
                    </a:cubicBezTo>
                    <a:lnTo>
                      <a:pt x="2396882" y="436533"/>
                    </a:lnTo>
                    <a:cubicBezTo>
                      <a:pt x="2390682" y="428770"/>
                      <a:pt x="2394498" y="418899"/>
                      <a:pt x="2405403" y="414485"/>
                    </a:cubicBezTo>
                    <a:lnTo>
                      <a:pt x="2435311" y="402382"/>
                    </a:lnTo>
                    <a:cubicBezTo>
                      <a:pt x="2438038" y="401279"/>
                      <a:pt x="2440948" y="400621"/>
                      <a:pt x="2443879" y="400377"/>
                    </a:cubicBezTo>
                    <a:close/>
                    <a:moveTo>
                      <a:pt x="1662881" y="400377"/>
                    </a:moveTo>
                    <a:cubicBezTo>
                      <a:pt x="1665811" y="400132"/>
                      <a:pt x="1668761" y="400300"/>
                      <a:pt x="1671562" y="400849"/>
                    </a:cubicBezTo>
                    <a:cubicBezTo>
                      <a:pt x="1677168" y="401946"/>
                      <a:pt x="1682184" y="404566"/>
                      <a:pt x="1685283" y="408448"/>
                    </a:cubicBezTo>
                    <a:lnTo>
                      <a:pt x="1702644" y="430185"/>
                    </a:lnTo>
                    <a:cubicBezTo>
                      <a:pt x="1708842" y="437947"/>
                      <a:pt x="1705028" y="447819"/>
                      <a:pt x="1694123" y="452232"/>
                    </a:cubicBezTo>
                    <a:lnTo>
                      <a:pt x="1664216" y="464335"/>
                    </a:lnTo>
                    <a:cubicBezTo>
                      <a:pt x="1653309" y="468749"/>
                      <a:pt x="1639444" y="466032"/>
                      <a:pt x="1633245" y="458271"/>
                    </a:cubicBezTo>
                    <a:lnTo>
                      <a:pt x="1615885" y="436533"/>
                    </a:lnTo>
                    <a:cubicBezTo>
                      <a:pt x="1609685" y="428770"/>
                      <a:pt x="1613500" y="418899"/>
                      <a:pt x="1624404" y="414485"/>
                    </a:cubicBezTo>
                    <a:lnTo>
                      <a:pt x="1654314" y="402382"/>
                    </a:lnTo>
                    <a:cubicBezTo>
                      <a:pt x="1657040" y="401279"/>
                      <a:pt x="1659951" y="400621"/>
                      <a:pt x="1662881" y="400377"/>
                    </a:cubicBezTo>
                    <a:close/>
                    <a:moveTo>
                      <a:pt x="883362" y="400377"/>
                    </a:moveTo>
                    <a:cubicBezTo>
                      <a:pt x="886291" y="400132"/>
                      <a:pt x="889241" y="400300"/>
                      <a:pt x="892044" y="400849"/>
                    </a:cubicBezTo>
                    <a:cubicBezTo>
                      <a:pt x="897648" y="401946"/>
                      <a:pt x="902664" y="404566"/>
                      <a:pt x="905765" y="408448"/>
                    </a:cubicBezTo>
                    <a:lnTo>
                      <a:pt x="923124" y="430185"/>
                    </a:lnTo>
                    <a:cubicBezTo>
                      <a:pt x="929324" y="437947"/>
                      <a:pt x="925508" y="447819"/>
                      <a:pt x="914603" y="452232"/>
                    </a:cubicBezTo>
                    <a:lnTo>
                      <a:pt x="884696" y="464335"/>
                    </a:lnTo>
                    <a:cubicBezTo>
                      <a:pt x="873791" y="468749"/>
                      <a:pt x="859925" y="466032"/>
                      <a:pt x="853725" y="458271"/>
                    </a:cubicBezTo>
                    <a:lnTo>
                      <a:pt x="836365" y="436533"/>
                    </a:lnTo>
                    <a:cubicBezTo>
                      <a:pt x="830165" y="428770"/>
                      <a:pt x="833980" y="418899"/>
                      <a:pt x="844886" y="414485"/>
                    </a:cubicBezTo>
                    <a:lnTo>
                      <a:pt x="874794" y="402382"/>
                    </a:lnTo>
                    <a:cubicBezTo>
                      <a:pt x="877520" y="401279"/>
                      <a:pt x="880431" y="400621"/>
                      <a:pt x="883362" y="400377"/>
                    </a:cubicBezTo>
                    <a:close/>
                    <a:moveTo>
                      <a:pt x="3237770" y="368425"/>
                    </a:moveTo>
                    <a:cubicBezTo>
                      <a:pt x="3240050" y="368497"/>
                      <a:pt x="3242291" y="369188"/>
                      <a:pt x="3243954" y="370481"/>
                    </a:cubicBezTo>
                    <a:lnTo>
                      <a:pt x="3251088" y="376033"/>
                    </a:lnTo>
                    <a:cubicBezTo>
                      <a:pt x="3254414" y="378619"/>
                      <a:pt x="3254164" y="382634"/>
                      <a:pt x="3250530" y="385001"/>
                    </a:cubicBezTo>
                    <a:lnTo>
                      <a:pt x="3242732" y="390081"/>
                    </a:lnTo>
                    <a:cubicBezTo>
                      <a:pt x="3239099" y="392447"/>
                      <a:pt x="3233458" y="392268"/>
                      <a:pt x="3230132" y="389682"/>
                    </a:cubicBezTo>
                    <a:lnTo>
                      <a:pt x="3222999" y="384131"/>
                    </a:lnTo>
                    <a:cubicBezTo>
                      <a:pt x="3219673" y="381545"/>
                      <a:pt x="3219923" y="377529"/>
                      <a:pt x="3223556" y="375162"/>
                    </a:cubicBezTo>
                    <a:lnTo>
                      <a:pt x="3231355" y="370083"/>
                    </a:lnTo>
                    <a:cubicBezTo>
                      <a:pt x="3233172" y="368899"/>
                      <a:pt x="3235490" y="368353"/>
                      <a:pt x="3237770" y="368425"/>
                    </a:cubicBezTo>
                    <a:close/>
                    <a:moveTo>
                      <a:pt x="2456614" y="368425"/>
                    </a:moveTo>
                    <a:cubicBezTo>
                      <a:pt x="2458896" y="368497"/>
                      <a:pt x="2461136" y="369188"/>
                      <a:pt x="2462799" y="370481"/>
                    </a:cubicBezTo>
                    <a:lnTo>
                      <a:pt x="2469934" y="376033"/>
                    </a:lnTo>
                    <a:cubicBezTo>
                      <a:pt x="2473258" y="378619"/>
                      <a:pt x="2473008" y="382634"/>
                      <a:pt x="2469375" y="385001"/>
                    </a:cubicBezTo>
                    <a:lnTo>
                      <a:pt x="2461576" y="390081"/>
                    </a:lnTo>
                    <a:cubicBezTo>
                      <a:pt x="2457943" y="392447"/>
                      <a:pt x="2452302" y="392268"/>
                      <a:pt x="2448978" y="389682"/>
                    </a:cubicBezTo>
                    <a:lnTo>
                      <a:pt x="2441843" y="384131"/>
                    </a:lnTo>
                    <a:cubicBezTo>
                      <a:pt x="2438517" y="381545"/>
                      <a:pt x="2438768" y="377529"/>
                      <a:pt x="2442401" y="375162"/>
                    </a:cubicBezTo>
                    <a:lnTo>
                      <a:pt x="2450200" y="370083"/>
                    </a:lnTo>
                    <a:cubicBezTo>
                      <a:pt x="2452017" y="368899"/>
                      <a:pt x="2454335" y="368353"/>
                      <a:pt x="2456614" y="368425"/>
                    </a:cubicBezTo>
                    <a:close/>
                    <a:moveTo>
                      <a:pt x="1675617" y="368425"/>
                    </a:moveTo>
                    <a:cubicBezTo>
                      <a:pt x="1677898" y="368497"/>
                      <a:pt x="1680139" y="369188"/>
                      <a:pt x="1681801" y="370481"/>
                    </a:cubicBezTo>
                    <a:lnTo>
                      <a:pt x="1688936" y="376033"/>
                    </a:lnTo>
                    <a:cubicBezTo>
                      <a:pt x="1692261" y="378619"/>
                      <a:pt x="1692011" y="382634"/>
                      <a:pt x="1688378" y="385001"/>
                    </a:cubicBezTo>
                    <a:lnTo>
                      <a:pt x="1680579" y="390081"/>
                    </a:lnTo>
                    <a:cubicBezTo>
                      <a:pt x="1676946" y="392447"/>
                      <a:pt x="1671305" y="392268"/>
                      <a:pt x="1667980" y="389682"/>
                    </a:cubicBezTo>
                    <a:lnTo>
                      <a:pt x="1660844" y="384131"/>
                    </a:lnTo>
                    <a:cubicBezTo>
                      <a:pt x="1657519" y="381545"/>
                      <a:pt x="1657771" y="377529"/>
                      <a:pt x="1661404" y="375162"/>
                    </a:cubicBezTo>
                    <a:lnTo>
                      <a:pt x="1669202" y="370083"/>
                    </a:lnTo>
                    <a:cubicBezTo>
                      <a:pt x="1671020" y="368899"/>
                      <a:pt x="1673336" y="368353"/>
                      <a:pt x="1675617" y="368425"/>
                    </a:cubicBezTo>
                    <a:close/>
                    <a:moveTo>
                      <a:pt x="896098" y="368425"/>
                    </a:moveTo>
                    <a:cubicBezTo>
                      <a:pt x="898379" y="368497"/>
                      <a:pt x="900619" y="369188"/>
                      <a:pt x="902282" y="370481"/>
                    </a:cubicBezTo>
                    <a:lnTo>
                      <a:pt x="909417" y="376033"/>
                    </a:lnTo>
                    <a:cubicBezTo>
                      <a:pt x="912742" y="378619"/>
                      <a:pt x="912491" y="382634"/>
                      <a:pt x="908858" y="385001"/>
                    </a:cubicBezTo>
                    <a:lnTo>
                      <a:pt x="901060" y="390081"/>
                    </a:lnTo>
                    <a:cubicBezTo>
                      <a:pt x="897426" y="392447"/>
                      <a:pt x="891786" y="392268"/>
                      <a:pt x="888460" y="389682"/>
                    </a:cubicBezTo>
                    <a:lnTo>
                      <a:pt x="881326" y="384131"/>
                    </a:lnTo>
                    <a:cubicBezTo>
                      <a:pt x="878001" y="381545"/>
                      <a:pt x="878251" y="377529"/>
                      <a:pt x="881884" y="375162"/>
                    </a:cubicBezTo>
                    <a:lnTo>
                      <a:pt x="889683" y="370083"/>
                    </a:lnTo>
                    <a:cubicBezTo>
                      <a:pt x="891500" y="368899"/>
                      <a:pt x="893818" y="368353"/>
                      <a:pt x="896098" y="368425"/>
                    </a:cubicBezTo>
                    <a:close/>
                    <a:moveTo>
                      <a:pt x="115099" y="368425"/>
                    </a:moveTo>
                    <a:cubicBezTo>
                      <a:pt x="117380" y="368497"/>
                      <a:pt x="119621" y="369188"/>
                      <a:pt x="121283" y="370481"/>
                    </a:cubicBezTo>
                    <a:lnTo>
                      <a:pt x="128419" y="376033"/>
                    </a:lnTo>
                    <a:cubicBezTo>
                      <a:pt x="131744" y="378619"/>
                      <a:pt x="131494" y="382634"/>
                      <a:pt x="127859" y="385001"/>
                    </a:cubicBezTo>
                    <a:lnTo>
                      <a:pt x="120062" y="390081"/>
                    </a:lnTo>
                    <a:lnTo>
                      <a:pt x="107687" y="389689"/>
                    </a:lnTo>
                    <a:lnTo>
                      <a:pt x="112858" y="369004"/>
                    </a:lnTo>
                    <a:close/>
                    <a:moveTo>
                      <a:pt x="3186351" y="367787"/>
                    </a:moveTo>
                    <a:cubicBezTo>
                      <a:pt x="3189729" y="367947"/>
                      <a:pt x="3193022" y="369024"/>
                      <a:pt x="3195428" y="370981"/>
                    </a:cubicBezTo>
                    <a:lnTo>
                      <a:pt x="3208629" y="381717"/>
                    </a:lnTo>
                    <a:cubicBezTo>
                      <a:pt x="3213441" y="385630"/>
                      <a:pt x="3212886" y="391581"/>
                      <a:pt x="3207386" y="395007"/>
                    </a:cubicBezTo>
                    <a:lnTo>
                      <a:pt x="3188384" y="406849"/>
                    </a:lnTo>
                    <a:cubicBezTo>
                      <a:pt x="3182885" y="410275"/>
                      <a:pt x="3174526" y="409879"/>
                      <a:pt x="3169714" y="405966"/>
                    </a:cubicBezTo>
                    <a:lnTo>
                      <a:pt x="3156513" y="395230"/>
                    </a:lnTo>
                    <a:cubicBezTo>
                      <a:pt x="3151700" y="391316"/>
                      <a:pt x="3152256" y="385365"/>
                      <a:pt x="3157754" y="381939"/>
                    </a:cubicBezTo>
                    <a:lnTo>
                      <a:pt x="3176758" y="370098"/>
                    </a:lnTo>
                    <a:cubicBezTo>
                      <a:pt x="3179507" y="368385"/>
                      <a:pt x="3182972" y="367627"/>
                      <a:pt x="3186351" y="367787"/>
                    </a:cubicBezTo>
                    <a:close/>
                    <a:moveTo>
                      <a:pt x="2405195" y="367787"/>
                    </a:moveTo>
                    <a:cubicBezTo>
                      <a:pt x="2408574" y="367947"/>
                      <a:pt x="2411867" y="369024"/>
                      <a:pt x="2414272" y="370981"/>
                    </a:cubicBezTo>
                    <a:lnTo>
                      <a:pt x="2427473" y="381717"/>
                    </a:lnTo>
                    <a:cubicBezTo>
                      <a:pt x="2432286" y="385630"/>
                      <a:pt x="2431729" y="391581"/>
                      <a:pt x="2426232" y="395007"/>
                    </a:cubicBezTo>
                    <a:lnTo>
                      <a:pt x="2407229" y="406849"/>
                    </a:lnTo>
                    <a:cubicBezTo>
                      <a:pt x="2401730" y="410275"/>
                      <a:pt x="2393370" y="409879"/>
                      <a:pt x="2388558" y="405966"/>
                    </a:cubicBezTo>
                    <a:lnTo>
                      <a:pt x="2375357" y="395230"/>
                    </a:lnTo>
                    <a:cubicBezTo>
                      <a:pt x="2370545" y="391316"/>
                      <a:pt x="2371100" y="385365"/>
                      <a:pt x="2376599" y="381939"/>
                    </a:cubicBezTo>
                    <a:lnTo>
                      <a:pt x="2395603" y="370098"/>
                    </a:lnTo>
                    <a:cubicBezTo>
                      <a:pt x="2398351" y="368385"/>
                      <a:pt x="2401816" y="367627"/>
                      <a:pt x="2405195" y="367787"/>
                    </a:cubicBezTo>
                    <a:close/>
                    <a:moveTo>
                      <a:pt x="1624197" y="367787"/>
                    </a:moveTo>
                    <a:cubicBezTo>
                      <a:pt x="1627575" y="367947"/>
                      <a:pt x="1630868" y="369024"/>
                      <a:pt x="1633275" y="370981"/>
                    </a:cubicBezTo>
                    <a:lnTo>
                      <a:pt x="1646475" y="381717"/>
                    </a:lnTo>
                    <a:cubicBezTo>
                      <a:pt x="1651288" y="385630"/>
                      <a:pt x="1650731" y="391581"/>
                      <a:pt x="1645234" y="395007"/>
                    </a:cubicBezTo>
                    <a:lnTo>
                      <a:pt x="1626230" y="406849"/>
                    </a:lnTo>
                    <a:cubicBezTo>
                      <a:pt x="1620733" y="410275"/>
                      <a:pt x="1612373" y="409879"/>
                      <a:pt x="1607561" y="405966"/>
                    </a:cubicBezTo>
                    <a:lnTo>
                      <a:pt x="1594359" y="395230"/>
                    </a:lnTo>
                    <a:cubicBezTo>
                      <a:pt x="1589546" y="391316"/>
                      <a:pt x="1590103" y="385365"/>
                      <a:pt x="1595601" y="381939"/>
                    </a:cubicBezTo>
                    <a:lnTo>
                      <a:pt x="1614605" y="370098"/>
                    </a:lnTo>
                    <a:cubicBezTo>
                      <a:pt x="1617354" y="368385"/>
                      <a:pt x="1620818" y="367627"/>
                      <a:pt x="1624197" y="367787"/>
                    </a:cubicBezTo>
                    <a:close/>
                    <a:moveTo>
                      <a:pt x="844679" y="367787"/>
                    </a:moveTo>
                    <a:cubicBezTo>
                      <a:pt x="848057" y="367947"/>
                      <a:pt x="851349" y="369024"/>
                      <a:pt x="853756" y="370981"/>
                    </a:cubicBezTo>
                    <a:lnTo>
                      <a:pt x="866957" y="381717"/>
                    </a:lnTo>
                    <a:cubicBezTo>
                      <a:pt x="871769" y="385630"/>
                      <a:pt x="871213" y="391581"/>
                      <a:pt x="865714" y="395007"/>
                    </a:cubicBezTo>
                    <a:lnTo>
                      <a:pt x="846710" y="406849"/>
                    </a:lnTo>
                    <a:cubicBezTo>
                      <a:pt x="841213" y="410275"/>
                      <a:pt x="832853" y="409879"/>
                      <a:pt x="828041" y="405966"/>
                    </a:cubicBezTo>
                    <a:lnTo>
                      <a:pt x="814840" y="395230"/>
                    </a:lnTo>
                    <a:cubicBezTo>
                      <a:pt x="810028" y="391316"/>
                      <a:pt x="810583" y="385365"/>
                      <a:pt x="816081" y="381939"/>
                    </a:cubicBezTo>
                    <a:lnTo>
                      <a:pt x="835085" y="370098"/>
                    </a:lnTo>
                    <a:cubicBezTo>
                      <a:pt x="837834" y="368385"/>
                      <a:pt x="841299" y="367627"/>
                      <a:pt x="844679" y="367787"/>
                    </a:cubicBezTo>
                    <a:close/>
                    <a:moveTo>
                      <a:pt x="3002372" y="343860"/>
                    </a:moveTo>
                    <a:cubicBezTo>
                      <a:pt x="3011423" y="343860"/>
                      <a:pt x="3020474" y="346318"/>
                      <a:pt x="3027380" y="351234"/>
                    </a:cubicBezTo>
                    <a:lnTo>
                      <a:pt x="3112690" y="411962"/>
                    </a:lnTo>
                    <a:cubicBezTo>
                      <a:pt x="3126501" y="421794"/>
                      <a:pt x="3126501" y="437737"/>
                      <a:pt x="3112690" y="447568"/>
                    </a:cubicBezTo>
                    <a:lnTo>
                      <a:pt x="3074809" y="474532"/>
                    </a:lnTo>
                    <a:cubicBezTo>
                      <a:pt x="3060998" y="484366"/>
                      <a:pt x="3038602" y="484366"/>
                      <a:pt x="3024791" y="474532"/>
                    </a:cubicBezTo>
                    <a:lnTo>
                      <a:pt x="2939482" y="413805"/>
                    </a:lnTo>
                    <a:cubicBezTo>
                      <a:pt x="2925671" y="403973"/>
                      <a:pt x="2925671" y="388032"/>
                      <a:pt x="2939482" y="378199"/>
                    </a:cubicBezTo>
                    <a:lnTo>
                      <a:pt x="2977362" y="351234"/>
                    </a:lnTo>
                    <a:cubicBezTo>
                      <a:pt x="2984268" y="346318"/>
                      <a:pt x="2993321" y="343860"/>
                      <a:pt x="3002372" y="343860"/>
                    </a:cubicBezTo>
                    <a:close/>
                    <a:moveTo>
                      <a:pt x="2221216" y="343860"/>
                    </a:moveTo>
                    <a:cubicBezTo>
                      <a:pt x="2230267" y="343860"/>
                      <a:pt x="2239320" y="346318"/>
                      <a:pt x="2246225" y="351234"/>
                    </a:cubicBezTo>
                    <a:lnTo>
                      <a:pt x="2331534" y="411962"/>
                    </a:lnTo>
                    <a:cubicBezTo>
                      <a:pt x="2345345" y="421794"/>
                      <a:pt x="2345345" y="437737"/>
                      <a:pt x="2331534" y="447568"/>
                    </a:cubicBezTo>
                    <a:lnTo>
                      <a:pt x="2293653" y="474532"/>
                    </a:lnTo>
                    <a:cubicBezTo>
                      <a:pt x="2279842" y="484366"/>
                      <a:pt x="2257448" y="484366"/>
                      <a:pt x="2243636" y="474532"/>
                    </a:cubicBezTo>
                    <a:lnTo>
                      <a:pt x="2158328" y="413805"/>
                    </a:lnTo>
                    <a:cubicBezTo>
                      <a:pt x="2144515" y="403973"/>
                      <a:pt x="2144515" y="388032"/>
                      <a:pt x="2158328" y="378199"/>
                    </a:cubicBezTo>
                    <a:lnTo>
                      <a:pt x="2196207" y="351234"/>
                    </a:lnTo>
                    <a:cubicBezTo>
                      <a:pt x="2203113" y="346318"/>
                      <a:pt x="2212164" y="343860"/>
                      <a:pt x="2221216" y="343860"/>
                    </a:cubicBezTo>
                    <a:close/>
                    <a:moveTo>
                      <a:pt x="1440219" y="343860"/>
                    </a:moveTo>
                    <a:cubicBezTo>
                      <a:pt x="1449268" y="343860"/>
                      <a:pt x="1458321" y="346318"/>
                      <a:pt x="1465227" y="351234"/>
                    </a:cubicBezTo>
                    <a:lnTo>
                      <a:pt x="1550535" y="411962"/>
                    </a:lnTo>
                    <a:cubicBezTo>
                      <a:pt x="1564348" y="421794"/>
                      <a:pt x="1564348" y="437737"/>
                      <a:pt x="1550535" y="447568"/>
                    </a:cubicBezTo>
                    <a:lnTo>
                      <a:pt x="1512656" y="474532"/>
                    </a:lnTo>
                    <a:cubicBezTo>
                      <a:pt x="1498845" y="484366"/>
                      <a:pt x="1476450" y="484366"/>
                      <a:pt x="1462639" y="474532"/>
                    </a:cubicBezTo>
                    <a:lnTo>
                      <a:pt x="1377330" y="413805"/>
                    </a:lnTo>
                    <a:cubicBezTo>
                      <a:pt x="1363516" y="403973"/>
                      <a:pt x="1363518" y="388032"/>
                      <a:pt x="1377330" y="378199"/>
                    </a:cubicBezTo>
                    <a:lnTo>
                      <a:pt x="1415208" y="351234"/>
                    </a:lnTo>
                    <a:cubicBezTo>
                      <a:pt x="1422115" y="346318"/>
                      <a:pt x="1431166" y="343860"/>
                      <a:pt x="1440219" y="343860"/>
                    </a:cubicBezTo>
                    <a:close/>
                    <a:moveTo>
                      <a:pt x="660699" y="343860"/>
                    </a:moveTo>
                    <a:cubicBezTo>
                      <a:pt x="669750" y="343860"/>
                      <a:pt x="678802" y="346318"/>
                      <a:pt x="685707" y="351234"/>
                    </a:cubicBezTo>
                    <a:lnTo>
                      <a:pt x="771017" y="411962"/>
                    </a:lnTo>
                    <a:cubicBezTo>
                      <a:pt x="784828" y="421794"/>
                      <a:pt x="784828" y="437737"/>
                      <a:pt x="771017" y="447568"/>
                    </a:cubicBezTo>
                    <a:lnTo>
                      <a:pt x="733136" y="474532"/>
                    </a:lnTo>
                    <a:cubicBezTo>
                      <a:pt x="719325" y="484366"/>
                      <a:pt x="696931" y="484366"/>
                      <a:pt x="683119" y="474532"/>
                    </a:cubicBezTo>
                    <a:lnTo>
                      <a:pt x="597811" y="413805"/>
                    </a:lnTo>
                    <a:cubicBezTo>
                      <a:pt x="583997" y="403973"/>
                      <a:pt x="583998" y="388032"/>
                      <a:pt x="597811" y="378199"/>
                    </a:cubicBezTo>
                    <a:lnTo>
                      <a:pt x="635690" y="351234"/>
                    </a:lnTo>
                    <a:cubicBezTo>
                      <a:pt x="642595" y="346318"/>
                      <a:pt x="651648" y="343860"/>
                      <a:pt x="660699" y="343860"/>
                    </a:cubicBezTo>
                    <a:close/>
                    <a:moveTo>
                      <a:pt x="3464965" y="335085"/>
                    </a:moveTo>
                    <a:lnTo>
                      <a:pt x="3468901" y="350830"/>
                    </a:lnTo>
                    <a:lnTo>
                      <a:pt x="3465719" y="348736"/>
                    </a:lnTo>
                    <a:close/>
                    <a:moveTo>
                      <a:pt x="3401043" y="334947"/>
                    </a:moveTo>
                    <a:lnTo>
                      <a:pt x="3401162" y="334964"/>
                    </a:lnTo>
                    <a:lnTo>
                      <a:pt x="3401162" y="334947"/>
                    </a:lnTo>
                    <a:lnTo>
                      <a:pt x="3401163" y="334947"/>
                    </a:lnTo>
                    <a:cubicBezTo>
                      <a:pt x="3416125" y="334947"/>
                      <a:pt x="3431089" y="339011"/>
                      <a:pt x="3442503" y="347137"/>
                    </a:cubicBezTo>
                    <a:lnTo>
                      <a:pt x="3473493" y="369197"/>
                    </a:lnTo>
                    <a:lnTo>
                      <a:pt x="3495542" y="457392"/>
                    </a:lnTo>
                    <a:lnTo>
                      <a:pt x="3442503" y="495146"/>
                    </a:lnTo>
                    <a:cubicBezTo>
                      <a:pt x="3431088" y="503273"/>
                      <a:pt x="3416125" y="507336"/>
                      <a:pt x="3401163" y="507336"/>
                    </a:cubicBezTo>
                    <a:lnTo>
                      <a:pt x="3401162" y="507336"/>
                    </a:lnTo>
                    <a:lnTo>
                      <a:pt x="3401162" y="507320"/>
                    </a:lnTo>
                    <a:lnTo>
                      <a:pt x="3401043" y="507338"/>
                    </a:lnTo>
                    <a:cubicBezTo>
                      <a:pt x="3386081" y="507338"/>
                      <a:pt x="3371118" y="503273"/>
                      <a:pt x="3359703" y="495146"/>
                    </a:cubicBezTo>
                    <a:lnTo>
                      <a:pt x="3297084" y="450571"/>
                    </a:lnTo>
                    <a:cubicBezTo>
                      <a:pt x="3274251" y="434318"/>
                      <a:pt x="3274252" y="407966"/>
                      <a:pt x="3297084" y="391713"/>
                    </a:cubicBezTo>
                    <a:lnTo>
                      <a:pt x="3359703" y="347138"/>
                    </a:lnTo>
                    <a:cubicBezTo>
                      <a:pt x="3371118" y="339011"/>
                      <a:pt x="3386081" y="334947"/>
                      <a:pt x="3401043" y="334947"/>
                    </a:cubicBezTo>
                    <a:close/>
                    <a:moveTo>
                      <a:pt x="2619888" y="334947"/>
                    </a:moveTo>
                    <a:lnTo>
                      <a:pt x="2620163" y="334986"/>
                    </a:lnTo>
                    <a:lnTo>
                      <a:pt x="2620163" y="334947"/>
                    </a:lnTo>
                    <a:lnTo>
                      <a:pt x="2620166" y="334947"/>
                    </a:lnTo>
                    <a:cubicBezTo>
                      <a:pt x="2635126" y="334947"/>
                      <a:pt x="2650090" y="339011"/>
                      <a:pt x="2661506" y="347137"/>
                    </a:cubicBezTo>
                    <a:lnTo>
                      <a:pt x="2724124" y="391713"/>
                    </a:lnTo>
                    <a:cubicBezTo>
                      <a:pt x="2746956" y="407966"/>
                      <a:pt x="2746956" y="434318"/>
                      <a:pt x="2724124" y="450571"/>
                    </a:cubicBezTo>
                    <a:lnTo>
                      <a:pt x="2661506" y="495146"/>
                    </a:lnTo>
                    <a:cubicBezTo>
                      <a:pt x="2650089" y="503273"/>
                      <a:pt x="2635126" y="507336"/>
                      <a:pt x="2620166" y="507336"/>
                    </a:cubicBezTo>
                    <a:lnTo>
                      <a:pt x="2620163" y="507336"/>
                    </a:lnTo>
                    <a:lnTo>
                      <a:pt x="2620163" y="507299"/>
                    </a:lnTo>
                    <a:lnTo>
                      <a:pt x="2619888" y="507338"/>
                    </a:lnTo>
                    <a:cubicBezTo>
                      <a:pt x="2604925" y="507338"/>
                      <a:pt x="2589963" y="503273"/>
                      <a:pt x="2578547" y="495146"/>
                    </a:cubicBezTo>
                    <a:lnTo>
                      <a:pt x="2515928" y="450571"/>
                    </a:lnTo>
                    <a:cubicBezTo>
                      <a:pt x="2493096" y="434318"/>
                      <a:pt x="2493096" y="407966"/>
                      <a:pt x="2515928" y="391713"/>
                    </a:cubicBezTo>
                    <a:lnTo>
                      <a:pt x="2578547" y="347138"/>
                    </a:lnTo>
                    <a:cubicBezTo>
                      <a:pt x="2589963" y="339011"/>
                      <a:pt x="2604925" y="334947"/>
                      <a:pt x="2619888" y="334947"/>
                    </a:cubicBezTo>
                    <a:close/>
                    <a:moveTo>
                      <a:pt x="1838890" y="334947"/>
                    </a:moveTo>
                    <a:lnTo>
                      <a:pt x="1839009" y="334964"/>
                    </a:lnTo>
                    <a:lnTo>
                      <a:pt x="1839009" y="334947"/>
                    </a:lnTo>
                    <a:lnTo>
                      <a:pt x="1839010" y="334947"/>
                    </a:lnTo>
                    <a:cubicBezTo>
                      <a:pt x="1853972" y="334947"/>
                      <a:pt x="1868935" y="339011"/>
                      <a:pt x="1880351" y="347137"/>
                    </a:cubicBezTo>
                    <a:lnTo>
                      <a:pt x="1942969" y="391713"/>
                    </a:lnTo>
                    <a:cubicBezTo>
                      <a:pt x="1965801" y="407966"/>
                      <a:pt x="1965801" y="434318"/>
                      <a:pt x="1942969" y="450571"/>
                    </a:cubicBezTo>
                    <a:lnTo>
                      <a:pt x="1880350" y="495146"/>
                    </a:lnTo>
                    <a:cubicBezTo>
                      <a:pt x="1868934" y="503273"/>
                      <a:pt x="1853972" y="507336"/>
                      <a:pt x="1839010" y="507336"/>
                    </a:cubicBezTo>
                    <a:lnTo>
                      <a:pt x="1839009" y="507336"/>
                    </a:lnTo>
                    <a:lnTo>
                      <a:pt x="1839009" y="507320"/>
                    </a:lnTo>
                    <a:lnTo>
                      <a:pt x="1838890" y="507338"/>
                    </a:lnTo>
                    <a:cubicBezTo>
                      <a:pt x="1823927" y="507338"/>
                      <a:pt x="1808965" y="503273"/>
                      <a:pt x="1797548" y="495146"/>
                    </a:cubicBezTo>
                    <a:lnTo>
                      <a:pt x="1734930" y="450571"/>
                    </a:lnTo>
                    <a:cubicBezTo>
                      <a:pt x="1712099" y="434318"/>
                      <a:pt x="1712099" y="407966"/>
                      <a:pt x="1734930" y="391713"/>
                    </a:cubicBezTo>
                    <a:lnTo>
                      <a:pt x="1797548" y="347138"/>
                    </a:lnTo>
                    <a:cubicBezTo>
                      <a:pt x="1808965" y="339011"/>
                      <a:pt x="1823927" y="334947"/>
                      <a:pt x="1838890" y="334947"/>
                    </a:cubicBezTo>
                    <a:close/>
                    <a:moveTo>
                      <a:pt x="1058010" y="334947"/>
                    </a:moveTo>
                    <a:lnTo>
                      <a:pt x="1058011" y="334947"/>
                    </a:lnTo>
                    <a:lnTo>
                      <a:pt x="1058691" y="335042"/>
                    </a:lnTo>
                    <a:lnTo>
                      <a:pt x="1059370" y="334947"/>
                    </a:lnTo>
                    <a:lnTo>
                      <a:pt x="1059646" y="334986"/>
                    </a:lnTo>
                    <a:lnTo>
                      <a:pt x="1059646" y="335173"/>
                    </a:lnTo>
                    <a:lnTo>
                      <a:pt x="1080013" y="337995"/>
                    </a:lnTo>
                    <a:cubicBezTo>
                      <a:pt x="1087050" y="340027"/>
                      <a:pt x="1093644" y="343074"/>
                      <a:pt x="1099352" y="347137"/>
                    </a:cubicBezTo>
                    <a:lnTo>
                      <a:pt x="1161972" y="391713"/>
                    </a:lnTo>
                    <a:cubicBezTo>
                      <a:pt x="1184803" y="407966"/>
                      <a:pt x="1184803" y="434318"/>
                      <a:pt x="1161972" y="450571"/>
                    </a:cubicBezTo>
                    <a:lnTo>
                      <a:pt x="1099352" y="495146"/>
                    </a:lnTo>
                    <a:cubicBezTo>
                      <a:pt x="1093644" y="499211"/>
                      <a:pt x="1087050" y="502258"/>
                      <a:pt x="1080011" y="504289"/>
                    </a:cubicBezTo>
                    <a:lnTo>
                      <a:pt x="1059646" y="507110"/>
                    </a:lnTo>
                    <a:lnTo>
                      <a:pt x="1059646" y="507299"/>
                    </a:lnTo>
                    <a:lnTo>
                      <a:pt x="1059370" y="507338"/>
                    </a:lnTo>
                    <a:lnTo>
                      <a:pt x="1058690" y="507242"/>
                    </a:lnTo>
                    <a:lnTo>
                      <a:pt x="1058011" y="507336"/>
                    </a:lnTo>
                    <a:lnTo>
                      <a:pt x="1058010" y="507336"/>
                    </a:lnTo>
                    <a:lnTo>
                      <a:pt x="1058010" y="507148"/>
                    </a:lnTo>
                    <a:lnTo>
                      <a:pt x="1037371" y="504289"/>
                    </a:lnTo>
                    <a:cubicBezTo>
                      <a:pt x="1030333" y="502258"/>
                      <a:pt x="1023738" y="499211"/>
                      <a:pt x="1018030" y="495146"/>
                    </a:cubicBezTo>
                    <a:lnTo>
                      <a:pt x="955410" y="450571"/>
                    </a:lnTo>
                    <a:cubicBezTo>
                      <a:pt x="932579" y="434318"/>
                      <a:pt x="932580" y="407966"/>
                      <a:pt x="955410" y="391713"/>
                    </a:cubicBezTo>
                    <a:lnTo>
                      <a:pt x="1018030" y="347138"/>
                    </a:lnTo>
                    <a:cubicBezTo>
                      <a:pt x="1023738" y="343074"/>
                      <a:pt x="1030333" y="340027"/>
                      <a:pt x="1037371" y="337995"/>
                    </a:cubicBezTo>
                    <a:lnTo>
                      <a:pt x="1058010" y="335136"/>
                    </a:lnTo>
                    <a:close/>
                    <a:moveTo>
                      <a:pt x="278372" y="334947"/>
                    </a:moveTo>
                    <a:lnTo>
                      <a:pt x="278491" y="334964"/>
                    </a:lnTo>
                    <a:lnTo>
                      <a:pt x="278491" y="334947"/>
                    </a:lnTo>
                    <a:lnTo>
                      <a:pt x="278493" y="334947"/>
                    </a:lnTo>
                    <a:cubicBezTo>
                      <a:pt x="293455" y="334947"/>
                      <a:pt x="308418" y="339011"/>
                      <a:pt x="319833" y="347137"/>
                    </a:cubicBezTo>
                    <a:lnTo>
                      <a:pt x="382452" y="391713"/>
                    </a:lnTo>
                    <a:cubicBezTo>
                      <a:pt x="405284" y="407966"/>
                      <a:pt x="405284" y="434318"/>
                      <a:pt x="382452" y="450571"/>
                    </a:cubicBezTo>
                    <a:lnTo>
                      <a:pt x="319833" y="495146"/>
                    </a:lnTo>
                    <a:cubicBezTo>
                      <a:pt x="308417" y="503273"/>
                      <a:pt x="293455" y="507336"/>
                      <a:pt x="278493" y="507336"/>
                    </a:cubicBezTo>
                    <a:lnTo>
                      <a:pt x="278491" y="507336"/>
                    </a:lnTo>
                    <a:lnTo>
                      <a:pt x="278491" y="507320"/>
                    </a:lnTo>
                    <a:lnTo>
                      <a:pt x="278372" y="507338"/>
                    </a:lnTo>
                    <a:cubicBezTo>
                      <a:pt x="263410" y="507338"/>
                      <a:pt x="248448" y="503273"/>
                      <a:pt x="237032" y="495146"/>
                    </a:cubicBezTo>
                    <a:lnTo>
                      <a:pt x="174413" y="450571"/>
                    </a:lnTo>
                    <a:cubicBezTo>
                      <a:pt x="151581" y="434318"/>
                      <a:pt x="151581" y="407966"/>
                      <a:pt x="174413" y="391713"/>
                    </a:cubicBezTo>
                    <a:lnTo>
                      <a:pt x="237032" y="347138"/>
                    </a:lnTo>
                    <a:cubicBezTo>
                      <a:pt x="248448" y="339011"/>
                      <a:pt x="263410" y="334947"/>
                      <a:pt x="278372" y="334947"/>
                    </a:cubicBezTo>
                    <a:close/>
                    <a:moveTo>
                      <a:pt x="2820484" y="320374"/>
                    </a:moveTo>
                    <a:cubicBezTo>
                      <a:pt x="2828454" y="320374"/>
                      <a:pt x="2836424" y="322538"/>
                      <a:pt x="2842506" y="326867"/>
                    </a:cubicBezTo>
                    <a:lnTo>
                      <a:pt x="2889896" y="360602"/>
                    </a:lnTo>
                    <a:cubicBezTo>
                      <a:pt x="2902058" y="369260"/>
                      <a:pt x="2902058" y="383298"/>
                      <a:pt x="2889896" y="391955"/>
                    </a:cubicBezTo>
                    <a:lnTo>
                      <a:pt x="2846604" y="422771"/>
                    </a:lnTo>
                    <a:cubicBezTo>
                      <a:pt x="2834443" y="431429"/>
                      <a:pt x="2814724" y="431429"/>
                      <a:pt x="2802563" y="422771"/>
                    </a:cubicBezTo>
                    <a:lnTo>
                      <a:pt x="2755172" y="389035"/>
                    </a:lnTo>
                    <a:cubicBezTo>
                      <a:pt x="2743010" y="380378"/>
                      <a:pt x="2743010" y="366341"/>
                      <a:pt x="2755172" y="357684"/>
                    </a:cubicBezTo>
                    <a:lnTo>
                      <a:pt x="2798464" y="326867"/>
                    </a:lnTo>
                    <a:cubicBezTo>
                      <a:pt x="2804543" y="322539"/>
                      <a:pt x="2812514" y="320374"/>
                      <a:pt x="2820484" y="320374"/>
                    </a:cubicBezTo>
                    <a:close/>
                    <a:moveTo>
                      <a:pt x="2039328" y="320374"/>
                    </a:moveTo>
                    <a:cubicBezTo>
                      <a:pt x="2047299" y="320374"/>
                      <a:pt x="2055269" y="322538"/>
                      <a:pt x="2061351" y="326867"/>
                    </a:cubicBezTo>
                    <a:lnTo>
                      <a:pt x="2108741" y="360602"/>
                    </a:lnTo>
                    <a:cubicBezTo>
                      <a:pt x="2120902" y="369260"/>
                      <a:pt x="2120902" y="383298"/>
                      <a:pt x="2108741" y="391955"/>
                    </a:cubicBezTo>
                    <a:lnTo>
                      <a:pt x="2065450" y="422771"/>
                    </a:lnTo>
                    <a:cubicBezTo>
                      <a:pt x="2053288" y="431429"/>
                      <a:pt x="2033569" y="431429"/>
                      <a:pt x="2021408" y="422771"/>
                    </a:cubicBezTo>
                    <a:lnTo>
                      <a:pt x="1974017" y="389035"/>
                    </a:lnTo>
                    <a:cubicBezTo>
                      <a:pt x="1961854" y="380378"/>
                      <a:pt x="1961854" y="366341"/>
                      <a:pt x="1974017" y="357684"/>
                    </a:cubicBezTo>
                    <a:lnTo>
                      <a:pt x="2017308" y="326867"/>
                    </a:lnTo>
                    <a:cubicBezTo>
                      <a:pt x="2023389" y="322539"/>
                      <a:pt x="2031358" y="320374"/>
                      <a:pt x="2039328" y="320374"/>
                    </a:cubicBezTo>
                    <a:close/>
                    <a:moveTo>
                      <a:pt x="1258331" y="320374"/>
                    </a:moveTo>
                    <a:cubicBezTo>
                      <a:pt x="1266300" y="320374"/>
                      <a:pt x="1274271" y="322538"/>
                      <a:pt x="1280352" y="326867"/>
                    </a:cubicBezTo>
                    <a:lnTo>
                      <a:pt x="1327743" y="360602"/>
                    </a:lnTo>
                    <a:cubicBezTo>
                      <a:pt x="1339905" y="369260"/>
                      <a:pt x="1339905" y="383298"/>
                      <a:pt x="1327743" y="391955"/>
                    </a:cubicBezTo>
                    <a:lnTo>
                      <a:pt x="1284451" y="422771"/>
                    </a:lnTo>
                    <a:cubicBezTo>
                      <a:pt x="1272291" y="431429"/>
                      <a:pt x="1252572" y="431429"/>
                      <a:pt x="1240409" y="422771"/>
                    </a:cubicBezTo>
                    <a:lnTo>
                      <a:pt x="1193018" y="389035"/>
                    </a:lnTo>
                    <a:cubicBezTo>
                      <a:pt x="1180857" y="380378"/>
                      <a:pt x="1180857" y="366341"/>
                      <a:pt x="1193018" y="357684"/>
                    </a:cubicBezTo>
                    <a:lnTo>
                      <a:pt x="1236309" y="326867"/>
                    </a:lnTo>
                    <a:cubicBezTo>
                      <a:pt x="1242390" y="322539"/>
                      <a:pt x="1250361" y="320374"/>
                      <a:pt x="1258331" y="320374"/>
                    </a:cubicBezTo>
                    <a:close/>
                    <a:moveTo>
                      <a:pt x="478811" y="320374"/>
                    </a:moveTo>
                    <a:cubicBezTo>
                      <a:pt x="486782" y="320374"/>
                      <a:pt x="494752" y="322538"/>
                      <a:pt x="500832" y="326867"/>
                    </a:cubicBezTo>
                    <a:lnTo>
                      <a:pt x="548223" y="360602"/>
                    </a:lnTo>
                    <a:cubicBezTo>
                      <a:pt x="560385" y="369260"/>
                      <a:pt x="560385" y="383298"/>
                      <a:pt x="548223" y="391955"/>
                    </a:cubicBezTo>
                    <a:lnTo>
                      <a:pt x="504932" y="422771"/>
                    </a:lnTo>
                    <a:cubicBezTo>
                      <a:pt x="492771" y="431429"/>
                      <a:pt x="473052" y="431429"/>
                      <a:pt x="460891" y="422771"/>
                    </a:cubicBezTo>
                    <a:lnTo>
                      <a:pt x="413500" y="389035"/>
                    </a:lnTo>
                    <a:cubicBezTo>
                      <a:pt x="401337" y="380378"/>
                      <a:pt x="401337" y="366341"/>
                      <a:pt x="413500" y="357684"/>
                    </a:cubicBezTo>
                    <a:lnTo>
                      <a:pt x="456791" y="326867"/>
                    </a:lnTo>
                    <a:cubicBezTo>
                      <a:pt x="462871" y="322539"/>
                      <a:pt x="470842" y="320374"/>
                      <a:pt x="478811" y="320374"/>
                    </a:cubicBezTo>
                    <a:close/>
                    <a:moveTo>
                      <a:pt x="2707309" y="319741"/>
                    </a:moveTo>
                    <a:cubicBezTo>
                      <a:pt x="2711308" y="319629"/>
                      <a:pt x="2715369" y="320604"/>
                      <a:pt x="2718541" y="322691"/>
                    </a:cubicBezTo>
                    <a:lnTo>
                      <a:pt x="2739546" y="336511"/>
                    </a:lnTo>
                    <a:cubicBezTo>
                      <a:pt x="2745889" y="340686"/>
                      <a:pt x="2746277" y="347730"/>
                      <a:pt x="2740414" y="352246"/>
                    </a:cubicBezTo>
                    <a:lnTo>
                      <a:pt x="2727829" y="361938"/>
                    </a:lnTo>
                    <a:cubicBezTo>
                      <a:pt x="2721966" y="366454"/>
                      <a:pt x="2712069" y="366730"/>
                      <a:pt x="2705726" y="362556"/>
                    </a:cubicBezTo>
                    <a:lnTo>
                      <a:pt x="2684721" y="348736"/>
                    </a:lnTo>
                    <a:cubicBezTo>
                      <a:pt x="2678378" y="344561"/>
                      <a:pt x="2677989" y="337517"/>
                      <a:pt x="2683853" y="333001"/>
                    </a:cubicBezTo>
                    <a:lnTo>
                      <a:pt x="2696437" y="323309"/>
                    </a:lnTo>
                    <a:cubicBezTo>
                      <a:pt x="2699369" y="321052"/>
                      <a:pt x="2703309" y="319853"/>
                      <a:pt x="2707309" y="319741"/>
                    </a:cubicBezTo>
                    <a:close/>
                    <a:moveTo>
                      <a:pt x="1926154" y="319741"/>
                    </a:moveTo>
                    <a:cubicBezTo>
                      <a:pt x="1930154" y="319629"/>
                      <a:pt x="1934214" y="320604"/>
                      <a:pt x="1937385" y="322691"/>
                    </a:cubicBezTo>
                    <a:lnTo>
                      <a:pt x="1958390" y="336511"/>
                    </a:lnTo>
                    <a:cubicBezTo>
                      <a:pt x="1964733" y="340686"/>
                      <a:pt x="1965122" y="347730"/>
                      <a:pt x="1959258" y="352246"/>
                    </a:cubicBezTo>
                    <a:lnTo>
                      <a:pt x="1946674" y="361938"/>
                    </a:lnTo>
                    <a:cubicBezTo>
                      <a:pt x="1940811" y="366454"/>
                      <a:pt x="1930914" y="366730"/>
                      <a:pt x="1924570" y="362556"/>
                    </a:cubicBezTo>
                    <a:lnTo>
                      <a:pt x="1903567" y="348736"/>
                    </a:lnTo>
                    <a:cubicBezTo>
                      <a:pt x="1897223" y="344561"/>
                      <a:pt x="1896833" y="337517"/>
                      <a:pt x="1902697" y="333001"/>
                    </a:cubicBezTo>
                    <a:lnTo>
                      <a:pt x="1915282" y="323309"/>
                    </a:lnTo>
                    <a:cubicBezTo>
                      <a:pt x="1918214" y="321052"/>
                      <a:pt x="1922154" y="319853"/>
                      <a:pt x="1926154" y="319741"/>
                    </a:cubicBezTo>
                    <a:close/>
                    <a:moveTo>
                      <a:pt x="1145155" y="319741"/>
                    </a:moveTo>
                    <a:cubicBezTo>
                      <a:pt x="1149156" y="319629"/>
                      <a:pt x="1153215" y="320604"/>
                      <a:pt x="1156388" y="322691"/>
                    </a:cubicBezTo>
                    <a:lnTo>
                      <a:pt x="1177392" y="336511"/>
                    </a:lnTo>
                    <a:cubicBezTo>
                      <a:pt x="1183734" y="340686"/>
                      <a:pt x="1184124" y="347730"/>
                      <a:pt x="1178261" y="352246"/>
                    </a:cubicBezTo>
                    <a:lnTo>
                      <a:pt x="1165675" y="361938"/>
                    </a:lnTo>
                    <a:cubicBezTo>
                      <a:pt x="1159813" y="366454"/>
                      <a:pt x="1149916" y="366730"/>
                      <a:pt x="1143572" y="362556"/>
                    </a:cubicBezTo>
                    <a:lnTo>
                      <a:pt x="1122568" y="348736"/>
                    </a:lnTo>
                    <a:cubicBezTo>
                      <a:pt x="1116224" y="344561"/>
                      <a:pt x="1115836" y="337517"/>
                      <a:pt x="1121699" y="333001"/>
                    </a:cubicBezTo>
                    <a:lnTo>
                      <a:pt x="1134283" y="323309"/>
                    </a:lnTo>
                    <a:cubicBezTo>
                      <a:pt x="1137215" y="321052"/>
                      <a:pt x="1141157" y="319853"/>
                      <a:pt x="1145155" y="319741"/>
                    </a:cubicBezTo>
                    <a:close/>
                    <a:moveTo>
                      <a:pt x="365637" y="319741"/>
                    </a:moveTo>
                    <a:cubicBezTo>
                      <a:pt x="369637" y="319629"/>
                      <a:pt x="373697" y="320604"/>
                      <a:pt x="376868" y="322691"/>
                    </a:cubicBezTo>
                    <a:lnTo>
                      <a:pt x="397872" y="336511"/>
                    </a:lnTo>
                    <a:cubicBezTo>
                      <a:pt x="404216" y="340686"/>
                      <a:pt x="404605" y="347730"/>
                      <a:pt x="398741" y="352246"/>
                    </a:cubicBezTo>
                    <a:lnTo>
                      <a:pt x="386157" y="361938"/>
                    </a:lnTo>
                    <a:cubicBezTo>
                      <a:pt x="380293" y="366454"/>
                      <a:pt x="370397" y="366730"/>
                      <a:pt x="364053" y="362556"/>
                    </a:cubicBezTo>
                    <a:lnTo>
                      <a:pt x="343048" y="348736"/>
                    </a:lnTo>
                    <a:cubicBezTo>
                      <a:pt x="336706" y="344561"/>
                      <a:pt x="336316" y="337517"/>
                      <a:pt x="342181" y="333001"/>
                    </a:cubicBezTo>
                    <a:lnTo>
                      <a:pt x="354765" y="323309"/>
                    </a:lnTo>
                    <a:cubicBezTo>
                      <a:pt x="357697" y="321052"/>
                      <a:pt x="361636" y="319853"/>
                      <a:pt x="365637" y="319741"/>
                    </a:cubicBezTo>
                    <a:close/>
                    <a:moveTo>
                      <a:pt x="3014372" y="316819"/>
                    </a:moveTo>
                    <a:cubicBezTo>
                      <a:pt x="3016653" y="316892"/>
                      <a:pt x="3018894" y="317583"/>
                      <a:pt x="3020556" y="318875"/>
                    </a:cubicBezTo>
                    <a:lnTo>
                      <a:pt x="3027691" y="324427"/>
                    </a:lnTo>
                    <a:cubicBezTo>
                      <a:pt x="3031017" y="327013"/>
                      <a:pt x="3030766" y="331029"/>
                      <a:pt x="3027132" y="333395"/>
                    </a:cubicBezTo>
                    <a:lnTo>
                      <a:pt x="3019335" y="338475"/>
                    </a:lnTo>
                    <a:cubicBezTo>
                      <a:pt x="3015700" y="340842"/>
                      <a:pt x="3010060" y="340663"/>
                      <a:pt x="3006736" y="338077"/>
                    </a:cubicBezTo>
                    <a:lnTo>
                      <a:pt x="2999600" y="332525"/>
                    </a:lnTo>
                    <a:cubicBezTo>
                      <a:pt x="2996275" y="329939"/>
                      <a:pt x="2996526" y="325923"/>
                      <a:pt x="3000160" y="323557"/>
                    </a:cubicBezTo>
                    <a:lnTo>
                      <a:pt x="3007957" y="318477"/>
                    </a:lnTo>
                    <a:cubicBezTo>
                      <a:pt x="3009774" y="317294"/>
                      <a:pt x="3012092" y="316747"/>
                      <a:pt x="3014372" y="316819"/>
                    </a:cubicBezTo>
                    <a:close/>
                    <a:moveTo>
                      <a:pt x="2233216" y="316819"/>
                    </a:moveTo>
                    <a:cubicBezTo>
                      <a:pt x="2235497" y="316892"/>
                      <a:pt x="2237738" y="317583"/>
                      <a:pt x="2239400" y="318875"/>
                    </a:cubicBezTo>
                    <a:lnTo>
                      <a:pt x="2246536" y="324427"/>
                    </a:lnTo>
                    <a:cubicBezTo>
                      <a:pt x="2249861" y="327013"/>
                      <a:pt x="2249611" y="331029"/>
                      <a:pt x="2245976" y="333395"/>
                    </a:cubicBezTo>
                    <a:lnTo>
                      <a:pt x="2238179" y="338475"/>
                    </a:lnTo>
                    <a:cubicBezTo>
                      <a:pt x="2234544" y="340842"/>
                      <a:pt x="2228906" y="340663"/>
                      <a:pt x="2225580" y="338077"/>
                    </a:cubicBezTo>
                    <a:lnTo>
                      <a:pt x="2218445" y="332525"/>
                    </a:lnTo>
                    <a:cubicBezTo>
                      <a:pt x="2215119" y="329939"/>
                      <a:pt x="2215369" y="325923"/>
                      <a:pt x="2219004" y="323557"/>
                    </a:cubicBezTo>
                    <a:lnTo>
                      <a:pt x="2226801" y="318477"/>
                    </a:lnTo>
                    <a:cubicBezTo>
                      <a:pt x="2228618" y="317294"/>
                      <a:pt x="2230937" y="316747"/>
                      <a:pt x="2233216" y="316819"/>
                    </a:cubicBezTo>
                    <a:close/>
                    <a:moveTo>
                      <a:pt x="1452219" y="316819"/>
                    </a:moveTo>
                    <a:cubicBezTo>
                      <a:pt x="1454498" y="316892"/>
                      <a:pt x="1456740" y="317583"/>
                      <a:pt x="1458403" y="318875"/>
                    </a:cubicBezTo>
                    <a:lnTo>
                      <a:pt x="1465539" y="324427"/>
                    </a:lnTo>
                    <a:cubicBezTo>
                      <a:pt x="1468863" y="327013"/>
                      <a:pt x="1468613" y="331029"/>
                      <a:pt x="1464979" y="333395"/>
                    </a:cubicBezTo>
                    <a:lnTo>
                      <a:pt x="1457181" y="338475"/>
                    </a:lnTo>
                    <a:cubicBezTo>
                      <a:pt x="1453547" y="340842"/>
                      <a:pt x="1447907" y="340663"/>
                      <a:pt x="1444583" y="338077"/>
                    </a:cubicBezTo>
                    <a:lnTo>
                      <a:pt x="1437446" y="332525"/>
                    </a:lnTo>
                    <a:cubicBezTo>
                      <a:pt x="1434122" y="329939"/>
                      <a:pt x="1434372" y="325923"/>
                      <a:pt x="1438005" y="323557"/>
                    </a:cubicBezTo>
                    <a:lnTo>
                      <a:pt x="1445804" y="318477"/>
                    </a:lnTo>
                    <a:cubicBezTo>
                      <a:pt x="1447621" y="317294"/>
                      <a:pt x="1449939" y="316747"/>
                      <a:pt x="1452219" y="316819"/>
                    </a:cubicBezTo>
                    <a:close/>
                    <a:moveTo>
                      <a:pt x="672701" y="316819"/>
                    </a:moveTo>
                    <a:cubicBezTo>
                      <a:pt x="674980" y="316892"/>
                      <a:pt x="677222" y="317583"/>
                      <a:pt x="678883" y="318875"/>
                    </a:cubicBezTo>
                    <a:lnTo>
                      <a:pt x="686019" y="324427"/>
                    </a:lnTo>
                    <a:cubicBezTo>
                      <a:pt x="689344" y="327013"/>
                      <a:pt x="689095" y="331029"/>
                      <a:pt x="685459" y="333395"/>
                    </a:cubicBezTo>
                    <a:lnTo>
                      <a:pt x="677662" y="338475"/>
                    </a:lnTo>
                    <a:cubicBezTo>
                      <a:pt x="674027" y="340842"/>
                      <a:pt x="668387" y="340663"/>
                      <a:pt x="665063" y="338077"/>
                    </a:cubicBezTo>
                    <a:lnTo>
                      <a:pt x="657928" y="332525"/>
                    </a:lnTo>
                    <a:cubicBezTo>
                      <a:pt x="654603" y="329939"/>
                      <a:pt x="654852" y="325923"/>
                      <a:pt x="658487" y="323557"/>
                    </a:cubicBezTo>
                    <a:lnTo>
                      <a:pt x="666284" y="318477"/>
                    </a:lnTo>
                    <a:cubicBezTo>
                      <a:pt x="668101" y="317294"/>
                      <a:pt x="670420" y="316747"/>
                      <a:pt x="672701" y="316819"/>
                    </a:cubicBezTo>
                    <a:close/>
                    <a:moveTo>
                      <a:pt x="3451383" y="298869"/>
                    </a:moveTo>
                    <a:lnTo>
                      <a:pt x="3456229" y="300141"/>
                    </a:lnTo>
                    <a:lnTo>
                      <a:pt x="3461613" y="321676"/>
                    </a:lnTo>
                    <a:lnTo>
                      <a:pt x="3457444" y="324886"/>
                    </a:lnTo>
                    <a:cubicBezTo>
                      <a:pt x="3453652" y="327807"/>
                      <a:pt x="3447251" y="327985"/>
                      <a:pt x="3443148" y="325286"/>
                    </a:cubicBezTo>
                    <a:lnTo>
                      <a:pt x="3434344" y="319493"/>
                    </a:lnTo>
                    <a:cubicBezTo>
                      <a:pt x="3430240" y="316793"/>
                      <a:pt x="3429990" y="312237"/>
                      <a:pt x="3433783" y="309316"/>
                    </a:cubicBezTo>
                    <a:lnTo>
                      <a:pt x="3444351" y="301176"/>
                    </a:lnTo>
                    <a:cubicBezTo>
                      <a:pt x="3446248" y="299716"/>
                      <a:pt x="3448796" y="298941"/>
                      <a:pt x="3451383" y="298869"/>
                    </a:cubicBezTo>
                    <a:close/>
                    <a:moveTo>
                      <a:pt x="2670386" y="298869"/>
                    </a:moveTo>
                    <a:cubicBezTo>
                      <a:pt x="2672972" y="298796"/>
                      <a:pt x="2675598" y="299426"/>
                      <a:pt x="2677651" y="300776"/>
                    </a:cubicBezTo>
                    <a:lnTo>
                      <a:pt x="2686454" y="306568"/>
                    </a:lnTo>
                    <a:cubicBezTo>
                      <a:pt x="2690557" y="309269"/>
                      <a:pt x="2690808" y="313825"/>
                      <a:pt x="2687016" y="316747"/>
                    </a:cubicBezTo>
                    <a:lnTo>
                      <a:pt x="2676447" y="324886"/>
                    </a:lnTo>
                    <a:cubicBezTo>
                      <a:pt x="2672654" y="327807"/>
                      <a:pt x="2666254" y="327985"/>
                      <a:pt x="2662150" y="325286"/>
                    </a:cubicBezTo>
                    <a:lnTo>
                      <a:pt x="2653345" y="319493"/>
                    </a:lnTo>
                    <a:cubicBezTo>
                      <a:pt x="2649243" y="316793"/>
                      <a:pt x="2648991" y="312237"/>
                      <a:pt x="2652784" y="309316"/>
                    </a:cubicBezTo>
                    <a:lnTo>
                      <a:pt x="2663354" y="301176"/>
                    </a:lnTo>
                    <a:cubicBezTo>
                      <a:pt x="2665250" y="299716"/>
                      <a:pt x="2667798" y="298941"/>
                      <a:pt x="2670386" y="298869"/>
                    </a:cubicBezTo>
                    <a:close/>
                    <a:moveTo>
                      <a:pt x="1889230" y="298869"/>
                    </a:moveTo>
                    <a:cubicBezTo>
                      <a:pt x="1891818" y="298796"/>
                      <a:pt x="1894442" y="299426"/>
                      <a:pt x="1896495" y="300776"/>
                    </a:cubicBezTo>
                    <a:lnTo>
                      <a:pt x="1905298" y="306568"/>
                    </a:lnTo>
                    <a:cubicBezTo>
                      <a:pt x="1909402" y="309269"/>
                      <a:pt x="1909653" y="313825"/>
                      <a:pt x="1905861" y="316747"/>
                    </a:cubicBezTo>
                    <a:lnTo>
                      <a:pt x="1895291" y="324886"/>
                    </a:lnTo>
                    <a:cubicBezTo>
                      <a:pt x="1891499" y="327807"/>
                      <a:pt x="1885098" y="327985"/>
                      <a:pt x="1880995" y="325286"/>
                    </a:cubicBezTo>
                    <a:lnTo>
                      <a:pt x="1872190" y="319493"/>
                    </a:lnTo>
                    <a:cubicBezTo>
                      <a:pt x="1868088" y="316793"/>
                      <a:pt x="1867835" y="312237"/>
                      <a:pt x="1871629" y="309316"/>
                    </a:cubicBezTo>
                    <a:lnTo>
                      <a:pt x="1882198" y="301176"/>
                    </a:lnTo>
                    <a:cubicBezTo>
                      <a:pt x="1884094" y="299716"/>
                      <a:pt x="1886642" y="298941"/>
                      <a:pt x="1889230" y="298869"/>
                    </a:cubicBezTo>
                    <a:close/>
                    <a:moveTo>
                      <a:pt x="1108232" y="298869"/>
                    </a:moveTo>
                    <a:cubicBezTo>
                      <a:pt x="1110819" y="298796"/>
                      <a:pt x="1113445" y="299426"/>
                      <a:pt x="1115497" y="300776"/>
                    </a:cubicBezTo>
                    <a:lnTo>
                      <a:pt x="1124301" y="306568"/>
                    </a:lnTo>
                    <a:cubicBezTo>
                      <a:pt x="1128403" y="309269"/>
                      <a:pt x="1128656" y="313825"/>
                      <a:pt x="1124863" y="316747"/>
                    </a:cubicBezTo>
                    <a:lnTo>
                      <a:pt x="1114293" y="324886"/>
                    </a:lnTo>
                    <a:cubicBezTo>
                      <a:pt x="1110500" y="327807"/>
                      <a:pt x="1104100" y="327985"/>
                      <a:pt x="1099996" y="325286"/>
                    </a:cubicBezTo>
                    <a:lnTo>
                      <a:pt x="1091193" y="319493"/>
                    </a:lnTo>
                    <a:cubicBezTo>
                      <a:pt x="1087091" y="316793"/>
                      <a:pt x="1086838" y="312237"/>
                      <a:pt x="1090631" y="309316"/>
                    </a:cubicBezTo>
                    <a:lnTo>
                      <a:pt x="1101200" y="301176"/>
                    </a:lnTo>
                    <a:cubicBezTo>
                      <a:pt x="1103097" y="299716"/>
                      <a:pt x="1105644" y="298941"/>
                      <a:pt x="1108232" y="298869"/>
                    </a:cubicBezTo>
                    <a:close/>
                    <a:moveTo>
                      <a:pt x="328713" y="298869"/>
                    </a:moveTo>
                    <a:cubicBezTo>
                      <a:pt x="331300" y="298796"/>
                      <a:pt x="333925" y="299426"/>
                      <a:pt x="335978" y="300776"/>
                    </a:cubicBezTo>
                    <a:lnTo>
                      <a:pt x="344781" y="306568"/>
                    </a:lnTo>
                    <a:cubicBezTo>
                      <a:pt x="348885" y="309269"/>
                      <a:pt x="349136" y="313825"/>
                      <a:pt x="345343" y="316747"/>
                    </a:cubicBezTo>
                    <a:lnTo>
                      <a:pt x="334774" y="324886"/>
                    </a:lnTo>
                    <a:cubicBezTo>
                      <a:pt x="330981" y="327807"/>
                      <a:pt x="324580" y="327985"/>
                      <a:pt x="320478" y="325286"/>
                    </a:cubicBezTo>
                    <a:lnTo>
                      <a:pt x="311673" y="319493"/>
                    </a:lnTo>
                    <a:cubicBezTo>
                      <a:pt x="307571" y="316793"/>
                      <a:pt x="307319" y="312237"/>
                      <a:pt x="311111" y="309316"/>
                    </a:cubicBezTo>
                    <a:lnTo>
                      <a:pt x="321681" y="301176"/>
                    </a:lnTo>
                    <a:cubicBezTo>
                      <a:pt x="323578" y="299716"/>
                      <a:pt x="326125" y="298941"/>
                      <a:pt x="328713" y="298869"/>
                    </a:cubicBezTo>
                    <a:close/>
                    <a:moveTo>
                      <a:pt x="3026574" y="289977"/>
                    </a:moveTo>
                    <a:cubicBezTo>
                      <a:pt x="3031392" y="288822"/>
                      <a:pt x="3036612" y="290665"/>
                      <a:pt x="3038237" y="294095"/>
                    </a:cubicBezTo>
                    <a:lnTo>
                      <a:pt x="3041720" y="301454"/>
                    </a:lnTo>
                    <a:cubicBezTo>
                      <a:pt x="3043343" y="304884"/>
                      <a:pt x="3040753" y="308601"/>
                      <a:pt x="3035934" y="309757"/>
                    </a:cubicBezTo>
                    <a:lnTo>
                      <a:pt x="3022948" y="312872"/>
                    </a:lnTo>
                    <a:cubicBezTo>
                      <a:pt x="3018130" y="314028"/>
                      <a:pt x="3012908" y="312183"/>
                      <a:pt x="3011286" y="308753"/>
                    </a:cubicBezTo>
                    <a:lnTo>
                      <a:pt x="3007801" y="301394"/>
                    </a:lnTo>
                    <a:cubicBezTo>
                      <a:pt x="3006178" y="297964"/>
                      <a:pt x="3008768" y="294247"/>
                      <a:pt x="3013587" y="293091"/>
                    </a:cubicBezTo>
                    <a:close/>
                    <a:moveTo>
                      <a:pt x="2245418" y="289977"/>
                    </a:moveTo>
                    <a:cubicBezTo>
                      <a:pt x="2250236" y="288822"/>
                      <a:pt x="2255457" y="290665"/>
                      <a:pt x="2257081" y="294095"/>
                    </a:cubicBezTo>
                    <a:lnTo>
                      <a:pt x="2260566" y="301454"/>
                    </a:lnTo>
                    <a:cubicBezTo>
                      <a:pt x="2262187" y="304884"/>
                      <a:pt x="2259598" y="308601"/>
                      <a:pt x="2254780" y="309757"/>
                    </a:cubicBezTo>
                    <a:lnTo>
                      <a:pt x="2241793" y="312872"/>
                    </a:lnTo>
                    <a:cubicBezTo>
                      <a:pt x="2236975" y="314028"/>
                      <a:pt x="2231754" y="312183"/>
                      <a:pt x="2230130" y="308753"/>
                    </a:cubicBezTo>
                    <a:lnTo>
                      <a:pt x="2226646" y="301394"/>
                    </a:lnTo>
                    <a:cubicBezTo>
                      <a:pt x="2225024" y="297964"/>
                      <a:pt x="2227614" y="294247"/>
                      <a:pt x="2232432" y="293091"/>
                    </a:cubicBezTo>
                    <a:close/>
                    <a:moveTo>
                      <a:pt x="1464420" y="289977"/>
                    </a:moveTo>
                    <a:cubicBezTo>
                      <a:pt x="1469239" y="288822"/>
                      <a:pt x="1474460" y="290665"/>
                      <a:pt x="1476084" y="294095"/>
                    </a:cubicBezTo>
                    <a:lnTo>
                      <a:pt x="1479567" y="301454"/>
                    </a:lnTo>
                    <a:cubicBezTo>
                      <a:pt x="1481190" y="304884"/>
                      <a:pt x="1478599" y="308601"/>
                      <a:pt x="1473781" y="309757"/>
                    </a:cubicBezTo>
                    <a:lnTo>
                      <a:pt x="1460796" y="312872"/>
                    </a:lnTo>
                    <a:cubicBezTo>
                      <a:pt x="1455977" y="314028"/>
                      <a:pt x="1450755" y="312183"/>
                      <a:pt x="1449132" y="308753"/>
                    </a:cubicBezTo>
                    <a:lnTo>
                      <a:pt x="1445649" y="301394"/>
                    </a:lnTo>
                    <a:cubicBezTo>
                      <a:pt x="1444026" y="297964"/>
                      <a:pt x="1446616" y="294247"/>
                      <a:pt x="1451434" y="293091"/>
                    </a:cubicBezTo>
                    <a:close/>
                    <a:moveTo>
                      <a:pt x="684902" y="289977"/>
                    </a:moveTo>
                    <a:cubicBezTo>
                      <a:pt x="689719" y="288822"/>
                      <a:pt x="694940" y="290665"/>
                      <a:pt x="696565" y="294095"/>
                    </a:cubicBezTo>
                    <a:lnTo>
                      <a:pt x="700048" y="301454"/>
                    </a:lnTo>
                    <a:cubicBezTo>
                      <a:pt x="701671" y="304884"/>
                      <a:pt x="699080" y="308601"/>
                      <a:pt x="694262" y="309757"/>
                    </a:cubicBezTo>
                    <a:lnTo>
                      <a:pt x="681276" y="312872"/>
                    </a:lnTo>
                    <a:cubicBezTo>
                      <a:pt x="676457" y="314028"/>
                      <a:pt x="671236" y="312183"/>
                      <a:pt x="669612" y="308753"/>
                    </a:cubicBezTo>
                    <a:lnTo>
                      <a:pt x="666129" y="301394"/>
                    </a:lnTo>
                    <a:cubicBezTo>
                      <a:pt x="664507" y="297964"/>
                      <a:pt x="667097" y="294247"/>
                      <a:pt x="671915" y="293091"/>
                    </a:cubicBezTo>
                    <a:close/>
                    <a:moveTo>
                      <a:pt x="3300273" y="287065"/>
                    </a:moveTo>
                    <a:cubicBezTo>
                      <a:pt x="3306482" y="287065"/>
                      <a:pt x="3312690" y="288751"/>
                      <a:pt x="3317426" y="292123"/>
                    </a:cubicBezTo>
                    <a:lnTo>
                      <a:pt x="3343406" y="310616"/>
                    </a:lnTo>
                    <a:cubicBezTo>
                      <a:pt x="3352879" y="317360"/>
                      <a:pt x="3352880" y="328295"/>
                      <a:pt x="3343407" y="335037"/>
                    </a:cubicBezTo>
                    <a:lnTo>
                      <a:pt x="3297820" y="367488"/>
                    </a:lnTo>
                    <a:cubicBezTo>
                      <a:pt x="3288347" y="374232"/>
                      <a:pt x="3272988" y="374232"/>
                      <a:pt x="3263515" y="367488"/>
                    </a:cubicBezTo>
                    <a:lnTo>
                      <a:pt x="3237536" y="348995"/>
                    </a:lnTo>
                    <a:cubicBezTo>
                      <a:pt x="3228062" y="342250"/>
                      <a:pt x="3228062" y="331316"/>
                      <a:pt x="3237535" y="324574"/>
                    </a:cubicBezTo>
                    <a:lnTo>
                      <a:pt x="3283122" y="292123"/>
                    </a:lnTo>
                    <a:cubicBezTo>
                      <a:pt x="3287858" y="288751"/>
                      <a:pt x="3294066" y="287065"/>
                      <a:pt x="3300273" y="287065"/>
                    </a:cubicBezTo>
                    <a:close/>
                    <a:moveTo>
                      <a:pt x="2519118" y="287065"/>
                    </a:moveTo>
                    <a:cubicBezTo>
                      <a:pt x="2525327" y="287065"/>
                      <a:pt x="2531534" y="288751"/>
                      <a:pt x="2536270" y="292123"/>
                    </a:cubicBezTo>
                    <a:lnTo>
                      <a:pt x="2562251" y="310616"/>
                    </a:lnTo>
                    <a:cubicBezTo>
                      <a:pt x="2571724" y="317360"/>
                      <a:pt x="2571724" y="328295"/>
                      <a:pt x="2562251" y="335037"/>
                    </a:cubicBezTo>
                    <a:lnTo>
                      <a:pt x="2516664" y="367488"/>
                    </a:lnTo>
                    <a:cubicBezTo>
                      <a:pt x="2507192" y="374232"/>
                      <a:pt x="2491832" y="374232"/>
                      <a:pt x="2482360" y="367488"/>
                    </a:cubicBezTo>
                    <a:lnTo>
                      <a:pt x="2456380" y="348995"/>
                    </a:lnTo>
                    <a:cubicBezTo>
                      <a:pt x="2446906" y="342250"/>
                      <a:pt x="2446906" y="331316"/>
                      <a:pt x="2456380" y="324574"/>
                    </a:cubicBezTo>
                    <a:lnTo>
                      <a:pt x="2501966" y="292123"/>
                    </a:lnTo>
                    <a:cubicBezTo>
                      <a:pt x="2506703" y="288751"/>
                      <a:pt x="2512911" y="287065"/>
                      <a:pt x="2519118" y="287065"/>
                    </a:cubicBezTo>
                    <a:close/>
                    <a:moveTo>
                      <a:pt x="1738121" y="287065"/>
                    </a:moveTo>
                    <a:cubicBezTo>
                      <a:pt x="1744328" y="287065"/>
                      <a:pt x="1750536" y="288751"/>
                      <a:pt x="1755273" y="292123"/>
                    </a:cubicBezTo>
                    <a:lnTo>
                      <a:pt x="1781252" y="310616"/>
                    </a:lnTo>
                    <a:cubicBezTo>
                      <a:pt x="1790726" y="317360"/>
                      <a:pt x="1790727" y="328295"/>
                      <a:pt x="1781253" y="335037"/>
                    </a:cubicBezTo>
                    <a:lnTo>
                      <a:pt x="1735667" y="367488"/>
                    </a:lnTo>
                    <a:cubicBezTo>
                      <a:pt x="1726195" y="374232"/>
                      <a:pt x="1710835" y="374232"/>
                      <a:pt x="1701362" y="367488"/>
                    </a:cubicBezTo>
                    <a:lnTo>
                      <a:pt x="1675383" y="348995"/>
                    </a:lnTo>
                    <a:cubicBezTo>
                      <a:pt x="1665909" y="342250"/>
                      <a:pt x="1665909" y="331316"/>
                      <a:pt x="1675383" y="324574"/>
                    </a:cubicBezTo>
                    <a:lnTo>
                      <a:pt x="1720969" y="292123"/>
                    </a:lnTo>
                    <a:cubicBezTo>
                      <a:pt x="1725706" y="288751"/>
                      <a:pt x="1731913" y="287065"/>
                      <a:pt x="1738121" y="287065"/>
                    </a:cubicBezTo>
                    <a:close/>
                    <a:moveTo>
                      <a:pt x="958601" y="287065"/>
                    </a:moveTo>
                    <a:cubicBezTo>
                      <a:pt x="964810" y="287065"/>
                      <a:pt x="971017" y="288751"/>
                      <a:pt x="975753" y="292123"/>
                    </a:cubicBezTo>
                    <a:lnTo>
                      <a:pt x="1001732" y="310616"/>
                    </a:lnTo>
                    <a:cubicBezTo>
                      <a:pt x="1011207" y="317360"/>
                      <a:pt x="1011207" y="328295"/>
                      <a:pt x="1001734" y="335037"/>
                    </a:cubicBezTo>
                    <a:lnTo>
                      <a:pt x="956147" y="367488"/>
                    </a:lnTo>
                    <a:cubicBezTo>
                      <a:pt x="946675" y="374232"/>
                      <a:pt x="931315" y="374232"/>
                      <a:pt x="921842" y="367488"/>
                    </a:cubicBezTo>
                    <a:lnTo>
                      <a:pt x="895863" y="348995"/>
                    </a:lnTo>
                    <a:cubicBezTo>
                      <a:pt x="886391" y="342250"/>
                      <a:pt x="886391" y="331316"/>
                      <a:pt x="895863" y="324574"/>
                    </a:cubicBezTo>
                    <a:lnTo>
                      <a:pt x="941450" y="292123"/>
                    </a:lnTo>
                    <a:cubicBezTo>
                      <a:pt x="946186" y="288751"/>
                      <a:pt x="952393" y="287065"/>
                      <a:pt x="958601" y="287065"/>
                    </a:cubicBezTo>
                    <a:close/>
                    <a:moveTo>
                      <a:pt x="177603" y="287065"/>
                    </a:moveTo>
                    <a:cubicBezTo>
                      <a:pt x="183811" y="287065"/>
                      <a:pt x="190019" y="288751"/>
                      <a:pt x="194756" y="292123"/>
                    </a:cubicBezTo>
                    <a:lnTo>
                      <a:pt x="220735" y="310616"/>
                    </a:lnTo>
                    <a:cubicBezTo>
                      <a:pt x="230208" y="317360"/>
                      <a:pt x="230210" y="328295"/>
                      <a:pt x="220736" y="335037"/>
                    </a:cubicBezTo>
                    <a:lnTo>
                      <a:pt x="175150" y="367488"/>
                    </a:lnTo>
                    <a:cubicBezTo>
                      <a:pt x="165678" y="374232"/>
                      <a:pt x="150318" y="374232"/>
                      <a:pt x="140844" y="367488"/>
                    </a:cubicBezTo>
                    <a:lnTo>
                      <a:pt x="117408" y="350805"/>
                    </a:lnTo>
                    <a:lnTo>
                      <a:pt x="125936" y="316693"/>
                    </a:lnTo>
                    <a:lnTo>
                      <a:pt x="160452" y="292123"/>
                    </a:lnTo>
                    <a:cubicBezTo>
                      <a:pt x="165187" y="288751"/>
                      <a:pt x="171395" y="287065"/>
                      <a:pt x="177603" y="287065"/>
                    </a:cubicBezTo>
                    <a:close/>
                    <a:moveTo>
                      <a:pt x="3110590" y="275430"/>
                    </a:moveTo>
                    <a:cubicBezTo>
                      <a:pt x="3114034" y="275430"/>
                      <a:pt x="3117477" y="276364"/>
                      <a:pt x="3120106" y="278235"/>
                    </a:cubicBezTo>
                    <a:lnTo>
                      <a:pt x="3194712" y="331345"/>
                    </a:lnTo>
                    <a:cubicBezTo>
                      <a:pt x="3199966" y="335087"/>
                      <a:pt x="3199966" y="341153"/>
                      <a:pt x="3194712" y="344893"/>
                    </a:cubicBezTo>
                    <a:lnTo>
                      <a:pt x="3130902" y="390317"/>
                    </a:lnTo>
                    <a:cubicBezTo>
                      <a:pt x="3125648" y="394058"/>
                      <a:pt x="3117126" y="394058"/>
                      <a:pt x="3111871" y="390317"/>
                    </a:cubicBezTo>
                    <a:lnTo>
                      <a:pt x="3037264" y="337206"/>
                    </a:lnTo>
                    <a:cubicBezTo>
                      <a:pt x="3032009" y="333465"/>
                      <a:pt x="3032009" y="327399"/>
                      <a:pt x="3037264" y="323660"/>
                    </a:cubicBezTo>
                    <a:lnTo>
                      <a:pt x="3101074" y="278235"/>
                    </a:lnTo>
                    <a:cubicBezTo>
                      <a:pt x="3103700" y="276365"/>
                      <a:pt x="3107145" y="275430"/>
                      <a:pt x="3110590" y="275430"/>
                    </a:cubicBezTo>
                    <a:close/>
                    <a:moveTo>
                      <a:pt x="2329434" y="275430"/>
                    </a:moveTo>
                    <a:cubicBezTo>
                      <a:pt x="2332878" y="275430"/>
                      <a:pt x="2336323" y="276364"/>
                      <a:pt x="2338950" y="278235"/>
                    </a:cubicBezTo>
                    <a:lnTo>
                      <a:pt x="2413557" y="331345"/>
                    </a:lnTo>
                    <a:cubicBezTo>
                      <a:pt x="2418812" y="335087"/>
                      <a:pt x="2418812" y="341153"/>
                      <a:pt x="2413557" y="344893"/>
                    </a:cubicBezTo>
                    <a:lnTo>
                      <a:pt x="2349746" y="390317"/>
                    </a:lnTo>
                    <a:cubicBezTo>
                      <a:pt x="2344492" y="394058"/>
                      <a:pt x="2335971" y="394058"/>
                      <a:pt x="2330715" y="390317"/>
                    </a:cubicBezTo>
                    <a:lnTo>
                      <a:pt x="2256107" y="337206"/>
                    </a:lnTo>
                    <a:cubicBezTo>
                      <a:pt x="2250853" y="333465"/>
                      <a:pt x="2250853" y="327399"/>
                      <a:pt x="2256107" y="323660"/>
                    </a:cubicBezTo>
                    <a:lnTo>
                      <a:pt x="2319919" y="278235"/>
                    </a:lnTo>
                    <a:cubicBezTo>
                      <a:pt x="2322546" y="276365"/>
                      <a:pt x="2325989" y="275430"/>
                      <a:pt x="2329434" y="275430"/>
                    </a:cubicBezTo>
                    <a:close/>
                    <a:moveTo>
                      <a:pt x="1548437" y="275430"/>
                    </a:moveTo>
                    <a:cubicBezTo>
                      <a:pt x="1551880" y="275430"/>
                      <a:pt x="1555325" y="276364"/>
                      <a:pt x="1557952" y="278235"/>
                    </a:cubicBezTo>
                    <a:lnTo>
                      <a:pt x="1632559" y="331345"/>
                    </a:lnTo>
                    <a:cubicBezTo>
                      <a:pt x="1637813" y="335087"/>
                      <a:pt x="1637813" y="341153"/>
                      <a:pt x="1632559" y="344893"/>
                    </a:cubicBezTo>
                    <a:lnTo>
                      <a:pt x="1568749" y="390317"/>
                    </a:lnTo>
                    <a:cubicBezTo>
                      <a:pt x="1563494" y="394058"/>
                      <a:pt x="1554973" y="394058"/>
                      <a:pt x="1549718" y="390317"/>
                    </a:cubicBezTo>
                    <a:lnTo>
                      <a:pt x="1475110" y="337206"/>
                    </a:lnTo>
                    <a:cubicBezTo>
                      <a:pt x="1469856" y="333465"/>
                      <a:pt x="1469856" y="327399"/>
                      <a:pt x="1475110" y="323660"/>
                    </a:cubicBezTo>
                    <a:lnTo>
                      <a:pt x="1538920" y="278235"/>
                    </a:lnTo>
                    <a:cubicBezTo>
                      <a:pt x="1541547" y="276365"/>
                      <a:pt x="1544992" y="275430"/>
                      <a:pt x="1548437" y="275430"/>
                    </a:cubicBezTo>
                    <a:close/>
                    <a:moveTo>
                      <a:pt x="768917" y="275430"/>
                    </a:moveTo>
                    <a:cubicBezTo>
                      <a:pt x="772361" y="275430"/>
                      <a:pt x="775805" y="276364"/>
                      <a:pt x="778433" y="278235"/>
                    </a:cubicBezTo>
                    <a:lnTo>
                      <a:pt x="853040" y="331345"/>
                    </a:lnTo>
                    <a:cubicBezTo>
                      <a:pt x="858295" y="335087"/>
                      <a:pt x="858295" y="341153"/>
                      <a:pt x="853040" y="344893"/>
                    </a:cubicBezTo>
                    <a:lnTo>
                      <a:pt x="789229" y="390317"/>
                    </a:lnTo>
                    <a:cubicBezTo>
                      <a:pt x="783975" y="394058"/>
                      <a:pt x="775454" y="394058"/>
                      <a:pt x="770198" y="390317"/>
                    </a:cubicBezTo>
                    <a:lnTo>
                      <a:pt x="695592" y="337206"/>
                    </a:lnTo>
                    <a:cubicBezTo>
                      <a:pt x="690336" y="333465"/>
                      <a:pt x="690336" y="327399"/>
                      <a:pt x="695592" y="323660"/>
                    </a:cubicBezTo>
                    <a:lnTo>
                      <a:pt x="759401" y="278235"/>
                    </a:lnTo>
                    <a:cubicBezTo>
                      <a:pt x="762029" y="276365"/>
                      <a:pt x="765473" y="275430"/>
                      <a:pt x="768917" y="275430"/>
                    </a:cubicBezTo>
                    <a:close/>
                    <a:moveTo>
                      <a:pt x="3006974" y="263108"/>
                    </a:moveTo>
                    <a:cubicBezTo>
                      <a:pt x="3009253" y="263180"/>
                      <a:pt x="3011495" y="263871"/>
                      <a:pt x="3013157" y="265163"/>
                    </a:cubicBezTo>
                    <a:lnTo>
                      <a:pt x="3020293" y="270716"/>
                    </a:lnTo>
                    <a:cubicBezTo>
                      <a:pt x="3023618" y="273302"/>
                      <a:pt x="3023366" y="277317"/>
                      <a:pt x="3019734" y="279684"/>
                    </a:cubicBezTo>
                    <a:lnTo>
                      <a:pt x="3011936" y="284762"/>
                    </a:lnTo>
                    <a:cubicBezTo>
                      <a:pt x="3008302" y="287130"/>
                      <a:pt x="3002662" y="286951"/>
                      <a:pt x="2999337" y="284365"/>
                    </a:cubicBezTo>
                    <a:lnTo>
                      <a:pt x="2992202" y="278814"/>
                    </a:lnTo>
                    <a:cubicBezTo>
                      <a:pt x="2988876" y="276227"/>
                      <a:pt x="2989128" y="272212"/>
                      <a:pt x="2992760" y="269845"/>
                    </a:cubicBezTo>
                    <a:lnTo>
                      <a:pt x="3000558" y="264766"/>
                    </a:lnTo>
                    <a:cubicBezTo>
                      <a:pt x="3002376" y="263582"/>
                      <a:pt x="3004693" y="263035"/>
                      <a:pt x="3006974" y="263108"/>
                    </a:cubicBezTo>
                    <a:close/>
                    <a:moveTo>
                      <a:pt x="2225819" y="263108"/>
                    </a:moveTo>
                    <a:cubicBezTo>
                      <a:pt x="2228098" y="263180"/>
                      <a:pt x="2230340" y="263871"/>
                      <a:pt x="2232001" y="265163"/>
                    </a:cubicBezTo>
                    <a:lnTo>
                      <a:pt x="2239137" y="270716"/>
                    </a:lnTo>
                    <a:cubicBezTo>
                      <a:pt x="2242462" y="273302"/>
                      <a:pt x="2242212" y="277317"/>
                      <a:pt x="2238579" y="279684"/>
                    </a:cubicBezTo>
                    <a:lnTo>
                      <a:pt x="2230780" y="284762"/>
                    </a:lnTo>
                    <a:cubicBezTo>
                      <a:pt x="2227147" y="287130"/>
                      <a:pt x="2221506" y="286951"/>
                      <a:pt x="2218181" y="284365"/>
                    </a:cubicBezTo>
                    <a:lnTo>
                      <a:pt x="2211046" y="278814"/>
                    </a:lnTo>
                    <a:cubicBezTo>
                      <a:pt x="2207722" y="276227"/>
                      <a:pt x="2207972" y="272212"/>
                      <a:pt x="2211605" y="269845"/>
                    </a:cubicBezTo>
                    <a:lnTo>
                      <a:pt x="2219404" y="264766"/>
                    </a:lnTo>
                    <a:cubicBezTo>
                      <a:pt x="2221220" y="263582"/>
                      <a:pt x="2223539" y="263035"/>
                      <a:pt x="2225819" y="263108"/>
                    </a:cubicBezTo>
                    <a:close/>
                    <a:moveTo>
                      <a:pt x="1444822" y="263108"/>
                    </a:moveTo>
                    <a:cubicBezTo>
                      <a:pt x="1447101" y="263180"/>
                      <a:pt x="1449342" y="263871"/>
                      <a:pt x="1451004" y="265163"/>
                    </a:cubicBezTo>
                    <a:lnTo>
                      <a:pt x="1458140" y="270716"/>
                    </a:lnTo>
                    <a:cubicBezTo>
                      <a:pt x="1461465" y="273302"/>
                      <a:pt x="1461214" y="277317"/>
                      <a:pt x="1457580" y="279684"/>
                    </a:cubicBezTo>
                    <a:lnTo>
                      <a:pt x="1449783" y="284762"/>
                    </a:lnTo>
                    <a:cubicBezTo>
                      <a:pt x="1446149" y="287130"/>
                      <a:pt x="1440508" y="286951"/>
                      <a:pt x="1437184" y="284365"/>
                    </a:cubicBezTo>
                    <a:lnTo>
                      <a:pt x="1430049" y="278814"/>
                    </a:lnTo>
                    <a:cubicBezTo>
                      <a:pt x="1426723" y="276227"/>
                      <a:pt x="1426975" y="272212"/>
                      <a:pt x="1430608" y="269845"/>
                    </a:cubicBezTo>
                    <a:lnTo>
                      <a:pt x="1438406" y="264766"/>
                    </a:lnTo>
                    <a:cubicBezTo>
                      <a:pt x="1440222" y="263582"/>
                      <a:pt x="1442541" y="263035"/>
                      <a:pt x="1444822" y="263108"/>
                    </a:cubicBezTo>
                    <a:close/>
                    <a:moveTo>
                      <a:pt x="665302" y="263108"/>
                    </a:moveTo>
                    <a:cubicBezTo>
                      <a:pt x="667581" y="263180"/>
                      <a:pt x="669823" y="263871"/>
                      <a:pt x="671485" y="265163"/>
                    </a:cubicBezTo>
                    <a:lnTo>
                      <a:pt x="678620" y="270716"/>
                    </a:lnTo>
                    <a:cubicBezTo>
                      <a:pt x="681945" y="273302"/>
                      <a:pt x="681695" y="277317"/>
                      <a:pt x="678060" y="279684"/>
                    </a:cubicBezTo>
                    <a:lnTo>
                      <a:pt x="670264" y="284762"/>
                    </a:lnTo>
                    <a:cubicBezTo>
                      <a:pt x="666630" y="287130"/>
                      <a:pt x="660989" y="286951"/>
                      <a:pt x="657665" y="284365"/>
                    </a:cubicBezTo>
                    <a:lnTo>
                      <a:pt x="650529" y="278814"/>
                    </a:lnTo>
                    <a:cubicBezTo>
                      <a:pt x="647205" y="276227"/>
                      <a:pt x="647455" y="272212"/>
                      <a:pt x="651088" y="269845"/>
                    </a:cubicBezTo>
                    <a:lnTo>
                      <a:pt x="658887" y="264766"/>
                    </a:lnTo>
                    <a:cubicBezTo>
                      <a:pt x="660704" y="263582"/>
                      <a:pt x="663021" y="263035"/>
                      <a:pt x="665302" y="263108"/>
                    </a:cubicBezTo>
                    <a:close/>
                    <a:moveTo>
                      <a:pt x="3326538" y="257842"/>
                    </a:moveTo>
                    <a:cubicBezTo>
                      <a:pt x="3328819" y="257914"/>
                      <a:pt x="3331061" y="258605"/>
                      <a:pt x="3332722" y="259898"/>
                    </a:cubicBezTo>
                    <a:lnTo>
                      <a:pt x="3339858" y="265450"/>
                    </a:lnTo>
                    <a:cubicBezTo>
                      <a:pt x="3343182" y="268036"/>
                      <a:pt x="3342932" y="272051"/>
                      <a:pt x="3339299" y="274418"/>
                    </a:cubicBezTo>
                    <a:lnTo>
                      <a:pt x="3331500" y="279498"/>
                    </a:lnTo>
                    <a:cubicBezTo>
                      <a:pt x="3327866" y="281864"/>
                      <a:pt x="3322228" y="281686"/>
                      <a:pt x="3318902" y="279099"/>
                    </a:cubicBezTo>
                    <a:lnTo>
                      <a:pt x="3311767" y="273549"/>
                    </a:lnTo>
                    <a:cubicBezTo>
                      <a:pt x="3308441" y="270962"/>
                      <a:pt x="3308691" y="266946"/>
                      <a:pt x="3312324" y="264579"/>
                    </a:cubicBezTo>
                    <a:lnTo>
                      <a:pt x="3320123" y="259501"/>
                    </a:lnTo>
                    <a:cubicBezTo>
                      <a:pt x="3321940" y="258316"/>
                      <a:pt x="3324258" y="257769"/>
                      <a:pt x="3326538" y="257842"/>
                    </a:cubicBezTo>
                    <a:close/>
                    <a:moveTo>
                      <a:pt x="2545382" y="257842"/>
                    </a:moveTo>
                    <a:cubicBezTo>
                      <a:pt x="2547663" y="257914"/>
                      <a:pt x="2549905" y="258605"/>
                      <a:pt x="2551566" y="259898"/>
                    </a:cubicBezTo>
                    <a:lnTo>
                      <a:pt x="2558702" y="265450"/>
                    </a:lnTo>
                    <a:cubicBezTo>
                      <a:pt x="2562028" y="268036"/>
                      <a:pt x="2561778" y="272051"/>
                      <a:pt x="2558144" y="274418"/>
                    </a:cubicBezTo>
                    <a:lnTo>
                      <a:pt x="2550346" y="279498"/>
                    </a:lnTo>
                    <a:cubicBezTo>
                      <a:pt x="2546711" y="281864"/>
                      <a:pt x="2541072" y="281686"/>
                      <a:pt x="2537746" y="279099"/>
                    </a:cubicBezTo>
                    <a:lnTo>
                      <a:pt x="2530611" y="273549"/>
                    </a:lnTo>
                    <a:cubicBezTo>
                      <a:pt x="2527285" y="270962"/>
                      <a:pt x="2527535" y="266946"/>
                      <a:pt x="2531170" y="264579"/>
                    </a:cubicBezTo>
                    <a:lnTo>
                      <a:pt x="2538968" y="259501"/>
                    </a:lnTo>
                    <a:cubicBezTo>
                      <a:pt x="2540786" y="258316"/>
                      <a:pt x="2543103" y="257769"/>
                      <a:pt x="2545382" y="257842"/>
                    </a:cubicBezTo>
                    <a:close/>
                    <a:moveTo>
                      <a:pt x="1764385" y="257842"/>
                    </a:moveTo>
                    <a:cubicBezTo>
                      <a:pt x="1766665" y="257914"/>
                      <a:pt x="1768907" y="258605"/>
                      <a:pt x="1770568" y="259898"/>
                    </a:cubicBezTo>
                    <a:lnTo>
                      <a:pt x="1777705" y="265450"/>
                    </a:lnTo>
                    <a:cubicBezTo>
                      <a:pt x="1781029" y="268036"/>
                      <a:pt x="1780779" y="272051"/>
                      <a:pt x="1777146" y="274418"/>
                    </a:cubicBezTo>
                    <a:lnTo>
                      <a:pt x="1769348" y="279498"/>
                    </a:lnTo>
                    <a:cubicBezTo>
                      <a:pt x="1765713" y="281864"/>
                      <a:pt x="1760074" y="281686"/>
                      <a:pt x="1756748" y="279099"/>
                    </a:cubicBezTo>
                    <a:lnTo>
                      <a:pt x="1749614" y="273549"/>
                    </a:lnTo>
                    <a:cubicBezTo>
                      <a:pt x="1746288" y="270962"/>
                      <a:pt x="1746538" y="266946"/>
                      <a:pt x="1750172" y="264579"/>
                    </a:cubicBezTo>
                    <a:lnTo>
                      <a:pt x="1757970" y="259501"/>
                    </a:lnTo>
                    <a:cubicBezTo>
                      <a:pt x="1759788" y="258316"/>
                      <a:pt x="1762106" y="257769"/>
                      <a:pt x="1764385" y="257842"/>
                    </a:cubicBezTo>
                    <a:close/>
                    <a:moveTo>
                      <a:pt x="984866" y="257842"/>
                    </a:moveTo>
                    <a:cubicBezTo>
                      <a:pt x="987146" y="257914"/>
                      <a:pt x="989388" y="258605"/>
                      <a:pt x="991050" y="259898"/>
                    </a:cubicBezTo>
                    <a:lnTo>
                      <a:pt x="998185" y="265450"/>
                    </a:lnTo>
                    <a:cubicBezTo>
                      <a:pt x="1001509" y="268036"/>
                      <a:pt x="1001260" y="272051"/>
                      <a:pt x="997626" y="274418"/>
                    </a:cubicBezTo>
                    <a:lnTo>
                      <a:pt x="989829" y="279498"/>
                    </a:lnTo>
                    <a:cubicBezTo>
                      <a:pt x="986194" y="281864"/>
                      <a:pt x="980555" y="281686"/>
                      <a:pt x="977229" y="279099"/>
                    </a:cubicBezTo>
                    <a:lnTo>
                      <a:pt x="970094" y="273549"/>
                    </a:lnTo>
                    <a:cubicBezTo>
                      <a:pt x="966769" y="270962"/>
                      <a:pt x="967019" y="266946"/>
                      <a:pt x="970652" y="264579"/>
                    </a:cubicBezTo>
                    <a:lnTo>
                      <a:pt x="978450" y="259501"/>
                    </a:lnTo>
                    <a:cubicBezTo>
                      <a:pt x="980268" y="258316"/>
                      <a:pt x="982586" y="257769"/>
                      <a:pt x="984866" y="257842"/>
                    </a:cubicBezTo>
                    <a:close/>
                    <a:moveTo>
                      <a:pt x="203868" y="257842"/>
                    </a:moveTo>
                    <a:cubicBezTo>
                      <a:pt x="206148" y="257914"/>
                      <a:pt x="208389" y="258605"/>
                      <a:pt x="210051" y="259898"/>
                    </a:cubicBezTo>
                    <a:lnTo>
                      <a:pt x="217187" y="265450"/>
                    </a:lnTo>
                    <a:cubicBezTo>
                      <a:pt x="220512" y="268036"/>
                      <a:pt x="220262" y="272051"/>
                      <a:pt x="216629" y="274418"/>
                    </a:cubicBezTo>
                    <a:lnTo>
                      <a:pt x="208831" y="279498"/>
                    </a:lnTo>
                    <a:cubicBezTo>
                      <a:pt x="205196" y="281864"/>
                      <a:pt x="199557" y="281686"/>
                      <a:pt x="196230" y="279099"/>
                    </a:cubicBezTo>
                    <a:lnTo>
                      <a:pt x="189096" y="273549"/>
                    </a:lnTo>
                    <a:cubicBezTo>
                      <a:pt x="185770" y="270962"/>
                      <a:pt x="186022" y="266946"/>
                      <a:pt x="189654" y="264579"/>
                    </a:cubicBezTo>
                    <a:lnTo>
                      <a:pt x="197453" y="259501"/>
                    </a:lnTo>
                    <a:cubicBezTo>
                      <a:pt x="199270" y="258316"/>
                      <a:pt x="201587" y="257769"/>
                      <a:pt x="203868" y="257842"/>
                    </a:cubicBezTo>
                    <a:close/>
                    <a:moveTo>
                      <a:pt x="1058010" y="255356"/>
                    </a:moveTo>
                    <a:lnTo>
                      <a:pt x="1096920" y="279996"/>
                    </a:lnTo>
                    <a:cubicBezTo>
                      <a:pt x="1101373" y="283166"/>
                      <a:pt x="1101373" y="288305"/>
                      <a:pt x="1096920" y="291475"/>
                    </a:cubicBezTo>
                    <a:lnTo>
                      <a:pt x="1058010" y="316115"/>
                    </a:lnTo>
                    <a:lnTo>
                      <a:pt x="1023396" y="291475"/>
                    </a:lnTo>
                    <a:cubicBezTo>
                      <a:pt x="1018943" y="288305"/>
                      <a:pt x="1018943" y="283166"/>
                      <a:pt x="1023396" y="279996"/>
                    </a:cubicBezTo>
                    <a:close/>
                    <a:moveTo>
                      <a:pt x="3401162" y="254303"/>
                    </a:moveTo>
                    <a:lnTo>
                      <a:pt x="3440072" y="279996"/>
                    </a:lnTo>
                    <a:cubicBezTo>
                      <a:pt x="3444525" y="283166"/>
                      <a:pt x="3444525" y="288305"/>
                      <a:pt x="3440072" y="291475"/>
                    </a:cubicBezTo>
                    <a:lnTo>
                      <a:pt x="3401162" y="319172"/>
                    </a:lnTo>
                    <a:lnTo>
                      <a:pt x="3365069" y="291475"/>
                    </a:lnTo>
                    <a:cubicBezTo>
                      <a:pt x="3360616" y="288305"/>
                      <a:pt x="3360616" y="283166"/>
                      <a:pt x="3365069" y="279996"/>
                    </a:cubicBezTo>
                    <a:close/>
                    <a:moveTo>
                      <a:pt x="1839009" y="254303"/>
                    </a:moveTo>
                    <a:lnTo>
                      <a:pt x="1877918" y="279996"/>
                    </a:lnTo>
                    <a:cubicBezTo>
                      <a:pt x="1882371" y="283166"/>
                      <a:pt x="1882371" y="288305"/>
                      <a:pt x="1877918" y="291475"/>
                    </a:cubicBezTo>
                    <a:lnTo>
                      <a:pt x="1839009" y="319172"/>
                    </a:lnTo>
                    <a:lnTo>
                      <a:pt x="1802916" y="291475"/>
                    </a:lnTo>
                    <a:cubicBezTo>
                      <a:pt x="1798463" y="288305"/>
                      <a:pt x="1798463" y="283166"/>
                      <a:pt x="1802916" y="279996"/>
                    </a:cubicBezTo>
                    <a:close/>
                    <a:moveTo>
                      <a:pt x="278491" y="254303"/>
                    </a:moveTo>
                    <a:lnTo>
                      <a:pt x="317401" y="279996"/>
                    </a:lnTo>
                    <a:cubicBezTo>
                      <a:pt x="321854" y="283166"/>
                      <a:pt x="321854" y="288305"/>
                      <a:pt x="317401" y="291475"/>
                    </a:cubicBezTo>
                    <a:lnTo>
                      <a:pt x="278491" y="319172"/>
                    </a:lnTo>
                    <a:lnTo>
                      <a:pt x="242398" y="291475"/>
                    </a:lnTo>
                    <a:cubicBezTo>
                      <a:pt x="237945" y="288305"/>
                      <a:pt x="237945" y="283166"/>
                      <a:pt x="242398" y="279996"/>
                    </a:cubicBezTo>
                    <a:close/>
                    <a:moveTo>
                      <a:pt x="2912209" y="253830"/>
                    </a:moveTo>
                    <a:cubicBezTo>
                      <a:pt x="2919095" y="253829"/>
                      <a:pt x="2925981" y="255699"/>
                      <a:pt x="2931234" y="259439"/>
                    </a:cubicBezTo>
                    <a:lnTo>
                      <a:pt x="2984486" y="297348"/>
                    </a:lnTo>
                    <a:cubicBezTo>
                      <a:pt x="2994994" y="304827"/>
                      <a:pt x="2994994" y="316954"/>
                      <a:pt x="2984486" y="324434"/>
                    </a:cubicBezTo>
                    <a:lnTo>
                      <a:pt x="2947086" y="351058"/>
                    </a:lnTo>
                    <a:cubicBezTo>
                      <a:pt x="2936578" y="358538"/>
                      <a:pt x="2919542" y="358538"/>
                      <a:pt x="2909034" y="351058"/>
                    </a:cubicBezTo>
                    <a:lnTo>
                      <a:pt x="2855782" y="313151"/>
                    </a:lnTo>
                    <a:cubicBezTo>
                      <a:pt x="2845274" y="305670"/>
                      <a:pt x="2845274" y="293544"/>
                      <a:pt x="2855782" y="286063"/>
                    </a:cubicBezTo>
                    <a:lnTo>
                      <a:pt x="2893184" y="259439"/>
                    </a:lnTo>
                    <a:cubicBezTo>
                      <a:pt x="2898437" y="255699"/>
                      <a:pt x="2905323" y="253830"/>
                      <a:pt x="2912209" y="253830"/>
                    </a:cubicBezTo>
                    <a:close/>
                    <a:moveTo>
                      <a:pt x="2131054" y="253830"/>
                    </a:moveTo>
                    <a:cubicBezTo>
                      <a:pt x="2137939" y="253829"/>
                      <a:pt x="2144826" y="255699"/>
                      <a:pt x="2150079" y="259439"/>
                    </a:cubicBezTo>
                    <a:lnTo>
                      <a:pt x="2203332" y="297348"/>
                    </a:lnTo>
                    <a:cubicBezTo>
                      <a:pt x="2213838" y="304827"/>
                      <a:pt x="2213838" y="316954"/>
                      <a:pt x="2203332" y="324434"/>
                    </a:cubicBezTo>
                    <a:lnTo>
                      <a:pt x="2165930" y="351058"/>
                    </a:lnTo>
                    <a:cubicBezTo>
                      <a:pt x="2155423" y="358538"/>
                      <a:pt x="2138386" y="358538"/>
                      <a:pt x="2127880" y="351058"/>
                    </a:cubicBezTo>
                    <a:lnTo>
                      <a:pt x="2074626" y="313151"/>
                    </a:lnTo>
                    <a:cubicBezTo>
                      <a:pt x="2064119" y="305670"/>
                      <a:pt x="2064119" y="293544"/>
                      <a:pt x="2074626" y="286063"/>
                    </a:cubicBezTo>
                    <a:lnTo>
                      <a:pt x="2112028" y="259439"/>
                    </a:lnTo>
                    <a:cubicBezTo>
                      <a:pt x="2117283" y="255699"/>
                      <a:pt x="2124168" y="253830"/>
                      <a:pt x="2131054" y="253830"/>
                    </a:cubicBezTo>
                    <a:close/>
                    <a:moveTo>
                      <a:pt x="1350056" y="253830"/>
                    </a:moveTo>
                    <a:cubicBezTo>
                      <a:pt x="1356942" y="253829"/>
                      <a:pt x="1363827" y="255699"/>
                      <a:pt x="1369081" y="259439"/>
                    </a:cubicBezTo>
                    <a:lnTo>
                      <a:pt x="1422333" y="297348"/>
                    </a:lnTo>
                    <a:cubicBezTo>
                      <a:pt x="1432841" y="304827"/>
                      <a:pt x="1432841" y="316954"/>
                      <a:pt x="1422333" y="324434"/>
                    </a:cubicBezTo>
                    <a:lnTo>
                      <a:pt x="1384932" y="351058"/>
                    </a:lnTo>
                    <a:cubicBezTo>
                      <a:pt x="1374424" y="358538"/>
                      <a:pt x="1357389" y="358538"/>
                      <a:pt x="1346881" y="351058"/>
                    </a:cubicBezTo>
                    <a:lnTo>
                      <a:pt x="1293628" y="313151"/>
                    </a:lnTo>
                    <a:cubicBezTo>
                      <a:pt x="1283122" y="305670"/>
                      <a:pt x="1283122" y="293544"/>
                      <a:pt x="1293628" y="286063"/>
                    </a:cubicBezTo>
                    <a:lnTo>
                      <a:pt x="1331031" y="259439"/>
                    </a:lnTo>
                    <a:cubicBezTo>
                      <a:pt x="1336285" y="255699"/>
                      <a:pt x="1343170" y="253830"/>
                      <a:pt x="1350056" y="253830"/>
                    </a:cubicBezTo>
                    <a:close/>
                    <a:moveTo>
                      <a:pt x="570537" y="253830"/>
                    </a:moveTo>
                    <a:cubicBezTo>
                      <a:pt x="577423" y="253829"/>
                      <a:pt x="584309" y="255699"/>
                      <a:pt x="589562" y="259439"/>
                    </a:cubicBezTo>
                    <a:lnTo>
                      <a:pt x="642813" y="297348"/>
                    </a:lnTo>
                    <a:cubicBezTo>
                      <a:pt x="653321" y="304827"/>
                      <a:pt x="653321" y="316954"/>
                      <a:pt x="642813" y="324434"/>
                    </a:cubicBezTo>
                    <a:lnTo>
                      <a:pt x="605412" y="351058"/>
                    </a:lnTo>
                    <a:cubicBezTo>
                      <a:pt x="594905" y="358538"/>
                      <a:pt x="577870" y="358538"/>
                      <a:pt x="567362" y="351058"/>
                    </a:cubicBezTo>
                    <a:lnTo>
                      <a:pt x="514110" y="313151"/>
                    </a:lnTo>
                    <a:cubicBezTo>
                      <a:pt x="503602" y="305670"/>
                      <a:pt x="503602" y="293544"/>
                      <a:pt x="514110" y="286063"/>
                    </a:cubicBezTo>
                    <a:lnTo>
                      <a:pt x="551512" y="259439"/>
                    </a:lnTo>
                    <a:cubicBezTo>
                      <a:pt x="556765" y="255699"/>
                      <a:pt x="563651" y="253830"/>
                      <a:pt x="570537" y="253830"/>
                    </a:cubicBezTo>
                    <a:close/>
                    <a:moveTo>
                      <a:pt x="2620163" y="252299"/>
                    </a:moveTo>
                    <a:lnTo>
                      <a:pt x="2659073" y="279996"/>
                    </a:lnTo>
                    <a:cubicBezTo>
                      <a:pt x="2663526" y="283166"/>
                      <a:pt x="2663526" y="288305"/>
                      <a:pt x="2659073" y="291475"/>
                    </a:cubicBezTo>
                    <a:lnTo>
                      <a:pt x="2620163" y="319172"/>
                    </a:lnTo>
                    <a:lnTo>
                      <a:pt x="2620163" y="317279"/>
                    </a:lnTo>
                    <a:lnTo>
                      <a:pt x="2583914" y="291475"/>
                    </a:lnTo>
                    <a:cubicBezTo>
                      <a:pt x="2579460" y="288305"/>
                      <a:pt x="2579460" y="283166"/>
                      <a:pt x="2583913" y="279996"/>
                    </a:cubicBezTo>
                    <a:lnTo>
                      <a:pt x="2620163" y="254192"/>
                    </a:lnTo>
                    <a:close/>
                    <a:moveTo>
                      <a:pt x="3041966" y="250505"/>
                    </a:moveTo>
                    <a:cubicBezTo>
                      <a:pt x="3044528" y="250586"/>
                      <a:pt x="3047048" y="251362"/>
                      <a:pt x="3048917" y="252818"/>
                    </a:cubicBezTo>
                    <a:lnTo>
                      <a:pt x="3072750" y="271359"/>
                    </a:lnTo>
                    <a:cubicBezTo>
                      <a:pt x="3076488" y="274266"/>
                      <a:pt x="3076206" y="278781"/>
                      <a:pt x="3072122" y="281442"/>
                    </a:cubicBezTo>
                    <a:lnTo>
                      <a:pt x="3063355" y="287151"/>
                    </a:lnTo>
                    <a:cubicBezTo>
                      <a:pt x="3059270" y="289811"/>
                      <a:pt x="3052929" y="289612"/>
                      <a:pt x="3049192" y="286704"/>
                    </a:cubicBezTo>
                    <a:lnTo>
                      <a:pt x="3025360" y="268162"/>
                    </a:lnTo>
                    <a:cubicBezTo>
                      <a:pt x="3021621" y="265254"/>
                      <a:pt x="3021904" y="260741"/>
                      <a:pt x="3025986" y="258080"/>
                    </a:cubicBezTo>
                    <a:lnTo>
                      <a:pt x="3034752" y="252370"/>
                    </a:lnTo>
                    <a:cubicBezTo>
                      <a:pt x="3036796" y="251039"/>
                      <a:pt x="3039402" y="250424"/>
                      <a:pt x="3041966" y="250505"/>
                    </a:cubicBezTo>
                    <a:close/>
                    <a:moveTo>
                      <a:pt x="2260810" y="250505"/>
                    </a:moveTo>
                    <a:cubicBezTo>
                      <a:pt x="2263374" y="250586"/>
                      <a:pt x="2265892" y="251362"/>
                      <a:pt x="2267761" y="252818"/>
                    </a:cubicBezTo>
                    <a:lnTo>
                      <a:pt x="2291595" y="271359"/>
                    </a:lnTo>
                    <a:cubicBezTo>
                      <a:pt x="2295332" y="274266"/>
                      <a:pt x="2295051" y="278781"/>
                      <a:pt x="2290965" y="281442"/>
                    </a:cubicBezTo>
                    <a:lnTo>
                      <a:pt x="2282199" y="287151"/>
                    </a:lnTo>
                    <a:cubicBezTo>
                      <a:pt x="2278115" y="289811"/>
                      <a:pt x="2271773" y="289612"/>
                      <a:pt x="2268037" y="286704"/>
                    </a:cubicBezTo>
                    <a:lnTo>
                      <a:pt x="2244204" y="268162"/>
                    </a:lnTo>
                    <a:cubicBezTo>
                      <a:pt x="2240465" y="265254"/>
                      <a:pt x="2240748" y="260741"/>
                      <a:pt x="2244832" y="258080"/>
                    </a:cubicBezTo>
                    <a:lnTo>
                      <a:pt x="2253598" y="252370"/>
                    </a:lnTo>
                    <a:cubicBezTo>
                      <a:pt x="2255640" y="251039"/>
                      <a:pt x="2258247" y="250424"/>
                      <a:pt x="2260810" y="250505"/>
                    </a:cubicBezTo>
                    <a:close/>
                    <a:moveTo>
                      <a:pt x="1479812" y="250505"/>
                    </a:moveTo>
                    <a:cubicBezTo>
                      <a:pt x="1482375" y="250586"/>
                      <a:pt x="1484894" y="251362"/>
                      <a:pt x="1486764" y="252818"/>
                    </a:cubicBezTo>
                    <a:lnTo>
                      <a:pt x="1510596" y="271359"/>
                    </a:lnTo>
                    <a:cubicBezTo>
                      <a:pt x="1514334" y="274266"/>
                      <a:pt x="1514053" y="278781"/>
                      <a:pt x="1509968" y="281442"/>
                    </a:cubicBezTo>
                    <a:lnTo>
                      <a:pt x="1501202" y="287151"/>
                    </a:lnTo>
                    <a:cubicBezTo>
                      <a:pt x="1497118" y="289811"/>
                      <a:pt x="1490776" y="289612"/>
                      <a:pt x="1487039" y="286704"/>
                    </a:cubicBezTo>
                    <a:lnTo>
                      <a:pt x="1463206" y="268162"/>
                    </a:lnTo>
                    <a:cubicBezTo>
                      <a:pt x="1459468" y="265254"/>
                      <a:pt x="1459749" y="260741"/>
                      <a:pt x="1463834" y="258080"/>
                    </a:cubicBezTo>
                    <a:lnTo>
                      <a:pt x="1472600" y="252370"/>
                    </a:lnTo>
                    <a:cubicBezTo>
                      <a:pt x="1474643" y="251039"/>
                      <a:pt x="1477249" y="250424"/>
                      <a:pt x="1479812" y="250505"/>
                    </a:cubicBezTo>
                    <a:close/>
                    <a:moveTo>
                      <a:pt x="700294" y="250505"/>
                    </a:moveTo>
                    <a:cubicBezTo>
                      <a:pt x="702856" y="250586"/>
                      <a:pt x="705376" y="251362"/>
                      <a:pt x="707244" y="252818"/>
                    </a:cubicBezTo>
                    <a:lnTo>
                      <a:pt x="731078" y="271359"/>
                    </a:lnTo>
                    <a:cubicBezTo>
                      <a:pt x="734815" y="274266"/>
                      <a:pt x="734533" y="278781"/>
                      <a:pt x="730449" y="281442"/>
                    </a:cubicBezTo>
                    <a:lnTo>
                      <a:pt x="721683" y="287151"/>
                    </a:lnTo>
                    <a:cubicBezTo>
                      <a:pt x="717598" y="289811"/>
                      <a:pt x="711256" y="289612"/>
                      <a:pt x="707520" y="286704"/>
                    </a:cubicBezTo>
                    <a:lnTo>
                      <a:pt x="683686" y="268162"/>
                    </a:lnTo>
                    <a:cubicBezTo>
                      <a:pt x="679948" y="265254"/>
                      <a:pt x="680229" y="260741"/>
                      <a:pt x="684315" y="258080"/>
                    </a:cubicBezTo>
                    <a:lnTo>
                      <a:pt x="693081" y="252370"/>
                    </a:lnTo>
                    <a:cubicBezTo>
                      <a:pt x="695123" y="251039"/>
                      <a:pt x="697730" y="250424"/>
                      <a:pt x="700294" y="250505"/>
                    </a:cubicBezTo>
                    <a:close/>
                    <a:moveTo>
                      <a:pt x="3113496" y="247309"/>
                    </a:moveTo>
                    <a:cubicBezTo>
                      <a:pt x="3115776" y="247383"/>
                      <a:pt x="3118018" y="248072"/>
                      <a:pt x="3119681" y="249366"/>
                    </a:cubicBezTo>
                    <a:lnTo>
                      <a:pt x="3126817" y="254917"/>
                    </a:lnTo>
                    <a:cubicBezTo>
                      <a:pt x="3130140" y="257504"/>
                      <a:pt x="3129892" y="261520"/>
                      <a:pt x="3126257" y="263887"/>
                    </a:cubicBezTo>
                    <a:lnTo>
                      <a:pt x="3118458" y="268965"/>
                    </a:lnTo>
                    <a:cubicBezTo>
                      <a:pt x="3114825" y="271331"/>
                      <a:pt x="3109184" y="271154"/>
                      <a:pt x="3105860" y="268568"/>
                    </a:cubicBezTo>
                    <a:lnTo>
                      <a:pt x="3098725" y="263016"/>
                    </a:lnTo>
                    <a:cubicBezTo>
                      <a:pt x="3095400" y="260430"/>
                      <a:pt x="3095650" y="256414"/>
                      <a:pt x="3099283" y="254047"/>
                    </a:cubicBezTo>
                    <a:lnTo>
                      <a:pt x="3107082" y="248968"/>
                    </a:lnTo>
                    <a:cubicBezTo>
                      <a:pt x="3108897" y="247785"/>
                      <a:pt x="3111217" y="247238"/>
                      <a:pt x="3113496" y="247309"/>
                    </a:cubicBezTo>
                    <a:close/>
                    <a:moveTo>
                      <a:pt x="2332341" y="247309"/>
                    </a:moveTo>
                    <a:cubicBezTo>
                      <a:pt x="2334622" y="247383"/>
                      <a:pt x="2336863" y="248072"/>
                      <a:pt x="2338526" y="249366"/>
                    </a:cubicBezTo>
                    <a:lnTo>
                      <a:pt x="2345661" y="254917"/>
                    </a:lnTo>
                    <a:cubicBezTo>
                      <a:pt x="2348986" y="257504"/>
                      <a:pt x="2348735" y="261520"/>
                      <a:pt x="2345101" y="263887"/>
                    </a:cubicBezTo>
                    <a:lnTo>
                      <a:pt x="2337302" y="268965"/>
                    </a:lnTo>
                    <a:cubicBezTo>
                      <a:pt x="2333671" y="271331"/>
                      <a:pt x="2328028" y="271154"/>
                      <a:pt x="2324704" y="268568"/>
                    </a:cubicBezTo>
                    <a:lnTo>
                      <a:pt x="2317569" y="263016"/>
                    </a:lnTo>
                    <a:cubicBezTo>
                      <a:pt x="2314244" y="260430"/>
                      <a:pt x="2314494" y="256414"/>
                      <a:pt x="2318127" y="254047"/>
                    </a:cubicBezTo>
                    <a:lnTo>
                      <a:pt x="2325926" y="248968"/>
                    </a:lnTo>
                    <a:cubicBezTo>
                      <a:pt x="2327742" y="247785"/>
                      <a:pt x="2330061" y="247238"/>
                      <a:pt x="2332341" y="247309"/>
                    </a:cubicBezTo>
                    <a:close/>
                    <a:moveTo>
                      <a:pt x="1551344" y="247309"/>
                    </a:moveTo>
                    <a:cubicBezTo>
                      <a:pt x="1553624" y="247383"/>
                      <a:pt x="1555865" y="248072"/>
                      <a:pt x="1557527" y="249366"/>
                    </a:cubicBezTo>
                    <a:lnTo>
                      <a:pt x="1564662" y="254917"/>
                    </a:lnTo>
                    <a:cubicBezTo>
                      <a:pt x="1567987" y="257504"/>
                      <a:pt x="1567738" y="261520"/>
                      <a:pt x="1564104" y="263887"/>
                    </a:cubicBezTo>
                    <a:lnTo>
                      <a:pt x="1556305" y="268965"/>
                    </a:lnTo>
                    <a:cubicBezTo>
                      <a:pt x="1552672" y="271331"/>
                      <a:pt x="1547031" y="271154"/>
                      <a:pt x="1543706" y="268568"/>
                    </a:cubicBezTo>
                    <a:lnTo>
                      <a:pt x="1536571" y="263016"/>
                    </a:lnTo>
                    <a:cubicBezTo>
                      <a:pt x="1533247" y="260430"/>
                      <a:pt x="1533497" y="256414"/>
                      <a:pt x="1537130" y="254047"/>
                    </a:cubicBezTo>
                    <a:lnTo>
                      <a:pt x="1544929" y="248968"/>
                    </a:lnTo>
                    <a:cubicBezTo>
                      <a:pt x="1546745" y="247785"/>
                      <a:pt x="1549064" y="247238"/>
                      <a:pt x="1551344" y="247309"/>
                    </a:cubicBezTo>
                    <a:close/>
                    <a:moveTo>
                      <a:pt x="771824" y="247309"/>
                    </a:moveTo>
                    <a:cubicBezTo>
                      <a:pt x="774105" y="247383"/>
                      <a:pt x="776347" y="248072"/>
                      <a:pt x="778009" y="249366"/>
                    </a:cubicBezTo>
                    <a:lnTo>
                      <a:pt x="785144" y="254917"/>
                    </a:lnTo>
                    <a:cubicBezTo>
                      <a:pt x="788467" y="257504"/>
                      <a:pt x="788218" y="261520"/>
                      <a:pt x="784584" y="263887"/>
                    </a:cubicBezTo>
                    <a:lnTo>
                      <a:pt x="776786" y="268965"/>
                    </a:lnTo>
                    <a:cubicBezTo>
                      <a:pt x="773153" y="271331"/>
                      <a:pt x="767512" y="271154"/>
                      <a:pt x="764188" y="268568"/>
                    </a:cubicBezTo>
                    <a:lnTo>
                      <a:pt x="757052" y="263016"/>
                    </a:lnTo>
                    <a:cubicBezTo>
                      <a:pt x="753728" y="260430"/>
                      <a:pt x="753978" y="256414"/>
                      <a:pt x="757611" y="254047"/>
                    </a:cubicBezTo>
                    <a:lnTo>
                      <a:pt x="765409" y="248968"/>
                    </a:lnTo>
                    <a:cubicBezTo>
                      <a:pt x="767225" y="247785"/>
                      <a:pt x="769545" y="247238"/>
                      <a:pt x="771824" y="247309"/>
                    </a:cubicBezTo>
                    <a:close/>
                    <a:moveTo>
                      <a:pt x="144277" y="243332"/>
                    </a:moveTo>
                    <a:lnTo>
                      <a:pt x="156178" y="251654"/>
                    </a:lnTo>
                    <a:cubicBezTo>
                      <a:pt x="165994" y="258518"/>
                      <a:pt x="166136" y="269746"/>
                      <a:pt x="156493" y="276735"/>
                    </a:cubicBezTo>
                    <a:lnTo>
                      <a:pt x="131375" y="294937"/>
                    </a:lnTo>
                    <a:close/>
                    <a:moveTo>
                      <a:pt x="2762231" y="235001"/>
                    </a:moveTo>
                    <a:cubicBezTo>
                      <a:pt x="2766669" y="235001"/>
                      <a:pt x="2771108" y="236206"/>
                      <a:pt x="2774492" y="238616"/>
                    </a:cubicBezTo>
                    <a:lnTo>
                      <a:pt x="2823626" y="273592"/>
                    </a:lnTo>
                    <a:cubicBezTo>
                      <a:pt x="2830397" y="278413"/>
                      <a:pt x="2830397" y="286229"/>
                      <a:pt x="2823626" y="291049"/>
                    </a:cubicBezTo>
                    <a:lnTo>
                      <a:pt x="2772086" y="327738"/>
                    </a:lnTo>
                    <a:cubicBezTo>
                      <a:pt x="2765315" y="332559"/>
                      <a:pt x="2754336" y="332559"/>
                      <a:pt x="2747564" y="327738"/>
                    </a:cubicBezTo>
                    <a:lnTo>
                      <a:pt x="2698430" y="292762"/>
                    </a:lnTo>
                    <a:cubicBezTo>
                      <a:pt x="2691658" y="287942"/>
                      <a:pt x="2691658" y="280126"/>
                      <a:pt x="2698430" y="275305"/>
                    </a:cubicBezTo>
                    <a:lnTo>
                      <a:pt x="2749969" y="238616"/>
                    </a:lnTo>
                    <a:cubicBezTo>
                      <a:pt x="2753356" y="236206"/>
                      <a:pt x="2757793" y="235001"/>
                      <a:pt x="2762231" y="235001"/>
                    </a:cubicBezTo>
                    <a:close/>
                    <a:moveTo>
                      <a:pt x="1981075" y="235001"/>
                    </a:moveTo>
                    <a:cubicBezTo>
                      <a:pt x="1985513" y="235001"/>
                      <a:pt x="1989951" y="236206"/>
                      <a:pt x="1993337" y="238616"/>
                    </a:cubicBezTo>
                    <a:lnTo>
                      <a:pt x="2042471" y="273592"/>
                    </a:lnTo>
                    <a:cubicBezTo>
                      <a:pt x="2049243" y="278413"/>
                      <a:pt x="2049243" y="286229"/>
                      <a:pt x="2042471" y="291049"/>
                    </a:cubicBezTo>
                    <a:lnTo>
                      <a:pt x="1990931" y="327738"/>
                    </a:lnTo>
                    <a:cubicBezTo>
                      <a:pt x="1984161" y="332559"/>
                      <a:pt x="1973181" y="332559"/>
                      <a:pt x="1966409" y="327738"/>
                    </a:cubicBezTo>
                    <a:lnTo>
                      <a:pt x="1917275" y="292762"/>
                    </a:lnTo>
                    <a:cubicBezTo>
                      <a:pt x="1910503" y="287942"/>
                      <a:pt x="1910503" y="280126"/>
                      <a:pt x="1917275" y="275305"/>
                    </a:cubicBezTo>
                    <a:lnTo>
                      <a:pt x="1968814" y="238616"/>
                    </a:lnTo>
                    <a:cubicBezTo>
                      <a:pt x="1972200" y="236206"/>
                      <a:pt x="1976638" y="235001"/>
                      <a:pt x="1981075" y="235001"/>
                    </a:cubicBezTo>
                    <a:close/>
                    <a:moveTo>
                      <a:pt x="1200078" y="235001"/>
                    </a:moveTo>
                    <a:cubicBezTo>
                      <a:pt x="1204516" y="235001"/>
                      <a:pt x="1208953" y="236206"/>
                      <a:pt x="1212339" y="238616"/>
                    </a:cubicBezTo>
                    <a:lnTo>
                      <a:pt x="1261472" y="273592"/>
                    </a:lnTo>
                    <a:cubicBezTo>
                      <a:pt x="1268245" y="278413"/>
                      <a:pt x="1268245" y="286229"/>
                      <a:pt x="1261472" y="291049"/>
                    </a:cubicBezTo>
                    <a:lnTo>
                      <a:pt x="1209934" y="327738"/>
                    </a:lnTo>
                    <a:cubicBezTo>
                      <a:pt x="1203162" y="332559"/>
                      <a:pt x="1192182" y="332559"/>
                      <a:pt x="1185410" y="327738"/>
                    </a:cubicBezTo>
                    <a:lnTo>
                      <a:pt x="1136276" y="292762"/>
                    </a:lnTo>
                    <a:cubicBezTo>
                      <a:pt x="1129506" y="287942"/>
                      <a:pt x="1129506" y="280126"/>
                      <a:pt x="1136276" y="275305"/>
                    </a:cubicBezTo>
                    <a:lnTo>
                      <a:pt x="1187817" y="238616"/>
                    </a:lnTo>
                    <a:cubicBezTo>
                      <a:pt x="1191201" y="236206"/>
                      <a:pt x="1195639" y="235001"/>
                      <a:pt x="1200078" y="235001"/>
                    </a:cubicBezTo>
                    <a:close/>
                    <a:moveTo>
                      <a:pt x="420559" y="235001"/>
                    </a:moveTo>
                    <a:cubicBezTo>
                      <a:pt x="424996" y="235001"/>
                      <a:pt x="429434" y="236206"/>
                      <a:pt x="432820" y="238616"/>
                    </a:cubicBezTo>
                    <a:lnTo>
                      <a:pt x="481952" y="273592"/>
                    </a:lnTo>
                    <a:cubicBezTo>
                      <a:pt x="488725" y="278413"/>
                      <a:pt x="488725" y="286229"/>
                      <a:pt x="481952" y="291049"/>
                    </a:cubicBezTo>
                    <a:lnTo>
                      <a:pt x="430414" y="327738"/>
                    </a:lnTo>
                    <a:cubicBezTo>
                      <a:pt x="423642" y="332559"/>
                      <a:pt x="412662" y="332559"/>
                      <a:pt x="405892" y="327738"/>
                    </a:cubicBezTo>
                    <a:lnTo>
                      <a:pt x="356758" y="292762"/>
                    </a:lnTo>
                    <a:cubicBezTo>
                      <a:pt x="349986" y="287942"/>
                      <a:pt x="349986" y="280126"/>
                      <a:pt x="356758" y="275305"/>
                    </a:cubicBezTo>
                    <a:lnTo>
                      <a:pt x="408297" y="238616"/>
                    </a:lnTo>
                    <a:cubicBezTo>
                      <a:pt x="411683" y="236206"/>
                      <a:pt x="416121" y="235001"/>
                      <a:pt x="420559" y="235001"/>
                    </a:cubicBezTo>
                    <a:close/>
                    <a:moveTo>
                      <a:pt x="3359215" y="223092"/>
                    </a:moveTo>
                    <a:cubicBezTo>
                      <a:pt x="3361012" y="223092"/>
                      <a:pt x="3362810" y="223580"/>
                      <a:pt x="3364181" y="224556"/>
                    </a:cubicBezTo>
                    <a:lnTo>
                      <a:pt x="3386198" y="240229"/>
                    </a:lnTo>
                    <a:cubicBezTo>
                      <a:pt x="3388940" y="242181"/>
                      <a:pt x="3388940" y="245346"/>
                      <a:pt x="3386198" y="247298"/>
                    </a:cubicBezTo>
                    <a:lnTo>
                      <a:pt x="3366612" y="261240"/>
                    </a:lnTo>
                    <a:cubicBezTo>
                      <a:pt x="3363871" y="263192"/>
                      <a:pt x="3359424" y="263192"/>
                      <a:pt x="3356682" y="261240"/>
                    </a:cubicBezTo>
                    <a:lnTo>
                      <a:pt x="3334665" y="245567"/>
                    </a:lnTo>
                    <a:cubicBezTo>
                      <a:pt x="3331923" y="243616"/>
                      <a:pt x="3331923" y="240450"/>
                      <a:pt x="3334665" y="238497"/>
                    </a:cubicBezTo>
                    <a:lnTo>
                      <a:pt x="3354249" y="224556"/>
                    </a:lnTo>
                    <a:cubicBezTo>
                      <a:pt x="3355620" y="223580"/>
                      <a:pt x="3357418" y="223092"/>
                      <a:pt x="3359215" y="223092"/>
                    </a:cubicBezTo>
                    <a:close/>
                    <a:moveTo>
                      <a:pt x="2578060" y="223092"/>
                    </a:moveTo>
                    <a:cubicBezTo>
                      <a:pt x="2579856" y="223092"/>
                      <a:pt x="2581654" y="223580"/>
                      <a:pt x="2583025" y="224556"/>
                    </a:cubicBezTo>
                    <a:lnTo>
                      <a:pt x="2605042" y="240229"/>
                    </a:lnTo>
                    <a:cubicBezTo>
                      <a:pt x="2607785" y="242181"/>
                      <a:pt x="2607785" y="245346"/>
                      <a:pt x="2605042" y="247298"/>
                    </a:cubicBezTo>
                    <a:lnTo>
                      <a:pt x="2585458" y="261240"/>
                    </a:lnTo>
                    <a:cubicBezTo>
                      <a:pt x="2582715" y="263192"/>
                      <a:pt x="2578268" y="263192"/>
                      <a:pt x="2575527" y="261240"/>
                    </a:cubicBezTo>
                    <a:lnTo>
                      <a:pt x="2553509" y="245567"/>
                    </a:lnTo>
                    <a:cubicBezTo>
                      <a:pt x="2550767" y="243616"/>
                      <a:pt x="2550767" y="240450"/>
                      <a:pt x="2553509" y="238497"/>
                    </a:cubicBezTo>
                    <a:lnTo>
                      <a:pt x="2573094" y="224556"/>
                    </a:lnTo>
                    <a:cubicBezTo>
                      <a:pt x="2574466" y="223580"/>
                      <a:pt x="2576263" y="223092"/>
                      <a:pt x="2578060" y="223092"/>
                    </a:cubicBezTo>
                    <a:close/>
                    <a:moveTo>
                      <a:pt x="1797062" y="223092"/>
                    </a:moveTo>
                    <a:cubicBezTo>
                      <a:pt x="1798859" y="223092"/>
                      <a:pt x="1800656" y="223580"/>
                      <a:pt x="1802027" y="224556"/>
                    </a:cubicBezTo>
                    <a:lnTo>
                      <a:pt x="1824045" y="240229"/>
                    </a:lnTo>
                    <a:cubicBezTo>
                      <a:pt x="1826786" y="242181"/>
                      <a:pt x="1826786" y="245346"/>
                      <a:pt x="1824045" y="247298"/>
                    </a:cubicBezTo>
                    <a:lnTo>
                      <a:pt x="1804460" y="261240"/>
                    </a:lnTo>
                    <a:cubicBezTo>
                      <a:pt x="1801718" y="263192"/>
                      <a:pt x="1797271" y="263192"/>
                      <a:pt x="1794530" y="261240"/>
                    </a:cubicBezTo>
                    <a:lnTo>
                      <a:pt x="1772512" y="245567"/>
                    </a:lnTo>
                    <a:cubicBezTo>
                      <a:pt x="1769770" y="243616"/>
                      <a:pt x="1769770" y="240450"/>
                      <a:pt x="1772512" y="238497"/>
                    </a:cubicBezTo>
                    <a:lnTo>
                      <a:pt x="1792097" y="224556"/>
                    </a:lnTo>
                    <a:cubicBezTo>
                      <a:pt x="1793467" y="223580"/>
                      <a:pt x="1795264" y="223092"/>
                      <a:pt x="1797062" y="223092"/>
                    </a:cubicBezTo>
                    <a:close/>
                    <a:moveTo>
                      <a:pt x="1017542" y="223092"/>
                    </a:moveTo>
                    <a:cubicBezTo>
                      <a:pt x="1019339" y="223092"/>
                      <a:pt x="1021136" y="223580"/>
                      <a:pt x="1022508" y="224556"/>
                    </a:cubicBezTo>
                    <a:lnTo>
                      <a:pt x="1044525" y="240229"/>
                    </a:lnTo>
                    <a:cubicBezTo>
                      <a:pt x="1047268" y="242181"/>
                      <a:pt x="1047268" y="245346"/>
                      <a:pt x="1044525" y="247298"/>
                    </a:cubicBezTo>
                    <a:lnTo>
                      <a:pt x="1024940" y="261240"/>
                    </a:lnTo>
                    <a:cubicBezTo>
                      <a:pt x="1022199" y="263192"/>
                      <a:pt x="1017751" y="263192"/>
                      <a:pt x="1015010" y="261240"/>
                    </a:cubicBezTo>
                    <a:lnTo>
                      <a:pt x="992992" y="245567"/>
                    </a:lnTo>
                    <a:cubicBezTo>
                      <a:pt x="990250" y="243616"/>
                      <a:pt x="990250" y="240450"/>
                      <a:pt x="992992" y="238497"/>
                    </a:cubicBezTo>
                    <a:lnTo>
                      <a:pt x="1012576" y="224556"/>
                    </a:lnTo>
                    <a:cubicBezTo>
                      <a:pt x="1013948" y="223580"/>
                      <a:pt x="1015746" y="223092"/>
                      <a:pt x="1017542" y="223092"/>
                    </a:cubicBezTo>
                    <a:close/>
                    <a:moveTo>
                      <a:pt x="236544" y="223092"/>
                    </a:moveTo>
                    <a:cubicBezTo>
                      <a:pt x="238342" y="223092"/>
                      <a:pt x="240139" y="223580"/>
                      <a:pt x="241510" y="224556"/>
                    </a:cubicBezTo>
                    <a:lnTo>
                      <a:pt x="263528" y="240229"/>
                    </a:lnTo>
                    <a:cubicBezTo>
                      <a:pt x="266269" y="242181"/>
                      <a:pt x="266269" y="245346"/>
                      <a:pt x="263528" y="247298"/>
                    </a:cubicBezTo>
                    <a:lnTo>
                      <a:pt x="243942" y="261240"/>
                    </a:lnTo>
                    <a:cubicBezTo>
                      <a:pt x="241201" y="263192"/>
                      <a:pt x="236754" y="263192"/>
                      <a:pt x="234011" y="261240"/>
                    </a:cubicBezTo>
                    <a:lnTo>
                      <a:pt x="211995" y="245567"/>
                    </a:lnTo>
                    <a:cubicBezTo>
                      <a:pt x="209252" y="243616"/>
                      <a:pt x="209252" y="240450"/>
                      <a:pt x="211995" y="238497"/>
                    </a:cubicBezTo>
                    <a:lnTo>
                      <a:pt x="231578" y="224556"/>
                    </a:lnTo>
                    <a:cubicBezTo>
                      <a:pt x="232950" y="223580"/>
                      <a:pt x="234747" y="223092"/>
                      <a:pt x="236544" y="223092"/>
                    </a:cubicBezTo>
                    <a:close/>
                    <a:moveTo>
                      <a:pt x="3435018" y="215296"/>
                    </a:moveTo>
                    <a:lnTo>
                      <a:pt x="3447361" y="264669"/>
                    </a:lnTo>
                    <a:lnTo>
                      <a:pt x="3415748" y="242163"/>
                    </a:lnTo>
                    <a:cubicBezTo>
                      <a:pt x="3410645" y="238532"/>
                      <a:pt x="3410645" y="232645"/>
                      <a:pt x="3415748" y="229014"/>
                    </a:cubicBezTo>
                    <a:close/>
                    <a:moveTo>
                      <a:pt x="3210268" y="210979"/>
                    </a:moveTo>
                    <a:cubicBezTo>
                      <a:pt x="3216643" y="210938"/>
                      <a:pt x="3223040" y="212630"/>
                      <a:pt x="3227948" y="216061"/>
                    </a:cubicBezTo>
                    <a:lnTo>
                      <a:pt x="3278849" y="251654"/>
                    </a:lnTo>
                    <a:cubicBezTo>
                      <a:pt x="3288664" y="258518"/>
                      <a:pt x="3288805" y="269746"/>
                      <a:pt x="3279164" y="276735"/>
                    </a:cubicBezTo>
                    <a:lnTo>
                      <a:pt x="3232014" y="310904"/>
                    </a:lnTo>
                    <a:cubicBezTo>
                      <a:pt x="3222371" y="317891"/>
                      <a:pt x="3206598" y="317992"/>
                      <a:pt x="3196781" y="311127"/>
                    </a:cubicBezTo>
                    <a:lnTo>
                      <a:pt x="3145880" y="275535"/>
                    </a:lnTo>
                    <a:cubicBezTo>
                      <a:pt x="3136065" y="268669"/>
                      <a:pt x="3135924" y="257442"/>
                      <a:pt x="3145566" y="250454"/>
                    </a:cubicBezTo>
                    <a:lnTo>
                      <a:pt x="3192715" y="216285"/>
                    </a:lnTo>
                    <a:cubicBezTo>
                      <a:pt x="3197536" y="212791"/>
                      <a:pt x="3203891" y="211020"/>
                      <a:pt x="3210268" y="210979"/>
                    </a:cubicBezTo>
                    <a:close/>
                    <a:moveTo>
                      <a:pt x="2429112" y="210979"/>
                    </a:moveTo>
                    <a:cubicBezTo>
                      <a:pt x="2435487" y="210938"/>
                      <a:pt x="2441884" y="212630"/>
                      <a:pt x="2446792" y="216061"/>
                    </a:cubicBezTo>
                    <a:lnTo>
                      <a:pt x="2497693" y="251654"/>
                    </a:lnTo>
                    <a:cubicBezTo>
                      <a:pt x="2507508" y="258518"/>
                      <a:pt x="2507650" y="269746"/>
                      <a:pt x="2498007" y="276735"/>
                    </a:cubicBezTo>
                    <a:lnTo>
                      <a:pt x="2450858" y="310904"/>
                    </a:lnTo>
                    <a:cubicBezTo>
                      <a:pt x="2441216" y="317891"/>
                      <a:pt x="2425442" y="317992"/>
                      <a:pt x="2415626" y="311127"/>
                    </a:cubicBezTo>
                    <a:lnTo>
                      <a:pt x="2364726" y="275535"/>
                    </a:lnTo>
                    <a:cubicBezTo>
                      <a:pt x="2354909" y="268669"/>
                      <a:pt x="2354768" y="257442"/>
                      <a:pt x="2364411" y="250454"/>
                    </a:cubicBezTo>
                    <a:lnTo>
                      <a:pt x="2411561" y="216285"/>
                    </a:lnTo>
                    <a:cubicBezTo>
                      <a:pt x="2416382" y="212791"/>
                      <a:pt x="2422736" y="211020"/>
                      <a:pt x="2429112" y="210979"/>
                    </a:cubicBezTo>
                    <a:close/>
                    <a:moveTo>
                      <a:pt x="1648114" y="210979"/>
                    </a:moveTo>
                    <a:cubicBezTo>
                      <a:pt x="1654488" y="210938"/>
                      <a:pt x="1660886" y="212630"/>
                      <a:pt x="1665794" y="216061"/>
                    </a:cubicBezTo>
                    <a:lnTo>
                      <a:pt x="1716695" y="251654"/>
                    </a:lnTo>
                    <a:cubicBezTo>
                      <a:pt x="1726511" y="258518"/>
                      <a:pt x="1726653" y="269746"/>
                      <a:pt x="1717010" y="276735"/>
                    </a:cubicBezTo>
                    <a:lnTo>
                      <a:pt x="1669861" y="310904"/>
                    </a:lnTo>
                    <a:cubicBezTo>
                      <a:pt x="1660217" y="317891"/>
                      <a:pt x="1644445" y="317992"/>
                      <a:pt x="1634628" y="311127"/>
                    </a:cubicBezTo>
                    <a:lnTo>
                      <a:pt x="1583728" y="275535"/>
                    </a:lnTo>
                    <a:cubicBezTo>
                      <a:pt x="1573912" y="268669"/>
                      <a:pt x="1573770" y="257442"/>
                      <a:pt x="1583414" y="250454"/>
                    </a:cubicBezTo>
                    <a:lnTo>
                      <a:pt x="1630563" y="216285"/>
                    </a:lnTo>
                    <a:cubicBezTo>
                      <a:pt x="1635384" y="212791"/>
                      <a:pt x="1641737" y="211020"/>
                      <a:pt x="1648114" y="210979"/>
                    </a:cubicBezTo>
                    <a:close/>
                    <a:moveTo>
                      <a:pt x="868594" y="210979"/>
                    </a:moveTo>
                    <a:cubicBezTo>
                      <a:pt x="874970" y="210938"/>
                      <a:pt x="881368" y="212630"/>
                      <a:pt x="886275" y="216061"/>
                    </a:cubicBezTo>
                    <a:lnTo>
                      <a:pt x="937177" y="251654"/>
                    </a:lnTo>
                    <a:cubicBezTo>
                      <a:pt x="946992" y="258518"/>
                      <a:pt x="947133" y="269746"/>
                      <a:pt x="937491" y="276735"/>
                    </a:cubicBezTo>
                    <a:lnTo>
                      <a:pt x="890341" y="310904"/>
                    </a:lnTo>
                    <a:cubicBezTo>
                      <a:pt x="880699" y="317891"/>
                      <a:pt x="864925" y="317992"/>
                      <a:pt x="855107" y="311127"/>
                    </a:cubicBezTo>
                    <a:lnTo>
                      <a:pt x="804208" y="275535"/>
                    </a:lnTo>
                    <a:cubicBezTo>
                      <a:pt x="794392" y="268669"/>
                      <a:pt x="794251" y="257442"/>
                      <a:pt x="803894" y="250454"/>
                    </a:cubicBezTo>
                    <a:lnTo>
                      <a:pt x="851043" y="216285"/>
                    </a:lnTo>
                    <a:cubicBezTo>
                      <a:pt x="855864" y="212791"/>
                      <a:pt x="862219" y="211020"/>
                      <a:pt x="868594" y="210979"/>
                    </a:cubicBezTo>
                    <a:close/>
                    <a:moveTo>
                      <a:pt x="2859876" y="208951"/>
                    </a:moveTo>
                    <a:cubicBezTo>
                      <a:pt x="2862727" y="208951"/>
                      <a:pt x="2865580" y="209725"/>
                      <a:pt x="2867756" y="211275"/>
                    </a:cubicBezTo>
                    <a:lnTo>
                      <a:pt x="2899338" y="233756"/>
                    </a:lnTo>
                    <a:cubicBezTo>
                      <a:pt x="2903689" y="236854"/>
                      <a:pt x="2903689" y="241878"/>
                      <a:pt x="2899338" y="244977"/>
                    </a:cubicBezTo>
                    <a:lnTo>
                      <a:pt x="2862379" y="271286"/>
                    </a:lnTo>
                    <a:cubicBezTo>
                      <a:pt x="2858028" y="274383"/>
                      <a:pt x="2850970" y="274383"/>
                      <a:pt x="2846618" y="271286"/>
                    </a:cubicBezTo>
                    <a:lnTo>
                      <a:pt x="2815038" y="248805"/>
                    </a:lnTo>
                    <a:cubicBezTo>
                      <a:pt x="2810684" y="245705"/>
                      <a:pt x="2810684" y="240681"/>
                      <a:pt x="2815038" y="237583"/>
                    </a:cubicBezTo>
                    <a:lnTo>
                      <a:pt x="2851994" y="211275"/>
                    </a:lnTo>
                    <a:cubicBezTo>
                      <a:pt x="2854170" y="209726"/>
                      <a:pt x="2857023" y="208951"/>
                      <a:pt x="2859876" y="208951"/>
                    </a:cubicBezTo>
                    <a:close/>
                    <a:moveTo>
                      <a:pt x="2078720" y="208951"/>
                    </a:moveTo>
                    <a:cubicBezTo>
                      <a:pt x="2081572" y="208951"/>
                      <a:pt x="2084425" y="209725"/>
                      <a:pt x="2086601" y="211275"/>
                    </a:cubicBezTo>
                    <a:lnTo>
                      <a:pt x="2118182" y="233756"/>
                    </a:lnTo>
                    <a:cubicBezTo>
                      <a:pt x="2122535" y="236854"/>
                      <a:pt x="2122535" y="241878"/>
                      <a:pt x="2118182" y="244977"/>
                    </a:cubicBezTo>
                    <a:lnTo>
                      <a:pt x="2081224" y="271286"/>
                    </a:lnTo>
                    <a:cubicBezTo>
                      <a:pt x="2076872" y="274383"/>
                      <a:pt x="2069815" y="274383"/>
                      <a:pt x="2065463" y="271286"/>
                    </a:cubicBezTo>
                    <a:lnTo>
                      <a:pt x="2033882" y="248805"/>
                    </a:lnTo>
                    <a:cubicBezTo>
                      <a:pt x="2029529" y="245705"/>
                      <a:pt x="2029529" y="240681"/>
                      <a:pt x="2033882" y="237583"/>
                    </a:cubicBezTo>
                    <a:lnTo>
                      <a:pt x="2070839" y="211275"/>
                    </a:lnTo>
                    <a:cubicBezTo>
                      <a:pt x="2073014" y="209726"/>
                      <a:pt x="2075867" y="208951"/>
                      <a:pt x="2078720" y="208951"/>
                    </a:cubicBezTo>
                    <a:close/>
                    <a:moveTo>
                      <a:pt x="1297722" y="208951"/>
                    </a:moveTo>
                    <a:cubicBezTo>
                      <a:pt x="1300575" y="208951"/>
                      <a:pt x="1303428" y="209725"/>
                      <a:pt x="1305604" y="211275"/>
                    </a:cubicBezTo>
                    <a:lnTo>
                      <a:pt x="1337184" y="233756"/>
                    </a:lnTo>
                    <a:cubicBezTo>
                      <a:pt x="1341537" y="236854"/>
                      <a:pt x="1341537" y="241878"/>
                      <a:pt x="1337184" y="244977"/>
                    </a:cubicBezTo>
                    <a:lnTo>
                      <a:pt x="1300226" y="271286"/>
                    </a:lnTo>
                    <a:cubicBezTo>
                      <a:pt x="1295874" y="274383"/>
                      <a:pt x="1288816" y="274383"/>
                      <a:pt x="1284465" y="271286"/>
                    </a:cubicBezTo>
                    <a:lnTo>
                      <a:pt x="1252883" y="248805"/>
                    </a:lnTo>
                    <a:cubicBezTo>
                      <a:pt x="1248530" y="245705"/>
                      <a:pt x="1248530" y="240681"/>
                      <a:pt x="1252883" y="237583"/>
                    </a:cubicBezTo>
                    <a:lnTo>
                      <a:pt x="1289842" y="211275"/>
                    </a:lnTo>
                    <a:cubicBezTo>
                      <a:pt x="1292017" y="209726"/>
                      <a:pt x="1294870" y="208951"/>
                      <a:pt x="1297722" y="208951"/>
                    </a:cubicBezTo>
                    <a:close/>
                    <a:moveTo>
                      <a:pt x="518203" y="208951"/>
                    </a:moveTo>
                    <a:cubicBezTo>
                      <a:pt x="521055" y="208951"/>
                      <a:pt x="523908" y="209725"/>
                      <a:pt x="526084" y="211275"/>
                    </a:cubicBezTo>
                    <a:lnTo>
                      <a:pt x="557666" y="233756"/>
                    </a:lnTo>
                    <a:cubicBezTo>
                      <a:pt x="562017" y="236854"/>
                      <a:pt x="562017" y="241878"/>
                      <a:pt x="557666" y="244977"/>
                    </a:cubicBezTo>
                    <a:lnTo>
                      <a:pt x="520707" y="271286"/>
                    </a:lnTo>
                    <a:cubicBezTo>
                      <a:pt x="516354" y="274383"/>
                      <a:pt x="509298" y="274383"/>
                      <a:pt x="504945" y="271286"/>
                    </a:cubicBezTo>
                    <a:lnTo>
                      <a:pt x="473364" y="248805"/>
                    </a:lnTo>
                    <a:cubicBezTo>
                      <a:pt x="469010" y="245705"/>
                      <a:pt x="469010" y="240681"/>
                      <a:pt x="473364" y="237583"/>
                    </a:cubicBezTo>
                    <a:lnTo>
                      <a:pt x="510322" y="211275"/>
                    </a:lnTo>
                    <a:cubicBezTo>
                      <a:pt x="512498" y="209726"/>
                      <a:pt x="515351" y="208951"/>
                      <a:pt x="518203" y="208951"/>
                    </a:cubicBezTo>
                    <a:close/>
                    <a:moveTo>
                      <a:pt x="3101377" y="203137"/>
                    </a:moveTo>
                    <a:cubicBezTo>
                      <a:pt x="3105088" y="203168"/>
                      <a:pt x="3108780" y="204207"/>
                      <a:pt x="3111580" y="206247"/>
                    </a:cubicBezTo>
                    <a:lnTo>
                      <a:pt x="3123588" y="214998"/>
                    </a:lnTo>
                    <a:cubicBezTo>
                      <a:pt x="3129183" y="219077"/>
                      <a:pt x="3129075" y="225613"/>
                      <a:pt x="3123346" y="229595"/>
                    </a:cubicBezTo>
                    <a:lnTo>
                      <a:pt x="3092048" y="251356"/>
                    </a:lnTo>
                    <a:cubicBezTo>
                      <a:pt x="3086319" y="255339"/>
                      <a:pt x="3077139" y="255263"/>
                      <a:pt x="3071543" y="251184"/>
                    </a:cubicBezTo>
                    <a:lnTo>
                      <a:pt x="3059534" y="242432"/>
                    </a:lnTo>
                    <a:cubicBezTo>
                      <a:pt x="3053939" y="238354"/>
                      <a:pt x="3054046" y="231817"/>
                      <a:pt x="3059776" y="227834"/>
                    </a:cubicBezTo>
                    <a:lnTo>
                      <a:pt x="3091073" y="206075"/>
                    </a:lnTo>
                    <a:cubicBezTo>
                      <a:pt x="3093937" y="204082"/>
                      <a:pt x="3097666" y="203106"/>
                      <a:pt x="3101377" y="203137"/>
                    </a:cubicBezTo>
                    <a:close/>
                    <a:moveTo>
                      <a:pt x="2320221" y="203137"/>
                    </a:moveTo>
                    <a:cubicBezTo>
                      <a:pt x="2323932" y="203168"/>
                      <a:pt x="2327626" y="204207"/>
                      <a:pt x="2330424" y="206247"/>
                    </a:cubicBezTo>
                    <a:lnTo>
                      <a:pt x="2342433" y="214998"/>
                    </a:lnTo>
                    <a:cubicBezTo>
                      <a:pt x="2348028" y="219077"/>
                      <a:pt x="2347919" y="225613"/>
                      <a:pt x="2342190" y="229595"/>
                    </a:cubicBezTo>
                    <a:lnTo>
                      <a:pt x="2310893" y="251356"/>
                    </a:lnTo>
                    <a:cubicBezTo>
                      <a:pt x="2305165" y="255339"/>
                      <a:pt x="2295983" y="255263"/>
                      <a:pt x="2290387" y="251184"/>
                    </a:cubicBezTo>
                    <a:lnTo>
                      <a:pt x="2278378" y="242432"/>
                    </a:lnTo>
                    <a:cubicBezTo>
                      <a:pt x="2272783" y="238354"/>
                      <a:pt x="2272892" y="231817"/>
                      <a:pt x="2278621" y="227834"/>
                    </a:cubicBezTo>
                    <a:lnTo>
                      <a:pt x="2309917" y="206075"/>
                    </a:lnTo>
                    <a:cubicBezTo>
                      <a:pt x="2312782" y="204082"/>
                      <a:pt x="2316510" y="203106"/>
                      <a:pt x="2320221" y="203137"/>
                    </a:cubicBezTo>
                    <a:close/>
                    <a:moveTo>
                      <a:pt x="1539223" y="203137"/>
                    </a:moveTo>
                    <a:cubicBezTo>
                      <a:pt x="1542934" y="203168"/>
                      <a:pt x="1546628" y="204207"/>
                      <a:pt x="1549426" y="206247"/>
                    </a:cubicBezTo>
                    <a:lnTo>
                      <a:pt x="1561434" y="214998"/>
                    </a:lnTo>
                    <a:cubicBezTo>
                      <a:pt x="1567029" y="219077"/>
                      <a:pt x="1566922" y="225613"/>
                      <a:pt x="1561193" y="229595"/>
                    </a:cubicBezTo>
                    <a:lnTo>
                      <a:pt x="1529895" y="251356"/>
                    </a:lnTo>
                    <a:cubicBezTo>
                      <a:pt x="1524166" y="255339"/>
                      <a:pt x="1514985" y="255263"/>
                      <a:pt x="1509390" y="251184"/>
                    </a:cubicBezTo>
                    <a:lnTo>
                      <a:pt x="1497380" y="242432"/>
                    </a:lnTo>
                    <a:cubicBezTo>
                      <a:pt x="1491785" y="238354"/>
                      <a:pt x="1491894" y="231817"/>
                      <a:pt x="1497623" y="227834"/>
                    </a:cubicBezTo>
                    <a:lnTo>
                      <a:pt x="1528920" y="206075"/>
                    </a:lnTo>
                    <a:cubicBezTo>
                      <a:pt x="1531784" y="204082"/>
                      <a:pt x="1535512" y="203106"/>
                      <a:pt x="1539223" y="203137"/>
                    </a:cubicBezTo>
                    <a:close/>
                    <a:moveTo>
                      <a:pt x="759704" y="203137"/>
                    </a:moveTo>
                    <a:cubicBezTo>
                      <a:pt x="763415" y="203168"/>
                      <a:pt x="767109" y="204207"/>
                      <a:pt x="769907" y="206247"/>
                    </a:cubicBezTo>
                    <a:lnTo>
                      <a:pt x="781915" y="214998"/>
                    </a:lnTo>
                    <a:cubicBezTo>
                      <a:pt x="787510" y="219077"/>
                      <a:pt x="787403" y="225613"/>
                      <a:pt x="781673" y="229595"/>
                    </a:cubicBezTo>
                    <a:lnTo>
                      <a:pt x="750376" y="251356"/>
                    </a:lnTo>
                    <a:cubicBezTo>
                      <a:pt x="744647" y="255339"/>
                      <a:pt x="735466" y="255263"/>
                      <a:pt x="729870" y="251184"/>
                    </a:cubicBezTo>
                    <a:lnTo>
                      <a:pt x="717862" y="242432"/>
                    </a:lnTo>
                    <a:cubicBezTo>
                      <a:pt x="712267" y="238354"/>
                      <a:pt x="712375" y="231817"/>
                      <a:pt x="718103" y="227834"/>
                    </a:cubicBezTo>
                    <a:lnTo>
                      <a:pt x="749400" y="206075"/>
                    </a:lnTo>
                    <a:cubicBezTo>
                      <a:pt x="752265" y="204082"/>
                      <a:pt x="755993" y="203106"/>
                      <a:pt x="759704" y="203137"/>
                    </a:cubicBezTo>
                    <a:close/>
                    <a:moveTo>
                      <a:pt x="3376839" y="196757"/>
                    </a:moveTo>
                    <a:cubicBezTo>
                      <a:pt x="3379121" y="196830"/>
                      <a:pt x="3381360" y="197520"/>
                      <a:pt x="3383024" y="198814"/>
                    </a:cubicBezTo>
                    <a:lnTo>
                      <a:pt x="3390159" y="204365"/>
                    </a:lnTo>
                    <a:cubicBezTo>
                      <a:pt x="3393483" y="206952"/>
                      <a:pt x="3393232" y="210966"/>
                      <a:pt x="3389600" y="213335"/>
                    </a:cubicBezTo>
                    <a:lnTo>
                      <a:pt x="3381801" y="218413"/>
                    </a:lnTo>
                    <a:cubicBezTo>
                      <a:pt x="3378167" y="220780"/>
                      <a:pt x="3372527" y="220602"/>
                      <a:pt x="3369202" y="218014"/>
                    </a:cubicBezTo>
                    <a:lnTo>
                      <a:pt x="3362068" y="212464"/>
                    </a:lnTo>
                    <a:cubicBezTo>
                      <a:pt x="3358743" y="209878"/>
                      <a:pt x="3358992" y="205862"/>
                      <a:pt x="3362626" y="203496"/>
                    </a:cubicBezTo>
                    <a:lnTo>
                      <a:pt x="3370425" y="198416"/>
                    </a:lnTo>
                    <a:cubicBezTo>
                      <a:pt x="3372241" y="197233"/>
                      <a:pt x="3374560" y="196685"/>
                      <a:pt x="3376839" y="196757"/>
                    </a:cubicBezTo>
                    <a:close/>
                    <a:moveTo>
                      <a:pt x="2595683" y="196757"/>
                    </a:moveTo>
                    <a:cubicBezTo>
                      <a:pt x="2597965" y="196830"/>
                      <a:pt x="2600206" y="197520"/>
                      <a:pt x="2601868" y="198814"/>
                    </a:cubicBezTo>
                    <a:lnTo>
                      <a:pt x="2609004" y="204365"/>
                    </a:lnTo>
                    <a:cubicBezTo>
                      <a:pt x="2612327" y="206952"/>
                      <a:pt x="2612077" y="210966"/>
                      <a:pt x="2608444" y="213335"/>
                    </a:cubicBezTo>
                    <a:lnTo>
                      <a:pt x="2600646" y="218413"/>
                    </a:lnTo>
                    <a:cubicBezTo>
                      <a:pt x="2597012" y="220780"/>
                      <a:pt x="2591371" y="220602"/>
                      <a:pt x="2588046" y="218014"/>
                    </a:cubicBezTo>
                    <a:lnTo>
                      <a:pt x="2580912" y="212464"/>
                    </a:lnTo>
                    <a:cubicBezTo>
                      <a:pt x="2577587" y="209878"/>
                      <a:pt x="2577837" y="205862"/>
                      <a:pt x="2581470" y="203496"/>
                    </a:cubicBezTo>
                    <a:lnTo>
                      <a:pt x="2589269" y="198416"/>
                    </a:lnTo>
                    <a:cubicBezTo>
                      <a:pt x="2591085" y="197233"/>
                      <a:pt x="2593404" y="196685"/>
                      <a:pt x="2595683" y="196757"/>
                    </a:cubicBezTo>
                    <a:close/>
                    <a:moveTo>
                      <a:pt x="1814686" y="196757"/>
                    </a:moveTo>
                    <a:cubicBezTo>
                      <a:pt x="1816966" y="196830"/>
                      <a:pt x="1819207" y="197520"/>
                      <a:pt x="1820870" y="198814"/>
                    </a:cubicBezTo>
                    <a:lnTo>
                      <a:pt x="1828005" y="204365"/>
                    </a:lnTo>
                    <a:cubicBezTo>
                      <a:pt x="1831330" y="206952"/>
                      <a:pt x="1831080" y="210966"/>
                      <a:pt x="1827447" y="213335"/>
                    </a:cubicBezTo>
                    <a:lnTo>
                      <a:pt x="1819648" y="218413"/>
                    </a:lnTo>
                    <a:cubicBezTo>
                      <a:pt x="1816014" y="220780"/>
                      <a:pt x="1810374" y="220602"/>
                      <a:pt x="1807049" y="218014"/>
                    </a:cubicBezTo>
                    <a:lnTo>
                      <a:pt x="1799914" y="212464"/>
                    </a:lnTo>
                    <a:cubicBezTo>
                      <a:pt x="1796590" y="209878"/>
                      <a:pt x="1796839" y="205862"/>
                      <a:pt x="1800473" y="203496"/>
                    </a:cubicBezTo>
                    <a:lnTo>
                      <a:pt x="1808272" y="198416"/>
                    </a:lnTo>
                    <a:cubicBezTo>
                      <a:pt x="1810088" y="197233"/>
                      <a:pt x="1812406" y="196685"/>
                      <a:pt x="1814686" y="196757"/>
                    </a:cubicBezTo>
                    <a:close/>
                    <a:moveTo>
                      <a:pt x="1035166" y="196757"/>
                    </a:moveTo>
                    <a:cubicBezTo>
                      <a:pt x="1037448" y="196830"/>
                      <a:pt x="1039688" y="197520"/>
                      <a:pt x="1041351" y="198814"/>
                    </a:cubicBezTo>
                    <a:lnTo>
                      <a:pt x="1048486" y="204365"/>
                    </a:lnTo>
                    <a:cubicBezTo>
                      <a:pt x="1051811" y="206952"/>
                      <a:pt x="1051560" y="210966"/>
                      <a:pt x="1047927" y="213335"/>
                    </a:cubicBezTo>
                    <a:lnTo>
                      <a:pt x="1040128" y="218413"/>
                    </a:lnTo>
                    <a:cubicBezTo>
                      <a:pt x="1036495" y="220780"/>
                      <a:pt x="1030854" y="220602"/>
                      <a:pt x="1027529" y="218014"/>
                    </a:cubicBezTo>
                    <a:lnTo>
                      <a:pt x="1020395" y="212464"/>
                    </a:lnTo>
                    <a:cubicBezTo>
                      <a:pt x="1017070" y="209878"/>
                      <a:pt x="1017320" y="205862"/>
                      <a:pt x="1020953" y="203496"/>
                    </a:cubicBezTo>
                    <a:lnTo>
                      <a:pt x="1028753" y="198416"/>
                    </a:lnTo>
                    <a:cubicBezTo>
                      <a:pt x="1030568" y="197233"/>
                      <a:pt x="1032887" y="196685"/>
                      <a:pt x="1035166" y="196757"/>
                    </a:cubicBezTo>
                    <a:close/>
                    <a:moveTo>
                      <a:pt x="254168" y="196757"/>
                    </a:moveTo>
                    <a:cubicBezTo>
                      <a:pt x="256450" y="196830"/>
                      <a:pt x="258691" y="197520"/>
                      <a:pt x="260353" y="198814"/>
                    </a:cubicBezTo>
                    <a:lnTo>
                      <a:pt x="267488" y="204365"/>
                    </a:lnTo>
                    <a:cubicBezTo>
                      <a:pt x="270813" y="206952"/>
                      <a:pt x="270561" y="210966"/>
                      <a:pt x="266929" y="213335"/>
                    </a:cubicBezTo>
                    <a:lnTo>
                      <a:pt x="259131" y="218413"/>
                    </a:lnTo>
                    <a:cubicBezTo>
                      <a:pt x="255496" y="220780"/>
                      <a:pt x="249857" y="220602"/>
                      <a:pt x="246532" y="218014"/>
                    </a:cubicBezTo>
                    <a:lnTo>
                      <a:pt x="239397" y="212464"/>
                    </a:lnTo>
                    <a:cubicBezTo>
                      <a:pt x="236072" y="209878"/>
                      <a:pt x="236321" y="205862"/>
                      <a:pt x="239956" y="203496"/>
                    </a:cubicBezTo>
                    <a:lnTo>
                      <a:pt x="247754" y="198416"/>
                    </a:lnTo>
                    <a:cubicBezTo>
                      <a:pt x="249570" y="197233"/>
                      <a:pt x="251889" y="196685"/>
                      <a:pt x="254168" y="196757"/>
                    </a:cubicBezTo>
                    <a:close/>
                    <a:moveTo>
                      <a:pt x="2693438" y="191087"/>
                    </a:moveTo>
                    <a:cubicBezTo>
                      <a:pt x="2696780" y="191087"/>
                      <a:pt x="2700123" y="191995"/>
                      <a:pt x="2702674" y="193810"/>
                    </a:cubicBezTo>
                    <a:lnTo>
                      <a:pt x="2739680" y="220154"/>
                    </a:lnTo>
                    <a:cubicBezTo>
                      <a:pt x="2744780" y="223786"/>
                      <a:pt x="2744780" y="229672"/>
                      <a:pt x="2739680" y="233304"/>
                    </a:cubicBezTo>
                    <a:lnTo>
                      <a:pt x="2690227" y="268507"/>
                    </a:lnTo>
                    <a:cubicBezTo>
                      <a:pt x="2685126" y="272138"/>
                      <a:pt x="2676856" y="272138"/>
                      <a:pt x="2671756" y="268507"/>
                    </a:cubicBezTo>
                    <a:lnTo>
                      <a:pt x="2634749" y="242163"/>
                    </a:lnTo>
                    <a:cubicBezTo>
                      <a:pt x="2629648" y="238532"/>
                      <a:pt x="2629648" y="232645"/>
                      <a:pt x="2634749" y="229014"/>
                    </a:cubicBezTo>
                    <a:lnTo>
                      <a:pt x="2684202" y="193810"/>
                    </a:lnTo>
                    <a:cubicBezTo>
                      <a:pt x="2686753" y="191995"/>
                      <a:pt x="2690095" y="191087"/>
                      <a:pt x="2693438" y="191087"/>
                    </a:cubicBezTo>
                    <a:close/>
                    <a:moveTo>
                      <a:pt x="1912282" y="191087"/>
                    </a:moveTo>
                    <a:cubicBezTo>
                      <a:pt x="1915624" y="191087"/>
                      <a:pt x="1918967" y="191995"/>
                      <a:pt x="1921518" y="193810"/>
                    </a:cubicBezTo>
                    <a:lnTo>
                      <a:pt x="1958525" y="220154"/>
                    </a:lnTo>
                    <a:cubicBezTo>
                      <a:pt x="1963626" y="223786"/>
                      <a:pt x="1963626" y="229672"/>
                      <a:pt x="1958525" y="233304"/>
                    </a:cubicBezTo>
                    <a:lnTo>
                      <a:pt x="1909071" y="268507"/>
                    </a:lnTo>
                    <a:cubicBezTo>
                      <a:pt x="1903970" y="272138"/>
                      <a:pt x="1895701" y="272138"/>
                      <a:pt x="1890600" y="268507"/>
                    </a:cubicBezTo>
                    <a:lnTo>
                      <a:pt x="1853593" y="242163"/>
                    </a:lnTo>
                    <a:cubicBezTo>
                      <a:pt x="1848493" y="238532"/>
                      <a:pt x="1848493" y="232645"/>
                      <a:pt x="1853593" y="229014"/>
                    </a:cubicBezTo>
                    <a:lnTo>
                      <a:pt x="1903046" y="193810"/>
                    </a:lnTo>
                    <a:cubicBezTo>
                      <a:pt x="1905597" y="191995"/>
                      <a:pt x="1908940" y="191087"/>
                      <a:pt x="1912282" y="191087"/>
                    </a:cubicBezTo>
                    <a:close/>
                    <a:moveTo>
                      <a:pt x="1131284" y="191087"/>
                    </a:moveTo>
                    <a:cubicBezTo>
                      <a:pt x="1134626" y="191087"/>
                      <a:pt x="1137970" y="191995"/>
                      <a:pt x="1140520" y="193810"/>
                    </a:cubicBezTo>
                    <a:lnTo>
                      <a:pt x="1177526" y="220154"/>
                    </a:lnTo>
                    <a:cubicBezTo>
                      <a:pt x="1182627" y="223786"/>
                      <a:pt x="1182627" y="229672"/>
                      <a:pt x="1177526" y="233304"/>
                    </a:cubicBezTo>
                    <a:lnTo>
                      <a:pt x="1128073" y="268507"/>
                    </a:lnTo>
                    <a:cubicBezTo>
                      <a:pt x="1122973" y="272138"/>
                      <a:pt x="1114703" y="272138"/>
                      <a:pt x="1109601" y="268507"/>
                    </a:cubicBezTo>
                    <a:lnTo>
                      <a:pt x="1072595" y="242163"/>
                    </a:lnTo>
                    <a:cubicBezTo>
                      <a:pt x="1067494" y="238532"/>
                      <a:pt x="1067494" y="232645"/>
                      <a:pt x="1072595" y="229014"/>
                    </a:cubicBezTo>
                    <a:lnTo>
                      <a:pt x="1122049" y="193810"/>
                    </a:lnTo>
                    <a:cubicBezTo>
                      <a:pt x="1124599" y="191995"/>
                      <a:pt x="1127941" y="191087"/>
                      <a:pt x="1131284" y="191087"/>
                    </a:cubicBezTo>
                    <a:close/>
                    <a:moveTo>
                      <a:pt x="351765" y="191087"/>
                    </a:moveTo>
                    <a:cubicBezTo>
                      <a:pt x="355108" y="191087"/>
                      <a:pt x="358451" y="191995"/>
                      <a:pt x="361000" y="193810"/>
                    </a:cubicBezTo>
                    <a:lnTo>
                      <a:pt x="398008" y="220154"/>
                    </a:lnTo>
                    <a:cubicBezTo>
                      <a:pt x="403108" y="223786"/>
                      <a:pt x="403108" y="229672"/>
                      <a:pt x="398008" y="233304"/>
                    </a:cubicBezTo>
                    <a:lnTo>
                      <a:pt x="348554" y="268507"/>
                    </a:lnTo>
                    <a:cubicBezTo>
                      <a:pt x="343453" y="272138"/>
                      <a:pt x="335184" y="272138"/>
                      <a:pt x="330083" y="268507"/>
                    </a:cubicBezTo>
                    <a:lnTo>
                      <a:pt x="293077" y="242163"/>
                    </a:lnTo>
                    <a:cubicBezTo>
                      <a:pt x="287975" y="238532"/>
                      <a:pt x="287975" y="232645"/>
                      <a:pt x="293077" y="229014"/>
                    </a:cubicBezTo>
                    <a:lnTo>
                      <a:pt x="342529" y="193810"/>
                    </a:lnTo>
                    <a:cubicBezTo>
                      <a:pt x="345080" y="191995"/>
                      <a:pt x="348422" y="191087"/>
                      <a:pt x="351765" y="191087"/>
                    </a:cubicBezTo>
                    <a:close/>
                    <a:moveTo>
                      <a:pt x="3246648" y="190439"/>
                    </a:moveTo>
                    <a:cubicBezTo>
                      <a:pt x="3248928" y="190511"/>
                      <a:pt x="3251169" y="191202"/>
                      <a:pt x="3252831" y="192495"/>
                    </a:cubicBezTo>
                    <a:lnTo>
                      <a:pt x="3259968" y="198046"/>
                    </a:lnTo>
                    <a:cubicBezTo>
                      <a:pt x="3263292" y="200633"/>
                      <a:pt x="3263042" y="204648"/>
                      <a:pt x="3259409" y="207015"/>
                    </a:cubicBezTo>
                    <a:lnTo>
                      <a:pt x="3251610" y="212095"/>
                    </a:lnTo>
                    <a:cubicBezTo>
                      <a:pt x="3247977" y="214462"/>
                      <a:pt x="3242336" y="214282"/>
                      <a:pt x="3239011" y="211696"/>
                    </a:cubicBezTo>
                    <a:lnTo>
                      <a:pt x="3231875" y="206145"/>
                    </a:lnTo>
                    <a:cubicBezTo>
                      <a:pt x="3228552" y="203559"/>
                      <a:pt x="3228802" y="199543"/>
                      <a:pt x="3232434" y="197177"/>
                    </a:cubicBezTo>
                    <a:lnTo>
                      <a:pt x="3240232" y="192097"/>
                    </a:lnTo>
                    <a:cubicBezTo>
                      <a:pt x="3242050" y="190913"/>
                      <a:pt x="3244368" y="190367"/>
                      <a:pt x="3246648" y="190439"/>
                    </a:cubicBezTo>
                    <a:close/>
                    <a:moveTo>
                      <a:pt x="2465492" y="190439"/>
                    </a:moveTo>
                    <a:cubicBezTo>
                      <a:pt x="2467772" y="190511"/>
                      <a:pt x="2470014" y="191202"/>
                      <a:pt x="2471675" y="192495"/>
                    </a:cubicBezTo>
                    <a:lnTo>
                      <a:pt x="2478811" y="198046"/>
                    </a:lnTo>
                    <a:cubicBezTo>
                      <a:pt x="2482136" y="200633"/>
                      <a:pt x="2481887" y="204648"/>
                      <a:pt x="2478253" y="207015"/>
                    </a:cubicBezTo>
                    <a:lnTo>
                      <a:pt x="2470454" y="212095"/>
                    </a:lnTo>
                    <a:cubicBezTo>
                      <a:pt x="2466821" y="214462"/>
                      <a:pt x="2461180" y="214282"/>
                      <a:pt x="2457855" y="211696"/>
                    </a:cubicBezTo>
                    <a:lnTo>
                      <a:pt x="2450720" y="206145"/>
                    </a:lnTo>
                    <a:cubicBezTo>
                      <a:pt x="2447396" y="203559"/>
                      <a:pt x="2447646" y="199543"/>
                      <a:pt x="2451279" y="197177"/>
                    </a:cubicBezTo>
                    <a:lnTo>
                      <a:pt x="2459078" y="192097"/>
                    </a:lnTo>
                    <a:cubicBezTo>
                      <a:pt x="2460894" y="190913"/>
                      <a:pt x="2463212" y="190367"/>
                      <a:pt x="2465492" y="190439"/>
                    </a:cubicBezTo>
                    <a:close/>
                    <a:moveTo>
                      <a:pt x="1684494" y="190439"/>
                    </a:moveTo>
                    <a:cubicBezTo>
                      <a:pt x="1686775" y="190511"/>
                      <a:pt x="1689017" y="191202"/>
                      <a:pt x="1690678" y="192495"/>
                    </a:cubicBezTo>
                    <a:lnTo>
                      <a:pt x="1697814" y="198046"/>
                    </a:lnTo>
                    <a:cubicBezTo>
                      <a:pt x="1701139" y="200633"/>
                      <a:pt x="1700888" y="204648"/>
                      <a:pt x="1697255" y="207015"/>
                    </a:cubicBezTo>
                    <a:lnTo>
                      <a:pt x="1689457" y="212095"/>
                    </a:lnTo>
                    <a:cubicBezTo>
                      <a:pt x="1685824" y="214462"/>
                      <a:pt x="1680183" y="214282"/>
                      <a:pt x="1676858" y="211696"/>
                    </a:cubicBezTo>
                    <a:lnTo>
                      <a:pt x="1669723" y="206145"/>
                    </a:lnTo>
                    <a:cubicBezTo>
                      <a:pt x="1666398" y="203559"/>
                      <a:pt x="1666649" y="199543"/>
                      <a:pt x="1670282" y="197177"/>
                    </a:cubicBezTo>
                    <a:lnTo>
                      <a:pt x="1678080" y="192097"/>
                    </a:lnTo>
                    <a:cubicBezTo>
                      <a:pt x="1679896" y="190913"/>
                      <a:pt x="1682215" y="190367"/>
                      <a:pt x="1684494" y="190439"/>
                    </a:cubicBezTo>
                    <a:close/>
                    <a:moveTo>
                      <a:pt x="904975" y="190439"/>
                    </a:moveTo>
                    <a:cubicBezTo>
                      <a:pt x="907255" y="190511"/>
                      <a:pt x="909497" y="191202"/>
                      <a:pt x="911159" y="192495"/>
                    </a:cubicBezTo>
                    <a:lnTo>
                      <a:pt x="918294" y="198046"/>
                    </a:lnTo>
                    <a:cubicBezTo>
                      <a:pt x="921619" y="200633"/>
                      <a:pt x="921369" y="204648"/>
                      <a:pt x="917736" y="207015"/>
                    </a:cubicBezTo>
                    <a:lnTo>
                      <a:pt x="909938" y="212095"/>
                    </a:lnTo>
                    <a:cubicBezTo>
                      <a:pt x="906304" y="214462"/>
                      <a:pt x="900663" y="214282"/>
                      <a:pt x="897339" y="211696"/>
                    </a:cubicBezTo>
                    <a:lnTo>
                      <a:pt x="890203" y="206145"/>
                    </a:lnTo>
                    <a:cubicBezTo>
                      <a:pt x="886879" y="203559"/>
                      <a:pt x="887129" y="199543"/>
                      <a:pt x="890762" y="197177"/>
                    </a:cubicBezTo>
                    <a:lnTo>
                      <a:pt x="898561" y="192097"/>
                    </a:lnTo>
                    <a:cubicBezTo>
                      <a:pt x="900378" y="190913"/>
                      <a:pt x="902695" y="190367"/>
                      <a:pt x="904975" y="190439"/>
                    </a:cubicBezTo>
                    <a:close/>
                    <a:moveTo>
                      <a:pt x="3305392" y="189335"/>
                    </a:moveTo>
                    <a:cubicBezTo>
                      <a:pt x="3307726" y="189335"/>
                      <a:pt x="3310061" y="189969"/>
                      <a:pt x="3311842" y="191238"/>
                    </a:cubicBezTo>
                    <a:lnTo>
                      <a:pt x="3337286" y="209350"/>
                    </a:lnTo>
                    <a:cubicBezTo>
                      <a:pt x="3340849" y="211887"/>
                      <a:pt x="3340849" y="215999"/>
                      <a:pt x="3337286" y="218535"/>
                    </a:cubicBezTo>
                    <a:lnTo>
                      <a:pt x="3300370" y="244815"/>
                    </a:lnTo>
                    <a:cubicBezTo>
                      <a:pt x="3296806" y="247352"/>
                      <a:pt x="3291030" y="247352"/>
                      <a:pt x="3287466" y="244815"/>
                    </a:cubicBezTo>
                    <a:lnTo>
                      <a:pt x="3262024" y="226703"/>
                    </a:lnTo>
                    <a:cubicBezTo>
                      <a:pt x="3258460" y="224167"/>
                      <a:pt x="3258460" y="220053"/>
                      <a:pt x="3262022" y="217518"/>
                    </a:cubicBezTo>
                    <a:lnTo>
                      <a:pt x="3298940" y="191238"/>
                    </a:lnTo>
                    <a:cubicBezTo>
                      <a:pt x="3300722" y="189969"/>
                      <a:pt x="3303056" y="189335"/>
                      <a:pt x="3305392" y="189335"/>
                    </a:cubicBezTo>
                    <a:close/>
                    <a:moveTo>
                      <a:pt x="2524236" y="189335"/>
                    </a:moveTo>
                    <a:cubicBezTo>
                      <a:pt x="2526570" y="189335"/>
                      <a:pt x="2528906" y="189969"/>
                      <a:pt x="2530688" y="191238"/>
                    </a:cubicBezTo>
                    <a:lnTo>
                      <a:pt x="2556130" y="209350"/>
                    </a:lnTo>
                    <a:cubicBezTo>
                      <a:pt x="2559694" y="211887"/>
                      <a:pt x="2559694" y="215999"/>
                      <a:pt x="2556130" y="218535"/>
                    </a:cubicBezTo>
                    <a:lnTo>
                      <a:pt x="2519214" y="244815"/>
                    </a:lnTo>
                    <a:cubicBezTo>
                      <a:pt x="2515650" y="247352"/>
                      <a:pt x="2509874" y="247352"/>
                      <a:pt x="2506310" y="244815"/>
                    </a:cubicBezTo>
                    <a:lnTo>
                      <a:pt x="2480868" y="226703"/>
                    </a:lnTo>
                    <a:cubicBezTo>
                      <a:pt x="2477304" y="224167"/>
                      <a:pt x="2477304" y="220053"/>
                      <a:pt x="2480868" y="217518"/>
                    </a:cubicBezTo>
                    <a:lnTo>
                      <a:pt x="2517784" y="191238"/>
                    </a:lnTo>
                    <a:cubicBezTo>
                      <a:pt x="2519566" y="189969"/>
                      <a:pt x="2521900" y="189335"/>
                      <a:pt x="2524236" y="189335"/>
                    </a:cubicBezTo>
                    <a:close/>
                    <a:moveTo>
                      <a:pt x="1743239" y="189335"/>
                    </a:moveTo>
                    <a:cubicBezTo>
                      <a:pt x="1745573" y="189335"/>
                      <a:pt x="1747908" y="189969"/>
                      <a:pt x="1749690" y="191238"/>
                    </a:cubicBezTo>
                    <a:lnTo>
                      <a:pt x="1775133" y="209350"/>
                    </a:lnTo>
                    <a:cubicBezTo>
                      <a:pt x="1778696" y="211887"/>
                      <a:pt x="1778696" y="215999"/>
                      <a:pt x="1775133" y="218535"/>
                    </a:cubicBezTo>
                    <a:lnTo>
                      <a:pt x="1738215" y="244815"/>
                    </a:lnTo>
                    <a:cubicBezTo>
                      <a:pt x="1734653" y="247352"/>
                      <a:pt x="1728875" y="247352"/>
                      <a:pt x="1725313" y="244815"/>
                    </a:cubicBezTo>
                    <a:lnTo>
                      <a:pt x="1699869" y="226703"/>
                    </a:lnTo>
                    <a:cubicBezTo>
                      <a:pt x="1696307" y="224167"/>
                      <a:pt x="1696307" y="220053"/>
                      <a:pt x="1699869" y="217518"/>
                    </a:cubicBezTo>
                    <a:lnTo>
                      <a:pt x="1736786" y="191238"/>
                    </a:lnTo>
                    <a:cubicBezTo>
                      <a:pt x="1738568" y="189969"/>
                      <a:pt x="1740903" y="189335"/>
                      <a:pt x="1743239" y="189335"/>
                    </a:cubicBezTo>
                    <a:close/>
                    <a:moveTo>
                      <a:pt x="963719" y="189335"/>
                    </a:moveTo>
                    <a:cubicBezTo>
                      <a:pt x="966053" y="189335"/>
                      <a:pt x="968389" y="189969"/>
                      <a:pt x="970169" y="191238"/>
                    </a:cubicBezTo>
                    <a:lnTo>
                      <a:pt x="995613" y="209350"/>
                    </a:lnTo>
                    <a:cubicBezTo>
                      <a:pt x="999177" y="211887"/>
                      <a:pt x="999177" y="215999"/>
                      <a:pt x="995613" y="218535"/>
                    </a:cubicBezTo>
                    <a:lnTo>
                      <a:pt x="958697" y="244815"/>
                    </a:lnTo>
                    <a:cubicBezTo>
                      <a:pt x="955133" y="247352"/>
                      <a:pt x="949357" y="247352"/>
                      <a:pt x="945794" y="244815"/>
                    </a:cubicBezTo>
                    <a:lnTo>
                      <a:pt x="920350" y="226703"/>
                    </a:lnTo>
                    <a:cubicBezTo>
                      <a:pt x="916787" y="224167"/>
                      <a:pt x="916787" y="220053"/>
                      <a:pt x="920349" y="217518"/>
                    </a:cubicBezTo>
                    <a:lnTo>
                      <a:pt x="957267" y="191238"/>
                    </a:lnTo>
                    <a:cubicBezTo>
                      <a:pt x="959048" y="189969"/>
                      <a:pt x="961383" y="189335"/>
                      <a:pt x="963719" y="189335"/>
                    </a:cubicBezTo>
                    <a:close/>
                    <a:moveTo>
                      <a:pt x="182722" y="189335"/>
                    </a:moveTo>
                    <a:cubicBezTo>
                      <a:pt x="185056" y="189335"/>
                      <a:pt x="187391" y="189969"/>
                      <a:pt x="189172" y="191238"/>
                    </a:cubicBezTo>
                    <a:lnTo>
                      <a:pt x="214616" y="209350"/>
                    </a:lnTo>
                    <a:cubicBezTo>
                      <a:pt x="218178" y="211887"/>
                      <a:pt x="218178" y="215999"/>
                      <a:pt x="214616" y="218535"/>
                    </a:cubicBezTo>
                    <a:lnTo>
                      <a:pt x="177699" y="244815"/>
                    </a:lnTo>
                    <a:cubicBezTo>
                      <a:pt x="174135" y="247352"/>
                      <a:pt x="168359" y="247352"/>
                      <a:pt x="164796" y="244815"/>
                    </a:cubicBezTo>
                    <a:lnTo>
                      <a:pt x="147062" y="232191"/>
                    </a:lnTo>
                    <a:lnTo>
                      <a:pt x="153193" y="207665"/>
                    </a:lnTo>
                    <a:lnTo>
                      <a:pt x="176270" y="191238"/>
                    </a:lnTo>
                    <a:cubicBezTo>
                      <a:pt x="178051" y="189969"/>
                      <a:pt x="180386" y="189335"/>
                      <a:pt x="182722" y="189335"/>
                    </a:cubicBezTo>
                    <a:close/>
                    <a:moveTo>
                      <a:pt x="3425506" y="183066"/>
                    </a:moveTo>
                    <a:lnTo>
                      <a:pt x="3427092" y="183594"/>
                    </a:lnTo>
                    <a:lnTo>
                      <a:pt x="3432107" y="203654"/>
                    </a:lnTo>
                    <a:lnTo>
                      <a:pt x="3430467" y="204722"/>
                    </a:lnTo>
                    <a:cubicBezTo>
                      <a:pt x="3426834" y="207089"/>
                      <a:pt x="3421193" y="206911"/>
                      <a:pt x="3417868" y="204324"/>
                    </a:cubicBezTo>
                    <a:lnTo>
                      <a:pt x="3410733" y="198773"/>
                    </a:lnTo>
                    <a:cubicBezTo>
                      <a:pt x="3407409" y="196186"/>
                      <a:pt x="3407659" y="192172"/>
                      <a:pt x="3411292" y="189805"/>
                    </a:cubicBezTo>
                    <a:lnTo>
                      <a:pt x="3419090" y="184725"/>
                    </a:lnTo>
                    <a:cubicBezTo>
                      <a:pt x="3420908" y="183542"/>
                      <a:pt x="3423226" y="182994"/>
                      <a:pt x="3425506" y="183066"/>
                    </a:cubicBezTo>
                    <a:close/>
                    <a:moveTo>
                      <a:pt x="2644507" y="183066"/>
                    </a:moveTo>
                    <a:cubicBezTo>
                      <a:pt x="2646788" y="183139"/>
                      <a:pt x="2649028" y="183829"/>
                      <a:pt x="2650691" y="185124"/>
                    </a:cubicBezTo>
                    <a:lnTo>
                      <a:pt x="2657827" y="190674"/>
                    </a:lnTo>
                    <a:cubicBezTo>
                      <a:pt x="2661152" y="193260"/>
                      <a:pt x="2660901" y="197276"/>
                      <a:pt x="2657267" y="199642"/>
                    </a:cubicBezTo>
                    <a:lnTo>
                      <a:pt x="2649469" y="204722"/>
                    </a:lnTo>
                    <a:cubicBezTo>
                      <a:pt x="2645836" y="207089"/>
                      <a:pt x="2640195" y="206911"/>
                      <a:pt x="2636870" y="204324"/>
                    </a:cubicBezTo>
                    <a:lnTo>
                      <a:pt x="2629734" y="198773"/>
                    </a:lnTo>
                    <a:cubicBezTo>
                      <a:pt x="2626411" y="196186"/>
                      <a:pt x="2626661" y="192172"/>
                      <a:pt x="2630293" y="189805"/>
                    </a:cubicBezTo>
                    <a:lnTo>
                      <a:pt x="2638092" y="184725"/>
                    </a:lnTo>
                    <a:cubicBezTo>
                      <a:pt x="2639909" y="183542"/>
                      <a:pt x="2642228" y="182994"/>
                      <a:pt x="2644507" y="183066"/>
                    </a:cubicBezTo>
                    <a:close/>
                    <a:moveTo>
                      <a:pt x="1863352" y="183066"/>
                    </a:moveTo>
                    <a:cubicBezTo>
                      <a:pt x="1865633" y="183139"/>
                      <a:pt x="1867874" y="183829"/>
                      <a:pt x="1869536" y="185124"/>
                    </a:cubicBezTo>
                    <a:lnTo>
                      <a:pt x="1876672" y="190674"/>
                    </a:lnTo>
                    <a:cubicBezTo>
                      <a:pt x="1879995" y="193260"/>
                      <a:pt x="1879747" y="197276"/>
                      <a:pt x="1876112" y="199642"/>
                    </a:cubicBezTo>
                    <a:lnTo>
                      <a:pt x="1868313" y="204722"/>
                    </a:lnTo>
                    <a:cubicBezTo>
                      <a:pt x="1864682" y="207089"/>
                      <a:pt x="1859039" y="206911"/>
                      <a:pt x="1855715" y="204324"/>
                    </a:cubicBezTo>
                    <a:lnTo>
                      <a:pt x="1848580" y="198773"/>
                    </a:lnTo>
                    <a:cubicBezTo>
                      <a:pt x="1845255" y="196186"/>
                      <a:pt x="1845507" y="192172"/>
                      <a:pt x="1849138" y="189805"/>
                    </a:cubicBezTo>
                    <a:lnTo>
                      <a:pt x="1856937" y="184725"/>
                    </a:lnTo>
                    <a:cubicBezTo>
                      <a:pt x="1858754" y="183542"/>
                      <a:pt x="1861072" y="182994"/>
                      <a:pt x="1863352" y="183066"/>
                    </a:cubicBezTo>
                    <a:close/>
                    <a:moveTo>
                      <a:pt x="1082354" y="183066"/>
                    </a:moveTo>
                    <a:cubicBezTo>
                      <a:pt x="1084634" y="183139"/>
                      <a:pt x="1086876" y="183829"/>
                      <a:pt x="1088539" y="185124"/>
                    </a:cubicBezTo>
                    <a:lnTo>
                      <a:pt x="1095673" y="190674"/>
                    </a:lnTo>
                    <a:cubicBezTo>
                      <a:pt x="1098998" y="193260"/>
                      <a:pt x="1098748" y="197276"/>
                      <a:pt x="1095115" y="199642"/>
                    </a:cubicBezTo>
                    <a:lnTo>
                      <a:pt x="1087316" y="204722"/>
                    </a:lnTo>
                    <a:cubicBezTo>
                      <a:pt x="1083683" y="207089"/>
                      <a:pt x="1078042" y="206911"/>
                      <a:pt x="1074717" y="204324"/>
                    </a:cubicBezTo>
                    <a:lnTo>
                      <a:pt x="1067582" y="198773"/>
                    </a:lnTo>
                    <a:cubicBezTo>
                      <a:pt x="1064256" y="196186"/>
                      <a:pt x="1064508" y="192172"/>
                      <a:pt x="1068141" y="189805"/>
                    </a:cubicBezTo>
                    <a:lnTo>
                      <a:pt x="1075939" y="184725"/>
                    </a:lnTo>
                    <a:cubicBezTo>
                      <a:pt x="1077757" y="183542"/>
                      <a:pt x="1080075" y="182994"/>
                      <a:pt x="1082354" y="183066"/>
                    </a:cubicBezTo>
                    <a:close/>
                    <a:moveTo>
                      <a:pt x="302835" y="183066"/>
                    </a:moveTo>
                    <a:cubicBezTo>
                      <a:pt x="305116" y="183139"/>
                      <a:pt x="307356" y="183829"/>
                      <a:pt x="309020" y="185124"/>
                    </a:cubicBezTo>
                    <a:lnTo>
                      <a:pt x="316154" y="190674"/>
                    </a:lnTo>
                    <a:cubicBezTo>
                      <a:pt x="319478" y="193260"/>
                      <a:pt x="319229" y="197276"/>
                      <a:pt x="315595" y="199642"/>
                    </a:cubicBezTo>
                    <a:lnTo>
                      <a:pt x="307796" y="204722"/>
                    </a:lnTo>
                    <a:cubicBezTo>
                      <a:pt x="304164" y="207089"/>
                      <a:pt x="298522" y="206911"/>
                      <a:pt x="295198" y="204324"/>
                    </a:cubicBezTo>
                    <a:lnTo>
                      <a:pt x="288063" y="198773"/>
                    </a:lnTo>
                    <a:cubicBezTo>
                      <a:pt x="284738" y="196186"/>
                      <a:pt x="284988" y="192172"/>
                      <a:pt x="288621" y="189805"/>
                    </a:cubicBezTo>
                    <a:lnTo>
                      <a:pt x="296420" y="184725"/>
                    </a:lnTo>
                    <a:cubicBezTo>
                      <a:pt x="298237" y="183542"/>
                      <a:pt x="300555" y="182994"/>
                      <a:pt x="302835" y="183066"/>
                    </a:cubicBezTo>
                    <a:close/>
                    <a:moveTo>
                      <a:pt x="3187208" y="178593"/>
                    </a:moveTo>
                    <a:cubicBezTo>
                      <a:pt x="3189726" y="178616"/>
                      <a:pt x="3192236" y="179320"/>
                      <a:pt x="3194135" y="180704"/>
                    </a:cubicBezTo>
                    <a:lnTo>
                      <a:pt x="3202286" y="186646"/>
                    </a:lnTo>
                    <a:cubicBezTo>
                      <a:pt x="3206086" y="189416"/>
                      <a:pt x="3206012" y="193851"/>
                      <a:pt x="3202122" y="196557"/>
                    </a:cubicBezTo>
                    <a:lnTo>
                      <a:pt x="3165769" y="221831"/>
                    </a:lnTo>
                    <a:cubicBezTo>
                      <a:pt x="3161879" y="224536"/>
                      <a:pt x="3155648" y="224483"/>
                      <a:pt x="3151848" y="221716"/>
                    </a:cubicBezTo>
                    <a:lnTo>
                      <a:pt x="3143695" y="215774"/>
                    </a:lnTo>
                    <a:cubicBezTo>
                      <a:pt x="3139898" y="213004"/>
                      <a:pt x="3139970" y="208567"/>
                      <a:pt x="3143860" y="205863"/>
                    </a:cubicBezTo>
                    <a:lnTo>
                      <a:pt x="3180214" y="180587"/>
                    </a:lnTo>
                    <a:cubicBezTo>
                      <a:pt x="3182158" y="179236"/>
                      <a:pt x="3184688" y="178572"/>
                      <a:pt x="3187208" y="178593"/>
                    </a:cubicBezTo>
                    <a:close/>
                    <a:moveTo>
                      <a:pt x="2406052" y="178593"/>
                    </a:moveTo>
                    <a:cubicBezTo>
                      <a:pt x="2408572" y="178616"/>
                      <a:pt x="2411080" y="179320"/>
                      <a:pt x="2412980" y="180704"/>
                    </a:cubicBezTo>
                    <a:lnTo>
                      <a:pt x="2421130" y="186646"/>
                    </a:lnTo>
                    <a:cubicBezTo>
                      <a:pt x="2424930" y="189416"/>
                      <a:pt x="2424856" y="193851"/>
                      <a:pt x="2420966" y="196557"/>
                    </a:cubicBezTo>
                    <a:lnTo>
                      <a:pt x="2384614" y="221831"/>
                    </a:lnTo>
                    <a:cubicBezTo>
                      <a:pt x="2380725" y="224536"/>
                      <a:pt x="2374493" y="224483"/>
                      <a:pt x="2370692" y="221716"/>
                    </a:cubicBezTo>
                    <a:lnTo>
                      <a:pt x="2362541" y="215774"/>
                    </a:lnTo>
                    <a:cubicBezTo>
                      <a:pt x="2358742" y="213004"/>
                      <a:pt x="2358815" y="208567"/>
                      <a:pt x="2362704" y="205863"/>
                    </a:cubicBezTo>
                    <a:lnTo>
                      <a:pt x="2399058" y="180587"/>
                    </a:lnTo>
                    <a:cubicBezTo>
                      <a:pt x="2401003" y="179236"/>
                      <a:pt x="2403534" y="178572"/>
                      <a:pt x="2406052" y="178593"/>
                    </a:cubicBezTo>
                    <a:close/>
                    <a:moveTo>
                      <a:pt x="1625055" y="178593"/>
                    </a:moveTo>
                    <a:cubicBezTo>
                      <a:pt x="1627573" y="178616"/>
                      <a:pt x="1630082" y="179320"/>
                      <a:pt x="1631981" y="180704"/>
                    </a:cubicBezTo>
                    <a:lnTo>
                      <a:pt x="1640133" y="186646"/>
                    </a:lnTo>
                    <a:cubicBezTo>
                      <a:pt x="1643932" y="189416"/>
                      <a:pt x="1643859" y="193851"/>
                      <a:pt x="1639968" y="196557"/>
                    </a:cubicBezTo>
                    <a:lnTo>
                      <a:pt x="1603617" y="221831"/>
                    </a:lnTo>
                    <a:cubicBezTo>
                      <a:pt x="1599726" y="224536"/>
                      <a:pt x="1593494" y="224483"/>
                      <a:pt x="1589694" y="221716"/>
                    </a:cubicBezTo>
                    <a:lnTo>
                      <a:pt x="1581543" y="215774"/>
                    </a:lnTo>
                    <a:cubicBezTo>
                      <a:pt x="1577744" y="213004"/>
                      <a:pt x="1577817" y="208567"/>
                      <a:pt x="1581707" y="205863"/>
                    </a:cubicBezTo>
                    <a:lnTo>
                      <a:pt x="1618060" y="180587"/>
                    </a:lnTo>
                    <a:cubicBezTo>
                      <a:pt x="1620006" y="179236"/>
                      <a:pt x="1622536" y="178572"/>
                      <a:pt x="1625055" y="178593"/>
                    </a:cubicBezTo>
                    <a:close/>
                    <a:moveTo>
                      <a:pt x="845536" y="178593"/>
                    </a:moveTo>
                    <a:cubicBezTo>
                      <a:pt x="848054" y="178616"/>
                      <a:pt x="850563" y="179320"/>
                      <a:pt x="852462" y="180704"/>
                    </a:cubicBezTo>
                    <a:lnTo>
                      <a:pt x="860615" y="186646"/>
                    </a:lnTo>
                    <a:cubicBezTo>
                      <a:pt x="864413" y="189416"/>
                      <a:pt x="864341" y="193851"/>
                      <a:pt x="860450" y="196557"/>
                    </a:cubicBezTo>
                    <a:lnTo>
                      <a:pt x="824097" y="221831"/>
                    </a:lnTo>
                    <a:cubicBezTo>
                      <a:pt x="820206" y="224536"/>
                      <a:pt x="813974" y="224483"/>
                      <a:pt x="810175" y="221716"/>
                    </a:cubicBezTo>
                    <a:lnTo>
                      <a:pt x="802023" y="215774"/>
                    </a:lnTo>
                    <a:cubicBezTo>
                      <a:pt x="798224" y="213004"/>
                      <a:pt x="798299" y="208567"/>
                      <a:pt x="802187" y="205863"/>
                    </a:cubicBezTo>
                    <a:lnTo>
                      <a:pt x="838541" y="180587"/>
                    </a:lnTo>
                    <a:cubicBezTo>
                      <a:pt x="840486" y="179236"/>
                      <a:pt x="843017" y="178572"/>
                      <a:pt x="845536" y="178593"/>
                    </a:cubicBezTo>
                    <a:close/>
                    <a:moveTo>
                      <a:pt x="2993976" y="149582"/>
                    </a:moveTo>
                    <a:cubicBezTo>
                      <a:pt x="2997408" y="149583"/>
                      <a:pt x="3000842" y="150515"/>
                      <a:pt x="3003462" y="152379"/>
                    </a:cubicBezTo>
                    <a:lnTo>
                      <a:pt x="3067610" y="198044"/>
                    </a:lnTo>
                    <a:cubicBezTo>
                      <a:pt x="3072848" y="201774"/>
                      <a:pt x="3072850" y="207820"/>
                      <a:pt x="3067610" y="211551"/>
                    </a:cubicBezTo>
                    <a:lnTo>
                      <a:pt x="2987448" y="268614"/>
                    </a:lnTo>
                    <a:cubicBezTo>
                      <a:pt x="2982210" y="272343"/>
                      <a:pt x="2973715" y="272343"/>
                      <a:pt x="2968475" y="268614"/>
                    </a:cubicBezTo>
                    <a:lnTo>
                      <a:pt x="2904327" y="222949"/>
                    </a:lnTo>
                    <a:cubicBezTo>
                      <a:pt x="2899088" y="219220"/>
                      <a:pt x="2899088" y="213172"/>
                      <a:pt x="2904327" y="209443"/>
                    </a:cubicBezTo>
                    <a:lnTo>
                      <a:pt x="2984488" y="152379"/>
                    </a:lnTo>
                    <a:cubicBezTo>
                      <a:pt x="2987109" y="150515"/>
                      <a:pt x="2990542" y="149582"/>
                      <a:pt x="2993976" y="149582"/>
                    </a:cubicBezTo>
                    <a:close/>
                    <a:moveTo>
                      <a:pt x="2212820" y="149582"/>
                    </a:moveTo>
                    <a:cubicBezTo>
                      <a:pt x="2216253" y="149583"/>
                      <a:pt x="2219686" y="150515"/>
                      <a:pt x="2222306" y="152379"/>
                    </a:cubicBezTo>
                    <a:lnTo>
                      <a:pt x="2286454" y="198044"/>
                    </a:lnTo>
                    <a:cubicBezTo>
                      <a:pt x="2291694" y="201774"/>
                      <a:pt x="2291695" y="207820"/>
                      <a:pt x="2286454" y="211551"/>
                    </a:cubicBezTo>
                    <a:lnTo>
                      <a:pt x="2206294" y="268614"/>
                    </a:lnTo>
                    <a:cubicBezTo>
                      <a:pt x="2201054" y="272343"/>
                      <a:pt x="2192559" y="272343"/>
                      <a:pt x="2187319" y="268614"/>
                    </a:cubicBezTo>
                    <a:lnTo>
                      <a:pt x="2123171" y="222949"/>
                    </a:lnTo>
                    <a:cubicBezTo>
                      <a:pt x="2117932" y="219220"/>
                      <a:pt x="2117932" y="213172"/>
                      <a:pt x="2123171" y="209443"/>
                    </a:cubicBezTo>
                    <a:lnTo>
                      <a:pt x="2203333" y="152379"/>
                    </a:lnTo>
                    <a:cubicBezTo>
                      <a:pt x="2205953" y="150515"/>
                      <a:pt x="2209387" y="149582"/>
                      <a:pt x="2212820" y="149582"/>
                    </a:cubicBezTo>
                    <a:close/>
                    <a:moveTo>
                      <a:pt x="1431823" y="149582"/>
                    </a:moveTo>
                    <a:cubicBezTo>
                      <a:pt x="1435255" y="149583"/>
                      <a:pt x="1438689" y="150515"/>
                      <a:pt x="1441309" y="152379"/>
                    </a:cubicBezTo>
                    <a:lnTo>
                      <a:pt x="1505457" y="198044"/>
                    </a:lnTo>
                    <a:cubicBezTo>
                      <a:pt x="1510696" y="201774"/>
                      <a:pt x="1510696" y="207820"/>
                      <a:pt x="1505457" y="211551"/>
                    </a:cubicBezTo>
                    <a:lnTo>
                      <a:pt x="1425295" y="268614"/>
                    </a:lnTo>
                    <a:cubicBezTo>
                      <a:pt x="1420055" y="272343"/>
                      <a:pt x="1411562" y="272343"/>
                      <a:pt x="1406322" y="268614"/>
                    </a:cubicBezTo>
                    <a:lnTo>
                      <a:pt x="1342174" y="222949"/>
                    </a:lnTo>
                    <a:cubicBezTo>
                      <a:pt x="1336934" y="219220"/>
                      <a:pt x="1336934" y="213172"/>
                      <a:pt x="1342174" y="209443"/>
                    </a:cubicBezTo>
                    <a:lnTo>
                      <a:pt x="1422336" y="152379"/>
                    </a:lnTo>
                    <a:cubicBezTo>
                      <a:pt x="1424955" y="150515"/>
                      <a:pt x="1428388" y="149582"/>
                      <a:pt x="1431823" y="149582"/>
                    </a:cubicBezTo>
                    <a:close/>
                    <a:moveTo>
                      <a:pt x="652303" y="149582"/>
                    </a:moveTo>
                    <a:cubicBezTo>
                      <a:pt x="655735" y="149583"/>
                      <a:pt x="659170" y="150515"/>
                      <a:pt x="661789" y="152379"/>
                    </a:cubicBezTo>
                    <a:lnTo>
                      <a:pt x="725937" y="198044"/>
                    </a:lnTo>
                    <a:cubicBezTo>
                      <a:pt x="731177" y="201774"/>
                      <a:pt x="731177" y="207820"/>
                      <a:pt x="725937" y="211551"/>
                    </a:cubicBezTo>
                    <a:lnTo>
                      <a:pt x="645776" y="268614"/>
                    </a:lnTo>
                    <a:cubicBezTo>
                      <a:pt x="640537" y="272343"/>
                      <a:pt x="632042" y="272343"/>
                      <a:pt x="626803" y="268614"/>
                    </a:cubicBezTo>
                    <a:lnTo>
                      <a:pt x="562654" y="222949"/>
                    </a:lnTo>
                    <a:cubicBezTo>
                      <a:pt x="557416" y="219220"/>
                      <a:pt x="557416" y="213172"/>
                      <a:pt x="562654" y="209443"/>
                    </a:cubicBezTo>
                    <a:lnTo>
                      <a:pt x="642816" y="152379"/>
                    </a:lnTo>
                    <a:cubicBezTo>
                      <a:pt x="645436" y="150515"/>
                      <a:pt x="648869" y="149582"/>
                      <a:pt x="652303" y="149582"/>
                    </a:cubicBezTo>
                    <a:close/>
                    <a:moveTo>
                      <a:pt x="2775547" y="147482"/>
                    </a:moveTo>
                    <a:cubicBezTo>
                      <a:pt x="2778979" y="147482"/>
                      <a:pt x="2782410" y="148415"/>
                      <a:pt x="2785029" y="150278"/>
                    </a:cubicBezTo>
                    <a:lnTo>
                      <a:pt x="2840776" y="189963"/>
                    </a:lnTo>
                    <a:cubicBezTo>
                      <a:pt x="2846014" y="193692"/>
                      <a:pt x="2846014" y="199735"/>
                      <a:pt x="2840776" y="203462"/>
                    </a:cubicBezTo>
                    <a:lnTo>
                      <a:pt x="2802781" y="230510"/>
                    </a:lnTo>
                    <a:cubicBezTo>
                      <a:pt x="2797545" y="234238"/>
                      <a:pt x="2789054" y="234238"/>
                      <a:pt x="2783818" y="230510"/>
                    </a:cubicBezTo>
                    <a:lnTo>
                      <a:pt x="2728069" y="190825"/>
                    </a:lnTo>
                    <a:cubicBezTo>
                      <a:pt x="2722833" y="187098"/>
                      <a:pt x="2722833" y="181054"/>
                      <a:pt x="2728069" y="177326"/>
                    </a:cubicBezTo>
                    <a:lnTo>
                      <a:pt x="2766065" y="150278"/>
                    </a:lnTo>
                    <a:cubicBezTo>
                      <a:pt x="2768683" y="148415"/>
                      <a:pt x="2772114" y="147482"/>
                      <a:pt x="2775547" y="147482"/>
                    </a:cubicBezTo>
                    <a:close/>
                    <a:moveTo>
                      <a:pt x="1994391" y="147482"/>
                    </a:moveTo>
                    <a:cubicBezTo>
                      <a:pt x="1997823" y="147482"/>
                      <a:pt x="2001256" y="148415"/>
                      <a:pt x="2003873" y="150278"/>
                    </a:cubicBezTo>
                    <a:lnTo>
                      <a:pt x="2059622" y="189963"/>
                    </a:lnTo>
                    <a:cubicBezTo>
                      <a:pt x="2064859" y="193692"/>
                      <a:pt x="2064859" y="199735"/>
                      <a:pt x="2059622" y="203462"/>
                    </a:cubicBezTo>
                    <a:lnTo>
                      <a:pt x="2021626" y="230510"/>
                    </a:lnTo>
                    <a:cubicBezTo>
                      <a:pt x="2016389" y="234238"/>
                      <a:pt x="2007899" y="234238"/>
                      <a:pt x="2002662" y="230510"/>
                    </a:cubicBezTo>
                    <a:lnTo>
                      <a:pt x="1946914" y="190825"/>
                    </a:lnTo>
                    <a:cubicBezTo>
                      <a:pt x="1941677" y="187098"/>
                      <a:pt x="1941677" y="181054"/>
                      <a:pt x="1946914" y="177326"/>
                    </a:cubicBezTo>
                    <a:lnTo>
                      <a:pt x="1984910" y="150278"/>
                    </a:lnTo>
                    <a:cubicBezTo>
                      <a:pt x="1987529" y="148415"/>
                      <a:pt x="1990960" y="147482"/>
                      <a:pt x="1994391" y="147482"/>
                    </a:cubicBezTo>
                    <a:close/>
                    <a:moveTo>
                      <a:pt x="1213393" y="147482"/>
                    </a:moveTo>
                    <a:cubicBezTo>
                      <a:pt x="1216826" y="147482"/>
                      <a:pt x="1220257" y="148415"/>
                      <a:pt x="1222876" y="150278"/>
                    </a:cubicBezTo>
                    <a:lnTo>
                      <a:pt x="1278623" y="189963"/>
                    </a:lnTo>
                    <a:cubicBezTo>
                      <a:pt x="1283860" y="193692"/>
                      <a:pt x="1283860" y="199735"/>
                      <a:pt x="1278623" y="203462"/>
                    </a:cubicBezTo>
                    <a:lnTo>
                      <a:pt x="1240629" y="230510"/>
                    </a:lnTo>
                    <a:cubicBezTo>
                      <a:pt x="1235390" y="234238"/>
                      <a:pt x="1226900" y="234238"/>
                      <a:pt x="1221664" y="230510"/>
                    </a:cubicBezTo>
                    <a:lnTo>
                      <a:pt x="1165916" y="190825"/>
                    </a:lnTo>
                    <a:cubicBezTo>
                      <a:pt x="1160679" y="187098"/>
                      <a:pt x="1160679" y="181054"/>
                      <a:pt x="1165916" y="177326"/>
                    </a:cubicBezTo>
                    <a:lnTo>
                      <a:pt x="1203911" y="150278"/>
                    </a:lnTo>
                    <a:cubicBezTo>
                      <a:pt x="1206530" y="148415"/>
                      <a:pt x="1209961" y="147482"/>
                      <a:pt x="1213393" y="147482"/>
                    </a:cubicBezTo>
                    <a:close/>
                    <a:moveTo>
                      <a:pt x="433874" y="147482"/>
                    </a:moveTo>
                    <a:cubicBezTo>
                      <a:pt x="437306" y="147482"/>
                      <a:pt x="440737" y="148415"/>
                      <a:pt x="443357" y="150278"/>
                    </a:cubicBezTo>
                    <a:lnTo>
                      <a:pt x="499104" y="189963"/>
                    </a:lnTo>
                    <a:cubicBezTo>
                      <a:pt x="504340" y="193692"/>
                      <a:pt x="504340" y="199735"/>
                      <a:pt x="499104" y="203462"/>
                    </a:cubicBezTo>
                    <a:lnTo>
                      <a:pt x="461109" y="230510"/>
                    </a:lnTo>
                    <a:cubicBezTo>
                      <a:pt x="455872" y="234238"/>
                      <a:pt x="447380" y="234238"/>
                      <a:pt x="442144" y="230510"/>
                    </a:cubicBezTo>
                    <a:lnTo>
                      <a:pt x="386396" y="190825"/>
                    </a:lnTo>
                    <a:cubicBezTo>
                      <a:pt x="381160" y="187098"/>
                      <a:pt x="381160" y="181054"/>
                      <a:pt x="386396" y="177326"/>
                    </a:cubicBezTo>
                    <a:lnTo>
                      <a:pt x="424393" y="150278"/>
                    </a:lnTo>
                    <a:cubicBezTo>
                      <a:pt x="427010" y="148415"/>
                      <a:pt x="430443" y="147482"/>
                      <a:pt x="433874" y="147482"/>
                    </a:cubicBezTo>
                    <a:close/>
                    <a:moveTo>
                      <a:pt x="2688883" y="145965"/>
                    </a:moveTo>
                    <a:cubicBezTo>
                      <a:pt x="2691731" y="145933"/>
                      <a:pt x="2694596" y="146675"/>
                      <a:pt x="2696804" y="148198"/>
                    </a:cubicBezTo>
                    <a:lnTo>
                      <a:pt x="2706276" y="154734"/>
                    </a:lnTo>
                    <a:cubicBezTo>
                      <a:pt x="2710688" y="157777"/>
                      <a:pt x="2710798" y="162794"/>
                      <a:pt x="2706521" y="165935"/>
                    </a:cubicBezTo>
                    <a:lnTo>
                      <a:pt x="2680723" y="184883"/>
                    </a:lnTo>
                    <a:cubicBezTo>
                      <a:pt x="2676446" y="188026"/>
                      <a:pt x="2669398" y="188104"/>
                      <a:pt x="2664985" y="185058"/>
                    </a:cubicBezTo>
                    <a:lnTo>
                      <a:pt x="2655514" y="178524"/>
                    </a:lnTo>
                    <a:cubicBezTo>
                      <a:pt x="2651100" y="175478"/>
                      <a:pt x="2650990" y="170462"/>
                      <a:pt x="2655268" y="167321"/>
                    </a:cubicBezTo>
                    <a:lnTo>
                      <a:pt x="2681066" y="148373"/>
                    </a:lnTo>
                    <a:cubicBezTo>
                      <a:pt x="2683205" y="146802"/>
                      <a:pt x="2686036" y="145997"/>
                      <a:pt x="2688883" y="145965"/>
                    </a:cubicBezTo>
                    <a:close/>
                    <a:moveTo>
                      <a:pt x="1907727" y="145965"/>
                    </a:moveTo>
                    <a:cubicBezTo>
                      <a:pt x="1910576" y="145933"/>
                      <a:pt x="1913441" y="146675"/>
                      <a:pt x="1915647" y="148198"/>
                    </a:cubicBezTo>
                    <a:lnTo>
                      <a:pt x="1925120" y="154734"/>
                    </a:lnTo>
                    <a:cubicBezTo>
                      <a:pt x="1929533" y="157777"/>
                      <a:pt x="1929643" y="162794"/>
                      <a:pt x="1925365" y="165935"/>
                    </a:cubicBezTo>
                    <a:lnTo>
                      <a:pt x="1899567" y="184883"/>
                    </a:lnTo>
                    <a:cubicBezTo>
                      <a:pt x="1895290" y="188026"/>
                      <a:pt x="1888243" y="188104"/>
                      <a:pt x="1883829" y="185058"/>
                    </a:cubicBezTo>
                    <a:lnTo>
                      <a:pt x="1874358" y="178524"/>
                    </a:lnTo>
                    <a:cubicBezTo>
                      <a:pt x="1869945" y="175478"/>
                      <a:pt x="1869835" y="170462"/>
                      <a:pt x="1874113" y="167321"/>
                    </a:cubicBezTo>
                    <a:lnTo>
                      <a:pt x="1899910" y="148373"/>
                    </a:lnTo>
                    <a:cubicBezTo>
                      <a:pt x="1902049" y="146802"/>
                      <a:pt x="1904881" y="145997"/>
                      <a:pt x="1907727" y="145965"/>
                    </a:cubicBezTo>
                    <a:close/>
                    <a:moveTo>
                      <a:pt x="1126730" y="145965"/>
                    </a:moveTo>
                    <a:cubicBezTo>
                      <a:pt x="1129578" y="145933"/>
                      <a:pt x="1132443" y="146675"/>
                      <a:pt x="1134650" y="148198"/>
                    </a:cubicBezTo>
                    <a:lnTo>
                      <a:pt x="1144122" y="154734"/>
                    </a:lnTo>
                    <a:cubicBezTo>
                      <a:pt x="1148534" y="157777"/>
                      <a:pt x="1148646" y="162794"/>
                      <a:pt x="1144368" y="165935"/>
                    </a:cubicBezTo>
                    <a:lnTo>
                      <a:pt x="1118569" y="184883"/>
                    </a:lnTo>
                    <a:cubicBezTo>
                      <a:pt x="1114292" y="188026"/>
                      <a:pt x="1107245" y="188104"/>
                      <a:pt x="1102832" y="185058"/>
                    </a:cubicBezTo>
                    <a:lnTo>
                      <a:pt x="1093361" y="178524"/>
                    </a:lnTo>
                    <a:cubicBezTo>
                      <a:pt x="1088947" y="175478"/>
                      <a:pt x="1088836" y="170462"/>
                      <a:pt x="1093115" y="167321"/>
                    </a:cubicBezTo>
                    <a:lnTo>
                      <a:pt x="1118912" y="148373"/>
                    </a:lnTo>
                    <a:cubicBezTo>
                      <a:pt x="1121052" y="146802"/>
                      <a:pt x="1123882" y="145997"/>
                      <a:pt x="1126730" y="145965"/>
                    </a:cubicBezTo>
                    <a:close/>
                    <a:moveTo>
                      <a:pt x="347211" y="145965"/>
                    </a:moveTo>
                    <a:cubicBezTo>
                      <a:pt x="350059" y="145933"/>
                      <a:pt x="352924" y="146675"/>
                      <a:pt x="355130" y="148198"/>
                    </a:cubicBezTo>
                    <a:lnTo>
                      <a:pt x="364603" y="154734"/>
                    </a:lnTo>
                    <a:cubicBezTo>
                      <a:pt x="369016" y="157777"/>
                      <a:pt x="369126" y="162794"/>
                      <a:pt x="364848" y="165935"/>
                    </a:cubicBezTo>
                    <a:lnTo>
                      <a:pt x="339051" y="184883"/>
                    </a:lnTo>
                    <a:cubicBezTo>
                      <a:pt x="334772" y="188026"/>
                      <a:pt x="327727" y="188104"/>
                      <a:pt x="323313" y="185058"/>
                    </a:cubicBezTo>
                    <a:lnTo>
                      <a:pt x="313841" y="178524"/>
                    </a:lnTo>
                    <a:cubicBezTo>
                      <a:pt x="309428" y="175478"/>
                      <a:pt x="309317" y="170462"/>
                      <a:pt x="313596" y="167321"/>
                    </a:cubicBezTo>
                    <a:lnTo>
                      <a:pt x="339393" y="148373"/>
                    </a:lnTo>
                    <a:cubicBezTo>
                      <a:pt x="341532" y="146802"/>
                      <a:pt x="344364" y="145997"/>
                      <a:pt x="347211" y="145965"/>
                    </a:cubicBezTo>
                    <a:close/>
                    <a:moveTo>
                      <a:pt x="3338187" y="145727"/>
                    </a:moveTo>
                    <a:lnTo>
                      <a:pt x="3373331" y="145728"/>
                    </a:lnTo>
                    <a:cubicBezTo>
                      <a:pt x="3384194" y="145728"/>
                      <a:pt x="3392999" y="151996"/>
                      <a:pt x="3392999" y="159729"/>
                    </a:cubicBezTo>
                    <a:lnTo>
                      <a:pt x="3392999" y="176323"/>
                    </a:lnTo>
                    <a:cubicBezTo>
                      <a:pt x="3393000" y="184055"/>
                      <a:pt x="3384194" y="190324"/>
                      <a:pt x="3373332" y="190322"/>
                    </a:cubicBezTo>
                    <a:lnTo>
                      <a:pt x="3338187" y="190322"/>
                    </a:lnTo>
                    <a:cubicBezTo>
                      <a:pt x="3327325" y="190324"/>
                      <a:pt x="3318519" y="184055"/>
                      <a:pt x="3318519" y="176323"/>
                    </a:cubicBezTo>
                    <a:lnTo>
                      <a:pt x="3318519" y="159728"/>
                    </a:lnTo>
                    <a:cubicBezTo>
                      <a:pt x="3318519" y="151996"/>
                      <a:pt x="3327325" y="145728"/>
                      <a:pt x="3338187" y="145727"/>
                    </a:cubicBezTo>
                    <a:close/>
                    <a:moveTo>
                      <a:pt x="2557031" y="145727"/>
                    </a:moveTo>
                    <a:lnTo>
                      <a:pt x="2592176" y="145728"/>
                    </a:lnTo>
                    <a:cubicBezTo>
                      <a:pt x="2603038" y="145728"/>
                      <a:pt x="2611844" y="151996"/>
                      <a:pt x="2611844" y="159729"/>
                    </a:cubicBezTo>
                    <a:lnTo>
                      <a:pt x="2611844" y="176323"/>
                    </a:lnTo>
                    <a:cubicBezTo>
                      <a:pt x="2611846" y="184055"/>
                      <a:pt x="2603038" y="190324"/>
                      <a:pt x="2592176" y="190322"/>
                    </a:cubicBezTo>
                    <a:lnTo>
                      <a:pt x="2557031" y="190322"/>
                    </a:lnTo>
                    <a:cubicBezTo>
                      <a:pt x="2546170" y="190324"/>
                      <a:pt x="2537364" y="184055"/>
                      <a:pt x="2537364" y="176323"/>
                    </a:cubicBezTo>
                    <a:lnTo>
                      <a:pt x="2537364" y="159728"/>
                    </a:lnTo>
                    <a:cubicBezTo>
                      <a:pt x="2537364" y="151996"/>
                      <a:pt x="2546170" y="145728"/>
                      <a:pt x="2557031" y="145727"/>
                    </a:cubicBezTo>
                    <a:close/>
                    <a:moveTo>
                      <a:pt x="1776034" y="145727"/>
                    </a:moveTo>
                    <a:lnTo>
                      <a:pt x="1811178" y="145728"/>
                    </a:lnTo>
                    <a:cubicBezTo>
                      <a:pt x="1822041" y="145728"/>
                      <a:pt x="1830847" y="151996"/>
                      <a:pt x="1830847" y="159729"/>
                    </a:cubicBezTo>
                    <a:lnTo>
                      <a:pt x="1830847" y="176323"/>
                    </a:lnTo>
                    <a:cubicBezTo>
                      <a:pt x="1830847" y="184055"/>
                      <a:pt x="1822041" y="190324"/>
                      <a:pt x="1811179" y="190322"/>
                    </a:cubicBezTo>
                    <a:lnTo>
                      <a:pt x="1776034" y="190322"/>
                    </a:lnTo>
                    <a:cubicBezTo>
                      <a:pt x="1765171" y="190324"/>
                      <a:pt x="1756366" y="184055"/>
                      <a:pt x="1756366" y="176323"/>
                    </a:cubicBezTo>
                    <a:lnTo>
                      <a:pt x="1756366" y="159728"/>
                    </a:lnTo>
                    <a:cubicBezTo>
                      <a:pt x="1756366" y="151996"/>
                      <a:pt x="1765171" y="145728"/>
                      <a:pt x="1776034" y="145727"/>
                    </a:cubicBezTo>
                    <a:close/>
                    <a:moveTo>
                      <a:pt x="996514" y="145727"/>
                    </a:moveTo>
                    <a:lnTo>
                      <a:pt x="1031659" y="145728"/>
                    </a:lnTo>
                    <a:cubicBezTo>
                      <a:pt x="1042521" y="145728"/>
                      <a:pt x="1051327" y="151996"/>
                      <a:pt x="1051327" y="159729"/>
                    </a:cubicBezTo>
                    <a:lnTo>
                      <a:pt x="1051327" y="176323"/>
                    </a:lnTo>
                    <a:cubicBezTo>
                      <a:pt x="1051327" y="184055"/>
                      <a:pt x="1042521" y="190324"/>
                      <a:pt x="1031659" y="190322"/>
                    </a:cubicBezTo>
                    <a:lnTo>
                      <a:pt x="996514" y="190322"/>
                    </a:lnTo>
                    <a:cubicBezTo>
                      <a:pt x="985653" y="190324"/>
                      <a:pt x="976847" y="184055"/>
                      <a:pt x="976847" y="176323"/>
                    </a:cubicBezTo>
                    <a:lnTo>
                      <a:pt x="976847" y="159728"/>
                    </a:lnTo>
                    <a:cubicBezTo>
                      <a:pt x="976847" y="151996"/>
                      <a:pt x="985653" y="145728"/>
                      <a:pt x="996514" y="145727"/>
                    </a:cubicBezTo>
                    <a:close/>
                    <a:moveTo>
                      <a:pt x="215516" y="145727"/>
                    </a:moveTo>
                    <a:lnTo>
                      <a:pt x="250660" y="145728"/>
                    </a:lnTo>
                    <a:cubicBezTo>
                      <a:pt x="261524" y="145728"/>
                      <a:pt x="270328" y="151996"/>
                      <a:pt x="270328" y="159729"/>
                    </a:cubicBezTo>
                    <a:lnTo>
                      <a:pt x="270328" y="176323"/>
                    </a:lnTo>
                    <a:cubicBezTo>
                      <a:pt x="270330" y="184055"/>
                      <a:pt x="261524" y="190324"/>
                      <a:pt x="250662" y="190322"/>
                    </a:cubicBezTo>
                    <a:lnTo>
                      <a:pt x="215516" y="190322"/>
                    </a:lnTo>
                    <a:cubicBezTo>
                      <a:pt x="204654" y="190324"/>
                      <a:pt x="195848" y="184055"/>
                      <a:pt x="195848" y="176323"/>
                    </a:cubicBezTo>
                    <a:lnTo>
                      <a:pt x="195848" y="159728"/>
                    </a:lnTo>
                    <a:cubicBezTo>
                      <a:pt x="195848" y="151996"/>
                      <a:pt x="204654" y="145728"/>
                      <a:pt x="215516" y="145727"/>
                    </a:cubicBezTo>
                    <a:close/>
                    <a:moveTo>
                      <a:pt x="172739" y="129480"/>
                    </a:moveTo>
                    <a:lnTo>
                      <a:pt x="172739" y="140999"/>
                    </a:lnTo>
                    <a:lnTo>
                      <a:pt x="172739" y="143770"/>
                    </a:lnTo>
                    <a:lnTo>
                      <a:pt x="172739" y="170962"/>
                    </a:lnTo>
                    <a:cubicBezTo>
                      <a:pt x="172739" y="175426"/>
                      <a:pt x="170197" y="179468"/>
                      <a:pt x="166087" y="182394"/>
                    </a:cubicBezTo>
                    <a:lnTo>
                      <a:pt x="158987" y="184488"/>
                    </a:lnTo>
                    <a:close/>
                    <a:moveTo>
                      <a:pt x="2974518" y="103101"/>
                    </a:moveTo>
                    <a:cubicBezTo>
                      <a:pt x="2976586" y="103127"/>
                      <a:pt x="2978640" y="103714"/>
                      <a:pt x="2980190" y="104858"/>
                    </a:cubicBezTo>
                    <a:lnTo>
                      <a:pt x="3005852" y="123785"/>
                    </a:lnTo>
                    <a:cubicBezTo>
                      <a:pt x="3008952" y="126072"/>
                      <a:pt x="3008860" y="129713"/>
                      <a:pt x="3005650" y="131919"/>
                    </a:cubicBezTo>
                    <a:lnTo>
                      <a:pt x="2996841" y="137972"/>
                    </a:lnTo>
                    <a:cubicBezTo>
                      <a:pt x="2993630" y="140178"/>
                      <a:pt x="2988514" y="140113"/>
                      <a:pt x="2985414" y="137827"/>
                    </a:cubicBezTo>
                    <a:lnTo>
                      <a:pt x="2959751" y="118900"/>
                    </a:lnTo>
                    <a:cubicBezTo>
                      <a:pt x="2956653" y="116614"/>
                      <a:pt x="2956742" y="112972"/>
                      <a:pt x="2959954" y="110765"/>
                    </a:cubicBezTo>
                    <a:lnTo>
                      <a:pt x="2968763" y="104714"/>
                    </a:lnTo>
                    <a:cubicBezTo>
                      <a:pt x="2970368" y="103610"/>
                      <a:pt x="2972450" y="103075"/>
                      <a:pt x="2974518" y="103101"/>
                    </a:cubicBezTo>
                    <a:close/>
                    <a:moveTo>
                      <a:pt x="2193363" y="103101"/>
                    </a:moveTo>
                    <a:lnTo>
                      <a:pt x="2199035" y="104858"/>
                    </a:lnTo>
                    <a:lnTo>
                      <a:pt x="2224697" y="123785"/>
                    </a:lnTo>
                    <a:cubicBezTo>
                      <a:pt x="2227796" y="126072"/>
                      <a:pt x="2227706" y="129713"/>
                      <a:pt x="2224494" y="131919"/>
                    </a:cubicBezTo>
                    <a:lnTo>
                      <a:pt x="2215687" y="137972"/>
                    </a:lnTo>
                    <a:cubicBezTo>
                      <a:pt x="2212475" y="140178"/>
                      <a:pt x="2207358" y="140113"/>
                      <a:pt x="2204258" y="137827"/>
                    </a:cubicBezTo>
                    <a:lnTo>
                      <a:pt x="2178596" y="118900"/>
                    </a:lnTo>
                    <a:cubicBezTo>
                      <a:pt x="2175497" y="116614"/>
                      <a:pt x="2175586" y="112972"/>
                      <a:pt x="2178798" y="110765"/>
                    </a:cubicBezTo>
                    <a:lnTo>
                      <a:pt x="2187607" y="104714"/>
                    </a:lnTo>
                    <a:cubicBezTo>
                      <a:pt x="2189212" y="103610"/>
                      <a:pt x="2191294" y="103075"/>
                      <a:pt x="2193363" y="103101"/>
                    </a:cubicBezTo>
                    <a:close/>
                    <a:moveTo>
                      <a:pt x="1412364" y="103101"/>
                    </a:moveTo>
                    <a:cubicBezTo>
                      <a:pt x="1414433" y="103127"/>
                      <a:pt x="1416487" y="103714"/>
                      <a:pt x="1418036" y="104858"/>
                    </a:cubicBezTo>
                    <a:lnTo>
                      <a:pt x="1443699" y="123785"/>
                    </a:lnTo>
                    <a:cubicBezTo>
                      <a:pt x="1446799" y="126072"/>
                      <a:pt x="1446708" y="129713"/>
                      <a:pt x="1443496" y="131919"/>
                    </a:cubicBezTo>
                    <a:lnTo>
                      <a:pt x="1434688" y="137972"/>
                    </a:lnTo>
                    <a:cubicBezTo>
                      <a:pt x="1431477" y="140178"/>
                      <a:pt x="1426360" y="140113"/>
                      <a:pt x="1423261" y="137827"/>
                    </a:cubicBezTo>
                    <a:lnTo>
                      <a:pt x="1397599" y="118900"/>
                    </a:lnTo>
                    <a:cubicBezTo>
                      <a:pt x="1394499" y="116614"/>
                      <a:pt x="1394589" y="112972"/>
                      <a:pt x="1397801" y="110765"/>
                    </a:cubicBezTo>
                    <a:lnTo>
                      <a:pt x="1406609" y="104714"/>
                    </a:lnTo>
                    <a:cubicBezTo>
                      <a:pt x="1408215" y="103610"/>
                      <a:pt x="1410297" y="103075"/>
                      <a:pt x="1412364" y="103101"/>
                    </a:cubicBezTo>
                    <a:close/>
                    <a:moveTo>
                      <a:pt x="632844" y="103101"/>
                    </a:moveTo>
                    <a:lnTo>
                      <a:pt x="638516" y="104858"/>
                    </a:lnTo>
                    <a:lnTo>
                      <a:pt x="664180" y="123785"/>
                    </a:lnTo>
                    <a:cubicBezTo>
                      <a:pt x="667280" y="126072"/>
                      <a:pt x="667188" y="129713"/>
                      <a:pt x="663978" y="131919"/>
                    </a:cubicBezTo>
                    <a:lnTo>
                      <a:pt x="655168" y="137972"/>
                    </a:lnTo>
                    <a:cubicBezTo>
                      <a:pt x="651957" y="140178"/>
                      <a:pt x="646842" y="140113"/>
                      <a:pt x="643742" y="137827"/>
                    </a:cubicBezTo>
                    <a:lnTo>
                      <a:pt x="618079" y="118900"/>
                    </a:lnTo>
                    <a:cubicBezTo>
                      <a:pt x="614980" y="116614"/>
                      <a:pt x="615071" y="112972"/>
                      <a:pt x="618281" y="110765"/>
                    </a:cubicBezTo>
                    <a:lnTo>
                      <a:pt x="627090" y="104714"/>
                    </a:lnTo>
                    <a:cubicBezTo>
                      <a:pt x="628695" y="103610"/>
                      <a:pt x="630777" y="103075"/>
                      <a:pt x="632844" y="103101"/>
                    </a:cubicBezTo>
                    <a:close/>
                    <a:moveTo>
                      <a:pt x="2755984" y="87808"/>
                    </a:moveTo>
                    <a:cubicBezTo>
                      <a:pt x="2758224" y="87718"/>
                      <a:pt x="2760525" y="87938"/>
                      <a:pt x="2762770" y="88510"/>
                    </a:cubicBezTo>
                    <a:lnTo>
                      <a:pt x="2790226" y="95501"/>
                    </a:lnTo>
                    <a:cubicBezTo>
                      <a:pt x="2799207" y="97786"/>
                      <a:pt x="2803883" y="104822"/>
                      <a:pt x="2800671" y="111213"/>
                    </a:cubicBezTo>
                    <a:lnTo>
                      <a:pt x="2791863" y="128746"/>
                    </a:lnTo>
                    <a:cubicBezTo>
                      <a:pt x="2788652" y="135138"/>
                      <a:pt x="2778769" y="138467"/>
                      <a:pt x="2769790" y="136180"/>
                    </a:cubicBezTo>
                    <a:lnTo>
                      <a:pt x="2742332" y="129191"/>
                    </a:lnTo>
                    <a:cubicBezTo>
                      <a:pt x="2733352" y="126904"/>
                      <a:pt x="2728676" y="119868"/>
                      <a:pt x="2731888" y="113477"/>
                    </a:cubicBezTo>
                    <a:lnTo>
                      <a:pt x="2740696" y="95944"/>
                    </a:lnTo>
                    <a:cubicBezTo>
                      <a:pt x="2743104" y="91150"/>
                      <a:pt x="2749266" y="88080"/>
                      <a:pt x="2755984" y="87808"/>
                    </a:cubicBezTo>
                    <a:close/>
                    <a:moveTo>
                      <a:pt x="1974830" y="87808"/>
                    </a:moveTo>
                    <a:cubicBezTo>
                      <a:pt x="1977069" y="87718"/>
                      <a:pt x="1979369" y="87938"/>
                      <a:pt x="1981615" y="88510"/>
                    </a:cubicBezTo>
                    <a:lnTo>
                      <a:pt x="2009072" y="95501"/>
                    </a:lnTo>
                    <a:cubicBezTo>
                      <a:pt x="2018052" y="97786"/>
                      <a:pt x="2022728" y="104822"/>
                      <a:pt x="2019517" y="111213"/>
                    </a:cubicBezTo>
                    <a:lnTo>
                      <a:pt x="2010708" y="128746"/>
                    </a:lnTo>
                    <a:cubicBezTo>
                      <a:pt x="2007496" y="135138"/>
                      <a:pt x="1997614" y="138467"/>
                      <a:pt x="1988635" y="136180"/>
                    </a:cubicBezTo>
                    <a:lnTo>
                      <a:pt x="1961177" y="129191"/>
                    </a:lnTo>
                    <a:cubicBezTo>
                      <a:pt x="1952197" y="126904"/>
                      <a:pt x="1947521" y="119868"/>
                      <a:pt x="1950732" y="113477"/>
                    </a:cubicBezTo>
                    <a:lnTo>
                      <a:pt x="1959540" y="95944"/>
                    </a:lnTo>
                    <a:cubicBezTo>
                      <a:pt x="1961950" y="91150"/>
                      <a:pt x="1968111" y="88080"/>
                      <a:pt x="1974830" y="87808"/>
                    </a:cubicBezTo>
                    <a:close/>
                    <a:moveTo>
                      <a:pt x="1193831" y="87808"/>
                    </a:moveTo>
                    <a:cubicBezTo>
                      <a:pt x="1196070" y="87718"/>
                      <a:pt x="1198372" y="87938"/>
                      <a:pt x="1200618" y="88510"/>
                    </a:cubicBezTo>
                    <a:lnTo>
                      <a:pt x="1228074" y="95501"/>
                    </a:lnTo>
                    <a:cubicBezTo>
                      <a:pt x="1237054" y="97786"/>
                      <a:pt x="1241730" y="104822"/>
                      <a:pt x="1238519" y="111213"/>
                    </a:cubicBezTo>
                    <a:lnTo>
                      <a:pt x="1229711" y="128746"/>
                    </a:lnTo>
                    <a:cubicBezTo>
                      <a:pt x="1226499" y="135138"/>
                      <a:pt x="1216617" y="138467"/>
                      <a:pt x="1207636" y="136180"/>
                    </a:cubicBezTo>
                    <a:lnTo>
                      <a:pt x="1180179" y="129191"/>
                    </a:lnTo>
                    <a:cubicBezTo>
                      <a:pt x="1171199" y="126904"/>
                      <a:pt x="1166523" y="119868"/>
                      <a:pt x="1169735" y="113477"/>
                    </a:cubicBezTo>
                    <a:lnTo>
                      <a:pt x="1178543" y="95944"/>
                    </a:lnTo>
                    <a:cubicBezTo>
                      <a:pt x="1180952" y="91150"/>
                      <a:pt x="1187113" y="88080"/>
                      <a:pt x="1193831" y="87808"/>
                    </a:cubicBezTo>
                    <a:close/>
                    <a:moveTo>
                      <a:pt x="414312" y="87808"/>
                    </a:moveTo>
                    <a:cubicBezTo>
                      <a:pt x="416552" y="87718"/>
                      <a:pt x="418852" y="87938"/>
                      <a:pt x="421098" y="88510"/>
                    </a:cubicBezTo>
                    <a:lnTo>
                      <a:pt x="448555" y="95501"/>
                    </a:lnTo>
                    <a:cubicBezTo>
                      <a:pt x="457535" y="97786"/>
                      <a:pt x="462210" y="104822"/>
                      <a:pt x="458999" y="111213"/>
                    </a:cubicBezTo>
                    <a:lnTo>
                      <a:pt x="450191" y="128746"/>
                    </a:lnTo>
                    <a:cubicBezTo>
                      <a:pt x="446980" y="135138"/>
                      <a:pt x="437097" y="138467"/>
                      <a:pt x="428118" y="136180"/>
                    </a:cubicBezTo>
                    <a:lnTo>
                      <a:pt x="400660" y="129191"/>
                    </a:lnTo>
                    <a:cubicBezTo>
                      <a:pt x="391680" y="126904"/>
                      <a:pt x="387004" y="119868"/>
                      <a:pt x="390216" y="113477"/>
                    </a:cubicBezTo>
                    <a:lnTo>
                      <a:pt x="399024" y="95944"/>
                    </a:lnTo>
                    <a:cubicBezTo>
                      <a:pt x="401432" y="91150"/>
                      <a:pt x="407594" y="88080"/>
                      <a:pt x="414312" y="87808"/>
                    </a:cubicBezTo>
                    <a:close/>
                    <a:moveTo>
                      <a:pt x="3120543" y="87111"/>
                    </a:moveTo>
                    <a:cubicBezTo>
                      <a:pt x="3130378" y="87111"/>
                      <a:pt x="3140214" y="89783"/>
                      <a:pt x="3147717" y="95123"/>
                    </a:cubicBezTo>
                    <a:lnTo>
                      <a:pt x="3188880" y="124425"/>
                    </a:lnTo>
                    <a:cubicBezTo>
                      <a:pt x="3192632" y="127096"/>
                      <a:pt x="3195445" y="130182"/>
                      <a:pt x="3197322" y="133475"/>
                    </a:cubicBezTo>
                    <a:lnTo>
                      <a:pt x="3199378" y="140999"/>
                    </a:lnTo>
                    <a:lnTo>
                      <a:pt x="3200021" y="140999"/>
                    </a:lnTo>
                    <a:cubicBezTo>
                      <a:pt x="3200060" y="141139"/>
                      <a:pt x="3200098" y="141280"/>
                      <a:pt x="3200136" y="141420"/>
                    </a:cubicBezTo>
                    <a:lnTo>
                      <a:pt x="3199699" y="142172"/>
                    </a:lnTo>
                    <a:lnTo>
                      <a:pt x="3200136" y="143770"/>
                    </a:lnTo>
                    <a:lnTo>
                      <a:pt x="3198769" y="143770"/>
                    </a:lnTo>
                    <a:lnTo>
                      <a:pt x="3188880" y="160765"/>
                    </a:lnTo>
                    <a:lnTo>
                      <a:pt x="3147717" y="190067"/>
                    </a:lnTo>
                    <a:cubicBezTo>
                      <a:pt x="3132710" y="200751"/>
                      <a:pt x="3108376" y="200751"/>
                      <a:pt x="3093369" y="190067"/>
                    </a:cubicBezTo>
                    <a:lnTo>
                      <a:pt x="3052207" y="160765"/>
                    </a:lnTo>
                    <a:lnTo>
                      <a:pt x="3042317" y="143770"/>
                    </a:lnTo>
                    <a:lnTo>
                      <a:pt x="3040951" y="143770"/>
                    </a:lnTo>
                    <a:lnTo>
                      <a:pt x="3041388" y="142171"/>
                    </a:lnTo>
                    <a:lnTo>
                      <a:pt x="3040951" y="141420"/>
                    </a:lnTo>
                    <a:lnTo>
                      <a:pt x="3041066" y="140999"/>
                    </a:lnTo>
                    <a:lnTo>
                      <a:pt x="3041708" y="140999"/>
                    </a:lnTo>
                    <a:lnTo>
                      <a:pt x="3043764" y="133475"/>
                    </a:lnTo>
                    <a:cubicBezTo>
                      <a:pt x="3045641" y="130182"/>
                      <a:pt x="3048455" y="127096"/>
                      <a:pt x="3052207" y="124425"/>
                    </a:cubicBezTo>
                    <a:lnTo>
                      <a:pt x="3093369" y="95124"/>
                    </a:lnTo>
                    <a:cubicBezTo>
                      <a:pt x="3100872" y="89783"/>
                      <a:pt x="3110708" y="87111"/>
                      <a:pt x="3120543" y="87111"/>
                    </a:cubicBezTo>
                    <a:close/>
                    <a:moveTo>
                      <a:pt x="2885308" y="87111"/>
                    </a:moveTo>
                    <a:cubicBezTo>
                      <a:pt x="2895145" y="87111"/>
                      <a:pt x="2904980" y="89782"/>
                      <a:pt x="2912484" y="95123"/>
                    </a:cubicBezTo>
                    <a:lnTo>
                      <a:pt x="2953646" y="124424"/>
                    </a:lnTo>
                    <a:lnTo>
                      <a:pt x="2963290" y="140999"/>
                    </a:lnTo>
                    <a:lnTo>
                      <a:pt x="2964788" y="140999"/>
                    </a:lnTo>
                    <a:cubicBezTo>
                      <a:pt x="2964826" y="141139"/>
                      <a:pt x="2964864" y="141280"/>
                      <a:pt x="2964902" y="141420"/>
                    </a:cubicBezTo>
                    <a:lnTo>
                      <a:pt x="2964219" y="142596"/>
                    </a:lnTo>
                    <a:lnTo>
                      <a:pt x="2964902" y="143770"/>
                    </a:lnTo>
                    <a:lnTo>
                      <a:pt x="2963536" y="143770"/>
                    </a:lnTo>
                    <a:lnTo>
                      <a:pt x="2953646" y="160765"/>
                    </a:lnTo>
                    <a:lnTo>
                      <a:pt x="2912484" y="190066"/>
                    </a:lnTo>
                    <a:cubicBezTo>
                      <a:pt x="2897476" y="200750"/>
                      <a:pt x="2873142" y="200750"/>
                      <a:pt x="2858135" y="190066"/>
                    </a:cubicBezTo>
                    <a:lnTo>
                      <a:pt x="2816972" y="160765"/>
                    </a:lnTo>
                    <a:lnTo>
                      <a:pt x="2807084" y="143770"/>
                    </a:lnTo>
                    <a:lnTo>
                      <a:pt x="2805716" y="143770"/>
                    </a:lnTo>
                    <a:lnTo>
                      <a:pt x="2806400" y="142596"/>
                    </a:lnTo>
                    <a:lnTo>
                      <a:pt x="2805716" y="141420"/>
                    </a:lnTo>
                    <a:cubicBezTo>
                      <a:pt x="2805755" y="141280"/>
                      <a:pt x="2805793" y="141139"/>
                      <a:pt x="2805832" y="140999"/>
                    </a:cubicBezTo>
                    <a:lnTo>
                      <a:pt x="2807329" y="140999"/>
                    </a:lnTo>
                    <a:lnTo>
                      <a:pt x="2816972" y="124424"/>
                    </a:lnTo>
                    <a:lnTo>
                      <a:pt x="2858135" y="95123"/>
                    </a:lnTo>
                    <a:cubicBezTo>
                      <a:pt x="2865639" y="89782"/>
                      <a:pt x="2875473" y="87111"/>
                      <a:pt x="2885308" y="87111"/>
                    </a:cubicBezTo>
                    <a:close/>
                    <a:moveTo>
                      <a:pt x="2339388" y="87111"/>
                    </a:moveTo>
                    <a:cubicBezTo>
                      <a:pt x="2349223" y="87111"/>
                      <a:pt x="2359059" y="89783"/>
                      <a:pt x="2366563" y="95123"/>
                    </a:cubicBezTo>
                    <a:lnTo>
                      <a:pt x="2407724" y="124425"/>
                    </a:lnTo>
                    <a:cubicBezTo>
                      <a:pt x="2411476" y="127096"/>
                      <a:pt x="2414291" y="130182"/>
                      <a:pt x="2416166" y="133475"/>
                    </a:cubicBezTo>
                    <a:lnTo>
                      <a:pt x="2418222" y="140999"/>
                    </a:lnTo>
                    <a:lnTo>
                      <a:pt x="2418865" y="140999"/>
                    </a:lnTo>
                    <a:cubicBezTo>
                      <a:pt x="2418903" y="141139"/>
                      <a:pt x="2418942" y="141280"/>
                      <a:pt x="2418980" y="141420"/>
                    </a:cubicBezTo>
                    <a:lnTo>
                      <a:pt x="2418543" y="142171"/>
                    </a:lnTo>
                    <a:lnTo>
                      <a:pt x="2418980" y="143770"/>
                    </a:lnTo>
                    <a:lnTo>
                      <a:pt x="2417614" y="143770"/>
                    </a:lnTo>
                    <a:lnTo>
                      <a:pt x="2407724" y="160765"/>
                    </a:lnTo>
                    <a:lnTo>
                      <a:pt x="2366563" y="190067"/>
                    </a:lnTo>
                    <a:cubicBezTo>
                      <a:pt x="2351553" y="200751"/>
                      <a:pt x="2327222" y="200751"/>
                      <a:pt x="2312213" y="190067"/>
                    </a:cubicBezTo>
                    <a:lnTo>
                      <a:pt x="2271051" y="160765"/>
                    </a:lnTo>
                    <a:lnTo>
                      <a:pt x="2261161" y="143770"/>
                    </a:lnTo>
                    <a:lnTo>
                      <a:pt x="2259795" y="143770"/>
                    </a:lnTo>
                    <a:lnTo>
                      <a:pt x="2260232" y="142171"/>
                    </a:lnTo>
                    <a:lnTo>
                      <a:pt x="2259795" y="141420"/>
                    </a:lnTo>
                    <a:cubicBezTo>
                      <a:pt x="2259833" y="141280"/>
                      <a:pt x="2259872" y="141139"/>
                      <a:pt x="2259910" y="140999"/>
                    </a:cubicBezTo>
                    <a:lnTo>
                      <a:pt x="2260553" y="140999"/>
                    </a:lnTo>
                    <a:lnTo>
                      <a:pt x="2262609" y="133475"/>
                    </a:lnTo>
                    <a:cubicBezTo>
                      <a:pt x="2264486" y="130182"/>
                      <a:pt x="2267299" y="127096"/>
                      <a:pt x="2271051" y="124425"/>
                    </a:cubicBezTo>
                    <a:lnTo>
                      <a:pt x="2312213" y="95124"/>
                    </a:lnTo>
                    <a:cubicBezTo>
                      <a:pt x="2319717" y="89783"/>
                      <a:pt x="2329552" y="87111"/>
                      <a:pt x="2339388" y="87111"/>
                    </a:cubicBezTo>
                    <a:close/>
                    <a:moveTo>
                      <a:pt x="2104154" y="87111"/>
                    </a:moveTo>
                    <a:cubicBezTo>
                      <a:pt x="2113989" y="87111"/>
                      <a:pt x="2123825" y="89782"/>
                      <a:pt x="2131328" y="95123"/>
                    </a:cubicBezTo>
                    <a:lnTo>
                      <a:pt x="2172491" y="124424"/>
                    </a:lnTo>
                    <a:lnTo>
                      <a:pt x="2182135" y="140999"/>
                    </a:lnTo>
                    <a:lnTo>
                      <a:pt x="2183632" y="140999"/>
                    </a:lnTo>
                    <a:cubicBezTo>
                      <a:pt x="2183670" y="141139"/>
                      <a:pt x="2183709" y="141280"/>
                      <a:pt x="2183747" y="141420"/>
                    </a:cubicBezTo>
                    <a:lnTo>
                      <a:pt x="2183063" y="142596"/>
                    </a:lnTo>
                    <a:lnTo>
                      <a:pt x="2183747" y="143770"/>
                    </a:lnTo>
                    <a:lnTo>
                      <a:pt x="2182381" y="143770"/>
                    </a:lnTo>
                    <a:lnTo>
                      <a:pt x="2172491" y="160765"/>
                    </a:lnTo>
                    <a:lnTo>
                      <a:pt x="2131328" y="190066"/>
                    </a:lnTo>
                    <a:cubicBezTo>
                      <a:pt x="2116320" y="200750"/>
                      <a:pt x="2091987" y="200750"/>
                      <a:pt x="2076979" y="190066"/>
                    </a:cubicBezTo>
                    <a:lnTo>
                      <a:pt x="2035818" y="160765"/>
                    </a:lnTo>
                    <a:lnTo>
                      <a:pt x="2025928" y="143770"/>
                    </a:lnTo>
                    <a:lnTo>
                      <a:pt x="2024562" y="143770"/>
                    </a:lnTo>
                    <a:lnTo>
                      <a:pt x="2025245" y="142596"/>
                    </a:lnTo>
                    <a:lnTo>
                      <a:pt x="2024562" y="141420"/>
                    </a:lnTo>
                    <a:cubicBezTo>
                      <a:pt x="2024600" y="141280"/>
                      <a:pt x="2024639" y="141139"/>
                      <a:pt x="2024677" y="140999"/>
                    </a:cubicBezTo>
                    <a:lnTo>
                      <a:pt x="2026173" y="140999"/>
                    </a:lnTo>
                    <a:lnTo>
                      <a:pt x="2035818" y="124424"/>
                    </a:lnTo>
                    <a:lnTo>
                      <a:pt x="2076979" y="95123"/>
                    </a:lnTo>
                    <a:cubicBezTo>
                      <a:pt x="2084483" y="89782"/>
                      <a:pt x="2094319" y="87111"/>
                      <a:pt x="2104154" y="87111"/>
                    </a:cubicBezTo>
                    <a:close/>
                    <a:moveTo>
                      <a:pt x="1558391" y="87111"/>
                    </a:moveTo>
                    <a:cubicBezTo>
                      <a:pt x="1568225" y="87111"/>
                      <a:pt x="1578060" y="89783"/>
                      <a:pt x="1585565" y="95123"/>
                    </a:cubicBezTo>
                    <a:lnTo>
                      <a:pt x="1626727" y="124425"/>
                    </a:lnTo>
                    <a:cubicBezTo>
                      <a:pt x="1630478" y="127096"/>
                      <a:pt x="1633292" y="130182"/>
                      <a:pt x="1635169" y="133475"/>
                    </a:cubicBezTo>
                    <a:lnTo>
                      <a:pt x="1637225" y="140999"/>
                    </a:lnTo>
                    <a:lnTo>
                      <a:pt x="1637868" y="140999"/>
                    </a:lnTo>
                    <a:cubicBezTo>
                      <a:pt x="1637906" y="141139"/>
                      <a:pt x="1637944" y="141280"/>
                      <a:pt x="1637982" y="141420"/>
                    </a:cubicBezTo>
                    <a:lnTo>
                      <a:pt x="1637546" y="142171"/>
                    </a:lnTo>
                    <a:lnTo>
                      <a:pt x="1637982" y="143770"/>
                    </a:lnTo>
                    <a:lnTo>
                      <a:pt x="1636615" y="143770"/>
                    </a:lnTo>
                    <a:lnTo>
                      <a:pt x="1626727" y="160765"/>
                    </a:lnTo>
                    <a:lnTo>
                      <a:pt x="1585565" y="190067"/>
                    </a:lnTo>
                    <a:cubicBezTo>
                      <a:pt x="1570556" y="200751"/>
                      <a:pt x="1546223" y="200751"/>
                      <a:pt x="1531215" y="190067"/>
                    </a:cubicBezTo>
                    <a:lnTo>
                      <a:pt x="1490054" y="160765"/>
                    </a:lnTo>
                    <a:lnTo>
                      <a:pt x="1480164" y="143770"/>
                    </a:lnTo>
                    <a:lnTo>
                      <a:pt x="1478798" y="143770"/>
                    </a:lnTo>
                    <a:lnTo>
                      <a:pt x="1479235" y="142171"/>
                    </a:lnTo>
                    <a:lnTo>
                      <a:pt x="1478798" y="141420"/>
                    </a:lnTo>
                    <a:lnTo>
                      <a:pt x="1478913" y="140999"/>
                    </a:lnTo>
                    <a:lnTo>
                      <a:pt x="1479556" y="140999"/>
                    </a:lnTo>
                    <a:lnTo>
                      <a:pt x="1481611" y="133475"/>
                    </a:lnTo>
                    <a:cubicBezTo>
                      <a:pt x="1483487" y="130182"/>
                      <a:pt x="1486302" y="127096"/>
                      <a:pt x="1490054" y="124425"/>
                    </a:cubicBezTo>
                    <a:lnTo>
                      <a:pt x="1531215" y="95124"/>
                    </a:lnTo>
                    <a:cubicBezTo>
                      <a:pt x="1538719" y="89783"/>
                      <a:pt x="1548554" y="87111"/>
                      <a:pt x="1558391" y="87111"/>
                    </a:cubicBezTo>
                    <a:close/>
                    <a:moveTo>
                      <a:pt x="1323156" y="87111"/>
                    </a:moveTo>
                    <a:cubicBezTo>
                      <a:pt x="1332990" y="87111"/>
                      <a:pt x="1342827" y="89782"/>
                      <a:pt x="1350331" y="95123"/>
                    </a:cubicBezTo>
                    <a:lnTo>
                      <a:pt x="1391494" y="124424"/>
                    </a:lnTo>
                    <a:lnTo>
                      <a:pt x="1401137" y="140999"/>
                    </a:lnTo>
                    <a:lnTo>
                      <a:pt x="1402634" y="140999"/>
                    </a:lnTo>
                    <a:cubicBezTo>
                      <a:pt x="1402671" y="141139"/>
                      <a:pt x="1402710" y="141280"/>
                      <a:pt x="1402748" y="141420"/>
                    </a:cubicBezTo>
                    <a:lnTo>
                      <a:pt x="1402066" y="142596"/>
                    </a:lnTo>
                    <a:lnTo>
                      <a:pt x="1402748" y="143770"/>
                    </a:lnTo>
                    <a:lnTo>
                      <a:pt x="1401382" y="143770"/>
                    </a:lnTo>
                    <a:lnTo>
                      <a:pt x="1391494" y="160765"/>
                    </a:lnTo>
                    <a:lnTo>
                      <a:pt x="1350331" y="190066"/>
                    </a:lnTo>
                    <a:cubicBezTo>
                      <a:pt x="1335323" y="200750"/>
                      <a:pt x="1310990" y="200750"/>
                      <a:pt x="1295982" y="190066"/>
                    </a:cubicBezTo>
                    <a:lnTo>
                      <a:pt x="1254819" y="160765"/>
                    </a:lnTo>
                    <a:lnTo>
                      <a:pt x="1244929" y="143770"/>
                    </a:lnTo>
                    <a:lnTo>
                      <a:pt x="1243563" y="143770"/>
                    </a:lnTo>
                    <a:lnTo>
                      <a:pt x="1244247" y="142596"/>
                    </a:lnTo>
                    <a:lnTo>
                      <a:pt x="1243563" y="141420"/>
                    </a:lnTo>
                    <a:cubicBezTo>
                      <a:pt x="1243603" y="141280"/>
                      <a:pt x="1243640" y="141139"/>
                      <a:pt x="1243678" y="140999"/>
                    </a:cubicBezTo>
                    <a:lnTo>
                      <a:pt x="1245175" y="140999"/>
                    </a:lnTo>
                    <a:lnTo>
                      <a:pt x="1254819" y="124424"/>
                    </a:lnTo>
                    <a:lnTo>
                      <a:pt x="1295982" y="95123"/>
                    </a:lnTo>
                    <a:cubicBezTo>
                      <a:pt x="1303486" y="89782"/>
                      <a:pt x="1313321" y="87111"/>
                      <a:pt x="1323156" y="87111"/>
                    </a:cubicBezTo>
                    <a:close/>
                    <a:moveTo>
                      <a:pt x="778871" y="87111"/>
                    </a:moveTo>
                    <a:cubicBezTo>
                      <a:pt x="788706" y="87111"/>
                      <a:pt x="798541" y="89783"/>
                      <a:pt x="806045" y="95123"/>
                    </a:cubicBezTo>
                    <a:lnTo>
                      <a:pt x="847207" y="124425"/>
                    </a:lnTo>
                    <a:cubicBezTo>
                      <a:pt x="850959" y="127096"/>
                      <a:pt x="853773" y="130182"/>
                      <a:pt x="855649" y="133475"/>
                    </a:cubicBezTo>
                    <a:lnTo>
                      <a:pt x="857706" y="140999"/>
                    </a:lnTo>
                    <a:lnTo>
                      <a:pt x="858348" y="140999"/>
                    </a:lnTo>
                    <a:cubicBezTo>
                      <a:pt x="858386" y="141139"/>
                      <a:pt x="858425" y="141280"/>
                      <a:pt x="858463" y="141420"/>
                    </a:cubicBezTo>
                    <a:lnTo>
                      <a:pt x="858027" y="142171"/>
                    </a:lnTo>
                    <a:lnTo>
                      <a:pt x="858463" y="143770"/>
                    </a:lnTo>
                    <a:lnTo>
                      <a:pt x="857097" y="143770"/>
                    </a:lnTo>
                    <a:lnTo>
                      <a:pt x="847207" y="160765"/>
                    </a:lnTo>
                    <a:lnTo>
                      <a:pt x="806045" y="190067"/>
                    </a:lnTo>
                    <a:cubicBezTo>
                      <a:pt x="791036" y="200751"/>
                      <a:pt x="766705" y="200751"/>
                      <a:pt x="751696" y="190067"/>
                    </a:cubicBezTo>
                    <a:lnTo>
                      <a:pt x="710534" y="160765"/>
                    </a:lnTo>
                    <a:lnTo>
                      <a:pt x="700644" y="143770"/>
                    </a:lnTo>
                    <a:lnTo>
                      <a:pt x="699278" y="143770"/>
                    </a:lnTo>
                    <a:lnTo>
                      <a:pt x="699715" y="142171"/>
                    </a:lnTo>
                    <a:lnTo>
                      <a:pt x="699278" y="141420"/>
                    </a:lnTo>
                    <a:cubicBezTo>
                      <a:pt x="699316" y="141280"/>
                      <a:pt x="699355" y="141139"/>
                      <a:pt x="699394" y="140999"/>
                    </a:cubicBezTo>
                    <a:lnTo>
                      <a:pt x="700036" y="140999"/>
                    </a:lnTo>
                    <a:lnTo>
                      <a:pt x="702092" y="133475"/>
                    </a:lnTo>
                    <a:cubicBezTo>
                      <a:pt x="703968" y="130182"/>
                      <a:pt x="706782" y="127096"/>
                      <a:pt x="710534" y="124425"/>
                    </a:cubicBezTo>
                    <a:lnTo>
                      <a:pt x="751696" y="95124"/>
                    </a:lnTo>
                    <a:cubicBezTo>
                      <a:pt x="759199" y="89783"/>
                      <a:pt x="769035" y="87111"/>
                      <a:pt x="778871" y="87111"/>
                    </a:cubicBezTo>
                    <a:close/>
                    <a:moveTo>
                      <a:pt x="543637" y="87111"/>
                    </a:moveTo>
                    <a:cubicBezTo>
                      <a:pt x="553472" y="87111"/>
                      <a:pt x="563307" y="89782"/>
                      <a:pt x="570812" y="95123"/>
                    </a:cubicBezTo>
                    <a:lnTo>
                      <a:pt x="611974" y="124424"/>
                    </a:lnTo>
                    <a:lnTo>
                      <a:pt x="621617" y="140999"/>
                    </a:lnTo>
                    <a:lnTo>
                      <a:pt x="623115" y="140999"/>
                    </a:lnTo>
                    <a:cubicBezTo>
                      <a:pt x="623153" y="141139"/>
                      <a:pt x="623191" y="141280"/>
                      <a:pt x="623230" y="141420"/>
                    </a:cubicBezTo>
                    <a:lnTo>
                      <a:pt x="622547" y="142596"/>
                    </a:lnTo>
                    <a:lnTo>
                      <a:pt x="623230" y="143770"/>
                    </a:lnTo>
                    <a:lnTo>
                      <a:pt x="621863" y="143770"/>
                    </a:lnTo>
                    <a:lnTo>
                      <a:pt x="611974" y="160765"/>
                    </a:lnTo>
                    <a:lnTo>
                      <a:pt x="570812" y="190066"/>
                    </a:lnTo>
                    <a:cubicBezTo>
                      <a:pt x="555804" y="200750"/>
                      <a:pt x="531470" y="200750"/>
                      <a:pt x="516462" y="190066"/>
                    </a:cubicBezTo>
                    <a:lnTo>
                      <a:pt x="475300" y="160765"/>
                    </a:lnTo>
                    <a:lnTo>
                      <a:pt x="465411" y="143770"/>
                    </a:lnTo>
                    <a:lnTo>
                      <a:pt x="464045" y="143770"/>
                    </a:lnTo>
                    <a:lnTo>
                      <a:pt x="464728" y="142596"/>
                    </a:lnTo>
                    <a:lnTo>
                      <a:pt x="464045" y="141420"/>
                    </a:lnTo>
                    <a:cubicBezTo>
                      <a:pt x="464083" y="141280"/>
                      <a:pt x="464121" y="141139"/>
                      <a:pt x="464160" y="140999"/>
                    </a:cubicBezTo>
                    <a:lnTo>
                      <a:pt x="465656" y="140999"/>
                    </a:lnTo>
                    <a:lnTo>
                      <a:pt x="475300" y="124424"/>
                    </a:lnTo>
                    <a:lnTo>
                      <a:pt x="516462" y="95123"/>
                    </a:lnTo>
                    <a:cubicBezTo>
                      <a:pt x="523966" y="89782"/>
                      <a:pt x="533801" y="87111"/>
                      <a:pt x="543637" y="87111"/>
                    </a:cubicBezTo>
                    <a:close/>
                    <a:moveTo>
                      <a:pt x="3192624" y="78952"/>
                    </a:moveTo>
                    <a:cubicBezTo>
                      <a:pt x="3195027" y="79421"/>
                      <a:pt x="3197177" y="80545"/>
                      <a:pt x="3198506" y="82208"/>
                    </a:cubicBezTo>
                    <a:lnTo>
                      <a:pt x="3205947" y="91527"/>
                    </a:lnTo>
                    <a:cubicBezTo>
                      <a:pt x="3208605" y="94855"/>
                      <a:pt x="3206970" y="99085"/>
                      <a:pt x="3202294" y="100978"/>
                    </a:cubicBezTo>
                    <a:lnTo>
                      <a:pt x="3189474" y="106167"/>
                    </a:lnTo>
                    <a:cubicBezTo>
                      <a:pt x="3184799" y="108059"/>
                      <a:pt x="3178854" y="106894"/>
                      <a:pt x="3176196" y="103567"/>
                    </a:cubicBezTo>
                    <a:lnTo>
                      <a:pt x="3168755" y="94248"/>
                    </a:lnTo>
                    <a:cubicBezTo>
                      <a:pt x="3166097" y="90921"/>
                      <a:pt x="3167732" y="86689"/>
                      <a:pt x="3172407" y="84797"/>
                    </a:cubicBezTo>
                    <a:lnTo>
                      <a:pt x="3185228" y="79608"/>
                    </a:lnTo>
                    <a:cubicBezTo>
                      <a:pt x="3187566" y="78662"/>
                      <a:pt x="3190222" y="78480"/>
                      <a:pt x="3192624" y="78952"/>
                    </a:cubicBezTo>
                    <a:close/>
                    <a:moveTo>
                      <a:pt x="2411468" y="78952"/>
                    </a:moveTo>
                    <a:cubicBezTo>
                      <a:pt x="2413871" y="79421"/>
                      <a:pt x="2416021" y="80545"/>
                      <a:pt x="2417351" y="82208"/>
                    </a:cubicBezTo>
                    <a:lnTo>
                      <a:pt x="2424792" y="91527"/>
                    </a:lnTo>
                    <a:cubicBezTo>
                      <a:pt x="2427450" y="94855"/>
                      <a:pt x="2425814" y="99085"/>
                      <a:pt x="2421139" y="100978"/>
                    </a:cubicBezTo>
                    <a:lnTo>
                      <a:pt x="2408318" y="106167"/>
                    </a:lnTo>
                    <a:cubicBezTo>
                      <a:pt x="2403644" y="108059"/>
                      <a:pt x="2397698" y="106894"/>
                      <a:pt x="2395041" y="103567"/>
                    </a:cubicBezTo>
                    <a:lnTo>
                      <a:pt x="2387599" y="94248"/>
                    </a:lnTo>
                    <a:cubicBezTo>
                      <a:pt x="2384942" y="90921"/>
                      <a:pt x="2386577" y="86689"/>
                      <a:pt x="2391252" y="84797"/>
                    </a:cubicBezTo>
                    <a:lnTo>
                      <a:pt x="2404074" y="79608"/>
                    </a:lnTo>
                    <a:cubicBezTo>
                      <a:pt x="2406411" y="78662"/>
                      <a:pt x="2409066" y="78480"/>
                      <a:pt x="2411468" y="78952"/>
                    </a:cubicBezTo>
                    <a:close/>
                    <a:moveTo>
                      <a:pt x="1630470" y="78952"/>
                    </a:moveTo>
                    <a:cubicBezTo>
                      <a:pt x="1632873" y="79421"/>
                      <a:pt x="1635024" y="80545"/>
                      <a:pt x="1636353" y="82208"/>
                    </a:cubicBezTo>
                    <a:lnTo>
                      <a:pt x="1643795" y="91527"/>
                    </a:lnTo>
                    <a:cubicBezTo>
                      <a:pt x="1646452" y="94855"/>
                      <a:pt x="1644817" y="99085"/>
                      <a:pt x="1640142" y="100978"/>
                    </a:cubicBezTo>
                    <a:lnTo>
                      <a:pt x="1627320" y="106167"/>
                    </a:lnTo>
                    <a:cubicBezTo>
                      <a:pt x="1622645" y="108059"/>
                      <a:pt x="1616701" y="106894"/>
                      <a:pt x="1614044" y="103567"/>
                    </a:cubicBezTo>
                    <a:lnTo>
                      <a:pt x="1606602" y="94248"/>
                    </a:lnTo>
                    <a:cubicBezTo>
                      <a:pt x="1603945" y="90921"/>
                      <a:pt x="1605580" y="86689"/>
                      <a:pt x="1610254" y="84797"/>
                    </a:cubicBezTo>
                    <a:lnTo>
                      <a:pt x="1623075" y="79608"/>
                    </a:lnTo>
                    <a:cubicBezTo>
                      <a:pt x="1625413" y="78662"/>
                      <a:pt x="1628068" y="78480"/>
                      <a:pt x="1630470" y="78952"/>
                    </a:cubicBezTo>
                    <a:close/>
                    <a:moveTo>
                      <a:pt x="850952" y="78952"/>
                    </a:moveTo>
                    <a:cubicBezTo>
                      <a:pt x="853353" y="79421"/>
                      <a:pt x="855504" y="80545"/>
                      <a:pt x="856833" y="82208"/>
                    </a:cubicBezTo>
                    <a:lnTo>
                      <a:pt x="864275" y="91527"/>
                    </a:lnTo>
                    <a:cubicBezTo>
                      <a:pt x="866933" y="94855"/>
                      <a:pt x="865298" y="99085"/>
                      <a:pt x="860622" y="100978"/>
                    </a:cubicBezTo>
                    <a:lnTo>
                      <a:pt x="847800" y="106167"/>
                    </a:lnTo>
                    <a:cubicBezTo>
                      <a:pt x="843127" y="108059"/>
                      <a:pt x="837182" y="106894"/>
                      <a:pt x="834524" y="103567"/>
                    </a:cubicBezTo>
                    <a:lnTo>
                      <a:pt x="827083" y="94248"/>
                    </a:lnTo>
                    <a:cubicBezTo>
                      <a:pt x="824425" y="90921"/>
                      <a:pt x="826060" y="86689"/>
                      <a:pt x="830735" y="84797"/>
                    </a:cubicBezTo>
                    <a:lnTo>
                      <a:pt x="843557" y="79608"/>
                    </a:lnTo>
                    <a:cubicBezTo>
                      <a:pt x="845894" y="78662"/>
                      <a:pt x="848549" y="78480"/>
                      <a:pt x="850952" y="78952"/>
                    </a:cubicBezTo>
                    <a:close/>
                    <a:moveTo>
                      <a:pt x="3238294" y="76147"/>
                    </a:moveTo>
                    <a:lnTo>
                      <a:pt x="3272698" y="76147"/>
                    </a:lnTo>
                    <a:cubicBezTo>
                      <a:pt x="3285242" y="76147"/>
                      <a:pt x="3295410" y="83386"/>
                      <a:pt x="3295410" y="92316"/>
                    </a:cubicBezTo>
                    <a:lnTo>
                      <a:pt x="3295410" y="140999"/>
                    </a:lnTo>
                    <a:lnTo>
                      <a:pt x="3295410" y="143770"/>
                    </a:lnTo>
                    <a:lnTo>
                      <a:pt x="3295410" y="170962"/>
                    </a:lnTo>
                    <a:cubicBezTo>
                      <a:pt x="3295410" y="179890"/>
                      <a:pt x="3285242" y="187130"/>
                      <a:pt x="3272698" y="187130"/>
                    </a:cubicBezTo>
                    <a:lnTo>
                      <a:pt x="3238295" y="187130"/>
                    </a:lnTo>
                    <a:cubicBezTo>
                      <a:pt x="3225751" y="187130"/>
                      <a:pt x="3215582" y="179890"/>
                      <a:pt x="3215582" y="170962"/>
                    </a:cubicBezTo>
                    <a:lnTo>
                      <a:pt x="3215582" y="143770"/>
                    </a:lnTo>
                    <a:lnTo>
                      <a:pt x="3215582" y="140999"/>
                    </a:lnTo>
                    <a:lnTo>
                      <a:pt x="3215582" y="92316"/>
                    </a:lnTo>
                    <a:cubicBezTo>
                      <a:pt x="3215582" y="83386"/>
                      <a:pt x="3225751" y="76147"/>
                      <a:pt x="3238294" y="76147"/>
                    </a:cubicBezTo>
                    <a:close/>
                    <a:moveTo>
                      <a:pt x="2457139" y="76147"/>
                    </a:moveTo>
                    <a:lnTo>
                      <a:pt x="2491542" y="76147"/>
                    </a:lnTo>
                    <a:cubicBezTo>
                      <a:pt x="2504086" y="76147"/>
                      <a:pt x="2514255" y="83386"/>
                      <a:pt x="2514255" y="92316"/>
                    </a:cubicBezTo>
                    <a:lnTo>
                      <a:pt x="2514255" y="140999"/>
                    </a:lnTo>
                    <a:lnTo>
                      <a:pt x="2514255" y="143770"/>
                    </a:lnTo>
                    <a:lnTo>
                      <a:pt x="2514255" y="170962"/>
                    </a:lnTo>
                    <a:cubicBezTo>
                      <a:pt x="2514255" y="179890"/>
                      <a:pt x="2504086" y="187130"/>
                      <a:pt x="2491542" y="187130"/>
                    </a:cubicBezTo>
                    <a:lnTo>
                      <a:pt x="2457140" y="187130"/>
                    </a:lnTo>
                    <a:cubicBezTo>
                      <a:pt x="2444595" y="187130"/>
                      <a:pt x="2434426" y="179890"/>
                      <a:pt x="2434426" y="170962"/>
                    </a:cubicBezTo>
                    <a:lnTo>
                      <a:pt x="2434426" y="143770"/>
                    </a:lnTo>
                    <a:lnTo>
                      <a:pt x="2434426" y="140999"/>
                    </a:lnTo>
                    <a:lnTo>
                      <a:pt x="2434426" y="92316"/>
                    </a:lnTo>
                    <a:cubicBezTo>
                      <a:pt x="2434426" y="83386"/>
                      <a:pt x="2444595" y="76147"/>
                      <a:pt x="2457139" y="76147"/>
                    </a:cubicBezTo>
                    <a:close/>
                    <a:moveTo>
                      <a:pt x="1676142" y="76147"/>
                    </a:moveTo>
                    <a:lnTo>
                      <a:pt x="1710544" y="76147"/>
                    </a:lnTo>
                    <a:cubicBezTo>
                      <a:pt x="1723088" y="76147"/>
                      <a:pt x="1733258" y="83386"/>
                      <a:pt x="1733258" y="92316"/>
                    </a:cubicBezTo>
                    <a:lnTo>
                      <a:pt x="1733258" y="140999"/>
                    </a:lnTo>
                    <a:lnTo>
                      <a:pt x="1733258" y="143770"/>
                    </a:lnTo>
                    <a:lnTo>
                      <a:pt x="1733258" y="170962"/>
                    </a:lnTo>
                    <a:cubicBezTo>
                      <a:pt x="1733258" y="179890"/>
                      <a:pt x="1723088" y="187130"/>
                      <a:pt x="1710544" y="187130"/>
                    </a:cubicBezTo>
                    <a:lnTo>
                      <a:pt x="1676142" y="187130"/>
                    </a:lnTo>
                    <a:cubicBezTo>
                      <a:pt x="1663598" y="187130"/>
                      <a:pt x="1653428" y="179890"/>
                      <a:pt x="1653428" y="170962"/>
                    </a:cubicBezTo>
                    <a:lnTo>
                      <a:pt x="1653428" y="143770"/>
                    </a:lnTo>
                    <a:lnTo>
                      <a:pt x="1653428" y="140999"/>
                    </a:lnTo>
                    <a:lnTo>
                      <a:pt x="1653428" y="92316"/>
                    </a:lnTo>
                    <a:cubicBezTo>
                      <a:pt x="1653428" y="83386"/>
                      <a:pt x="1663598" y="76147"/>
                      <a:pt x="1676142" y="76147"/>
                    </a:cubicBezTo>
                    <a:close/>
                    <a:moveTo>
                      <a:pt x="896622" y="76147"/>
                    </a:moveTo>
                    <a:lnTo>
                      <a:pt x="931024" y="76147"/>
                    </a:lnTo>
                    <a:cubicBezTo>
                      <a:pt x="943568" y="76147"/>
                      <a:pt x="953738" y="83386"/>
                      <a:pt x="953738" y="92316"/>
                    </a:cubicBezTo>
                    <a:lnTo>
                      <a:pt x="953738" y="140999"/>
                    </a:lnTo>
                    <a:lnTo>
                      <a:pt x="953738" y="143770"/>
                    </a:lnTo>
                    <a:lnTo>
                      <a:pt x="953738" y="170962"/>
                    </a:lnTo>
                    <a:cubicBezTo>
                      <a:pt x="953738" y="179890"/>
                      <a:pt x="943568" y="187130"/>
                      <a:pt x="931024" y="187130"/>
                    </a:cubicBezTo>
                    <a:lnTo>
                      <a:pt x="896622" y="187130"/>
                    </a:lnTo>
                    <a:cubicBezTo>
                      <a:pt x="884078" y="187130"/>
                      <a:pt x="873908" y="179890"/>
                      <a:pt x="873908" y="170962"/>
                    </a:cubicBezTo>
                    <a:lnTo>
                      <a:pt x="873908" y="143770"/>
                    </a:lnTo>
                    <a:lnTo>
                      <a:pt x="873908" y="140999"/>
                    </a:lnTo>
                    <a:lnTo>
                      <a:pt x="873908" y="92316"/>
                    </a:lnTo>
                    <a:cubicBezTo>
                      <a:pt x="873908" y="83386"/>
                      <a:pt x="884078" y="76147"/>
                      <a:pt x="896622" y="76147"/>
                    </a:cubicBezTo>
                    <a:close/>
                    <a:moveTo>
                      <a:pt x="3021930" y="73229"/>
                    </a:moveTo>
                    <a:cubicBezTo>
                      <a:pt x="3025663" y="73229"/>
                      <a:pt x="3029395" y="74242"/>
                      <a:pt x="3032243" y="76271"/>
                    </a:cubicBezTo>
                    <a:lnTo>
                      <a:pt x="3056687" y="93671"/>
                    </a:lnTo>
                    <a:cubicBezTo>
                      <a:pt x="3062383" y="97725"/>
                      <a:pt x="3062383" y="104299"/>
                      <a:pt x="3056686" y="108355"/>
                    </a:cubicBezTo>
                    <a:lnTo>
                      <a:pt x="3041065" y="119473"/>
                    </a:lnTo>
                    <a:cubicBezTo>
                      <a:pt x="3035370" y="123529"/>
                      <a:pt x="3026136" y="123529"/>
                      <a:pt x="3020440" y="119473"/>
                    </a:cubicBezTo>
                    <a:lnTo>
                      <a:pt x="2995995" y="102073"/>
                    </a:lnTo>
                    <a:cubicBezTo>
                      <a:pt x="2990300" y="98019"/>
                      <a:pt x="2990300" y="91445"/>
                      <a:pt x="2995995" y="87390"/>
                    </a:cubicBezTo>
                    <a:lnTo>
                      <a:pt x="3011616" y="76271"/>
                    </a:lnTo>
                    <a:cubicBezTo>
                      <a:pt x="3014465" y="74244"/>
                      <a:pt x="3018198" y="73229"/>
                      <a:pt x="3021930" y="73229"/>
                    </a:cubicBezTo>
                    <a:close/>
                    <a:moveTo>
                      <a:pt x="2240775" y="73229"/>
                    </a:moveTo>
                    <a:cubicBezTo>
                      <a:pt x="2244508" y="73229"/>
                      <a:pt x="2248239" y="74242"/>
                      <a:pt x="2251087" y="76271"/>
                    </a:cubicBezTo>
                    <a:lnTo>
                      <a:pt x="2275531" y="93671"/>
                    </a:lnTo>
                    <a:cubicBezTo>
                      <a:pt x="2281227" y="97725"/>
                      <a:pt x="2281227" y="104299"/>
                      <a:pt x="2275531" y="108355"/>
                    </a:cubicBezTo>
                    <a:lnTo>
                      <a:pt x="2259910" y="119473"/>
                    </a:lnTo>
                    <a:cubicBezTo>
                      <a:pt x="2254215" y="123529"/>
                      <a:pt x="2244980" y="123529"/>
                      <a:pt x="2239284" y="119473"/>
                    </a:cubicBezTo>
                    <a:lnTo>
                      <a:pt x="2214841" y="102073"/>
                    </a:lnTo>
                    <a:cubicBezTo>
                      <a:pt x="2209145" y="98019"/>
                      <a:pt x="2209145" y="91445"/>
                      <a:pt x="2214841" y="87390"/>
                    </a:cubicBezTo>
                    <a:lnTo>
                      <a:pt x="2230462" y="76271"/>
                    </a:lnTo>
                    <a:cubicBezTo>
                      <a:pt x="2233309" y="74244"/>
                      <a:pt x="2237042" y="73229"/>
                      <a:pt x="2240775" y="73229"/>
                    </a:cubicBezTo>
                    <a:close/>
                    <a:moveTo>
                      <a:pt x="1459776" y="73229"/>
                    </a:moveTo>
                    <a:cubicBezTo>
                      <a:pt x="1463510" y="73229"/>
                      <a:pt x="1467242" y="74242"/>
                      <a:pt x="1470090" y="76271"/>
                    </a:cubicBezTo>
                    <a:lnTo>
                      <a:pt x="1494533" y="93671"/>
                    </a:lnTo>
                    <a:cubicBezTo>
                      <a:pt x="1500229" y="97725"/>
                      <a:pt x="1500229" y="104299"/>
                      <a:pt x="1494533" y="108355"/>
                    </a:cubicBezTo>
                    <a:lnTo>
                      <a:pt x="1478913" y="119473"/>
                    </a:lnTo>
                    <a:cubicBezTo>
                      <a:pt x="1473216" y="123529"/>
                      <a:pt x="1463982" y="123529"/>
                      <a:pt x="1458286" y="119473"/>
                    </a:cubicBezTo>
                    <a:lnTo>
                      <a:pt x="1433843" y="102073"/>
                    </a:lnTo>
                    <a:cubicBezTo>
                      <a:pt x="1428148" y="98019"/>
                      <a:pt x="1428148" y="91445"/>
                      <a:pt x="1433843" y="87390"/>
                    </a:cubicBezTo>
                    <a:lnTo>
                      <a:pt x="1449464" y="76271"/>
                    </a:lnTo>
                    <a:cubicBezTo>
                      <a:pt x="1452311" y="74244"/>
                      <a:pt x="1456044" y="73229"/>
                      <a:pt x="1459776" y="73229"/>
                    </a:cubicBezTo>
                    <a:close/>
                    <a:moveTo>
                      <a:pt x="680258" y="73229"/>
                    </a:moveTo>
                    <a:cubicBezTo>
                      <a:pt x="683990" y="73229"/>
                      <a:pt x="687722" y="74242"/>
                      <a:pt x="690570" y="76271"/>
                    </a:cubicBezTo>
                    <a:lnTo>
                      <a:pt x="715014" y="93671"/>
                    </a:lnTo>
                    <a:cubicBezTo>
                      <a:pt x="720710" y="97725"/>
                      <a:pt x="720710" y="104299"/>
                      <a:pt x="715013" y="108355"/>
                    </a:cubicBezTo>
                    <a:lnTo>
                      <a:pt x="699393" y="119473"/>
                    </a:lnTo>
                    <a:cubicBezTo>
                      <a:pt x="693698" y="123529"/>
                      <a:pt x="684463" y="123529"/>
                      <a:pt x="678768" y="119473"/>
                    </a:cubicBezTo>
                    <a:lnTo>
                      <a:pt x="654323" y="102073"/>
                    </a:lnTo>
                    <a:cubicBezTo>
                      <a:pt x="648628" y="98019"/>
                      <a:pt x="648628" y="91445"/>
                      <a:pt x="654323" y="87390"/>
                    </a:cubicBezTo>
                    <a:lnTo>
                      <a:pt x="669944" y="76271"/>
                    </a:lnTo>
                    <a:cubicBezTo>
                      <a:pt x="672792" y="74244"/>
                      <a:pt x="676524" y="73229"/>
                      <a:pt x="680258" y="73229"/>
                    </a:cubicBezTo>
                    <a:close/>
                    <a:moveTo>
                      <a:pt x="3143178" y="59921"/>
                    </a:moveTo>
                    <a:cubicBezTo>
                      <a:pt x="3145245" y="59947"/>
                      <a:pt x="3147299" y="60535"/>
                      <a:pt x="3148850" y="61678"/>
                    </a:cubicBezTo>
                    <a:lnTo>
                      <a:pt x="3157351" y="67949"/>
                    </a:lnTo>
                    <a:cubicBezTo>
                      <a:pt x="3160450" y="70235"/>
                      <a:pt x="3160360" y="73877"/>
                      <a:pt x="3157149" y="76083"/>
                    </a:cubicBezTo>
                    <a:lnTo>
                      <a:pt x="3148340" y="82135"/>
                    </a:lnTo>
                    <a:cubicBezTo>
                      <a:pt x="3145128" y="84341"/>
                      <a:pt x="3140012" y="84277"/>
                      <a:pt x="3136912" y="81992"/>
                    </a:cubicBezTo>
                    <a:lnTo>
                      <a:pt x="3128410" y="75720"/>
                    </a:lnTo>
                    <a:cubicBezTo>
                      <a:pt x="3125311" y="73435"/>
                      <a:pt x="3125402" y="69792"/>
                      <a:pt x="3128613" y="67586"/>
                    </a:cubicBezTo>
                    <a:lnTo>
                      <a:pt x="3137420" y="61535"/>
                    </a:lnTo>
                    <a:cubicBezTo>
                      <a:pt x="3139027" y="60431"/>
                      <a:pt x="3141109" y="59895"/>
                      <a:pt x="3143178" y="59921"/>
                    </a:cubicBezTo>
                    <a:close/>
                    <a:moveTo>
                      <a:pt x="2362022" y="59921"/>
                    </a:moveTo>
                    <a:cubicBezTo>
                      <a:pt x="2364089" y="59947"/>
                      <a:pt x="2366144" y="60535"/>
                      <a:pt x="2367694" y="61678"/>
                    </a:cubicBezTo>
                    <a:lnTo>
                      <a:pt x="2376196" y="67949"/>
                    </a:lnTo>
                    <a:cubicBezTo>
                      <a:pt x="2379295" y="70235"/>
                      <a:pt x="2379205" y="73877"/>
                      <a:pt x="2375993" y="76083"/>
                    </a:cubicBezTo>
                    <a:lnTo>
                      <a:pt x="2367184" y="82135"/>
                    </a:lnTo>
                    <a:cubicBezTo>
                      <a:pt x="2363973" y="84341"/>
                      <a:pt x="2358857" y="84277"/>
                      <a:pt x="2355756" y="81992"/>
                    </a:cubicBezTo>
                    <a:lnTo>
                      <a:pt x="2347255" y="75720"/>
                    </a:lnTo>
                    <a:cubicBezTo>
                      <a:pt x="2344156" y="73435"/>
                      <a:pt x="2344246" y="69792"/>
                      <a:pt x="2347457" y="67586"/>
                    </a:cubicBezTo>
                    <a:lnTo>
                      <a:pt x="2356265" y="61535"/>
                    </a:lnTo>
                    <a:cubicBezTo>
                      <a:pt x="2357872" y="60431"/>
                      <a:pt x="2359953" y="59895"/>
                      <a:pt x="2362022" y="59921"/>
                    </a:cubicBezTo>
                    <a:close/>
                    <a:moveTo>
                      <a:pt x="1581024" y="59921"/>
                    </a:moveTo>
                    <a:cubicBezTo>
                      <a:pt x="1583092" y="59947"/>
                      <a:pt x="1585147" y="60535"/>
                      <a:pt x="1586696" y="61678"/>
                    </a:cubicBezTo>
                    <a:lnTo>
                      <a:pt x="1595197" y="67949"/>
                    </a:lnTo>
                    <a:cubicBezTo>
                      <a:pt x="1598298" y="70235"/>
                      <a:pt x="1598207" y="73877"/>
                      <a:pt x="1594995" y="76083"/>
                    </a:cubicBezTo>
                    <a:lnTo>
                      <a:pt x="1586187" y="82135"/>
                    </a:lnTo>
                    <a:cubicBezTo>
                      <a:pt x="1582975" y="84341"/>
                      <a:pt x="1577858" y="84277"/>
                      <a:pt x="1574759" y="81992"/>
                    </a:cubicBezTo>
                    <a:lnTo>
                      <a:pt x="1566257" y="75720"/>
                    </a:lnTo>
                    <a:cubicBezTo>
                      <a:pt x="1563159" y="73435"/>
                      <a:pt x="1563249" y="69792"/>
                      <a:pt x="1566460" y="67586"/>
                    </a:cubicBezTo>
                    <a:lnTo>
                      <a:pt x="1575268" y="61535"/>
                    </a:lnTo>
                    <a:cubicBezTo>
                      <a:pt x="1576873" y="60431"/>
                      <a:pt x="1578956" y="59895"/>
                      <a:pt x="1581024" y="59921"/>
                    </a:cubicBezTo>
                    <a:close/>
                    <a:moveTo>
                      <a:pt x="801504" y="59921"/>
                    </a:moveTo>
                    <a:cubicBezTo>
                      <a:pt x="803572" y="59947"/>
                      <a:pt x="805627" y="60535"/>
                      <a:pt x="807176" y="61678"/>
                    </a:cubicBezTo>
                    <a:lnTo>
                      <a:pt x="815678" y="67949"/>
                    </a:lnTo>
                    <a:cubicBezTo>
                      <a:pt x="818778" y="70235"/>
                      <a:pt x="818688" y="73877"/>
                      <a:pt x="815476" y="76083"/>
                    </a:cubicBezTo>
                    <a:lnTo>
                      <a:pt x="806667" y="82135"/>
                    </a:lnTo>
                    <a:cubicBezTo>
                      <a:pt x="803455" y="84341"/>
                      <a:pt x="798340" y="84277"/>
                      <a:pt x="795239" y="81992"/>
                    </a:cubicBezTo>
                    <a:lnTo>
                      <a:pt x="786738" y="75720"/>
                    </a:lnTo>
                    <a:cubicBezTo>
                      <a:pt x="783639" y="73435"/>
                      <a:pt x="783729" y="69792"/>
                      <a:pt x="786940" y="67586"/>
                    </a:cubicBezTo>
                    <a:lnTo>
                      <a:pt x="795748" y="61535"/>
                    </a:lnTo>
                    <a:cubicBezTo>
                      <a:pt x="797355" y="60431"/>
                      <a:pt x="799436" y="59895"/>
                      <a:pt x="801504" y="59921"/>
                    </a:cubicBezTo>
                    <a:close/>
                    <a:moveTo>
                      <a:pt x="2743630" y="59457"/>
                    </a:moveTo>
                    <a:cubicBezTo>
                      <a:pt x="2745910" y="59529"/>
                      <a:pt x="2748151" y="60220"/>
                      <a:pt x="2749813" y="61514"/>
                    </a:cubicBezTo>
                    <a:lnTo>
                      <a:pt x="2756949" y="67064"/>
                    </a:lnTo>
                    <a:cubicBezTo>
                      <a:pt x="2760274" y="69652"/>
                      <a:pt x="2760024" y="73666"/>
                      <a:pt x="2756389" y="76033"/>
                    </a:cubicBezTo>
                    <a:lnTo>
                      <a:pt x="2748592" y="81112"/>
                    </a:lnTo>
                    <a:cubicBezTo>
                      <a:pt x="2744959" y="83479"/>
                      <a:pt x="2739318" y="83301"/>
                      <a:pt x="2735993" y="80714"/>
                    </a:cubicBezTo>
                    <a:lnTo>
                      <a:pt x="2728857" y="75164"/>
                    </a:lnTo>
                    <a:cubicBezTo>
                      <a:pt x="2725534" y="72576"/>
                      <a:pt x="2725784" y="68562"/>
                      <a:pt x="2729416" y="66196"/>
                    </a:cubicBezTo>
                    <a:lnTo>
                      <a:pt x="2737214" y="61116"/>
                    </a:lnTo>
                    <a:cubicBezTo>
                      <a:pt x="2739030" y="59933"/>
                      <a:pt x="2741349" y="59385"/>
                      <a:pt x="2743630" y="59457"/>
                    </a:cubicBezTo>
                    <a:close/>
                    <a:moveTo>
                      <a:pt x="1962474" y="59457"/>
                    </a:moveTo>
                    <a:cubicBezTo>
                      <a:pt x="1964754" y="59529"/>
                      <a:pt x="1966996" y="60220"/>
                      <a:pt x="1968658" y="61514"/>
                    </a:cubicBezTo>
                    <a:lnTo>
                      <a:pt x="1975793" y="67064"/>
                    </a:lnTo>
                    <a:cubicBezTo>
                      <a:pt x="1979118" y="69652"/>
                      <a:pt x="1978868" y="73666"/>
                      <a:pt x="1975235" y="76033"/>
                    </a:cubicBezTo>
                    <a:lnTo>
                      <a:pt x="1967436" y="81112"/>
                    </a:lnTo>
                    <a:cubicBezTo>
                      <a:pt x="1963803" y="83479"/>
                      <a:pt x="1958163" y="83301"/>
                      <a:pt x="1954837" y="80714"/>
                    </a:cubicBezTo>
                    <a:lnTo>
                      <a:pt x="1947702" y="75164"/>
                    </a:lnTo>
                    <a:cubicBezTo>
                      <a:pt x="1944378" y="72576"/>
                      <a:pt x="1944628" y="68562"/>
                      <a:pt x="1948261" y="66196"/>
                    </a:cubicBezTo>
                    <a:lnTo>
                      <a:pt x="1956060" y="61116"/>
                    </a:lnTo>
                    <a:cubicBezTo>
                      <a:pt x="1957876" y="59933"/>
                      <a:pt x="1960194" y="59385"/>
                      <a:pt x="1962474" y="59457"/>
                    </a:cubicBezTo>
                    <a:close/>
                    <a:moveTo>
                      <a:pt x="1181476" y="59457"/>
                    </a:moveTo>
                    <a:cubicBezTo>
                      <a:pt x="1183757" y="59529"/>
                      <a:pt x="1185999" y="60220"/>
                      <a:pt x="1187661" y="61514"/>
                    </a:cubicBezTo>
                    <a:lnTo>
                      <a:pt x="1194796" y="67064"/>
                    </a:lnTo>
                    <a:cubicBezTo>
                      <a:pt x="1198120" y="69652"/>
                      <a:pt x="1197870" y="73666"/>
                      <a:pt x="1194237" y="76033"/>
                    </a:cubicBezTo>
                    <a:lnTo>
                      <a:pt x="1186438" y="81112"/>
                    </a:lnTo>
                    <a:cubicBezTo>
                      <a:pt x="1182805" y="83479"/>
                      <a:pt x="1177164" y="83301"/>
                      <a:pt x="1173840" y="80714"/>
                    </a:cubicBezTo>
                    <a:lnTo>
                      <a:pt x="1166704" y="75164"/>
                    </a:lnTo>
                    <a:cubicBezTo>
                      <a:pt x="1163379" y="72576"/>
                      <a:pt x="1163630" y="68562"/>
                      <a:pt x="1167262" y="66196"/>
                    </a:cubicBezTo>
                    <a:lnTo>
                      <a:pt x="1175061" y="61116"/>
                    </a:lnTo>
                    <a:cubicBezTo>
                      <a:pt x="1176878" y="59933"/>
                      <a:pt x="1179197" y="59385"/>
                      <a:pt x="1181476" y="59457"/>
                    </a:cubicBezTo>
                    <a:close/>
                    <a:moveTo>
                      <a:pt x="401956" y="59457"/>
                    </a:moveTo>
                    <a:cubicBezTo>
                      <a:pt x="404237" y="59529"/>
                      <a:pt x="406479" y="60220"/>
                      <a:pt x="408141" y="61514"/>
                    </a:cubicBezTo>
                    <a:lnTo>
                      <a:pt x="415276" y="67064"/>
                    </a:lnTo>
                    <a:cubicBezTo>
                      <a:pt x="418601" y="69652"/>
                      <a:pt x="418351" y="73666"/>
                      <a:pt x="414717" y="76033"/>
                    </a:cubicBezTo>
                    <a:lnTo>
                      <a:pt x="406919" y="81112"/>
                    </a:lnTo>
                    <a:cubicBezTo>
                      <a:pt x="403286" y="83479"/>
                      <a:pt x="397645" y="83301"/>
                      <a:pt x="394321" y="80714"/>
                    </a:cubicBezTo>
                    <a:lnTo>
                      <a:pt x="387185" y="75164"/>
                    </a:lnTo>
                    <a:cubicBezTo>
                      <a:pt x="383860" y="72576"/>
                      <a:pt x="384111" y="68562"/>
                      <a:pt x="387744" y="66196"/>
                    </a:cubicBezTo>
                    <a:lnTo>
                      <a:pt x="395541" y="61116"/>
                    </a:lnTo>
                    <a:cubicBezTo>
                      <a:pt x="397358" y="59933"/>
                      <a:pt x="399677" y="59385"/>
                      <a:pt x="401956" y="59457"/>
                    </a:cubicBezTo>
                    <a:close/>
                    <a:moveTo>
                      <a:pt x="3220109" y="48336"/>
                    </a:moveTo>
                    <a:cubicBezTo>
                      <a:pt x="3222176" y="48362"/>
                      <a:pt x="3224231" y="48950"/>
                      <a:pt x="3225781" y="50093"/>
                    </a:cubicBezTo>
                    <a:lnTo>
                      <a:pt x="3234282" y="56363"/>
                    </a:lnTo>
                    <a:cubicBezTo>
                      <a:pt x="3237382" y="58650"/>
                      <a:pt x="3237291" y="62291"/>
                      <a:pt x="3234080" y="64499"/>
                    </a:cubicBezTo>
                    <a:lnTo>
                      <a:pt x="3225272" y="70550"/>
                    </a:lnTo>
                    <a:cubicBezTo>
                      <a:pt x="3222060" y="72756"/>
                      <a:pt x="3216944" y="72693"/>
                      <a:pt x="3213844" y="70406"/>
                    </a:cubicBezTo>
                    <a:lnTo>
                      <a:pt x="3205342" y="64136"/>
                    </a:lnTo>
                    <a:cubicBezTo>
                      <a:pt x="3202242" y="61849"/>
                      <a:pt x="3202334" y="58207"/>
                      <a:pt x="3205544" y="56001"/>
                    </a:cubicBezTo>
                    <a:lnTo>
                      <a:pt x="3214353" y="49948"/>
                    </a:lnTo>
                    <a:cubicBezTo>
                      <a:pt x="3215959" y="48845"/>
                      <a:pt x="3218040" y="48310"/>
                      <a:pt x="3220109" y="48336"/>
                    </a:cubicBezTo>
                    <a:close/>
                    <a:moveTo>
                      <a:pt x="2438954" y="48336"/>
                    </a:moveTo>
                    <a:cubicBezTo>
                      <a:pt x="2441022" y="48362"/>
                      <a:pt x="2443075" y="48950"/>
                      <a:pt x="2444625" y="50093"/>
                    </a:cubicBezTo>
                    <a:lnTo>
                      <a:pt x="2453127" y="56363"/>
                    </a:lnTo>
                    <a:cubicBezTo>
                      <a:pt x="2456226" y="58650"/>
                      <a:pt x="2456136" y="62291"/>
                      <a:pt x="2452925" y="64499"/>
                    </a:cubicBezTo>
                    <a:lnTo>
                      <a:pt x="2444117" y="70550"/>
                    </a:lnTo>
                    <a:cubicBezTo>
                      <a:pt x="2440905" y="72756"/>
                      <a:pt x="2435789" y="72693"/>
                      <a:pt x="2432689" y="70406"/>
                    </a:cubicBezTo>
                    <a:lnTo>
                      <a:pt x="2424188" y="64136"/>
                    </a:lnTo>
                    <a:cubicBezTo>
                      <a:pt x="2421087" y="61849"/>
                      <a:pt x="2421178" y="58207"/>
                      <a:pt x="2424390" y="56001"/>
                    </a:cubicBezTo>
                    <a:lnTo>
                      <a:pt x="2433196" y="49948"/>
                    </a:lnTo>
                    <a:cubicBezTo>
                      <a:pt x="2434803" y="48845"/>
                      <a:pt x="2436886" y="48310"/>
                      <a:pt x="2438954" y="48336"/>
                    </a:cubicBezTo>
                    <a:close/>
                    <a:moveTo>
                      <a:pt x="1657955" y="48336"/>
                    </a:moveTo>
                    <a:cubicBezTo>
                      <a:pt x="1660024" y="48362"/>
                      <a:pt x="1662078" y="48950"/>
                      <a:pt x="1663627" y="50093"/>
                    </a:cubicBezTo>
                    <a:lnTo>
                      <a:pt x="1672130" y="56363"/>
                    </a:lnTo>
                    <a:cubicBezTo>
                      <a:pt x="1675229" y="58650"/>
                      <a:pt x="1675137" y="62291"/>
                      <a:pt x="1671927" y="64499"/>
                    </a:cubicBezTo>
                    <a:lnTo>
                      <a:pt x="1663118" y="70550"/>
                    </a:lnTo>
                    <a:cubicBezTo>
                      <a:pt x="1659908" y="72756"/>
                      <a:pt x="1654791" y="72693"/>
                      <a:pt x="1651690" y="70406"/>
                    </a:cubicBezTo>
                    <a:lnTo>
                      <a:pt x="1643189" y="64136"/>
                    </a:lnTo>
                    <a:cubicBezTo>
                      <a:pt x="1640090" y="61849"/>
                      <a:pt x="1640180" y="58207"/>
                      <a:pt x="1643392" y="56001"/>
                    </a:cubicBezTo>
                    <a:lnTo>
                      <a:pt x="1652199" y="49948"/>
                    </a:lnTo>
                    <a:cubicBezTo>
                      <a:pt x="1653806" y="48845"/>
                      <a:pt x="1655888" y="48310"/>
                      <a:pt x="1657955" y="48336"/>
                    </a:cubicBezTo>
                    <a:close/>
                    <a:moveTo>
                      <a:pt x="878437" y="48336"/>
                    </a:moveTo>
                    <a:cubicBezTo>
                      <a:pt x="880504" y="48362"/>
                      <a:pt x="882558" y="48950"/>
                      <a:pt x="884109" y="50093"/>
                    </a:cubicBezTo>
                    <a:lnTo>
                      <a:pt x="892610" y="56363"/>
                    </a:lnTo>
                    <a:cubicBezTo>
                      <a:pt x="895709" y="58650"/>
                      <a:pt x="895619" y="62291"/>
                      <a:pt x="892408" y="64499"/>
                    </a:cubicBezTo>
                    <a:lnTo>
                      <a:pt x="883600" y="70550"/>
                    </a:lnTo>
                    <a:cubicBezTo>
                      <a:pt x="880388" y="72756"/>
                      <a:pt x="875272" y="72693"/>
                      <a:pt x="872172" y="70406"/>
                    </a:cubicBezTo>
                    <a:lnTo>
                      <a:pt x="863671" y="64136"/>
                    </a:lnTo>
                    <a:cubicBezTo>
                      <a:pt x="860570" y="61849"/>
                      <a:pt x="860662" y="58207"/>
                      <a:pt x="863872" y="56001"/>
                    </a:cubicBezTo>
                    <a:lnTo>
                      <a:pt x="872681" y="49948"/>
                    </a:lnTo>
                    <a:cubicBezTo>
                      <a:pt x="874286" y="48845"/>
                      <a:pt x="876368" y="48310"/>
                      <a:pt x="878437" y="48336"/>
                    </a:cubicBezTo>
                    <a:close/>
                    <a:moveTo>
                      <a:pt x="2945550" y="37988"/>
                    </a:moveTo>
                    <a:cubicBezTo>
                      <a:pt x="2950851" y="37988"/>
                      <a:pt x="2956154" y="39429"/>
                      <a:pt x="2960198" y="42308"/>
                    </a:cubicBezTo>
                    <a:lnTo>
                      <a:pt x="2982387" y="58102"/>
                    </a:lnTo>
                    <a:cubicBezTo>
                      <a:pt x="2990478" y="63862"/>
                      <a:pt x="2990478" y="73201"/>
                      <a:pt x="2982387" y="78959"/>
                    </a:cubicBezTo>
                    <a:lnTo>
                      <a:pt x="2959066" y="95560"/>
                    </a:lnTo>
                    <a:cubicBezTo>
                      <a:pt x="2950978" y="101319"/>
                      <a:pt x="2937858" y="101319"/>
                      <a:pt x="2929769" y="95560"/>
                    </a:cubicBezTo>
                    <a:lnTo>
                      <a:pt x="2907580" y="79764"/>
                    </a:lnTo>
                    <a:cubicBezTo>
                      <a:pt x="2899490" y="74006"/>
                      <a:pt x="2899489" y="64668"/>
                      <a:pt x="2907580" y="58909"/>
                    </a:cubicBezTo>
                    <a:lnTo>
                      <a:pt x="2930902" y="42308"/>
                    </a:lnTo>
                    <a:cubicBezTo>
                      <a:pt x="2934946" y="39428"/>
                      <a:pt x="2940248" y="37988"/>
                      <a:pt x="2945550" y="37988"/>
                    </a:cubicBezTo>
                    <a:close/>
                    <a:moveTo>
                      <a:pt x="2164395" y="37988"/>
                    </a:moveTo>
                    <a:cubicBezTo>
                      <a:pt x="2169696" y="37988"/>
                      <a:pt x="2174998" y="39429"/>
                      <a:pt x="2179044" y="42308"/>
                    </a:cubicBezTo>
                    <a:lnTo>
                      <a:pt x="2201232" y="58102"/>
                    </a:lnTo>
                    <a:cubicBezTo>
                      <a:pt x="2209322" y="63862"/>
                      <a:pt x="2209322" y="73201"/>
                      <a:pt x="2201232" y="78959"/>
                    </a:cubicBezTo>
                    <a:lnTo>
                      <a:pt x="2177910" y="95560"/>
                    </a:lnTo>
                    <a:cubicBezTo>
                      <a:pt x="2169822" y="101319"/>
                      <a:pt x="2156704" y="101319"/>
                      <a:pt x="2148613" y="95560"/>
                    </a:cubicBezTo>
                    <a:lnTo>
                      <a:pt x="2126425" y="79764"/>
                    </a:lnTo>
                    <a:cubicBezTo>
                      <a:pt x="2118335" y="74006"/>
                      <a:pt x="2118334" y="64668"/>
                      <a:pt x="2126425" y="58909"/>
                    </a:cubicBezTo>
                    <a:lnTo>
                      <a:pt x="2149746" y="42308"/>
                    </a:lnTo>
                    <a:cubicBezTo>
                      <a:pt x="2153790" y="39428"/>
                      <a:pt x="2159093" y="37988"/>
                      <a:pt x="2164395" y="37988"/>
                    </a:cubicBezTo>
                    <a:close/>
                    <a:moveTo>
                      <a:pt x="1383396" y="37988"/>
                    </a:moveTo>
                    <a:cubicBezTo>
                      <a:pt x="1388699" y="37988"/>
                      <a:pt x="1394001" y="39429"/>
                      <a:pt x="1398045" y="42308"/>
                    </a:cubicBezTo>
                    <a:lnTo>
                      <a:pt x="1420234" y="58102"/>
                    </a:lnTo>
                    <a:cubicBezTo>
                      <a:pt x="1428325" y="63862"/>
                      <a:pt x="1428325" y="73201"/>
                      <a:pt x="1420234" y="78959"/>
                    </a:cubicBezTo>
                    <a:lnTo>
                      <a:pt x="1396913" y="95560"/>
                    </a:lnTo>
                    <a:cubicBezTo>
                      <a:pt x="1388823" y="101319"/>
                      <a:pt x="1375705" y="101319"/>
                      <a:pt x="1367615" y="95560"/>
                    </a:cubicBezTo>
                    <a:lnTo>
                      <a:pt x="1345428" y="79764"/>
                    </a:lnTo>
                    <a:cubicBezTo>
                      <a:pt x="1337337" y="74006"/>
                      <a:pt x="1337337" y="64668"/>
                      <a:pt x="1345428" y="58909"/>
                    </a:cubicBezTo>
                    <a:lnTo>
                      <a:pt x="1368749" y="42308"/>
                    </a:lnTo>
                    <a:cubicBezTo>
                      <a:pt x="1372793" y="39428"/>
                      <a:pt x="1378095" y="37988"/>
                      <a:pt x="1383396" y="37988"/>
                    </a:cubicBezTo>
                    <a:close/>
                    <a:moveTo>
                      <a:pt x="603878" y="37988"/>
                    </a:moveTo>
                    <a:cubicBezTo>
                      <a:pt x="609179" y="37988"/>
                      <a:pt x="614481" y="39429"/>
                      <a:pt x="618526" y="42308"/>
                    </a:cubicBezTo>
                    <a:lnTo>
                      <a:pt x="640715" y="58102"/>
                    </a:lnTo>
                    <a:cubicBezTo>
                      <a:pt x="648805" y="63862"/>
                      <a:pt x="648805" y="73201"/>
                      <a:pt x="640715" y="78959"/>
                    </a:cubicBezTo>
                    <a:lnTo>
                      <a:pt x="617394" y="95560"/>
                    </a:lnTo>
                    <a:cubicBezTo>
                      <a:pt x="609304" y="101319"/>
                      <a:pt x="596187" y="101319"/>
                      <a:pt x="588097" y="95560"/>
                    </a:cubicBezTo>
                    <a:lnTo>
                      <a:pt x="565908" y="79764"/>
                    </a:lnTo>
                    <a:cubicBezTo>
                      <a:pt x="557817" y="74006"/>
                      <a:pt x="557817" y="64668"/>
                      <a:pt x="565908" y="58909"/>
                    </a:cubicBezTo>
                    <a:lnTo>
                      <a:pt x="589229" y="42308"/>
                    </a:lnTo>
                    <a:cubicBezTo>
                      <a:pt x="593273" y="39428"/>
                      <a:pt x="598575" y="37988"/>
                      <a:pt x="603878" y="37988"/>
                    </a:cubicBezTo>
                    <a:close/>
                    <a:moveTo>
                      <a:pt x="3345540" y="36061"/>
                    </a:moveTo>
                    <a:lnTo>
                      <a:pt x="3390209" y="36061"/>
                    </a:lnTo>
                    <a:lnTo>
                      <a:pt x="3414961" y="135069"/>
                    </a:lnTo>
                    <a:lnTo>
                      <a:pt x="3401318" y="135069"/>
                    </a:lnTo>
                    <a:lnTo>
                      <a:pt x="3401162" y="135069"/>
                    </a:lnTo>
                    <a:lnTo>
                      <a:pt x="3345540" y="135069"/>
                    </a:lnTo>
                    <a:cubicBezTo>
                      <a:pt x="3323684" y="135069"/>
                      <a:pt x="3305968" y="122457"/>
                      <a:pt x="3305968" y="106899"/>
                    </a:cubicBezTo>
                    <a:cubicBezTo>
                      <a:pt x="3305968" y="92676"/>
                      <a:pt x="3305969" y="78454"/>
                      <a:pt x="3305969" y="64231"/>
                    </a:cubicBezTo>
                    <a:cubicBezTo>
                      <a:pt x="3305969" y="48673"/>
                      <a:pt x="3323684" y="36062"/>
                      <a:pt x="3345540" y="36061"/>
                    </a:cubicBezTo>
                    <a:close/>
                    <a:moveTo>
                      <a:pt x="2564385" y="36061"/>
                    </a:moveTo>
                    <a:lnTo>
                      <a:pt x="2620163" y="36061"/>
                    </a:lnTo>
                    <a:lnTo>
                      <a:pt x="2620163" y="36062"/>
                    </a:lnTo>
                    <a:lnTo>
                      <a:pt x="2675945" y="36062"/>
                    </a:lnTo>
                    <a:cubicBezTo>
                      <a:pt x="2697799" y="36061"/>
                      <a:pt x="2715515" y="48673"/>
                      <a:pt x="2715515" y="64231"/>
                    </a:cubicBezTo>
                    <a:lnTo>
                      <a:pt x="2715515" y="106899"/>
                    </a:lnTo>
                    <a:cubicBezTo>
                      <a:pt x="2715515" y="122457"/>
                      <a:pt x="2697799" y="135069"/>
                      <a:pt x="2675945" y="135069"/>
                    </a:cubicBezTo>
                    <a:lnTo>
                      <a:pt x="2620163" y="135069"/>
                    </a:lnTo>
                    <a:lnTo>
                      <a:pt x="2564384" y="135069"/>
                    </a:lnTo>
                    <a:cubicBezTo>
                      <a:pt x="2542530" y="135069"/>
                      <a:pt x="2524812" y="122457"/>
                      <a:pt x="2524812" y="106899"/>
                    </a:cubicBezTo>
                    <a:cubicBezTo>
                      <a:pt x="2524812" y="92676"/>
                      <a:pt x="2524812" y="78454"/>
                      <a:pt x="2524812" y="64231"/>
                    </a:cubicBezTo>
                    <a:cubicBezTo>
                      <a:pt x="2524812" y="48673"/>
                      <a:pt x="2542530" y="36062"/>
                      <a:pt x="2564385" y="36061"/>
                    </a:cubicBezTo>
                    <a:close/>
                    <a:moveTo>
                      <a:pt x="1783386" y="36061"/>
                    </a:moveTo>
                    <a:lnTo>
                      <a:pt x="1839166" y="36061"/>
                    </a:lnTo>
                    <a:lnTo>
                      <a:pt x="1839166" y="36062"/>
                    </a:lnTo>
                    <a:lnTo>
                      <a:pt x="1894790" y="36062"/>
                    </a:lnTo>
                    <a:cubicBezTo>
                      <a:pt x="1916645" y="36061"/>
                      <a:pt x="1934360" y="48673"/>
                      <a:pt x="1934360" y="64231"/>
                    </a:cubicBezTo>
                    <a:lnTo>
                      <a:pt x="1934360" y="106899"/>
                    </a:lnTo>
                    <a:cubicBezTo>
                      <a:pt x="1934360" y="122457"/>
                      <a:pt x="1916643" y="135069"/>
                      <a:pt x="1894790" y="135069"/>
                    </a:cubicBezTo>
                    <a:lnTo>
                      <a:pt x="1839166" y="135069"/>
                    </a:lnTo>
                    <a:lnTo>
                      <a:pt x="1839009" y="135069"/>
                    </a:lnTo>
                    <a:lnTo>
                      <a:pt x="1783386" y="135069"/>
                    </a:lnTo>
                    <a:cubicBezTo>
                      <a:pt x="1761532" y="135069"/>
                      <a:pt x="1743814" y="122457"/>
                      <a:pt x="1743814" y="106899"/>
                    </a:cubicBezTo>
                    <a:cubicBezTo>
                      <a:pt x="1743815" y="92676"/>
                      <a:pt x="1743815" y="78454"/>
                      <a:pt x="1743815" y="64231"/>
                    </a:cubicBezTo>
                    <a:cubicBezTo>
                      <a:pt x="1743815" y="48673"/>
                      <a:pt x="1761532" y="36062"/>
                      <a:pt x="1783386" y="36061"/>
                    </a:cubicBezTo>
                    <a:close/>
                    <a:moveTo>
                      <a:pt x="1003868" y="36061"/>
                    </a:moveTo>
                    <a:lnTo>
                      <a:pt x="1059646" y="36061"/>
                    </a:lnTo>
                    <a:lnTo>
                      <a:pt x="1059646" y="36062"/>
                    </a:lnTo>
                    <a:lnTo>
                      <a:pt x="1113792" y="36062"/>
                    </a:lnTo>
                    <a:cubicBezTo>
                      <a:pt x="1135646" y="36061"/>
                      <a:pt x="1153363" y="48673"/>
                      <a:pt x="1153363" y="64231"/>
                    </a:cubicBezTo>
                    <a:lnTo>
                      <a:pt x="1153363" y="106899"/>
                    </a:lnTo>
                    <a:cubicBezTo>
                      <a:pt x="1153363" y="122457"/>
                      <a:pt x="1135646" y="135069"/>
                      <a:pt x="1113792" y="135069"/>
                    </a:cubicBezTo>
                    <a:lnTo>
                      <a:pt x="1059646" y="135069"/>
                    </a:lnTo>
                    <a:lnTo>
                      <a:pt x="1058010" y="135069"/>
                    </a:lnTo>
                    <a:lnTo>
                      <a:pt x="1003867" y="135069"/>
                    </a:lnTo>
                    <a:cubicBezTo>
                      <a:pt x="982011" y="135069"/>
                      <a:pt x="964295" y="122457"/>
                      <a:pt x="964295" y="106899"/>
                    </a:cubicBezTo>
                    <a:cubicBezTo>
                      <a:pt x="964295" y="92676"/>
                      <a:pt x="964295" y="78454"/>
                      <a:pt x="964297" y="64231"/>
                    </a:cubicBezTo>
                    <a:cubicBezTo>
                      <a:pt x="964297" y="48673"/>
                      <a:pt x="982011" y="36062"/>
                      <a:pt x="1003868" y="36061"/>
                    </a:cubicBezTo>
                    <a:close/>
                    <a:moveTo>
                      <a:pt x="222869" y="36061"/>
                    </a:moveTo>
                    <a:lnTo>
                      <a:pt x="278647" y="36061"/>
                    </a:lnTo>
                    <a:lnTo>
                      <a:pt x="278647" y="36062"/>
                    </a:lnTo>
                    <a:lnTo>
                      <a:pt x="334272" y="36062"/>
                    </a:lnTo>
                    <a:cubicBezTo>
                      <a:pt x="356126" y="36061"/>
                      <a:pt x="373843" y="48673"/>
                      <a:pt x="373843" y="64231"/>
                    </a:cubicBezTo>
                    <a:lnTo>
                      <a:pt x="373843" y="106899"/>
                    </a:lnTo>
                    <a:cubicBezTo>
                      <a:pt x="373843" y="122457"/>
                      <a:pt x="356126" y="135069"/>
                      <a:pt x="334272" y="135069"/>
                    </a:cubicBezTo>
                    <a:lnTo>
                      <a:pt x="278647" y="135069"/>
                    </a:lnTo>
                    <a:lnTo>
                      <a:pt x="278491" y="135069"/>
                    </a:lnTo>
                    <a:lnTo>
                      <a:pt x="222869" y="135069"/>
                    </a:lnTo>
                    <a:cubicBezTo>
                      <a:pt x="201014" y="135069"/>
                      <a:pt x="183297" y="122457"/>
                      <a:pt x="183297" y="106899"/>
                    </a:cubicBezTo>
                    <a:lnTo>
                      <a:pt x="183298" y="87247"/>
                    </a:lnTo>
                    <a:lnTo>
                      <a:pt x="193386" y="46894"/>
                    </a:lnTo>
                    <a:lnTo>
                      <a:pt x="194888" y="44312"/>
                    </a:lnTo>
                    <a:cubicBezTo>
                      <a:pt x="202049" y="39215"/>
                      <a:pt x="211942" y="36062"/>
                      <a:pt x="222869" y="36061"/>
                    </a:cubicBezTo>
                    <a:close/>
                    <a:moveTo>
                      <a:pt x="3081109" y="32149"/>
                    </a:moveTo>
                    <a:cubicBezTo>
                      <a:pt x="3085750" y="32149"/>
                      <a:pt x="3090391" y="33410"/>
                      <a:pt x="3093932" y="35930"/>
                    </a:cubicBezTo>
                    <a:lnTo>
                      <a:pt x="3113355" y="49756"/>
                    </a:lnTo>
                    <a:cubicBezTo>
                      <a:pt x="3120436" y="54799"/>
                      <a:pt x="3120436" y="62971"/>
                      <a:pt x="3113355" y="68014"/>
                    </a:cubicBezTo>
                    <a:lnTo>
                      <a:pt x="3088700" y="85564"/>
                    </a:lnTo>
                    <a:cubicBezTo>
                      <a:pt x="3081618" y="90605"/>
                      <a:pt x="3070136" y="90605"/>
                      <a:pt x="3063054" y="85564"/>
                    </a:cubicBezTo>
                    <a:lnTo>
                      <a:pt x="3043630" y="71738"/>
                    </a:lnTo>
                    <a:cubicBezTo>
                      <a:pt x="3036549" y="66696"/>
                      <a:pt x="3036549" y="58522"/>
                      <a:pt x="3043630" y="53481"/>
                    </a:cubicBezTo>
                    <a:lnTo>
                      <a:pt x="3068285" y="35930"/>
                    </a:lnTo>
                    <a:cubicBezTo>
                      <a:pt x="3071826" y="33409"/>
                      <a:pt x="3076468" y="32149"/>
                      <a:pt x="3081109" y="32149"/>
                    </a:cubicBezTo>
                    <a:close/>
                    <a:moveTo>
                      <a:pt x="2299953" y="32149"/>
                    </a:moveTo>
                    <a:cubicBezTo>
                      <a:pt x="2304594" y="32149"/>
                      <a:pt x="2309235" y="33410"/>
                      <a:pt x="2312776" y="35930"/>
                    </a:cubicBezTo>
                    <a:lnTo>
                      <a:pt x="2332199" y="49756"/>
                    </a:lnTo>
                    <a:cubicBezTo>
                      <a:pt x="2339282" y="54799"/>
                      <a:pt x="2339282" y="62971"/>
                      <a:pt x="2332199" y="68014"/>
                    </a:cubicBezTo>
                    <a:lnTo>
                      <a:pt x="2307545" y="85564"/>
                    </a:lnTo>
                    <a:cubicBezTo>
                      <a:pt x="2300462" y="90605"/>
                      <a:pt x="2288981" y="90605"/>
                      <a:pt x="2281898" y="85564"/>
                    </a:cubicBezTo>
                    <a:lnTo>
                      <a:pt x="2262476" y="71738"/>
                    </a:lnTo>
                    <a:cubicBezTo>
                      <a:pt x="2255393" y="66696"/>
                      <a:pt x="2255393" y="58522"/>
                      <a:pt x="2262476" y="53481"/>
                    </a:cubicBezTo>
                    <a:lnTo>
                      <a:pt x="2287129" y="35930"/>
                    </a:lnTo>
                    <a:cubicBezTo>
                      <a:pt x="2290671" y="33409"/>
                      <a:pt x="2295312" y="32149"/>
                      <a:pt x="2299953" y="32149"/>
                    </a:cubicBezTo>
                    <a:close/>
                    <a:moveTo>
                      <a:pt x="1518956" y="32149"/>
                    </a:moveTo>
                    <a:cubicBezTo>
                      <a:pt x="1523596" y="32149"/>
                      <a:pt x="1528237" y="33410"/>
                      <a:pt x="1531779" y="35930"/>
                    </a:cubicBezTo>
                    <a:lnTo>
                      <a:pt x="1551201" y="49756"/>
                    </a:lnTo>
                    <a:cubicBezTo>
                      <a:pt x="1558284" y="54799"/>
                      <a:pt x="1558284" y="62971"/>
                      <a:pt x="1551201" y="68014"/>
                    </a:cubicBezTo>
                    <a:lnTo>
                      <a:pt x="1526547" y="85564"/>
                    </a:lnTo>
                    <a:cubicBezTo>
                      <a:pt x="1519465" y="90605"/>
                      <a:pt x="1507984" y="90605"/>
                      <a:pt x="1500901" y="85564"/>
                    </a:cubicBezTo>
                    <a:lnTo>
                      <a:pt x="1481478" y="71738"/>
                    </a:lnTo>
                    <a:cubicBezTo>
                      <a:pt x="1474395" y="66696"/>
                      <a:pt x="1474395" y="58522"/>
                      <a:pt x="1481478" y="53481"/>
                    </a:cubicBezTo>
                    <a:lnTo>
                      <a:pt x="1506132" y="35930"/>
                    </a:lnTo>
                    <a:cubicBezTo>
                      <a:pt x="1509673" y="33409"/>
                      <a:pt x="1514315" y="32149"/>
                      <a:pt x="1518956" y="32149"/>
                    </a:cubicBezTo>
                    <a:close/>
                    <a:moveTo>
                      <a:pt x="739436" y="32149"/>
                    </a:moveTo>
                    <a:cubicBezTo>
                      <a:pt x="744078" y="32149"/>
                      <a:pt x="748718" y="33410"/>
                      <a:pt x="752259" y="35930"/>
                    </a:cubicBezTo>
                    <a:lnTo>
                      <a:pt x="771683" y="49756"/>
                    </a:lnTo>
                    <a:cubicBezTo>
                      <a:pt x="778765" y="54799"/>
                      <a:pt x="778765" y="62971"/>
                      <a:pt x="771682" y="68014"/>
                    </a:cubicBezTo>
                    <a:lnTo>
                      <a:pt x="747028" y="85564"/>
                    </a:lnTo>
                    <a:cubicBezTo>
                      <a:pt x="739945" y="90605"/>
                      <a:pt x="728464" y="90605"/>
                      <a:pt x="721381" y="85564"/>
                    </a:cubicBezTo>
                    <a:lnTo>
                      <a:pt x="701958" y="71738"/>
                    </a:lnTo>
                    <a:cubicBezTo>
                      <a:pt x="694876" y="66696"/>
                      <a:pt x="694876" y="58522"/>
                      <a:pt x="701958" y="53481"/>
                    </a:cubicBezTo>
                    <a:lnTo>
                      <a:pt x="726612" y="35930"/>
                    </a:lnTo>
                    <a:cubicBezTo>
                      <a:pt x="730155" y="33409"/>
                      <a:pt x="734795" y="32149"/>
                      <a:pt x="739436" y="32149"/>
                    </a:cubicBezTo>
                    <a:close/>
                    <a:moveTo>
                      <a:pt x="3270743" y="13986"/>
                    </a:moveTo>
                    <a:cubicBezTo>
                      <a:pt x="3274491" y="13589"/>
                      <a:pt x="3278452" y="14209"/>
                      <a:pt x="3281739" y="15941"/>
                    </a:cubicBezTo>
                    <a:lnTo>
                      <a:pt x="3299764" y="25440"/>
                    </a:lnTo>
                    <a:cubicBezTo>
                      <a:pt x="3306336" y="28904"/>
                      <a:pt x="3307720" y="35505"/>
                      <a:pt x="3302854" y="40183"/>
                    </a:cubicBezTo>
                    <a:lnTo>
                      <a:pt x="3282726" y="59537"/>
                    </a:lnTo>
                    <a:cubicBezTo>
                      <a:pt x="3277860" y="64216"/>
                      <a:pt x="3268588" y="65201"/>
                      <a:pt x="3262015" y="61738"/>
                    </a:cubicBezTo>
                    <a:lnTo>
                      <a:pt x="3243990" y="52237"/>
                    </a:lnTo>
                    <a:cubicBezTo>
                      <a:pt x="3237417" y="48774"/>
                      <a:pt x="3236034" y="42173"/>
                      <a:pt x="3240899" y="37494"/>
                    </a:cubicBezTo>
                    <a:lnTo>
                      <a:pt x="3261028" y="18140"/>
                    </a:lnTo>
                    <a:cubicBezTo>
                      <a:pt x="3263460" y="15801"/>
                      <a:pt x="3266994" y="14385"/>
                      <a:pt x="3270743" y="13986"/>
                    </a:cubicBezTo>
                    <a:close/>
                    <a:moveTo>
                      <a:pt x="2489587" y="13986"/>
                    </a:moveTo>
                    <a:cubicBezTo>
                      <a:pt x="2493336" y="13589"/>
                      <a:pt x="2497296" y="14209"/>
                      <a:pt x="2500582" y="15941"/>
                    </a:cubicBezTo>
                    <a:lnTo>
                      <a:pt x="2518608" y="25440"/>
                    </a:lnTo>
                    <a:cubicBezTo>
                      <a:pt x="2525180" y="28904"/>
                      <a:pt x="2526564" y="35505"/>
                      <a:pt x="2521698" y="40183"/>
                    </a:cubicBezTo>
                    <a:lnTo>
                      <a:pt x="2501570" y="59537"/>
                    </a:lnTo>
                    <a:cubicBezTo>
                      <a:pt x="2496706" y="64216"/>
                      <a:pt x="2487432" y="65201"/>
                      <a:pt x="2480859" y="61738"/>
                    </a:cubicBezTo>
                    <a:lnTo>
                      <a:pt x="2462834" y="52237"/>
                    </a:lnTo>
                    <a:cubicBezTo>
                      <a:pt x="2456262" y="48774"/>
                      <a:pt x="2454878" y="42173"/>
                      <a:pt x="2459744" y="37494"/>
                    </a:cubicBezTo>
                    <a:lnTo>
                      <a:pt x="2479873" y="18140"/>
                    </a:lnTo>
                    <a:cubicBezTo>
                      <a:pt x="2482304" y="15801"/>
                      <a:pt x="2485840" y="14385"/>
                      <a:pt x="2489587" y="13986"/>
                    </a:cubicBezTo>
                    <a:close/>
                    <a:moveTo>
                      <a:pt x="1708589" y="13986"/>
                    </a:moveTo>
                    <a:cubicBezTo>
                      <a:pt x="1712339" y="13589"/>
                      <a:pt x="1716299" y="14209"/>
                      <a:pt x="1719585" y="15941"/>
                    </a:cubicBezTo>
                    <a:lnTo>
                      <a:pt x="1737611" y="25440"/>
                    </a:lnTo>
                    <a:cubicBezTo>
                      <a:pt x="1744183" y="28904"/>
                      <a:pt x="1745567" y="35505"/>
                      <a:pt x="1740701" y="40183"/>
                    </a:cubicBezTo>
                    <a:lnTo>
                      <a:pt x="1720572" y="59537"/>
                    </a:lnTo>
                    <a:cubicBezTo>
                      <a:pt x="1715707" y="64216"/>
                      <a:pt x="1706434" y="65201"/>
                      <a:pt x="1699862" y="61738"/>
                    </a:cubicBezTo>
                    <a:lnTo>
                      <a:pt x="1681836" y="52237"/>
                    </a:lnTo>
                    <a:cubicBezTo>
                      <a:pt x="1675265" y="48774"/>
                      <a:pt x="1673880" y="42173"/>
                      <a:pt x="1678747" y="37494"/>
                    </a:cubicBezTo>
                    <a:lnTo>
                      <a:pt x="1698874" y="18140"/>
                    </a:lnTo>
                    <a:cubicBezTo>
                      <a:pt x="1701307" y="15801"/>
                      <a:pt x="1704842" y="14385"/>
                      <a:pt x="1708589" y="13986"/>
                    </a:cubicBezTo>
                    <a:close/>
                    <a:moveTo>
                      <a:pt x="929071" y="13986"/>
                    </a:moveTo>
                    <a:cubicBezTo>
                      <a:pt x="932819" y="13589"/>
                      <a:pt x="936779" y="14209"/>
                      <a:pt x="940065" y="15941"/>
                    </a:cubicBezTo>
                    <a:lnTo>
                      <a:pt x="958091" y="25440"/>
                    </a:lnTo>
                    <a:cubicBezTo>
                      <a:pt x="964663" y="28904"/>
                      <a:pt x="966047" y="35505"/>
                      <a:pt x="961181" y="40183"/>
                    </a:cubicBezTo>
                    <a:lnTo>
                      <a:pt x="941053" y="59537"/>
                    </a:lnTo>
                    <a:cubicBezTo>
                      <a:pt x="936187" y="64216"/>
                      <a:pt x="926916" y="65201"/>
                      <a:pt x="920342" y="61738"/>
                    </a:cubicBezTo>
                    <a:lnTo>
                      <a:pt x="902316" y="52237"/>
                    </a:lnTo>
                    <a:cubicBezTo>
                      <a:pt x="895744" y="48774"/>
                      <a:pt x="894360" y="42173"/>
                      <a:pt x="899227" y="37494"/>
                    </a:cubicBezTo>
                    <a:lnTo>
                      <a:pt x="919355" y="18140"/>
                    </a:lnTo>
                    <a:cubicBezTo>
                      <a:pt x="921787" y="15801"/>
                      <a:pt x="925323" y="14385"/>
                      <a:pt x="929071" y="13986"/>
                    </a:cubicBezTo>
                    <a:close/>
                    <a:moveTo>
                      <a:pt x="3383396" y="8808"/>
                    </a:moveTo>
                    <a:lnTo>
                      <a:pt x="3385657" y="17851"/>
                    </a:lnTo>
                    <a:lnTo>
                      <a:pt x="3383396" y="16242"/>
                    </a:lnTo>
                    <a:close/>
                    <a:moveTo>
                      <a:pt x="3357607" y="7852"/>
                    </a:moveTo>
                    <a:cubicBezTo>
                      <a:pt x="3359888" y="7924"/>
                      <a:pt x="3362128" y="8615"/>
                      <a:pt x="3363792" y="9908"/>
                    </a:cubicBezTo>
                    <a:lnTo>
                      <a:pt x="3370926" y="15459"/>
                    </a:lnTo>
                    <a:cubicBezTo>
                      <a:pt x="3374250" y="18047"/>
                      <a:pt x="3374000" y="22061"/>
                      <a:pt x="3370367" y="24428"/>
                    </a:cubicBezTo>
                    <a:lnTo>
                      <a:pt x="3362569" y="29508"/>
                    </a:lnTo>
                    <a:cubicBezTo>
                      <a:pt x="3358935" y="31874"/>
                      <a:pt x="3353294" y="31697"/>
                      <a:pt x="3349970" y="29109"/>
                    </a:cubicBezTo>
                    <a:lnTo>
                      <a:pt x="3342834" y="23559"/>
                    </a:lnTo>
                    <a:cubicBezTo>
                      <a:pt x="3339510" y="20972"/>
                      <a:pt x="3339760" y="16957"/>
                      <a:pt x="3343394" y="14590"/>
                    </a:cubicBezTo>
                    <a:lnTo>
                      <a:pt x="3351191" y="9510"/>
                    </a:lnTo>
                    <a:cubicBezTo>
                      <a:pt x="3353008" y="8327"/>
                      <a:pt x="3355327" y="7780"/>
                      <a:pt x="3357607" y="7852"/>
                    </a:cubicBezTo>
                    <a:close/>
                    <a:moveTo>
                      <a:pt x="2576451" y="7852"/>
                    </a:moveTo>
                    <a:cubicBezTo>
                      <a:pt x="2578732" y="7924"/>
                      <a:pt x="2580974" y="8615"/>
                      <a:pt x="2582636" y="9908"/>
                    </a:cubicBezTo>
                    <a:lnTo>
                      <a:pt x="2589771" y="15459"/>
                    </a:lnTo>
                    <a:cubicBezTo>
                      <a:pt x="2593095" y="18047"/>
                      <a:pt x="2592845" y="22061"/>
                      <a:pt x="2589211" y="24428"/>
                    </a:cubicBezTo>
                    <a:lnTo>
                      <a:pt x="2581413" y="29508"/>
                    </a:lnTo>
                    <a:cubicBezTo>
                      <a:pt x="2577780" y="31874"/>
                      <a:pt x="2572139" y="31697"/>
                      <a:pt x="2568813" y="29109"/>
                    </a:cubicBezTo>
                    <a:lnTo>
                      <a:pt x="2561678" y="23559"/>
                    </a:lnTo>
                    <a:cubicBezTo>
                      <a:pt x="2558354" y="20972"/>
                      <a:pt x="2558604" y="16957"/>
                      <a:pt x="2562237" y="14590"/>
                    </a:cubicBezTo>
                    <a:lnTo>
                      <a:pt x="2570036" y="9510"/>
                    </a:lnTo>
                    <a:cubicBezTo>
                      <a:pt x="2571852" y="8327"/>
                      <a:pt x="2574171" y="7780"/>
                      <a:pt x="2576451" y="7852"/>
                    </a:cubicBezTo>
                    <a:close/>
                    <a:moveTo>
                      <a:pt x="1795454" y="7852"/>
                    </a:moveTo>
                    <a:cubicBezTo>
                      <a:pt x="1797734" y="7924"/>
                      <a:pt x="1799975" y="8615"/>
                      <a:pt x="1801637" y="9908"/>
                    </a:cubicBezTo>
                    <a:lnTo>
                      <a:pt x="1808772" y="15459"/>
                    </a:lnTo>
                    <a:cubicBezTo>
                      <a:pt x="1812098" y="18047"/>
                      <a:pt x="1811847" y="22061"/>
                      <a:pt x="1808213" y="24428"/>
                    </a:cubicBezTo>
                    <a:lnTo>
                      <a:pt x="1800416" y="29508"/>
                    </a:lnTo>
                    <a:cubicBezTo>
                      <a:pt x="1796783" y="31874"/>
                      <a:pt x="1791141" y="31697"/>
                      <a:pt x="1787816" y="29109"/>
                    </a:cubicBezTo>
                    <a:lnTo>
                      <a:pt x="1780681" y="23559"/>
                    </a:lnTo>
                    <a:cubicBezTo>
                      <a:pt x="1777356" y="20972"/>
                      <a:pt x="1777607" y="16957"/>
                      <a:pt x="1781240" y="14590"/>
                    </a:cubicBezTo>
                    <a:lnTo>
                      <a:pt x="1789039" y="9510"/>
                    </a:lnTo>
                    <a:cubicBezTo>
                      <a:pt x="1790854" y="8327"/>
                      <a:pt x="1793173" y="7780"/>
                      <a:pt x="1795454" y="7852"/>
                    </a:cubicBezTo>
                    <a:close/>
                    <a:moveTo>
                      <a:pt x="1015934" y="7852"/>
                    </a:moveTo>
                    <a:cubicBezTo>
                      <a:pt x="1018214" y="7924"/>
                      <a:pt x="1020456" y="8615"/>
                      <a:pt x="1022119" y="9908"/>
                    </a:cubicBezTo>
                    <a:lnTo>
                      <a:pt x="1029252" y="15459"/>
                    </a:lnTo>
                    <a:cubicBezTo>
                      <a:pt x="1032578" y="18047"/>
                      <a:pt x="1032328" y="22061"/>
                      <a:pt x="1028695" y="24428"/>
                    </a:cubicBezTo>
                    <a:lnTo>
                      <a:pt x="1020896" y="29508"/>
                    </a:lnTo>
                    <a:cubicBezTo>
                      <a:pt x="1017263" y="31874"/>
                      <a:pt x="1011621" y="31697"/>
                      <a:pt x="1008296" y="29109"/>
                    </a:cubicBezTo>
                    <a:lnTo>
                      <a:pt x="1001163" y="23559"/>
                    </a:lnTo>
                    <a:cubicBezTo>
                      <a:pt x="997837" y="20972"/>
                      <a:pt x="998087" y="16957"/>
                      <a:pt x="1001721" y="14590"/>
                    </a:cubicBezTo>
                    <a:lnTo>
                      <a:pt x="1009519" y="9510"/>
                    </a:lnTo>
                    <a:cubicBezTo>
                      <a:pt x="1011335" y="8327"/>
                      <a:pt x="1013654" y="7780"/>
                      <a:pt x="1015934" y="7852"/>
                    </a:cubicBezTo>
                    <a:close/>
                    <a:moveTo>
                      <a:pt x="234937" y="7852"/>
                    </a:moveTo>
                    <a:cubicBezTo>
                      <a:pt x="237217" y="7924"/>
                      <a:pt x="239458" y="8615"/>
                      <a:pt x="241121" y="9908"/>
                    </a:cubicBezTo>
                    <a:lnTo>
                      <a:pt x="248255" y="15459"/>
                    </a:lnTo>
                    <a:cubicBezTo>
                      <a:pt x="251580" y="18047"/>
                      <a:pt x="251329" y="22061"/>
                      <a:pt x="247696" y="24428"/>
                    </a:cubicBezTo>
                    <a:lnTo>
                      <a:pt x="239899" y="29508"/>
                    </a:lnTo>
                    <a:cubicBezTo>
                      <a:pt x="236264" y="31874"/>
                      <a:pt x="230623" y="31697"/>
                      <a:pt x="227299" y="29109"/>
                    </a:cubicBezTo>
                    <a:lnTo>
                      <a:pt x="220164" y="23559"/>
                    </a:lnTo>
                    <a:cubicBezTo>
                      <a:pt x="216839" y="20972"/>
                      <a:pt x="217089" y="16957"/>
                      <a:pt x="220724" y="14590"/>
                    </a:cubicBezTo>
                    <a:lnTo>
                      <a:pt x="228521" y="9510"/>
                    </a:lnTo>
                    <a:cubicBezTo>
                      <a:pt x="230337" y="8327"/>
                      <a:pt x="232656" y="7780"/>
                      <a:pt x="234937" y="7852"/>
                    </a:cubicBezTo>
                    <a:close/>
                    <a:moveTo>
                      <a:pt x="2672614" y="7851"/>
                    </a:moveTo>
                    <a:cubicBezTo>
                      <a:pt x="2674895" y="7923"/>
                      <a:pt x="2677137" y="8614"/>
                      <a:pt x="2678799" y="9907"/>
                    </a:cubicBezTo>
                    <a:lnTo>
                      <a:pt x="2685934" y="15459"/>
                    </a:lnTo>
                    <a:cubicBezTo>
                      <a:pt x="2689258" y="18045"/>
                      <a:pt x="2689008" y="22060"/>
                      <a:pt x="2685375" y="24427"/>
                    </a:cubicBezTo>
                    <a:lnTo>
                      <a:pt x="2677576" y="29507"/>
                    </a:lnTo>
                    <a:cubicBezTo>
                      <a:pt x="2673943" y="31873"/>
                      <a:pt x="2668302" y="31696"/>
                      <a:pt x="2664978" y="29109"/>
                    </a:cubicBezTo>
                    <a:lnTo>
                      <a:pt x="2657843" y="23558"/>
                    </a:lnTo>
                    <a:cubicBezTo>
                      <a:pt x="2654518" y="20971"/>
                      <a:pt x="2654768" y="16955"/>
                      <a:pt x="2658402" y="14590"/>
                    </a:cubicBezTo>
                    <a:lnTo>
                      <a:pt x="2666200" y="9510"/>
                    </a:lnTo>
                    <a:cubicBezTo>
                      <a:pt x="2668016" y="8327"/>
                      <a:pt x="2670335" y="7779"/>
                      <a:pt x="2672614" y="7851"/>
                    </a:cubicBezTo>
                    <a:close/>
                    <a:moveTo>
                      <a:pt x="1891460" y="7851"/>
                    </a:moveTo>
                    <a:cubicBezTo>
                      <a:pt x="1893740" y="7923"/>
                      <a:pt x="1895982" y="8614"/>
                      <a:pt x="1897644" y="9907"/>
                    </a:cubicBezTo>
                    <a:lnTo>
                      <a:pt x="1904779" y="15459"/>
                    </a:lnTo>
                    <a:cubicBezTo>
                      <a:pt x="1908104" y="18045"/>
                      <a:pt x="1907852" y="22060"/>
                      <a:pt x="1904219" y="24427"/>
                    </a:cubicBezTo>
                    <a:lnTo>
                      <a:pt x="1896422" y="29507"/>
                    </a:lnTo>
                    <a:cubicBezTo>
                      <a:pt x="1892787" y="31873"/>
                      <a:pt x="1887148" y="31696"/>
                      <a:pt x="1883823" y="29109"/>
                    </a:cubicBezTo>
                    <a:lnTo>
                      <a:pt x="1876687" y="23558"/>
                    </a:lnTo>
                    <a:cubicBezTo>
                      <a:pt x="1873364" y="20971"/>
                      <a:pt x="1873613" y="16955"/>
                      <a:pt x="1877247" y="14590"/>
                    </a:cubicBezTo>
                    <a:lnTo>
                      <a:pt x="1885044" y="9510"/>
                    </a:lnTo>
                    <a:cubicBezTo>
                      <a:pt x="1886862" y="8327"/>
                      <a:pt x="1889180" y="7779"/>
                      <a:pt x="1891460" y="7851"/>
                    </a:cubicBezTo>
                    <a:close/>
                    <a:moveTo>
                      <a:pt x="1110462" y="7851"/>
                    </a:moveTo>
                    <a:cubicBezTo>
                      <a:pt x="1112741" y="7923"/>
                      <a:pt x="1114983" y="8614"/>
                      <a:pt x="1116646" y="9907"/>
                    </a:cubicBezTo>
                    <a:lnTo>
                      <a:pt x="1123780" y="15459"/>
                    </a:lnTo>
                    <a:cubicBezTo>
                      <a:pt x="1127106" y="18045"/>
                      <a:pt x="1126855" y="22060"/>
                      <a:pt x="1123222" y="24427"/>
                    </a:cubicBezTo>
                    <a:lnTo>
                      <a:pt x="1115424" y="29507"/>
                    </a:lnTo>
                    <a:cubicBezTo>
                      <a:pt x="1111790" y="31873"/>
                      <a:pt x="1106150" y="31696"/>
                      <a:pt x="1102824" y="29109"/>
                    </a:cubicBezTo>
                    <a:lnTo>
                      <a:pt x="1095689" y="23558"/>
                    </a:lnTo>
                    <a:cubicBezTo>
                      <a:pt x="1092365" y="20971"/>
                      <a:pt x="1092615" y="16955"/>
                      <a:pt x="1096248" y="14590"/>
                    </a:cubicBezTo>
                    <a:lnTo>
                      <a:pt x="1104046" y="9510"/>
                    </a:lnTo>
                    <a:cubicBezTo>
                      <a:pt x="1105863" y="8327"/>
                      <a:pt x="1108182" y="7779"/>
                      <a:pt x="1110462" y="7851"/>
                    </a:cubicBezTo>
                    <a:close/>
                    <a:moveTo>
                      <a:pt x="330942" y="7851"/>
                    </a:moveTo>
                    <a:cubicBezTo>
                      <a:pt x="333222" y="7923"/>
                      <a:pt x="335464" y="8614"/>
                      <a:pt x="337126" y="9907"/>
                    </a:cubicBezTo>
                    <a:lnTo>
                      <a:pt x="344262" y="15459"/>
                    </a:lnTo>
                    <a:cubicBezTo>
                      <a:pt x="347587" y="18045"/>
                      <a:pt x="347335" y="22060"/>
                      <a:pt x="343702" y="24427"/>
                    </a:cubicBezTo>
                    <a:lnTo>
                      <a:pt x="335905" y="29507"/>
                    </a:lnTo>
                    <a:cubicBezTo>
                      <a:pt x="332270" y="31873"/>
                      <a:pt x="326630" y="31696"/>
                      <a:pt x="323306" y="29109"/>
                    </a:cubicBezTo>
                    <a:lnTo>
                      <a:pt x="316170" y="23558"/>
                    </a:lnTo>
                    <a:cubicBezTo>
                      <a:pt x="312846" y="20971"/>
                      <a:pt x="313097" y="16955"/>
                      <a:pt x="316730" y="14590"/>
                    </a:cubicBezTo>
                    <a:lnTo>
                      <a:pt x="324527" y="9510"/>
                    </a:lnTo>
                    <a:cubicBezTo>
                      <a:pt x="326343" y="8327"/>
                      <a:pt x="328662" y="7779"/>
                      <a:pt x="330942" y="7851"/>
                    </a:cubicBezTo>
                    <a:close/>
                    <a:moveTo>
                      <a:pt x="3001090" y="5385"/>
                    </a:moveTo>
                    <a:cubicBezTo>
                      <a:pt x="3005186" y="5437"/>
                      <a:pt x="3009253" y="6600"/>
                      <a:pt x="3012322" y="8864"/>
                    </a:cubicBezTo>
                    <a:lnTo>
                      <a:pt x="3039015" y="28551"/>
                    </a:lnTo>
                    <a:cubicBezTo>
                      <a:pt x="3045153" y="33078"/>
                      <a:pt x="3044973" y="40291"/>
                      <a:pt x="3038614" y="44660"/>
                    </a:cubicBezTo>
                    <a:lnTo>
                      <a:pt x="3021170" y="56645"/>
                    </a:lnTo>
                    <a:cubicBezTo>
                      <a:pt x="3014808" y="61016"/>
                      <a:pt x="3004677" y="60888"/>
                      <a:pt x="2998538" y="56361"/>
                    </a:cubicBezTo>
                    <a:lnTo>
                      <a:pt x="2971847" y="36674"/>
                    </a:lnTo>
                    <a:cubicBezTo>
                      <a:pt x="2965708" y="32147"/>
                      <a:pt x="2965888" y="24934"/>
                      <a:pt x="2972247" y="20564"/>
                    </a:cubicBezTo>
                    <a:lnTo>
                      <a:pt x="2989692" y="8578"/>
                    </a:lnTo>
                    <a:cubicBezTo>
                      <a:pt x="2992871" y="6393"/>
                      <a:pt x="2996995" y="5333"/>
                      <a:pt x="3001090" y="5385"/>
                    </a:cubicBezTo>
                    <a:close/>
                    <a:moveTo>
                      <a:pt x="2219934" y="5385"/>
                    </a:moveTo>
                    <a:cubicBezTo>
                      <a:pt x="2224030" y="5437"/>
                      <a:pt x="2228098" y="6600"/>
                      <a:pt x="2231168" y="8864"/>
                    </a:cubicBezTo>
                    <a:lnTo>
                      <a:pt x="2257859" y="28551"/>
                    </a:lnTo>
                    <a:cubicBezTo>
                      <a:pt x="2263998" y="33078"/>
                      <a:pt x="2263818" y="40291"/>
                      <a:pt x="2257459" y="44660"/>
                    </a:cubicBezTo>
                    <a:lnTo>
                      <a:pt x="2240014" y="56645"/>
                    </a:lnTo>
                    <a:cubicBezTo>
                      <a:pt x="2233654" y="61016"/>
                      <a:pt x="2223521" y="60888"/>
                      <a:pt x="2217382" y="56361"/>
                    </a:cubicBezTo>
                    <a:lnTo>
                      <a:pt x="2190692" y="36674"/>
                    </a:lnTo>
                    <a:cubicBezTo>
                      <a:pt x="2184553" y="32147"/>
                      <a:pt x="2184732" y="24934"/>
                      <a:pt x="2191092" y="20564"/>
                    </a:cubicBezTo>
                    <a:lnTo>
                      <a:pt x="2208536" y="8578"/>
                    </a:lnTo>
                    <a:cubicBezTo>
                      <a:pt x="2211717" y="6393"/>
                      <a:pt x="2215840" y="5333"/>
                      <a:pt x="2219934" y="5385"/>
                    </a:cubicBezTo>
                    <a:close/>
                    <a:moveTo>
                      <a:pt x="1438937" y="5385"/>
                    </a:moveTo>
                    <a:cubicBezTo>
                      <a:pt x="1443033" y="5437"/>
                      <a:pt x="1447101" y="6600"/>
                      <a:pt x="1450170" y="8864"/>
                    </a:cubicBezTo>
                    <a:lnTo>
                      <a:pt x="1476862" y="28551"/>
                    </a:lnTo>
                    <a:cubicBezTo>
                      <a:pt x="1482999" y="33078"/>
                      <a:pt x="1482820" y="40291"/>
                      <a:pt x="1476460" y="44660"/>
                    </a:cubicBezTo>
                    <a:lnTo>
                      <a:pt x="1459016" y="56645"/>
                    </a:lnTo>
                    <a:cubicBezTo>
                      <a:pt x="1452656" y="61016"/>
                      <a:pt x="1442524" y="60888"/>
                      <a:pt x="1436385" y="56361"/>
                    </a:cubicBezTo>
                    <a:lnTo>
                      <a:pt x="1409694" y="36674"/>
                    </a:lnTo>
                    <a:cubicBezTo>
                      <a:pt x="1403555" y="32147"/>
                      <a:pt x="1403734" y="24934"/>
                      <a:pt x="1410095" y="20564"/>
                    </a:cubicBezTo>
                    <a:lnTo>
                      <a:pt x="1427538" y="8578"/>
                    </a:lnTo>
                    <a:cubicBezTo>
                      <a:pt x="1430718" y="6393"/>
                      <a:pt x="1434841" y="5333"/>
                      <a:pt x="1438937" y="5385"/>
                    </a:cubicBezTo>
                    <a:close/>
                    <a:moveTo>
                      <a:pt x="659417" y="5385"/>
                    </a:moveTo>
                    <a:cubicBezTo>
                      <a:pt x="663513" y="5437"/>
                      <a:pt x="667581" y="6600"/>
                      <a:pt x="670651" y="8864"/>
                    </a:cubicBezTo>
                    <a:lnTo>
                      <a:pt x="697342" y="28551"/>
                    </a:lnTo>
                    <a:cubicBezTo>
                      <a:pt x="703481" y="33078"/>
                      <a:pt x="703300" y="40291"/>
                      <a:pt x="696942" y="44660"/>
                    </a:cubicBezTo>
                    <a:lnTo>
                      <a:pt x="679497" y="56645"/>
                    </a:lnTo>
                    <a:cubicBezTo>
                      <a:pt x="673137" y="61016"/>
                      <a:pt x="663004" y="60888"/>
                      <a:pt x="656866" y="56361"/>
                    </a:cubicBezTo>
                    <a:lnTo>
                      <a:pt x="630174" y="36674"/>
                    </a:lnTo>
                    <a:cubicBezTo>
                      <a:pt x="624036" y="32147"/>
                      <a:pt x="624215" y="24934"/>
                      <a:pt x="630575" y="20564"/>
                    </a:cubicBezTo>
                    <a:lnTo>
                      <a:pt x="648020" y="8578"/>
                    </a:lnTo>
                    <a:cubicBezTo>
                      <a:pt x="651198" y="6393"/>
                      <a:pt x="655323" y="5333"/>
                      <a:pt x="659417" y="5385"/>
                    </a:cubicBezTo>
                    <a:close/>
                    <a:moveTo>
                      <a:pt x="3278432" y="0"/>
                    </a:moveTo>
                    <a:lnTo>
                      <a:pt x="3349190" y="0"/>
                    </a:lnTo>
                    <a:lnTo>
                      <a:pt x="3336951" y="9411"/>
                    </a:lnTo>
                    <a:cubicBezTo>
                      <a:pt x="3325674" y="18081"/>
                      <a:pt x="3306658" y="18603"/>
                      <a:pt x="3294477" y="10575"/>
                    </a:cubicBezTo>
                    <a:close/>
                    <a:moveTo>
                      <a:pt x="3061906" y="0"/>
                    </a:moveTo>
                    <a:lnTo>
                      <a:pt x="3232933" y="0"/>
                    </a:lnTo>
                    <a:lnTo>
                      <a:pt x="3230370" y="11545"/>
                    </a:lnTo>
                    <a:lnTo>
                      <a:pt x="3203037" y="43323"/>
                    </a:lnTo>
                    <a:cubicBezTo>
                      <a:pt x="3193071" y="54910"/>
                      <a:pt x="3171796" y="58552"/>
                      <a:pt x="3155520" y="51457"/>
                    </a:cubicBezTo>
                    <a:lnTo>
                      <a:pt x="3077014" y="17239"/>
                    </a:lnTo>
                    <a:cubicBezTo>
                      <a:pt x="3068876" y="13692"/>
                      <a:pt x="3063528" y="8133"/>
                      <a:pt x="3061460" y="2011"/>
                    </a:cubicBezTo>
                    <a:close/>
                    <a:moveTo>
                      <a:pt x="3018082" y="0"/>
                    </a:moveTo>
                    <a:lnTo>
                      <a:pt x="3042104" y="0"/>
                    </a:lnTo>
                    <a:lnTo>
                      <a:pt x="3035608" y="4232"/>
                    </a:lnTo>
                    <a:cubicBezTo>
                      <a:pt x="3031973" y="6597"/>
                      <a:pt x="3026334" y="6420"/>
                      <a:pt x="3023008" y="3833"/>
                    </a:cubicBezTo>
                    <a:close/>
                    <a:moveTo>
                      <a:pt x="2918203" y="0"/>
                    </a:moveTo>
                    <a:lnTo>
                      <a:pt x="2976463" y="0"/>
                    </a:lnTo>
                    <a:lnTo>
                      <a:pt x="2961530" y="8316"/>
                    </a:lnTo>
                    <a:cubicBezTo>
                      <a:pt x="2949816" y="14838"/>
                      <a:pt x="2932890" y="13367"/>
                      <a:pt x="2923728" y="5028"/>
                    </a:cubicBezTo>
                    <a:close/>
                    <a:moveTo>
                      <a:pt x="2741519" y="0"/>
                    </a:moveTo>
                    <a:lnTo>
                      <a:pt x="2895774" y="0"/>
                    </a:lnTo>
                    <a:lnTo>
                      <a:pt x="2915067" y="13735"/>
                    </a:lnTo>
                    <a:cubicBezTo>
                      <a:pt x="2924928" y="20754"/>
                      <a:pt x="2924928" y="32136"/>
                      <a:pt x="2915067" y="39155"/>
                    </a:cubicBezTo>
                    <a:lnTo>
                      <a:pt x="2843518" y="90089"/>
                    </a:lnTo>
                    <a:cubicBezTo>
                      <a:pt x="2833656" y="97109"/>
                      <a:pt x="2817668" y="97109"/>
                      <a:pt x="2807806" y="90089"/>
                    </a:cubicBezTo>
                    <a:lnTo>
                      <a:pt x="2729242" y="34161"/>
                    </a:lnTo>
                    <a:cubicBezTo>
                      <a:pt x="2719380" y="27141"/>
                      <a:pt x="2719380" y="15760"/>
                      <a:pt x="2729241" y="8740"/>
                    </a:cubicBezTo>
                    <a:close/>
                    <a:moveTo>
                      <a:pt x="2684211" y="0"/>
                    </a:moveTo>
                    <a:lnTo>
                      <a:pt x="2717516" y="0"/>
                    </a:lnTo>
                    <a:lnTo>
                      <a:pt x="2710441" y="5037"/>
                    </a:lnTo>
                    <a:cubicBezTo>
                      <a:pt x="2705152" y="8801"/>
                      <a:pt x="2696577" y="8802"/>
                      <a:pt x="2691286" y="5037"/>
                    </a:cubicBezTo>
                    <a:close/>
                    <a:moveTo>
                      <a:pt x="2608098" y="0"/>
                    </a:moveTo>
                    <a:lnTo>
                      <a:pt x="2636635" y="0"/>
                    </a:lnTo>
                    <a:lnTo>
                      <a:pt x="2642493" y="4171"/>
                    </a:lnTo>
                    <a:cubicBezTo>
                      <a:pt x="2642493" y="8194"/>
                      <a:pt x="2642493" y="12217"/>
                      <a:pt x="2642493" y="16242"/>
                    </a:cubicBezTo>
                    <a:cubicBezTo>
                      <a:pt x="2642493" y="21581"/>
                      <a:pt x="2636412" y="25910"/>
                      <a:pt x="2628912" y="25910"/>
                    </a:cubicBezTo>
                    <a:lnTo>
                      <a:pt x="2620163" y="25910"/>
                    </a:lnTo>
                    <a:lnTo>
                      <a:pt x="2615822" y="25910"/>
                    </a:lnTo>
                    <a:cubicBezTo>
                      <a:pt x="2608321" y="25910"/>
                      <a:pt x="2602240" y="21582"/>
                      <a:pt x="2602240" y="16242"/>
                    </a:cubicBezTo>
                    <a:lnTo>
                      <a:pt x="2602240" y="4170"/>
                    </a:lnTo>
                    <a:close/>
                    <a:moveTo>
                      <a:pt x="2497277" y="0"/>
                    </a:moveTo>
                    <a:lnTo>
                      <a:pt x="2568034" y="0"/>
                    </a:lnTo>
                    <a:lnTo>
                      <a:pt x="2555795" y="9411"/>
                    </a:lnTo>
                    <a:cubicBezTo>
                      <a:pt x="2544519" y="18081"/>
                      <a:pt x="2525502" y="18603"/>
                      <a:pt x="2513322" y="10575"/>
                    </a:cubicBezTo>
                    <a:close/>
                    <a:moveTo>
                      <a:pt x="2280751" y="0"/>
                    </a:moveTo>
                    <a:lnTo>
                      <a:pt x="2451777" y="0"/>
                    </a:lnTo>
                    <a:lnTo>
                      <a:pt x="2449215" y="11545"/>
                    </a:lnTo>
                    <a:lnTo>
                      <a:pt x="2421881" y="43323"/>
                    </a:lnTo>
                    <a:cubicBezTo>
                      <a:pt x="2411915" y="54910"/>
                      <a:pt x="2390642" y="58552"/>
                      <a:pt x="2374364" y="51457"/>
                    </a:cubicBezTo>
                    <a:lnTo>
                      <a:pt x="2295860" y="17239"/>
                    </a:lnTo>
                    <a:cubicBezTo>
                      <a:pt x="2287721" y="13692"/>
                      <a:pt x="2282373" y="8133"/>
                      <a:pt x="2280305" y="2011"/>
                    </a:cubicBezTo>
                    <a:close/>
                    <a:moveTo>
                      <a:pt x="2236928" y="0"/>
                    </a:moveTo>
                    <a:lnTo>
                      <a:pt x="2260948" y="0"/>
                    </a:lnTo>
                    <a:lnTo>
                      <a:pt x="2254453" y="4232"/>
                    </a:lnTo>
                    <a:cubicBezTo>
                      <a:pt x="2250818" y="6597"/>
                      <a:pt x="2245179" y="6420"/>
                      <a:pt x="2241854" y="3833"/>
                    </a:cubicBezTo>
                    <a:close/>
                    <a:moveTo>
                      <a:pt x="2137048" y="0"/>
                    </a:moveTo>
                    <a:lnTo>
                      <a:pt x="2195308" y="0"/>
                    </a:lnTo>
                    <a:lnTo>
                      <a:pt x="2180375" y="8316"/>
                    </a:lnTo>
                    <a:cubicBezTo>
                      <a:pt x="2168661" y="14838"/>
                      <a:pt x="2151735" y="13367"/>
                      <a:pt x="2142573" y="5028"/>
                    </a:cubicBezTo>
                    <a:close/>
                    <a:moveTo>
                      <a:pt x="1960364" y="0"/>
                    </a:moveTo>
                    <a:lnTo>
                      <a:pt x="2114619" y="0"/>
                    </a:lnTo>
                    <a:lnTo>
                      <a:pt x="2133912" y="13735"/>
                    </a:lnTo>
                    <a:cubicBezTo>
                      <a:pt x="2143773" y="20754"/>
                      <a:pt x="2143773" y="32136"/>
                      <a:pt x="2133912" y="39155"/>
                    </a:cubicBezTo>
                    <a:lnTo>
                      <a:pt x="2062362" y="90089"/>
                    </a:lnTo>
                    <a:cubicBezTo>
                      <a:pt x="2052500" y="97109"/>
                      <a:pt x="2036513" y="97109"/>
                      <a:pt x="2026650" y="90089"/>
                    </a:cubicBezTo>
                    <a:lnTo>
                      <a:pt x="1948086" y="34161"/>
                    </a:lnTo>
                    <a:cubicBezTo>
                      <a:pt x="1938225" y="27141"/>
                      <a:pt x="1938225" y="15760"/>
                      <a:pt x="1948086" y="8740"/>
                    </a:cubicBezTo>
                    <a:close/>
                    <a:moveTo>
                      <a:pt x="1903056" y="0"/>
                    </a:moveTo>
                    <a:lnTo>
                      <a:pt x="1936362" y="0"/>
                    </a:lnTo>
                    <a:lnTo>
                      <a:pt x="1929287" y="5037"/>
                    </a:lnTo>
                    <a:cubicBezTo>
                      <a:pt x="1923996" y="8801"/>
                      <a:pt x="1915421" y="8802"/>
                      <a:pt x="1910132" y="5037"/>
                    </a:cubicBezTo>
                    <a:close/>
                    <a:moveTo>
                      <a:pt x="1827100" y="0"/>
                    </a:moveTo>
                    <a:lnTo>
                      <a:pt x="1855479" y="0"/>
                    </a:lnTo>
                    <a:lnTo>
                      <a:pt x="1861337" y="4171"/>
                    </a:lnTo>
                    <a:cubicBezTo>
                      <a:pt x="1861338" y="8194"/>
                      <a:pt x="1861338" y="12217"/>
                      <a:pt x="1861338" y="16242"/>
                    </a:cubicBezTo>
                    <a:cubicBezTo>
                      <a:pt x="1861337" y="21581"/>
                      <a:pt x="1855256" y="25910"/>
                      <a:pt x="1847757" y="25910"/>
                    </a:cubicBezTo>
                    <a:lnTo>
                      <a:pt x="1839009" y="25910"/>
                    </a:lnTo>
                    <a:lnTo>
                      <a:pt x="1834824" y="25910"/>
                    </a:lnTo>
                    <a:cubicBezTo>
                      <a:pt x="1827324" y="25910"/>
                      <a:pt x="1821243" y="21582"/>
                      <a:pt x="1821243" y="16242"/>
                    </a:cubicBezTo>
                    <a:lnTo>
                      <a:pt x="1821243" y="4170"/>
                    </a:lnTo>
                    <a:close/>
                    <a:moveTo>
                      <a:pt x="1716279" y="0"/>
                    </a:moveTo>
                    <a:lnTo>
                      <a:pt x="1787037" y="0"/>
                    </a:lnTo>
                    <a:lnTo>
                      <a:pt x="1774797" y="9411"/>
                    </a:lnTo>
                    <a:cubicBezTo>
                      <a:pt x="1763520" y="18081"/>
                      <a:pt x="1744505" y="18603"/>
                      <a:pt x="1732324" y="10575"/>
                    </a:cubicBezTo>
                    <a:close/>
                    <a:moveTo>
                      <a:pt x="1499753" y="0"/>
                    </a:moveTo>
                    <a:lnTo>
                      <a:pt x="1670780" y="0"/>
                    </a:lnTo>
                    <a:lnTo>
                      <a:pt x="1668218" y="11545"/>
                    </a:lnTo>
                    <a:lnTo>
                      <a:pt x="1640884" y="43323"/>
                    </a:lnTo>
                    <a:cubicBezTo>
                      <a:pt x="1630917" y="54910"/>
                      <a:pt x="1609643" y="58552"/>
                      <a:pt x="1593365" y="51457"/>
                    </a:cubicBezTo>
                    <a:lnTo>
                      <a:pt x="1514862" y="17239"/>
                    </a:lnTo>
                    <a:cubicBezTo>
                      <a:pt x="1506723" y="13692"/>
                      <a:pt x="1501375" y="8133"/>
                      <a:pt x="1499307" y="2011"/>
                    </a:cubicBezTo>
                    <a:close/>
                    <a:moveTo>
                      <a:pt x="1455929" y="0"/>
                    </a:moveTo>
                    <a:lnTo>
                      <a:pt x="1479951" y="0"/>
                    </a:lnTo>
                    <a:lnTo>
                      <a:pt x="1473455" y="4232"/>
                    </a:lnTo>
                    <a:cubicBezTo>
                      <a:pt x="1469821" y="6597"/>
                      <a:pt x="1464180" y="6420"/>
                      <a:pt x="1460856" y="3833"/>
                    </a:cubicBezTo>
                    <a:close/>
                    <a:moveTo>
                      <a:pt x="1356049" y="0"/>
                    </a:moveTo>
                    <a:lnTo>
                      <a:pt x="1414310" y="0"/>
                    </a:lnTo>
                    <a:lnTo>
                      <a:pt x="1399377" y="8316"/>
                    </a:lnTo>
                    <a:cubicBezTo>
                      <a:pt x="1387662" y="14838"/>
                      <a:pt x="1370738" y="13367"/>
                      <a:pt x="1361574" y="5028"/>
                    </a:cubicBezTo>
                    <a:close/>
                    <a:moveTo>
                      <a:pt x="1179365" y="0"/>
                    </a:moveTo>
                    <a:lnTo>
                      <a:pt x="1333620" y="0"/>
                    </a:lnTo>
                    <a:lnTo>
                      <a:pt x="1352913" y="13735"/>
                    </a:lnTo>
                    <a:cubicBezTo>
                      <a:pt x="1362776" y="20754"/>
                      <a:pt x="1362776" y="32136"/>
                      <a:pt x="1352913" y="39155"/>
                    </a:cubicBezTo>
                    <a:lnTo>
                      <a:pt x="1281364" y="90089"/>
                    </a:lnTo>
                    <a:cubicBezTo>
                      <a:pt x="1271503" y="97109"/>
                      <a:pt x="1255514" y="97109"/>
                      <a:pt x="1245653" y="90089"/>
                    </a:cubicBezTo>
                    <a:lnTo>
                      <a:pt x="1167089" y="34161"/>
                    </a:lnTo>
                    <a:cubicBezTo>
                      <a:pt x="1157228" y="27141"/>
                      <a:pt x="1157228" y="15760"/>
                      <a:pt x="1167088" y="8740"/>
                    </a:cubicBezTo>
                    <a:close/>
                    <a:moveTo>
                      <a:pt x="1122058" y="0"/>
                    </a:moveTo>
                    <a:lnTo>
                      <a:pt x="1155364" y="0"/>
                    </a:lnTo>
                    <a:lnTo>
                      <a:pt x="1148288" y="5037"/>
                    </a:lnTo>
                    <a:cubicBezTo>
                      <a:pt x="1142999" y="8801"/>
                      <a:pt x="1134423" y="8802"/>
                      <a:pt x="1129133" y="5037"/>
                    </a:cubicBezTo>
                    <a:close/>
                    <a:moveTo>
                      <a:pt x="1047580" y="0"/>
                    </a:moveTo>
                    <a:lnTo>
                      <a:pt x="1074482" y="0"/>
                    </a:lnTo>
                    <a:lnTo>
                      <a:pt x="1080340" y="4171"/>
                    </a:lnTo>
                    <a:cubicBezTo>
                      <a:pt x="1080340" y="8194"/>
                      <a:pt x="1080340" y="12217"/>
                      <a:pt x="1080341" y="16242"/>
                    </a:cubicBezTo>
                    <a:cubicBezTo>
                      <a:pt x="1080340" y="21581"/>
                      <a:pt x="1074259" y="25910"/>
                      <a:pt x="1066759" y="25910"/>
                    </a:cubicBezTo>
                    <a:lnTo>
                      <a:pt x="1058010" y="25910"/>
                    </a:lnTo>
                    <a:lnTo>
                      <a:pt x="1055306" y="25910"/>
                    </a:lnTo>
                    <a:cubicBezTo>
                      <a:pt x="1047804" y="25910"/>
                      <a:pt x="1041723" y="21582"/>
                      <a:pt x="1041723" y="16242"/>
                    </a:cubicBezTo>
                    <a:lnTo>
                      <a:pt x="1041723" y="4170"/>
                    </a:lnTo>
                    <a:close/>
                    <a:moveTo>
                      <a:pt x="936760" y="0"/>
                    </a:moveTo>
                    <a:lnTo>
                      <a:pt x="1007517" y="0"/>
                    </a:lnTo>
                    <a:lnTo>
                      <a:pt x="995278" y="9411"/>
                    </a:lnTo>
                    <a:cubicBezTo>
                      <a:pt x="984002" y="18081"/>
                      <a:pt x="964987" y="18603"/>
                      <a:pt x="952805" y="10575"/>
                    </a:cubicBezTo>
                    <a:close/>
                    <a:moveTo>
                      <a:pt x="720234" y="0"/>
                    </a:moveTo>
                    <a:lnTo>
                      <a:pt x="891260" y="0"/>
                    </a:lnTo>
                    <a:lnTo>
                      <a:pt x="888698" y="11545"/>
                    </a:lnTo>
                    <a:lnTo>
                      <a:pt x="861365" y="43323"/>
                    </a:lnTo>
                    <a:cubicBezTo>
                      <a:pt x="851398" y="54910"/>
                      <a:pt x="830124" y="58552"/>
                      <a:pt x="813847" y="51457"/>
                    </a:cubicBezTo>
                    <a:lnTo>
                      <a:pt x="735342" y="17239"/>
                    </a:lnTo>
                    <a:cubicBezTo>
                      <a:pt x="727204" y="13692"/>
                      <a:pt x="721856" y="8133"/>
                      <a:pt x="719788" y="2011"/>
                    </a:cubicBezTo>
                    <a:close/>
                    <a:moveTo>
                      <a:pt x="676410" y="0"/>
                    </a:moveTo>
                    <a:lnTo>
                      <a:pt x="700431" y="0"/>
                    </a:lnTo>
                    <a:lnTo>
                      <a:pt x="693935" y="4232"/>
                    </a:lnTo>
                    <a:cubicBezTo>
                      <a:pt x="690301" y="6597"/>
                      <a:pt x="684661" y="6420"/>
                      <a:pt x="681337" y="3833"/>
                    </a:cubicBezTo>
                    <a:close/>
                    <a:moveTo>
                      <a:pt x="576530" y="0"/>
                    </a:moveTo>
                    <a:lnTo>
                      <a:pt x="634792" y="0"/>
                    </a:lnTo>
                    <a:lnTo>
                      <a:pt x="619858" y="8316"/>
                    </a:lnTo>
                    <a:cubicBezTo>
                      <a:pt x="608144" y="14838"/>
                      <a:pt x="591218" y="13367"/>
                      <a:pt x="582056" y="5028"/>
                    </a:cubicBezTo>
                    <a:close/>
                    <a:moveTo>
                      <a:pt x="399847" y="0"/>
                    </a:moveTo>
                    <a:lnTo>
                      <a:pt x="554100" y="0"/>
                    </a:lnTo>
                    <a:lnTo>
                      <a:pt x="573394" y="13735"/>
                    </a:lnTo>
                    <a:cubicBezTo>
                      <a:pt x="583256" y="20754"/>
                      <a:pt x="583256" y="32136"/>
                      <a:pt x="573394" y="39155"/>
                    </a:cubicBezTo>
                    <a:lnTo>
                      <a:pt x="501846" y="90089"/>
                    </a:lnTo>
                    <a:cubicBezTo>
                      <a:pt x="491984" y="97109"/>
                      <a:pt x="475995" y="97109"/>
                      <a:pt x="466133" y="90089"/>
                    </a:cubicBezTo>
                    <a:lnTo>
                      <a:pt x="387569" y="34161"/>
                    </a:lnTo>
                    <a:cubicBezTo>
                      <a:pt x="377708" y="27141"/>
                      <a:pt x="377708" y="15760"/>
                      <a:pt x="387569" y="8740"/>
                    </a:cubicBezTo>
                    <a:close/>
                    <a:moveTo>
                      <a:pt x="342539" y="0"/>
                    </a:moveTo>
                    <a:lnTo>
                      <a:pt x="375845" y="0"/>
                    </a:lnTo>
                    <a:lnTo>
                      <a:pt x="368769" y="5037"/>
                    </a:lnTo>
                    <a:cubicBezTo>
                      <a:pt x="363480" y="8801"/>
                      <a:pt x="354904" y="8802"/>
                      <a:pt x="349614" y="5037"/>
                    </a:cubicBezTo>
                    <a:close/>
                    <a:moveTo>
                      <a:pt x="266583" y="0"/>
                    </a:moveTo>
                    <a:lnTo>
                      <a:pt x="294963" y="0"/>
                    </a:lnTo>
                    <a:lnTo>
                      <a:pt x="300821" y="4171"/>
                    </a:lnTo>
                    <a:cubicBezTo>
                      <a:pt x="300821" y="8194"/>
                      <a:pt x="300821" y="12217"/>
                      <a:pt x="300821" y="16242"/>
                    </a:cubicBezTo>
                    <a:cubicBezTo>
                      <a:pt x="300821" y="21581"/>
                      <a:pt x="294740" y="25910"/>
                      <a:pt x="287239" y="25910"/>
                    </a:cubicBezTo>
                    <a:lnTo>
                      <a:pt x="278491" y="25910"/>
                    </a:lnTo>
                    <a:lnTo>
                      <a:pt x="274307" y="25910"/>
                    </a:lnTo>
                    <a:cubicBezTo>
                      <a:pt x="266806" y="25910"/>
                      <a:pt x="260725" y="21582"/>
                      <a:pt x="260725" y="16242"/>
                    </a:cubicBezTo>
                    <a:lnTo>
                      <a:pt x="260725" y="4170"/>
                    </a:lnTo>
                    <a:close/>
                    <a:moveTo>
                      <a:pt x="205109" y="0"/>
                    </a:moveTo>
                    <a:lnTo>
                      <a:pt x="226520" y="0"/>
                    </a:lnTo>
                    <a:lnTo>
                      <a:pt x="214280" y="9411"/>
                    </a:lnTo>
                    <a:lnTo>
                      <a:pt x="201729" y="13521"/>
                    </a:lnTo>
                    <a:close/>
                  </a:path>
                </a:pathLst>
              </a:custGeom>
              <a:pattFill prst="lgConfetti">
                <a:fgClr>
                  <a:sysClr val="window" lastClr="FFFFFF">
                    <a:lumMod val="50000"/>
                  </a:sysClr>
                </a:fgClr>
                <a:bgClr>
                  <a:sysClr val="window" lastClr="FFFFFF">
                    <a:lumMod val="75000"/>
                  </a:sysClr>
                </a:bgClr>
              </a:pattFill>
              <a:ln w="3175" cap="flat" cmpd="sng" algn="ctr">
                <a:solidFill>
                  <a:sysClr val="windowText" lastClr="000000">
                    <a:lumMod val="65000"/>
                    <a:lumOff val="35000"/>
                  </a:sys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84" name="台形 183">
                <a:extLst>
                  <a:ext uri="{FF2B5EF4-FFF2-40B4-BE49-F238E27FC236}">
                    <a16:creationId xmlns:a16="http://schemas.microsoft.com/office/drawing/2014/main" id="{83F8C41A-0987-4271-9EBE-8C6CBCEE8EB0}"/>
                  </a:ext>
                </a:extLst>
              </p:cNvPr>
              <p:cNvSpPr/>
              <p:nvPr/>
            </p:nvSpPr>
            <p:spPr>
              <a:xfrm>
                <a:off x="5976571" y="4408098"/>
                <a:ext cx="3588589" cy="825009"/>
              </a:xfrm>
              <a:prstGeom prst="trapezoid">
                <a:avLst/>
              </a:prstGeom>
              <a:no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179" name="グループ化 178">
              <a:extLst>
                <a:ext uri="{FF2B5EF4-FFF2-40B4-BE49-F238E27FC236}">
                  <a16:creationId xmlns:a16="http://schemas.microsoft.com/office/drawing/2014/main" id="{81480497-3FBD-4EFB-9525-AE5691B800F0}"/>
                </a:ext>
              </a:extLst>
            </p:cNvPr>
            <p:cNvGrpSpPr/>
            <p:nvPr/>
          </p:nvGrpSpPr>
          <p:grpSpPr>
            <a:xfrm>
              <a:off x="3637830" y="4408098"/>
              <a:ext cx="1586783" cy="825009"/>
              <a:chOff x="3637830" y="4408098"/>
              <a:chExt cx="1586783" cy="825009"/>
            </a:xfrm>
          </p:grpSpPr>
          <p:sp>
            <p:nvSpPr>
              <p:cNvPr id="180" name="フリーフォーム: 図形 179">
                <a:extLst>
                  <a:ext uri="{FF2B5EF4-FFF2-40B4-BE49-F238E27FC236}">
                    <a16:creationId xmlns:a16="http://schemas.microsoft.com/office/drawing/2014/main" id="{97FF40F0-71F7-4691-9B7F-A783E6CB8DB3}"/>
                  </a:ext>
                </a:extLst>
              </p:cNvPr>
              <p:cNvSpPr/>
              <p:nvPr/>
            </p:nvSpPr>
            <p:spPr>
              <a:xfrm>
                <a:off x="3638895" y="4408098"/>
                <a:ext cx="1580086" cy="825009"/>
              </a:xfrm>
              <a:custGeom>
                <a:avLst/>
                <a:gdLst>
                  <a:gd name="connsiteX0" fmla="*/ 327025 w 1580086"/>
                  <a:gd name="connsiteY0" fmla="*/ 0 h 825009"/>
                  <a:gd name="connsiteX1" fmla="*/ 1580086 w 1580086"/>
                  <a:gd name="connsiteY1" fmla="*/ 0 h 825009"/>
                  <a:gd name="connsiteX2" fmla="*/ 1580086 w 1580086"/>
                  <a:gd name="connsiteY2" fmla="*/ 825009 h 825009"/>
                  <a:gd name="connsiteX3" fmla="*/ 0 w 1580086"/>
                  <a:gd name="connsiteY3" fmla="*/ 825009 h 8250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580086" h="825009">
                    <a:moveTo>
                      <a:pt x="327025" y="0"/>
                    </a:moveTo>
                    <a:lnTo>
                      <a:pt x="1580086" y="0"/>
                    </a:lnTo>
                    <a:lnTo>
                      <a:pt x="1580086" y="825009"/>
                    </a:lnTo>
                    <a:lnTo>
                      <a:pt x="0" y="825009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81" name="フリーフォーム: 図形 180">
                <a:extLst>
                  <a:ext uri="{FF2B5EF4-FFF2-40B4-BE49-F238E27FC236}">
                    <a16:creationId xmlns:a16="http://schemas.microsoft.com/office/drawing/2014/main" id="{F2C36DF0-44E8-4477-AA64-6E85F20578F2}"/>
                  </a:ext>
                </a:extLst>
              </p:cNvPr>
              <p:cNvSpPr/>
              <p:nvPr/>
            </p:nvSpPr>
            <p:spPr>
              <a:xfrm>
                <a:off x="3644527" y="4408098"/>
                <a:ext cx="1580086" cy="825009"/>
              </a:xfrm>
              <a:custGeom>
                <a:avLst/>
                <a:gdLst>
                  <a:gd name="connsiteX0" fmla="*/ 1291770 w 1580086"/>
                  <a:gd name="connsiteY0" fmla="*/ 820373 h 825009"/>
                  <a:gd name="connsiteX1" fmla="*/ 1300849 w 1580086"/>
                  <a:gd name="connsiteY1" fmla="*/ 823566 h 825009"/>
                  <a:gd name="connsiteX2" fmla="*/ 1302623 w 1580086"/>
                  <a:gd name="connsiteY2" fmla="*/ 825009 h 825009"/>
                  <a:gd name="connsiteX3" fmla="*/ 1278445 w 1580086"/>
                  <a:gd name="connsiteY3" fmla="*/ 825009 h 825009"/>
                  <a:gd name="connsiteX4" fmla="*/ 1282178 w 1580086"/>
                  <a:gd name="connsiteY4" fmla="*/ 822683 h 825009"/>
                  <a:gd name="connsiteX5" fmla="*/ 1291770 w 1580086"/>
                  <a:gd name="connsiteY5" fmla="*/ 820373 h 825009"/>
                  <a:gd name="connsiteX6" fmla="*/ 512251 w 1580086"/>
                  <a:gd name="connsiteY6" fmla="*/ 820373 h 825009"/>
                  <a:gd name="connsiteX7" fmla="*/ 521330 w 1580086"/>
                  <a:gd name="connsiteY7" fmla="*/ 823566 h 825009"/>
                  <a:gd name="connsiteX8" fmla="*/ 523104 w 1580086"/>
                  <a:gd name="connsiteY8" fmla="*/ 825009 h 825009"/>
                  <a:gd name="connsiteX9" fmla="*/ 498926 w 1580086"/>
                  <a:gd name="connsiteY9" fmla="*/ 825009 h 825009"/>
                  <a:gd name="connsiteX10" fmla="*/ 502658 w 1580086"/>
                  <a:gd name="connsiteY10" fmla="*/ 822683 h 825009"/>
                  <a:gd name="connsiteX11" fmla="*/ 512251 w 1580086"/>
                  <a:gd name="connsiteY11" fmla="*/ 820373 h 825009"/>
                  <a:gd name="connsiteX12" fmla="*/ 913000 w 1580086"/>
                  <a:gd name="connsiteY12" fmla="*/ 795414 h 825009"/>
                  <a:gd name="connsiteX13" fmla="*/ 922795 w 1580086"/>
                  <a:gd name="connsiteY13" fmla="*/ 798303 h 825009"/>
                  <a:gd name="connsiteX14" fmla="*/ 949058 w 1580086"/>
                  <a:gd name="connsiteY14" fmla="*/ 816999 h 825009"/>
                  <a:gd name="connsiteX15" fmla="*/ 949058 w 1580086"/>
                  <a:gd name="connsiteY15" fmla="*/ 825009 h 825009"/>
                  <a:gd name="connsiteX16" fmla="*/ 897915 w 1580086"/>
                  <a:gd name="connsiteY16" fmla="*/ 825009 h 825009"/>
                  <a:gd name="connsiteX17" fmla="*/ 891597 w 1580086"/>
                  <a:gd name="connsiteY17" fmla="*/ 820512 h 825009"/>
                  <a:gd name="connsiteX18" fmla="*/ 891597 w 1580086"/>
                  <a:gd name="connsiteY18" fmla="*/ 806566 h 825009"/>
                  <a:gd name="connsiteX19" fmla="*/ 903206 w 1580086"/>
                  <a:gd name="connsiteY19" fmla="*/ 798303 h 825009"/>
                  <a:gd name="connsiteX20" fmla="*/ 913000 w 1580086"/>
                  <a:gd name="connsiteY20" fmla="*/ 795414 h 825009"/>
                  <a:gd name="connsiteX21" fmla="*/ 133480 w 1580086"/>
                  <a:gd name="connsiteY21" fmla="*/ 795414 h 825009"/>
                  <a:gd name="connsiteX22" fmla="*/ 143276 w 1580086"/>
                  <a:gd name="connsiteY22" fmla="*/ 798303 h 825009"/>
                  <a:gd name="connsiteX23" fmla="*/ 169539 w 1580086"/>
                  <a:gd name="connsiteY23" fmla="*/ 816999 h 825009"/>
                  <a:gd name="connsiteX24" fmla="*/ 169539 w 1580086"/>
                  <a:gd name="connsiteY24" fmla="*/ 825009 h 825009"/>
                  <a:gd name="connsiteX25" fmla="*/ 118396 w 1580086"/>
                  <a:gd name="connsiteY25" fmla="*/ 825009 h 825009"/>
                  <a:gd name="connsiteX26" fmla="*/ 112078 w 1580086"/>
                  <a:gd name="connsiteY26" fmla="*/ 820512 h 825009"/>
                  <a:gd name="connsiteX27" fmla="*/ 112078 w 1580086"/>
                  <a:gd name="connsiteY27" fmla="*/ 806566 h 825009"/>
                  <a:gd name="connsiteX28" fmla="*/ 123686 w 1580086"/>
                  <a:gd name="connsiteY28" fmla="*/ 798303 h 825009"/>
                  <a:gd name="connsiteX29" fmla="*/ 133480 w 1580086"/>
                  <a:gd name="connsiteY29" fmla="*/ 795414 h 825009"/>
                  <a:gd name="connsiteX30" fmla="*/ 1034690 w 1580086"/>
                  <a:gd name="connsiteY30" fmla="*/ 785006 h 825009"/>
                  <a:gd name="connsiteX31" fmla="*/ 1046382 w 1580086"/>
                  <a:gd name="connsiteY31" fmla="*/ 788454 h 825009"/>
                  <a:gd name="connsiteX32" fmla="*/ 1093230 w 1580086"/>
                  <a:gd name="connsiteY32" fmla="*/ 821802 h 825009"/>
                  <a:gd name="connsiteX33" fmla="*/ 1093230 w 1580086"/>
                  <a:gd name="connsiteY33" fmla="*/ 825009 h 825009"/>
                  <a:gd name="connsiteX34" fmla="*/ 971648 w 1580086"/>
                  <a:gd name="connsiteY34" fmla="*/ 825009 h 825009"/>
                  <a:gd name="connsiteX35" fmla="*/ 1023000 w 1580086"/>
                  <a:gd name="connsiteY35" fmla="*/ 788454 h 825009"/>
                  <a:gd name="connsiteX36" fmla="*/ 1034690 w 1580086"/>
                  <a:gd name="connsiteY36" fmla="*/ 785006 h 825009"/>
                  <a:gd name="connsiteX37" fmla="*/ 255172 w 1580086"/>
                  <a:gd name="connsiteY37" fmla="*/ 785006 h 825009"/>
                  <a:gd name="connsiteX38" fmla="*/ 266863 w 1580086"/>
                  <a:gd name="connsiteY38" fmla="*/ 788454 h 825009"/>
                  <a:gd name="connsiteX39" fmla="*/ 313711 w 1580086"/>
                  <a:gd name="connsiteY39" fmla="*/ 821802 h 825009"/>
                  <a:gd name="connsiteX40" fmla="*/ 313711 w 1580086"/>
                  <a:gd name="connsiteY40" fmla="*/ 825009 h 825009"/>
                  <a:gd name="connsiteX41" fmla="*/ 192129 w 1580086"/>
                  <a:gd name="connsiteY41" fmla="*/ 825009 h 825009"/>
                  <a:gd name="connsiteX42" fmla="*/ 243480 w 1580086"/>
                  <a:gd name="connsiteY42" fmla="*/ 788454 h 825009"/>
                  <a:gd name="connsiteX43" fmla="*/ 255172 w 1580086"/>
                  <a:gd name="connsiteY43" fmla="*/ 785006 h 825009"/>
                  <a:gd name="connsiteX44" fmla="*/ 1292038 w 1580086"/>
                  <a:gd name="connsiteY44" fmla="*/ 784696 h 825009"/>
                  <a:gd name="connsiteX45" fmla="*/ 1297921 w 1580086"/>
                  <a:gd name="connsiteY45" fmla="*/ 787954 h 825009"/>
                  <a:gd name="connsiteX46" fmla="*/ 1305363 w 1580086"/>
                  <a:gd name="connsiteY46" fmla="*/ 797273 h 825009"/>
                  <a:gd name="connsiteX47" fmla="*/ 1301710 w 1580086"/>
                  <a:gd name="connsiteY47" fmla="*/ 806724 h 825009"/>
                  <a:gd name="connsiteX48" fmla="*/ 1288889 w 1580086"/>
                  <a:gd name="connsiteY48" fmla="*/ 811913 h 825009"/>
                  <a:gd name="connsiteX49" fmla="*/ 1275612 w 1580086"/>
                  <a:gd name="connsiteY49" fmla="*/ 809313 h 825009"/>
                  <a:gd name="connsiteX50" fmla="*/ 1268170 w 1580086"/>
                  <a:gd name="connsiteY50" fmla="*/ 799993 h 825009"/>
                  <a:gd name="connsiteX51" fmla="*/ 1271823 w 1580086"/>
                  <a:gd name="connsiteY51" fmla="*/ 790543 h 825009"/>
                  <a:gd name="connsiteX52" fmla="*/ 1284643 w 1580086"/>
                  <a:gd name="connsiteY52" fmla="*/ 785354 h 825009"/>
                  <a:gd name="connsiteX53" fmla="*/ 1292038 w 1580086"/>
                  <a:gd name="connsiteY53" fmla="*/ 784696 h 825009"/>
                  <a:gd name="connsiteX54" fmla="*/ 512519 w 1580086"/>
                  <a:gd name="connsiteY54" fmla="*/ 784696 h 825009"/>
                  <a:gd name="connsiteX55" fmla="*/ 518401 w 1580086"/>
                  <a:gd name="connsiteY55" fmla="*/ 787954 h 825009"/>
                  <a:gd name="connsiteX56" fmla="*/ 525844 w 1580086"/>
                  <a:gd name="connsiteY56" fmla="*/ 797273 h 825009"/>
                  <a:gd name="connsiteX57" fmla="*/ 522190 w 1580086"/>
                  <a:gd name="connsiteY57" fmla="*/ 806724 h 825009"/>
                  <a:gd name="connsiteX58" fmla="*/ 509369 w 1580086"/>
                  <a:gd name="connsiteY58" fmla="*/ 811913 h 825009"/>
                  <a:gd name="connsiteX59" fmla="*/ 496093 w 1580086"/>
                  <a:gd name="connsiteY59" fmla="*/ 809313 h 825009"/>
                  <a:gd name="connsiteX60" fmla="*/ 488650 w 1580086"/>
                  <a:gd name="connsiteY60" fmla="*/ 799993 h 825009"/>
                  <a:gd name="connsiteX61" fmla="*/ 492303 w 1580086"/>
                  <a:gd name="connsiteY61" fmla="*/ 790543 h 825009"/>
                  <a:gd name="connsiteX62" fmla="*/ 505123 w 1580086"/>
                  <a:gd name="connsiteY62" fmla="*/ 785354 h 825009"/>
                  <a:gd name="connsiteX63" fmla="*/ 512519 w 1580086"/>
                  <a:gd name="connsiteY63" fmla="*/ 784696 h 825009"/>
                  <a:gd name="connsiteX64" fmla="*/ 1361524 w 1580086"/>
                  <a:gd name="connsiteY64" fmla="*/ 778187 h 825009"/>
                  <a:gd name="connsiteX65" fmla="*/ 1370205 w 1580086"/>
                  <a:gd name="connsiteY65" fmla="*/ 778659 h 825009"/>
                  <a:gd name="connsiteX66" fmla="*/ 1383926 w 1580086"/>
                  <a:gd name="connsiteY66" fmla="*/ 786258 h 825009"/>
                  <a:gd name="connsiteX67" fmla="*/ 1401287 w 1580086"/>
                  <a:gd name="connsiteY67" fmla="*/ 807995 h 825009"/>
                  <a:gd name="connsiteX68" fmla="*/ 1403440 w 1580086"/>
                  <a:gd name="connsiteY68" fmla="*/ 820274 h 825009"/>
                  <a:gd name="connsiteX69" fmla="*/ 1398266 w 1580086"/>
                  <a:gd name="connsiteY69" fmla="*/ 825009 h 825009"/>
                  <a:gd name="connsiteX70" fmla="*/ 1323046 w 1580086"/>
                  <a:gd name="connsiteY70" fmla="*/ 825009 h 825009"/>
                  <a:gd name="connsiteX71" fmla="*/ 1314528 w 1580086"/>
                  <a:gd name="connsiteY71" fmla="*/ 814343 h 825009"/>
                  <a:gd name="connsiteX72" fmla="*/ 1323047 w 1580086"/>
                  <a:gd name="connsiteY72" fmla="*/ 792295 h 825009"/>
                  <a:gd name="connsiteX73" fmla="*/ 1352957 w 1580086"/>
                  <a:gd name="connsiteY73" fmla="*/ 780192 h 825009"/>
                  <a:gd name="connsiteX74" fmla="*/ 1361524 w 1580086"/>
                  <a:gd name="connsiteY74" fmla="*/ 778187 h 825009"/>
                  <a:gd name="connsiteX75" fmla="*/ 582005 w 1580086"/>
                  <a:gd name="connsiteY75" fmla="*/ 778187 h 825009"/>
                  <a:gd name="connsiteX76" fmla="*/ 590687 w 1580086"/>
                  <a:gd name="connsiteY76" fmla="*/ 778659 h 825009"/>
                  <a:gd name="connsiteX77" fmla="*/ 604408 w 1580086"/>
                  <a:gd name="connsiteY77" fmla="*/ 786258 h 825009"/>
                  <a:gd name="connsiteX78" fmla="*/ 621767 w 1580086"/>
                  <a:gd name="connsiteY78" fmla="*/ 807995 h 825009"/>
                  <a:gd name="connsiteX79" fmla="*/ 623921 w 1580086"/>
                  <a:gd name="connsiteY79" fmla="*/ 820274 h 825009"/>
                  <a:gd name="connsiteX80" fmla="*/ 618747 w 1580086"/>
                  <a:gd name="connsiteY80" fmla="*/ 825009 h 825009"/>
                  <a:gd name="connsiteX81" fmla="*/ 543526 w 1580086"/>
                  <a:gd name="connsiteY81" fmla="*/ 825009 h 825009"/>
                  <a:gd name="connsiteX82" fmla="*/ 535008 w 1580086"/>
                  <a:gd name="connsiteY82" fmla="*/ 814343 h 825009"/>
                  <a:gd name="connsiteX83" fmla="*/ 543529 w 1580086"/>
                  <a:gd name="connsiteY83" fmla="*/ 792295 h 825009"/>
                  <a:gd name="connsiteX84" fmla="*/ 573437 w 1580086"/>
                  <a:gd name="connsiteY84" fmla="*/ 780192 h 825009"/>
                  <a:gd name="connsiteX85" fmla="*/ 582005 w 1580086"/>
                  <a:gd name="connsiteY85" fmla="*/ 778187 h 825009"/>
                  <a:gd name="connsiteX86" fmla="*/ 1374260 w 1580086"/>
                  <a:gd name="connsiteY86" fmla="*/ 746235 h 825009"/>
                  <a:gd name="connsiteX87" fmla="*/ 1380444 w 1580086"/>
                  <a:gd name="connsiteY87" fmla="*/ 748291 h 825009"/>
                  <a:gd name="connsiteX88" fmla="*/ 1387579 w 1580086"/>
                  <a:gd name="connsiteY88" fmla="*/ 753843 h 825009"/>
                  <a:gd name="connsiteX89" fmla="*/ 1387021 w 1580086"/>
                  <a:gd name="connsiteY89" fmla="*/ 762811 h 825009"/>
                  <a:gd name="connsiteX90" fmla="*/ 1379222 w 1580086"/>
                  <a:gd name="connsiteY90" fmla="*/ 767891 h 825009"/>
                  <a:gd name="connsiteX91" fmla="*/ 1366623 w 1580086"/>
                  <a:gd name="connsiteY91" fmla="*/ 767492 h 825009"/>
                  <a:gd name="connsiteX92" fmla="*/ 1359487 w 1580086"/>
                  <a:gd name="connsiteY92" fmla="*/ 761941 h 825009"/>
                  <a:gd name="connsiteX93" fmla="*/ 1360047 w 1580086"/>
                  <a:gd name="connsiteY93" fmla="*/ 752972 h 825009"/>
                  <a:gd name="connsiteX94" fmla="*/ 1367845 w 1580086"/>
                  <a:gd name="connsiteY94" fmla="*/ 747893 h 825009"/>
                  <a:gd name="connsiteX95" fmla="*/ 1374260 w 1580086"/>
                  <a:gd name="connsiteY95" fmla="*/ 746235 h 825009"/>
                  <a:gd name="connsiteX96" fmla="*/ 594741 w 1580086"/>
                  <a:gd name="connsiteY96" fmla="*/ 746235 h 825009"/>
                  <a:gd name="connsiteX97" fmla="*/ 600925 w 1580086"/>
                  <a:gd name="connsiteY97" fmla="*/ 748291 h 825009"/>
                  <a:gd name="connsiteX98" fmla="*/ 608060 w 1580086"/>
                  <a:gd name="connsiteY98" fmla="*/ 753843 h 825009"/>
                  <a:gd name="connsiteX99" fmla="*/ 607501 w 1580086"/>
                  <a:gd name="connsiteY99" fmla="*/ 762811 h 825009"/>
                  <a:gd name="connsiteX100" fmla="*/ 599703 w 1580086"/>
                  <a:gd name="connsiteY100" fmla="*/ 767891 h 825009"/>
                  <a:gd name="connsiteX101" fmla="*/ 587103 w 1580086"/>
                  <a:gd name="connsiteY101" fmla="*/ 767492 h 825009"/>
                  <a:gd name="connsiteX102" fmla="*/ 579969 w 1580086"/>
                  <a:gd name="connsiteY102" fmla="*/ 761941 h 825009"/>
                  <a:gd name="connsiteX103" fmla="*/ 580527 w 1580086"/>
                  <a:gd name="connsiteY103" fmla="*/ 752972 h 825009"/>
                  <a:gd name="connsiteX104" fmla="*/ 588326 w 1580086"/>
                  <a:gd name="connsiteY104" fmla="*/ 747893 h 825009"/>
                  <a:gd name="connsiteX105" fmla="*/ 594741 w 1580086"/>
                  <a:gd name="connsiteY105" fmla="*/ 746235 h 825009"/>
                  <a:gd name="connsiteX106" fmla="*/ 1322840 w 1580086"/>
                  <a:gd name="connsiteY106" fmla="*/ 745597 h 825009"/>
                  <a:gd name="connsiteX107" fmla="*/ 1331918 w 1580086"/>
                  <a:gd name="connsiteY107" fmla="*/ 748791 h 825009"/>
                  <a:gd name="connsiteX108" fmla="*/ 1345118 w 1580086"/>
                  <a:gd name="connsiteY108" fmla="*/ 759527 h 825009"/>
                  <a:gd name="connsiteX109" fmla="*/ 1343877 w 1580086"/>
                  <a:gd name="connsiteY109" fmla="*/ 772817 h 825009"/>
                  <a:gd name="connsiteX110" fmla="*/ 1324873 w 1580086"/>
                  <a:gd name="connsiteY110" fmla="*/ 784659 h 825009"/>
                  <a:gd name="connsiteX111" fmla="*/ 1306204 w 1580086"/>
                  <a:gd name="connsiteY111" fmla="*/ 783776 h 825009"/>
                  <a:gd name="connsiteX112" fmla="*/ 1293002 w 1580086"/>
                  <a:gd name="connsiteY112" fmla="*/ 773040 h 825009"/>
                  <a:gd name="connsiteX113" fmla="*/ 1294244 w 1580086"/>
                  <a:gd name="connsiteY113" fmla="*/ 759749 h 825009"/>
                  <a:gd name="connsiteX114" fmla="*/ 1313248 w 1580086"/>
                  <a:gd name="connsiteY114" fmla="*/ 747908 h 825009"/>
                  <a:gd name="connsiteX115" fmla="*/ 1322840 w 1580086"/>
                  <a:gd name="connsiteY115" fmla="*/ 745597 h 825009"/>
                  <a:gd name="connsiteX116" fmla="*/ 543322 w 1580086"/>
                  <a:gd name="connsiteY116" fmla="*/ 745597 h 825009"/>
                  <a:gd name="connsiteX117" fmla="*/ 552399 w 1580086"/>
                  <a:gd name="connsiteY117" fmla="*/ 748791 h 825009"/>
                  <a:gd name="connsiteX118" fmla="*/ 565600 w 1580086"/>
                  <a:gd name="connsiteY118" fmla="*/ 759527 h 825009"/>
                  <a:gd name="connsiteX119" fmla="*/ 564357 w 1580086"/>
                  <a:gd name="connsiteY119" fmla="*/ 772817 h 825009"/>
                  <a:gd name="connsiteX120" fmla="*/ 545353 w 1580086"/>
                  <a:gd name="connsiteY120" fmla="*/ 784659 h 825009"/>
                  <a:gd name="connsiteX121" fmla="*/ 526684 w 1580086"/>
                  <a:gd name="connsiteY121" fmla="*/ 783776 h 825009"/>
                  <a:gd name="connsiteX122" fmla="*/ 513483 w 1580086"/>
                  <a:gd name="connsiteY122" fmla="*/ 773040 h 825009"/>
                  <a:gd name="connsiteX123" fmla="*/ 514724 w 1580086"/>
                  <a:gd name="connsiteY123" fmla="*/ 759749 h 825009"/>
                  <a:gd name="connsiteX124" fmla="*/ 533728 w 1580086"/>
                  <a:gd name="connsiteY124" fmla="*/ 747908 h 825009"/>
                  <a:gd name="connsiteX125" fmla="*/ 543322 w 1580086"/>
                  <a:gd name="connsiteY125" fmla="*/ 745597 h 825009"/>
                  <a:gd name="connsiteX126" fmla="*/ 35001 w 1580086"/>
                  <a:gd name="connsiteY126" fmla="*/ 736710 h 825009"/>
                  <a:gd name="connsiteX127" fmla="*/ 81095 w 1580086"/>
                  <a:gd name="connsiteY127" fmla="*/ 769523 h 825009"/>
                  <a:gd name="connsiteX128" fmla="*/ 98219 w 1580086"/>
                  <a:gd name="connsiteY128" fmla="*/ 798952 h 825009"/>
                  <a:gd name="connsiteX129" fmla="*/ 83057 w 1580086"/>
                  <a:gd name="connsiteY129" fmla="*/ 825009 h 825009"/>
                  <a:gd name="connsiteX130" fmla="*/ 0 w 1580086"/>
                  <a:gd name="connsiteY130" fmla="*/ 825009 h 825009"/>
                  <a:gd name="connsiteX131" fmla="*/ 1138862 w 1580086"/>
                  <a:gd name="connsiteY131" fmla="*/ 721670 h 825009"/>
                  <a:gd name="connsiteX132" fmla="*/ 1163870 w 1580086"/>
                  <a:gd name="connsiteY132" fmla="*/ 729044 h 825009"/>
                  <a:gd name="connsiteX133" fmla="*/ 1249178 w 1580086"/>
                  <a:gd name="connsiteY133" fmla="*/ 789772 h 825009"/>
                  <a:gd name="connsiteX134" fmla="*/ 1259538 w 1580086"/>
                  <a:gd name="connsiteY134" fmla="*/ 807575 h 825009"/>
                  <a:gd name="connsiteX135" fmla="*/ 1249393 w 1580086"/>
                  <a:gd name="connsiteY135" fmla="*/ 825009 h 825009"/>
                  <a:gd name="connsiteX136" fmla="*/ 1122885 w 1580086"/>
                  <a:gd name="connsiteY136" fmla="*/ 825009 h 825009"/>
                  <a:gd name="connsiteX137" fmla="*/ 1075973 w 1580086"/>
                  <a:gd name="connsiteY137" fmla="*/ 791615 h 825009"/>
                  <a:gd name="connsiteX138" fmla="*/ 1075973 w 1580086"/>
                  <a:gd name="connsiteY138" fmla="*/ 756009 h 825009"/>
                  <a:gd name="connsiteX139" fmla="*/ 1113851 w 1580086"/>
                  <a:gd name="connsiteY139" fmla="*/ 729044 h 825009"/>
                  <a:gd name="connsiteX140" fmla="*/ 1138862 w 1580086"/>
                  <a:gd name="connsiteY140" fmla="*/ 721670 h 825009"/>
                  <a:gd name="connsiteX141" fmla="*/ 359342 w 1580086"/>
                  <a:gd name="connsiteY141" fmla="*/ 721670 h 825009"/>
                  <a:gd name="connsiteX142" fmla="*/ 384350 w 1580086"/>
                  <a:gd name="connsiteY142" fmla="*/ 729044 h 825009"/>
                  <a:gd name="connsiteX143" fmla="*/ 469660 w 1580086"/>
                  <a:gd name="connsiteY143" fmla="*/ 789772 h 825009"/>
                  <a:gd name="connsiteX144" fmla="*/ 480018 w 1580086"/>
                  <a:gd name="connsiteY144" fmla="*/ 807575 h 825009"/>
                  <a:gd name="connsiteX145" fmla="*/ 469875 w 1580086"/>
                  <a:gd name="connsiteY145" fmla="*/ 825009 h 825009"/>
                  <a:gd name="connsiteX146" fmla="*/ 343365 w 1580086"/>
                  <a:gd name="connsiteY146" fmla="*/ 825009 h 825009"/>
                  <a:gd name="connsiteX147" fmla="*/ 296454 w 1580086"/>
                  <a:gd name="connsiteY147" fmla="*/ 791615 h 825009"/>
                  <a:gd name="connsiteX148" fmla="*/ 296454 w 1580086"/>
                  <a:gd name="connsiteY148" fmla="*/ 756009 h 825009"/>
                  <a:gd name="connsiteX149" fmla="*/ 334333 w 1580086"/>
                  <a:gd name="connsiteY149" fmla="*/ 729044 h 825009"/>
                  <a:gd name="connsiteX150" fmla="*/ 359342 w 1580086"/>
                  <a:gd name="connsiteY150" fmla="*/ 721670 h 825009"/>
                  <a:gd name="connsiteX151" fmla="*/ 1537533 w 1580086"/>
                  <a:gd name="connsiteY151" fmla="*/ 712757 h 825009"/>
                  <a:gd name="connsiteX152" fmla="*/ 1537652 w 1580086"/>
                  <a:gd name="connsiteY152" fmla="*/ 712774 h 825009"/>
                  <a:gd name="connsiteX153" fmla="*/ 1537652 w 1580086"/>
                  <a:gd name="connsiteY153" fmla="*/ 712757 h 825009"/>
                  <a:gd name="connsiteX154" fmla="*/ 1537653 w 1580086"/>
                  <a:gd name="connsiteY154" fmla="*/ 712757 h 825009"/>
                  <a:gd name="connsiteX155" fmla="*/ 1578994 w 1580086"/>
                  <a:gd name="connsiteY155" fmla="*/ 724947 h 825009"/>
                  <a:gd name="connsiteX156" fmla="*/ 1580086 w 1580086"/>
                  <a:gd name="connsiteY156" fmla="*/ 725724 h 825009"/>
                  <a:gd name="connsiteX157" fmla="*/ 1580086 w 1580086"/>
                  <a:gd name="connsiteY157" fmla="*/ 825009 h 825009"/>
                  <a:gd name="connsiteX158" fmla="*/ 1431611 w 1580086"/>
                  <a:gd name="connsiteY158" fmla="*/ 825009 h 825009"/>
                  <a:gd name="connsiteX159" fmla="*/ 1416450 w 1580086"/>
                  <a:gd name="connsiteY159" fmla="*/ 798952 h 825009"/>
                  <a:gd name="connsiteX160" fmla="*/ 1433573 w 1580086"/>
                  <a:gd name="connsiteY160" fmla="*/ 769523 h 825009"/>
                  <a:gd name="connsiteX161" fmla="*/ 1496191 w 1580086"/>
                  <a:gd name="connsiteY161" fmla="*/ 724948 h 825009"/>
                  <a:gd name="connsiteX162" fmla="*/ 1537533 w 1580086"/>
                  <a:gd name="connsiteY162" fmla="*/ 712757 h 825009"/>
                  <a:gd name="connsiteX163" fmla="*/ 756653 w 1580086"/>
                  <a:gd name="connsiteY163" fmla="*/ 712757 h 825009"/>
                  <a:gd name="connsiteX164" fmla="*/ 756654 w 1580086"/>
                  <a:gd name="connsiteY164" fmla="*/ 712757 h 825009"/>
                  <a:gd name="connsiteX165" fmla="*/ 757334 w 1580086"/>
                  <a:gd name="connsiteY165" fmla="*/ 712852 h 825009"/>
                  <a:gd name="connsiteX166" fmla="*/ 758013 w 1580086"/>
                  <a:gd name="connsiteY166" fmla="*/ 712757 h 825009"/>
                  <a:gd name="connsiteX167" fmla="*/ 758289 w 1580086"/>
                  <a:gd name="connsiteY167" fmla="*/ 712796 h 825009"/>
                  <a:gd name="connsiteX168" fmla="*/ 758289 w 1580086"/>
                  <a:gd name="connsiteY168" fmla="*/ 712983 h 825009"/>
                  <a:gd name="connsiteX169" fmla="*/ 778656 w 1580086"/>
                  <a:gd name="connsiteY169" fmla="*/ 715805 h 825009"/>
                  <a:gd name="connsiteX170" fmla="*/ 797995 w 1580086"/>
                  <a:gd name="connsiteY170" fmla="*/ 724947 h 825009"/>
                  <a:gd name="connsiteX171" fmla="*/ 860615 w 1580086"/>
                  <a:gd name="connsiteY171" fmla="*/ 769523 h 825009"/>
                  <a:gd name="connsiteX172" fmla="*/ 877738 w 1580086"/>
                  <a:gd name="connsiteY172" fmla="*/ 798952 h 825009"/>
                  <a:gd name="connsiteX173" fmla="*/ 862577 w 1580086"/>
                  <a:gd name="connsiteY173" fmla="*/ 825009 h 825009"/>
                  <a:gd name="connsiteX174" fmla="*/ 652091 w 1580086"/>
                  <a:gd name="connsiteY174" fmla="*/ 825009 h 825009"/>
                  <a:gd name="connsiteX175" fmla="*/ 636930 w 1580086"/>
                  <a:gd name="connsiteY175" fmla="*/ 798952 h 825009"/>
                  <a:gd name="connsiteX176" fmla="*/ 654053 w 1580086"/>
                  <a:gd name="connsiteY176" fmla="*/ 769523 h 825009"/>
                  <a:gd name="connsiteX177" fmla="*/ 716673 w 1580086"/>
                  <a:gd name="connsiteY177" fmla="*/ 724948 h 825009"/>
                  <a:gd name="connsiteX178" fmla="*/ 736014 w 1580086"/>
                  <a:gd name="connsiteY178" fmla="*/ 715805 h 825009"/>
                  <a:gd name="connsiteX179" fmla="*/ 756653 w 1580086"/>
                  <a:gd name="connsiteY179" fmla="*/ 712946 h 825009"/>
                  <a:gd name="connsiteX180" fmla="*/ 956974 w 1580086"/>
                  <a:gd name="connsiteY180" fmla="*/ 698184 h 825009"/>
                  <a:gd name="connsiteX181" fmla="*/ 978995 w 1580086"/>
                  <a:gd name="connsiteY181" fmla="*/ 704677 h 825009"/>
                  <a:gd name="connsiteX182" fmla="*/ 1026386 w 1580086"/>
                  <a:gd name="connsiteY182" fmla="*/ 738412 h 825009"/>
                  <a:gd name="connsiteX183" fmla="*/ 1026386 w 1580086"/>
                  <a:gd name="connsiteY183" fmla="*/ 769765 h 825009"/>
                  <a:gd name="connsiteX184" fmla="*/ 983094 w 1580086"/>
                  <a:gd name="connsiteY184" fmla="*/ 800581 h 825009"/>
                  <a:gd name="connsiteX185" fmla="*/ 939052 w 1580086"/>
                  <a:gd name="connsiteY185" fmla="*/ 800581 h 825009"/>
                  <a:gd name="connsiteX186" fmla="*/ 891661 w 1580086"/>
                  <a:gd name="connsiteY186" fmla="*/ 766845 h 825009"/>
                  <a:gd name="connsiteX187" fmla="*/ 891661 w 1580086"/>
                  <a:gd name="connsiteY187" fmla="*/ 735494 h 825009"/>
                  <a:gd name="connsiteX188" fmla="*/ 934952 w 1580086"/>
                  <a:gd name="connsiteY188" fmla="*/ 704677 h 825009"/>
                  <a:gd name="connsiteX189" fmla="*/ 956974 w 1580086"/>
                  <a:gd name="connsiteY189" fmla="*/ 698184 h 825009"/>
                  <a:gd name="connsiteX190" fmla="*/ 177454 w 1580086"/>
                  <a:gd name="connsiteY190" fmla="*/ 698184 h 825009"/>
                  <a:gd name="connsiteX191" fmla="*/ 199475 w 1580086"/>
                  <a:gd name="connsiteY191" fmla="*/ 704677 h 825009"/>
                  <a:gd name="connsiteX192" fmla="*/ 246866 w 1580086"/>
                  <a:gd name="connsiteY192" fmla="*/ 738412 h 825009"/>
                  <a:gd name="connsiteX193" fmla="*/ 246866 w 1580086"/>
                  <a:gd name="connsiteY193" fmla="*/ 769765 h 825009"/>
                  <a:gd name="connsiteX194" fmla="*/ 203575 w 1580086"/>
                  <a:gd name="connsiteY194" fmla="*/ 800581 h 825009"/>
                  <a:gd name="connsiteX195" fmla="*/ 159534 w 1580086"/>
                  <a:gd name="connsiteY195" fmla="*/ 800581 h 825009"/>
                  <a:gd name="connsiteX196" fmla="*/ 112143 w 1580086"/>
                  <a:gd name="connsiteY196" fmla="*/ 766845 h 825009"/>
                  <a:gd name="connsiteX197" fmla="*/ 112143 w 1580086"/>
                  <a:gd name="connsiteY197" fmla="*/ 735494 h 825009"/>
                  <a:gd name="connsiteX198" fmla="*/ 155434 w 1580086"/>
                  <a:gd name="connsiteY198" fmla="*/ 704677 h 825009"/>
                  <a:gd name="connsiteX199" fmla="*/ 177454 w 1580086"/>
                  <a:gd name="connsiteY199" fmla="*/ 698184 h 825009"/>
                  <a:gd name="connsiteX200" fmla="*/ 843798 w 1580086"/>
                  <a:gd name="connsiteY200" fmla="*/ 697551 h 825009"/>
                  <a:gd name="connsiteX201" fmla="*/ 855031 w 1580086"/>
                  <a:gd name="connsiteY201" fmla="*/ 700501 h 825009"/>
                  <a:gd name="connsiteX202" fmla="*/ 876035 w 1580086"/>
                  <a:gd name="connsiteY202" fmla="*/ 714321 h 825009"/>
                  <a:gd name="connsiteX203" fmla="*/ 876904 w 1580086"/>
                  <a:gd name="connsiteY203" fmla="*/ 730056 h 825009"/>
                  <a:gd name="connsiteX204" fmla="*/ 864318 w 1580086"/>
                  <a:gd name="connsiteY204" fmla="*/ 739748 h 825009"/>
                  <a:gd name="connsiteX205" fmla="*/ 842215 w 1580086"/>
                  <a:gd name="connsiteY205" fmla="*/ 740366 h 825009"/>
                  <a:gd name="connsiteX206" fmla="*/ 821211 w 1580086"/>
                  <a:gd name="connsiteY206" fmla="*/ 726546 h 825009"/>
                  <a:gd name="connsiteX207" fmla="*/ 820342 w 1580086"/>
                  <a:gd name="connsiteY207" fmla="*/ 710811 h 825009"/>
                  <a:gd name="connsiteX208" fmla="*/ 832926 w 1580086"/>
                  <a:gd name="connsiteY208" fmla="*/ 701119 h 825009"/>
                  <a:gd name="connsiteX209" fmla="*/ 843798 w 1580086"/>
                  <a:gd name="connsiteY209" fmla="*/ 697551 h 825009"/>
                  <a:gd name="connsiteX210" fmla="*/ 64280 w 1580086"/>
                  <a:gd name="connsiteY210" fmla="*/ 697551 h 825009"/>
                  <a:gd name="connsiteX211" fmla="*/ 75511 w 1580086"/>
                  <a:gd name="connsiteY211" fmla="*/ 700501 h 825009"/>
                  <a:gd name="connsiteX212" fmla="*/ 96515 w 1580086"/>
                  <a:gd name="connsiteY212" fmla="*/ 714321 h 825009"/>
                  <a:gd name="connsiteX213" fmla="*/ 97384 w 1580086"/>
                  <a:gd name="connsiteY213" fmla="*/ 730056 h 825009"/>
                  <a:gd name="connsiteX214" fmla="*/ 84800 w 1580086"/>
                  <a:gd name="connsiteY214" fmla="*/ 739748 h 825009"/>
                  <a:gd name="connsiteX215" fmla="*/ 62696 w 1580086"/>
                  <a:gd name="connsiteY215" fmla="*/ 740366 h 825009"/>
                  <a:gd name="connsiteX216" fmla="*/ 41691 w 1580086"/>
                  <a:gd name="connsiteY216" fmla="*/ 726546 h 825009"/>
                  <a:gd name="connsiteX217" fmla="*/ 41367 w 1580086"/>
                  <a:gd name="connsiteY217" fmla="*/ 720652 h 825009"/>
                  <a:gd name="connsiteX218" fmla="*/ 47220 w 1580086"/>
                  <a:gd name="connsiteY218" fmla="*/ 705885 h 825009"/>
                  <a:gd name="connsiteX219" fmla="*/ 53408 w 1580086"/>
                  <a:gd name="connsiteY219" fmla="*/ 701119 h 825009"/>
                  <a:gd name="connsiteX220" fmla="*/ 64280 w 1580086"/>
                  <a:gd name="connsiteY220" fmla="*/ 697551 h 825009"/>
                  <a:gd name="connsiteX221" fmla="*/ 1150862 w 1580086"/>
                  <a:gd name="connsiteY221" fmla="*/ 694629 h 825009"/>
                  <a:gd name="connsiteX222" fmla="*/ 1157046 w 1580086"/>
                  <a:gd name="connsiteY222" fmla="*/ 696685 h 825009"/>
                  <a:gd name="connsiteX223" fmla="*/ 1164182 w 1580086"/>
                  <a:gd name="connsiteY223" fmla="*/ 702237 h 825009"/>
                  <a:gd name="connsiteX224" fmla="*/ 1163622 w 1580086"/>
                  <a:gd name="connsiteY224" fmla="*/ 711205 h 825009"/>
                  <a:gd name="connsiteX225" fmla="*/ 1155824 w 1580086"/>
                  <a:gd name="connsiteY225" fmla="*/ 716285 h 825009"/>
                  <a:gd name="connsiteX226" fmla="*/ 1143226 w 1580086"/>
                  <a:gd name="connsiteY226" fmla="*/ 715887 h 825009"/>
                  <a:gd name="connsiteX227" fmla="*/ 1136089 w 1580086"/>
                  <a:gd name="connsiteY227" fmla="*/ 710335 h 825009"/>
                  <a:gd name="connsiteX228" fmla="*/ 1136648 w 1580086"/>
                  <a:gd name="connsiteY228" fmla="*/ 701367 h 825009"/>
                  <a:gd name="connsiteX229" fmla="*/ 1144447 w 1580086"/>
                  <a:gd name="connsiteY229" fmla="*/ 696287 h 825009"/>
                  <a:gd name="connsiteX230" fmla="*/ 1150862 w 1580086"/>
                  <a:gd name="connsiteY230" fmla="*/ 694629 h 825009"/>
                  <a:gd name="connsiteX231" fmla="*/ 371344 w 1580086"/>
                  <a:gd name="connsiteY231" fmla="*/ 694629 h 825009"/>
                  <a:gd name="connsiteX232" fmla="*/ 377526 w 1580086"/>
                  <a:gd name="connsiteY232" fmla="*/ 696685 h 825009"/>
                  <a:gd name="connsiteX233" fmla="*/ 384662 w 1580086"/>
                  <a:gd name="connsiteY233" fmla="*/ 702237 h 825009"/>
                  <a:gd name="connsiteX234" fmla="*/ 384102 w 1580086"/>
                  <a:gd name="connsiteY234" fmla="*/ 711205 h 825009"/>
                  <a:gd name="connsiteX235" fmla="*/ 376305 w 1580086"/>
                  <a:gd name="connsiteY235" fmla="*/ 716285 h 825009"/>
                  <a:gd name="connsiteX236" fmla="*/ 363706 w 1580086"/>
                  <a:gd name="connsiteY236" fmla="*/ 715887 h 825009"/>
                  <a:gd name="connsiteX237" fmla="*/ 356571 w 1580086"/>
                  <a:gd name="connsiteY237" fmla="*/ 710335 h 825009"/>
                  <a:gd name="connsiteX238" fmla="*/ 357130 w 1580086"/>
                  <a:gd name="connsiteY238" fmla="*/ 701367 h 825009"/>
                  <a:gd name="connsiteX239" fmla="*/ 364927 w 1580086"/>
                  <a:gd name="connsiteY239" fmla="*/ 696287 h 825009"/>
                  <a:gd name="connsiteX240" fmla="*/ 371344 w 1580086"/>
                  <a:gd name="connsiteY240" fmla="*/ 694629 h 825009"/>
                  <a:gd name="connsiteX241" fmla="*/ 1580086 w 1580086"/>
                  <a:gd name="connsiteY241" fmla="*/ 679568 h 825009"/>
                  <a:gd name="connsiteX242" fmla="*/ 1580086 w 1580086"/>
                  <a:gd name="connsiteY242" fmla="*/ 703084 h 825009"/>
                  <a:gd name="connsiteX243" fmla="*/ 1579638 w 1580086"/>
                  <a:gd name="connsiteY243" fmla="*/ 703096 h 825009"/>
                  <a:gd name="connsiteX244" fmla="*/ 1570833 w 1580086"/>
                  <a:gd name="connsiteY244" fmla="*/ 697303 h 825009"/>
                  <a:gd name="connsiteX245" fmla="*/ 1570272 w 1580086"/>
                  <a:gd name="connsiteY245" fmla="*/ 687126 h 825009"/>
                  <a:gd name="connsiteX246" fmla="*/ 806875 w 1580086"/>
                  <a:gd name="connsiteY246" fmla="*/ 676679 h 825009"/>
                  <a:gd name="connsiteX247" fmla="*/ 814140 w 1580086"/>
                  <a:gd name="connsiteY247" fmla="*/ 678586 h 825009"/>
                  <a:gd name="connsiteX248" fmla="*/ 822944 w 1580086"/>
                  <a:gd name="connsiteY248" fmla="*/ 684378 h 825009"/>
                  <a:gd name="connsiteX249" fmla="*/ 823506 w 1580086"/>
                  <a:gd name="connsiteY249" fmla="*/ 694557 h 825009"/>
                  <a:gd name="connsiteX250" fmla="*/ 812936 w 1580086"/>
                  <a:gd name="connsiteY250" fmla="*/ 702696 h 825009"/>
                  <a:gd name="connsiteX251" fmla="*/ 798639 w 1580086"/>
                  <a:gd name="connsiteY251" fmla="*/ 703096 h 825009"/>
                  <a:gd name="connsiteX252" fmla="*/ 789836 w 1580086"/>
                  <a:gd name="connsiteY252" fmla="*/ 697303 h 825009"/>
                  <a:gd name="connsiteX253" fmla="*/ 789274 w 1580086"/>
                  <a:gd name="connsiteY253" fmla="*/ 687126 h 825009"/>
                  <a:gd name="connsiteX254" fmla="*/ 799843 w 1580086"/>
                  <a:gd name="connsiteY254" fmla="*/ 678986 h 825009"/>
                  <a:gd name="connsiteX255" fmla="*/ 806875 w 1580086"/>
                  <a:gd name="connsiteY255" fmla="*/ 676679 h 825009"/>
                  <a:gd name="connsiteX256" fmla="*/ 1163063 w 1580086"/>
                  <a:gd name="connsiteY256" fmla="*/ 667787 h 825009"/>
                  <a:gd name="connsiteX257" fmla="*/ 1174727 w 1580086"/>
                  <a:gd name="connsiteY257" fmla="*/ 671905 h 825009"/>
                  <a:gd name="connsiteX258" fmla="*/ 1178210 w 1580086"/>
                  <a:gd name="connsiteY258" fmla="*/ 679264 h 825009"/>
                  <a:gd name="connsiteX259" fmla="*/ 1172424 w 1580086"/>
                  <a:gd name="connsiteY259" fmla="*/ 687567 h 825009"/>
                  <a:gd name="connsiteX260" fmla="*/ 1159439 w 1580086"/>
                  <a:gd name="connsiteY260" fmla="*/ 690682 h 825009"/>
                  <a:gd name="connsiteX261" fmla="*/ 1147775 w 1580086"/>
                  <a:gd name="connsiteY261" fmla="*/ 686563 h 825009"/>
                  <a:gd name="connsiteX262" fmla="*/ 1144292 w 1580086"/>
                  <a:gd name="connsiteY262" fmla="*/ 679204 h 825009"/>
                  <a:gd name="connsiteX263" fmla="*/ 1150077 w 1580086"/>
                  <a:gd name="connsiteY263" fmla="*/ 670901 h 825009"/>
                  <a:gd name="connsiteX264" fmla="*/ 383545 w 1580086"/>
                  <a:gd name="connsiteY264" fmla="*/ 667787 h 825009"/>
                  <a:gd name="connsiteX265" fmla="*/ 395208 w 1580086"/>
                  <a:gd name="connsiteY265" fmla="*/ 671905 h 825009"/>
                  <a:gd name="connsiteX266" fmla="*/ 398691 w 1580086"/>
                  <a:gd name="connsiteY266" fmla="*/ 679264 h 825009"/>
                  <a:gd name="connsiteX267" fmla="*/ 392905 w 1580086"/>
                  <a:gd name="connsiteY267" fmla="*/ 687567 h 825009"/>
                  <a:gd name="connsiteX268" fmla="*/ 379919 w 1580086"/>
                  <a:gd name="connsiteY268" fmla="*/ 690682 h 825009"/>
                  <a:gd name="connsiteX269" fmla="*/ 368255 w 1580086"/>
                  <a:gd name="connsiteY269" fmla="*/ 686563 h 825009"/>
                  <a:gd name="connsiteX270" fmla="*/ 364772 w 1580086"/>
                  <a:gd name="connsiteY270" fmla="*/ 679204 h 825009"/>
                  <a:gd name="connsiteX271" fmla="*/ 370558 w 1580086"/>
                  <a:gd name="connsiteY271" fmla="*/ 670901 h 825009"/>
                  <a:gd name="connsiteX272" fmla="*/ 1436764 w 1580086"/>
                  <a:gd name="connsiteY272" fmla="*/ 664875 h 825009"/>
                  <a:gd name="connsiteX273" fmla="*/ 1453916 w 1580086"/>
                  <a:gd name="connsiteY273" fmla="*/ 669933 h 825009"/>
                  <a:gd name="connsiteX274" fmla="*/ 1479895 w 1580086"/>
                  <a:gd name="connsiteY274" fmla="*/ 688426 h 825009"/>
                  <a:gd name="connsiteX275" fmla="*/ 1479896 w 1580086"/>
                  <a:gd name="connsiteY275" fmla="*/ 712847 h 825009"/>
                  <a:gd name="connsiteX276" fmla="*/ 1434310 w 1580086"/>
                  <a:gd name="connsiteY276" fmla="*/ 745298 h 825009"/>
                  <a:gd name="connsiteX277" fmla="*/ 1400005 w 1580086"/>
                  <a:gd name="connsiteY277" fmla="*/ 745298 h 825009"/>
                  <a:gd name="connsiteX278" fmla="*/ 1374026 w 1580086"/>
                  <a:gd name="connsiteY278" fmla="*/ 726805 h 825009"/>
                  <a:gd name="connsiteX279" fmla="*/ 1374026 w 1580086"/>
                  <a:gd name="connsiteY279" fmla="*/ 702384 h 825009"/>
                  <a:gd name="connsiteX280" fmla="*/ 1419612 w 1580086"/>
                  <a:gd name="connsiteY280" fmla="*/ 669933 h 825009"/>
                  <a:gd name="connsiteX281" fmla="*/ 1436764 w 1580086"/>
                  <a:gd name="connsiteY281" fmla="*/ 664875 h 825009"/>
                  <a:gd name="connsiteX282" fmla="*/ 657244 w 1580086"/>
                  <a:gd name="connsiteY282" fmla="*/ 664875 h 825009"/>
                  <a:gd name="connsiteX283" fmla="*/ 674396 w 1580086"/>
                  <a:gd name="connsiteY283" fmla="*/ 669933 h 825009"/>
                  <a:gd name="connsiteX284" fmla="*/ 700375 w 1580086"/>
                  <a:gd name="connsiteY284" fmla="*/ 688426 h 825009"/>
                  <a:gd name="connsiteX285" fmla="*/ 700377 w 1580086"/>
                  <a:gd name="connsiteY285" fmla="*/ 712847 h 825009"/>
                  <a:gd name="connsiteX286" fmla="*/ 654790 w 1580086"/>
                  <a:gd name="connsiteY286" fmla="*/ 745298 h 825009"/>
                  <a:gd name="connsiteX287" fmla="*/ 620485 w 1580086"/>
                  <a:gd name="connsiteY287" fmla="*/ 745298 h 825009"/>
                  <a:gd name="connsiteX288" fmla="*/ 594506 w 1580086"/>
                  <a:gd name="connsiteY288" fmla="*/ 726805 h 825009"/>
                  <a:gd name="connsiteX289" fmla="*/ 594506 w 1580086"/>
                  <a:gd name="connsiteY289" fmla="*/ 702384 h 825009"/>
                  <a:gd name="connsiteX290" fmla="*/ 640093 w 1580086"/>
                  <a:gd name="connsiteY290" fmla="*/ 669933 h 825009"/>
                  <a:gd name="connsiteX291" fmla="*/ 657244 w 1580086"/>
                  <a:gd name="connsiteY291" fmla="*/ 664875 h 825009"/>
                  <a:gd name="connsiteX292" fmla="*/ 1247080 w 1580086"/>
                  <a:gd name="connsiteY292" fmla="*/ 653240 h 825009"/>
                  <a:gd name="connsiteX293" fmla="*/ 1256595 w 1580086"/>
                  <a:gd name="connsiteY293" fmla="*/ 656045 h 825009"/>
                  <a:gd name="connsiteX294" fmla="*/ 1331202 w 1580086"/>
                  <a:gd name="connsiteY294" fmla="*/ 709155 h 825009"/>
                  <a:gd name="connsiteX295" fmla="*/ 1331202 w 1580086"/>
                  <a:gd name="connsiteY295" fmla="*/ 722703 h 825009"/>
                  <a:gd name="connsiteX296" fmla="*/ 1267392 w 1580086"/>
                  <a:gd name="connsiteY296" fmla="*/ 768127 h 825009"/>
                  <a:gd name="connsiteX297" fmla="*/ 1248361 w 1580086"/>
                  <a:gd name="connsiteY297" fmla="*/ 768127 h 825009"/>
                  <a:gd name="connsiteX298" fmla="*/ 1173753 w 1580086"/>
                  <a:gd name="connsiteY298" fmla="*/ 715016 h 825009"/>
                  <a:gd name="connsiteX299" fmla="*/ 1173753 w 1580086"/>
                  <a:gd name="connsiteY299" fmla="*/ 701470 h 825009"/>
                  <a:gd name="connsiteX300" fmla="*/ 1237563 w 1580086"/>
                  <a:gd name="connsiteY300" fmla="*/ 656045 h 825009"/>
                  <a:gd name="connsiteX301" fmla="*/ 1247080 w 1580086"/>
                  <a:gd name="connsiteY301" fmla="*/ 653240 h 825009"/>
                  <a:gd name="connsiteX302" fmla="*/ 467560 w 1580086"/>
                  <a:gd name="connsiteY302" fmla="*/ 653240 h 825009"/>
                  <a:gd name="connsiteX303" fmla="*/ 477076 w 1580086"/>
                  <a:gd name="connsiteY303" fmla="*/ 656045 h 825009"/>
                  <a:gd name="connsiteX304" fmla="*/ 551683 w 1580086"/>
                  <a:gd name="connsiteY304" fmla="*/ 709155 h 825009"/>
                  <a:gd name="connsiteX305" fmla="*/ 551683 w 1580086"/>
                  <a:gd name="connsiteY305" fmla="*/ 722703 h 825009"/>
                  <a:gd name="connsiteX306" fmla="*/ 487872 w 1580086"/>
                  <a:gd name="connsiteY306" fmla="*/ 768127 h 825009"/>
                  <a:gd name="connsiteX307" fmla="*/ 468841 w 1580086"/>
                  <a:gd name="connsiteY307" fmla="*/ 768127 h 825009"/>
                  <a:gd name="connsiteX308" fmla="*/ 394235 w 1580086"/>
                  <a:gd name="connsiteY308" fmla="*/ 715016 h 825009"/>
                  <a:gd name="connsiteX309" fmla="*/ 394235 w 1580086"/>
                  <a:gd name="connsiteY309" fmla="*/ 701470 h 825009"/>
                  <a:gd name="connsiteX310" fmla="*/ 458044 w 1580086"/>
                  <a:gd name="connsiteY310" fmla="*/ 656045 h 825009"/>
                  <a:gd name="connsiteX311" fmla="*/ 467560 w 1580086"/>
                  <a:gd name="connsiteY311" fmla="*/ 653240 h 825009"/>
                  <a:gd name="connsiteX312" fmla="*/ 1143465 w 1580086"/>
                  <a:gd name="connsiteY312" fmla="*/ 640918 h 825009"/>
                  <a:gd name="connsiteX313" fmla="*/ 1149647 w 1580086"/>
                  <a:gd name="connsiteY313" fmla="*/ 642973 h 825009"/>
                  <a:gd name="connsiteX314" fmla="*/ 1156783 w 1580086"/>
                  <a:gd name="connsiteY314" fmla="*/ 648526 h 825009"/>
                  <a:gd name="connsiteX315" fmla="*/ 1156223 w 1580086"/>
                  <a:gd name="connsiteY315" fmla="*/ 657494 h 825009"/>
                  <a:gd name="connsiteX316" fmla="*/ 1148426 w 1580086"/>
                  <a:gd name="connsiteY316" fmla="*/ 662572 h 825009"/>
                  <a:gd name="connsiteX317" fmla="*/ 1135827 w 1580086"/>
                  <a:gd name="connsiteY317" fmla="*/ 662175 h 825009"/>
                  <a:gd name="connsiteX318" fmla="*/ 1128692 w 1580086"/>
                  <a:gd name="connsiteY318" fmla="*/ 656624 h 825009"/>
                  <a:gd name="connsiteX319" fmla="*/ 1129251 w 1580086"/>
                  <a:gd name="connsiteY319" fmla="*/ 647655 h 825009"/>
                  <a:gd name="connsiteX320" fmla="*/ 1137049 w 1580086"/>
                  <a:gd name="connsiteY320" fmla="*/ 642576 h 825009"/>
                  <a:gd name="connsiteX321" fmla="*/ 1143465 w 1580086"/>
                  <a:gd name="connsiteY321" fmla="*/ 640918 h 825009"/>
                  <a:gd name="connsiteX322" fmla="*/ 363945 w 1580086"/>
                  <a:gd name="connsiteY322" fmla="*/ 640918 h 825009"/>
                  <a:gd name="connsiteX323" fmla="*/ 370128 w 1580086"/>
                  <a:gd name="connsiteY323" fmla="*/ 642973 h 825009"/>
                  <a:gd name="connsiteX324" fmla="*/ 377263 w 1580086"/>
                  <a:gd name="connsiteY324" fmla="*/ 648526 h 825009"/>
                  <a:gd name="connsiteX325" fmla="*/ 376703 w 1580086"/>
                  <a:gd name="connsiteY325" fmla="*/ 657494 h 825009"/>
                  <a:gd name="connsiteX326" fmla="*/ 368907 w 1580086"/>
                  <a:gd name="connsiteY326" fmla="*/ 662572 h 825009"/>
                  <a:gd name="connsiteX327" fmla="*/ 356308 w 1580086"/>
                  <a:gd name="connsiteY327" fmla="*/ 662175 h 825009"/>
                  <a:gd name="connsiteX328" fmla="*/ 349172 w 1580086"/>
                  <a:gd name="connsiteY328" fmla="*/ 656624 h 825009"/>
                  <a:gd name="connsiteX329" fmla="*/ 349731 w 1580086"/>
                  <a:gd name="connsiteY329" fmla="*/ 647655 h 825009"/>
                  <a:gd name="connsiteX330" fmla="*/ 357530 w 1580086"/>
                  <a:gd name="connsiteY330" fmla="*/ 642576 h 825009"/>
                  <a:gd name="connsiteX331" fmla="*/ 363945 w 1580086"/>
                  <a:gd name="connsiteY331" fmla="*/ 640918 h 825009"/>
                  <a:gd name="connsiteX332" fmla="*/ 1463028 w 1580086"/>
                  <a:gd name="connsiteY332" fmla="*/ 635652 h 825009"/>
                  <a:gd name="connsiteX333" fmla="*/ 1469211 w 1580086"/>
                  <a:gd name="connsiteY333" fmla="*/ 637708 h 825009"/>
                  <a:gd name="connsiteX334" fmla="*/ 1476348 w 1580086"/>
                  <a:gd name="connsiteY334" fmla="*/ 643260 h 825009"/>
                  <a:gd name="connsiteX335" fmla="*/ 1475789 w 1580086"/>
                  <a:gd name="connsiteY335" fmla="*/ 652228 h 825009"/>
                  <a:gd name="connsiteX336" fmla="*/ 1467991 w 1580086"/>
                  <a:gd name="connsiteY336" fmla="*/ 657308 h 825009"/>
                  <a:gd name="connsiteX337" fmla="*/ 1455391 w 1580086"/>
                  <a:gd name="connsiteY337" fmla="*/ 656909 h 825009"/>
                  <a:gd name="connsiteX338" fmla="*/ 1448257 w 1580086"/>
                  <a:gd name="connsiteY338" fmla="*/ 651359 h 825009"/>
                  <a:gd name="connsiteX339" fmla="*/ 1448815 w 1580086"/>
                  <a:gd name="connsiteY339" fmla="*/ 642389 h 825009"/>
                  <a:gd name="connsiteX340" fmla="*/ 1456613 w 1580086"/>
                  <a:gd name="connsiteY340" fmla="*/ 637311 h 825009"/>
                  <a:gd name="connsiteX341" fmla="*/ 1463028 w 1580086"/>
                  <a:gd name="connsiteY341" fmla="*/ 635652 h 825009"/>
                  <a:gd name="connsiteX342" fmla="*/ 683509 w 1580086"/>
                  <a:gd name="connsiteY342" fmla="*/ 635652 h 825009"/>
                  <a:gd name="connsiteX343" fmla="*/ 689693 w 1580086"/>
                  <a:gd name="connsiteY343" fmla="*/ 637708 h 825009"/>
                  <a:gd name="connsiteX344" fmla="*/ 696828 w 1580086"/>
                  <a:gd name="connsiteY344" fmla="*/ 643260 h 825009"/>
                  <a:gd name="connsiteX345" fmla="*/ 696269 w 1580086"/>
                  <a:gd name="connsiteY345" fmla="*/ 652228 h 825009"/>
                  <a:gd name="connsiteX346" fmla="*/ 688472 w 1580086"/>
                  <a:gd name="connsiteY346" fmla="*/ 657308 h 825009"/>
                  <a:gd name="connsiteX347" fmla="*/ 675872 w 1580086"/>
                  <a:gd name="connsiteY347" fmla="*/ 656909 h 825009"/>
                  <a:gd name="connsiteX348" fmla="*/ 668737 w 1580086"/>
                  <a:gd name="connsiteY348" fmla="*/ 651359 h 825009"/>
                  <a:gd name="connsiteX349" fmla="*/ 669295 w 1580086"/>
                  <a:gd name="connsiteY349" fmla="*/ 642389 h 825009"/>
                  <a:gd name="connsiteX350" fmla="*/ 677093 w 1580086"/>
                  <a:gd name="connsiteY350" fmla="*/ 637311 h 825009"/>
                  <a:gd name="connsiteX351" fmla="*/ 683509 w 1580086"/>
                  <a:gd name="connsiteY351" fmla="*/ 635652 h 825009"/>
                  <a:gd name="connsiteX352" fmla="*/ 756653 w 1580086"/>
                  <a:gd name="connsiteY352" fmla="*/ 633166 h 825009"/>
                  <a:gd name="connsiteX353" fmla="*/ 795563 w 1580086"/>
                  <a:gd name="connsiteY353" fmla="*/ 657806 h 825009"/>
                  <a:gd name="connsiteX354" fmla="*/ 795563 w 1580086"/>
                  <a:gd name="connsiteY354" fmla="*/ 669285 h 825009"/>
                  <a:gd name="connsiteX355" fmla="*/ 756653 w 1580086"/>
                  <a:gd name="connsiteY355" fmla="*/ 693925 h 825009"/>
                  <a:gd name="connsiteX356" fmla="*/ 722039 w 1580086"/>
                  <a:gd name="connsiteY356" fmla="*/ 669285 h 825009"/>
                  <a:gd name="connsiteX357" fmla="*/ 722039 w 1580086"/>
                  <a:gd name="connsiteY357" fmla="*/ 657806 h 825009"/>
                  <a:gd name="connsiteX358" fmla="*/ 1537652 w 1580086"/>
                  <a:gd name="connsiteY358" fmla="*/ 632113 h 825009"/>
                  <a:gd name="connsiteX359" fmla="*/ 1576561 w 1580086"/>
                  <a:gd name="connsiteY359" fmla="*/ 657806 h 825009"/>
                  <a:gd name="connsiteX360" fmla="*/ 1576561 w 1580086"/>
                  <a:gd name="connsiteY360" fmla="*/ 669285 h 825009"/>
                  <a:gd name="connsiteX361" fmla="*/ 1537652 w 1580086"/>
                  <a:gd name="connsiteY361" fmla="*/ 696982 h 825009"/>
                  <a:gd name="connsiteX362" fmla="*/ 1501559 w 1580086"/>
                  <a:gd name="connsiteY362" fmla="*/ 669285 h 825009"/>
                  <a:gd name="connsiteX363" fmla="*/ 1501559 w 1580086"/>
                  <a:gd name="connsiteY363" fmla="*/ 657806 h 825009"/>
                  <a:gd name="connsiteX364" fmla="*/ 1048699 w 1580086"/>
                  <a:gd name="connsiteY364" fmla="*/ 631640 h 825009"/>
                  <a:gd name="connsiteX365" fmla="*/ 1067724 w 1580086"/>
                  <a:gd name="connsiteY365" fmla="*/ 637249 h 825009"/>
                  <a:gd name="connsiteX366" fmla="*/ 1120976 w 1580086"/>
                  <a:gd name="connsiteY366" fmla="*/ 675158 h 825009"/>
                  <a:gd name="connsiteX367" fmla="*/ 1120976 w 1580086"/>
                  <a:gd name="connsiteY367" fmla="*/ 702244 h 825009"/>
                  <a:gd name="connsiteX368" fmla="*/ 1083575 w 1580086"/>
                  <a:gd name="connsiteY368" fmla="*/ 728868 h 825009"/>
                  <a:gd name="connsiteX369" fmla="*/ 1045524 w 1580086"/>
                  <a:gd name="connsiteY369" fmla="*/ 728868 h 825009"/>
                  <a:gd name="connsiteX370" fmla="*/ 992271 w 1580086"/>
                  <a:gd name="connsiteY370" fmla="*/ 690961 h 825009"/>
                  <a:gd name="connsiteX371" fmla="*/ 992271 w 1580086"/>
                  <a:gd name="connsiteY371" fmla="*/ 663873 h 825009"/>
                  <a:gd name="connsiteX372" fmla="*/ 1029674 w 1580086"/>
                  <a:gd name="connsiteY372" fmla="*/ 637249 h 825009"/>
                  <a:gd name="connsiteX373" fmla="*/ 1048699 w 1580086"/>
                  <a:gd name="connsiteY373" fmla="*/ 631640 h 825009"/>
                  <a:gd name="connsiteX374" fmla="*/ 269180 w 1580086"/>
                  <a:gd name="connsiteY374" fmla="*/ 631640 h 825009"/>
                  <a:gd name="connsiteX375" fmla="*/ 288205 w 1580086"/>
                  <a:gd name="connsiteY375" fmla="*/ 637249 h 825009"/>
                  <a:gd name="connsiteX376" fmla="*/ 341456 w 1580086"/>
                  <a:gd name="connsiteY376" fmla="*/ 675158 h 825009"/>
                  <a:gd name="connsiteX377" fmla="*/ 341456 w 1580086"/>
                  <a:gd name="connsiteY377" fmla="*/ 702244 h 825009"/>
                  <a:gd name="connsiteX378" fmla="*/ 304055 w 1580086"/>
                  <a:gd name="connsiteY378" fmla="*/ 728868 h 825009"/>
                  <a:gd name="connsiteX379" fmla="*/ 266005 w 1580086"/>
                  <a:gd name="connsiteY379" fmla="*/ 728868 h 825009"/>
                  <a:gd name="connsiteX380" fmla="*/ 212753 w 1580086"/>
                  <a:gd name="connsiteY380" fmla="*/ 690961 h 825009"/>
                  <a:gd name="connsiteX381" fmla="*/ 212753 w 1580086"/>
                  <a:gd name="connsiteY381" fmla="*/ 663873 h 825009"/>
                  <a:gd name="connsiteX382" fmla="*/ 250155 w 1580086"/>
                  <a:gd name="connsiteY382" fmla="*/ 637249 h 825009"/>
                  <a:gd name="connsiteX383" fmla="*/ 269180 w 1580086"/>
                  <a:gd name="connsiteY383" fmla="*/ 631640 h 825009"/>
                  <a:gd name="connsiteX384" fmla="*/ 1178455 w 1580086"/>
                  <a:gd name="connsiteY384" fmla="*/ 628315 h 825009"/>
                  <a:gd name="connsiteX385" fmla="*/ 1185407 w 1580086"/>
                  <a:gd name="connsiteY385" fmla="*/ 630628 h 825009"/>
                  <a:gd name="connsiteX386" fmla="*/ 1209239 w 1580086"/>
                  <a:gd name="connsiteY386" fmla="*/ 649169 h 825009"/>
                  <a:gd name="connsiteX387" fmla="*/ 1208611 w 1580086"/>
                  <a:gd name="connsiteY387" fmla="*/ 659252 h 825009"/>
                  <a:gd name="connsiteX388" fmla="*/ 1199845 w 1580086"/>
                  <a:gd name="connsiteY388" fmla="*/ 664961 h 825009"/>
                  <a:gd name="connsiteX389" fmla="*/ 1185682 w 1580086"/>
                  <a:gd name="connsiteY389" fmla="*/ 664514 h 825009"/>
                  <a:gd name="connsiteX390" fmla="*/ 1161849 w 1580086"/>
                  <a:gd name="connsiteY390" fmla="*/ 645972 h 825009"/>
                  <a:gd name="connsiteX391" fmla="*/ 1162477 w 1580086"/>
                  <a:gd name="connsiteY391" fmla="*/ 635890 h 825009"/>
                  <a:gd name="connsiteX392" fmla="*/ 1171243 w 1580086"/>
                  <a:gd name="connsiteY392" fmla="*/ 630180 h 825009"/>
                  <a:gd name="connsiteX393" fmla="*/ 1178455 w 1580086"/>
                  <a:gd name="connsiteY393" fmla="*/ 628315 h 825009"/>
                  <a:gd name="connsiteX394" fmla="*/ 398937 w 1580086"/>
                  <a:gd name="connsiteY394" fmla="*/ 628315 h 825009"/>
                  <a:gd name="connsiteX395" fmla="*/ 405887 w 1580086"/>
                  <a:gd name="connsiteY395" fmla="*/ 630628 h 825009"/>
                  <a:gd name="connsiteX396" fmla="*/ 429721 w 1580086"/>
                  <a:gd name="connsiteY396" fmla="*/ 649169 h 825009"/>
                  <a:gd name="connsiteX397" fmla="*/ 429092 w 1580086"/>
                  <a:gd name="connsiteY397" fmla="*/ 659252 h 825009"/>
                  <a:gd name="connsiteX398" fmla="*/ 420326 w 1580086"/>
                  <a:gd name="connsiteY398" fmla="*/ 664961 h 825009"/>
                  <a:gd name="connsiteX399" fmla="*/ 406163 w 1580086"/>
                  <a:gd name="connsiteY399" fmla="*/ 664514 h 825009"/>
                  <a:gd name="connsiteX400" fmla="*/ 382329 w 1580086"/>
                  <a:gd name="connsiteY400" fmla="*/ 645972 h 825009"/>
                  <a:gd name="connsiteX401" fmla="*/ 382958 w 1580086"/>
                  <a:gd name="connsiteY401" fmla="*/ 635890 h 825009"/>
                  <a:gd name="connsiteX402" fmla="*/ 391724 w 1580086"/>
                  <a:gd name="connsiteY402" fmla="*/ 630180 h 825009"/>
                  <a:gd name="connsiteX403" fmla="*/ 398937 w 1580086"/>
                  <a:gd name="connsiteY403" fmla="*/ 628315 h 825009"/>
                  <a:gd name="connsiteX404" fmla="*/ 1249987 w 1580086"/>
                  <a:gd name="connsiteY404" fmla="*/ 625119 h 825009"/>
                  <a:gd name="connsiteX405" fmla="*/ 1256170 w 1580086"/>
                  <a:gd name="connsiteY405" fmla="*/ 627176 h 825009"/>
                  <a:gd name="connsiteX406" fmla="*/ 1263305 w 1580086"/>
                  <a:gd name="connsiteY406" fmla="*/ 632727 h 825009"/>
                  <a:gd name="connsiteX407" fmla="*/ 1262747 w 1580086"/>
                  <a:gd name="connsiteY407" fmla="*/ 641697 h 825009"/>
                  <a:gd name="connsiteX408" fmla="*/ 1254948 w 1580086"/>
                  <a:gd name="connsiteY408" fmla="*/ 646775 h 825009"/>
                  <a:gd name="connsiteX409" fmla="*/ 1242349 w 1580086"/>
                  <a:gd name="connsiteY409" fmla="*/ 646378 h 825009"/>
                  <a:gd name="connsiteX410" fmla="*/ 1235214 w 1580086"/>
                  <a:gd name="connsiteY410" fmla="*/ 640826 h 825009"/>
                  <a:gd name="connsiteX411" fmla="*/ 1235773 w 1580086"/>
                  <a:gd name="connsiteY411" fmla="*/ 631857 h 825009"/>
                  <a:gd name="connsiteX412" fmla="*/ 1243572 w 1580086"/>
                  <a:gd name="connsiteY412" fmla="*/ 626778 h 825009"/>
                  <a:gd name="connsiteX413" fmla="*/ 1249987 w 1580086"/>
                  <a:gd name="connsiteY413" fmla="*/ 625119 h 825009"/>
                  <a:gd name="connsiteX414" fmla="*/ 470467 w 1580086"/>
                  <a:gd name="connsiteY414" fmla="*/ 625119 h 825009"/>
                  <a:gd name="connsiteX415" fmla="*/ 476652 w 1580086"/>
                  <a:gd name="connsiteY415" fmla="*/ 627176 h 825009"/>
                  <a:gd name="connsiteX416" fmla="*/ 483787 w 1580086"/>
                  <a:gd name="connsiteY416" fmla="*/ 632727 h 825009"/>
                  <a:gd name="connsiteX417" fmla="*/ 483227 w 1580086"/>
                  <a:gd name="connsiteY417" fmla="*/ 641697 h 825009"/>
                  <a:gd name="connsiteX418" fmla="*/ 475429 w 1580086"/>
                  <a:gd name="connsiteY418" fmla="*/ 646775 h 825009"/>
                  <a:gd name="connsiteX419" fmla="*/ 462831 w 1580086"/>
                  <a:gd name="connsiteY419" fmla="*/ 646378 h 825009"/>
                  <a:gd name="connsiteX420" fmla="*/ 455695 w 1580086"/>
                  <a:gd name="connsiteY420" fmla="*/ 640826 h 825009"/>
                  <a:gd name="connsiteX421" fmla="*/ 456254 w 1580086"/>
                  <a:gd name="connsiteY421" fmla="*/ 631857 h 825009"/>
                  <a:gd name="connsiteX422" fmla="*/ 464052 w 1580086"/>
                  <a:gd name="connsiteY422" fmla="*/ 626778 h 825009"/>
                  <a:gd name="connsiteX423" fmla="*/ 470467 w 1580086"/>
                  <a:gd name="connsiteY423" fmla="*/ 625119 h 825009"/>
                  <a:gd name="connsiteX424" fmla="*/ 898721 w 1580086"/>
                  <a:gd name="connsiteY424" fmla="*/ 612811 h 825009"/>
                  <a:gd name="connsiteX425" fmla="*/ 910982 w 1580086"/>
                  <a:gd name="connsiteY425" fmla="*/ 616426 h 825009"/>
                  <a:gd name="connsiteX426" fmla="*/ 960115 w 1580086"/>
                  <a:gd name="connsiteY426" fmla="*/ 651402 h 825009"/>
                  <a:gd name="connsiteX427" fmla="*/ 960115 w 1580086"/>
                  <a:gd name="connsiteY427" fmla="*/ 668859 h 825009"/>
                  <a:gd name="connsiteX428" fmla="*/ 908577 w 1580086"/>
                  <a:gd name="connsiteY428" fmla="*/ 705548 h 825009"/>
                  <a:gd name="connsiteX429" fmla="*/ 884053 w 1580086"/>
                  <a:gd name="connsiteY429" fmla="*/ 705548 h 825009"/>
                  <a:gd name="connsiteX430" fmla="*/ 834919 w 1580086"/>
                  <a:gd name="connsiteY430" fmla="*/ 670572 h 825009"/>
                  <a:gd name="connsiteX431" fmla="*/ 834919 w 1580086"/>
                  <a:gd name="connsiteY431" fmla="*/ 653115 h 825009"/>
                  <a:gd name="connsiteX432" fmla="*/ 886460 w 1580086"/>
                  <a:gd name="connsiteY432" fmla="*/ 616426 h 825009"/>
                  <a:gd name="connsiteX433" fmla="*/ 898721 w 1580086"/>
                  <a:gd name="connsiteY433" fmla="*/ 612811 h 825009"/>
                  <a:gd name="connsiteX434" fmla="*/ 119202 w 1580086"/>
                  <a:gd name="connsiteY434" fmla="*/ 612811 h 825009"/>
                  <a:gd name="connsiteX435" fmla="*/ 131463 w 1580086"/>
                  <a:gd name="connsiteY435" fmla="*/ 616426 h 825009"/>
                  <a:gd name="connsiteX436" fmla="*/ 180595 w 1580086"/>
                  <a:gd name="connsiteY436" fmla="*/ 651402 h 825009"/>
                  <a:gd name="connsiteX437" fmla="*/ 180595 w 1580086"/>
                  <a:gd name="connsiteY437" fmla="*/ 668859 h 825009"/>
                  <a:gd name="connsiteX438" fmla="*/ 129057 w 1580086"/>
                  <a:gd name="connsiteY438" fmla="*/ 705548 h 825009"/>
                  <a:gd name="connsiteX439" fmla="*/ 104535 w 1580086"/>
                  <a:gd name="connsiteY439" fmla="*/ 705548 h 825009"/>
                  <a:gd name="connsiteX440" fmla="*/ 59937 w 1580086"/>
                  <a:gd name="connsiteY440" fmla="*/ 673802 h 825009"/>
                  <a:gd name="connsiteX441" fmla="*/ 73144 w 1580086"/>
                  <a:gd name="connsiteY441" fmla="*/ 640485 h 825009"/>
                  <a:gd name="connsiteX442" fmla="*/ 106940 w 1580086"/>
                  <a:gd name="connsiteY442" fmla="*/ 616426 h 825009"/>
                  <a:gd name="connsiteX443" fmla="*/ 119202 w 1580086"/>
                  <a:gd name="connsiteY443" fmla="*/ 612811 h 825009"/>
                  <a:gd name="connsiteX444" fmla="*/ 1495705 w 1580086"/>
                  <a:gd name="connsiteY444" fmla="*/ 600902 h 825009"/>
                  <a:gd name="connsiteX445" fmla="*/ 1500670 w 1580086"/>
                  <a:gd name="connsiteY445" fmla="*/ 602366 h 825009"/>
                  <a:gd name="connsiteX446" fmla="*/ 1522688 w 1580086"/>
                  <a:gd name="connsiteY446" fmla="*/ 618039 h 825009"/>
                  <a:gd name="connsiteX447" fmla="*/ 1522688 w 1580086"/>
                  <a:gd name="connsiteY447" fmla="*/ 625108 h 825009"/>
                  <a:gd name="connsiteX448" fmla="*/ 1503103 w 1580086"/>
                  <a:gd name="connsiteY448" fmla="*/ 639050 h 825009"/>
                  <a:gd name="connsiteX449" fmla="*/ 1493173 w 1580086"/>
                  <a:gd name="connsiteY449" fmla="*/ 639050 h 825009"/>
                  <a:gd name="connsiteX450" fmla="*/ 1471155 w 1580086"/>
                  <a:gd name="connsiteY450" fmla="*/ 623377 h 825009"/>
                  <a:gd name="connsiteX451" fmla="*/ 1471155 w 1580086"/>
                  <a:gd name="connsiteY451" fmla="*/ 616307 h 825009"/>
                  <a:gd name="connsiteX452" fmla="*/ 1490740 w 1580086"/>
                  <a:gd name="connsiteY452" fmla="*/ 602366 h 825009"/>
                  <a:gd name="connsiteX453" fmla="*/ 1495705 w 1580086"/>
                  <a:gd name="connsiteY453" fmla="*/ 600902 h 825009"/>
                  <a:gd name="connsiteX454" fmla="*/ 716185 w 1580086"/>
                  <a:gd name="connsiteY454" fmla="*/ 600902 h 825009"/>
                  <a:gd name="connsiteX455" fmla="*/ 721151 w 1580086"/>
                  <a:gd name="connsiteY455" fmla="*/ 602366 h 825009"/>
                  <a:gd name="connsiteX456" fmla="*/ 743168 w 1580086"/>
                  <a:gd name="connsiteY456" fmla="*/ 618039 h 825009"/>
                  <a:gd name="connsiteX457" fmla="*/ 743168 w 1580086"/>
                  <a:gd name="connsiteY457" fmla="*/ 625108 h 825009"/>
                  <a:gd name="connsiteX458" fmla="*/ 723583 w 1580086"/>
                  <a:gd name="connsiteY458" fmla="*/ 639050 h 825009"/>
                  <a:gd name="connsiteX459" fmla="*/ 713653 w 1580086"/>
                  <a:gd name="connsiteY459" fmla="*/ 639050 h 825009"/>
                  <a:gd name="connsiteX460" fmla="*/ 691635 w 1580086"/>
                  <a:gd name="connsiteY460" fmla="*/ 623377 h 825009"/>
                  <a:gd name="connsiteX461" fmla="*/ 691635 w 1580086"/>
                  <a:gd name="connsiteY461" fmla="*/ 616307 h 825009"/>
                  <a:gd name="connsiteX462" fmla="*/ 711219 w 1580086"/>
                  <a:gd name="connsiteY462" fmla="*/ 602366 h 825009"/>
                  <a:gd name="connsiteX463" fmla="*/ 716185 w 1580086"/>
                  <a:gd name="connsiteY463" fmla="*/ 600902 h 825009"/>
                  <a:gd name="connsiteX464" fmla="*/ 91463 w 1580086"/>
                  <a:gd name="connsiteY464" fmla="*/ 594271 h 825009"/>
                  <a:gd name="connsiteX465" fmla="*/ 96651 w 1580086"/>
                  <a:gd name="connsiteY465" fmla="*/ 597964 h 825009"/>
                  <a:gd name="connsiteX466" fmla="*/ 96651 w 1580086"/>
                  <a:gd name="connsiteY466" fmla="*/ 611114 h 825009"/>
                  <a:gd name="connsiteX467" fmla="*/ 80122 w 1580086"/>
                  <a:gd name="connsiteY467" fmla="*/ 622879 h 825009"/>
                  <a:gd name="connsiteX468" fmla="*/ 1346757 w 1580086"/>
                  <a:gd name="connsiteY468" fmla="*/ 588789 h 825009"/>
                  <a:gd name="connsiteX469" fmla="*/ 1364437 w 1580086"/>
                  <a:gd name="connsiteY469" fmla="*/ 593871 h 825009"/>
                  <a:gd name="connsiteX470" fmla="*/ 1415338 w 1580086"/>
                  <a:gd name="connsiteY470" fmla="*/ 629464 h 825009"/>
                  <a:gd name="connsiteX471" fmla="*/ 1415653 w 1580086"/>
                  <a:gd name="connsiteY471" fmla="*/ 654545 h 825009"/>
                  <a:gd name="connsiteX472" fmla="*/ 1368504 w 1580086"/>
                  <a:gd name="connsiteY472" fmla="*/ 688714 h 825009"/>
                  <a:gd name="connsiteX473" fmla="*/ 1333271 w 1580086"/>
                  <a:gd name="connsiteY473" fmla="*/ 688937 h 825009"/>
                  <a:gd name="connsiteX474" fmla="*/ 1282371 w 1580086"/>
                  <a:gd name="connsiteY474" fmla="*/ 653345 h 825009"/>
                  <a:gd name="connsiteX475" fmla="*/ 1282057 w 1580086"/>
                  <a:gd name="connsiteY475" fmla="*/ 628264 h 825009"/>
                  <a:gd name="connsiteX476" fmla="*/ 1329206 w 1580086"/>
                  <a:gd name="connsiteY476" fmla="*/ 594095 h 825009"/>
                  <a:gd name="connsiteX477" fmla="*/ 1346757 w 1580086"/>
                  <a:gd name="connsiteY477" fmla="*/ 588789 h 825009"/>
                  <a:gd name="connsiteX478" fmla="*/ 567237 w 1580086"/>
                  <a:gd name="connsiteY478" fmla="*/ 588789 h 825009"/>
                  <a:gd name="connsiteX479" fmla="*/ 584918 w 1580086"/>
                  <a:gd name="connsiteY479" fmla="*/ 593871 h 825009"/>
                  <a:gd name="connsiteX480" fmla="*/ 635820 w 1580086"/>
                  <a:gd name="connsiteY480" fmla="*/ 629464 h 825009"/>
                  <a:gd name="connsiteX481" fmla="*/ 636134 w 1580086"/>
                  <a:gd name="connsiteY481" fmla="*/ 654545 h 825009"/>
                  <a:gd name="connsiteX482" fmla="*/ 588984 w 1580086"/>
                  <a:gd name="connsiteY482" fmla="*/ 688714 h 825009"/>
                  <a:gd name="connsiteX483" fmla="*/ 553750 w 1580086"/>
                  <a:gd name="connsiteY483" fmla="*/ 688937 h 825009"/>
                  <a:gd name="connsiteX484" fmla="*/ 502851 w 1580086"/>
                  <a:gd name="connsiteY484" fmla="*/ 653345 h 825009"/>
                  <a:gd name="connsiteX485" fmla="*/ 502537 w 1580086"/>
                  <a:gd name="connsiteY485" fmla="*/ 628264 h 825009"/>
                  <a:gd name="connsiteX486" fmla="*/ 549686 w 1580086"/>
                  <a:gd name="connsiteY486" fmla="*/ 594095 h 825009"/>
                  <a:gd name="connsiteX487" fmla="*/ 567237 w 1580086"/>
                  <a:gd name="connsiteY487" fmla="*/ 588789 h 825009"/>
                  <a:gd name="connsiteX488" fmla="*/ 1580086 w 1580086"/>
                  <a:gd name="connsiteY488" fmla="*/ 586999 h 825009"/>
                  <a:gd name="connsiteX489" fmla="*/ 1580086 w 1580086"/>
                  <a:gd name="connsiteY489" fmla="*/ 639799 h 825009"/>
                  <a:gd name="connsiteX490" fmla="*/ 1552236 w 1580086"/>
                  <a:gd name="connsiteY490" fmla="*/ 619973 h 825009"/>
                  <a:gd name="connsiteX491" fmla="*/ 1552236 w 1580086"/>
                  <a:gd name="connsiteY491" fmla="*/ 606824 h 825009"/>
                  <a:gd name="connsiteX492" fmla="*/ 996365 w 1580086"/>
                  <a:gd name="connsiteY492" fmla="*/ 586761 h 825009"/>
                  <a:gd name="connsiteX493" fmla="*/ 1004247 w 1580086"/>
                  <a:gd name="connsiteY493" fmla="*/ 589085 h 825009"/>
                  <a:gd name="connsiteX494" fmla="*/ 1035827 w 1580086"/>
                  <a:gd name="connsiteY494" fmla="*/ 611566 h 825009"/>
                  <a:gd name="connsiteX495" fmla="*/ 1035827 w 1580086"/>
                  <a:gd name="connsiteY495" fmla="*/ 622787 h 825009"/>
                  <a:gd name="connsiteX496" fmla="*/ 998869 w 1580086"/>
                  <a:gd name="connsiteY496" fmla="*/ 649096 h 825009"/>
                  <a:gd name="connsiteX497" fmla="*/ 983108 w 1580086"/>
                  <a:gd name="connsiteY497" fmla="*/ 649096 h 825009"/>
                  <a:gd name="connsiteX498" fmla="*/ 951526 w 1580086"/>
                  <a:gd name="connsiteY498" fmla="*/ 626615 h 825009"/>
                  <a:gd name="connsiteX499" fmla="*/ 951526 w 1580086"/>
                  <a:gd name="connsiteY499" fmla="*/ 615393 h 825009"/>
                  <a:gd name="connsiteX500" fmla="*/ 988485 w 1580086"/>
                  <a:gd name="connsiteY500" fmla="*/ 589085 h 825009"/>
                  <a:gd name="connsiteX501" fmla="*/ 996365 w 1580086"/>
                  <a:gd name="connsiteY501" fmla="*/ 586761 h 825009"/>
                  <a:gd name="connsiteX502" fmla="*/ 216846 w 1580086"/>
                  <a:gd name="connsiteY502" fmla="*/ 586761 h 825009"/>
                  <a:gd name="connsiteX503" fmla="*/ 224727 w 1580086"/>
                  <a:gd name="connsiteY503" fmla="*/ 589085 h 825009"/>
                  <a:gd name="connsiteX504" fmla="*/ 256309 w 1580086"/>
                  <a:gd name="connsiteY504" fmla="*/ 611566 h 825009"/>
                  <a:gd name="connsiteX505" fmla="*/ 256309 w 1580086"/>
                  <a:gd name="connsiteY505" fmla="*/ 622787 h 825009"/>
                  <a:gd name="connsiteX506" fmla="*/ 219350 w 1580086"/>
                  <a:gd name="connsiteY506" fmla="*/ 649096 h 825009"/>
                  <a:gd name="connsiteX507" fmla="*/ 203588 w 1580086"/>
                  <a:gd name="connsiteY507" fmla="*/ 649096 h 825009"/>
                  <a:gd name="connsiteX508" fmla="*/ 172007 w 1580086"/>
                  <a:gd name="connsiteY508" fmla="*/ 626615 h 825009"/>
                  <a:gd name="connsiteX509" fmla="*/ 172007 w 1580086"/>
                  <a:gd name="connsiteY509" fmla="*/ 615393 h 825009"/>
                  <a:gd name="connsiteX510" fmla="*/ 208965 w 1580086"/>
                  <a:gd name="connsiteY510" fmla="*/ 589085 h 825009"/>
                  <a:gd name="connsiteX511" fmla="*/ 216846 w 1580086"/>
                  <a:gd name="connsiteY511" fmla="*/ 586761 h 825009"/>
                  <a:gd name="connsiteX512" fmla="*/ 1237866 w 1580086"/>
                  <a:gd name="connsiteY512" fmla="*/ 580947 h 825009"/>
                  <a:gd name="connsiteX513" fmla="*/ 1248069 w 1580086"/>
                  <a:gd name="connsiteY513" fmla="*/ 584057 h 825009"/>
                  <a:gd name="connsiteX514" fmla="*/ 1260077 w 1580086"/>
                  <a:gd name="connsiteY514" fmla="*/ 592808 h 825009"/>
                  <a:gd name="connsiteX515" fmla="*/ 1259836 w 1580086"/>
                  <a:gd name="connsiteY515" fmla="*/ 607405 h 825009"/>
                  <a:gd name="connsiteX516" fmla="*/ 1228538 w 1580086"/>
                  <a:gd name="connsiteY516" fmla="*/ 629166 h 825009"/>
                  <a:gd name="connsiteX517" fmla="*/ 1208033 w 1580086"/>
                  <a:gd name="connsiteY517" fmla="*/ 628994 h 825009"/>
                  <a:gd name="connsiteX518" fmla="*/ 1196023 w 1580086"/>
                  <a:gd name="connsiteY518" fmla="*/ 620242 h 825009"/>
                  <a:gd name="connsiteX519" fmla="*/ 1196266 w 1580086"/>
                  <a:gd name="connsiteY519" fmla="*/ 605644 h 825009"/>
                  <a:gd name="connsiteX520" fmla="*/ 1227563 w 1580086"/>
                  <a:gd name="connsiteY520" fmla="*/ 583885 h 825009"/>
                  <a:gd name="connsiteX521" fmla="*/ 1237866 w 1580086"/>
                  <a:gd name="connsiteY521" fmla="*/ 580947 h 825009"/>
                  <a:gd name="connsiteX522" fmla="*/ 458347 w 1580086"/>
                  <a:gd name="connsiteY522" fmla="*/ 580947 h 825009"/>
                  <a:gd name="connsiteX523" fmla="*/ 468550 w 1580086"/>
                  <a:gd name="connsiteY523" fmla="*/ 584057 h 825009"/>
                  <a:gd name="connsiteX524" fmla="*/ 480558 w 1580086"/>
                  <a:gd name="connsiteY524" fmla="*/ 592808 h 825009"/>
                  <a:gd name="connsiteX525" fmla="*/ 480316 w 1580086"/>
                  <a:gd name="connsiteY525" fmla="*/ 607405 h 825009"/>
                  <a:gd name="connsiteX526" fmla="*/ 449019 w 1580086"/>
                  <a:gd name="connsiteY526" fmla="*/ 629166 h 825009"/>
                  <a:gd name="connsiteX527" fmla="*/ 428513 w 1580086"/>
                  <a:gd name="connsiteY527" fmla="*/ 628994 h 825009"/>
                  <a:gd name="connsiteX528" fmla="*/ 416505 w 1580086"/>
                  <a:gd name="connsiteY528" fmla="*/ 620242 h 825009"/>
                  <a:gd name="connsiteX529" fmla="*/ 416746 w 1580086"/>
                  <a:gd name="connsiteY529" fmla="*/ 605644 h 825009"/>
                  <a:gd name="connsiteX530" fmla="*/ 448043 w 1580086"/>
                  <a:gd name="connsiteY530" fmla="*/ 583885 h 825009"/>
                  <a:gd name="connsiteX531" fmla="*/ 458347 w 1580086"/>
                  <a:gd name="connsiteY531" fmla="*/ 580947 h 825009"/>
                  <a:gd name="connsiteX532" fmla="*/ 1513329 w 1580086"/>
                  <a:gd name="connsiteY532" fmla="*/ 574567 h 825009"/>
                  <a:gd name="connsiteX533" fmla="*/ 1519513 w 1580086"/>
                  <a:gd name="connsiteY533" fmla="*/ 576624 h 825009"/>
                  <a:gd name="connsiteX534" fmla="*/ 1526648 w 1580086"/>
                  <a:gd name="connsiteY534" fmla="*/ 582175 h 825009"/>
                  <a:gd name="connsiteX535" fmla="*/ 1526090 w 1580086"/>
                  <a:gd name="connsiteY535" fmla="*/ 591145 h 825009"/>
                  <a:gd name="connsiteX536" fmla="*/ 1518291 w 1580086"/>
                  <a:gd name="connsiteY536" fmla="*/ 596223 h 825009"/>
                  <a:gd name="connsiteX537" fmla="*/ 1505692 w 1580086"/>
                  <a:gd name="connsiteY537" fmla="*/ 595824 h 825009"/>
                  <a:gd name="connsiteX538" fmla="*/ 1498557 w 1580086"/>
                  <a:gd name="connsiteY538" fmla="*/ 590274 h 825009"/>
                  <a:gd name="connsiteX539" fmla="*/ 1499116 w 1580086"/>
                  <a:gd name="connsiteY539" fmla="*/ 581306 h 825009"/>
                  <a:gd name="connsiteX540" fmla="*/ 1506915 w 1580086"/>
                  <a:gd name="connsiteY540" fmla="*/ 576226 h 825009"/>
                  <a:gd name="connsiteX541" fmla="*/ 1513329 w 1580086"/>
                  <a:gd name="connsiteY541" fmla="*/ 574567 h 825009"/>
                  <a:gd name="connsiteX542" fmla="*/ 733809 w 1580086"/>
                  <a:gd name="connsiteY542" fmla="*/ 574567 h 825009"/>
                  <a:gd name="connsiteX543" fmla="*/ 739994 w 1580086"/>
                  <a:gd name="connsiteY543" fmla="*/ 576624 h 825009"/>
                  <a:gd name="connsiteX544" fmla="*/ 747129 w 1580086"/>
                  <a:gd name="connsiteY544" fmla="*/ 582175 h 825009"/>
                  <a:gd name="connsiteX545" fmla="*/ 746570 w 1580086"/>
                  <a:gd name="connsiteY545" fmla="*/ 591145 h 825009"/>
                  <a:gd name="connsiteX546" fmla="*/ 738771 w 1580086"/>
                  <a:gd name="connsiteY546" fmla="*/ 596223 h 825009"/>
                  <a:gd name="connsiteX547" fmla="*/ 726172 w 1580086"/>
                  <a:gd name="connsiteY547" fmla="*/ 595824 h 825009"/>
                  <a:gd name="connsiteX548" fmla="*/ 719038 w 1580086"/>
                  <a:gd name="connsiteY548" fmla="*/ 590274 h 825009"/>
                  <a:gd name="connsiteX549" fmla="*/ 719596 w 1580086"/>
                  <a:gd name="connsiteY549" fmla="*/ 581306 h 825009"/>
                  <a:gd name="connsiteX550" fmla="*/ 727396 w 1580086"/>
                  <a:gd name="connsiteY550" fmla="*/ 576226 h 825009"/>
                  <a:gd name="connsiteX551" fmla="*/ 733809 w 1580086"/>
                  <a:gd name="connsiteY551" fmla="*/ 574567 h 825009"/>
                  <a:gd name="connsiteX552" fmla="*/ 829927 w 1580086"/>
                  <a:gd name="connsiteY552" fmla="*/ 568897 h 825009"/>
                  <a:gd name="connsiteX553" fmla="*/ 839163 w 1580086"/>
                  <a:gd name="connsiteY553" fmla="*/ 571620 h 825009"/>
                  <a:gd name="connsiteX554" fmla="*/ 876169 w 1580086"/>
                  <a:gd name="connsiteY554" fmla="*/ 597964 h 825009"/>
                  <a:gd name="connsiteX555" fmla="*/ 876169 w 1580086"/>
                  <a:gd name="connsiteY555" fmla="*/ 611114 h 825009"/>
                  <a:gd name="connsiteX556" fmla="*/ 826716 w 1580086"/>
                  <a:gd name="connsiteY556" fmla="*/ 646317 h 825009"/>
                  <a:gd name="connsiteX557" fmla="*/ 808244 w 1580086"/>
                  <a:gd name="connsiteY557" fmla="*/ 646317 h 825009"/>
                  <a:gd name="connsiteX558" fmla="*/ 771238 w 1580086"/>
                  <a:gd name="connsiteY558" fmla="*/ 619973 h 825009"/>
                  <a:gd name="connsiteX559" fmla="*/ 771238 w 1580086"/>
                  <a:gd name="connsiteY559" fmla="*/ 606824 h 825009"/>
                  <a:gd name="connsiteX560" fmla="*/ 820692 w 1580086"/>
                  <a:gd name="connsiteY560" fmla="*/ 571620 h 825009"/>
                  <a:gd name="connsiteX561" fmla="*/ 829927 w 1580086"/>
                  <a:gd name="connsiteY561" fmla="*/ 568897 h 825009"/>
                  <a:gd name="connsiteX562" fmla="*/ 1383137 w 1580086"/>
                  <a:gd name="connsiteY562" fmla="*/ 568249 h 825009"/>
                  <a:gd name="connsiteX563" fmla="*/ 1389321 w 1580086"/>
                  <a:gd name="connsiteY563" fmla="*/ 570305 h 825009"/>
                  <a:gd name="connsiteX564" fmla="*/ 1396457 w 1580086"/>
                  <a:gd name="connsiteY564" fmla="*/ 575856 h 825009"/>
                  <a:gd name="connsiteX565" fmla="*/ 1395898 w 1580086"/>
                  <a:gd name="connsiteY565" fmla="*/ 584825 h 825009"/>
                  <a:gd name="connsiteX566" fmla="*/ 1388100 w 1580086"/>
                  <a:gd name="connsiteY566" fmla="*/ 589905 h 825009"/>
                  <a:gd name="connsiteX567" fmla="*/ 1375501 w 1580086"/>
                  <a:gd name="connsiteY567" fmla="*/ 589506 h 825009"/>
                  <a:gd name="connsiteX568" fmla="*/ 1368366 w 1580086"/>
                  <a:gd name="connsiteY568" fmla="*/ 583955 h 825009"/>
                  <a:gd name="connsiteX569" fmla="*/ 1368925 w 1580086"/>
                  <a:gd name="connsiteY569" fmla="*/ 574987 h 825009"/>
                  <a:gd name="connsiteX570" fmla="*/ 1376723 w 1580086"/>
                  <a:gd name="connsiteY570" fmla="*/ 569907 h 825009"/>
                  <a:gd name="connsiteX571" fmla="*/ 1383137 w 1580086"/>
                  <a:gd name="connsiteY571" fmla="*/ 568249 h 825009"/>
                  <a:gd name="connsiteX572" fmla="*/ 603618 w 1580086"/>
                  <a:gd name="connsiteY572" fmla="*/ 568249 h 825009"/>
                  <a:gd name="connsiteX573" fmla="*/ 609802 w 1580086"/>
                  <a:gd name="connsiteY573" fmla="*/ 570305 h 825009"/>
                  <a:gd name="connsiteX574" fmla="*/ 616937 w 1580086"/>
                  <a:gd name="connsiteY574" fmla="*/ 575856 h 825009"/>
                  <a:gd name="connsiteX575" fmla="*/ 616379 w 1580086"/>
                  <a:gd name="connsiteY575" fmla="*/ 584825 h 825009"/>
                  <a:gd name="connsiteX576" fmla="*/ 608581 w 1580086"/>
                  <a:gd name="connsiteY576" fmla="*/ 589905 h 825009"/>
                  <a:gd name="connsiteX577" fmla="*/ 595982 w 1580086"/>
                  <a:gd name="connsiteY577" fmla="*/ 589506 h 825009"/>
                  <a:gd name="connsiteX578" fmla="*/ 588846 w 1580086"/>
                  <a:gd name="connsiteY578" fmla="*/ 583955 h 825009"/>
                  <a:gd name="connsiteX579" fmla="*/ 589405 w 1580086"/>
                  <a:gd name="connsiteY579" fmla="*/ 574987 h 825009"/>
                  <a:gd name="connsiteX580" fmla="*/ 597204 w 1580086"/>
                  <a:gd name="connsiteY580" fmla="*/ 569907 h 825009"/>
                  <a:gd name="connsiteX581" fmla="*/ 603618 w 1580086"/>
                  <a:gd name="connsiteY581" fmla="*/ 568249 h 825009"/>
                  <a:gd name="connsiteX582" fmla="*/ 1441882 w 1580086"/>
                  <a:gd name="connsiteY582" fmla="*/ 567145 h 825009"/>
                  <a:gd name="connsiteX583" fmla="*/ 1448333 w 1580086"/>
                  <a:gd name="connsiteY583" fmla="*/ 569048 h 825009"/>
                  <a:gd name="connsiteX584" fmla="*/ 1473776 w 1580086"/>
                  <a:gd name="connsiteY584" fmla="*/ 587160 h 825009"/>
                  <a:gd name="connsiteX585" fmla="*/ 1473776 w 1580086"/>
                  <a:gd name="connsiteY585" fmla="*/ 596345 h 825009"/>
                  <a:gd name="connsiteX586" fmla="*/ 1436858 w 1580086"/>
                  <a:gd name="connsiteY586" fmla="*/ 622625 h 825009"/>
                  <a:gd name="connsiteX587" fmla="*/ 1423956 w 1580086"/>
                  <a:gd name="connsiteY587" fmla="*/ 622625 h 825009"/>
                  <a:gd name="connsiteX588" fmla="*/ 1398512 w 1580086"/>
                  <a:gd name="connsiteY588" fmla="*/ 604513 h 825009"/>
                  <a:gd name="connsiteX589" fmla="*/ 1398512 w 1580086"/>
                  <a:gd name="connsiteY589" fmla="*/ 595328 h 825009"/>
                  <a:gd name="connsiteX590" fmla="*/ 1435429 w 1580086"/>
                  <a:gd name="connsiteY590" fmla="*/ 569048 h 825009"/>
                  <a:gd name="connsiteX591" fmla="*/ 1441882 w 1580086"/>
                  <a:gd name="connsiteY591" fmla="*/ 567145 h 825009"/>
                  <a:gd name="connsiteX592" fmla="*/ 662362 w 1580086"/>
                  <a:gd name="connsiteY592" fmla="*/ 567145 h 825009"/>
                  <a:gd name="connsiteX593" fmla="*/ 668812 w 1580086"/>
                  <a:gd name="connsiteY593" fmla="*/ 569048 h 825009"/>
                  <a:gd name="connsiteX594" fmla="*/ 694256 w 1580086"/>
                  <a:gd name="connsiteY594" fmla="*/ 587160 h 825009"/>
                  <a:gd name="connsiteX595" fmla="*/ 694256 w 1580086"/>
                  <a:gd name="connsiteY595" fmla="*/ 596345 h 825009"/>
                  <a:gd name="connsiteX596" fmla="*/ 657340 w 1580086"/>
                  <a:gd name="connsiteY596" fmla="*/ 622625 h 825009"/>
                  <a:gd name="connsiteX597" fmla="*/ 644437 w 1580086"/>
                  <a:gd name="connsiteY597" fmla="*/ 622625 h 825009"/>
                  <a:gd name="connsiteX598" fmla="*/ 618993 w 1580086"/>
                  <a:gd name="connsiteY598" fmla="*/ 604513 h 825009"/>
                  <a:gd name="connsiteX599" fmla="*/ 618992 w 1580086"/>
                  <a:gd name="connsiteY599" fmla="*/ 595328 h 825009"/>
                  <a:gd name="connsiteX600" fmla="*/ 655910 w 1580086"/>
                  <a:gd name="connsiteY600" fmla="*/ 569048 h 825009"/>
                  <a:gd name="connsiteX601" fmla="*/ 662362 w 1580086"/>
                  <a:gd name="connsiteY601" fmla="*/ 567145 h 825009"/>
                  <a:gd name="connsiteX602" fmla="*/ 1561995 w 1580086"/>
                  <a:gd name="connsiteY602" fmla="*/ 560876 h 825009"/>
                  <a:gd name="connsiteX603" fmla="*/ 1568179 w 1580086"/>
                  <a:gd name="connsiteY603" fmla="*/ 562934 h 825009"/>
                  <a:gd name="connsiteX604" fmla="*/ 1575315 w 1580086"/>
                  <a:gd name="connsiteY604" fmla="*/ 568484 h 825009"/>
                  <a:gd name="connsiteX605" fmla="*/ 1574755 w 1580086"/>
                  <a:gd name="connsiteY605" fmla="*/ 577452 h 825009"/>
                  <a:gd name="connsiteX606" fmla="*/ 1566956 w 1580086"/>
                  <a:gd name="connsiteY606" fmla="*/ 582532 h 825009"/>
                  <a:gd name="connsiteX607" fmla="*/ 1554358 w 1580086"/>
                  <a:gd name="connsiteY607" fmla="*/ 582134 h 825009"/>
                  <a:gd name="connsiteX608" fmla="*/ 1547223 w 1580086"/>
                  <a:gd name="connsiteY608" fmla="*/ 576583 h 825009"/>
                  <a:gd name="connsiteX609" fmla="*/ 1547781 w 1580086"/>
                  <a:gd name="connsiteY609" fmla="*/ 567615 h 825009"/>
                  <a:gd name="connsiteX610" fmla="*/ 1555580 w 1580086"/>
                  <a:gd name="connsiteY610" fmla="*/ 562535 h 825009"/>
                  <a:gd name="connsiteX611" fmla="*/ 1561995 w 1580086"/>
                  <a:gd name="connsiteY611" fmla="*/ 560876 h 825009"/>
                  <a:gd name="connsiteX612" fmla="*/ 780997 w 1580086"/>
                  <a:gd name="connsiteY612" fmla="*/ 560876 h 825009"/>
                  <a:gd name="connsiteX613" fmla="*/ 787182 w 1580086"/>
                  <a:gd name="connsiteY613" fmla="*/ 562934 h 825009"/>
                  <a:gd name="connsiteX614" fmla="*/ 794316 w 1580086"/>
                  <a:gd name="connsiteY614" fmla="*/ 568484 h 825009"/>
                  <a:gd name="connsiteX615" fmla="*/ 793758 w 1580086"/>
                  <a:gd name="connsiteY615" fmla="*/ 577452 h 825009"/>
                  <a:gd name="connsiteX616" fmla="*/ 785959 w 1580086"/>
                  <a:gd name="connsiteY616" fmla="*/ 582532 h 825009"/>
                  <a:gd name="connsiteX617" fmla="*/ 773360 w 1580086"/>
                  <a:gd name="connsiteY617" fmla="*/ 582134 h 825009"/>
                  <a:gd name="connsiteX618" fmla="*/ 766225 w 1580086"/>
                  <a:gd name="connsiteY618" fmla="*/ 576583 h 825009"/>
                  <a:gd name="connsiteX619" fmla="*/ 766784 w 1580086"/>
                  <a:gd name="connsiteY619" fmla="*/ 567615 h 825009"/>
                  <a:gd name="connsiteX620" fmla="*/ 774582 w 1580086"/>
                  <a:gd name="connsiteY620" fmla="*/ 562535 h 825009"/>
                  <a:gd name="connsiteX621" fmla="*/ 780997 w 1580086"/>
                  <a:gd name="connsiteY621" fmla="*/ 560876 h 825009"/>
                  <a:gd name="connsiteX622" fmla="*/ 1323698 w 1580086"/>
                  <a:gd name="connsiteY622" fmla="*/ 556403 h 825009"/>
                  <a:gd name="connsiteX623" fmla="*/ 1330624 w 1580086"/>
                  <a:gd name="connsiteY623" fmla="*/ 558514 h 825009"/>
                  <a:gd name="connsiteX624" fmla="*/ 1338776 w 1580086"/>
                  <a:gd name="connsiteY624" fmla="*/ 564456 h 825009"/>
                  <a:gd name="connsiteX625" fmla="*/ 1338611 w 1580086"/>
                  <a:gd name="connsiteY625" fmla="*/ 574367 h 825009"/>
                  <a:gd name="connsiteX626" fmla="*/ 1302260 w 1580086"/>
                  <a:gd name="connsiteY626" fmla="*/ 599641 h 825009"/>
                  <a:gd name="connsiteX627" fmla="*/ 1288337 w 1580086"/>
                  <a:gd name="connsiteY627" fmla="*/ 599526 h 825009"/>
                  <a:gd name="connsiteX628" fmla="*/ 1280186 w 1580086"/>
                  <a:gd name="connsiteY628" fmla="*/ 593584 h 825009"/>
                  <a:gd name="connsiteX629" fmla="*/ 1280350 w 1580086"/>
                  <a:gd name="connsiteY629" fmla="*/ 583673 h 825009"/>
                  <a:gd name="connsiteX630" fmla="*/ 1316703 w 1580086"/>
                  <a:gd name="connsiteY630" fmla="*/ 558397 h 825009"/>
                  <a:gd name="connsiteX631" fmla="*/ 1323698 w 1580086"/>
                  <a:gd name="connsiteY631" fmla="*/ 556403 h 825009"/>
                  <a:gd name="connsiteX632" fmla="*/ 544179 w 1580086"/>
                  <a:gd name="connsiteY632" fmla="*/ 556403 h 825009"/>
                  <a:gd name="connsiteX633" fmla="*/ 551105 w 1580086"/>
                  <a:gd name="connsiteY633" fmla="*/ 558514 h 825009"/>
                  <a:gd name="connsiteX634" fmla="*/ 559258 w 1580086"/>
                  <a:gd name="connsiteY634" fmla="*/ 564456 h 825009"/>
                  <a:gd name="connsiteX635" fmla="*/ 559093 w 1580086"/>
                  <a:gd name="connsiteY635" fmla="*/ 574367 h 825009"/>
                  <a:gd name="connsiteX636" fmla="*/ 522740 w 1580086"/>
                  <a:gd name="connsiteY636" fmla="*/ 599641 h 825009"/>
                  <a:gd name="connsiteX637" fmla="*/ 508818 w 1580086"/>
                  <a:gd name="connsiteY637" fmla="*/ 599526 h 825009"/>
                  <a:gd name="connsiteX638" fmla="*/ 500666 w 1580086"/>
                  <a:gd name="connsiteY638" fmla="*/ 593584 h 825009"/>
                  <a:gd name="connsiteX639" fmla="*/ 500830 w 1580086"/>
                  <a:gd name="connsiteY639" fmla="*/ 583673 h 825009"/>
                  <a:gd name="connsiteX640" fmla="*/ 537184 w 1580086"/>
                  <a:gd name="connsiteY640" fmla="*/ 558397 h 825009"/>
                  <a:gd name="connsiteX641" fmla="*/ 544179 w 1580086"/>
                  <a:gd name="connsiteY641" fmla="*/ 556403 h 825009"/>
                  <a:gd name="connsiteX642" fmla="*/ 1580086 w 1580086"/>
                  <a:gd name="connsiteY642" fmla="*/ 539747 h 825009"/>
                  <a:gd name="connsiteX643" fmla="*/ 1580086 w 1580086"/>
                  <a:gd name="connsiteY643" fmla="*/ 561222 h 825009"/>
                  <a:gd name="connsiteX644" fmla="*/ 1573001 w 1580086"/>
                  <a:gd name="connsiteY644" fmla="*/ 556334 h 825009"/>
                  <a:gd name="connsiteX645" fmla="*/ 1572756 w 1580086"/>
                  <a:gd name="connsiteY645" fmla="*/ 545131 h 825009"/>
                  <a:gd name="connsiteX646" fmla="*/ 1130466 w 1580086"/>
                  <a:gd name="connsiteY646" fmla="*/ 527392 h 825009"/>
                  <a:gd name="connsiteX647" fmla="*/ 1139952 w 1580086"/>
                  <a:gd name="connsiteY647" fmla="*/ 530189 h 825009"/>
                  <a:gd name="connsiteX648" fmla="*/ 1204100 w 1580086"/>
                  <a:gd name="connsiteY648" fmla="*/ 575854 h 825009"/>
                  <a:gd name="connsiteX649" fmla="*/ 1204100 w 1580086"/>
                  <a:gd name="connsiteY649" fmla="*/ 589361 h 825009"/>
                  <a:gd name="connsiteX650" fmla="*/ 1123938 w 1580086"/>
                  <a:gd name="connsiteY650" fmla="*/ 646424 h 825009"/>
                  <a:gd name="connsiteX651" fmla="*/ 1104965 w 1580086"/>
                  <a:gd name="connsiteY651" fmla="*/ 646424 h 825009"/>
                  <a:gd name="connsiteX652" fmla="*/ 1040817 w 1580086"/>
                  <a:gd name="connsiteY652" fmla="*/ 600759 h 825009"/>
                  <a:gd name="connsiteX653" fmla="*/ 1040817 w 1580086"/>
                  <a:gd name="connsiteY653" fmla="*/ 587253 h 825009"/>
                  <a:gd name="connsiteX654" fmla="*/ 1120979 w 1580086"/>
                  <a:gd name="connsiteY654" fmla="*/ 530189 h 825009"/>
                  <a:gd name="connsiteX655" fmla="*/ 1130466 w 1580086"/>
                  <a:gd name="connsiteY655" fmla="*/ 527392 h 825009"/>
                  <a:gd name="connsiteX656" fmla="*/ 350946 w 1580086"/>
                  <a:gd name="connsiteY656" fmla="*/ 527392 h 825009"/>
                  <a:gd name="connsiteX657" fmla="*/ 360432 w 1580086"/>
                  <a:gd name="connsiteY657" fmla="*/ 530189 h 825009"/>
                  <a:gd name="connsiteX658" fmla="*/ 424580 w 1580086"/>
                  <a:gd name="connsiteY658" fmla="*/ 575854 h 825009"/>
                  <a:gd name="connsiteX659" fmla="*/ 424580 w 1580086"/>
                  <a:gd name="connsiteY659" fmla="*/ 589361 h 825009"/>
                  <a:gd name="connsiteX660" fmla="*/ 344419 w 1580086"/>
                  <a:gd name="connsiteY660" fmla="*/ 646424 h 825009"/>
                  <a:gd name="connsiteX661" fmla="*/ 325446 w 1580086"/>
                  <a:gd name="connsiteY661" fmla="*/ 646424 h 825009"/>
                  <a:gd name="connsiteX662" fmla="*/ 261297 w 1580086"/>
                  <a:gd name="connsiteY662" fmla="*/ 600759 h 825009"/>
                  <a:gd name="connsiteX663" fmla="*/ 261297 w 1580086"/>
                  <a:gd name="connsiteY663" fmla="*/ 587253 h 825009"/>
                  <a:gd name="connsiteX664" fmla="*/ 341459 w 1580086"/>
                  <a:gd name="connsiteY664" fmla="*/ 530189 h 825009"/>
                  <a:gd name="connsiteX665" fmla="*/ 350946 w 1580086"/>
                  <a:gd name="connsiteY665" fmla="*/ 527392 h 825009"/>
                  <a:gd name="connsiteX666" fmla="*/ 912036 w 1580086"/>
                  <a:gd name="connsiteY666" fmla="*/ 525292 h 825009"/>
                  <a:gd name="connsiteX667" fmla="*/ 921519 w 1580086"/>
                  <a:gd name="connsiteY667" fmla="*/ 528088 h 825009"/>
                  <a:gd name="connsiteX668" fmla="*/ 977266 w 1580086"/>
                  <a:gd name="connsiteY668" fmla="*/ 567773 h 825009"/>
                  <a:gd name="connsiteX669" fmla="*/ 977266 w 1580086"/>
                  <a:gd name="connsiteY669" fmla="*/ 581272 h 825009"/>
                  <a:gd name="connsiteX670" fmla="*/ 939272 w 1580086"/>
                  <a:gd name="connsiteY670" fmla="*/ 608320 h 825009"/>
                  <a:gd name="connsiteX671" fmla="*/ 920307 w 1580086"/>
                  <a:gd name="connsiteY671" fmla="*/ 608320 h 825009"/>
                  <a:gd name="connsiteX672" fmla="*/ 864559 w 1580086"/>
                  <a:gd name="connsiteY672" fmla="*/ 568635 h 825009"/>
                  <a:gd name="connsiteX673" fmla="*/ 864559 w 1580086"/>
                  <a:gd name="connsiteY673" fmla="*/ 555136 h 825009"/>
                  <a:gd name="connsiteX674" fmla="*/ 902554 w 1580086"/>
                  <a:gd name="connsiteY674" fmla="*/ 528088 h 825009"/>
                  <a:gd name="connsiteX675" fmla="*/ 912036 w 1580086"/>
                  <a:gd name="connsiteY675" fmla="*/ 525292 h 825009"/>
                  <a:gd name="connsiteX676" fmla="*/ 132517 w 1580086"/>
                  <a:gd name="connsiteY676" fmla="*/ 525292 h 825009"/>
                  <a:gd name="connsiteX677" fmla="*/ 142000 w 1580086"/>
                  <a:gd name="connsiteY677" fmla="*/ 528088 h 825009"/>
                  <a:gd name="connsiteX678" fmla="*/ 197747 w 1580086"/>
                  <a:gd name="connsiteY678" fmla="*/ 567773 h 825009"/>
                  <a:gd name="connsiteX679" fmla="*/ 197747 w 1580086"/>
                  <a:gd name="connsiteY679" fmla="*/ 581272 h 825009"/>
                  <a:gd name="connsiteX680" fmla="*/ 159752 w 1580086"/>
                  <a:gd name="connsiteY680" fmla="*/ 608320 h 825009"/>
                  <a:gd name="connsiteX681" fmla="*/ 140787 w 1580086"/>
                  <a:gd name="connsiteY681" fmla="*/ 608320 h 825009"/>
                  <a:gd name="connsiteX682" fmla="*/ 97974 w 1580086"/>
                  <a:gd name="connsiteY682" fmla="*/ 577843 h 825009"/>
                  <a:gd name="connsiteX683" fmla="*/ 115598 w 1580086"/>
                  <a:gd name="connsiteY683" fmla="*/ 533383 h 825009"/>
                  <a:gd name="connsiteX684" fmla="*/ 123036 w 1580086"/>
                  <a:gd name="connsiteY684" fmla="*/ 528088 h 825009"/>
                  <a:gd name="connsiteX685" fmla="*/ 132517 w 1580086"/>
                  <a:gd name="connsiteY685" fmla="*/ 525292 h 825009"/>
                  <a:gd name="connsiteX686" fmla="*/ 825373 w 1580086"/>
                  <a:gd name="connsiteY686" fmla="*/ 523775 h 825009"/>
                  <a:gd name="connsiteX687" fmla="*/ 833293 w 1580086"/>
                  <a:gd name="connsiteY687" fmla="*/ 526008 h 825009"/>
                  <a:gd name="connsiteX688" fmla="*/ 842765 w 1580086"/>
                  <a:gd name="connsiteY688" fmla="*/ 532544 h 825009"/>
                  <a:gd name="connsiteX689" fmla="*/ 843011 w 1580086"/>
                  <a:gd name="connsiteY689" fmla="*/ 543745 h 825009"/>
                  <a:gd name="connsiteX690" fmla="*/ 817212 w 1580086"/>
                  <a:gd name="connsiteY690" fmla="*/ 562693 h 825009"/>
                  <a:gd name="connsiteX691" fmla="*/ 801475 w 1580086"/>
                  <a:gd name="connsiteY691" fmla="*/ 562868 h 825009"/>
                  <a:gd name="connsiteX692" fmla="*/ 792004 w 1580086"/>
                  <a:gd name="connsiteY692" fmla="*/ 556334 h 825009"/>
                  <a:gd name="connsiteX693" fmla="*/ 791758 w 1580086"/>
                  <a:gd name="connsiteY693" fmla="*/ 545131 h 825009"/>
                  <a:gd name="connsiteX694" fmla="*/ 817555 w 1580086"/>
                  <a:gd name="connsiteY694" fmla="*/ 526183 h 825009"/>
                  <a:gd name="connsiteX695" fmla="*/ 825373 w 1580086"/>
                  <a:gd name="connsiteY695" fmla="*/ 523775 h 825009"/>
                  <a:gd name="connsiteX696" fmla="*/ 1474677 w 1580086"/>
                  <a:gd name="connsiteY696" fmla="*/ 523537 h 825009"/>
                  <a:gd name="connsiteX697" fmla="*/ 1509821 w 1580086"/>
                  <a:gd name="connsiteY697" fmla="*/ 523538 h 825009"/>
                  <a:gd name="connsiteX698" fmla="*/ 1529490 w 1580086"/>
                  <a:gd name="connsiteY698" fmla="*/ 537539 h 825009"/>
                  <a:gd name="connsiteX699" fmla="*/ 1529490 w 1580086"/>
                  <a:gd name="connsiteY699" fmla="*/ 554133 h 825009"/>
                  <a:gd name="connsiteX700" fmla="*/ 1509822 w 1580086"/>
                  <a:gd name="connsiteY700" fmla="*/ 568132 h 825009"/>
                  <a:gd name="connsiteX701" fmla="*/ 1474677 w 1580086"/>
                  <a:gd name="connsiteY701" fmla="*/ 568132 h 825009"/>
                  <a:gd name="connsiteX702" fmla="*/ 1455009 w 1580086"/>
                  <a:gd name="connsiteY702" fmla="*/ 554133 h 825009"/>
                  <a:gd name="connsiteX703" fmla="*/ 1455009 w 1580086"/>
                  <a:gd name="connsiteY703" fmla="*/ 537538 h 825009"/>
                  <a:gd name="connsiteX704" fmla="*/ 1474677 w 1580086"/>
                  <a:gd name="connsiteY704" fmla="*/ 523537 h 825009"/>
                  <a:gd name="connsiteX705" fmla="*/ 695157 w 1580086"/>
                  <a:gd name="connsiteY705" fmla="*/ 523537 h 825009"/>
                  <a:gd name="connsiteX706" fmla="*/ 730302 w 1580086"/>
                  <a:gd name="connsiteY706" fmla="*/ 523538 h 825009"/>
                  <a:gd name="connsiteX707" fmla="*/ 749970 w 1580086"/>
                  <a:gd name="connsiteY707" fmla="*/ 537539 h 825009"/>
                  <a:gd name="connsiteX708" fmla="*/ 749970 w 1580086"/>
                  <a:gd name="connsiteY708" fmla="*/ 554133 h 825009"/>
                  <a:gd name="connsiteX709" fmla="*/ 730302 w 1580086"/>
                  <a:gd name="connsiteY709" fmla="*/ 568132 h 825009"/>
                  <a:gd name="connsiteX710" fmla="*/ 695157 w 1580086"/>
                  <a:gd name="connsiteY710" fmla="*/ 568132 h 825009"/>
                  <a:gd name="connsiteX711" fmla="*/ 675490 w 1580086"/>
                  <a:gd name="connsiteY711" fmla="*/ 554133 h 825009"/>
                  <a:gd name="connsiteX712" fmla="*/ 675490 w 1580086"/>
                  <a:gd name="connsiteY712" fmla="*/ 537538 h 825009"/>
                  <a:gd name="connsiteX713" fmla="*/ 695157 w 1580086"/>
                  <a:gd name="connsiteY713" fmla="*/ 523537 h 825009"/>
                  <a:gd name="connsiteX714" fmla="*/ 1111007 w 1580086"/>
                  <a:gd name="connsiteY714" fmla="*/ 480911 h 825009"/>
                  <a:gd name="connsiteX715" fmla="*/ 1116679 w 1580086"/>
                  <a:gd name="connsiteY715" fmla="*/ 482668 h 825009"/>
                  <a:gd name="connsiteX716" fmla="*/ 1142342 w 1580086"/>
                  <a:gd name="connsiteY716" fmla="*/ 501595 h 825009"/>
                  <a:gd name="connsiteX717" fmla="*/ 1142139 w 1580086"/>
                  <a:gd name="connsiteY717" fmla="*/ 509729 h 825009"/>
                  <a:gd name="connsiteX718" fmla="*/ 1133331 w 1580086"/>
                  <a:gd name="connsiteY718" fmla="*/ 515782 h 825009"/>
                  <a:gd name="connsiteX719" fmla="*/ 1121904 w 1580086"/>
                  <a:gd name="connsiteY719" fmla="*/ 515637 h 825009"/>
                  <a:gd name="connsiteX720" fmla="*/ 1096242 w 1580086"/>
                  <a:gd name="connsiteY720" fmla="*/ 496710 h 825009"/>
                  <a:gd name="connsiteX721" fmla="*/ 1096444 w 1580086"/>
                  <a:gd name="connsiteY721" fmla="*/ 488575 h 825009"/>
                  <a:gd name="connsiteX722" fmla="*/ 1105252 w 1580086"/>
                  <a:gd name="connsiteY722" fmla="*/ 482524 h 825009"/>
                  <a:gd name="connsiteX723" fmla="*/ 1111007 w 1580086"/>
                  <a:gd name="connsiteY723" fmla="*/ 480911 h 825009"/>
                  <a:gd name="connsiteX724" fmla="*/ 331487 w 1580086"/>
                  <a:gd name="connsiteY724" fmla="*/ 480911 h 825009"/>
                  <a:gd name="connsiteX725" fmla="*/ 337159 w 1580086"/>
                  <a:gd name="connsiteY725" fmla="*/ 482668 h 825009"/>
                  <a:gd name="connsiteX726" fmla="*/ 362823 w 1580086"/>
                  <a:gd name="connsiteY726" fmla="*/ 501595 h 825009"/>
                  <a:gd name="connsiteX727" fmla="*/ 362621 w 1580086"/>
                  <a:gd name="connsiteY727" fmla="*/ 509729 h 825009"/>
                  <a:gd name="connsiteX728" fmla="*/ 353811 w 1580086"/>
                  <a:gd name="connsiteY728" fmla="*/ 515782 h 825009"/>
                  <a:gd name="connsiteX729" fmla="*/ 342385 w 1580086"/>
                  <a:gd name="connsiteY729" fmla="*/ 515637 h 825009"/>
                  <a:gd name="connsiteX730" fmla="*/ 316722 w 1580086"/>
                  <a:gd name="connsiteY730" fmla="*/ 496710 h 825009"/>
                  <a:gd name="connsiteX731" fmla="*/ 316924 w 1580086"/>
                  <a:gd name="connsiteY731" fmla="*/ 488575 h 825009"/>
                  <a:gd name="connsiteX732" fmla="*/ 325733 w 1580086"/>
                  <a:gd name="connsiteY732" fmla="*/ 482524 h 825009"/>
                  <a:gd name="connsiteX733" fmla="*/ 331487 w 1580086"/>
                  <a:gd name="connsiteY733" fmla="*/ 480911 h 825009"/>
                  <a:gd name="connsiteX734" fmla="*/ 140124 w 1580086"/>
                  <a:gd name="connsiteY734" fmla="*/ 471510 h 825009"/>
                  <a:gd name="connsiteX735" fmla="*/ 147198 w 1580086"/>
                  <a:gd name="connsiteY735" fmla="*/ 473311 h 825009"/>
                  <a:gd name="connsiteX736" fmla="*/ 157642 w 1580086"/>
                  <a:gd name="connsiteY736" fmla="*/ 489023 h 825009"/>
                  <a:gd name="connsiteX737" fmla="*/ 148834 w 1580086"/>
                  <a:gd name="connsiteY737" fmla="*/ 506556 h 825009"/>
                  <a:gd name="connsiteX738" fmla="*/ 126761 w 1580086"/>
                  <a:gd name="connsiteY738" fmla="*/ 513990 h 825009"/>
                  <a:gd name="connsiteX739" fmla="*/ 123604 w 1580086"/>
                  <a:gd name="connsiteY739" fmla="*/ 513187 h 825009"/>
                  <a:gd name="connsiteX740" fmla="*/ 892474 w 1580086"/>
                  <a:gd name="connsiteY740" fmla="*/ 465618 h 825009"/>
                  <a:gd name="connsiteX741" fmla="*/ 899261 w 1580086"/>
                  <a:gd name="connsiteY741" fmla="*/ 466320 h 825009"/>
                  <a:gd name="connsiteX742" fmla="*/ 926717 w 1580086"/>
                  <a:gd name="connsiteY742" fmla="*/ 473311 h 825009"/>
                  <a:gd name="connsiteX743" fmla="*/ 937162 w 1580086"/>
                  <a:gd name="connsiteY743" fmla="*/ 489023 h 825009"/>
                  <a:gd name="connsiteX744" fmla="*/ 928354 w 1580086"/>
                  <a:gd name="connsiteY744" fmla="*/ 506556 h 825009"/>
                  <a:gd name="connsiteX745" fmla="*/ 906279 w 1580086"/>
                  <a:gd name="connsiteY745" fmla="*/ 513990 h 825009"/>
                  <a:gd name="connsiteX746" fmla="*/ 878822 w 1580086"/>
                  <a:gd name="connsiteY746" fmla="*/ 507001 h 825009"/>
                  <a:gd name="connsiteX747" fmla="*/ 868378 w 1580086"/>
                  <a:gd name="connsiteY747" fmla="*/ 491287 h 825009"/>
                  <a:gd name="connsiteX748" fmla="*/ 877186 w 1580086"/>
                  <a:gd name="connsiteY748" fmla="*/ 473754 h 825009"/>
                  <a:gd name="connsiteX749" fmla="*/ 892474 w 1580086"/>
                  <a:gd name="connsiteY749" fmla="*/ 465618 h 825009"/>
                  <a:gd name="connsiteX750" fmla="*/ 1257034 w 1580086"/>
                  <a:gd name="connsiteY750" fmla="*/ 464921 h 825009"/>
                  <a:gd name="connsiteX751" fmla="*/ 1284208 w 1580086"/>
                  <a:gd name="connsiteY751" fmla="*/ 472933 h 825009"/>
                  <a:gd name="connsiteX752" fmla="*/ 1325370 w 1580086"/>
                  <a:gd name="connsiteY752" fmla="*/ 502235 h 825009"/>
                  <a:gd name="connsiteX753" fmla="*/ 1333812 w 1580086"/>
                  <a:gd name="connsiteY753" fmla="*/ 511285 h 825009"/>
                  <a:gd name="connsiteX754" fmla="*/ 1335868 w 1580086"/>
                  <a:gd name="connsiteY754" fmla="*/ 518809 h 825009"/>
                  <a:gd name="connsiteX755" fmla="*/ 1336511 w 1580086"/>
                  <a:gd name="connsiteY755" fmla="*/ 518809 h 825009"/>
                  <a:gd name="connsiteX756" fmla="*/ 1336625 w 1580086"/>
                  <a:gd name="connsiteY756" fmla="*/ 519230 h 825009"/>
                  <a:gd name="connsiteX757" fmla="*/ 1336189 w 1580086"/>
                  <a:gd name="connsiteY757" fmla="*/ 519981 h 825009"/>
                  <a:gd name="connsiteX758" fmla="*/ 1336625 w 1580086"/>
                  <a:gd name="connsiteY758" fmla="*/ 521580 h 825009"/>
                  <a:gd name="connsiteX759" fmla="*/ 1335258 w 1580086"/>
                  <a:gd name="connsiteY759" fmla="*/ 521580 h 825009"/>
                  <a:gd name="connsiteX760" fmla="*/ 1325370 w 1580086"/>
                  <a:gd name="connsiteY760" fmla="*/ 538575 h 825009"/>
                  <a:gd name="connsiteX761" fmla="*/ 1284208 w 1580086"/>
                  <a:gd name="connsiteY761" fmla="*/ 567877 h 825009"/>
                  <a:gd name="connsiteX762" fmla="*/ 1229858 w 1580086"/>
                  <a:gd name="connsiteY762" fmla="*/ 567877 h 825009"/>
                  <a:gd name="connsiteX763" fmla="*/ 1188697 w 1580086"/>
                  <a:gd name="connsiteY763" fmla="*/ 538575 h 825009"/>
                  <a:gd name="connsiteX764" fmla="*/ 1178807 w 1580086"/>
                  <a:gd name="connsiteY764" fmla="*/ 521580 h 825009"/>
                  <a:gd name="connsiteX765" fmla="*/ 1177441 w 1580086"/>
                  <a:gd name="connsiteY765" fmla="*/ 521580 h 825009"/>
                  <a:gd name="connsiteX766" fmla="*/ 1177878 w 1580086"/>
                  <a:gd name="connsiteY766" fmla="*/ 519981 h 825009"/>
                  <a:gd name="connsiteX767" fmla="*/ 1177441 w 1580086"/>
                  <a:gd name="connsiteY767" fmla="*/ 519230 h 825009"/>
                  <a:gd name="connsiteX768" fmla="*/ 1177556 w 1580086"/>
                  <a:gd name="connsiteY768" fmla="*/ 518809 h 825009"/>
                  <a:gd name="connsiteX769" fmla="*/ 1178199 w 1580086"/>
                  <a:gd name="connsiteY769" fmla="*/ 518809 h 825009"/>
                  <a:gd name="connsiteX770" fmla="*/ 1180254 w 1580086"/>
                  <a:gd name="connsiteY770" fmla="*/ 511285 h 825009"/>
                  <a:gd name="connsiteX771" fmla="*/ 1188697 w 1580086"/>
                  <a:gd name="connsiteY771" fmla="*/ 502235 h 825009"/>
                  <a:gd name="connsiteX772" fmla="*/ 1229858 w 1580086"/>
                  <a:gd name="connsiteY772" fmla="*/ 472934 h 825009"/>
                  <a:gd name="connsiteX773" fmla="*/ 1257034 w 1580086"/>
                  <a:gd name="connsiteY773" fmla="*/ 464921 h 825009"/>
                  <a:gd name="connsiteX774" fmla="*/ 1021799 w 1580086"/>
                  <a:gd name="connsiteY774" fmla="*/ 464921 h 825009"/>
                  <a:gd name="connsiteX775" fmla="*/ 1048974 w 1580086"/>
                  <a:gd name="connsiteY775" fmla="*/ 472933 h 825009"/>
                  <a:gd name="connsiteX776" fmla="*/ 1090137 w 1580086"/>
                  <a:gd name="connsiteY776" fmla="*/ 502234 h 825009"/>
                  <a:gd name="connsiteX777" fmla="*/ 1099780 w 1580086"/>
                  <a:gd name="connsiteY777" fmla="*/ 518809 h 825009"/>
                  <a:gd name="connsiteX778" fmla="*/ 1101277 w 1580086"/>
                  <a:gd name="connsiteY778" fmla="*/ 518809 h 825009"/>
                  <a:gd name="connsiteX779" fmla="*/ 1101391 w 1580086"/>
                  <a:gd name="connsiteY779" fmla="*/ 519230 h 825009"/>
                  <a:gd name="connsiteX780" fmla="*/ 1100709 w 1580086"/>
                  <a:gd name="connsiteY780" fmla="*/ 520406 h 825009"/>
                  <a:gd name="connsiteX781" fmla="*/ 1101391 w 1580086"/>
                  <a:gd name="connsiteY781" fmla="*/ 521580 h 825009"/>
                  <a:gd name="connsiteX782" fmla="*/ 1100025 w 1580086"/>
                  <a:gd name="connsiteY782" fmla="*/ 521580 h 825009"/>
                  <a:gd name="connsiteX783" fmla="*/ 1090137 w 1580086"/>
                  <a:gd name="connsiteY783" fmla="*/ 538575 h 825009"/>
                  <a:gd name="connsiteX784" fmla="*/ 1048974 w 1580086"/>
                  <a:gd name="connsiteY784" fmla="*/ 567876 h 825009"/>
                  <a:gd name="connsiteX785" fmla="*/ 994625 w 1580086"/>
                  <a:gd name="connsiteY785" fmla="*/ 567876 h 825009"/>
                  <a:gd name="connsiteX786" fmla="*/ 953462 w 1580086"/>
                  <a:gd name="connsiteY786" fmla="*/ 538575 h 825009"/>
                  <a:gd name="connsiteX787" fmla="*/ 943572 w 1580086"/>
                  <a:gd name="connsiteY787" fmla="*/ 521580 h 825009"/>
                  <a:gd name="connsiteX788" fmla="*/ 942206 w 1580086"/>
                  <a:gd name="connsiteY788" fmla="*/ 521580 h 825009"/>
                  <a:gd name="connsiteX789" fmla="*/ 942890 w 1580086"/>
                  <a:gd name="connsiteY789" fmla="*/ 520406 h 825009"/>
                  <a:gd name="connsiteX790" fmla="*/ 942206 w 1580086"/>
                  <a:gd name="connsiteY790" fmla="*/ 519230 h 825009"/>
                  <a:gd name="connsiteX791" fmla="*/ 942321 w 1580086"/>
                  <a:gd name="connsiteY791" fmla="*/ 518809 h 825009"/>
                  <a:gd name="connsiteX792" fmla="*/ 943818 w 1580086"/>
                  <a:gd name="connsiteY792" fmla="*/ 518809 h 825009"/>
                  <a:gd name="connsiteX793" fmla="*/ 953462 w 1580086"/>
                  <a:gd name="connsiteY793" fmla="*/ 502234 h 825009"/>
                  <a:gd name="connsiteX794" fmla="*/ 994625 w 1580086"/>
                  <a:gd name="connsiteY794" fmla="*/ 472933 h 825009"/>
                  <a:gd name="connsiteX795" fmla="*/ 1021799 w 1580086"/>
                  <a:gd name="connsiteY795" fmla="*/ 464921 h 825009"/>
                  <a:gd name="connsiteX796" fmla="*/ 477514 w 1580086"/>
                  <a:gd name="connsiteY796" fmla="*/ 464921 h 825009"/>
                  <a:gd name="connsiteX797" fmla="*/ 504688 w 1580086"/>
                  <a:gd name="connsiteY797" fmla="*/ 472933 h 825009"/>
                  <a:gd name="connsiteX798" fmla="*/ 545850 w 1580086"/>
                  <a:gd name="connsiteY798" fmla="*/ 502235 h 825009"/>
                  <a:gd name="connsiteX799" fmla="*/ 554292 w 1580086"/>
                  <a:gd name="connsiteY799" fmla="*/ 511285 h 825009"/>
                  <a:gd name="connsiteX800" fmla="*/ 556349 w 1580086"/>
                  <a:gd name="connsiteY800" fmla="*/ 518809 h 825009"/>
                  <a:gd name="connsiteX801" fmla="*/ 556991 w 1580086"/>
                  <a:gd name="connsiteY801" fmla="*/ 518809 h 825009"/>
                  <a:gd name="connsiteX802" fmla="*/ 557106 w 1580086"/>
                  <a:gd name="connsiteY802" fmla="*/ 519230 h 825009"/>
                  <a:gd name="connsiteX803" fmla="*/ 556670 w 1580086"/>
                  <a:gd name="connsiteY803" fmla="*/ 519981 h 825009"/>
                  <a:gd name="connsiteX804" fmla="*/ 557106 w 1580086"/>
                  <a:gd name="connsiteY804" fmla="*/ 521580 h 825009"/>
                  <a:gd name="connsiteX805" fmla="*/ 555740 w 1580086"/>
                  <a:gd name="connsiteY805" fmla="*/ 521580 h 825009"/>
                  <a:gd name="connsiteX806" fmla="*/ 545850 w 1580086"/>
                  <a:gd name="connsiteY806" fmla="*/ 538575 h 825009"/>
                  <a:gd name="connsiteX807" fmla="*/ 504688 w 1580086"/>
                  <a:gd name="connsiteY807" fmla="*/ 567877 h 825009"/>
                  <a:gd name="connsiteX808" fmla="*/ 450339 w 1580086"/>
                  <a:gd name="connsiteY808" fmla="*/ 567877 h 825009"/>
                  <a:gd name="connsiteX809" fmla="*/ 409177 w 1580086"/>
                  <a:gd name="connsiteY809" fmla="*/ 538575 h 825009"/>
                  <a:gd name="connsiteX810" fmla="*/ 399287 w 1580086"/>
                  <a:gd name="connsiteY810" fmla="*/ 521580 h 825009"/>
                  <a:gd name="connsiteX811" fmla="*/ 397921 w 1580086"/>
                  <a:gd name="connsiteY811" fmla="*/ 521580 h 825009"/>
                  <a:gd name="connsiteX812" fmla="*/ 398358 w 1580086"/>
                  <a:gd name="connsiteY812" fmla="*/ 519981 h 825009"/>
                  <a:gd name="connsiteX813" fmla="*/ 397921 w 1580086"/>
                  <a:gd name="connsiteY813" fmla="*/ 519230 h 825009"/>
                  <a:gd name="connsiteX814" fmla="*/ 398037 w 1580086"/>
                  <a:gd name="connsiteY814" fmla="*/ 518809 h 825009"/>
                  <a:gd name="connsiteX815" fmla="*/ 398679 w 1580086"/>
                  <a:gd name="connsiteY815" fmla="*/ 518809 h 825009"/>
                  <a:gd name="connsiteX816" fmla="*/ 400735 w 1580086"/>
                  <a:gd name="connsiteY816" fmla="*/ 511285 h 825009"/>
                  <a:gd name="connsiteX817" fmla="*/ 409177 w 1580086"/>
                  <a:gd name="connsiteY817" fmla="*/ 502235 h 825009"/>
                  <a:gd name="connsiteX818" fmla="*/ 450339 w 1580086"/>
                  <a:gd name="connsiteY818" fmla="*/ 472934 h 825009"/>
                  <a:gd name="connsiteX819" fmla="*/ 477514 w 1580086"/>
                  <a:gd name="connsiteY819" fmla="*/ 464921 h 825009"/>
                  <a:gd name="connsiteX820" fmla="*/ 242280 w 1580086"/>
                  <a:gd name="connsiteY820" fmla="*/ 464921 h 825009"/>
                  <a:gd name="connsiteX821" fmla="*/ 269455 w 1580086"/>
                  <a:gd name="connsiteY821" fmla="*/ 472933 h 825009"/>
                  <a:gd name="connsiteX822" fmla="*/ 310617 w 1580086"/>
                  <a:gd name="connsiteY822" fmla="*/ 502234 h 825009"/>
                  <a:gd name="connsiteX823" fmla="*/ 320260 w 1580086"/>
                  <a:gd name="connsiteY823" fmla="*/ 518809 h 825009"/>
                  <a:gd name="connsiteX824" fmla="*/ 321758 w 1580086"/>
                  <a:gd name="connsiteY824" fmla="*/ 518809 h 825009"/>
                  <a:gd name="connsiteX825" fmla="*/ 321873 w 1580086"/>
                  <a:gd name="connsiteY825" fmla="*/ 519230 h 825009"/>
                  <a:gd name="connsiteX826" fmla="*/ 321190 w 1580086"/>
                  <a:gd name="connsiteY826" fmla="*/ 520406 h 825009"/>
                  <a:gd name="connsiteX827" fmla="*/ 321873 w 1580086"/>
                  <a:gd name="connsiteY827" fmla="*/ 521580 h 825009"/>
                  <a:gd name="connsiteX828" fmla="*/ 320506 w 1580086"/>
                  <a:gd name="connsiteY828" fmla="*/ 521580 h 825009"/>
                  <a:gd name="connsiteX829" fmla="*/ 310617 w 1580086"/>
                  <a:gd name="connsiteY829" fmla="*/ 538575 h 825009"/>
                  <a:gd name="connsiteX830" fmla="*/ 269455 w 1580086"/>
                  <a:gd name="connsiteY830" fmla="*/ 567876 h 825009"/>
                  <a:gd name="connsiteX831" fmla="*/ 215105 w 1580086"/>
                  <a:gd name="connsiteY831" fmla="*/ 567876 h 825009"/>
                  <a:gd name="connsiteX832" fmla="*/ 173943 w 1580086"/>
                  <a:gd name="connsiteY832" fmla="*/ 538575 h 825009"/>
                  <a:gd name="connsiteX833" fmla="*/ 164054 w 1580086"/>
                  <a:gd name="connsiteY833" fmla="*/ 521580 h 825009"/>
                  <a:gd name="connsiteX834" fmla="*/ 162688 w 1580086"/>
                  <a:gd name="connsiteY834" fmla="*/ 521580 h 825009"/>
                  <a:gd name="connsiteX835" fmla="*/ 163371 w 1580086"/>
                  <a:gd name="connsiteY835" fmla="*/ 520406 h 825009"/>
                  <a:gd name="connsiteX836" fmla="*/ 162688 w 1580086"/>
                  <a:gd name="connsiteY836" fmla="*/ 519230 h 825009"/>
                  <a:gd name="connsiteX837" fmla="*/ 162803 w 1580086"/>
                  <a:gd name="connsiteY837" fmla="*/ 518809 h 825009"/>
                  <a:gd name="connsiteX838" fmla="*/ 164299 w 1580086"/>
                  <a:gd name="connsiteY838" fmla="*/ 518809 h 825009"/>
                  <a:gd name="connsiteX839" fmla="*/ 173943 w 1580086"/>
                  <a:gd name="connsiteY839" fmla="*/ 502234 h 825009"/>
                  <a:gd name="connsiteX840" fmla="*/ 215105 w 1580086"/>
                  <a:gd name="connsiteY840" fmla="*/ 472933 h 825009"/>
                  <a:gd name="connsiteX841" fmla="*/ 242280 w 1580086"/>
                  <a:gd name="connsiteY841" fmla="*/ 464921 h 825009"/>
                  <a:gd name="connsiteX842" fmla="*/ 1329113 w 1580086"/>
                  <a:gd name="connsiteY842" fmla="*/ 456762 h 825009"/>
                  <a:gd name="connsiteX843" fmla="*/ 1334996 w 1580086"/>
                  <a:gd name="connsiteY843" fmla="*/ 460018 h 825009"/>
                  <a:gd name="connsiteX844" fmla="*/ 1342438 w 1580086"/>
                  <a:gd name="connsiteY844" fmla="*/ 469337 h 825009"/>
                  <a:gd name="connsiteX845" fmla="*/ 1338785 w 1580086"/>
                  <a:gd name="connsiteY845" fmla="*/ 478788 h 825009"/>
                  <a:gd name="connsiteX846" fmla="*/ 1325963 w 1580086"/>
                  <a:gd name="connsiteY846" fmla="*/ 483977 h 825009"/>
                  <a:gd name="connsiteX847" fmla="*/ 1312687 w 1580086"/>
                  <a:gd name="connsiteY847" fmla="*/ 481377 h 825009"/>
                  <a:gd name="connsiteX848" fmla="*/ 1305245 w 1580086"/>
                  <a:gd name="connsiteY848" fmla="*/ 472058 h 825009"/>
                  <a:gd name="connsiteX849" fmla="*/ 1308897 w 1580086"/>
                  <a:gd name="connsiteY849" fmla="*/ 462607 h 825009"/>
                  <a:gd name="connsiteX850" fmla="*/ 1321718 w 1580086"/>
                  <a:gd name="connsiteY850" fmla="*/ 457418 h 825009"/>
                  <a:gd name="connsiteX851" fmla="*/ 1329113 w 1580086"/>
                  <a:gd name="connsiteY851" fmla="*/ 456762 h 825009"/>
                  <a:gd name="connsiteX852" fmla="*/ 549595 w 1580086"/>
                  <a:gd name="connsiteY852" fmla="*/ 456762 h 825009"/>
                  <a:gd name="connsiteX853" fmla="*/ 555476 w 1580086"/>
                  <a:gd name="connsiteY853" fmla="*/ 460018 h 825009"/>
                  <a:gd name="connsiteX854" fmla="*/ 562918 w 1580086"/>
                  <a:gd name="connsiteY854" fmla="*/ 469337 h 825009"/>
                  <a:gd name="connsiteX855" fmla="*/ 559265 w 1580086"/>
                  <a:gd name="connsiteY855" fmla="*/ 478788 h 825009"/>
                  <a:gd name="connsiteX856" fmla="*/ 546443 w 1580086"/>
                  <a:gd name="connsiteY856" fmla="*/ 483977 h 825009"/>
                  <a:gd name="connsiteX857" fmla="*/ 533167 w 1580086"/>
                  <a:gd name="connsiteY857" fmla="*/ 481377 h 825009"/>
                  <a:gd name="connsiteX858" fmla="*/ 525726 w 1580086"/>
                  <a:gd name="connsiteY858" fmla="*/ 472058 h 825009"/>
                  <a:gd name="connsiteX859" fmla="*/ 529378 w 1580086"/>
                  <a:gd name="connsiteY859" fmla="*/ 462607 h 825009"/>
                  <a:gd name="connsiteX860" fmla="*/ 542200 w 1580086"/>
                  <a:gd name="connsiteY860" fmla="*/ 457418 h 825009"/>
                  <a:gd name="connsiteX861" fmla="*/ 549595 w 1580086"/>
                  <a:gd name="connsiteY861" fmla="*/ 456762 h 825009"/>
                  <a:gd name="connsiteX862" fmla="*/ 1374785 w 1580086"/>
                  <a:gd name="connsiteY862" fmla="*/ 453957 h 825009"/>
                  <a:gd name="connsiteX863" fmla="*/ 1409187 w 1580086"/>
                  <a:gd name="connsiteY863" fmla="*/ 453957 h 825009"/>
                  <a:gd name="connsiteX864" fmla="*/ 1431901 w 1580086"/>
                  <a:gd name="connsiteY864" fmla="*/ 470126 h 825009"/>
                  <a:gd name="connsiteX865" fmla="*/ 1431901 w 1580086"/>
                  <a:gd name="connsiteY865" fmla="*/ 518809 h 825009"/>
                  <a:gd name="connsiteX866" fmla="*/ 1431901 w 1580086"/>
                  <a:gd name="connsiteY866" fmla="*/ 521580 h 825009"/>
                  <a:gd name="connsiteX867" fmla="*/ 1431901 w 1580086"/>
                  <a:gd name="connsiteY867" fmla="*/ 548772 h 825009"/>
                  <a:gd name="connsiteX868" fmla="*/ 1409187 w 1580086"/>
                  <a:gd name="connsiteY868" fmla="*/ 564940 h 825009"/>
                  <a:gd name="connsiteX869" fmla="*/ 1374785 w 1580086"/>
                  <a:gd name="connsiteY869" fmla="*/ 564940 h 825009"/>
                  <a:gd name="connsiteX870" fmla="*/ 1352071 w 1580086"/>
                  <a:gd name="connsiteY870" fmla="*/ 548772 h 825009"/>
                  <a:gd name="connsiteX871" fmla="*/ 1352071 w 1580086"/>
                  <a:gd name="connsiteY871" fmla="*/ 521580 h 825009"/>
                  <a:gd name="connsiteX872" fmla="*/ 1352071 w 1580086"/>
                  <a:gd name="connsiteY872" fmla="*/ 518809 h 825009"/>
                  <a:gd name="connsiteX873" fmla="*/ 1352071 w 1580086"/>
                  <a:gd name="connsiteY873" fmla="*/ 470126 h 825009"/>
                  <a:gd name="connsiteX874" fmla="*/ 1374785 w 1580086"/>
                  <a:gd name="connsiteY874" fmla="*/ 453957 h 825009"/>
                  <a:gd name="connsiteX875" fmla="*/ 595265 w 1580086"/>
                  <a:gd name="connsiteY875" fmla="*/ 453957 h 825009"/>
                  <a:gd name="connsiteX876" fmla="*/ 629667 w 1580086"/>
                  <a:gd name="connsiteY876" fmla="*/ 453957 h 825009"/>
                  <a:gd name="connsiteX877" fmla="*/ 652381 w 1580086"/>
                  <a:gd name="connsiteY877" fmla="*/ 470126 h 825009"/>
                  <a:gd name="connsiteX878" fmla="*/ 652381 w 1580086"/>
                  <a:gd name="connsiteY878" fmla="*/ 518809 h 825009"/>
                  <a:gd name="connsiteX879" fmla="*/ 652381 w 1580086"/>
                  <a:gd name="connsiteY879" fmla="*/ 521580 h 825009"/>
                  <a:gd name="connsiteX880" fmla="*/ 652381 w 1580086"/>
                  <a:gd name="connsiteY880" fmla="*/ 548772 h 825009"/>
                  <a:gd name="connsiteX881" fmla="*/ 629667 w 1580086"/>
                  <a:gd name="connsiteY881" fmla="*/ 564940 h 825009"/>
                  <a:gd name="connsiteX882" fmla="*/ 595265 w 1580086"/>
                  <a:gd name="connsiteY882" fmla="*/ 564940 h 825009"/>
                  <a:gd name="connsiteX883" fmla="*/ 572551 w 1580086"/>
                  <a:gd name="connsiteY883" fmla="*/ 548772 h 825009"/>
                  <a:gd name="connsiteX884" fmla="*/ 572551 w 1580086"/>
                  <a:gd name="connsiteY884" fmla="*/ 521580 h 825009"/>
                  <a:gd name="connsiteX885" fmla="*/ 572551 w 1580086"/>
                  <a:gd name="connsiteY885" fmla="*/ 518809 h 825009"/>
                  <a:gd name="connsiteX886" fmla="*/ 572551 w 1580086"/>
                  <a:gd name="connsiteY886" fmla="*/ 470126 h 825009"/>
                  <a:gd name="connsiteX887" fmla="*/ 595265 w 1580086"/>
                  <a:gd name="connsiteY887" fmla="*/ 453957 h 825009"/>
                  <a:gd name="connsiteX888" fmla="*/ 1158419 w 1580086"/>
                  <a:gd name="connsiteY888" fmla="*/ 451039 h 825009"/>
                  <a:gd name="connsiteX889" fmla="*/ 1168733 w 1580086"/>
                  <a:gd name="connsiteY889" fmla="*/ 454081 h 825009"/>
                  <a:gd name="connsiteX890" fmla="*/ 1193176 w 1580086"/>
                  <a:gd name="connsiteY890" fmla="*/ 471481 h 825009"/>
                  <a:gd name="connsiteX891" fmla="*/ 1193176 w 1580086"/>
                  <a:gd name="connsiteY891" fmla="*/ 486165 h 825009"/>
                  <a:gd name="connsiteX892" fmla="*/ 1177556 w 1580086"/>
                  <a:gd name="connsiteY892" fmla="*/ 497283 h 825009"/>
                  <a:gd name="connsiteX893" fmla="*/ 1156929 w 1580086"/>
                  <a:gd name="connsiteY893" fmla="*/ 497283 h 825009"/>
                  <a:gd name="connsiteX894" fmla="*/ 1132486 w 1580086"/>
                  <a:gd name="connsiteY894" fmla="*/ 479883 h 825009"/>
                  <a:gd name="connsiteX895" fmla="*/ 1132486 w 1580086"/>
                  <a:gd name="connsiteY895" fmla="*/ 465200 h 825009"/>
                  <a:gd name="connsiteX896" fmla="*/ 1148107 w 1580086"/>
                  <a:gd name="connsiteY896" fmla="*/ 454081 h 825009"/>
                  <a:gd name="connsiteX897" fmla="*/ 1158419 w 1580086"/>
                  <a:gd name="connsiteY897" fmla="*/ 451039 h 825009"/>
                  <a:gd name="connsiteX898" fmla="*/ 378901 w 1580086"/>
                  <a:gd name="connsiteY898" fmla="*/ 451039 h 825009"/>
                  <a:gd name="connsiteX899" fmla="*/ 389213 w 1580086"/>
                  <a:gd name="connsiteY899" fmla="*/ 454081 h 825009"/>
                  <a:gd name="connsiteX900" fmla="*/ 413657 w 1580086"/>
                  <a:gd name="connsiteY900" fmla="*/ 471481 h 825009"/>
                  <a:gd name="connsiteX901" fmla="*/ 413656 w 1580086"/>
                  <a:gd name="connsiteY901" fmla="*/ 486165 h 825009"/>
                  <a:gd name="connsiteX902" fmla="*/ 398036 w 1580086"/>
                  <a:gd name="connsiteY902" fmla="*/ 497283 h 825009"/>
                  <a:gd name="connsiteX903" fmla="*/ 377411 w 1580086"/>
                  <a:gd name="connsiteY903" fmla="*/ 497283 h 825009"/>
                  <a:gd name="connsiteX904" fmla="*/ 352966 w 1580086"/>
                  <a:gd name="connsiteY904" fmla="*/ 479883 h 825009"/>
                  <a:gd name="connsiteX905" fmla="*/ 352966 w 1580086"/>
                  <a:gd name="connsiteY905" fmla="*/ 465200 h 825009"/>
                  <a:gd name="connsiteX906" fmla="*/ 368587 w 1580086"/>
                  <a:gd name="connsiteY906" fmla="*/ 454081 h 825009"/>
                  <a:gd name="connsiteX907" fmla="*/ 378901 w 1580086"/>
                  <a:gd name="connsiteY907" fmla="*/ 451039 h 825009"/>
                  <a:gd name="connsiteX908" fmla="*/ 1279667 w 1580086"/>
                  <a:gd name="connsiteY908" fmla="*/ 437731 h 825009"/>
                  <a:gd name="connsiteX909" fmla="*/ 1285339 w 1580086"/>
                  <a:gd name="connsiteY909" fmla="*/ 439488 h 825009"/>
                  <a:gd name="connsiteX910" fmla="*/ 1293840 w 1580086"/>
                  <a:gd name="connsiteY910" fmla="*/ 445759 h 825009"/>
                  <a:gd name="connsiteX911" fmla="*/ 1293638 w 1580086"/>
                  <a:gd name="connsiteY911" fmla="*/ 453893 h 825009"/>
                  <a:gd name="connsiteX912" fmla="*/ 1284830 w 1580086"/>
                  <a:gd name="connsiteY912" fmla="*/ 459945 h 825009"/>
                  <a:gd name="connsiteX913" fmla="*/ 1273402 w 1580086"/>
                  <a:gd name="connsiteY913" fmla="*/ 459802 h 825009"/>
                  <a:gd name="connsiteX914" fmla="*/ 1264900 w 1580086"/>
                  <a:gd name="connsiteY914" fmla="*/ 453530 h 825009"/>
                  <a:gd name="connsiteX915" fmla="*/ 1265103 w 1580086"/>
                  <a:gd name="connsiteY915" fmla="*/ 445396 h 825009"/>
                  <a:gd name="connsiteX916" fmla="*/ 1273911 w 1580086"/>
                  <a:gd name="connsiteY916" fmla="*/ 439345 h 825009"/>
                  <a:gd name="connsiteX917" fmla="*/ 1279667 w 1580086"/>
                  <a:gd name="connsiteY917" fmla="*/ 437731 h 825009"/>
                  <a:gd name="connsiteX918" fmla="*/ 500147 w 1580086"/>
                  <a:gd name="connsiteY918" fmla="*/ 437731 h 825009"/>
                  <a:gd name="connsiteX919" fmla="*/ 505819 w 1580086"/>
                  <a:gd name="connsiteY919" fmla="*/ 439488 h 825009"/>
                  <a:gd name="connsiteX920" fmla="*/ 514321 w 1580086"/>
                  <a:gd name="connsiteY920" fmla="*/ 445759 h 825009"/>
                  <a:gd name="connsiteX921" fmla="*/ 514119 w 1580086"/>
                  <a:gd name="connsiteY921" fmla="*/ 453893 h 825009"/>
                  <a:gd name="connsiteX922" fmla="*/ 505310 w 1580086"/>
                  <a:gd name="connsiteY922" fmla="*/ 459945 h 825009"/>
                  <a:gd name="connsiteX923" fmla="*/ 493882 w 1580086"/>
                  <a:gd name="connsiteY923" fmla="*/ 459802 h 825009"/>
                  <a:gd name="connsiteX924" fmla="*/ 485381 w 1580086"/>
                  <a:gd name="connsiteY924" fmla="*/ 453530 h 825009"/>
                  <a:gd name="connsiteX925" fmla="*/ 485583 w 1580086"/>
                  <a:gd name="connsiteY925" fmla="*/ 445396 h 825009"/>
                  <a:gd name="connsiteX926" fmla="*/ 494391 w 1580086"/>
                  <a:gd name="connsiteY926" fmla="*/ 439345 h 825009"/>
                  <a:gd name="connsiteX927" fmla="*/ 500147 w 1580086"/>
                  <a:gd name="connsiteY927" fmla="*/ 437731 h 825009"/>
                  <a:gd name="connsiteX928" fmla="*/ 880119 w 1580086"/>
                  <a:gd name="connsiteY928" fmla="*/ 437267 h 825009"/>
                  <a:gd name="connsiteX929" fmla="*/ 886304 w 1580086"/>
                  <a:gd name="connsiteY929" fmla="*/ 439324 h 825009"/>
                  <a:gd name="connsiteX930" fmla="*/ 893439 w 1580086"/>
                  <a:gd name="connsiteY930" fmla="*/ 444874 h 825009"/>
                  <a:gd name="connsiteX931" fmla="*/ 892880 w 1580086"/>
                  <a:gd name="connsiteY931" fmla="*/ 453843 h 825009"/>
                  <a:gd name="connsiteX932" fmla="*/ 885081 w 1580086"/>
                  <a:gd name="connsiteY932" fmla="*/ 458922 h 825009"/>
                  <a:gd name="connsiteX933" fmla="*/ 872483 w 1580086"/>
                  <a:gd name="connsiteY933" fmla="*/ 458524 h 825009"/>
                  <a:gd name="connsiteX934" fmla="*/ 865347 w 1580086"/>
                  <a:gd name="connsiteY934" fmla="*/ 452974 h 825009"/>
                  <a:gd name="connsiteX935" fmla="*/ 865905 w 1580086"/>
                  <a:gd name="connsiteY935" fmla="*/ 444006 h 825009"/>
                  <a:gd name="connsiteX936" fmla="*/ 873704 w 1580086"/>
                  <a:gd name="connsiteY936" fmla="*/ 438926 h 825009"/>
                  <a:gd name="connsiteX937" fmla="*/ 880119 w 1580086"/>
                  <a:gd name="connsiteY937" fmla="*/ 437267 h 825009"/>
                  <a:gd name="connsiteX938" fmla="*/ 1356598 w 1580086"/>
                  <a:gd name="connsiteY938" fmla="*/ 426146 h 825009"/>
                  <a:gd name="connsiteX939" fmla="*/ 1362270 w 1580086"/>
                  <a:gd name="connsiteY939" fmla="*/ 427903 h 825009"/>
                  <a:gd name="connsiteX940" fmla="*/ 1370773 w 1580086"/>
                  <a:gd name="connsiteY940" fmla="*/ 434173 h 825009"/>
                  <a:gd name="connsiteX941" fmla="*/ 1370570 w 1580086"/>
                  <a:gd name="connsiteY941" fmla="*/ 442309 h 825009"/>
                  <a:gd name="connsiteX942" fmla="*/ 1361761 w 1580086"/>
                  <a:gd name="connsiteY942" fmla="*/ 448360 h 825009"/>
                  <a:gd name="connsiteX943" fmla="*/ 1350333 w 1580086"/>
                  <a:gd name="connsiteY943" fmla="*/ 448216 h 825009"/>
                  <a:gd name="connsiteX944" fmla="*/ 1341832 w 1580086"/>
                  <a:gd name="connsiteY944" fmla="*/ 441946 h 825009"/>
                  <a:gd name="connsiteX945" fmla="*/ 1342035 w 1580086"/>
                  <a:gd name="connsiteY945" fmla="*/ 433811 h 825009"/>
                  <a:gd name="connsiteX946" fmla="*/ 1350842 w 1580086"/>
                  <a:gd name="connsiteY946" fmla="*/ 427758 h 825009"/>
                  <a:gd name="connsiteX947" fmla="*/ 1356598 w 1580086"/>
                  <a:gd name="connsiteY947" fmla="*/ 426146 h 825009"/>
                  <a:gd name="connsiteX948" fmla="*/ 577080 w 1580086"/>
                  <a:gd name="connsiteY948" fmla="*/ 426146 h 825009"/>
                  <a:gd name="connsiteX949" fmla="*/ 582752 w 1580086"/>
                  <a:gd name="connsiteY949" fmla="*/ 427903 h 825009"/>
                  <a:gd name="connsiteX950" fmla="*/ 591253 w 1580086"/>
                  <a:gd name="connsiteY950" fmla="*/ 434173 h 825009"/>
                  <a:gd name="connsiteX951" fmla="*/ 591051 w 1580086"/>
                  <a:gd name="connsiteY951" fmla="*/ 442309 h 825009"/>
                  <a:gd name="connsiteX952" fmla="*/ 582243 w 1580086"/>
                  <a:gd name="connsiteY952" fmla="*/ 448360 h 825009"/>
                  <a:gd name="connsiteX953" fmla="*/ 570815 w 1580086"/>
                  <a:gd name="connsiteY953" fmla="*/ 448216 h 825009"/>
                  <a:gd name="connsiteX954" fmla="*/ 562314 w 1580086"/>
                  <a:gd name="connsiteY954" fmla="*/ 441946 h 825009"/>
                  <a:gd name="connsiteX955" fmla="*/ 562515 w 1580086"/>
                  <a:gd name="connsiteY955" fmla="*/ 433811 h 825009"/>
                  <a:gd name="connsiteX956" fmla="*/ 571324 w 1580086"/>
                  <a:gd name="connsiteY956" fmla="*/ 427758 h 825009"/>
                  <a:gd name="connsiteX957" fmla="*/ 577080 w 1580086"/>
                  <a:gd name="connsiteY957" fmla="*/ 426146 h 825009"/>
                  <a:gd name="connsiteX958" fmla="*/ 1082039 w 1580086"/>
                  <a:gd name="connsiteY958" fmla="*/ 415798 h 825009"/>
                  <a:gd name="connsiteX959" fmla="*/ 1096688 w 1580086"/>
                  <a:gd name="connsiteY959" fmla="*/ 420118 h 825009"/>
                  <a:gd name="connsiteX960" fmla="*/ 1118877 w 1580086"/>
                  <a:gd name="connsiteY960" fmla="*/ 435912 h 825009"/>
                  <a:gd name="connsiteX961" fmla="*/ 1118877 w 1580086"/>
                  <a:gd name="connsiteY961" fmla="*/ 456769 h 825009"/>
                  <a:gd name="connsiteX962" fmla="*/ 1095556 w 1580086"/>
                  <a:gd name="connsiteY962" fmla="*/ 473370 h 825009"/>
                  <a:gd name="connsiteX963" fmla="*/ 1066258 w 1580086"/>
                  <a:gd name="connsiteY963" fmla="*/ 473370 h 825009"/>
                  <a:gd name="connsiteX964" fmla="*/ 1044071 w 1580086"/>
                  <a:gd name="connsiteY964" fmla="*/ 457574 h 825009"/>
                  <a:gd name="connsiteX965" fmla="*/ 1044071 w 1580086"/>
                  <a:gd name="connsiteY965" fmla="*/ 436719 h 825009"/>
                  <a:gd name="connsiteX966" fmla="*/ 1067392 w 1580086"/>
                  <a:gd name="connsiteY966" fmla="*/ 420118 h 825009"/>
                  <a:gd name="connsiteX967" fmla="*/ 1082039 w 1580086"/>
                  <a:gd name="connsiteY967" fmla="*/ 415798 h 825009"/>
                  <a:gd name="connsiteX968" fmla="*/ 302521 w 1580086"/>
                  <a:gd name="connsiteY968" fmla="*/ 415798 h 825009"/>
                  <a:gd name="connsiteX969" fmla="*/ 317169 w 1580086"/>
                  <a:gd name="connsiteY969" fmla="*/ 420118 h 825009"/>
                  <a:gd name="connsiteX970" fmla="*/ 339358 w 1580086"/>
                  <a:gd name="connsiteY970" fmla="*/ 435912 h 825009"/>
                  <a:gd name="connsiteX971" fmla="*/ 339358 w 1580086"/>
                  <a:gd name="connsiteY971" fmla="*/ 456769 h 825009"/>
                  <a:gd name="connsiteX972" fmla="*/ 316037 w 1580086"/>
                  <a:gd name="connsiteY972" fmla="*/ 473370 h 825009"/>
                  <a:gd name="connsiteX973" fmla="*/ 286740 w 1580086"/>
                  <a:gd name="connsiteY973" fmla="*/ 473370 h 825009"/>
                  <a:gd name="connsiteX974" fmla="*/ 264551 w 1580086"/>
                  <a:gd name="connsiteY974" fmla="*/ 457574 h 825009"/>
                  <a:gd name="connsiteX975" fmla="*/ 264551 w 1580086"/>
                  <a:gd name="connsiteY975" fmla="*/ 436719 h 825009"/>
                  <a:gd name="connsiteX976" fmla="*/ 287872 w 1580086"/>
                  <a:gd name="connsiteY976" fmla="*/ 420118 h 825009"/>
                  <a:gd name="connsiteX977" fmla="*/ 302521 w 1580086"/>
                  <a:gd name="connsiteY977" fmla="*/ 415798 h 825009"/>
                  <a:gd name="connsiteX978" fmla="*/ 1482029 w 1580086"/>
                  <a:gd name="connsiteY978" fmla="*/ 413871 h 825009"/>
                  <a:gd name="connsiteX979" fmla="*/ 1537809 w 1580086"/>
                  <a:gd name="connsiteY979" fmla="*/ 413871 h 825009"/>
                  <a:gd name="connsiteX980" fmla="*/ 1537809 w 1580086"/>
                  <a:gd name="connsiteY980" fmla="*/ 413872 h 825009"/>
                  <a:gd name="connsiteX981" fmla="*/ 1580086 w 1580086"/>
                  <a:gd name="connsiteY981" fmla="*/ 413872 h 825009"/>
                  <a:gd name="connsiteX982" fmla="*/ 1580086 w 1580086"/>
                  <a:gd name="connsiteY982" fmla="*/ 512879 h 825009"/>
                  <a:gd name="connsiteX983" fmla="*/ 1537809 w 1580086"/>
                  <a:gd name="connsiteY983" fmla="*/ 512879 h 825009"/>
                  <a:gd name="connsiteX984" fmla="*/ 1537652 w 1580086"/>
                  <a:gd name="connsiteY984" fmla="*/ 512879 h 825009"/>
                  <a:gd name="connsiteX985" fmla="*/ 1482029 w 1580086"/>
                  <a:gd name="connsiteY985" fmla="*/ 512879 h 825009"/>
                  <a:gd name="connsiteX986" fmla="*/ 1442457 w 1580086"/>
                  <a:gd name="connsiteY986" fmla="*/ 484709 h 825009"/>
                  <a:gd name="connsiteX987" fmla="*/ 1442458 w 1580086"/>
                  <a:gd name="connsiteY987" fmla="*/ 442041 h 825009"/>
                  <a:gd name="connsiteX988" fmla="*/ 1482029 w 1580086"/>
                  <a:gd name="connsiteY988" fmla="*/ 413871 h 825009"/>
                  <a:gd name="connsiteX989" fmla="*/ 702511 w 1580086"/>
                  <a:gd name="connsiteY989" fmla="*/ 413871 h 825009"/>
                  <a:gd name="connsiteX990" fmla="*/ 758289 w 1580086"/>
                  <a:gd name="connsiteY990" fmla="*/ 413871 h 825009"/>
                  <a:gd name="connsiteX991" fmla="*/ 758289 w 1580086"/>
                  <a:gd name="connsiteY991" fmla="*/ 413872 h 825009"/>
                  <a:gd name="connsiteX992" fmla="*/ 812435 w 1580086"/>
                  <a:gd name="connsiteY992" fmla="*/ 413872 h 825009"/>
                  <a:gd name="connsiteX993" fmla="*/ 852006 w 1580086"/>
                  <a:gd name="connsiteY993" fmla="*/ 442041 h 825009"/>
                  <a:gd name="connsiteX994" fmla="*/ 852006 w 1580086"/>
                  <a:gd name="connsiteY994" fmla="*/ 484709 h 825009"/>
                  <a:gd name="connsiteX995" fmla="*/ 812435 w 1580086"/>
                  <a:gd name="connsiteY995" fmla="*/ 512879 h 825009"/>
                  <a:gd name="connsiteX996" fmla="*/ 758289 w 1580086"/>
                  <a:gd name="connsiteY996" fmla="*/ 512879 h 825009"/>
                  <a:gd name="connsiteX997" fmla="*/ 756653 w 1580086"/>
                  <a:gd name="connsiteY997" fmla="*/ 512879 h 825009"/>
                  <a:gd name="connsiteX998" fmla="*/ 702510 w 1580086"/>
                  <a:gd name="connsiteY998" fmla="*/ 512879 h 825009"/>
                  <a:gd name="connsiteX999" fmla="*/ 662938 w 1580086"/>
                  <a:gd name="connsiteY999" fmla="*/ 484709 h 825009"/>
                  <a:gd name="connsiteX1000" fmla="*/ 662940 w 1580086"/>
                  <a:gd name="connsiteY1000" fmla="*/ 442041 h 825009"/>
                  <a:gd name="connsiteX1001" fmla="*/ 702511 w 1580086"/>
                  <a:gd name="connsiteY1001" fmla="*/ 413871 h 825009"/>
                  <a:gd name="connsiteX1002" fmla="*/ 1217599 w 1580086"/>
                  <a:gd name="connsiteY1002" fmla="*/ 409959 h 825009"/>
                  <a:gd name="connsiteX1003" fmla="*/ 1230422 w 1580086"/>
                  <a:gd name="connsiteY1003" fmla="*/ 413740 h 825009"/>
                  <a:gd name="connsiteX1004" fmla="*/ 1249844 w 1580086"/>
                  <a:gd name="connsiteY1004" fmla="*/ 427566 h 825009"/>
                  <a:gd name="connsiteX1005" fmla="*/ 1249844 w 1580086"/>
                  <a:gd name="connsiteY1005" fmla="*/ 445824 h 825009"/>
                  <a:gd name="connsiteX1006" fmla="*/ 1225190 w 1580086"/>
                  <a:gd name="connsiteY1006" fmla="*/ 463374 h 825009"/>
                  <a:gd name="connsiteX1007" fmla="*/ 1199544 w 1580086"/>
                  <a:gd name="connsiteY1007" fmla="*/ 463374 h 825009"/>
                  <a:gd name="connsiteX1008" fmla="*/ 1180121 w 1580086"/>
                  <a:gd name="connsiteY1008" fmla="*/ 449548 h 825009"/>
                  <a:gd name="connsiteX1009" fmla="*/ 1180121 w 1580086"/>
                  <a:gd name="connsiteY1009" fmla="*/ 431291 h 825009"/>
                  <a:gd name="connsiteX1010" fmla="*/ 1204775 w 1580086"/>
                  <a:gd name="connsiteY1010" fmla="*/ 413740 h 825009"/>
                  <a:gd name="connsiteX1011" fmla="*/ 1217599 w 1580086"/>
                  <a:gd name="connsiteY1011" fmla="*/ 409959 h 825009"/>
                  <a:gd name="connsiteX1012" fmla="*/ 438079 w 1580086"/>
                  <a:gd name="connsiteY1012" fmla="*/ 409959 h 825009"/>
                  <a:gd name="connsiteX1013" fmla="*/ 450902 w 1580086"/>
                  <a:gd name="connsiteY1013" fmla="*/ 413740 h 825009"/>
                  <a:gd name="connsiteX1014" fmla="*/ 470326 w 1580086"/>
                  <a:gd name="connsiteY1014" fmla="*/ 427566 h 825009"/>
                  <a:gd name="connsiteX1015" fmla="*/ 470325 w 1580086"/>
                  <a:gd name="connsiteY1015" fmla="*/ 445824 h 825009"/>
                  <a:gd name="connsiteX1016" fmla="*/ 445671 w 1580086"/>
                  <a:gd name="connsiteY1016" fmla="*/ 463374 h 825009"/>
                  <a:gd name="connsiteX1017" fmla="*/ 420024 w 1580086"/>
                  <a:gd name="connsiteY1017" fmla="*/ 463374 h 825009"/>
                  <a:gd name="connsiteX1018" fmla="*/ 400601 w 1580086"/>
                  <a:gd name="connsiteY1018" fmla="*/ 449548 h 825009"/>
                  <a:gd name="connsiteX1019" fmla="*/ 400601 w 1580086"/>
                  <a:gd name="connsiteY1019" fmla="*/ 431291 h 825009"/>
                  <a:gd name="connsiteX1020" fmla="*/ 425255 w 1580086"/>
                  <a:gd name="connsiteY1020" fmla="*/ 413740 h 825009"/>
                  <a:gd name="connsiteX1021" fmla="*/ 438079 w 1580086"/>
                  <a:gd name="connsiteY1021" fmla="*/ 409959 h 825009"/>
                  <a:gd name="connsiteX1022" fmla="*/ 1407232 w 1580086"/>
                  <a:gd name="connsiteY1022" fmla="*/ 391796 h 825009"/>
                  <a:gd name="connsiteX1023" fmla="*/ 1418228 w 1580086"/>
                  <a:gd name="connsiteY1023" fmla="*/ 393751 h 825009"/>
                  <a:gd name="connsiteX1024" fmla="*/ 1436254 w 1580086"/>
                  <a:gd name="connsiteY1024" fmla="*/ 403250 h 825009"/>
                  <a:gd name="connsiteX1025" fmla="*/ 1439344 w 1580086"/>
                  <a:gd name="connsiteY1025" fmla="*/ 417993 h 825009"/>
                  <a:gd name="connsiteX1026" fmla="*/ 1419215 w 1580086"/>
                  <a:gd name="connsiteY1026" fmla="*/ 437347 h 825009"/>
                  <a:gd name="connsiteX1027" fmla="*/ 1398505 w 1580086"/>
                  <a:gd name="connsiteY1027" fmla="*/ 439548 h 825009"/>
                  <a:gd name="connsiteX1028" fmla="*/ 1380479 w 1580086"/>
                  <a:gd name="connsiteY1028" fmla="*/ 430047 h 825009"/>
                  <a:gd name="connsiteX1029" fmla="*/ 1377390 w 1580086"/>
                  <a:gd name="connsiteY1029" fmla="*/ 415304 h 825009"/>
                  <a:gd name="connsiteX1030" fmla="*/ 1397517 w 1580086"/>
                  <a:gd name="connsiteY1030" fmla="*/ 395950 h 825009"/>
                  <a:gd name="connsiteX1031" fmla="*/ 1407232 w 1580086"/>
                  <a:gd name="connsiteY1031" fmla="*/ 391796 h 825009"/>
                  <a:gd name="connsiteX1032" fmla="*/ 627714 w 1580086"/>
                  <a:gd name="connsiteY1032" fmla="*/ 391796 h 825009"/>
                  <a:gd name="connsiteX1033" fmla="*/ 638708 w 1580086"/>
                  <a:gd name="connsiteY1033" fmla="*/ 393751 h 825009"/>
                  <a:gd name="connsiteX1034" fmla="*/ 656734 w 1580086"/>
                  <a:gd name="connsiteY1034" fmla="*/ 403250 h 825009"/>
                  <a:gd name="connsiteX1035" fmla="*/ 659824 w 1580086"/>
                  <a:gd name="connsiteY1035" fmla="*/ 417993 h 825009"/>
                  <a:gd name="connsiteX1036" fmla="*/ 639696 w 1580086"/>
                  <a:gd name="connsiteY1036" fmla="*/ 437347 h 825009"/>
                  <a:gd name="connsiteX1037" fmla="*/ 618985 w 1580086"/>
                  <a:gd name="connsiteY1037" fmla="*/ 439548 h 825009"/>
                  <a:gd name="connsiteX1038" fmla="*/ 600959 w 1580086"/>
                  <a:gd name="connsiteY1038" fmla="*/ 430047 h 825009"/>
                  <a:gd name="connsiteX1039" fmla="*/ 597870 w 1580086"/>
                  <a:gd name="connsiteY1039" fmla="*/ 415304 h 825009"/>
                  <a:gd name="connsiteX1040" fmla="*/ 617998 w 1580086"/>
                  <a:gd name="connsiteY1040" fmla="*/ 395950 h 825009"/>
                  <a:gd name="connsiteX1041" fmla="*/ 627714 w 1580086"/>
                  <a:gd name="connsiteY1041" fmla="*/ 391796 h 825009"/>
                  <a:gd name="connsiteX1042" fmla="*/ 1580086 w 1580086"/>
                  <a:gd name="connsiteY1042" fmla="*/ 389666 h 825009"/>
                  <a:gd name="connsiteX1043" fmla="*/ 1580086 w 1580086"/>
                  <a:gd name="connsiteY1043" fmla="*/ 405068 h 825009"/>
                  <a:gd name="connsiteX1044" fmla="*/ 1575330 w 1580086"/>
                  <a:gd name="connsiteY1044" fmla="*/ 401368 h 825009"/>
                  <a:gd name="connsiteX1045" fmla="*/ 1575890 w 1580086"/>
                  <a:gd name="connsiteY1045" fmla="*/ 392400 h 825009"/>
                  <a:gd name="connsiteX1046" fmla="*/ 1494097 w 1580086"/>
                  <a:gd name="connsiteY1046" fmla="*/ 385662 h 825009"/>
                  <a:gd name="connsiteX1047" fmla="*/ 1500280 w 1580086"/>
                  <a:gd name="connsiteY1047" fmla="*/ 387718 h 825009"/>
                  <a:gd name="connsiteX1048" fmla="*/ 1507415 w 1580086"/>
                  <a:gd name="connsiteY1048" fmla="*/ 393269 h 825009"/>
                  <a:gd name="connsiteX1049" fmla="*/ 1506856 w 1580086"/>
                  <a:gd name="connsiteY1049" fmla="*/ 402238 h 825009"/>
                  <a:gd name="connsiteX1050" fmla="*/ 1499059 w 1580086"/>
                  <a:gd name="connsiteY1050" fmla="*/ 407318 h 825009"/>
                  <a:gd name="connsiteX1051" fmla="*/ 1486459 w 1580086"/>
                  <a:gd name="connsiteY1051" fmla="*/ 406919 h 825009"/>
                  <a:gd name="connsiteX1052" fmla="*/ 1479324 w 1580086"/>
                  <a:gd name="connsiteY1052" fmla="*/ 401369 h 825009"/>
                  <a:gd name="connsiteX1053" fmla="*/ 1479883 w 1580086"/>
                  <a:gd name="connsiteY1053" fmla="*/ 392400 h 825009"/>
                  <a:gd name="connsiteX1054" fmla="*/ 1487682 w 1580086"/>
                  <a:gd name="connsiteY1054" fmla="*/ 387320 h 825009"/>
                  <a:gd name="connsiteX1055" fmla="*/ 1494097 w 1580086"/>
                  <a:gd name="connsiteY1055" fmla="*/ 385662 h 825009"/>
                  <a:gd name="connsiteX1056" fmla="*/ 714577 w 1580086"/>
                  <a:gd name="connsiteY1056" fmla="*/ 385662 h 825009"/>
                  <a:gd name="connsiteX1057" fmla="*/ 720762 w 1580086"/>
                  <a:gd name="connsiteY1057" fmla="*/ 387718 h 825009"/>
                  <a:gd name="connsiteX1058" fmla="*/ 727895 w 1580086"/>
                  <a:gd name="connsiteY1058" fmla="*/ 393269 h 825009"/>
                  <a:gd name="connsiteX1059" fmla="*/ 727338 w 1580086"/>
                  <a:gd name="connsiteY1059" fmla="*/ 402238 h 825009"/>
                  <a:gd name="connsiteX1060" fmla="*/ 719539 w 1580086"/>
                  <a:gd name="connsiteY1060" fmla="*/ 407318 h 825009"/>
                  <a:gd name="connsiteX1061" fmla="*/ 706939 w 1580086"/>
                  <a:gd name="connsiteY1061" fmla="*/ 406919 h 825009"/>
                  <a:gd name="connsiteX1062" fmla="*/ 699806 w 1580086"/>
                  <a:gd name="connsiteY1062" fmla="*/ 401369 h 825009"/>
                  <a:gd name="connsiteX1063" fmla="*/ 700364 w 1580086"/>
                  <a:gd name="connsiteY1063" fmla="*/ 392400 h 825009"/>
                  <a:gd name="connsiteX1064" fmla="*/ 708162 w 1580086"/>
                  <a:gd name="connsiteY1064" fmla="*/ 387320 h 825009"/>
                  <a:gd name="connsiteX1065" fmla="*/ 714577 w 1580086"/>
                  <a:gd name="connsiteY1065" fmla="*/ 385662 h 825009"/>
                  <a:gd name="connsiteX1066" fmla="*/ 809105 w 1580086"/>
                  <a:gd name="connsiteY1066" fmla="*/ 385661 h 825009"/>
                  <a:gd name="connsiteX1067" fmla="*/ 815289 w 1580086"/>
                  <a:gd name="connsiteY1067" fmla="*/ 387717 h 825009"/>
                  <a:gd name="connsiteX1068" fmla="*/ 822423 w 1580086"/>
                  <a:gd name="connsiteY1068" fmla="*/ 393269 h 825009"/>
                  <a:gd name="connsiteX1069" fmla="*/ 821865 w 1580086"/>
                  <a:gd name="connsiteY1069" fmla="*/ 402237 h 825009"/>
                  <a:gd name="connsiteX1070" fmla="*/ 814067 w 1580086"/>
                  <a:gd name="connsiteY1070" fmla="*/ 407317 h 825009"/>
                  <a:gd name="connsiteX1071" fmla="*/ 801467 w 1580086"/>
                  <a:gd name="connsiteY1071" fmla="*/ 406919 h 825009"/>
                  <a:gd name="connsiteX1072" fmla="*/ 794332 w 1580086"/>
                  <a:gd name="connsiteY1072" fmla="*/ 401368 h 825009"/>
                  <a:gd name="connsiteX1073" fmla="*/ 794891 w 1580086"/>
                  <a:gd name="connsiteY1073" fmla="*/ 392400 h 825009"/>
                  <a:gd name="connsiteX1074" fmla="*/ 802689 w 1580086"/>
                  <a:gd name="connsiteY1074" fmla="*/ 387320 h 825009"/>
                  <a:gd name="connsiteX1075" fmla="*/ 809105 w 1580086"/>
                  <a:gd name="connsiteY1075" fmla="*/ 385661 h 825009"/>
                  <a:gd name="connsiteX1076" fmla="*/ 1137580 w 1580086"/>
                  <a:gd name="connsiteY1076" fmla="*/ 383195 h 825009"/>
                  <a:gd name="connsiteX1077" fmla="*/ 1148813 w 1580086"/>
                  <a:gd name="connsiteY1077" fmla="*/ 386674 h 825009"/>
                  <a:gd name="connsiteX1078" fmla="*/ 1175505 w 1580086"/>
                  <a:gd name="connsiteY1078" fmla="*/ 406361 h 825009"/>
                  <a:gd name="connsiteX1079" fmla="*/ 1175103 w 1580086"/>
                  <a:gd name="connsiteY1079" fmla="*/ 422470 h 825009"/>
                  <a:gd name="connsiteX1080" fmla="*/ 1157659 w 1580086"/>
                  <a:gd name="connsiteY1080" fmla="*/ 434455 h 825009"/>
                  <a:gd name="connsiteX1081" fmla="*/ 1135028 w 1580086"/>
                  <a:gd name="connsiteY1081" fmla="*/ 434171 h 825009"/>
                  <a:gd name="connsiteX1082" fmla="*/ 1108337 w 1580086"/>
                  <a:gd name="connsiteY1082" fmla="*/ 414484 h 825009"/>
                  <a:gd name="connsiteX1083" fmla="*/ 1108738 w 1580086"/>
                  <a:gd name="connsiteY1083" fmla="*/ 398374 h 825009"/>
                  <a:gd name="connsiteX1084" fmla="*/ 1126181 w 1580086"/>
                  <a:gd name="connsiteY1084" fmla="*/ 386388 h 825009"/>
                  <a:gd name="connsiteX1085" fmla="*/ 1137580 w 1580086"/>
                  <a:gd name="connsiteY1085" fmla="*/ 383195 h 825009"/>
                  <a:gd name="connsiteX1086" fmla="*/ 358060 w 1580086"/>
                  <a:gd name="connsiteY1086" fmla="*/ 383195 h 825009"/>
                  <a:gd name="connsiteX1087" fmla="*/ 369294 w 1580086"/>
                  <a:gd name="connsiteY1087" fmla="*/ 386674 h 825009"/>
                  <a:gd name="connsiteX1088" fmla="*/ 395985 w 1580086"/>
                  <a:gd name="connsiteY1088" fmla="*/ 406361 h 825009"/>
                  <a:gd name="connsiteX1089" fmla="*/ 395585 w 1580086"/>
                  <a:gd name="connsiteY1089" fmla="*/ 422470 h 825009"/>
                  <a:gd name="connsiteX1090" fmla="*/ 378140 w 1580086"/>
                  <a:gd name="connsiteY1090" fmla="*/ 434455 h 825009"/>
                  <a:gd name="connsiteX1091" fmla="*/ 355509 w 1580086"/>
                  <a:gd name="connsiteY1091" fmla="*/ 434171 h 825009"/>
                  <a:gd name="connsiteX1092" fmla="*/ 328817 w 1580086"/>
                  <a:gd name="connsiteY1092" fmla="*/ 414484 h 825009"/>
                  <a:gd name="connsiteX1093" fmla="*/ 329218 w 1580086"/>
                  <a:gd name="connsiteY1093" fmla="*/ 398374 h 825009"/>
                  <a:gd name="connsiteX1094" fmla="*/ 346663 w 1580086"/>
                  <a:gd name="connsiteY1094" fmla="*/ 386388 h 825009"/>
                  <a:gd name="connsiteX1095" fmla="*/ 358060 w 1580086"/>
                  <a:gd name="connsiteY1095" fmla="*/ 383195 h 825009"/>
                  <a:gd name="connsiteX1096" fmla="*/ 1533466 w 1580086"/>
                  <a:gd name="connsiteY1096" fmla="*/ 372312 h 825009"/>
                  <a:gd name="connsiteX1097" fmla="*/ 1537652 w 1580086"/>
                  <a:gd name="connsiteY1097" fmla="*/ 372312 h 825009"/>
                  <a:gd name="connsiteX1098" fmla="*/ 1546399 w 1580086"/>
                  <a:gd name="connsiteY1098" fmla="*/ 372312 h 825009"/>
                  <a:gd name="connsiteX1099" fmla="*/ 1559980 w 1580086"/>
                  <a:gd name="connsiteY1099" fmla="*/ 381981 h 825009"/>
                  <a:gd name="connsiteX1100" fmla="*/ 1559981 w 1580086"/>
                  <a:gd name="connsiteY1100" fmla="*/ 394052 h 825009"/>
                  <a:gd name="connsiteX1101" fmla="*/ 1546400 w 1580086"/>
                  <a:gd name="connsiteY1101" fmla="*/ 403720 h 825009"/>
                  <a:gd name="connsiteX1102" fmla="*/ 1537652 w 1580086"/>
                  <a:gd name="connsiteY1102" fmla="*/ 403720 h 825009"/>
                  <a:gd name="connsiteX1103" fmla="*/ 1533467 w 1580086"/>
                  <a:gd name="connsiteY1103" fmla="*/ 403720 h 825009"/>
                  <a:gd name="connsiteX1104" fmla="*/ 1519886 w 1580086"/>
                  <a:gd name="connsiteY1104" fmla="*/ 394052 h 825009"/>
                  <a:gd name="connsiteX1105" fmla="*/ 1519886 w 1580086"/>
                  <a:gd name="connsiteY1105" fmla="*/ 381980 h 825009"/>
                  <a:gd name="connsiteX1106" fmla="*/ 1533466 w 1580086"/>
                  <a:gd name="connsiteY1106" fmla="*/ 372312 h 825009"/>
                  <a:gd name="connsiteX1107" fmla="*/ 753947 w 1580086"/>
                  <a:gd name="connsiteY1107" fmla="*/ 372312 h 825009"/>
                  <a:gd name="connsiteX1108" fmla="*/ 756653 w 1580086"/>
                  <a:gd name="connsiteY1108" fmla="*/ 372312 h 825009"/>
                  <a:gd name="connsiteX1109" fmla="*/ 765402 w 1580086"/>
                  <a:gd name="connsiteY1109" fmla="*/ 372312 h 825009"/>
                  <a:gd name="connsiteX1110" fmla="*/ 778983 w 1580086"/>
                  <a:gd name="connsiteY1110" fmla="*/ 381981 h 825009"/>
                  <a:gd name="connsiteX1111" fmla="*/ 778984 w 1580086"/>
                  <a:gd name="connsiteY1111" fmla="*/ 394052 h 825009"/>
                  <a:gd name="connsiteX1112" fmla="*/ 765402 w 1580086"/>
                  <a:gd name="connsiteY1112" fmla="*/ 403720 h 825009"/>
                  <a:gd name="connsiteX1113" fmla="*/ 756653 w 1580086"/>
                  <a:gd name="connsiteY1113" fmla="*/ 403720 h 825009"/>
                  <a:gd name="connsiteX1114" fmla="*/ 753949 w 1580086"/>
                  <a:gd name="connsiteY1114" fmla="*/ 403720 h 825009"/>
                  <a:gd name="connsiteX1115" fmla="*/ 740366 w 1580086"/>
                  <a:gd name="connsiteY1115" fmla="*/ 394052 h 825009"/>
                  <a:gd name="connsiteX1116" fmla="*/ 740366 w 1580086"/>
                  <a:gd name="connsiteY1116" fmla="*/ 381980 h 825009"/>
                  <a:gd name="connsiteX1117" fmla="*/ 753947 w 1580086"/>
                  <a:gd name="connsiteY1117" fmla="*/ 372312 h 825009"/>
                  <a:gd name="connsiteX1118" fmla="*/ 1167136 w 1580086"/>
                  <a:gd name="connsiteY1118" fmla="*/ 360386 h 825009"/>
                  <a:gd name="connsiteX1119" fmla="*/ 1173319 w 1580086"/>
                  <a:gd name="connsiteY1119" fmla="*/ 362442 h 825009"/>
                  <a:gd name="connsiteX1120" fmla="*/ 1180454 w 1580086"/>
                  <a:gd name="connsiteY1120" fmla="*/ 367992 h 825009"/>
                  <a:gd name="connsiteX1121" fmla="*/ 1179896 w 1580086"/>
                  <a:gd name="connsiteY1121" fmla="*/ 376962 h 825009"/>
                  <a:gd name="connsiteX1122" fmla="*/ 1172098 w 1580086"/>
                  <a:gd name="connsiteY1122" fmla="*/ 382042 h 825009"/>
                  <a:gd name="connsiteX1123" fmla="*/ 1159499 w 1580086"/>
                  <a:gd name="connsiteY1123" fmla="*/ 381643 h 825009"/>
                  <a:gd name="connsiteX1124" fmla="*/ 1152363 w 1580086"/>
                  <a:gd name="connsiteY1124" fmla="*/ 376092 h 825009"/>
                  <a:gd name="connsiteX1125" fmla="*/ 1152923 w 1580086"/>
                  <a:gd name="connsiteY1125" fmla="*/ 367124 h 825009"/>
                  <a:gd name="connsiteX1126" fmla="*/ 1160721 w 1580086"/>
                  <a:gd name="connsiteY1126" fmla="*/ 362044 h 825009"/>
                  <a:gd name="connsiteX1127" fmla="*/ 1167136 w 1580086"/>
                  <a:gd name="connsiteY1127" fmla="*/ 360386 h 825009"/>
                  <a:gd name="connsiteX1128" fmla="*/ 387616 w 1580086"/>
                  <a:gd name="connsiteY1128" fmla="*/ 360386 h 825009"/>
                  <a:gd name="connsiteX1129" fmla="*/ 393800 w 1580086"/>
                  <a:gd name="connsiteY1129" fmla="*/ 362442 h 825009"/>
                  <a:gd name="connsiteX1130" fmla="*/ 400936 w 1580086"/>
                  <a:gd name="connsiteY1130" fmla="*/ 367992 h 825009"/>
                  <a:gd name="connsiteX1131" fmla="*/ 400376 w 1580086"/>
                  <a:gd name="connsiteY1131" fmla="*/ 376962 h 825009"/>
                  <a:gd name="connsiteX1132" fmla="*/ 392578 w 1580086"/>
                  <a:gd name="connsiteY1132" fmla="*/ 382042 h 825009"/>
                  <a:gd name="connsiteX1133" fmla="*/ 379980 w 1580086"/>
                  <a:gd name="connsiteY1133" fmla="*/ 381643 h 825009"/>
                  <a:gd name="connsiteX1134" fmla="*/ 372845 w 1580086"/>
                  <a:gd name="connsiteY1134" fmla="*/ 376092 h 825009"/>
                  <a:gd name="connsiteX1135" fmla="*/ 373403 w 1580086"/>
                  <a:gd name="connsiteY1135" fmla="*/ 367124 h 825009"/>
                  <a:gd name="connsiteX1136" fmla="*/ 381201 w 1580086"/>
                  <a:gd name="connsiteY1136" fmla="*/ 362044 h 825009"/>
                  <a:gd name="connsiteX1137" fmla="*/ 387616 w 1580086"/>
                  <a:gd name="connsiteY1137" fmla="*/ 360386 h 825009"/>
                  <a:gd name="connsiteX1138" fmla="*/ 193876 w 1580086"/>
                  <a:gd name="connsiteY1138" fmla="*/ 335904 h 825009"/>
                  <a:gd name="connsiteX1139" fmla="*/ 272037 w 1580086"/>
                  <a:gd name="connsiteY1139" fmla="*/ 391545 h 825009"/>
                  <a:gd name="connsiteX1140" fmla="*/ 272037 w 1580086"/>
                  <a:gd name="connsiteY1140" fmla="*/ 416965 h 825009"/>
                  <a:gd name="connsiteX1141" fmla="*/ 200489 w 1580086"/>
                  <a:gd name="connsiteY1141" fmla="*/ 467899 h 825009"/>
                  <a:gd name="connsiteX1142" fmla="*/ 164776 w 1580086"/>
                  <a:gd name="connsiteY1142" fmla="*/ 467899 h 825009"/>
                  <a:gd name="connsiteX1143" fmla="*/ 146666 w 1580086"/>
                  <a:gd name="connsiteY1143" fmla="*/ 455006 h 825009"/>
                  <a:gd name="connsiteX1144" fmla="*/ 1580086 w 1580086"/>
                  <a:gd name="connsiteY1144" fmla="*/ 334994 h 825009"/>
                  <a:gd name="connsiteX1145" fmla="*/ 1580086 w 1580086"/>
                  <a:gd name="connsiteY1145" fmla="*/ 362425 h 825009"/>
                  <a:gd name="connsiteX1146" fmla="*/ 1570396 w 1580086"/>
                  <a:gd name="connsiteY1146" fmla="*/ 355527 h 825009"/>
                  <a:gd name="connsiteX1147" fmla="*/ 1570396 w 1580086"/>
                  <a:gd name="connsiteY1147" fmla="*/ 341892 h 825009"/>
                  <a:gd name="connsiteX1148" fmla="*/ 955137 w 1580086"/>
                  <a:gd name="connsiteY1148" fmla="*/ 330352 h 825009"/>
                  <a:gd name="connsiteX1149" fmla="*/ 972992 w 1580086"/>
                  <a:gd name="connsiteY1149" fmla="*/ 335617 h 825009"/>
                  <a:gd name="connsiteX1150" fmla="*/ 1051556 w 1580086"/>
                  <a:gd name="connsiteY1150" fmla="*/ 391545 h 825009"/>
                  <a:gd name="connsiteX1151" fmla="*/ 1051556 w 1580086"/>
                  <a:gd name="connsiteY1151" fmla="*/ 416965 h 825009"/>
                  <a:gd name="connsiteX1152" fmla="*/ 980007 w 1580086"/>
                  <a:gd name="connsiteY1152" fmla="*/ 467899 h 825009"/>
                  <a:gd name="connsiteX1153" fmla="*/ 944296 w 1580086"/>
                  <a:gd name="connsiteY1153" fmla="*/ 467899 h 825009"/>
                  <a:gd name="connsiteX1154" fmla="*/ 865732 w 1580086"/>
                  <a:gd name="connsiteY1154" fmla="*/ 411971 h 825009"/>
                  <a:gd name="connsiteX1155" fmla="*/ 865731 w 1580086"/>
                  <a:gd name="connsiteY1155" fmla="*/ 386550 h 825009"/>
                  <a:gd name="connsiteX1156" fmla="*/ 937280 w 1580086"/>
                  <a:gd name="connsiteY1156" fmla="*/ 335617 h 825009"/>
                  <a:gd name="connsiteX1157" fmla="*/ 955137 w 1580086"/>
                  <a:gd name="connsiteY1157" fmla="*/ 330352 h 825009"/>
                  <a:gd name="connsiteX1158" fmla="*/ 1254061 w 1580086"/>
                  <a:gd name="connsiteY1158" fmla="*/ 317931 h 825009"/>
                  <a:gd name="connsiteX1159" fmla="*/ 1264039 w 1580086"/>
                  <a:gd name="connsiteY1159" fmla="*/ 317960 h 825009"/>
                  <a:gd name="connsiteX1160" fmla="*/ 1276928 w 1580086"/>
                  <a:gd name="connsiteY1160" fmla="*/ 321311 h 825009"/>
                  <a:gd name="connsiteX1161" fmla="*/ 1355434 w 1580086"/>
                  <a:gd name="connsiteY1161" fmla="*/ 355529 h 825009"/>
                  <a:gd name="connsiteX1162" fmla="*/ 1366861 w 1580086"/>
                  <a:gd name="connsiteY1162" fmla="*/ 389355 h 825009"/>
                  <a:gd name="connsiteX1163" fmla="*/ 1339527 w 1580086"/>
                  <a:gd name="connsiteY1163" fmla="*/ 421133 h 825009"/>
                  <a:gd name="connsiteX1164" fmla="*/ 1292008 w 1580086"/>
                  <a:gd name="connsiteY1164" fmla="*/ 429267 h 825009"/>
                  <a:gd name="connsiteX1165" fmla="*/ 1213505 w 1580086"/>
                  <a:gd name="connsiteY1165" fmla="*/ 395049 h 825009"/>
                  <a:gd name="connsiteX1166" fmla="*/ 1202078 w 1580086"/>
                  <a:gd name="connsiteY1166" fmla="*/ 361223 h 825009"/>
                  <a:gd name="connsiteX1167" fmla="*/ 1229411 w 1580086"/>
                  <a:gd name="connsiteY1167" fmla="*/ 329446 h 825009"/>
                  <a:gd name="connsiteX1168" fmla="*/ 1254061 w 1580086"/>
                  <a:gd name="connsiteY1168" fmla="*/ 317931 h 825009"/>
                  <a:gd name="connsiteX1169" fmla="*/ 474542 w 1580086"/>
                  <a:gd name="connsiteY1169" fmla="*/ 317931 h 825009"/>
                  <a:gd name="connsiteX1170" fmla="*/ 484520 w 1580086"/>
                  <a:gd name="connsiteY1170" fmla="*/ 317960 h 825009"/>
                  <a:gd name="connsiteX1171" fmla="*/ 497409 w 1580086"/>
                  <a:gd name="connsiteY1171" fmla="*/ 321311 h 825009"/>
                  <a:gd name="connsiteX1172" fmla="*/ 575914 w 1580086"/>
                  <a:gd name="connsiteY1172" fmla="*/ 355529 h 825009"/>
                  <a:gd name="connsiteX1173" fmla="*/ 587341 w 1580086"/>
                  <a:gd name="connsiteY1173" fmla="*/ 389355 h 825009"/>
                  <a:gd name="connsiteX1174" fmla="*/ 560008 w 1580086"/>
                  <a:gd name="connsiteY1174" fmla="*/ 421133 h 825009"/>
                  <a:gd name="connsiteX1175" fmla="*/ 512490 w 1580086"/>
                  <a:gd name="connsiteY1175" fmla="*/ 429267 h 825009"/>
                  <a:gd name="connsiteX1176" fmla="*/ 433985 w 1580086"/>
                  <a:gd name="connsiteY1176" fmla="*/ 395049 h 825009"/>
                  <a:gd name="connsiteX1177" fmla="*/ 422558 w 1580086"/>
                  <a:gd name="connsiteY1177" fmla="*/ 361223 h 825009"/>
                  <a:gd name="connsiteX1178" fmla="*/ 449891 w 1580086"/>
                  <a:gd name="connsiteY1178" fmla="*/ 329446 h 825009"/>
                  <a:gd name="connsiteX1179" fmla="*/ 474542 w 1580086"/>
                  <a:gd name="connsiteY1179" fmla="*/ 317931 h 825009"/>
                  <a:gd name="connsiteX1180" fmla="*/ 1191242 w 1580086"/>
                  <a:gd name="connsiteY1180" fmla="*/ 310647 h 825009"/>
                  <a:gd name="connsiteX1181" fmla="*/ 1200292 w 1580086"/>
                  <a:gd name="connsiteY1181" fmla="*/ 314287 h 825009"/>
                  <a:gd name="connsiteX1182" fmla="*/ 1210210 w 1580086"/>
                  <a:gd name="connsiteY1182" fmla="*/ 323312 h 825009"/>
                  <a:gd name="connsiteX1183" fmla="*/ 1207880 w 1580086"/>
                  <a:gd name="connsiteY1183" fmla="*/ 336884 h 825009"/>
                  <a:gd name="connsiteX1184" fmla="*/ 1194523 w 1580086"/>
                  <a:gd name="connsiteY1184" fmla="*/ 344322 h 825009"/>
                  <a:gd name="connsiteX1185" fmla="*/ 1175459 w 1580086"/>
                  <a:gd name="connsiteY1185" fmla="*/ 342664 h 825009"/>
                  <a:gd name="connsiteX1186" fmla="*/ 1165542 w 1580086"/>
                  <a:gd name="connsiteY1186" fmla="*/ 333639 h 825009"/>
                  <a:gd name="connsiteX1187" fmla="*/ 1167872 w 1580086"/>
                  <a:gd name="connsiteY1187" fmla="*/ 320066 h 825009"/>
                  <a:gd name="connsiteX1188" fmla="*/ 1181227 w 1580086"/>
                  <a:gd name="connsiteY1188" fmla="*/ 312629 h 825009"/>
                  <a:gd name="connsiteX1189" fmla="*/ 1191242 w 1580086"/>
                  <a:gd name="connsiteY1189" fmla="*/ 310647 h 825009"/>
                  <a:gd name="connsiteX1190" fmla="*/ 411724 w 1580086"/>
                  <a:gd name="connsiteY1190" fmla="*/ 310647 h 825009"/>
                  <a:gd name="connsiteX1191" fmla="*/ 420773 w 1580086"/>
                  <a:gd name="connsiteY1191" fmla="*/ 314287 h 825009"/>
                  <a:gd name="connsiteX1192" fmla="*/ 430690 w 1580086"/>
                  <a:gd name="connsiteY1192" fmla="*/ 323312 h 825009"/>
                  <a:gd name="connsiteX1193" fmla="*/ 428362 w 1580086"/>
                  <a:gd name="connsiteY1193" fmla="*/ 336884 h 825009"/>
                  <a:gd name="connsiteX1194" fmla="*/ 415005 w 1580086"/>
                  <a:gd name="connsiteY1194" fmla="*/ 344322 h 825009"/>
                  <a:gd name="connsiteX1195" fmla="*/ 395940 w 1580086"/>
                  <a:gd name="connsiteY1195" fmla="*/ 342664 h 825009"/>
                  <a:gd name="connsiteX1196" fmla="*/ 386022 w 1580086"/>
                  <a:gd name="connsiteY1196" fmla="*/ 333639 h 825009"/>
                  <a:gd name="connsiteX1197" fmla="*/ 388352 w 1580086"/>
                  <a:gd name="connsiteY1197" fmla="*/ 320066 h 825009"/>
                  <a:gd name="connsiteX1198" fmla="*/ 401708 w 1580086"/>
                  <a:gd name="connsiteY1198" fmla="*/ 312629 h 825009"/>
                  <a:gd name="connsiteX1199" fmla="*/ 411724 w 1580086"/>
                  <a:gd name="connsiteY1199" fmla="*/ 310647 h 825009"/>
                  <a:gd name="connsiteX1200" fmla="*/ 1107225 w 1580086"/>
                  <a:gd name="connsiteY1200" fmla="*/ 310606 h 825009"/>
                  <a:gd name="connsiteX1201" fmla="*/ 1125170 w 1580086"/>
                  <a:gd name="connsiteY1201" fmla="*/ 317824 h 825009"/>
                  <a:gd name="connsiteX1202" fmla="*/ 1144835 w 1580086"/>
                  <a:gd name="connsiteY1202" fmla="*/ 335718 h 825009"/>
                  <a:gd name="connsiteX1203" fmla="*/ 1140217 w 1580086"/>
                  <a:gd name="connsiteY1203" fmla="*/ 362629 h 825009"/>
                  <a:gd name="connsiteX1204" fmla="*/ 1098020 w 1580086"/>
                  <a:gd name="connsiteY1204" fmla="*/ 386126 h 825009"/>
                  <a:gd name="connsiteX1205" fmla="*/ 1060217 w 1580086"/>
                  <a:gd name="connsiteY1205" fmla="*/ 382838 h 825009"/>
                  <a:gd name="connsiteX1206" fmla="*/ 1040553 w 1580086"/>
                  <a:gd name="connsiteY1206" fmla="*/ 364943 h 825009"/>
                  <a:gd name="connsiteX1207" fmla="*/ 1045171 w 1580086"/>
                  <a:gd name="connsiteY1207" fmla="*/ 338033 h 825009"/>
                  <a:gd name="connsiteX1208" fmla="*/ 1087368 w 1580086"/>
                  <a:gd name="connsiteY1208" fmla="*/ 314535 h 825009"/>
                  <a:gd name="connsiteX1209" fmla="*/ 1107225 w 1580086"/>
                  <a:gd name="connsiteY1209" fmla="*/ 310606 h 825009"/>
                  <a:gd name="connsiteX1210" fmla="*/ 327707 w 1580086"/>
                  <a:gd name="connsiteY1210" fmla="*/ 310606 h 825009"/>
                  <a:gd name="connsiteX1211" fmla="*/ 345651 w 1580086"/>
                  <a:gd name="connsiteY1211" fmla="*/ 317824 h 825009"/>
                  <a:gd name="connsiteX1212" fmla="*/ 365315 w 1580086"/>
                  <a:gd name="connsiteY1212" fmla="*/ 335718 h 825009"/>
                  <a:gd name="connsiteX1213" fmla="*/ 360698 w 1580086"/>
                  <a:gd name="connsiteY1213" fmla="*/ 362629 h 825009"/>
                  <a:gd name="connsiteX1214" fmla="*/ 318501 w 1580086"/>
                  <a:gd name="connsiteY1214" fmla="*/ 386126 h 825009"/>
                  <a:gd name="connsiteX1215" fmla="*/ 280699 w 1580086"/>
                  <a:gd name="connsiteY1215" fmla="*/ 382838 h 825009"/>
                  <a:gd name="connsiteX1216" fmla="*/ 261033 w 1580086"/>
                  <a:gd name="connsiteY1216" fmla="*/ 364943 h 825009"/>
                  <a:gd name="connsiteX1217" fmla="*/ 265652 w 1580086"/>
                  <a:gd name="connsiteY1217" fmla="*/ 338033 h 825009"/>
                  <a:gd name="connsiteX1218" fmla="*/ 307850 w 1580086"/>
                  <a:gd name="connsiteY1218" fmla="*/ 314535 h 825009"/>
                  <a:gd name="connsiteX1219" fmla="*/ 327707 w 1580086"/>
                  <a:gd name="connsiteY1219" fmla="*/ 310606 h 825009"/>
                  <a:gd name="connsiteX1220" fmla="*/ 852496 w 1580086"/>
                  <a:gd name="connsiteY1220" fmla="*/ 300968 h 825009"/>
                  <a:gd name="connsiteX1221" fmla="*/ 862075 w 1580086"/>
                  <a:gd name="connsiteY1221" fmla="*/ 303792 h 825009"/>
                  <a:gd name="connsiteX1222" fmla="*/ 900452 w 1580086"/>
                  <a:gd name="connsiteY1222" fmla="*/ 331112 h 825009"/>
                  <a:gd name="connsiteX1223" fmla="*/ 900452 w 1580086"/>
                  <a:gd name="connsiteY1223" fmla="*/ 344747 h 825009"/>
                  <a:gd name="connsiteX1224" fmla="*/ 846931 w 1580086"/>
                  <a:gd name="connsiteY1224" fmla="*/ 382847 h 825009"/>
                  <a:gd name="connsiteX1225" fmla="*/ 827776 w 1580086"/>
                  <a:gd name="connsiteY1225" fmla="*/ 382847 h 825009"/>
                  <a:gd name="connsiteX1226" fmla="*/ 789399 w 1580086"/>
                  <a:gd name="connsiteY1226" fmla="*/ 355527 h 825009"/>
                  <a:gd name="connsiteX1227" fmla="*/ 789399 w 1580086"/>
                  <a:gd name="connsiteY1227" fmla="*/ 341892 h 825009"/>
                  <a:gd name="connsiteX1228" fmla="*/ 842919 w 1580086"/>
                  <a:gd name="connsiteY1228" fmla="*/ 303792 h 825009"/>
                  <a:gd name="connsiteX1229" fmla="*/ 852496 w 1580086"/>
                  <a:gd name="connsiteY1229" fmla="*/ 300968 h 825009"/>
                  <a:gd name="connsiteX1230" fmla="*/ 1336423 w 1580086"/>
                  <a:gd name="connsiteY1230" fmla="*/ 300902 h 825009"/>
                  <a:gd name="connsiteX1231" fmla="*/ 1342305 w 1580086"/>
                  <a:gd name="connsiteY1231" fmla="*/ 304160 h 825009"/>
                  <a:gd name="connsiteX1232" fmla="*/ 1349746 w 1580086"/>
                  <a:gd name="connsiteY1232" fmla="*/ 313480 h 825009"/>
                  <a:gd name="connsiteX1233" fmla="*/ 1346094 w 1580086"/>
                  <a:gd name="connsiteY1233" fmla="*/ 322930 h 825009"/>
                  <a:gd name="connsiteX1234" fmla="*/ 1333273 w 1580086"/>
                  <a:gd name="connsiteY1234" fmla="*/ 328119 h 825009"/>
                  <a:gd name="connsiteX1235" fmla="*/ 1319995 w 1580086"/>
                  <a:gd name="connsiteY1235" fmla="*/ 325519 h 825009"/>
                  <a:gd name="connsiteX1236" fmla="*/ 1312554 w 1580086"/>
                  <a:gd name="connsiteY1236" fmla="*/ 316200 h 825009"/>
                  <a:gd name="connsiteX1237" fmla="*/ 1316206 w 1580086"/>
                  <a:gd name="connsiteY1237" fmla="*/ 306749 h 825009"/>
                  <a:gd name="connsiteX1238" fmla="*/ 1329028 w 1580086"/>
                  <a:gd name="connsiteY1238" fmla="*/ 301560 h 825009"/>
                  <a:gd name="connsiteX1239" fmla="*/ 1336423 w 1580086"/>
                  <a:gd name="connsiteY1239" fmla="*/ 300902 h 825009"/>
                  <a:gd name="connsiteX1240" fmla="*/ 556903 w 1580086"/>
                  <a:gd name="connsiteY1240" fmla="*/ 300902 h 825009"/>
                  <a:gd name="connsiteX1241" fmla="*/ 562785 w 1580086"/>
                  <a:gd name="connsiteY1241" fmla="*/ 304160 h 825009"/>
                  <a:gd name="connsiteX1242" fmla="*/ 570226 w 1580086"/>
                  <a:gd name="connsiteY1242" fmla="*/ 313480 h 825009"/>
                  <a:gd name="connsiteX1243" fmla="*/ 566575 w 1580086"/>
                  <a:gd name="connsiteY1243" fmla="*/ 322930 h 825009"/>
                  <a:gd name="connsiteX1244" fmla="*/ 553753 w 1580086"/>
                  <a:gd name="connsiteY1244" fmla="*/ 328119 h 825009"/>
                  <a:gd name="connsiteX1245" fmla="*/ 540477 w 1580086"/>
                  <a:gd name="connsiteY1245" fmla="*/ 325519 h 825009"/>
                  <a:gd name="connsiteX1246" fmla="*/ 533035 w 1580086"/>
                  <a:gd name="connsiteY1246" fmla="*/ 316200 h 825009"/>
                  <a:gd name="connsiteX1247" fmla="*/ 536686 w 1580086"/>
                  <a:gd name="connsiteY1247" fmla="*/ 306749 h 825009"/>
                  <a:gd name="connsiteX1248" fmla="*/ 549508 w 1580086"/>
                  <a:gd name="connsiteY1248" fmla="*/ 301560 h 825009"/>
                  <a:gd name="connsiteX1249" fmla="*/ 556903 w 1580086"/>
                  <a:gd name="connsiteY1249" fmla="*/ 300902 h 825009"/>
                  <a:gd name="connsiteX1250" fmla="*/ 917964 w 1580086"/>
                  <a:gd name="connsiteY1250" fmla="*/ 296484 h 825009"/>
                  <a:gd name="connsiteX1251" fmla="*/ 934059 w 1580086"/>
                  <a:gd name="connsiteY1251" fmla="*/ 296484 h 825009"/>
                  <a:gd name="connsiteX1252" fmla="*/ 947643 w 1580086"/>
                  <a:gd name="connsiteY1252" fmla="*/ 306152 h 825009"/>
                  <a:gd name="connsiteX1253" fmla="*/ 947641 w 1580086"/>
                  <a:gd name="connsiteY1253" fmla="*/ 318223 h 825009"/>
                  <a:gd name="connsiteX1254" fmla="*/ 934059 w 1580086"/>
                  <a:gd name="connsiteY1254" fmla="*/ 327891 h 825009"/>
                  <a:gd name="connsiteX1255" fmla="*/ 917965 w 1580086"/>
                  <a:gd name="connsiteY1255" fmla="*/ 327892 h 825009"/>
                  <a:gd name="connsiteX1256" fmla="*/ 904383 w 1580086"/>
                  <a:gd name="connsiteY1256" fmla="*/ 318223 h 825009"/>
                  <a:gd name="connsiteX1257" fmla="*/ 904383 w 1580086"/>
                  <a:gd name="connsiteY1257" fmla="*/ 306152 h 825009"/>
                  <a:gd name="connsiteX1258" fmla="*/ 917964 w 1580086"/>
                  <a:gd name="connsiteY1258" fmla="*/ 296484 h 825009"/>
                  <a:gd name="connsiteX1259" fmla="*/ 1419489 w 1580086"/>
                  <a:gd name="connsiteY1259" fmla="*/ 286885 h 825009"/>
                  <a:gd name="connsiteX1260" fmla="*/ 1441065 w 1580086"/>
                  <a:gd name="connsiteY1260" fmla="*/ 292564 h 825009"/>
                  <a:gd name="connsiteX1261" fmla="*/ 1502732 w 1580086"/>
                  <a:gd name="connsiteY1261" fmla="*/ 333205 h 825009"/>
                  <a:gd name="connsiteX1262" fmla="*/ 1504368 w 1580086"/>
                  <a:gd name="connsiteY1262" fmla="*/ 363441 h 825009"/>
                  <a:gd name="connsiteX1263" fmla="*/ 1473440 w 1580086"/>
                  <a:gd name="connsiteY1263" fmla="*/ 387221 h 825009"/>
                  <a:gd name="connsiteX1264" fmla="*/ 1430967 w 1580086"/>
                  <a:gd name="connsiteY1264" fmla="*/ 388385 h 825009"/>
                  <a:gd name="connsiteX1265" fmla="*/ 1369300 w 1580086"/>
                  <a:gd name="connsiteY1265" fmla="*/ 347744 h 825009"/>
                  <a:gd name="connsiteX1266" fmla="*/ 1367665 w 1580086"/>
                  <a:gd name="connsiteY1266" fmla="*/ 317510 h 825009"/>
                  <a:gd name="connsiteX1267" fmla="*/ 1398591 w 1580086"/>
                  <a:gd name="connsiteY1267" fmla="*/ 293728 h 825009"/>
                  <a:gd name="connsiteX1268" fmla="*/ 1419489 w 1580086"/>
                  <a:gd name="connsiteY1268" fmla="*/ 286885 h 825009"/>
                  <a:gd name="connsiteX1269" fmla="*/ 639969 w 1580086"/>
                  <a:gd name="connsiteY1269" fmla="*/ 286885 h 825009"/>
                  <a:gd name="connsiteX1270" fmla="*/ 661546 w 1580086"/>
                  <a:gd name="connsiteY1270" fmla="*/ 292564 h 825009"/>
                  <a:gd name="connsiteX1271" fmla="*/ 723212 w 1580086"/>
                  <a:gd name="connsiteY1271" fmla="*/ 333205 h 825009"/>
                  <a:gd name="connsiteX1272" fmla="*/ 724848 w 1580086"/>
                  <a:gd name="connsiteY1272" fmla="*/ 363441 h 825009"/>
                  <a:gd name="connsiteX1273" fmla="*/ 693921 w 1580086"/>
                  <a:gd name="connsiteY1273" fmla="*/ 387221 h 825009"/>
                  <a:gd name="connsiteX1274" fmla="*/ 651448 w 1580086"/>
                  <a:gd name="connsiteY1274" fmla="*/ 388385 h 825009"/>
                  <a:gd name="connsiteX1275" fmla="*/ 589781 w 1580086"/>
                  <a:gd name="connsiteY1275" fmla="*/ 347744 h 825009"/>
                  <a:gd name="connsiteX1276" fmla="*/ 588145 w 1580086"/>
                  <a:gd name="connsiteY1276" fmla="*/ 317510 h 825009"/>
                  <a:gd name="connsiteX1277" fmla="*/ 619073 w 1580086"/>
                  <a:gd name="connsiteY1277" fmla="*/ 293728 h 825009"/>
                  <a:gd name="connsiteX1278" fmla="*/ 639969 w 1580086"/>
                  <a:gd name="connsiteY1278" fmla="*/ 286885 h 825009"/>
                  <a:gd name="connsiteX1279" fmla="*/ 1118313 w 1580086"/>
                  <a:gd name="connsiteY1279" fmla="*/ 281398 h 825009"/>
                  <a:gd name="connsiteX1280" fmla="*/ 1124497 w 1580086"/>
                  <a:gd name="connsiteY1280" fmla="*/ 283454 h 825009"/>
                  <a:gd name="connsiteX1281" fmla="*/ 1131631 w 1580086"/>
                  <a:gd name="connsiteY1281" fmla="*/ 289006 h 825009"/>
                  <a:gd name="connsiteX1282" fmla="*/ 1131073 w 1580086"/>
                  <a:gd name="connsiteY1282" fmla="*/ 297974 h 825009"/>
                  <a:gd name="connsiteX1283" fmla="*/ 1123275 w 1580086"/>
                  <a:gd name="connsiteY1283" fmla="*/ 303054 h 825009"/>
                  <a:gd name="connsiteX1284" fmla="*/ 1110676 w 1580086"/>
                  <a:gd name="connsiteY1284" fmla="*/ 302655 h 825009"/>
                  <a:gd name="connsiteX1285" fmla="*/ 1103540 w 1580086"/>
                  <a:gd name="connsiteY1285" fmla="*/ 297105 h 825009"/>
                  <a:gd name="connsiteX1286" fmla="*/ 1104100 w 1580086"/>
                  <a:gd name="connsiteY1286" fmla="*/ 288135 h 825009"/>
                  <a:gd name="connsiteX1287" fmla="*/ 1111898 w 1580086"/>
                  <a:gd name="connsiteY1287" fmla="*/ 283057 h 825009"/>
                  <a:gd name="connsiteX1288" fmla="*/ 1118313 w 1580086"/>
                  <a:gd name="connsiteY1288" fmla="*/ 281398 h 825009"/>
                  <a:gd name="connsiteX1289" fmla="*/ 338793 w 1580086"/>
                  <a:gd name="connsiteY1289" fmla="*/ 281398 h 825009"/>
                  <a:gd name="connsiteX1290" fmla="*/ 344978 w 1580086"/>
                  <a:gd name="connsiteY1290" fmla="*/ 283454 h 825009"/>
                  <a:gd name="connsiteX1291" fmla="*/ 352113 w 1580086"/>
                  <a:gd name="connsiteY1291" fmla="*/ 289006 h 825009"/>
                  <a:gd name="connsiteX1292" fmla="*/ 351554 w 1580086"/>
                  <a:gd name="connsiteY1292" fmla="*/ 297974 h 825009"/>
                  <a:gd name="connsiteX1293" fmla="*/ 343755 w 1580086"/>
                  <a:gd name="connsiteY1293" fmla="*/ 303054 h 825009"/>
                  <a:gd name="connsiteX1294" fmla="*/ 331158 w 1580086"/>
                  <a:gd name="connsiteY1294" fmla="*/ 302655 h 825009"/>
                  <a:gd name="connsiteX1295" fmla="*/ 324022 w 1580086"/>
                  <a:gd name="connsiteY1295" fmla="*/ 297105 h 825009"/>
                  <a:gd name="connsiteX1296" fmla="*/ 324581 w 1580086"/>
                  <a:gd name="connsiteY1296" fmla="*/ 288135 h 825009"/>
                  <a:gd name="connsiteX1297" fmla="*/ 332378 w 1580086"/>
                  <a:gd name="connsiteY1297" fmla="*/ 283057 h 825009"/>
                  <a:gd name="connsiteX1298" fmla="*/ 338793 w 1580086"/>
                  <a:gd name="connsiteY1298" fmla="*/ 281398 h 825009"/>
                  <a:gd name="connsiteX1299" fmla="*/ 887517 w 1580086"/>
                  <a:gd name="connsiteY1299" fmla="*/ 277185 h 825009"/>
                  <a:gd name="connsiteX1300" fmla="*/ 893700 w 1580086"/>
                  <a:gd name="connsiteY1300" fmla="*/ 279242 h 825009"/>
                  <a:gd name="connsiteX1301" fmla="*/ 900835 w 1580086"/>
                  <a:gd name="connsiteY1301" fmla="*/ 284793 h 825009"/>
                  <a:gd name="connsiteX1302" fmla="*/ 900278 w 1580086"/>
                  <a:gd name="connsiteY1302" fmla="*/ 293761 h 825009"/>
                  <a:gd name="connsiteX1303" fmla="*/ 892479 w 1580086"/>
                  <a:gd name="connsiteY1303" fmla="*/ 298841 h 825009"/>
                  <a:gd name="connsiteX1304" fmla="*/ 879880 w 1580086"/>
                  <a:gd name="connsiteY1304" fmla="*/ 298444 h 825009"/>
                  <a:gd name="connsiteX1305" fmla="*/ 872744 w 1580086"/>
                  <a:gd name="connsiteY1305" fmla="*/ 292892 h 825009"/>
                  <a:gd name="connsiteX1306" fmla="*/ 873303 w 1580086"/>
                  <a:gd name="connsiteY1306" fmla="*/ 283923 h 825009"/>
                  <a:gd name="connsiteX1307" fmla="*/ 881101 w 1580086"/>
                  <a:gd name="connsiteY1307" fmla="*/ 278844 h 825009"/>
                  <a:gd name="connsiteX1308" fmla="*/ 887517 w 1580086"/>
                  <a:gd name="connsiteY1308" fmla="*/ 277185 h 825009"/>
                  <a:gd name="connsiteX1309" fmla="*/ 1291770 w 1580086"/>
                  <a:gd name="connsiteY1309" fmla="*/ 267069 h 825009"/>
                  <a:gd name="connsiteX1310" fmla="*/ 1300849 w 1580086"/>
                  <a:gd name="connsiteY1310" fmla="*/ 270263 h 825009"/>
                  <a:gd name="connsiteX1311" fmla="*/ 1314049 w 1580086"/>
                  <a:gd name="connsiteY1311" fmla="*/ 280999 h 825009"/>
                  <a:gd name="connsiteX1312" fmla="*/ 1312808 w 1580086"/>
                  <a:gd name="connsiteY1312" fmla="*/ 294290 h 825009"/>
                  <a:gd name="connsiteX1313" fmla="*/ 1293804 w 1580086"/>
                  <a:gd name="connsiteY1313" fmla="*/ 306131 h 825009"/>
                  <a:gd name="connsiteX1314" fmla="*/ 1275132 w 1580086"/>
                  <a:gd name="connsiteY1314" fmla="*/ 305247 h 825009"/>
                  <a:gd name="connsiteX1315" fmla="*/ 1261933 w 1580086"/>
                  <a:gd name="connsiteY1315" fmla="*/ 294512 h 825009"/>
                  <a:gd name="connsiteX1316" fmla="*/ 1263174 w 1580086"/>
                  <a:gd name="connsiteY1316" fmla="*/ 281222 h 825009"/>
                  <a:gd name="connsiteX1317" fmla="*/ 1282178 w 1580086"/>
                  <a:gd name="connsiteY1317" fmla="*/ 269380 h 825009"/>
                  <a:gd name="connsiteX1318" fmla="*/ 1291770 w 1580086"/>
                  <a:gd name="connsiteY1318" fmla="*/ 267069 h 825009"/>
                  <a:gd name="connsiteX1319" fmla="*/ 512251 w 1580086"/>
                  <a:gd name="connsiteY1319" fmla="*/ 267069 h 825009"/>
                  <a:gd name="connsiteX1320" fmla="*/ 521330 w 1580086"/>
                  <a:gd name="connsiteY1320" fmla="*/ 270263 h 825009"/>
                  <a:gd name="connsiteX1321" fmla="*/ 534530 w 1580086"/>
                  <a:gd name="connsiteY1321" fmla="*/ 280999 h 825009"/>
                  <a:gd name="connsiteX1322" fmla="*/ 533289 w 1580086"/>
                  <a:gd name="connsiteY1322" fmla="*/ 294290 h 825009"/>
                  <a:gd name="connsiteX1323" fmla="*/ 514286 w 1580086"/>
                  <a:gd name="connsiteY1323" fmla="*/ 306131 h 825009"/>
                  <a:gd name="connsiteX1324" fmla="*/ 495614 w 1580086"/>
                  <a:gd name="connsiteY1324" fmla="*/ 305247 h 825009"/>
                  <a:gd name="connsiteX1325" fmla="*/ 482414 w 1580086"/>
                  <a:gd name="connsiteY1325" fmla="*/ 294512 h 825009"/>
                  <a:gd name="connsiteX1326" fmla="*/ 483656 w 1580086"/>
                  <a:gd name="connsiteY1326" fmla="*/ 281222 h 825009"/>
                  <a:gd name="connsiteX1327" fmla="*/ 502658 w 1580086"/>
                  <a:gd name="connsiteY1327" fmla="*/ 269380 h 825009"/>
                  <a:gd name="connsiteX1328" fmla="*/ 512251 w 1580086"/>
                  <a:gd name="connsiteY1328" fmla="*/ 267069 h 825009"/>
                  <a:gd name="connsiteX1329" fmla="*/ 913000 w 1580086"/>
                  <a:gd name="connsiteY1329" fmla="*/ 242112 h 825009"/>
                  <a:gd name="connsiteX1330" fmla="*/ 922795 w 1580086"/>
                  <a:gd name="connsiteY1330" fmla="*/ 244999 h 825009"/>
                  <a:gd name="connsiteX1331" fmla="*/ 949058 w 1580086"/>
                  <a:gd name="connsiteY1331" fmla="*/ 263695 h 825009"/>
                  <a:gd name="connsiteX1332" fmla="*/ 949058 w 1580086"/>
                  <a:gd name="connsiteY1332" fmla="*/ 277641 h 825009"/>
                  <a:gd name="connsiteX1333" fmla="*/ 937451 w 1580086"/>
                  <a:gd name="connsiteY1333" fmla="*/ 285904 h 825009"/>
                  <a:gd name="connsiteX1334" fmla="*/ 917861 w 1580086"/>
                  <a:gd name="connsiteY1334" fmla="*/ 285904 h 825009"/>
                  <a:gd name="connsiteX1335" fmla="*/ 891597 w 1580086"/>
                  <a:gd name="connsiteY1335" fmla="*/ 267209 h 825009"/>
                  <a:gd name="connsiteX1336" fmla="*/ 891597 w 1580086"/>
                  <a:gd name="connsiteY1336" fmla="*/ 253264 h 825009"/>
                  <a:gd name="connsiteX1337" fmla="*/ 903206 w 1580086"/>
                  <a:gd name="connsiteY1337" fmla="*/ 244999 h 825009"/>
                  <a:gd name="connsiteX1338" fmla="*/ 913000 w 1580086"/>
                  <a:gd name="connsiteY1338" fmla="*/ 242112 h 825009"/>
                  <a:gd name="connsiteX1339" fmla="*/ 1034690 w 1580086"/>
                  <a:gd name="connsiteY1339" fmla="*/ 231703 h 825009"/>
                  <a:gd name="connsiteX1340" fmla="*/ 1046382 w 1580086"/>
                  <a:gd name="connsiteY1340" fmla="*/ 235152 h 825009"/>
                  <a:gd name="connsiteX1341" fmla="*/ 1093230 w 1580086"/>
                  <a:gd name="connsiteY1341" fmla="*/ 268500 h 825009"/>
                  <a:gd name="connsiteX1342" fmla="*/ 1093230 w 1580086"/>
                  <a:gd name="connsiteY1342" fmla="*/ 285145 h 825009"/>
                  <a:gd name="connsiteX1343" fmla="*/ 1024885 w 1580086"/>
                  <a:gd name="connsiteY1343" fmla="*/ 333797 h 825009"/>
                  <a:gd name="connsiteX1344" fmla="*/ 1001502 w 1580086"/>
                  <a:gd name="connsiteY1344" fmla="*/ 333797 h 825009"/>
                  <a:gd name="connsiteX1345" fmla="*/ 954655 w 1580086"/>
                  <a:gd name="connsiteY1345" fmla="*/ 300448 h 825009"/>
                  <a:gd name="connsiteX1346" fmla="*/ 954654 w 1580086"/>
                  <a:gd name="connsiteY1346" fmla="*/ 283804 h 825009"/>
                  <a:gd name="connsiteX1347" fmla="*/ 1023000 w 1580086"/>
                  <a:gd name="connsiteY1347" fmla="*/ 235152 h 825009"/>
                  <a:gd name="connsiteX1348" fmla="*/ 1034690 w 1580086"/>
                  <a:gd name="connsiteY1348" fmla="*/ 231703 h 825009"/>
                  <a:gd name="connsiteX1349" fmla="*/ 255172 w 1580086"/>
                  <a:gd name="connsiteY1349" fmla="*/ 231703 h 825009"/>
                  <a:gd name="connsiteX1350" fmla="*/ 266863 w 1580086"/>
                  <a:gd name="connsiteY1350" fmla="*/ 235152 h 825009"/>
                  <a:gd name="connsiteX1351" fmla="*/ 313711 w 1580086"/>
                  <a:gd name="connsiteY1351" fmla="*/ 268500 h 825009"/>
                  <a:gd name="connsiteX1352" fmla="*/ 313711 w 1580086"/>
                  <a:gd name="connsiteY1352" fmla="*/ 285145 h 825009"/>
                  <a:gd name="connsiteX1353" fmla="*/ 245365 w 1580086"/>
                  <a:gd name="connsiteY1353" fmla="*/ 333797 h 825009"/>
                  <a:gd name="connsiteX1354" fmla="*/ 221982 w 1580086"/>
                  <a:gd name="connsiteY1354" fmla="*/ 333797 h 825009"/>
                  <a:gd name="connsiteX1355" fmla="*/ 200713 w 1580086"/>
                  <a:gd name="connsiteY1355" fmla="*/ 318656 h 825009"/>
                  <a:gd name="connsiteX1356" fmla="*/ 230014 w 1580086"/>
                  <a:gd name="connsiteY1356" fmla="*/ 244738 h 825009"/>
                  <a:gd name="connsiteX1357" fmla="*/ 243480 w 1580086"/>
                  <a:gd name="connsiteY1357" fmla="*/ 235152 h 825009"/>
                  <a:gd name="connsiteX1358" fmla="*/ 255172 w 1580086"/>
                  <a:gd name="connsiteY1358" fmla="*/ 231703 h 825009"/>
                  <a:gd name="connsiteX1359" fmla="*/ 1292038 w 1580086"/>
                  <a:gd name="connsiteY1359" fmla="*/ 231393 h 825009"/>
                  <a:gd name="connsiteX1360" fmla="*/ 1297921 w 1580086"/>
                  <a:gd name="connsiteY1360" fmla="*/ 234651 h 825009"/>
                  <a:gd name="connsiteX1361" fmla="*/ 1305363 w 1580086"/>
                  <a:gd name="connsiteY1361" fmla="*/ 243970 h 825009"/>
                  <a:gd name="connsiteX1362" fmla="*/ 1301710 w 1580086"/>
                  <a:gd name="connsiteY1362" fmla="*/ 253421 h 825009"/>
                  <a:gd name="connsiteX1363" fmla="*/ 1288889 w 1580086"/>
                  <a:gd name="connsiteY1363" fmla="*/ 258610 h 825009"/>
                  <a:gd name="connsiteX1364" fmla="*/ 1275612 w 1580086"/>
                  <a:gd name="connsiteY1364" fmla="*/ 256010 h 825009"/>
                  <a:gd name="connsiteX1365" fmla="*/ 1268170 w 1580086"/>
                  <a:gd name="connsiteY1365" fmla="*/ 246690 h 825009"/>
                  <a:gd name="connsiteX1366" fmla="*/ 1271823 w 1580086"/>
                  <a:gd name="connsiteY1366" fmla="*/ 237240 h 825009"/>
                  <a:gd name="connsiteX1367" fmla="*/ 1284643 w 1580086"/>
                  <a:gd name="connsiteY1367" fmla="*/ 232051 h 825009"/>
                  <a:gd name="connsiteX1368" fmla="*/ 1292038 w 1580086"/>
                  <a:gd name="connsiteY1368" fmla="*/ 231393 h 825009"/>
                  <a:gd name="connsiteX1369" fmla="*/ 512519 w 1580086"/>
                  <a:gd name="connsiteY1369" fmla="*/ 231393 h 825009"/>
                  <a:gd name="connsiteX1370" fmla="*/ 518401 w 1580086"/>
                  <a:gd name="connsiteY1370" fmla="*/ 234651 h 825009"/>
                  <a:gd name="connsiteX1371" fmla="*/ 525844 w 1580086"/>
                  <a:gd name="connsiteY1371" fmla="*/ 243970 h 825009"/>
                  <a:gd name="connsiteX1372" fmla="*/ 522190 w 1580086"/>
                  <a:gd name="connsiteY1372" fmla="*/ 253421 h 825009"/>
                  <a:gd name="connsiteX1373" fmla="*/ 509369 w 1580086"/>
                  <a:gd name="connsiteY1373" fmla="*/ 258610 h 825009"/>
                  <a:gd name="connsiteX1374" fmla="*/ 496093 w 1580086"/>
                  <a:gd name="connsiteY1374" fmla="*/ 256010 h 825009"/>
                  <a:gd name="connsiteX1375" fmla="*/ 488650 w 1580086"/>
                  <a:gd name="connsiteY1375" fmla="*/ 246690 h 825009"/>
                  <a:gd name="connsiteX1376" fmla="*/ 492303 w 1580086"/>
                  <a:gd name="connsiteY1376" fmla="*/ 237240 h 825009"/>
                  <a:gd name="connsiteX1377" fmla="*/ 505123 w 1580086"/>
                  <a:gd name="connsiteY1377" fmla="*/ 232051 h 825009"/>
                  <a:gd name="connsiteX1378" fmla="*/ 512519 w 1580086"/>
                  <a:gd name="connsiteY1378" fmla="*/ 231393 h 825009"/>
                  <a:gd name="connsiteX1379" fmla="*/ 1361524 w 1580086"/>
                  <a:gd name="connsiteY1379" fmla="*/ 224883 h 825009"/>
                  <a:gd name="connsiteX1380" fmla="*/ 1370205 w 1580086"/>
                  <a:gd name="connsiteY1380" fmla="*/ 225356 h 825009"/>
                  <a:gd name="connsiteX1381" fmla="*/ 1383926 w 1580086"/>
                  <a:gd name="connsiteY1381" fmla="*/ 232955 h 825009"/>
                  <a:gd name="connsiteX1382" fmla="*/ 1401287 w 1580086"/>
                  <a:gd name="connsiteY1382" fmla="*/ 254692 h 825009"/>
                  <a:gd name="connsiteX1383" fmla="*/ 1392766 w 1580086"/>
                  <a:gd name="connsiteY1383" fmla="*/ 276738 h 825009"/>
                  <a:gd name="connsiteX1384" fmla="*/ 1362859 w 1580086"/>
                  <a:gd name="connsiteY1384" fmla="*/ 288843 h 825009"/>
                  <a:gd name="connsiteX1385" fmla="*/ 1331888 w 1580086"/>
                  <a:gd name="connsiteY1385" fmla="*/ 282777 h 825009"/>
                  <a:gd name="connsiteX1386" fmla="*/ 1314528 w 1580086"/>
                  <a:gd name="connsiteY1386" fmla="*/ 261040 h 825009"/>
                  <a:gd name="connsiteX1387" fmla="*/ 1323047 w 1580086"/>
                  <a:gd name="connsiteY1387" fmla="*/ 238993 h 825009"/>
                  <a:gd name="connsiteX1388" fmla="*/ 1352957 w 1580086"/>
                  <a:gd name="connsiteY1388" fmla="*/ 226890 h 825009"/>
                  <a:gd name="connsiteX1389" fmla="*/ 1361524 w 1580086"/>
                  <a:gd name="connsiteY1389" fmla="*/ 224883 h 825009"/>
                  <a:gd name="connsiteX1390" fmla="*/ 582005 w 1580086"/>
                  <a:gd name="connsiteY1390" fmla="*/ 224883 h 825009"/>
                  <a:gd name="connsiteX1391" fmla="*/ 590687 w 1580086"/>
                  <a:gd name="connsiteY1391" fmla="*/ 225356 h 825009"/>
                  <a:gd name="connsiteX1392" fmla="*/ 604408 w 1580086"/>
                  <a:gd name="connsiteY1392" fmla="*/ 232955 h 825009"/>
                  <a:gd name="connsiteX1393" fmla="*/ 621767 w 1580086"/>
                  <a:gd name="connsiteY1393" fmla="*/ 254692 h 825009"/>
                  <a:gd name="connsiteX1394" fmla="*/ 613246 w 1580086"/>
                  <a:gd name="connsiteY1394" fmla="*/ 276738 h 825009"/>
                  <a:gd name="connsiteX1395" fmla="*/ 583339 w 1580086"/>
                  <a:gd name="connsiteY1395" fmla="*/ 288843 h 825009"/>
                  <a:gd name="connsiteX1396" fmla="*/ 552368 w 1580086"/>
                  <a:gd name="connsiteY1396" fmla="*/ 282777 h 825009"/>
                  <a:gd name="connsiteX1397" fmla="*/ 535008 w 1580086"/>
                  <a:gd name="connsiteY1397" fmla="*/ 261040 h 825009"/>
                  <a:gd name="connsiteX1398" fmla="*/ 543529 w 1580086"/>
                  <a:gd name="connsiteY1398" fmla="*/ 238993 h 825009"/>
                  <a:gd name="connsiteX1399" fmla="*/ 573437 w 1580086"/>
                  <a:gd name="connsiteY1399" fmla="*/ 226890 h 825009"/>
                  <a:gd name="connsiteX1400" fmla="*/ 582005 w 1580086"/>
                  <a:gd name="connsiteY1400" fmla="*/ 224883 h 825009"/>
                  <a:gd name="connsiteX1401" fmla="*/ 1374260 w 1580086"/>
                  <a:gd name="connsiteY1401" fmla="*/ 192931 h 825009"/>
                  <a:gd name="connsiteX1402" fmla="*/ 1380444 w 1580086"/>
                  <a:gd name="connsiteY1402" fmla="*/ 194988 h 825009"/>
                  <a:gd name="connsiteX1403" fmla="*/ 1387579 w 1580086"/>
                  <a:gd name="connsiteY1403" fmla="*/ 200539 h 825009"/>
                  <a:gd name="connsiteX1404" fmla="*/ 1387021 w 1580086"/>
                  <a:gd name="connsiteY1404" fmla="*/ 209508 h 825009"/>
                  <a:gd name="connsiteX1405" fmla="*/ 1379222 w 1580086"/>
                  <a:gd name="connsiteY1405" fmla="*/ 214588 h 825009"/>
                  <a:gd name="connsiteX1406" fmla="*/ 1366623 w 1580086"/>
                  <a:gd name="connsiteY1406" fmla="*/ 214189 h 825009"/>
                  <a:gd name="connsiteX1407" fmla="*/ 1359487 w 1580086"/>
                  <a:gd name="connsiteY1407" fmla="*/ 208639 h 825009"/>
                  <a:gd name="connsiteX1408" fmla="*/ 1360047 w 1580086"/>
                  <a:gd name="connsiteY1408" fmla="*/ 199669 h 825009"/>
                  <a:gd name="connsiteX1409" fmla="*/ 1367845 w 1580086"/>
                  <a:gd name="connsiteY1409" fmla="*/ 194591 h 825009"/>
                  <a:gd name="connsiteX1410" fmla="*/ 1374260 w 1580086"/>
                  <a:gd name="connsiteY1410" fmla="*/ 192931 h 825009"/>
                  <a:gd name="connsiteX1411" fmla="*/ 594741 w 1580086"/>
                  <a:gd name="connsiteY1411" fmla="*/ 192931 h 825009"/>
                  <a:gd name="connsiteX1412" fmla="*/ 600925 w 1580086"/>
                  <a:gd name="connsiteY1412" fmla="*/ 194988 h 825009"/>
                  <a:gd name="connsiteX1413" fmla="*/ 608060 w 1580086"/>
                  <a:gd name="connsiteY1413" fmla="*/ 200539 h 825009"/>
                  <a:gd name="connsiteX1414" fmla="*/ 607501 w 1580086"/>
                  <a:gd name="connsiteY1414" fmla="*/ 209508 h 825009"/>
                  <a:gd name="connsiteX1415" fmla="*/ 599703 w 1580086"/>
                  <a:gd name="connsiteY1415" fmla="*/ 214588 h 825009"/>
                  <a:gd name="connsiteX1416" fmla="*/ 587103 w 1580086"/>
                  <a:gd name="connsiteY1416" fmla="*/ 214189 h 825009"/>
                  <a:gd name="connsiteX1417" fmla="*/ 579969 w 1580086"/>
                  <a:gd name="connsiteY1417" fmla="*/ 208639 h 825009"/>
                  <a:gd name="connsiteX1418" fmla="*/ 580527 w 1580086"/>
                  <a:gd name="connsiteY1418" fmla="*/ 199669 h 825009"/>
                  <a:gd name="connsiteX1419" fmla="*/ 588326 w 1580086"/>
                  <a:gd name="connsiteY1419" fmla="*/ 194591 h 825009"/>
                  <a:gd name="connsiteX1420" fmla="*/ 594741 w 1580086"/>
                  <a:gd name="connsiteY1420" fmla="*/ 192931 h 825009"/>
                  <a:gd name="connsiteX1421" fmla="*/ 1322840 w 1580086"/>
                  <a:gd name="connsiteY1421" fmla="*/ 192294 h 825009"/>
                  <a:gd name="connsiteX1422" fmla="*/ 1331918 w 1580086"/>
                  <a:gd name="connsiteY1422" fmla="*/ 195489 h 825009"/>
                  <a:gd name="connsiteX1423" fmla="*/ 1345118 w 1580086"/>
                  <a:gd name="connsiteY1423" fmla="*/ 206224 h 825009"/>
                  <a:gd name="connsiteX1424" fmla="*/ 1343877 w 1580086"/>
                  <a:gd name="connsiteY1424" fmla="*/ 219514 h 825009"/>
                  <a:gd name="connsiteX1425" fmla="*/ 1324873 w 1580086"/>
                  <a:gd name="connsiteY1425" fmla="*/ 231356 h 825009"/>
                  <a:gd name="connsiteX1426" fmla="*/ 1306204 w 1580086"/>
                  <a:gd name="connsiteY1426" fmla="*/ 230473 h 825009"/>
                  <a:gd name="connsiteX1427" fmla="*/ 1293002 w 1580086"/>
                  <a:gd name="connsiteY1427" fmla="*/ 219737 h 825009"/>
                  <a:gd name="connsiteX1428" fmla="*/ 1294244 w 1580086"/>
                  <a:gd name="connsiteY1428" fmla="*/ 206446 h 825009"/>
                  <a:gd name="connsiteX1429" fmla="*/ 1313248 w 1580086"/>
                  <a:gd name="connsiteY1429" fmla="*/ 194604 h 825009"/>
                  <a:gd name="connsiteX1430" fmla="*/ 1322840 w 1580086"/>
                  <a:gd name="connsiteY1430" fmla="*/ 192294 h 825009"/>
                  <a:gd name="connsiteX1431" fmla="*/ 543322 w 1580086"/>
                  <a:gd name="connsiteY1431" fmla="*/ 192294 h 825009"/>
                  <a:gd name="connsiteX1432" fmla="*/ 552399 w 1580086"/>
                  <a:gd name="connsiteY1432" fmla="*/ 195489 h 825009"/>
                  <a:gd name="connsiteX1433" fmla="*/ 565600 w 1580086"/>
                  <a:gd name="connsiteY1433" fmla="*/ 206224 h 825009"/>
                  <a:gd name="connsiteX1434" fmla="*/ 564357 w 1580086"/>
                  <a:gd name="connsiteY1434" fmla="*/ 219514 h 825009"/>
                  <a:gd name="connsiteX1435" fmla="*/ 545353 w 1580086"/>
                  <a:gd name="connsiteY1435" fmla="*/ 231356 h 825009"/>
                  <a:gd name="connsiteX1436" fmla="*/ 526684 w 1580086"/>
                  <a:gd name="connsiteY1436" fmla="*/ 230473 h 825009"/>
                  <a:gd name="connsiteX1437" fmla="*/ 513483 w 1580086"/>
                  <a:gd name="connsiteY1437" fmla="*/ 219737 h 825009"/>
                  <a:gd name="connsiteX1438" fmla="*/ 514724 w 1580086"/>
                  <a:gd name="connsiteY1438" fmla="*/ 206446 h 825009"/>
                  <a:gd name="connsiteX1439" fmla="*/ 533728 w 1580086"/>
                  <a:gd name="connsiteY1439" fmla="*/ 194604 h 825009"/>
                  <a:gd name="connsiteX1440" fmla="*/ 543322 w 1580086"/>
                  <a:gd name="connsiteY1440" fmla="*/ 192294 h 825009"/>
                  <a:gd name="connsiteX1441" fmla="*/ 250901 w 1580086"/>
                  <a:gd name="connsiteY1441" fmla="*/ 192044 h 825009"/>
                  <a:gd name="connsiteX1442" fmla="*/ 255987 w 1580086"/>
                  <a:gd name="connsiteY1442" fmla="*/ 200785 h 825009"/>
                  <a:gd name="connsiteX1443" fmla="*/ 246866 w 1580086"/>
                  <a:gd name="connsiteY1443" fmla="*/ 216461 h 825009"/>
                  <a:gd name="connsiteX1444" fmla="*/ 239004 w 1580086"/>
                  <a:gd name="connsiteY1444" fmla="*/ 222058 h 825009"/>
                  <a:gd name="connsiteX1445" fmla="*/ 1138862 w 1580086"/>
                  <a:gd name="connsiteY1445" fmla="*/ 168368 h 825009"/>
                  <a:gd name="connsiteX1446" fmla="*/ 1163870 w 1580086"/>
                  <a:gd name="connsiteY1446" fmla="*/ 175742 h 825009"/>
                  <a:gd name="connsiteX1447" fmla="*/ 1249178 w 1580086"/>
                  <a:gd name="connsiteY1447" fmla="*/ 236470 h 825009"/>
                  <a:gd name="connsiteX1448" fmla="*/ 1249178 w 1580086"/>
                  <a:gd name="connsiteY1448" fmla="*/ 272076 h 825009"/>
                  <a:gd name="connsiteX1449" fmla="*/ 1211299 w 1580086"/>
                  <a:gd name="connsiteY1449" fmla="*/ 299039 h 825009"/>
                  <a:gd name="connsiteX1450" fmla="*/ 1161282 w 1580086"/>
                  <a:gd name="connsiteY1450" fmla="*/ 299039 h 825009"/>
                  <a:gd name="connsiteX1451" fmla="*/ 1075973 w 1580086"/>
                  <a:gd name="connsiteY1451" fmla="*/ 238313 h 825009"/>
                  <a:gd name="connsiteX1452" fmla="*/ 1075973 w 1580086"/>
                  <a:gd name="connsiteY1452" fmla="*/ 202707 h 825009"/>
                  <a:gd name="connsiteX1453" fmla="*/ 1113851 w 1580086"/>
                  <a:gd name="connsiteY1453" fmla="*/ 175742 h 825009"/>
                  <a:gd name="connsiteX1454" fmla="*/ 1138862 w 1580086"/>
                  <a:gd name="connsiteY1454" fmla="*/ 168368 h 825009"/>
                  <a:gd name="connsiteX1455" fmla="*/ 359342 w 1580086"/>
                  <a:gd name="connsiteY1455" fmla="*/ 168368 h 825009"/>
                  <a:gd name="connsiteX1456" fmla="*/ 384350 w 1580086"/>
                  <a:gd name="connsiteY1456" fmla="*/ 175742 h 825009"/>
                  <a:gd name="connsiteX1457" fmla="*/ 469660 w 1580086"/>
                  <a:gd name="connsiteY1457" fmla="*/ 236470 h 825009"/>
                  <a:gd name="connsiteX1458" fmla="*/ 469660 w 1580086"/>
                  <a:gd name="connsiteY1458" fmla="*/ 272076 h 825009"/>
                  <a:gd name="connsiteX1459" fmla="*/ 431779 w 1580086"/>
                  <a:gd name="connsiteY1459" fmla="*/ 299039 h 825009"/>
                  <a:gd name="connsiteX1460" fmla="*/ 381762 w 1580086"/>
                  <a:gd name="connsiteY1460" fmla="*/ 299039 h 825009"/>
                  <a:gd name="connsiteX1461" fmla="*/ 296454 w 1580086"/>
                  <a:gd name="connsiteY1461" fmla="*/ 238313 h 825009"/>
                  <a:gd name="connsiteX1462" fmla="*/ 296454 w 1580086"/>
                  <a:gd name="connsiteY1462" fmla="*/ 202707 h 825009"/>
                  <a:gd name="connsiteX1463" fmla="*/ 334333 w 1580086"/>
                  <a:gd name="connsiteY1463" fmla="*/ 175742 h 825009"/>
                  <a:gd name="connsiteX1464" fmla="*/ 359342 w 1580086"/>
                  <a:gd name="connsiteY1464" fmla="*/ 168368 h 825009"/>
                  <a:gd name="connsiteX1465" fmla="*/ 1537533 w 1580086"/>
                  <a:gd name="connsiteY1465" fmla="*/ 159454 h 825009"/>
                  <a:gd name="connsiteX1466" fmla="*/ 1537652 w 1580086"/>
                  <a:gd name="connsiteY1466" fmla="*/ 159471 h 825009"/>
                  <a:gd name="connsiteX1467" fmla="*/ 1537652 w 1580086"/>
                  <a:gd name="connsiteY1467" fmla="*/ 159454 h 825009"/>
                  <a:gd name="connsiteX1468" fmla="*/ 1537653 w 1580086"/>
                  <a:gd name="connsiteY1468" fmla="*/ 159454 h 825009"/>
                  <a:gd name="connsiteX1469" fmla="*/ 1578994 w 1580086"/>
                  <a:gd name="connsiteY1469" fmla="*/ 171644 h 825009"/>
                  <a:gd name="connsiteX1470" fmla="*/ 1580086 w 1580086"/>
                  <a:gd name="connsiteY1470" fmla="*/ 172422 h 825009"/>
                  <a:gd name="connsiteX1471" fmla="*/ 1580086 w 1580086"/>
                  <a:gd name="connsiteY1471" fmla="*/ 318875 h 825009"/>
                  <a:gd name="connsiteX1472" fmla="*/ 1578993 w 1580086"/>
                  <a:gd name="connsiteY1472" fmla="*/ 319654 h 825009"/>
                  <a:gd name="connsiteX1473" fmla="*/ 1537653 w 1580086"/>
                  <a:gd name="connsiteY1473" fmla="*/ 331844 h 825009"/>
                  <a:gd name="connsiteX1474" fmla="*/ 1537652 w 1580086"/>
                  <a:gd name="connsiteY1474" fmla="*/ 331844 h 825009"/>
                  <a:gd name="connsiteX1475" fmla="*/ 1537652 w 1580086"/>
                  <a:gd name="connsiteY1475" fmla="*/ 331828 h 825009"/>
                  <a:gd name="connsiteX1476" fmla="*/ 1537533 w 1580086"/>
                  <a:gd name="connsiteY1476" fmla="*/ 331844 h 825009"/>
                  <a:gd name="connsiteX1477" fmla="*/ 1496191 w 1580086"/>
                  <a:gd name="connsiteY1477" fmla="*/ 319654 h 825009"/>
                  <a:gd name="connsiteX1478" fmla="*/ 1433573 w 1580086"/>
                  <a:gd name="connsiteY1478" fmla="*/ 275078 h 825009"/>
                  <a:gd name="connsiteX1479" fmla="*/ 1433573 w 1580086"/>
                  <a:gd name="connsiteY1479" fmla="*/ 216221 h 825009"/>
                  <a:gd name="connsiteX1480" fmla="*/ 1496191 w 1580086"/>
                  <a:gd name="connsiteY1480" fmla="*/ 171645 h 825009"/>
                  <a:gd name="connsiteX1481" fmla="*/ 1537533 w 1580086"/>
                  <a:gd name="connsiteY1481" fmla="*/ 159454 h 825009"/>
                  <a:gd name="connsiteX1482" fmla="*/ 756653 w 1580086"/>
                  <a:gd name="connsiteY1482" fmla="*/ 159454 h 825009"/>
                  <a:gd name="connsiteX1483" fmla="*/ 756654 w 1580086"/>
                  <a:gd name="connsiteY1483" fmla="*/ 159454 h 825009"/>
                  <a:gd name="connsiteX1484" fmla="*/ 757334 w 1580086"/>
                  <a:gd name="connsiteY1484" fmla="*/ 159548 h 825009"/>
                  <a:gd name="connsiteX1485" fmla="*/ 758013 w 1580086"/>
                  <a:gd name="connsiteY1485" fmla="*/ 159454 h 825009"/>
                  <a:gd name="connsiteX1486" fmla="*/ 758289 w 1580086"/>
                  <a:gd name="connsiteY1486" fmla="*/ 159492 h 825009"/>
                  <a:gd name="connsiteX1487" fmla="*/ 758289 w 1580086"/>
                  <a:gd name="connsiteY1487" fmla="*/ 159681 h 825009"/>
                  <a:gd name="connsiteX1488" fmla="*/ 778656 w 1580086"/>
                  <a:gd name="connsiteY1488" fmla="*/ 162501 h 825009"/>
                  <a:gd name="connsiteX1489" fmla="*/ 797995 w 1580086"/>
                  <a:gd name="connsiteY1489" fmla="*/ 171644 h 825009"/>
                  <a:gd name="connsiteX1490" fmla="*/ 860615 w 1580086"/>
                  <a:gd name="connsiteY1490" fmla="*/ 216219 h 825009"/>
                  <a:gd name="connsiteX1491" fmla="*/ 860615 w 1580086"/>
                  <a:gd name="connsiteY1491" fmla="*/ 275078 h 825009"/>
                  <a:gd name="connsiteX1492" fmla="*/ 797995 w 1580086"/>
                  <a:gd name="connsiteY1492" fmla="*/ 319654 h 825009"/>
                  <a:gd name="connsiteX1493" fmla="*/ 778654 w 1580086"/>
                  <a:gd name="connsiteY1493" fmla="*/ 328797 h 825009"/>
                  <a:gd name="connsiteX1494" fmla="*/ 758289 w 1580086"/>
                  <a:gd name="connsiteY1494" fmla="*/ 331617 h 825009"/>
                  <a:gd name="connsiteX1495" fmla="*/ 758289 w 1580086"/>
                  <a:gd name="connsiteY1495" fmla="*/ 331805 h 825009"/>
                  <a:gd name="connsiteX1496" fmla="*/ 758013 w 1580086"/>
                  <a:gd name="connsiteY1496" fmla="*/ 331844 h 825009"/>
                  <a:gd name="connsiteX1497" fmla="*/ 757333 w 1580086"/>
                  <a:gd name="connsiteY1497" fmla="*/ 331750 h 825009"/>
                  <a:gd name="connsiteX1498" fmla="*/ 756654 w 1580086"/>
                  <a:gd name="connsiteY1498" fmla="*/ 331844 h 825009"/>
                  <a:gd name="connsiteX1499" fmla="*/ 756653 w 1580086"/>
                  <a:gd name="connsiteY1499" fmla="*/ 331844 h 825009"/>
                  <a:gd name="connsiteX1500" fmla="*/ 756653 w 1580086"/>
                  <a:gd name="connsiteY1500" fmla="*/ 331655 h 825009"/>
                  <a:gd name="connsiteX1501" fmla="*/ 736014 w 1580086"/>
                  <a:gd name="connsiteY1501" fmla="*/ 328797 h 825009"/>
                  <a:gd name="connsiteX1502" fmla="*/ 716673 w 1580086"/>
                  <a:gd name="connsiteY1502" fmla="*/ 319654 h 825009"/>
                  <a:gd name="connsiteX1503" fmla="*/ 654053 w 1580086"/>
                  <a:gd name="connsiteY1503" fmla="*/ 275078 h 825009"/>
                  <a:gd name="connsiteX1504" fmla="*/ 654053 w 1580086"/>
                  <a:gd name="connsiteY1504" fmla="*/ 216221 h 825009"/>
                  <a:gd name="connsiteX1505" fmla="*/ 716673 w 1580086"/>
                  <a:gd name="connsiteY1505" fmla="*/ 171645 h 825009"/>
                  <a:gd name="connsiteX1506" fmla="*/ 736014 w 1580086"/>
                  <a:gd name="connsiteY1506" fmla="*/ 162502 h 825009"/>
                  <a:gd name="connsiteX1507" fmla="*/ 756653 w 1580086"/>
                  <a:gd name="connsiteY1507" fmla="*/ 159642 h 825009"/>
                  <a:gd name="connsiteX1508" fmla="*/ 956974 w 1580086"/>
                  <a:gd name="connsiteY1508" fmla="*/ 144881 h 825009"/>
                  <a:gd name="connsiteX1509" fmla="*/ 978995 w 1580086"/>
                  <a:gd name="connsiteY1509" fmla="*/ 151374 h 825009"/>
                  <a:gd name="connsiteX1510" fmla="*/ 1026386 w 1580086"/>
                  <a:gd name="connsiteY1510" fmla="*/ 185109 h 825009"/>
                  <a:gd name="connsiteX1511" fmla="*/ 1026386 w 1580086"/>
                  <a:gd name="connsiteY1511" fmla="*/ 216461 h 825009"/>
                  <a:gd name="connsiteX1512" fmla="*/ 983094 w 1580086"/>
                  <a:gd name="connsiteY1512" fmla="*/ 247278 h 825009"/>
                  <a:gd name="connsiteX1513" fmla="*/ 939052 w 1580086"/>
                  <a:gd name="connsiteY1513" fmla="*/ 247278 h 825009"/>
                  <a:gd name="connsiteX1514" fmla="*/ 891661 w 1580086"/>
                  <a:gd name="connsiteY1514" fmla="*/ 213543 h 825009"/>
                  <a:gd name="connsiteX1515" fmla="*/ 891661 w 1580086"/>
                  <a:gd name="connsiteY1515" fmla="*/ 182191 h 825009"/>
                  <a:gd name="connsiteX1516" fmla="*/ 934952 w 1580086"/>
                  <a:gd name="connsiteY1516" fmla="*/ 151374 h 825009"/>
                  <a:gd name="connsiteX1517" fmla="*/ 956974 w 1580086"/>
                  <a:gd name="connsiteY1517" fmla="*/ 144881 h 825009"/>
                  <a:gd name="connsiteX1518" fmla="*/ 843798 w 1580086"/>
                  <a:gd name="connsiteY1518" fmla="*/ 144248 h 825009"/>
                  <a:gd name="connsiteX1519" fmla="*/ 855031 w 1580086"/>
                  <a:gd name="connsiteY1519" fmla="*/ 147197 h 825009"/>
                  <a:gd name="connsiteX1520" fmla="*/ 876035 w 1580086"/>
                  <a:gd name="connsiteY1520" fmla="*/ 161019 h 825009"/>
                  <a:gd name="connsiteX1521" fmla="*/ 876904 w 1580086"/>
                  <a:gd name="connsiteY1521" fmla="*/ 176754 h 825009"/>
                  <a:gd name="connsiteX1522" fmla="*/ 864318 w 1580086"/>
                  <a:gd name="connsiteY1522" fmla="*/ 186445 h 825009"/>
                  <a:gd name="connsiteX1523" fmla="*/ 842215 w 1580086"/>
                  <a:gd name="connsiteY1523" fmla="*/ 187063 h 825009"/>
                  <a:gd name="connsiteX1524" fmla="*/ 821211 w 1580086"/>
                  <a:gd name="connsiteY1524" fmla="*/ 173243 h 825009"/>
                  <a:gd name="connsiteX1525" fmla="*/ 820342 w 1580086"/>
                  <a:gd name="connsiteY1525" fmla="*/ 157508 h 825009"/>
                  <a:gd name="connsiteX1526" fmla="*/ 832926 w 1580086"/>
                  <a:gd name="connsiteY1526" fmla="*/ 147817 h 825009"/>
                  <a:gd name="connsiteX1527" fmla="*/ 843798 w 1580086"/>
                  <a:gd name="connsiteY1527" fmla="*/ 144248 h 825009"/>
                  <a:gd name="connsiteX1528" fmla="*/ 1150862 w 1580086"/>
                  <a:gd name="connsiteY1528" fmla="*/ 141326 h 825009"/>
                  <a:gd name="connsiteX1529" fmla="*/ 1157046 w 1580086"/>
                  <a:gd name="connsiteY1529" fmla="*/ 143382 h 825009"/>
                  <a:gd name="connsiteX1530" fmla="*/ 1164182 w 1580086"/>
                  <a:gd name="connsiteY1530" fmla="*/ 148934 h 825009"/>
                  <a:gd name="connsiteX1531" fmla="*/ 1163622 w 1580086"/>
                  <a:gd name="connsiteY1531" fmla="*/ 157902 h 825009"/>
                  <a:gd name="connsiteX1532" fmla="*/ 1155824 w 1580086"/>
                  <a:gd name="connsiteY1532" fmla="*/ 162982 h 825009"/>
                  <a:gd name="connsiteX1533" fmla="*/ 1143226 w 1580086"/>
                  <a:gd name="connsiteY1533" fmla="*/ 162584 h 825009"/>
                  <a:gd name="connsiteX1534" fmla="*/ 1136089 w 1580086"/>
                  <a:gd name="connsiteY1534" fmla="*/ 157032 h 825009"/>
                  <a:gd name="connsiteX1535" fmla="*/ 1136648 w 1580086"/>
                  <a:gd name="connsiteY1535" fmla="*/ 148064 h 825009"/>
                  <a:gd name="connsiteX1536" fmla="*/ 1144447 w 1580086"/>
                  <a:gd name="connsiteY1536" fmla="*/ 142984 h 825009"/>
                  <a:gd name="connsiteX1537" fmla="*/ 1150862 w 1580086"/>
                  <a:gd name="connsiteY1537" fmla="*/ 141326 h 825009"/>
                  <a:gd name="connsiteX1538" fmla="*/ 371344 w 1580086"/>
                  <a:gd name="connsiteY1538" fmla="*/ 141326 h 825009"/>
                  <a:gd name="connsiteX1539" fmla="*/ 377526 w 1580086"/>
                  <a:gd name="connsiteY1539" fmla="*/ 143382 h 825009"/>
                  <a:gd name="connsiteX1540" fmla="*/ 384662 w 1580086"/>
                  <a:gd name="connsiteY1540" fmla="*/ 148934 h 825009"/>
                  <a:gd name="connsiteX1541" fmla="*/ 384102 w 1580086"/>
                  <a:gd name="connsiteY1541" fmla="*/ 157902 h 825009"/>
                  <a:gd name="connsiteX1542" fmla="*/ 376305 w 1580086"/>
                  <a:gd name="connsiteY1542" fmla="*/ 162982 h 825009"/>
                  <a:gd name="connsiteX1543" fmla="*/ 363706 w 1580086"/>
                  <a:gd name="connsiteY1543" fmla="*/ 162584 h 825009"/>
                  <a:gd name="connsiteX1544" fmla="*/ 356571 w 1580086"/>
                  <a:gd name="connsiteY1544" fmla="*/ 157032 h 825009"/>
                  <a:gd name="connsiteX1545" fmla="*/ 357130 w 1580086"/>
                  <a:gd name="connsiteY1545" fmla="*/ 148064 h 825009"/>
                  <a:gd name="connsiteX1546" fmla="*/ 364927 w 1580086"/>
                  <a:gd name="connsiteY1546" fmla="*/ 142984 h 825009"/>
                  <a:gd name="connsiteX1547" fmla="*/ 371344 w 1580086"/>
                  <a:gd name="connsiteY1547" fmla="*/ 141326 h 825009"/>
                  <a:gd name="connsiteX1548" fmla="*/ 1580086 w 1580086"/>
                  <a:gd name="connsiteY1548" fmla="*/ 126265 h 825009"/>
                  <a:gd name="connsiteX1549" fmla="*/ 1580086 w 1580086"/>
                  <a:gd name="connsiteY1549" fmla="*/ 149781 h 825009"/>
                  <a:gd name="connsiteX1550" fmla="*/ 1579638 w 1580086"/>
                  <a:gd name="connsiteY1550" fmla="*/ 149794 h 825009"/>
                  <a:gd name="connsiteX1551" fmla="*/ 1570833 w 1580086"/>
                  <a:gd name="connsiteY1551" fmla="*/ 143999 h 825009"/>
                  <a:gd name="connsiteX1552" fmla="*/ 1570272 w 1580086"/>
                  <a:gd name="connsiteY1552" fmla="*/ 133823 h 825009"/>
                  <a:gd name="connsiteX1553" fmla="*/ 806875 w 1580086"/>
                  <a:gd name="connsiteY1553" fmla="*/ 123375 h 825009"/>
                  <a:gd name="connsiteX1554" fmla="*/ 814140 w 1580086"/>
                  <a:gd name="connsiteY1554" fmla="*/ 125284 h 825009"/>
                  <a:gd name="connsiteX1555" fmla="*/ 822944 w 1580086"/>
                  <a:gd name="connsiteY1555" fmla="*/ 131076 h 825009"/>
                  <a:gd name="connsiteX1556" fmla="*/ 823506 w 1580086"/>
                  <a:gd name="connsiteY1556" fmla="*/ 141254 h 825009"/>
                  <a:gd name="connsiteX1557" fmla="*/ 812936 w 1580086"/>
                  <a:gd name="connsiteY1557" fmla="*/ 149392 h 825009"/>
                  <a:gd name="connsiteX1558" fmla="*/ 798639 w 1580086"/>
                  <a:gd name="connsiteY1558" fmla="*/ 149794 h 825009"/>
                  <a:gd name="connsiteX1559" fmla="*/ 789836 w 1580086"/>
                  <a:gd name="connsiteY1559" fmla="*/ 143999 h 825009"/>
                  <a:gd name="connsiteX1560" fmla="*/ 789274 w 1580086"/>
                  <a:gd name="connsiteY1560" fmla="*/ 133823 h 825009"/>
                  <a:gd name="connsiteX1561" fmla="*/ 799843 w 1580086"/>
                  <a:gd name="connsiteY1561" fmla="*/ 125684 h 825009"/>
                  <a:gd name="connsiteX1562" fmla="*/ 806875 w 1580086"/>
                  <a:gd name="connsiteY1562" fmla="*/ 123375 h 825009"/>
                  <a:gd name="connsiteX1563" fmla="*/ 1163063 w 1580086"/>
                  <a:gd name="connsiteY1563" fmla="*/ 114483 h 825009"/>
                  <a:gd name="connsiteX1564" fmla="*/ 1174727 w 1580086"/>
                  <a:gd name="connsiteY1564" fmla="*/ 118602 h 825009"/>
                  <a:gd name="connsiteX1565" fmla="*/ 1178210 w 1580086"/>
                  <a:gd name="connsiteY1565" fmla="*/ 125961 h 825009"/>
                  <a:gd name="connsiteX1566" fmla="*/ 1172424 w 1580086"/>
                  <a:gd name="connsiteY1566" fmla="*/ 134264 h 825009"/>
                  <a:gd name="connsiteX1567" fmla="*/ 1159439 w 1580086"/>
                  <a:gd name="connsiteY1567" fmla="*/ 137378 h 825009"/>
                  <a:gd name="connsiteX1568" fmla="*/ 1147775 w 1580086"/>
                  <a:gd name="connsiteY1568" fmla="*/ 133261 h 825009"/>
                  <a:gd name="connsiteX1569" fmla="*/ 1144292 w 1580086"/>
                  <a:gd name="connsiteY1569" fmla="*/ 125902 h 825009"/>
                  <a:gd name="connsiteX1570" fmla="*/ 1150077 w 1580086"/>
                  <a:gd name="connsiteY1570" fmla="*/ 117599 h 825009"/>
                  <a:gd name="connsiteX1571" fmla="*/ 383545 w 1580086"/>
                  <a:gd name="connsiteY1571" fmla="*/ 114483 h 825009"/>
                  <a:gd name="connsiteX1572" fmla="*/ 395208 w 1580086"/>
                  <a:gd name="connsiteY1572" fmla="*/ 118602 h 825009"/>
                  <a:gd name="connsiteX1573" fmla="*/ 398691 w 1580086"/>
                  <a:gd name="connsiteY1573" fmla="*/ 125961 h 825009"/>
                  <a:gd name="connsiteX1574" fmla="*/ 392905 w 1580086"/>
                  <a:gd name="connsiteY1574" fmla="*/ 134264 h 825009"/>
                  <a:gd name="connsiteX1575" fmla="*/ 379919 w 1580086"/>
                  <a:gd name="connsiteY1575" fmla="*/ 137378 h 825009"/>
                  <a:gd name="connsiteX1576" fmla="*/ 368255 w 1580086"/>
                  <a:gd name="connsiteY1576" fmla="*/ 133261 h 825009"/>
                  <a:gd name="connsiteX1577" fmla="*/ 364772 w 1580086"/>
                  <a:gd name="connsiteY1577" fmla="*/ 125902 h 825009"/>
                  <a:gd name="connsiteX1578" fmla="*/ 370558 w 1580086"/>
                  <a:gd name="connsiteY1578" fmla="*/ 117599 h 825009"/>
                  <a:gd name="connsiteX1579" fmla="*/ 1436764 w 1580086"/>
                  <a:gd name="connsiteY1579" fmla="*/ 111573 h 825009"/>
                  <a:gd name="connsiteX1580" fmla="*/ 1453916 w 1580086"/>
                  <a:gd name="connsiteY1580" fmla="*/ 116630 h 825009"/>
                  <a:gd name="connsiteX1581" fmla="*/ 1479895 w 1580086"/>
                  <a:gd name="connsiteY1581" fmla="*/ 135124 h 825009"/>
                  <a:gd name="connsiteX1582" fmla="*/ 1479896 w 1580086"/>
                  <a:gd name="connsiteY1582" fmla="*/ 159544 h 825009"/>
                  <a:gd name="connsiteX1583" fmla="*/ 1434310 w 1580086"/>
                  <a:gd name="connsiteY1583" fmla="*/ 191996 h 825009"/>
                  <a:gd name="connsiteX1584" fmla="*/ 1400005 w 1580086"/>
                  <a:gd name="connsiteY1584" fmla="*/ 191996 h 825009"/>
                  <a:gd name="connsiteX1585" fmla="*/ 1374026 w 1580086"/>
                  <a:gd name="connsiteY1585" fmla="*/ 173501 h 825009"/>
                  <a:gd name="connsiteX1586" fmla="*/ 1374026 w 1580086"/>
                  <a:gd name="connsiteY1586" fmla="*/ 149081 h 825009"/>
                  <a:gd name="connsiteX1587" fmla="*/ 1419612 w 1580086"/>
                  <a:gd name="connsiteY1587" fmla="*/ 116630 h 825009"/>
                  <a:gd name="connsiteX1588" fmla="*/ 1436764 w 1580086"/>
                  <a:gd name="connsiteY1588" fmla="*/ 111573 h 825009"/>
                  <a:gd name="connsiteX1589" fmla="*/ 657244 w 1580086"/>
                  <a:gd name="connsiteY1589" fmla="*/ 111573 h 825009"/>
                  <a:gd name="connsiteX1590" fmla="*/ 674396 w 1580086"/>
                  <a:gd name="connsiteY1590" fmla="*/ 116630 h 825009"/>
                  <a:gd name="connsiteX1591" fmla="*/ 700375 w 1580086"/>
                  <a:gd name="connsiteY1591" fmla="*/ 135124 h 825009"/>
                  <a:gd name="connsiteX1592" fmla="*/ 700377 w 1580086"/>
                  <a:gd name="connsiteY1592" fmla="*/ 159544 h 825009"/>
                  <a:gd name="connsiteX1593" fmla="*/ 654790 w 1580086"/>
                  <a:gd name="connsiteY1593" fmla="*/ 191996 h 825009"/>
                  <a:gd name="connsiteX1594" fmla="*/ 620485 w 1580086"/>
                  <a:gd name="connsiteY1594" fmla="*/ 191996 h 825009"/>
                  <a:gd name="connsiteX1595" fmla="*/ 594506 w 1580086"/>
                  <a:gd name="connsiteY1595" fmla="*/ 173501 h 825009"/>
                  <a:gd name="connsiteX1596" fmla="*/ 594506 w 1580086"/>
                  <a:gd name="connsiteY1596" fmla="*/ 149081 h 825009"/>
                  <a:gd name="connsiteX1597" fmla="*/ 640093 w 1580086"/>
                  <a:gd name="connsiteY1597" fmla="*/ 116630 h 825009"/>
                  <a:gd name="connsiteX1598" fmla="*/ 657244 w 1580086"/>
                  <a:gd name="connsiteY1598" fmla="*/ 111573 h 825009"/>
                  <a:gd name="connsiteX1599" fmla="*/ 1247080 w 1580086"/>
                  <a:gd name="connsiteY1599" fmla="*/ 99938 h 825009"/>
                  <a:gd name="connsiteX1600" fmla="*/ 1256595 w 1580086"/>
                  <a:gd name="connsiteY1600" fmla="*/ 102743 h 825009"/>
                  <a:gd name="connsiteX1601" fmla="*/ 1331202 w 1580086"/>
                  <a:gd name="connsiteY1601" fmla="*/ 155852 h 825009"/>
                  <a:gd name="connsiteX1602" fmla="*/ 1331202 w 1580086"/>
                  <a:gd name="connsiteY1602" fmla="*/ 169400 h 825009"/>
                  <a:gd name="connsiteX1603" fmla="*/ 1267392 w 1580086"/>
                  <a:gd name="connsiteY1603" fmla="*/ 214823 h 825009"/>
                  <a:gd name="connsiteX1604" fmla="*/ 1248361 w 1580086"/>
                  <a:gd name="connsiteY1604" fmla="*/ 214823 h 825009"/>
                  <a:gd name="connsiteX1605" fmla="*/ 1173753 w 1580086"/>
                  <a:gd name="connsiteY1605" fmla="*/ 161713 h 825009"/>
                  <a:gd name="connsiteX1606" fmla="*/ 1173753 w 1580086"/>
                  <a:gd name="connsiteY1606" fmla="*/ 148166 h 825009"/>
                  <a:gd name="connsiteX1607" fmla="*/ 1237563 w 1580086"/>
                  <a:gd name="connsiteY1607" fmla="*/ 102743 h 825009"/>
                  <a:gd name="connsiteX1608" fmla="*/ 1247080 w 1580086"/>
                  <a:gd name="connsiteY1608" fmla="*/ 99938 h 825009"/>
                  <a:gd name="connsiteX1609" fmla="*/ 467560 w 1580086"/>
                  <a:gd name="connsiteY1609" fmla="*/ 99938 h 825009"/>
                  <a:gd name="connsiteX1610" fmla="*/ 477076 w 1580086"/>
                  <a:gd name="connsiteY1610" fmla="*/ 102743 h 825009"/>
                  <a:gd name="connsiteX1611" fmla="*/ 551683 w 1580086"/>
                  <a:gd name="connsiteY1611" fmla="*/ 155852 h 825009"/>
                  <a:gd name="connsiteX1612" fmla="*/ 551683 w 1580086"/>
                  <a:gd name="connsiteY1612" fmla="*/ 169400 h 825009"/>
                  <a:gd name="connsiteX1613" fmla="*/ 487872 w 1580086"/>
                  <a:gd name="connsiteY1613" fmla="*/ 214823 h 825009"/>
                  <a:gd name="connsiteX1614" fmla="*/ 468841 w 1580086"/>
                  <a:gd name="connsiteY1614" fmla="*/ 214823 h 825009"/>
                  <a:gd name="connsiteX1615" fmla="*/ 394235 w 1580086"/>
                  <a:gd name="connsiteY1615" fmla="*/ 161713 h 825009"/>
                  <a:gd name="connsiteX1616" fmla="*/ 394235 w 1580086"/>
                  <a:gd name="connsiteY1616" fmla="*/ 148166 h 825009"/>
                  <a:gd name="connsiteX1617" fmla="*/ 458044 w 1580086"/>
                  <a:gd name="connsiteY1617" fmla="*/ 102743 h 825009"/>
                  <a:gd name="connsiteX1618" fmla="*/ 467560 w 1580086"/>
                  <a:gd name="connsiteY1618" fmla="*/ 99938 h 825009"/>
                  <a:gd name="connsiteX1619" fmla="*/ 1143465 w 1580086"/>
                  <a:gd name="connsiteY1619" fmla="*/ 87615 h 825009"/>
                  <a:gd name="connsiteX1620" fmla="*/ 1149647 w 1580086"/>
                  <a:gd name="connsiteY1620" fmla="*/ 89670 h 825009"/>
                  <a:gd name="connsiteX1621" fmla="*/ 1156783 w 1580086"/>
                  <a:gd name="connsiteY1621" fmla="*/ 95222 h 825009"/>
                  <a:gd name="connsiteX1622" fmla="*/ 1156223 w 1580086"/>
                  <a:gd name="connsiteY1622" fmla="*/ 104190 h 825009"/>
                  <a:gd name="connsiteX1623" fmla="*/ 1148426 w 1580086"/>
                  <a:gd name="connsiteY1623" fmla="*/ 109270 h 825009"/>
                  <a:gd name="connsiteX1624" fmla="*/ 1135827 w 1580086"/>
                  <a:gd name="connsiteY1624" fmla="*/ 108872 h 825009"/>
                  <a:gd name="connsiteX1625" fmla="*/ 1128692 w 1580086"/>
                  <a:gd name="connsiteY1625" fmla="*/ 103322 h 825009"/>
                  <a:gd name="connsiteX1626" fmla="*/ 1129251 w 1580086"/>
                  <a:gd name="connsiteY1626" fmla="*/ 94352 h 825009"/>
                  <a:gd name="connsiteX1627" fmla="*/ 1137049 w 1580086"/>
                  <a:gd name="connsiteY1627" fmla="*/ 89272 h 825009"/>
                  <a:gd name="connsiteX1628" fmla="*/ 1143465 w 1580086"/>
                  <a:gd name="connsiteY1628" fmla="*/ 87615 h 825009"/>
                  <a:gd name="connsiteX1629" fmla="*/ 363945 w 1580086"/>
                  <a:gd name="connsiteY1629" fmla="*/ 87615 h 825009"/>
                  <a:gd name="connsiteX1630" fmla="*/ 370128 w 1580086"/>
                  <a:gd name="connsiteY1630" fmla="*/ 89670 h 825009"/>
                  <a:gd name="connsiteX1631" fmla="*/ 377263 w 1580086"/>
                  <a:gd name="connsiteY1631" fmla="*/ 95222 h 825009"/>
                  <a:gd name="connsiteX1632" fmla="*/ 376703 w 1580086"/>
                  <a:gd name="connsiteY1632" fmla="*/ 104190 h 825009"/>
                  <a:gd name="connsiteX1633" fmla="*/ 368907 w 1580086"/>
                  <a:gd name="connsiteY1633" fmla="*/ 109270 h 825009"/>
                  <a:gd name="connsiteX1634" fmla="*/ 356308 w 1580086"/>
                  <a:gd name="connsiteY1634" fmla="*/ 108872 h 825009"/>
                  <a:gd name="connsiteX1635" fmla="*/ 349172 w 1580086"/>
                  <a:gd name="connsiteY1635" fmla="*/ 103322 h 825009"/>
                  <a:gd name="connsiteX1636" fmla="*/ 349731 w 1580086"/>
                  <a:gd name="connsiteY1636" fmla="*/ 94352 h 825009"/>
                  <a:gd name="connsiteX1637" fmla="*/ 357530 w 1580086"/>
                  <a:gd name="connsiteY1637" fmla="*/ 89272 h 825009"/>
                  <a:gd name="connsiteX1638" fmla="*/ 363945 w 1580086"/>
                  <a:gd name="connsiteY1638" fmla="*/ 87615 h 825009"/>
                  <a:gd name="connsiteX1639" fmla="*/ 292530 w 1580086"/>
                  <a:gd name="connsiteY1639" fmla="*/ 87025 h 825009"/>
                  <a:gd name="connsiteX1640" fmla="*/ 341456 w 1580086"/>
                  <a:gd name="connsiteY1640" fmla="*/ 121854 h 825009"/>
                  <a:gd name="connsiteX1641" fmla="*/ 341456 w 1580086"/>
                  <a:gd name="connsiteY1641" fmla="*/ 148941 h 825009"/>
                  <a:gd name="connsiteX1642" fmla="*/ 304055 w 1580086"/>
                  <a:gd name="connsiteY1642" fmla="*/ 175566 h 825009"/>
                  <a:gd name="connsiteX1643" fmla="*/ 266005 w 1580086"/>
                  <a:gd name="connsiteY1643" fmla="*/ 175566 h 825009"/>
                  <a:gd name="connsiteX1644" fmla="*/ 259320 w 1580086"/>
                  <a:gd name="connsiteY1644" fmla="*/ 170806 h 825009"/>
                  <a:gd name="connsiteX1645" fmla="*/ 1463028 w 1580086"/>
                  <a:gd name="connsiteY1645" fmla="*/ 82349 h 825009"/>
                  <a:gd name="connsiteX1646" fmla="*/ 1469211 w 1580086"/>
                  <a:gd name="connsiteY1646" fmla="*/ 84406 h 825009"/>
                  <a:gd name="connsiteX1647" fmla="*/ 1476348 w 1580086"/>
                  <a:gd name="connsiteY1647" fmla="*/ 89957 h 825009"/>
                  <a:gd name="connsiteX1648" fmla="*/ 1475789 w 1580086"/>
                  <a:gd name="connsiteY1648" fmla="*/ 98926 h 825009"/>
                  <a:gd name="connsiteX1649" fmla="*/ 1467991 w 1580086"/>
                  <a:gd name="connsiteY1649" fmla="*/ 104004 h 825009"/>
                  <a:gd name="connsiteX1650" fmla="*/ 1455391 w 1580086"/>
                  <a:gd name="connsiteY1650" fmla="*/ 103607 h 825009"/>
                  <a:gd name="connsiteX1651" fmla="*/ 1448257 w 1580086"/>
                  <a:gd name="connsiteY1651" fmla="*/ 98056 h 825009"/>
                  <a:gd name="connsiteX1652" fmla="*/ 1448815 w 1580086"/>
                  <a:gd name="connsiteY1652" fmla="*/ 89087 h 825009"/>
                  <a:gd name="connsiteX1653" fmla="*/ 1456613 w 1580086"/>
                  <a:gd name="connsiteY1653" fmla="*/ 84008 h 825009"/>
                  <a:gd name="connsiteX1654" fmla="*/ 1463028 w 1580086"/>
                  <a:gd name="connsiteY1654" fmla="*/ 82349 h 825009"/>
                  <a:gd name="connsiteX1655" fmla="*/ 683509 w 1580086"/>
                  <a:gd name="connsiteY1655" fmla="*/ 82349 h 825009"/>
                  <a:gd name="connsiteX1656" fmla="*/ 689693 w 1580086"/>
                  <a:gd name="connsiteY1656" fmla="*/ 84406 h 825009"/>
                  <a:gd name="connsiteX1657" fmla="*/ 696828 w 1580086"/>
                  <a:gd name="connsiteY1657" fmla="*/ 89957 h 825009"/>
                  <a:gd name="connsiteX1658" fmla="*/ 696269 w 1580086"/>
                  <a:gd name="connsiteY1658" fmla="*/ 98926 h 825009"/>
                  <a:gd name="connsiteX1659" fmla="*/ 688472 w 1580086"/>
                  <a:gd name="connsiteY1659" fmla="*/ 104004 h 825009"/>
                  <a:gd name="connsiteX1660" fmla="*/ 675872 w 1580086"/>
                  <a:gd name="connsiteY1660" fmla="*/ 103607 h 825009"/>
                  <a:gd name="connsiteX1661" fmla="*/ 668737 w 1580086"/>
                  <a:gd name="connsiteY1661" fmla="*/ 98056 h 825009"/>
                  <a:gd name="connsiteX1662" fmla="*/ 669295 w 1580086"/>
                  <a:gd name="connsiteY1662" fmla="*/ 89087 h 825009"/>
                  <a:gd name="connsiteX1663" fmla="*/ 677093 w 1580086"/>
                  <a:gd name="connsiteY1663" fmla="*/ 84008 h 825009"/>
                  <a:gd name="connsiteX1664" fmla="*/ 683509 w 1580086"/>
                  <a:gd name="connsiteY1664" fmla="*/ 82349 h 825009"/>
                  <a:gd name="connsiteX1665" fmla="*/ 756653 w 1580086"/>
                  <a:gd name="connsiteY1665" fmla="*/ 79863 h 825009"/>
                  <a:gd name="connsiteX1666" fmla="*/ 795563 w 1580086"/>
                  <a:gd name="connsiteY1666" fmla="*/ 104503 h 825009"/>
                  <a:gd name="connsiteX1667" fmla="*/ 795563 w 1580086"/>
                  <a:gd name="connsiteY1667" fmla="*/ 115982 h 825009"/>
                  <a:gd name="connsiteX1668" fmla="*/ 756653 w 1580086"/>
                  <a:gd name="connsiteY1668" fmla="*/ 140622 h 825009"/>
                  <a:gd name="connsiteX1669" fmla="*/ 722039 w 1580086"/>
                  <a:gd name="connsiteY1669" fmla="*/ 115982 h 825009"/>
                  <a:gd name="connsiteX1670" fmla="*/ 722039 w 1580086"/>
                  <a:gd name="connsiteY1670" fmla="*/ 104503 h 825009"/>
                  <a:gd name="connsiteX1671" fmla="*/ 1537652 w 1580086"/>
                  <a:gd name="connsiteY1671" fmla="*/ 78810 h 825009"/>
                  <a:gd name="connsiteX1672" fmla="*/ 1576561 w 1580086"/>
                  <a:gd name="connsiteY1672" fmla="*/ 104503 h 825009"/>
                  <a:gd name="connsiteX1673" fmla="*/ 1576561 w 1580086"/>
                  <a:gd name="connsiteY1673" fmla="*/ 115982 h 825009"/>
                  <a:gd name="connsiteX1674" fmla="*/ 1537652 w 1580086"/>
                  <a:gd name="connsiteY1674" fmla="*/ 143681 h 825009"/>
                  <a:gd name="connsiteX1675" fmla="*/ 1501559 w 1580086"/>
                  <a:gd name="connsiteY1675" fmla="*/ 115982 h 825009"/>
                  <a:gd name="connsiteX1676" fmla="*/ 1501559 w 1580086"/>
                  <a:gd name="connsiteY1676" fmla="*/ 104503 h 825009"/>
                  <a:gd name="connsiteX1677" fmla="*/ 1048699 w 1580086"/>
                  <a:gd name="connsiteY1677" fmla="*/ 78336 h 825009"/>
                  <a:gd name="connsiteX1678" fmla="*/ 1067724 w 1580086"/>
                  <a:gd name="connsiteY1678" fmla="*/ 83946 h 825009"/>
                  <a:gd name="connsiteX1679" fmla="*/ 1120976 w 1580086"/>
                  <a:gd name="connsiteY1679" fmla="*/ 121854 h 825009"/>
                  <a:gd name="connsiteX1680" fmla="*/ 1120976 w 1580086"/>
                  <a:gd name="connsiteY1680" fmla="*/ 148941 h 825009"/>
                  <a:gd name="connsiteX1681" fmla="*/ 1083575 w 1580086"/>
                  <a:gd name="connsiteY1681" fmla="*/ 175566 h 825009"/>
                  <a:gd name="connsiteX1682" fmla="*/ 1045524 w 1580086"/>
                  <a:gd name="connsiteY1682" fmla="*/ 175566 h 825009"/>
                  <a:gd name="connsiteX1683" fmla="*/ 992271 w 1580086"/>
                  <a:gd name="connsiteY1683" fmla="*/ 137657 h 825009"/>
                  <a:gd name="connsiteX1684" fmla="*/ 992271 w 1580086"/>
                  <a:gd name="connsiteY1684" fmla="*/ 110570 h 825009"/>
                  <a:gd name="connsiteX1685" fmla="*/ 1029674 w 1580086"/>
                  <a:gd name="connsiteY1685" fmla="*/ 83946 h 825009"/>
                  <a:gd name="connsiteX1686" fmla="*/ 1048699 w 1580086"/>
                  <a:gd name="connsiteY1686" fmla="*/ 78336 h 825009"/>
                  <a:gd name="connsiteX1687" fmla="*/ 1178455 w 1580086"/>
                  <a:gd name="connsiteY1687" fmla="*/ 75011 h 825009"/>
                  <a:gd name="connsiteX1688" fmla="*/ 1185407 w 1580086"/>
                  <a:gd name="connsiteY1688" fmla="*/ 77324 h 825009"/>
                  <a:gd name="connsiteX1689" fmla="*/ 1209239 w 1580086"/>
                  <a:gd name="connsiteY1689" fmla="*/ 95866 h 825009"/>
                  <a:gd name="connsiteX1690" fmla="*/ 1208611 w 1580086"/>
                  <a:gd name="connsiteY1690" fmla="*/ 105948 h 825009"/>
                  <a:gd name="connsiteX1691" fmla="*/ 1199845 w 1580086"/>
                  <a:gd name="connsiteY1691" fmla="*/ 111658 h 825009"/>
                  <a:gd name="connsiteX1692" fmla="*/ 1185682 w 1580086"/>
                  <a:gd name="connsiteY1692" fmla="*/ 111211 h 825009"/>
                  <a:gd name="connsiteX1693" fmla="*/ 1161849 w 1580086"/>
                  <a:gd name="connsiteY1693" fmla="*/ 92669 h 825009"/>
                  <a:gd name="connsiteX1694" fmla="*/ 1162477 w 1580086"/>
                  <a:gd name="connsiteY1694" fmla="*/ 82587 h 825009"/>
                  <a:gd name="connsiteX1695" fmla="*/ 1171243 w 1580086"/>
                  <a:gd name="connsiteY1695" fmla="*/ 76877 h 825009"/>
                  <a:gd name="connsiteX1696" fmla="*/ 1178455 w 1580086"/>
                  <a:gd name="connsiteY1696" fmla="*/ 75011 h 825009"/>
                  <a:gd name="connsiteX1697" fmla="*/ 398937 w 1580086"/>
                  <a:gd name="connsiteY1697" fmla="*/ 75011 h 825009"/>
                  <a:gd name="connsiteX1698" fmla="*/ 405887 w 1580086"/>
                  <a:gd name="connsiteY1698" fmla="*/ 77324 h 825009"/>
                  <a:gd name="connsiteX1699" fmla="*/ 429721 w 1580086"/>
                  <a:gd name="connsiteY1699" fmla="*/ 95866 h 825009"/>
                  <a:gd name="connsiteX1700" fmla="*/ 429092 w 1580086"/>
                  <a:gd name="connsiteY1700" fmla="*/ 105948 h 825009"/>
                  <a:gd name="connsiteX1701" fmla="*/ 420326 w 1580086"/>
                  <a:gd name="connsiteY1701" fmla="*/ 111658 h 825009"/>
                  <a:gd name="connsiteX1702" fmla="*/ 406163 w 1580086"/>
                  <a:gd name="connsiteY1702" fmla="*/ 111211 h 825009"/>
                  <a:gd name="connsiteX1703" fmla="*/ 382329 w 1580086"/>
                  <a:gd name="connsiteY1703" fmla="*/ 92669 h 825009"/>
                  <a:gd name="connsiteX1704" fmla="*/ 382958 w 1580086"/>
                  <a:gd name="connsiteY1704" fmla="*/ 82587 h 825009"/>
                  <a:gd name="connsiteX1705" fmla="*/ 391724 w 1580086"/>
                  <a:gd name="connsiteY1705" fmla="*/ 76877 h 825009"/>
                  <a:gd name="connsiteX1706" fmla="*/ 398937 w 1580086"/>
                  <a:gd name="connsiteY1706" fmla="*/ 75011 h 825009"/>
                  <a:gd name="connsiteX1707" fmla="*/ 1249987 w 1580086"/>
                  <a:gd name="connsiteY1707" fmla="*/ 71817 h 825009"/>
                  <a:gd name="connsiteX1708" fmla="*/ 1256170 w 1580086"/>
                  <a:gd name="connsiteY1708" fmla="*/ 73873 h 825009"/>
                  <a:gd name="connsiteX1709" fmla="*/ 1263305 w 1580086"/>
                  <a:gd name="connsiteY1709" fmla="*/ 79425 h 825009"/>
                  <a:gd name="connsiteX1710" fmla="*/ 1262747 w 1580086"/>
                  <a:gd name="connsiteY1710" fmla="*/ 88393 h 825009"/>
                  <a:gd name="connsiteX1711" fmla="*/ 1254948 w 1580086"/>
                  <a:gd name="connsiteY1711" fmla="*/ 93472 h 825009"/>
                  <a:gd name="connsiteX1712" fmla="*/ 1242349 w 1580086"/>
                  <a:gd name="connsiteY1712" fmla="*/ 93075 h 825009"/>
                  <a:gd name="connsiteX1713" fmla="*/ 1235214 w 1580086"/>
                  <a:gd name="connsiteY1713" fmla="*/ 87523 h 825009"/>
                  <a:gd name="connsiteX1714" fmla="*/ 1235773 w 1580086"/>
                  <a:gd name="connsiteY1714" fmla="*/ 78554 h 825009"/>
                  <a:gd name="connsiteX1715" fmla="*/ 1243572 w 1580086"/>
                  <a:gd name="connsiteY1715" fmla="*/ 73475 h 825009"/>
                  <a:gd name="connsiteX1716" fmla="*/ 1249987 w 1580086"/>
                  <a:gd name="connsiteY1716" fmla="*/ 71817 h 825009"/>
                  <a:gd name="connsiteX1717" fmla="*/ 470467 w 1580086"/>
                  <a:gd name="connsiteY1717" fmla="*/ 71817 h 825009"/>
                  <a:gd name="connsiteX1718" fmla="*/ 476652 w 1580086"/>
                  <a:gd name="connsiteY1718" fmla="*/ 73873 h 825009"/>
                  <a:gd name="connsiteX1719" fmla="*/ 483787 w 1580086"/>
                  <a:gd name="connsiteY1719" fmla="*/ 79425 h 825009"/>
                  <a:gd name="connsiteX1720" fmla="*/ 483227 w 1580086"/>
                  <a:gd name="connsiteY1720" fmla="*/ 88393 h 825009"/>
                  <a:gd name="connsiteX1721" fmla="*/ 475429 w 1580086"/>
                  <a:gd name="connsiteY1721" fmla="*/ 93472 h 825009"/>
                  <a:gd name="connsiteX1722" fmla="*/ 462831 w 1580086"/>
                  <a:gd name="connsiteY1722" fmla="*/ 93075 h 825009"/>
                  <a:gd name="connsiteX1723" fmla="*/ 455695 w 1580086"/>
                  <a:gd name="connsiteY1723" fmla="*/ 87523 h 825009"/>
                  <a:gd name="connsiteX1724" fmla="*/ 456254 w 1580086"/>
                  <a:gd name="connsiteY1724" fmla="*/ 78554 h 825009"/>
                  <a:gd name="connsiteX1725" fmla="*/ 464052 w 1580086"/>
                  <a:gd name="connsiteY1725" fmla="*/ 73475 h 825009"/>
                  <a:gd name="connsiteX1726" fmla="*/ 470467 w 1580086"/>
                  <a:gd name="connsiteY1726" fmla="*/ 71817 h 825009"/>
                  <a:gd name="connsiteX1727" fmla="*/ 898721 w 1580086"/>
                  <a:gd name="connsiteY1727" fmla="*/ 59508 h 825009"/>
                  <a:gd name="connsiteX1728" fmla="*/ 910982 w 1580086"/>
                  <a:gd name="connsiteY1728" fmla="*/ 63124 h 825009"/>
                  <a:gd name="connsiteX1729" fmla="*/ 960115 w 1580086"/>
                  <a:gd name="connsiteY1729" fmla="*/ 98099 h 825009"/>
                  <a:gd name="connsiteX1730" fmla="*/ 960115 w 1580086"/>
                  <a:gd name="connsiteY1730" fmla="*/ 115556 h 825009"/>
                  <a:gd name="connsiteX1731" fmla="*/ 908577 w 1580086"/>
                  <a:gd name="connsiteY1731" fmla="*/ 152245 h 825009"/>
                  <a:gd name="connsiteX1732" fmla="*/ 884053 w 1580086"/>
                  <a:gd name="connsiteY1732" fmla="*/ 152245 h 825009"/>
                  <a:gd name="connsiteX1733" fmla="*/ 834919 w 1580086"/>
                  <a:gd name="connsiteY1733" fmla="*/ 117269 h 825009"/>
                  <a:gd name="connsiteX1734" fmla="*/ 834919 w 1580086"/>
                  <a:gd name="connsiteY1734" fmla="*/ 99811 h 825009"/>
                  <a:gd name="connsiteX1735" fmla="*/ 886460 w 1580086"/>
                  <a:gd name="connsiteY1735" fmla="*/ 63124 h 825009"/>
                  <a:gd name="connsiteX1736" fmla="*/ 898721 w 1580086"/>
                  <a:gd name="connsiteY1736" fmla="*/ 59508 h 825009"/>
                  <a:gd name="connsiteX1737" fmla="*/ 1495705 w 1580086"/>
                  <a:gd name="connsiteY1737" fmla="*/ 47599 h 825009"/>
                  <a:gd name="connsiteX1738" fmla="*/ 1500670 w 1580086"/>
                  <a:gd name="connsiteY1738" fmla="*/ 49063 h 825009"/>
                  <a:gd name="connsiteX1739" fmla="*/ 1522688 w 1580086"/>
                  <a:gd name="connsiteY1739" fmla="*/ 64735 h 825009"/>
                  <a:gd name="connsiteX1740" fmla="*/ 1522688 w 1580086"/>
                  <a:gd name="connsiteY1740" fmla="*/ 71806 h 825009"/>
                  <a:gd name="connsiteX1741" fmla="*/ 1503103 w 1580086"/>
                  <a:gd name="connsiteY1741" fmla="*/ 85747 h 825009"/>
                  <a:gd name="connsiteX1742" fmla="*/ 1493173 w 1580086"/>
                  <a:gd name="connsiteY1742" fmla="*/ 85747 h 825009"/>
                  <a:gd name="connsiteX1743" fmla="*/ 1471155 w 1580086"/>
                  <a:gd name="connsiteY1743" fmla="*/ 70074 h 825009"/>
                  <a:gd name="connsiteX1744" fmla="*/ 1471155 w 1580086"/>
                  <a:gd name="connsiteY1744" fmla="*/ 63005 h 825009"/>
                  <a:gd name="connsiteX1745" fmla="*/ 1490740 w 1580086"/>
                  <a:gd name="connsiteY1745" fmla="*/ 49063 h 825009"/>
                  <a:gd name="connsiteX1746" fmla="*/ 1495705 w 1580086"/>
                  <a:gd name="connsiteY1746" fmla="*/ 47599 h 825009"/>
                  <a:gd name="connsiteX1747" fmla="*/ 716185 w 1580086"/>
                  <a:gd name="connsiteY1747" fmla="*/ 47599 h 825009"/>
                  <a:gd name="connsiteX1748" fmla="*/ 721151 w 1580086"/>
                  <a:gd name="connsiteY1748" fmla="*/ 49063 h 825009"/>
                  <a:gd name="connsiteX1749" fmla="*/ 743168 w 1580086"/>
                  <a:gd name="connsiteY1749" fmla="*/ 64735 h 825009"/>
                  <a:gd name="connsiteX1750" fmla="*/ 743168 w 1580086"/>
                  <a:gd name="connsiteY1750" fmla="*/ 71806 h 825009"/>
                  <a:gd name="connsiteX1751" fmla="*/ 723583 w 1580086"/>
                  <a:gd name="connsiteY1751" fmla="*/ 85747 h 825009"/>
                  <a:gd name="connsiteX1752" fmla="*/ 713653 w 1580086"/>
                  <a:gd name="connsiteY1752" fmla="*/ 85747 h 825009"/>
                  <a:gd name="connsiteX1753" fmla="*/ 691635 w 1580086"/>
                  <a:gd name="connsiteY1753" fmla="*/ 70074 h 825009"/>
                  <a:gd name="connsiteX1754" fmla="*/ 691635 w 1580086"/>
                  <a:gd name="connsiteY1754" fmla="*/ 63005 h 825009"/>
                  <a:gd name="connsiteX1755" fmla="*/ 711219 w 1580086"/>
                  <a:gd name="connsiteY1755" fmla="*/ 49063 h 825009"/>
                  <a:gd name="connsiteX1756" fmla="*/ 716185 w 1580086"/>
                  <a:gd name="connsiteY1756" fmla="*/ 47599 h 825009"/>
                  <a:gd name="connsiteX1757" fmla="*/ 1346757 w 1580086"/>
                  <a:gd name="connsiteY1757" fmla="*/ 35485 h 825009"/>
                  <a:gd name="connsiteX1758" fmla="*/ 1364437 w 1580086"/>
                  <a:gd name="connsiteY1758" fmla="*/ 40568 h 825009"/>
                  <a:gd name="connsiteX1759" fmla="*/ 1415338 w 1580086"/>
                  <a:gd name="connsiteY1759" fmla="*/ 76161 h 825009"/>
                  <a:gd name="connsiteX1760" fmla="*/ 1415653 w 1580086"/>
                  <a:gd name="connsiteY1760" fmla="*/ 101242 h 825009"/>
                  <a:gd name="connsiteX1761" fmla="*/ 1368504 w 1580086"/>
                  <a:gd name="connsiteY1761" fmla="*/ 135410 h 825009"/>
                  <a:gd name="connsiteX1762" fmla="*/ 1333271 w 1580086"/>
                  <a:gd name="connsiteY1762" fmla="*/ 135634 h 825009"/>
                  <a:gd name="connsiteX1763" fmla="*/ 1282371 w 1580086"/>
                  <a:gd name="connsiteY1763" fmla="*/ 100042 h 825009"/>
                  <a:gd name="connsiteX1764" fmla="*/ 1282057 w 1580086"/>
                  <a:gd name="connsiteY1764" fmla="*/ 74961 h 825009"/>
                  <a:gd name="connsiteX1765" fmla="*/ 1329206 w 1580086"/>
                  <a:gd name="connsiteY1765" fmla="*/ 40791 h 825009"/>
                  <a:gd name="connsiteX1766" fmla="*/ 1346757 w 1580086"/>
                  <a:gd name="connsiteY1766" fmla="*/ 35485 h 825009"/>
                  <a:gd name="connsiteX1767" fmla="*/ 567237 w 1580086"/>
                  <a:gd name="connsiteY1767" fmla="*/ 35485 h 825009"/>
                  <a:gd name="connsiteX1768" fmla="*/ 584918 w 1580086"/>
                  <a:gd name="connsiteY1768" fmla="*/ 40568 h 825009"/>
                  <a:gd name="connsiteX1769" fmla="*/ 635820 w 1580086"/>
                  <a:gd name="connsiteY1769" fmla="*/ 76161 h 825009"/>
                  <a:gd name="connsiteX1770" fmla="*/ 636134 w 1580086"/>
                  <a:gd name="connsiteY1770" fmla="*/ 101242 h 825009"/>
                  <a:gd name="connsiteX1771" fmla="*/ 588984 w 1580086"/>
                  <a:gd name="connsiteY1771" fmla="*/ 135410 h 825009"/>
                  <a:gd name="connsiteX1772" fmla="*/ 553750 w 1580086"/>
                  <a:gd name="connsiteY1772" fmla="*/ 135634 h 825009"/>
                  <a:gd name="connsiteX1773" fmla="*/ 502851 w 1580086"/>
                  <a:gd name="connsiteY1773" fmla="*/ 100042 h 825009"/>
                  <a:gd name="connsiteX1774" fmla="*/ 502537 w 1580086"/>
                  <a:gd name="connsiteY1774" fmla="*/ 74961 h 825009"/>
                  <a:gd name="connsiteX1775" fmla="*/ 549686 w 1580086"/>
                  <a:gd name="connsiteY1775" fmla="*/ 40791 h 825009"/>
                  <a:gd name="connsiteX1776" fmla="*/ 567237 w 1580086"/>
                  <a:gd name="connsiteY1776" fmla="*/ 35485 h 825009"/>
                  <a:gd name="connsiteX1777" fmla="*/ 1580086 w 1580086"/>
                  <a:gd name="connsiteY1777" fmla="*/ 33695 h 825009"/>
                  <a:gd name="connsiteX1778" fmla="*/ 1580086 w 1580086"/>
                  <a:gd name="connsiteY1778" fmla="*/ 86495 h 825009"/>
                  <a:gd name="connsiteX1779" fmla="*/ 1552236 w 1580086"/>
                  <a:gd name="connsiteY1779" fmla="*/ 66670 h 825009"/>
                  <a:gd name="connsiteX1780" fmla="*/ 1552236 w 1580086"/>
                  <a:gd name="connsiteY1780" fmla="*/ 53521 h 825009"/>
                  <a:gd name="connsiteX1781" fmla="*/ 996365 w 1580086"/>
                  <a:gd name="connsiteY1781" fmla="*/ 33458 h 825009"/>
                  <a:gd name="connsiteX1782" fmla="*/ 1004247 w 1580086"/>
                  <a:gd name="connsiteY1782" fmla="*/ 35782 h 825009"/>
                  <a:gd name="connsiteX1783" fmla="*/ 1035827 w 1580086"/>
                  <a:gd name="connsiteY1783" fmla="*/ 58263 h 825009"/>
                  <a:gd name="connsiteX1784" fmla="*/ 1035827 w 1580086"/>
                  <a:gd name="connsiteY1784" fmla="*/ 69483 h 825009"/>
                  <a:gd name="connsiteX1785" fmla="*/ 998869 w 1580086"/>
                  <a:gd name="connsiteY1785" fmla="*/ 95793 h 825009"/>
                  <a:gd name="connsiteX1786" fmla="*/ 983108 w 1580086"/>
                  <a:gd name="connsiteY1786" fmla="*/ 95793 h 825009"/>
                  <a:gd name="connsiteX1787" fmla="*/ 951526 w 1580086"/>
                  <a:gd name="connsiteY1787" fmla="*/ 73311 h 825009"/>
                  <a:gd name="connsiteX1788" fmla="*/ 951526 w 1580086"/>
                  <a:gd name="connsiteY1788" fmla="*/ 62091 h 825009"/>
                  <a:gd name="connsiteX1789" fmla="*/ 988485 w 1580086"/>
                  <a:gd name="connsiteY1789" fmla="*/ 35782 h 825009"/>
                  <a:gd name="connsiteX1790" fmla="*/ 996365 w 1580086"/>
                  <a:gd name="connsiteY1790" fmla="*/ 33458 h 825009"/>
                  <a:gd name="connsiteX1791" fmla="*/ 1237866 w 1580086"/>
                  <a:gd name="connsiteY1791" fmla="*/ 27644 h 825009"/>
                  <a:gd name="connsiteX1792" fmla="*/ 1248069 w 1580086"/>
                  <a:gd name="connsiteY1792" fmla="*/ 30753 h 825009"/>
                  <a:gd name="connsiteX1793" fmla="*/ 1260077 w 1580086"/>
                  <a:gd name="connsiteY1793" fmla="*/ 39506 h 825009"/>
                  <a:gd name="connsiteX1794" fmla="*/ 1259836 w 1580086"/>
                  <a:gd name="connsiteY1794" fmla="*/ 54102 h 825009"/>
                  <a:gd name="connsiteX1795" fmla="*/ 1228538 w 1580086"/>
                  <a:gd name="connsiteY1795" fmla="*/ 75862 h 825009"/>
                  <a:gd name="connsiteX1796" fmla="*/ 1208033 w 1580086"/>
                  <a:gd name="connsiteY1796" fmla="*/ 75690 h 825009"/>
                  <a:gd name="connsiteX1797" fmla="*/ 1196023 w 1580086"/>
                  <a:gd name="connsiteY1797" fmla="*/ 66939 h 825009"/>
                  <a:gd name="connsiteX1798" fmla="*/ 1196266 w 1580086"/>
                  <a:gd name="connsiteY1798" fmla="*/ 52341 h 825009"/>
                  <a:gd name="connsiteX1799" fmla="*/ 1227563 w 1580086"/>
                  <a:gd name="connsiteY1799" fmla="*/ 30581 h 825009"/>
                  <a:gd name="connsiteX1800" fmla="*/ 1237866 w 1580086"/>
                  <a:gd name="connsiteY1800" fmla="*/ 27644 h 825009"/>
                  <a:gd name="connsiteX1801" fmla="*/ 458347 w 1580086"/>
                  <a:gd name="connsiteY1801" fmla="*/ 27644 h 825009"/>
                  <a:gd name="connsiteX1802" fmla="*/ 468550 w 1580086"/>
                  <a:gd name="connsiteY1802" fmla="*/ 30753 h 825009"/>
                  <a:gd name="connsiteX1803" fmla="*/ 480558 w 1580086"/>
                  <a:gd name="connsiteY1803" fmla="*/ 39506 h 825009"/>
                  <a:gd name="connsiteX1804" fmla="*/ 480316 w 1580086"/>
                  <a:gd name="connsiteY1804" fmla="*/ 54102 h 825009"/>
                  <a:gd name="connsiteX1805" fmla="*/ 449019 w 1580086"/>
                  <a:gd name="connsiteY1805" fmla="*/ 75862 h 825009"/>
                  <a:gd name="connsiteX1806" fmla="*/ 428513 w 1580086"/>
                  <a:gd name="connsiteY1806" fmla="*/ 75690 h 825009"/>
                  <a:gd name="connsiteX1807" fmla="*/ 416505 w 1580086"/>
                  <a:gd name="connsiteY1807" fmla="*/ 66939 h 825009"/>
                  <a:gd name="connsiteX1808" fmla="*/ 416746 w 1580086"/>
                  <a:gd name="connsiteY1808" fmla="*/ 52341 h 825009"/>
                  <a:gd name="connsiteX1809" fmla="*/ 448043 w 1580086"/>
                  <a:gd name="connsiteY1809" fmla="*/ 30581 h 825009"/>
                  <a:gd name="connsiteX1810" fmla="*/ 458347 w 1580086"/>
                  <a:gd name="connsiteY1810" fmla="*/ 27644 h 825009"/>
                  <a:gd name="connsiteX1811" fmla="*/ 1513329 w 1580086"/>
                  <a:gd name="connsiteY1811" fmla="*/ 21265 h 825009"/>
                  <a:gd name="connsiteX1812" fmla="*/ 1519513 w 1580086"/>
                  <a:gd name="connsiteY1812" fmla="*/ 23321 h 825009"/>
                  <a:gd name="connsiteX1813" fmla="*/ 1526648 w 1580086"/>
                  <a:gd name="connsiteY1813" fmla="*/ 28871 h 825009"/>
                  <a:gd name="connsiteX1814" fmla="*/ 1526090 w 1580086"/>
                  <a:gd name="connsiteY1814" fmla="*/ 37841 h 825009"/>
                  <a:gd name="connsiteX1815" fmla="*/ 1518291 w 1580086"/>
                  <a:gd name="connsiteY1815" fmla="*/ 42921 h 825009"/>
                  <a:gd name="connsiteX1816" fmla="*/ 1505692 w 1580086"/>
                  <a:gd name="connsiteY1816" fmla="*/ 42522 h 825009"/>
                  <a:gd name="connsiteX1817" fmla="*/ 1498557 w 1580086"/>
                  <a:gd name="connsiteY1817" fmla="*/ 36971 h 825009"/>
                  <a:gd name="connsiteX1818" fmla="*/ 1499116 w 1580086"/>
                  <a:gd name="connsiteY1818" fmla="*/ 28002 h 825009"/>
                  <a:gd name="connsiteX1819" fmla="*/ 1506915 w 1580086"/>
                  <a:gd name="connsiteY1819" fmla="*/ 22923 h 825009"/>
                  <a:gd name="connsiteX1820" fmla="*/ 1513329 w 1580086"/>
                  <a:gd name="connsiteY1820" fmla="*/ 21265 h 825009"/>
                  <a:gd name="connsiteX1821" fmla="*/ 733809 w 1580086"/>
                  <a:gd name="connsiteY1821" fmla="*/ 21265 h 825009"/>
                  <a:gd name="connsiteX1822" fmla="*/ 739994 w 1580086"/>
                  <a:gd name="connsiteY1822" fmla="*/ 23321 h 825009"/>
                  <a:gd name="connsiteX1823" fmla="*/ 747129 w 1580086"/>
                  <a:gd name="connsiteY1823" fmla="*/ 28871 h 825009"/>
                  <a:gd name="connsiteX1824" fmla="*/ 746570 w 1580086"/>
                  <a:gd name="connsiteY1824" fmla="*/ 37841 h 825009"/>
                  <a:gd name="connsiteX1825" fmla="*/ 738771 w 1580086"/>
                  <a:gd name="connsiteY1825" fmla="*/ 42921 h 825009"/>
                  <a:gd name="connsiteX1826" fmla="*/ 726172 w 1580086"/>
                  <a:gd name="connsiteY1826" fmla="*/ 42522 h 825009"/>
                  <a:gd name="connsiteX1827" fmla="*/ 719038 w 1580086"/>
                  <a:gd name="connsiteY1827" fmla="*/ 36971 h 825009"/>
                  <a:gd name="connsiteX1828" fmla="*/ 719596 w 1580086"/>
                  <a:gd name="connsiteY1828" fmla="*/ 28002 h 825009"/>
                  <a:gd name="connsiteX1829" fmla="*/ 727396 w 1580086"/>
                  <a:gd name="connsiteY1829" fmla="*/ 22923 h 825009"/>
                  <a:gd name="connsiteX1830" fmla="*/ 733809 w 1580086"/>
                  <a:gd name="connsiteY1830" fmla="*/ 21265 h 825009"/>
                  <a:gd name="connsiteX1831" fmla="*/ 829927 w 1580086"/>
                  <a:gd name="connsiteY1831" fmla="*/ 15594 h 825009"/>
                  <a:gd name="connsiteX1832" fmla="*/ 839163 w 1580086"/>
                  <a:gd name="connsiteY1832" fmla="*/ 18317 h 825009"/>
                  <a:gd name="connsiteX1833" fmla="*/ 876169 w 1580086"/>
                  <a:gd name="connsiteY1833" fmla="*/ 44661 h 825009"/>
                  <a:gd name="connsiteX1834" fmla="*/ 876169 w 1580086"/>
                  <a:gd name="connsiteY1834" fmla="*/ 57810 h 825009"/>
                  <a:gd name="connsiteX1835" fmla="*/ 826716 w 1580086"/>
                  <a:gd name="connsiteY1835" fmla="*/ 93013 h 825009"/>
                  <a:gd name="connsiteX1836" fmla="*/ 808244 w 1580086"/>
                  <a:gd name="connsiteY1836" fmla="*/ 93013 h 825009"/>
                  <a:gd name="connsiteX1837" fmla="*/ 771238 w 1580086"/>
                  <a:gd name="connsiteY1837" fmla="*/ 66670 h 825009"/>
                  <a:gd name="connsiteX1838" fmla="*/ 771238 w 1580086"/>
                  <a:gd name="connsiteY1838" fmla="*/ 53521 h 825009"/>
                  <a:gd name="connsiteX1839" fmla="*/ 820692 w 1580086"/>
                  <a:gd name="connsiteY1839" fmla="*/ 18317 h 825009"/>
                  <a:gd name="connsiteX1840" fmla="*/ 829927 w 1580086"/>
                  <a:gd name="connsiteY1840" fmla="*/ 15594 h 825009"/>
                  <a:gd name="connsiteX1841" fmla="*/ 1383137 w 1580086"/>
                  <a:gd name="connsiteY1841" fmla="*/ 14946 h 825009"/>
                  <a:gd name="connsiteX1842" fmla="*/ 1389321 w 1580086"/>
                  <a:gd name="connsiteY1842" fmla="*/ 17002 h 825009"/>
                  <a:gd name="connsiteX1843" fmla="*/ 1396457 w 1580086"/>
                  <a:gd name="connsiteY1843" fmla="*/ 22553 h 825009"/>
                  <a:gd name="connsiteX1844" fmla="*/ 1395898 w 1580086"/>
                  <a:gd name="connsiteY1844" fmla="*/ 31522 h 825009"/>
                  <a:gd name="connsiteX1845" fmla="*/ 1388100 w 1580086"/>
                  <a:gd name="connsiteY1845" fmla="*/ 36601 h 825009"/>
                  <a:gd name="connsiteX1846" fmla="*/ 1375501 w 1580086"/>
                  <a:gd name="connsiteY1846" fmla="*/ 36203 h 825009"/>
                  <a:gd name="connsiteX1847" fmla="*/ 1368366 w 1580086"/>
                  <a:gd name="connsiteY1847" fmla="*/ 30653 h 825009"/>
                  <a:gd name="connsiteX1848" fmla="*/ 1368925 w 1580086"/>
                  <a:gd name="connsiteY1848" fmla="*/ 21685 h 825009"/>
                  <a:gd name="connsiteX1849" fmla="*/ 1376723 w 1580086"/>
                  <a:gd name="connsiteY1849" fmla="*/ 16605 h 825009"/>
                  <a:gd name="connsiteX1850" fmla="*/ 1383137 w 1580086"/>
                  <a:gd name="connsiteY1850" fmla="*/ 14946 h 825009"/>
                  <a:gd name="connsiteX1851" fmla="*/ 603618 w 1580086"/>
                  <a:gd name="connsiteY1851" fmla="*/ 14946 h 825009"/>
                  <a:gd name="connsiteX1852" fmla="*/ 609802 w 1580086"/>
                  <a:gd name="connsiteY1852" fmla="*/ 17002 h 825009"/>
                  <a:gd name="connsiteX1853" fmla="*/ 616937 w 1580086"/>
                  <a:gd name="connsiteY1853" fmla="*/ 22553 h 825009"/>
                  <a:gd name="connsiteX1854" fmla="*/ 616379 w 1580086"/>
                  <a:gd name="connsiteY1854" fmla="*/ 31522 h 825009"/>
                  <a:gd name="connsiteX1855" fmla="*/ 608581 w 1580086"/>
                  <a:gd name="connsiteY1855" fmla="*/ 36601 h 825009"/>
                  <a:gd name="connsiteX1856" fmla="*/ 595982 w 1580086"/>
                  <a:gd name="connsiteY1856" fmla="*/ 36203 h 825009"/>
                  <a:gd name="connsiteX1857" fmla="*/ 588846 w 1580086"/>
                  <a:gd name="connsiteY1857" fmla="*/ 30653 h 825009"/>
                  <a:gd name="connsiteX1858" fmla="*/ 589405 w 1580086"/>
                  <a:gd name="connsiteY1858" fmla="*/ 21685 h 825009"/>
                  <a:gd name="connsiteX1859" fmla="*/ 597204 w 1580086"/>
                  <a:gd name="connsiteY1859" fmla="*/ 16605 h 825009"/>
                  <a:gd name="connsiteX1860" fmla="*/ 603618 w 1580086"/>
                  <a:gd name="connsiteY1860" fmla="*/ 14946 h 825009"/>
                  <a:gd name="connsiteX1861" fmla="*/ 1441882 w 1580086"/>
                  <a:gd name="connsiteY1861" fmla="*/ 13842 h 825009"/>
                  <a:gd name="connsiteX1862" fmla="*/ 1448333 w 1580086"/>
                  <a:gd name="connsiteY1862" fmla="*/ 15745 h 825009"/>
                  <a:gd name="connsiteX1863" fmla="*/ 1473776 w 1580086"/>
                  <a:gd name="connsiteY1863" fmla="*/ 33857 h 825009"/>
                  <a:gd name="connsiteX1864" fmla="*/ 1473776 w 1580086"/>
                  <a:gd name="connsiteY1864" fmla="*/ 43042 h 825009"/>
                  <a:gd name="connsiteX1865" fmla="*/ 1436858 w 1580086"/>
                  <a:gd name="connsiteY1865" fmla="*/ 69322 h 825009"/>
                  <a:gd name="connsiteX1866" fmla="*/ 1423956 w 1580086"/>
                  <a:gd name="connsiteY1866" fmla="*/ 69322 h 825009"/>
                  <a:gd name="connsiteX1867" fmla="*/ 1398512 w 1580086"/>
                  <a:gd name="connsiteY1867" fmla="*/ 51210 h 825009"/>
                  <a:gd name="connsiteX1868" fmla="*/ 1398512 w 1580086"/>
                  <a:gd name="connsiteY1868" fmla="*/ 42024 h 825009"/>
                  <a:gd name="connsiteX1869" fmla="*/ 1435429 w 1580086"/>
                  <a:gd name="connsiteY1869" fmla="*/ 15745 h 825009"/>
                  <a:gd name="connsiteX1870" fmla="*/ 1441882 w 1580086"/>
                  <a:gd name="connsiteY1870" fmla="*/ 13842 h 825009"/>
                  <a:gd name="connsiteX1871" fmla="*/ 662362 w 1580086"/>
                  <a:gd name="connsiteY1871" fmla="*/ 13842 h 825009"/>
                  <a:gd name="connsiteX1872" fmla="*/ 668812 w 1580086"/>
                  <a:gd name="connsiteY1872" fmla="*/ 15745 h 825009"/>
                  <a:gd name="connsiteX1873" fmla="*/ 694256 w 1580086"/>
                  <a:gd name="connsiteY1873" fmla="*/ 33857 h 825009"/>
                  <a:gd name="connsiteX1874" fmla="*/ 694256 w 1580086"/>
                  <a:gd name="connsiteY1874" fmla="*/ 43042 h 825009"/>
                  <a:gd name="connsiteX1875" fmla="*/ 657340 w 1580086"/>
                  <a:gd name="connsiteY1875" fmla="*/ 69322 h 825009"/>
                  <a:gd name="connsiteX1876" fmla="*/ 644437 w 1580086"/>
                  <a:gd name="connsiteY1876" fmla="*/ 69322 h 825009"/>
                  <a:gd name="connsiteX1877" fmla="*/ 618993 w 1580086"/>
                  <a:gd name="connsiteY1877" fmla="*/ 51210 h 825009"/>
                  <a:gd name="connsiteX1878" fmla="*/ 618992 w 1580086"/>
                  <a:gd name="connsiteY1878" fmla="*/ 42024 h 825009"/>
                  <a:gd name="connsiteX1879" fmla="*/ 655910 w 1580086"/>
                  <a:gd name="connsiteY1879" fmla="*/ 15745 h 825009"/>
                  <a:gd name="connsiteX1880" fmla="*/ 662362 w 1580086"/>
                  <a:gd name="connsiteY1880" fmla="*/ 13842 h 825009"/>
                  <a:gd name="connsiteX1881" fmla="*/ 1561995 w 1580086"/>
                  <a:gd name="connsiteY1881" fmla="*/ 7573 h 825009"/>
                  <a:gd name="connsiteX1882" fmla="*/ 1568179 w 1580086"/>
                  <a:gd name="connsiteY1882" fmla="*/ 9630 h 825009"/>
                  <a:gd name="connsiteX1883" fmla="*/ 1575315 w 1580086"/>
                  <a:gd name="connsiteY1883" fmla="*/ 15181 h 825009"/>
                  <a:gd name="connsiteX1884" fmla="*/ 1574755 w 1580086"/>
                  <a:gd name="connsiteY1884" fmla="*/ 24150 h 825009"/>
                  <a:gd name="connsiteX1885" fmla="*/ 1566956 w 1580086"/>
                  <a:gd name="connsiteY1885" fmla="*/ 29229 h 825009"/>
                  <a:gd name="connsiteX1886" fmla="*/ 1554358 w 1580086"/>
                  <a:gd name="connsiteY1886" fmla="*/ 28832 h 825009"/>
                  <a:gd name="connsiteX1887" fmla="*/ 1547223 w 1580086"/>
                  <a:gd name="connsiteY1887" fmla="*/ 23280 h 825009"/>
                  <a:gd name="connsiteX1888" fmla="*/ 1547781 w 1580086"/>
                  <a:gd name="connsiteY1888" fmla="*/ 14311 h 825009"/>
                  <a:gd name="connsiteX1889" fmla="*/ 1555580 w 1580086"/>
                  <a:gd name="connsiteY1889" fmla="*/ 9232 h 825009"/>
                  <a:gd name="connsiteX1890" fmla="*/ 1561995 w 1580086"/>
                  <a:gd name="connsiteY1890" fmla="*/ 7573 h 825009"/>
                  <a:gd name="connsiteX1891" fmla="*/ 780997 w 1580086"/>
                  <a:gd name="connsiteY1891" fmla="*/ 7573 h 825009"/>
                  <a:gd name="connsiteX1892" fmla="*/ 787182 w 1580086"/>
                  <a:gd name="connsiteY1892" fmla="*/ 9630 h 825009"/>
                  <a:gd name="connsiteX1893" fmla="*/ 794316 w 1580086"/>
                  <a:gd name="connsiteY1893" fmla="*/ 15181 h 825009"/>
                  <a:gd name="connsiteX1894" fmla="*/ 793758 w 1580086"/>
                  <a:gd name="connsiteY1894" fmla="*/ 24150 h 825009"/>
                  <a:gd name="connsiteX1895" fmla="*/ 785959 w 1580086"/>
                  <a:gd name="connsiteY1895" fmla="*/ 29229 h 825009"/>
                  <a:gd name="connsiteX1896" fmla="*/ 773360 w 1580086"/>
                  <a:gd name="connsiteY1896" fmla="*/ 28832 h 825009"/>
                  <a:gd name="connsiteX1897" fmla="*/ 766225 w 1580086"/>
                  <a:gd name="connsiteY1897" fmla="*/ 23280 h 825009"/>
                  <a:gd name="connsiteX1898" fmla="*/ 766784 w 1580086"/>
                  <a:gd name="connsiteY1898" fmla="*/ 14311 h 825009"/>
                  <a:gd name="connsiteX1899" fmla="*/ 774582 w 1580086"/>
                  <a:gd name="connsiteY1899" fmla="*/ 9232 h 825009"/>
                  <a:gd name="connsiteX1900" fmla="*/ 780997 w 1580086"/>
                  <a:gd name="connsiteY1900" fmla="*/ 7573 h 825009"/>
                  <a:gd name="connsiteX1901" fmla="*/ 1323698 w 1580086"/>
                  <a:gd name="connsiteY1901" fmla="*/ 3101 h 825009"/>
                  <a:gd name="connsiteX1902" fmla="*/ 1330624 w 1580086"/>
                  <a:gd name="connsiteY1902" fmla="*/ 5211 h 825009"/>
                  <a:gd name="connsiteX1903" fmla="*/ 1338776 w 1580086"/>
                  <a:gd name="connsiteY1903" fmla="*/ 11153 h 825009"/>
                  <a:gd name="connsiteX1904" fmla="*/ 1338611 w 1580086"/>
                  <a:gd name="connsiteY1904" fmla="*/ 21063 h 825009"/>
                  <a:gd name="connsiteX1905" fmla="*/ 1302260 w 1580086"/>
                  <a:gd name="connsiteY1905" fmla="*/ 46338 h 825009"/>
                  <a:gd name="connsiteX1906" fmla="*/ 1288337 w 1580086"/>
                  <a:gd name="connsiteY1906" fmla="*/ 46222 h 825009"/>
                  <a:gd name="connsiteX1907" fmla="*/ 1280186 w 1580086"/>
                  <a:gd name="connsiteY1907" fmla="*/ 40280 h 825009"/>
                  <a:gd name="connsiteX1908" fmla="*/ 1280350 w 1580086"/>
                  <a:gd name="connsiteY1908" fmla="*/ 30370 h 825009"/>
                  <a:gd name="connsiteX1909" fmla="*/ 1316703 w 1580086"/>
                  <a:gd name="connsiteY1909" fmla="*/ 5095 h 825009"/>
                  <a:gd name="connsiteX1910" fmla="*/ 1323698 w 1580086"/>
                  <a:gd name="connsiteY1910" fmla="*/ 3101 h 825009"/>
                  <a:gd name="connsiteX1911" fmla="*/ 544179 w 1580086"/>
                  <a:gd name="connsiteY1911" fmla="*/ 3101 h 825009"/>
                  <a:gd name="connsiteX1912" fmla="*/ 551105 w 1580086"/>
                  <a:gd name="connsiteY1912" fmla="*/ 5211 h 825009"/>
                  <a:gd name="connsiteX1913" fmla="*/ 559258 w 1580086"/>
                  <a:gd name="connsiteY1913" fmla="*/ 11153 h 825009"/>
                  <a:gd name="connsiteX1914" fmla="*/ 559093 w 1580086"/>
                  <a:gd name="connsiteY1914" fmla="*/ 21063 h 825009"/>
                  <a:gd name="connsiteX1915" fmla="*/ 522740 w 1580086"/>
                  <a:gd name="connsiteY1915" fmla="*/ 46338 h 825009"/>
                  <a:gd name="connsiteX1916" fmla="*/ 508818 w 1580086"/>
                  <a:gd name="connsiteY1916" fmla="*/ 46222 h 825009"/>
                  <a:gd name="connsiteX1917" fmla="*/ 500666 w 1580086"/>
                  <a:gd name="connsiteY1917" fmla="*/ 40280 h 825009"/>
                  <a:gd name="connsiteX1918" fmla="*/ 500830 w 1580086"/>
                  <a:gd name="connsiteY1918" fmla="*/ 30370 h 825009"/>
                  <a:gd name="connsiteX1919" fmla="*/ 537184 w 1580086"/>
                  <a:gd name="connsiteY1919" fmla="*/ 5095 h 825009"/>
                  <a:gd name="connsiteX1920" fmla="*/ 544179 w 1580086"/>
                  <a:gd name="connsiteY1920" fmla="*/ 3101 h 825009"/>
                  <a:gd name="connsiteX1921" fmla="*/ 1572935 w 1580086"/>
                  <a:gd name="connsiteY1921" fmla="*/ 0 h 825009"/>
                  <a:gd name="connsiteX1922" fmla="*/ 1580086 w 1580086"/>
                  <a:gd name="connsiteY1922" fmla="*/ 0 h 825009"/>
                  <a:gd name="connsiteX1923" fmla="*/ 1580086 w 1580086"/>
                  <a:gd name="connsiteY1923" fmla="*/ 7919 h 825009"/>
                  <a:gd name="connsiteX1924" fmla="*/ 1573001 w 1580086"/>
                  <a:gd name="connsiteY1924" fmla="*/ 3030 h 825009"/>
                  <a:gd name="connsiteX1925" fmla="*/ 1455009 w 1580086"/>
                  <a:gd name="connsiteY1925" fmla="*/ 0 h 825009"/>
                  <a:gd name="connsiteX1926" fmla="*/ 1529490 w 1580086"/>
                  <a:gd name="connsiteY1926" fmla="*/ 0 h 825009"/>
                  <a:gd name="connsiteX1927" fmla="*/ 1529490 w 1580086"/>
                  <a:gd name="connsiteY1927" fmla="*/ 830 h 825009"/>
                  <a:gd name="connsiteX1928" fmla="*/ 1509822 w 1580086"/>
                  <a:gd name="connsiteY1928" fmla="*/ 14830 h 825009"/>
                  <a:gd name="connsiteX1929" fmla="*/ 1474677 w 1580086"/>
                  <a:gd name="connsiteY1929" fmla="*/ 14830 h 825009"/>
                  <a:gd name="connsiteX1930" fmla="*/ 1455009 w 1580086"/>
                  <a:gd name="connsiteY1930" fmla="*/ 830 h 825009"/>
                  <a:gd name="connsiteX1931" fmla="*/ 1354709 w 1580086"/>
                  <a:gd name="connsiteY1931" fmla="*/ 0 h 825009"/>
                  <a:gd name="connsiteX1932" fmla="*/ 1429264 w 1580086"/>
                  <a:gd name="connsiteY1932" fmla="*/ 0 h 825009"/>
                  <a:gd name="connsiteX1933" fmla="*/ 1425248 w 1580086"/>
                  <a:gd name="connsiteY1933" fmla="*/ 6901 h 825009"/>
                  <a:gd name="connsiteX1934" fmla="*/ 1409187 w 1580086"/>
                  <a:gd name="connsiteY1934" fmla="*/ 11638 h 825009"/>
                  <a:gd name="connsiteX1935" fmla="*/ 1374785 w 1580086"/>
                  <a:gd name="connsiteY1935" fmla="*/ 11638 h 825009"/>
                  <a:gd name="connsiteX1936" fmla="*/ 1358724 w 1580086"/>
                  <a:gd name="connsiteY1936" fmla="*/ 6901 h 825009"/>
                  <a:gd name="connsiteX1937" fmla="*/ 1209386 w 1580086"/>
                  <a:gd name="connsiteY1937" fmla="*/ 0 h 825009"/>
                  <a:gd name="connsiteX1938" fmla="*/ 1304680 w 1580086"/>
                  <a:gd name="connsiteY1938" fmla="*/ 0 h 825009"/>
                  <a:gd name="connsiteX1939" fmla="*/ 1284208 w 1580086"/>
                  <a:gd name="connsiteY1939" fmla="*/ 14573 h 825009"/>
                  <a:gd name="connsiteX1940" fmla="*/ 1229858 w 1580086"/>
                  <a:gd name="connsiteY1940" fmla="*/ 14573 h 825009"/>
                  <a:gd name="connsiteX1941" fmla="*/ 1088510 w 1580086"/>
                  <a:gd name="connsiteY1941" fmla="*/ 0 h 825009"/>
                  <a:gd name="connsiteX1942" fmla="*/ 1172420 w 1580086"/>
                  <a:gd name="connsiteY1942" fmla="*/ 0 h 825009"/>
                  <a:gd name="connsiteX1943" fmla="*/ 1204100 w 1580086"/>
                  <a:gd name="connsiteY1943" fmla="*/ 22552 h 825009"/>
                  <a:gd name="connsiteX1944" fmla="*/ 1204100 w 1580086"/>
                  <a:gd name="connsiteY1944" fmla="*/ 36058 h 825009"/>
                  <a:gd name="connsiteX1945" fmla="*/ 1123938 w 1580086"/>
                  <a:gd name="connsiteY1945" fmla="*/ 93121 h 825009"/>
                  <a:gd name="connsiteX1946" fmla="*/ 1104965 w 1580086"/>
                  <a:gd name="connsiteY1946" fmla="*/ 93121 h 825009"/>
                  <a:gd name="connsiteX1947" fmla="*/ 1040817 w 1580086"/>
                  <a:gd name="connsiteY1947" fmla="*/ 47457 h 825009"/>
                  <a:gd name="connsiteX1948" fmla="*/ 1040817 w 1580086"/>
                  <a:gd name="connsiteY1948" fmla="*/ 33950 h 825009"/>
                  <a:gd name="connsiteX1949" fmla="*/ 974153 w 1580086"/>
                  <a:gd name="connsiteY1949" fmla="*/ 0 h 825009"/>
                  <a:gd name="connsiteX1950" fmla="*/ 1069446 w 1580086"/>
                  <a:gd name="connsiteY1950" fmla="*/ 0 h 825009"/>
                  <a:gd name="connsiteX1951" fmla="*/ 1048974 w 1580086"/>
                  <a:gd name="connsiteY1951" fmla="*/ 14573 h 825009"/>
                  <a:gd name="connsiteX1952" fmla="*/ 994625 w 1580086"/>
                  <a:gd name="connsiteY1952" fmla="*/ 14573 h 825009"/>
                  <a:gd name="connsiteX1953" fmla="*/ 867134 w 1580086"/>
                  <a:gd name="connsiteY1953" fmla="*/ 0 h 825009"/>
                  <a:gd name="connsiteX1954" fmla="*/ 956940 w 1580086"/>
                  <a:gd name="connsiteY1954" fmla="*/ 0 h 825009"/>
                  <a:gd name="connsiteX1955" fmla="*/ 977266 w 1580086"/>
                  <a:gd name="connsiteY1955" fmla="*/ 14470 h 825009"/>
                  <a:gd name="connsiteX1956" fmla="*/ 977266 w 1580086"/>
                  <a:gd name="connsiteY1956" fmla="*/ 27970 h 825009"/>
                  <a:gd name="connsiteX1957" fmla="*/ 939272 w 1580086"/>
                  <a:gd name="connsiteY1957" fmla="*/ 55018 h 825009"/>
                  <a:gd name="connsiteX1958" fmla="*/ 920307 w 1580086"/>
                  <a:gd name="connsiteY1958" fmla="*/ 55018 h 825009"/>
                  <a:gd name="connsiteX1959" fmla="*/ 864559 w 1580086"/>
                  <a:gd name="connsiteY1959" fmla="*/ 15333 h 825009"/>
                  <a:gd name="connsiteX1960" fmla="*/ 864559 w 1580086"/>
                  <a:gd name="connsiteY1960" fmla="*/ 1833 h 825009"/>
                  <a:gd name="connsiteX1961" fmla="*/ 791937 w 1580086"/>
                  <a:gd name="connsiteY1961" fmla="*/ 0 h 825009"/>
                  <a:gd name="connsiteX1962" fmla="*/ 829998 w 1580086"/>
                  <a:gd name="connsiteY1962" fmla="*/ 0 h 825009"/>
                  <a:gd name="connsiteX1963" fmla="*/ 817212 w 1580086"/>
                  <a:gd name="connsiteY1963" fmla="*/ 9391 h 825009"/>
                  <a:gd name="connsiteX1964" fmla="*/ 801475 w 1580086"/>
                  <a:gd name="connsiteY1964" fmla="*/ 9565 h 825009"/>
                  <a:gd name="connsiteX1965" fmla="*/ 792004 w 1580086"/>
                  <a:gd name="connsiteY1965" fmla="*/ 3030 h 825009"/>
                  <a:gd name="connsiteX1966" fmla="*/ 675490 w 1580086"/>
                  <a:gd name="connsiteY1966" fmla="*/ 0 h 825009"/>
                  <a:gd name="connsiteX1967" fmla="*/ 749970 w 1580086"/>
                  <a:gd name="connsiteY1967" fmla="*/ 0 h 825009"/>
                  <a:gd name="connsiteX1968" fmla="*/ 749970 w 1580086"/>
                  <a:gd name="connsiteY1968" fmla="*/ 830 h 825009"/>
                  <a:gd name="connsiteX1969" fmla="*/ 730302 w 1580086"/>
                  <a:gd name="connsiteY1969" fmla="*/ 14830 h 825009"/>
                  <a:gd name="connsiteX1970" fmla="*/ 695157 w 1580086"/>
                  <a:gd name="connsiteY1970" fmla="*/ 14830 h 825009"/>
                  <a:gd name="connsiteX1971" fmla="*/ 675490 w 1580086"/>
                  <a:gd name="connsiteY1971" fmla="*/ 830 h 825009"/>
                  <a:gd name="connsiteX1972" fmla="*/ 575189 w 1580086"/>
                  <a:gd name="connsiteY1972" fmla="*/ 0 h 825009"/>
                  <a:gd name="connsiteX1973" fmla="*/ 649744 w 1580086"/>
                  <a:gd name="connsiteY1973" fmla="*/ 0 h 825009"/>
                  <a:gd name="connsiteX1974" fmla="*/ 645728 w 1580086"/>
                  <a:gd name="connsiteY1974" fmla="*/ 6901 h 825009"/>
                  <a:gd name="connsiteX1975" fmla="*/ 629667 w 1580086"/>
                  <a:gd name="connsiteY1975" fmla="*/ 11638 h 825009"/>
                  <a:gd name="connsiteX1976" fmla="*/ 595265 w 1580086"/>
                  <a:gd name="connsiteY1976" fmla="*/ 11638 h 825009"/>
                  <a:gd name="connsiteX1977" fmla="*/ 579204 w 1580086"/>
                  <a:gd name="connsiteY1977" fmla="*/ 6901 h 825009"/>
                  <a:gd name="connsiteX1978" fmla="*/ 429866 w 1580086"/>
                  <a:gd name="connsiteY1978" fmla="*/ 0 h 825009"/>
                  <a:gd name="connsiteX1979" fmla="*/ 525160 w 1580086"/>
                  <a:gd name="connsiteY1979" fmla="*/ 0 h 825009"/>
                  <a:gd name="connsiteX1980" fmla="*/ 504688 w 1580086"/>
                  <a:gd name="connsiteY1980" fmla="*/ 14573 h 825009"/>
                  <a:gd name="connsiteX1981" fmla="*/ 450339 w 1580086"/>
                  <a:gd name="connsiteY1981" fmla="*/ 14573 h 825009"/>
                  <a:gd name="connsiteX1982" fmla="*/ 327025 w 1580086"/>
                  <a:gd name="connsiteY1982" fmla="*/ 0 h 825009"/>
                  <a:gd name="connsiteX1983" fmla="*/ 392900 w 1580086"/>
                  <a:gd name="connsiteY1983" fmla="*/ 0 h 825009"/>
                  <a:gd name="connsiteX1984" fmla="*/ 424580 w 1580086"/>
                  <a:gd name="connsiteY1984" fmla="*/ 22552 h 825009"/>
                  <a:gd name="connsiteX1985" fmla="*/ 424580 w 1580086"/>
                  <a:gd name="connsiteY1985" fmla="*/ 36058 h 825009"/>
                  <a:gd name="connsiteX1986" fmla="*/ 344419 w 1580086"/>
                  <a:gd name="connsiteY1986" fmla="*/ 93121 h 825009"/>
                  <a:gd name="connsiteX1987" fmla="*/ 325446 w 1580086"/>
                  <a:gd name="connsiteY1987" fmla="*/ 93121 h 825009"/>
                  <a:gd name="connsiteX1988" fmla="*/ 297889 w 1580086"/>
                  <a:gd name="connsiteY1988" fmla="*/ 73505 h 8250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  <a:cxn ang="0">
                    <a:pos x="connsiteX470" y="connsiteY470"/>
                  </a:cxn>
                  <a:cxn ang="0">
                    <a:pos x="connsiteX471" y="connsiteY471"/>
                  </a:cxn>
                  <a:cxn ang="0">
                    <a:pos x="connsiteX472" y="connsiteY472"/>
                  </a:cxn>
                  <a:cxn ang="0">
                    <a:pos x="connsiteX473" y="connsiteY473"/>
                  </a:cxn>
                  <a:cxn ang="0">
                    <a:pos x="connsiteX474" y="connsiteY474"/>
                  </a:cxn>
                  <a:cxn ang="0">
                    <a:pos x="connsiteX475" y="connsiteY475"/>
                  </a:cxn>
                  <a:cxn ang="0">
                    <a:pos x="connsiteX476" y="connsiteY476"/>
                  </a:cxn>
                  <a:cxn ang="0">
                    <a:pos x="connsiteX477" y="connsiteY477"/>
                  </a:cxn>
                  <a:cxn ang="0">
                    <a:pos x="connsiteX478" y="connsiteY478"/>
                  </a:cxn>
                  <a:cxn ang="0">
                    <a:pos x="connsiteX479" y="connsiteY479"/>
                  </a:cxn>
                  <a:cxn ang="0">
                    <a:pos x="connsiteX480" y="connsiteY480"/>
                  </a:cxn>
                  <a:cxn ang="0">
                    <a:pos x="connsiteX481" y="connsiteY481"/>
                  </a:cxn>
                  <a:cxn ang="0">
                    <a:pos x="connsiteX482" y="connsiteY482"/>
                  </a:cxn>
                  <a:cxn ang="0">
                    <a:pos x="connsiteX483" y="connsiteY483"/>
                  </a:cxn>
                  <a:cxn ang="0">
                    <a:pos x="connsiteX484" y="connsiteY484"/>
                  </a:cxn>
                  <a:cxn ang="0">
                    <a:pos x="connsiteX485" y="connsiteY485"/>
                  </a:cxn>
                  <a:cxn ang="0">
                    <a:pos x="connsiteX486" y="connsiteY486"/>
                  </a:cxn>
                  <a:cxn ang="0">
                    <a:pos x="connsiteX487" y="connsiteY487"/>
                  </a:cxn>
                  <a:cxn ang="0">
                    <a:pos x="connsiteX488" y="connsiteY488"/>
                  </a:cxn>
                  <a:cxn ang="0">
                    <a:pos x="connsiteX489" y="connsiteY489"/>
                  </a:cxn>
                  <a:cxn ang="0">
                    <a:pos x="connsiteX490" y="connsiteY490"/>
                  </a:cxn>
                  <a:cxn ang="0">
                    <a:pos x="connsiteX491" y="connsiteY491"/>
                  </a:cxn>
                  <a:cxn ang="0">
                    <a:pos x="connsiteX492" y="connsiteY492"/>
                  </a:cxn>
                  <a:cxn ang="0">
                    <a:pos x="connsiteX493" y="connsiteY493"/>
                  </a:cxn>
                  <a:cxn ang="0">
                    <a:pos x="connsiteX494" y="connsiteY494"/>
                  </a:cxn>
                  <a:cxn ang="0">
                    <a:pos x="connsiteX495" y="connsiteY495"/>
                  </a:cxn>
                  <a:cxn ang="0">
                    <a:pos x="connsiteX496" y="connsiteY496"/>
                  </a:cxn>
                  <a:cxn ang="0">
                    <a:pos x="connsiteX497" y="connsiteY497"/>
                  </a:cxn>
                  <a:cxn ang="0">
                    <a:pos x="connsiteX498" y="connsiteY498"/>
                  </a:cxn>
                  <a:cxn ang="0">
                    <a:pos x="connsiteX499" y="connsiteY499"/>
                  </a:cxn>
                  <a:cxn ang="0">
                    <a:pos x="connsiteX500" y="connsiteY500"/>
                  </a:cxn>
                  <a:cxn ang="0">
                    <a:pos x="connsiteX501" y="connsiteY501"/>
                  </a:cxn>
                  <a:cxn ang="0">
                    <a:pos x="connsiteX502" y="connsiteY502"/>
                  </a:cxn>
                  <a:cxn ang="0">
                    <a:pos x="connsiteX503" y="connsiteY503"/>
                  </a:cxn>
                  <a:cxn ang="0">
                    <a:pos x="connsiteX504" y="connsiteY504"/>
                  </a:cxn>
                  <a:cxn ang="0">
                    <a:pos x="connsiteX505" y="connsiteY505"/>
                  </a:cxn>
                  <a:cxn ang="0">
                    <a:pos x="connsiteX506" y="connsiteY506"/>
                  </a:cxn>
                  <a:cxn ang="0">
                    <a:pos x="connsiteX507" y="connsiteY507"/>
                  </a:cxn>
                  <a:cxn ang="0">
                    <a:pos x="connsiteX508" y="connsiteY508"/>
                  </a:cxn>
                  <a:cxn ang="0">
                    <a:pos x="connsiteX509" y="connsiteY509"/>
                  </a:cxn>
                  <a:cxn ang="0">
                    <a:pos x="connsiteX510" y="connsiteY510"/>
                  </a:cxn>
                  <a:cxn ang="0">
                    <a:pos x="connsiteX511" y="connsiteY511"/>
                  </a:cxn>
                  <a:cxn ang="0">
                    <a:pos x="connsiteX512" y="connsiteY512"/>
                  </a:cxn>
                  <a:cxn ang="0">
                    <a:pos x="connsiteX513" y="connsiteY513"/>
                  </a:cxn>
                  <a:cxn ang="0">
                    <a:pos x="connsiteX514" y="connsiteY514"/>
                  </a:cxn>
                  <a:cxn ang="0">
                    <a:pos x="connsiteX515" y="connsiteY515"/>
                  </a:cxn>
                  <a:cxn ang="0">
                    <a:pos x="connsiteX516" y="connsiteY516"/>
                  </a:cxn>
                  <a:cxn ang="0">
                    <a:pos x="connsiteX517" y="connsiteY517"/>
                  </a:cxn>
                  <a:cxn ang="0">
                    <a:pos x="connsiteX518" y="connsiteY518"/>
                  </a:cxn>
                  <a:cxn ang="0">
                    <a:pos x="connsiteX519" y="connsiteY519"/>
                  </a:cxn>
                  <a:cxn ang="0">
                    <a:pos x="connsiteX520" y="connsiteY520"/>
                  </a:cxn>
                  <a:cxn ang="0">
                    <a:pos x="connsiteX521" y="connsiteY521"/>
                  </a:cxn>
                  <a:cxn ang="0">
                    <a:pos x="connsiteX522" y="connsiteY522"/>
                  </a:cxn>
                  <a:cxn ang="0">
                    <a:pos x="connsiteX523" y="connsiteY523"/>
                  </a:cxn>
                  <a:cxn ang="0">
                    <a:pos x="connsiteX524" y="connsiteY524"/>
                  </a:cxn>
                  <a:cxn ang="0">
                    <a:pos x="connsiteX525" y="connsiteY525"/>
                  </a:cxn>
                  <a:cxn ang="0">
                    <a:pos x="connsiteX526" y="connsiteY526"/>
                  </a:cxn>
                  <a:cxn ang="0">
                    <a:pos x="connsiteX527" y="connsiteY527"/>
                  </a:cxn>
                  <a:cxn ang="0">
                    <a:pos x="connsiteX528" y="connsiteY528"/>
                  </a:cxn>
                  <a:cxn ang="0">
                    <a:pos x="connsiteX529" y="connsiteY529"/>
                  </a:cxn>
                  <a:cxn ang="0">
                    <a:pos x="connsiteX530" y="connsiteY530"/>
                  </a:cxn>
                  <a:cxn ang="0">
                    <a:pos x="connsiteX531" y="connsiteY531"/>
                  </a:cxn>
                  <a:cxn ang="0">
                    <a:pos x="connsiteX532" y="connsiteY532"/>
                  </a:cxn>
                  <a:cxn ang="0">
                    <a:pos x="connsiteX533" y="connsiteY533"/>
                  </a:cxn>
                  <a:cxn ang="0">
                    <a:pos x="connsiteX534" y="connsiteY534"/>
                  </a:cxn>
                  <a:cxn ang="0">
                    <a:pos x="connsiteX535" y="connsiteY535"/>
                  </a:cxn>
                  <a:cxn ang="0">
                    <a:pos x="connsiteX536" y="connsiteY536"/>
                  </a:cxn>
                  <a:cxn ang="0">
                    <a:pos x="connsiteX537" y="connsiteY537"/>
                  </a:cxn>
                  <a:cxn ang="0">
                    <a:pos x="connsiteX538" y="connsiteY538"/>
                  </a:cxn>
                  <a:cxn ang="0">
                    <a:pos x="connsiteX539" y="connsiteY539"/>
                  </a:cxn>
                  <a:cxn ang="0">
                    <a:pos x="connsiteX540" y="connsiteY540"/>
                  </a:cxn>
                  <a:cxn ang="0">
                    <a:pos x="connsiteX541" y="connsiteY541"/>
                  </a:cxn>
                  <a:cxn ang="0">
                    <a:pos x="connsiteX542" y="connsiteY542"/>
                  </a:cxn>
                  <a:cxn ang="0">
                    <a:pos x="connsiteX543" y="connsiteY543"/>
                  </a:cxn>
                  <a:cxn ang="0">
                    <a:pos x="connsiteX544" y="connsiteY544"/>
                  </a:cxn>
                  <a:cxn ang="0">
                    <a:pos x="connsiteX545" y="connsiteY545"/>
                  </a:cxn>
                  <a:cxn ang="0">
                    <a:pos x="connsiteX546" y="connsiteY546"/>
                  </a:cxn>
                  <a:cxn ang="0">
                    <a:pos x="connsiteX547" y="connsiteY547"/>
                  </a:cxn>
                  <a:cxn ang="0">
                    <a:pos x="connsiteX548" y="connsiteY548"/>
                  </a:cxn>
                  <a:cxn ang="0">
                    <a:pos x="connsiteX549" y="connsiteY549"/>
                  </a:cxn>
                  <a:cxn ang="0">
                    <a:pos x="connsiteX550" y="connsiteY550"/>
                  </a:cxn>
                  <a:cxn ang="0">
                    <a:pos x="connsiteX551" y="connsiteY551"/>
                  </a:cxn>
                  <a:cxn ang="0">
                    <a:pos x="connsiteX552" y="connsiteY552"/>
                  </a:cxn>
                  <a:cxn ang="0">
                    <a:pos x="connsiteX553" y="connsiteY553"/>
                  </a:cxn>
                  <a:cxn ang="0">
                    <a:pos x="connsiteX554" y="connsiteY554"/>
                  </a:cxn>
                  <a:cxn ang="0">
                    <a:pos x="connsiteX555" y="connsiteY555"/>
                  </a:cxn>
                  <a:cxn ang="0">
                    <a:pos x="connsiteX556" y="connsiteY556"/>
                  </a:cxn>
                  <a:cxn ang="0">
                    <a:pos x="connsiteX557" y="connsiteY557"/>
                  </a:cxn>
                  <a:cxn ang="0">
                    <a:pos x="connsiteX558" y="connsiteY558"/>
                  </a:cxn>
                  <a:cxn ang="0">
                    <a:pos x="connsiteX559" y="connsiteY559"/>
                  </a:cxn>
                  <a:cxn ang="0">
                    <a:pos x="connsiteX560" y="connsiteY560"/>
                  </a:cxn>
                  <a:cxn ang="0">
                    <a:pos x="connsiteX561" y="connsiteY561"/>
                  </a:cxn>
                  <a:cxn ang="0">
                    <a:pos x="connsiteX562" y="connsiteY562"/>
                  </a:cxn>
                  <a:cxn ang="0">
                    <a:pos x="connsiteX563" y="connsiteY563"/>
                  </a:cxn>
                  <a:cxn ang="0">
                    <a:pos x="connsiteX564" y="connsiteY564"/>
                  </a:cxn>
                  <a:cxn ang="0">
                    <a:pos x="connsiteX565" y="connsiteY565"/>
                  </a:cxn>
                  <a:cxn ang="0">
                    <a:pos x="connsiteX566" y="connsiteY566"/>
                  </a:cxn>
                  <a:cxn ang="0">
                    <a:pos x="connsiteX567" y="connsiteY567"/>
                  </a:cxn>
                  <a:cxn ang="0">
                    <a:pos x="connsiteX568" y="connsiteY568"/>
                  </a:cxn>
                  <a:cxn ang="0">
                    <a:pos x="connsiteX569" y="connsiteY569"/>
                  </a:cxn>
                  <a:cxn ang="0">
                    <a:pos x="connsiteX570" y="connsiteY570"/>
                  </a:cxn>
                  <a:cxn ang="0">
                    <a:pos x="connsiteX571" y="connsiteY571"/>
                  </a:cxn>
                  <a:cxn ang="0">
                    <a:pos x="connsiteX572" y="connsiteY572"/>
                  </a:cxn>
                  <a:cxn ang="0">
                    <a:pos x="connsiteX573" y="connsiteY573"/>
                  </a:cxn>
                  <a:cxn ang="0">
                    <a:pos x="connsiteX574" y="connsiteY574"/>
                  </a:cxn>
                  <a:cxn ang="0">
                    <a:pos x="connsiteX575" y="connsiteY575"/>
                  </a:cxn>
                  <a:cxn ang="0">
                    <a:pos x="connsiteX576" y="connsiteY576"/>
                  </a:cxn>
                  <a:cxn ang="0">
                    <a:pos x="connsiteX577" y="connsiteY577"/>
                  </a:cxn>
                  <a:cxn ang="0">
                    <a:pos x="connsiteX578" y="connsiteY578"/>
                  </a:cxn>
                  <a:cxn ang="0">
                    <a:pos x="connsiteX579" y="connsiteY579"/>
                  </a:cxn>
                  <a:cxn ang="0">
                    <a:pos x="connsiteX580" y="connsiteY580"/>
                  </a:cxn>
                  <a:cxn ang="0">
                    <a:pos x="connsiteX581" y="connsiteY581"/>
                  </a:cxn>
                  <a:cxn ang="0">
                    <a:pos x="connsiteX582" y="connsiteY582"/>
                  </a:cxn>
                  <a:cxn ang="0">
                    <a:pos x="connsiteX583" y="connsiteY583"/>
                  </a:cxn>
                  <a:cxn ang="0">
                    <a:pos x="connsiteX584" y="connsiteY584"/>
                  </a:cxn>
                  <a:cxn ang="0">
                    <a:pos x="connsiteX585" y="connsiteY585"/>
                  </a:cxn>
                  <a:cxn ang="0">
                    <a:pos x="connsiteX586" y="connsiteY586"/>
                  </a:cxn>
                  <a:cxn ang="0">
                    <a:pos x="connsiteX587" y="connsiteY587"/>
                  </a:cxn>
                  <a:cxn ang="0">
                    <a:pos x="connsiteX588" y="connsiteY588"/>
                  </a:cxn>
                  <a:cxn ang="0">
                    <a:pos x="connsiteX589" y="connsiteY589"/>
                  </a:cxn>
                  <a:cxn ang="0">
                    <a:pos x="connsiteX590" y="connsiteY590"/>
                  </a:cxn>
                  <a:cxn ang="0">
                    <a:pos x="connsiteX591" y="connsiteY591"/>
                  </a:cxn>
                  <a:cxn ang="0">
                    <a:pos x="connsiteX592" y="connsiteY592"/>
                  </a:cxn>
                  <a:cxn ang="0">
                    <a:pos x="connsiteX593" y="connsiteY593"/>
                  </a:cxn>
                  <a:cxn ang="0">
                    <a:pos x="connsiteX594" y="connsiteY594"/>
                  </a:cxn>
                  <a:cxn ang="0">
                    <a:pos x="connsiteX595" y="connsiteY595"/>
                  </a:cxn>
                  <a:cxn ang="0">
                    <a:pos x="connsiteX596" y="connsiteY596"/>
                  </a:cxn>
                  <a:cxn ang="0">
                    <a:pos x="connsiteX597" y="connsiteY597"/>
                  </a:cxn>
                  <a:cxn ang="0">
                    <a:pos x="connsiteX598" y="connsiteY598"/>
                  </a:cxn>
                  <a:cxn ang="0">
                    <a:pos x="connsiteX599" y="connsiteY599"/>
                  </a:cxn>
                  <a:cxn ang="0">
                    <a:pos x="connsiteX600" y="connsiteY600"/>
                  </a:cxn>
                  <a:cxn ang="0">
                    <a:pos x="connsiteX601" y="connsiteY601"/>
                  </a:cxn>
                  <a:cxn ang="0">
                    <a:pos x="connsiteX602" y="connsiteY602"/>
                  </a:cxn>
                  <a:cxn ang="0">
                    <a:pos x="connsiteX603" y="connsiteY603"/>
                  </a:cxn>
                  <a:cxn ang="0">
                    <a:pos x="connsiteX604" y="connsiteY604"/>
                  </a:cxn>
                  <a:cxn ang="0">
                    <a:pos x="connsiteX605" y="connsiteY605"/>
                  </a:cxn>
                  <a:cxn ang="0">
                    <a:pos x="connsiteX606" y="connsiteY606"/>
                  </a:cxn>
                  <a:cxn ang="0">
                    <a:pos x="connsiteX607" y="connsiteY607"/>
                  </a:cxn>
                  <a:cxn ang="0">
                    <a:pos x="connsiteX608" y="connsiteY608"/>
                  </a:cxn>
                  <a:cxn ang="0">
                    <a:pos x="connsiteX609" y="connsiteY609"/>
                  </a:cxn>
                  <a:cxn ang="0">
                    <a:pos x="connsiteX610" y="connsiteY610"/>
                  </a:cxn>
                  <a:cxn ang="0">
                    <a:pos x="connsiteX611" y="connsiteY611"/>
                  </a:cxn>
                  <a:cxn ang="0">
                    <a:pos x="connsiteX612" y="connsiteY612"/>
                  </a:cxn>
                  <a:cxn ang="0">
                    <a:pos x="connsiteX613" y="connsiteY613"/>
                  </a:cxn>
                  <a:cxn ang="0">
                    <a:pos x="connsiteX614" y="connsiteY614"/>
                  </a:cxn>
                  <a:cxn ang="0">
                    <a:pos x="connsiteX615" y="connsiteY615"/>
                  </a:cxn>
                  <a:cxn ang="0">
                    <a:pos x="connsiteX616" y="connsiteY616"/>
                  </a:cxn>
                  <a:cxn ang="0">
                    <a:pos x="connsiteX617" y="connsiteY617"/>
                  </a:cxn>
                  <a:cxn ang="0">
                    <a:pos x="connsiteX618" y="connsiteY618"/>
                  </a:cxn>
                  <a:cxn ang="0">
                    <a:pos x="connsiteX619" y="connsiteY619"/>
                  </a:cxn>
                  <a:cxn ang="0">
                    <a:pos x="connsiteX620" y="connsiteY620"/>
                  </a:cxn>
                  <a:cxn ang="0">
                    <a:pos x="connsiteX621" y="connsiteY621"/>
                  </a:cxn>
                  <a:cxn ang="0">
                    <a:pos x="connsiteX622" y="connsiteY622"/>
                  </a:cxn>
                  <a:cxn ang="0">
                    <a:pos x="connsiteX623" y="connsiteY623"/>
                  </a:cxn>
                  <a:cxn ang="0">
                    <a:pos x="connsiteX624" y="connsiteY624"/>
                  </a:cxn>
                  <a:cxn ang="0">
                    <a:pos x="connsiteX625" y="connsiteY625"/>
                  </a:cxn>
                  <a:cxn ang="0">
                    <a:pos x="connsiteX626" y="connsiteY626"/>
                  </a:cxn>
                  <a:cxn ang="0">
                    <a:pos x="connsiteX627" y="connsiteY627"/>
                  </a:cxn>
                  <a:cxn ang="0">
                    <a:pos x="connsiteX628" y="connsiteY628"/>
                  </a:cxn>
                  <a:cxn ang="0">
                    <a:pos x="connsiteX629" y="connsiteY629"/>
                  </a:cxn>
                  <a:cxn ang="0">
                    <a:pos x="connsiteX630" y="connsiteY630"/>
                  </a:cxn>
                  <a:cxn ang="0">
                    <a:pos x="connsiteX631" y="connsiteY631"/>
                  </a:cxn>
                  <a:cxn ang="0">
                    <a:pos x="connsiteX632" y="connsiteY632"/>
                  </a:cxn>
                  <a:cxn ang="0">
                    <a:pos x="connsiteX633" y="connsiteY633"/>
                  </a:cxn>
                  <a:cxn ang="0">
                    <a:pos x="connsiteX634" y="connsiteY634"/>
                  </a:cxn>
                  <a:cxn ang="0">
                    <a:pos x="connsiteX635" y="connsiteY635"/>
                  </a:cxn>
                  <a:cxn ang="0">
                    <a:pos x="connsiteX636" y="connsiteY636"/>
                  </a:cxn>
                  <a:cxn ang="0">
                    <a:pos x="connsiteX637" y="connsiteY637"/>
                  </a:cxn>
                  <a:cxn ang="0">
                    <a:pos x="connsiteX638" y="connsiteY638"/>
                  </a:cxn>
                  <a:cxn ang="0">
                    <a:pos x="connsiteX639" y="connsiteY639"/>
                  </a:cxn>
                  <a:cxn ang="0">
                    <a:pos x="connsiteX640" y="connsiteY640"/>
                  </a:cxn>
                  <a:cxn ang="0">
                    <a:pos x="connsiteX641" y="connsiteY641"/>
                  </a:cxn>
                  <a:cxn ang="0">
                    <a:pos x="connsiteX642" y="connsiteY642"/>
                  </a:cxn>
                  <a:cxn ang="0">
                    <a:pos x="connsiteX643" y="connsiteY643"/>
                  </a:cxn>
                  <a:cxn ang="0">
                    <a:pos x="connsiteX644" y="connsiteY644"/>
                  </a:cxn>
                  <a:cxn ang="0">
                    <a:pos x="connsiteX645" y="connsiteY645"/>
                  </a:cxn>
                  <a:cxn ang="0">
                    <a:pos x="connsiteX646" y="connsiteY646"/>
                  </a:cxn>
                  <a:cxn ang="0">
                    <a:pos x="connsiteX647" y="connsiteY647"/>
                  </a:cxn>
                  <a:cxn ang="0">
                    <a:pos x="connsiteX648" y="connsiteY648"/>
                  </a:cxn>
                  <a:cxn ang="0">
                    <a:pos x="connsiteX649" y="connsiteY649"/>
                  </a:cxn>
                  <a:cxn ang="0">
                    <a:pos x="connsiteX650" y="connsiteY650"/>
                  </a:cxn>
                  <a:cxn ang="0">
                    <a:pos x="connsiteX651" y="connsiteY651"/>
                  </a:cxn>
                  <a:cxn ang="0">
                    <a:pos x="connsiteX652" y="connsiteY652"/>
                  </a:cxn>
                  <a:cxn ang="0">
                    <a:pos x="connsiteX653" y="connsiteY653"/>
                  </a:cxn>
                  <a:cxn ang="0">
                    <a:pos x="connsiteX654" y="connsiteY654"/>
                  </a:cxn>
                  <a:cxn ang="0">
                    <a:pos x="connsiteX655" y="connsiteY655"/>
                  </a:cxn>
                  <a:cxn ang="0">
                    <a:pos x="connsiteX656" y="connsiteY656"/>
                  </a:cxn>
                  <a:cxn ang="0">
                    <a:pos x="connsiteX657" y="connsiteY657"/>
                  </a:cxn>
                  <a:cxn ang="0">
                    <a:pos x="connsiteX658" y="connsiteY658"/>
                  </a:cxn>
                  <a:cxn ang="0">
                    <a:pos x="connsiteX659" y="connsiteY659"/>
                  </a:cxn>
                  <a:cxn ang="0">
                    <a:pos x="connsiteX660" y="connsiteY660"/>
                  </a:cxn>
                  <a:cxn ang="0">
                    <a:pos x="connsiteX661" y="connsiteY661"/>
                  </a:cxn>
                  <a:cxn ang="0">
                    <a:pos x="connsiteX662" y="connsiteY662"/>
                  </a:cxn>
                  <a:cxn ang="0">
                    <a:pos x="connsiteX663" y="connsiteY663"/>
                  </a:cxn>
                  <a:cxn ang="0">
                    <a:pos x="connsiteX664" y="connsiteY664"/>
                  </a:cxn>
                  <a:cxn ang="0">
                    <a:pos x="connsiteX665" y="connsiteY665"/>
                  </a:cxn>
                  <a:cxn ang="0">
                    <a:pos x="connsiteX666" y="connsiteY666"/>
                  </a:cxn>
                  <a:cxn ang="0">
                    <a:pos x="connsiteX667" y="connsiteY667"/>
                  </a:cxn>
                  <a:cxn ang="0">
                    <a:pos x="connsiteX668" y="connsiteY668"/>
                  </a:cxn>
                  <a:cxn ang="0">
                    <a:pos x="connsiteX669" y="connsiteY669"/>
                  </a:cxn>
                  <a:cxn ang="0">
                    <a:pos x="connsiteX670" y="connsiteY670"/>
                  </a:cxn>
                  <a:cxn ang="0">
                    <a:pos x="connsiteX671" y="connsiteY671"/>
                  </a:cxn>
                  <a:cxn ang="0">
                    <a:pos x="connsiteX672" y="connsiteY672"/>
                  </a:cxn>
                  <a:cxn ang="0">
                    <a:pos x="connsiteX673" y="connsiteY673"/>
                  </a:cxn>
                  <a:cxn ang="0">
                    <a:pos x="connsiteX674" y="connsiteY674"/>
                  </a:cxn>
                  <a:cxn ang="0">
                    <a:pos x="connsiteX675" y="connsiteY675"/>
                  </a:cxn>
                  <a:cxn ang="0">
                    <a:pos x="connsiteX676" y="connsiteY676"/>
                  </a:cxn>
                  <a:cxn ang="0">
                    <a:pos x="connsiteX677" y="connsiteY677"/>
                  </a:cxn>
                  <a:cxn ang="0">
                    <a:pos x="connsiteX678" y="connsiteY678"/>
                  </a:cxn>
                  <a:cxn ang="0">
                    <a:pos x="connsiteX679" y="connsiteY679"/>
                  </a:cxn>
                  <a:cxn ang="0">
                    <a:pos x="connsiteX680" y="connsiteY680"/>
                  </a:cxn>
                  <a:cxn ang="0">
                    <a:pos x="connsiteX681" y="connsiteY681"/>
                  </a:cxn>
                  <a:cxn ang="0">
                    <a:pos x="connsiteX682" y="connsiteY682"/>
                  </a:cxn>
                  <a:cxn ang="0">
                    <a:pos x="connsiteX683" y="connsiteY683"/>
                  </a:cxn>
                  <a:cxn ang="0">
                    <a:pos x="connsiteX684" y="connsiteY684"/>
                  </a:cxn>
                  <a:cxn ang="0">
                    <a:pos x="connsiteX685" y="connsiteY685"/>
                  </a:cxn>
                  <a:cxn ang="0">
                    <a:pos x="connsiteX686" y="connsiteY686"/>
                  </a:cxn>
                  <a:cxn ang="0">
                    <a:pos x="connsiteX687" y="connsiteY687"/>
                  </a:cxn>
                  <a:cxn ang="0">
                    <a:pos x="connsiteX688" y="connsiteY688"/>
                  </a:cxn>
                  <a:cxn ang="0">
                    <a:pos x="connsiteX689" y="connsiteY689"/>
                  </a:cxn>
                  <a:cxn ang="0">
                    <a:pos x="connsiteX690" y="connsiteY690"/>
                  </a:cxn>
                  <a:cxn ang="0">
                    <a:pos x="connsiteX691" y="connsiteY691"/>
                  </a:cxn>
                  <a:cxn ang="0">
                    <a:pos x="connsiteX692" y="connsiteY692"/>
                  </a:cxn>
                  <a:cxn ang="0">
                    <a:pos x="connsiteX693" y="connsiteY693"/>
                  </a:cxn>
                  <a:cxn ang="0">
                    <a:pos x="connsiteX694" y="connsiteY694"/>
                  </a:cxn>
                  <a:cxn ang="0">
                    <a:pos x="connsiteX695" y="connsiteY695"/>
                  </a:cxn>
                  <a:cxn ang="0">
                    <a:pos x="connsiteX696" y="connsiteY696"/>
                  </a:cxn>
                  <a:cxn ang="0">
                    <a:pos x="connsiteX697" y="connsiteY697"/>
                  </a:cxn>
                  <a:cxn ang="0">
                    <a:pos x="connsiteX698" y="connsiteY698"/>
                  </a:cxn>
                  <a:cxn ang="0">
                    <a:pos x="connsiteX699" y="connsiteY699"/>
                  </a:cxn>
                  <a:cxn ang="0">
                    <a:pos x="connsiteX700" y="connsiteY700"/>
                  </a:cxn>
                  <a:cxn ang="0">
                    <a:pos x="connsiteX701" y="connsiteY701"/>
                  </a:cxn>
                  <a:cxn ang="0">
                    <a:pos x="connsiteX702" y="connsiteY702"/>
                  </a:cxn>
                  <a:cxn ang="0">
                    <a:pos x="connsiteX703" y="connsiteY703"/>
                  </a:cxn>
                  <a:cxn ang="0">
                    <a:pos x="connsiteX704" y="connsiteY704"/>
                  </a:cxn>
                  <a:cxn ang="0">
                    <a:pos x="connsiteX705" y="connsiteY705"/>
                  </a:cxn>
                  <a:cxn ang="0">
                    <a:pos x="connsiteX706" y="connsiteY706"/>
                  </a:cxn>
                  <a:cxn ang="0">
                    <a:pos x="connsiteX707" y="connsiteY707"/>
                  </a:cxn>
                  <a:cxn ang="0">
                    <a:pos x="connsiteX708" y="connsiteY708"/>
                  </a:cxn>
                  <a:cxn ang="0">
                    <a:pos x="connsiteX709" y="connsiteY709"/>
                  </a:cxn>
                  <a:cxn ang="0">
                    <a:pos x="connsiteX710" y="connsiteY710"/>
                  </a:cxn>
                  <a:cxn ang="0">
                    <a:pos x="connsiteX711" y="connsiteY711"/>
                  </a:cxn>
                  <a:cxn ang="0">
                    <a:pos x="connsiteX712" y="connsiteY712"/>
                  </a:cxn>
                  <a:cxn ang="0">
                    <a:pos x="connsiteX713" y="connsiteY713"/>
                  </a:cxn>
                  <a:cxn ang="0">
                    <a:pos x="connsiteX714" y="connsiteY714"/>
                  </a:cxn>
                  <a:cxn ang="0">
                    <a:pos x="connsiteX715" y="connsiteY715"/>
                  </a:cxn>
                  <a:cxn ang="0">
                    <a:pos x="connsiteX716" y="connsiteY716"/>
                  </a:cxn>
                  <a:cxn ang="0">
                    <a:pos x="connsiteX717" y="connsiteY717"/>
                  </a:cxn>
                  <a:cxn ang="0">
                    <a:pos x="connsiteX718" y="connsiteY718"/>
                  </a:cxn>
                  <a:cxn ang="0">
                    <a:pos x="connsiteX719" y="connsiteY719"/>
                  </a:cxn>
                  <a:cxn ang="0">
                    <a:pos x="connsiteX720" y="connsiteY720"/>
                  </a:cxn>
                  <a:cxn ang="0">
                    <a:pos x="connsiteX721" y="connsiteY721"/>
                  </a:cxn>
                  <a:cxn ang="0">
                    <a:pos x="connsiteX722" y="connsiteY722"/>
                  </a:cxn>
                  <a:cxn ang="0">
                    <a:pos x="connsiteX723" y="connsiteY723"/>
                  </a:cxn>
                  <a:cxn ang="0">
                    <a:pos x="connsiteX724" y="connsiteY724"/>
                  </a:cxn>
                  <a:cxn ang="0">
                    <a:pos x="connsiteX725" y="connsiteY725"/>
                  </a:cxn>
                  <a:cxn ang="0">
                    <a:pos x="connsiteX726" y="connsiteY726"/>
                  </a:cxn>
                  <a:cxn ang="0">
                    <a:pos x="connsiteX727" y="connsiteY727"/>
                  </a:cxn>
                  <a:cxn ang="0">
                    <a:pos x="connsiteX728" y="connsiteY728"/>
                  </a:cxn>
                  <a:cxn ang="0">
                    <a:pos x="connsiteX729" y="connsiteY729"/>
                  </a:cxn>
                  <a:cxn ang="0">
                    <a:pos x="connsiteX730" y="connsiteY730"/>
                  </a:cxn>
                  <a:cxn ang="0">
                    <a:pos x="connsiteX731" y="connsiteY731"/>
                  </a:cxn>
                  <a:cxn ang="0">
                    <a:pos x="connsiteX732" y="connsiteY732"/>
                  </a:cxn>
                  <a:cxn ang="0">
                    <a:pos x="connsiteX733" y="connsiteY733"/>
                  </a:cxn>
                  <a:cxn ang="0">
                    <a:pos x="connsiteX734" y="connsiteY734"/>
                  </a:cxn>
                  <a:cxn ang="0">
                    <a:pos x="connsiteX735" y="connsiteY735"/>
                  </a:cxn>
                  <a:cxn ang="0">
                    <a:pos x="connsiteX736" y="connsiteY736"/>
                  </a:cxn>
                  <a:cxn ang="0">
                    <a:pos x="connsiteX737" y="connsiteY737"/>
                  </a:cxn>
                  <a:cxn ang="0">
                    <a:pos x="connsiteX738" y="connsiteY738"/>
                  </a:cxn>
                  <a:cxn ang="0">
                    <a:pos x="connsiteX739" y="connsiteY739"/>
                  </a:cxn>
                  <a:cxn ang="0">
                    <a:pos x="connsiteX740" y="connsiteY740"/>
                  </a:cxn>
                  <a:cxn ang="0">
                    <a:pos x="connsiteX741" y="connsiteY741"/>
                  </a:cxn>
                  <a:cxn ang="0">
                    <a:pos x="connsiteX742" y="connsiteY742"/>
                  </a:cxn>
                  <a:cxn ang="0">
                    <a:pos x="connsiteX743" y="connsiteY743"/>
                  </a:cxn>
                  <a:cxn ang="0">
                    <a:pos x="connsiteX744" y="connsiteY744"/>
                  </a:cxn>
                  <a:cxn ang="0">
                    <a:pos x="connsiteX745" y="connsiteY745"/>
                  </a:cxn>
                  <a:cxn ang="0">
                    <a:pos x="connsiteX746" y="connsiteY746"/>
                  </a:cxn>
                  <a:cxn ang="0">
                    <a:pos x="connsiteX747" y="connsiteY747"/>
                  </a:cxn>
                  <a:cxn ang="0">
                    <a:pos x="connsiteX748" y="connsiteY748"/>
                  </a:cxn>
                  <a:cxn ang="0">
                    <a:pos x="connsiteX749" y="connsiteY749"/>
                  </a:cxn>
                  <a:cxn ang="0">
                    <a:pos x="connsiteX750" y="connsiteY750"/>
                  </a:cxn>
                  <a:cxn ang="0">
                    <a:pos x="connsiteX751" y="connsiteY751"/>
                  </a:cxn>
                  <a:cxn ang="0">
                    <a:pos x="connsiteX752" y="connsiteY752"/>
                  </a:cxn>
                  <a:cxn ang="0">
                    <a:pos x="connsiteX753" y="connsiteY753"/>
                  </a:cxn>
                  <a:cxn ang="0">
                    <a:pos x="connsiteX754" y="connsiteY754"/>
                  </a:cxn>
                  <a:cxn ang="0">
                    <a:pos x="connsiteX755" y="connsiteY755"/>
                  </a:cxn>
                  <a:cxn ang="0">
                    <a:pos x="connsiteX756" y="connsiteY756"/>
                  </a:cxn>
                  <a:cxn ang="0">
                    <a:pos x="connsiteX757" y="connsiteY757"/>
                  </a:cxn>
                  <a:cxn ang="0">
                    <a:pos x="connsiteX758" y="connsiteY758"/>
                  </a:cxn>
                  <a:cxn ang="0">
                    <a:pos x="connsiteX759" y="connsiteY759"/>
                  </a:cxn>
                  <a:cxn ang="0">
                    <a:pos x="connsiteX760" y="connsiteY760"/>
                  </a:cxn>
                  <a:cxn ang="0">
                    <a:pos x="connsiteX761" y="connsiteY761"/>
                  </a:cxn>
                  <a:cxn ang="0">
                    <a:pos x="connsiteX762" y="connsiteY762"/>
                  </a:cxn>
                  <a:cxn ang="0">
                    <a:pos x="connsiteX763" y="connsiteY763"/>
                  </a:cxn>
                  <a:cxn ang="0">
                    <a:pos x="connsiteX764" y="connsiteY764"/>
                  </a:cxn>
                  <a:cxn ang="0">
                    <a:pos x="connsiteX765" y="connsiteY765"/>
                  </a:cxn>
                  <a:cxn ang="0">
                    <a:pos x="connsiteX766" y="connsiteY766"/>
                  </a:cxn>
                  <a:cxn ang="0">
                    <a:pos x="connsiteX767" y="connsiteY767"/>
                  </a:cxn>
                  <a:cxn ang="0">
                    <a:pos x="connsiteX768" y="connsiteY768"/>
                  </a:cxn>
                  <a:cxn ang="0">
                    <a:pos x="connsiteX769" y="connsiteY769"/>
                  </a:cxn>
                  <a:cxn ang="0">
                    <a:pos x="connsiteX770" y="connsiteY770"/>
                  </a:cxn>
                  <a:cxn ang="0">
                    <a:pos x="connsiteX771" y="connsiteY771"/>
                  </a:cxn>
                  <a:cxn ang="0">
                    <a:pos x="connsiteX772" y="connsiteY772"/>
                  </a:cxn>
                  <a:cxn ang="0">
                    <a:pos x="connsiteX773" y="connsiteY773"/>
                  </a:cxn>
                  <a:cxn ang="0">
                    <a:pos x="connsiteX774" y="connsiteY774"/>
                  </a:cxn>
                  <a:cxn ang="0">
                    <a:pos x="connsiteX775" y="connsiteY775"/>
                  </a:cxn>
                  <a:cxn ang="0">
                    <a:pos x="connsiteX776" y="connsiteY776"/>
                  </a:cxn>
                  <a:cxn ang="0">
                    <a:pos x="connsiteX777" y="connsiteY777"/>
                  </a:cxn>
                  <a:cxn ang="0">
                    <a:pos x="connsiteX778" y="connsiteY778"/>
                  </a:cxn>
                  <a:cxn ang="0">
                    <a:pos x="connsiteX779" y="connsiteY779"/>
                  </a:cxn>
                  <a:cxn ang="0">
                    <a:pos x="connsiteX780" y="connsiteY780"/>
                  </a:cxn>
                  <a:cxn ang="0">
                    <a:pos x="connsiteX781" y="connsiteY781"/>
                  </a:cxn>
                  <a:cxn ang="0">
                    <a:pos x="connsiteX782" y="connsiteY782"/>
                  </a:cxn>
                  <a:cxn ang="0">
                    <a:pos x="connsiteX783" y="connsiteY783"/>
                  </a:cxn>
                  <a:cxn ang="0">
                    <a:pos x="connsiteX784" y="connsiteY784"/>
                  </a:cxn>
                  <a:cxn ang="0">
                    <a:pos x="connsiteX785" y="connsiteY785"/>
                  </a:cxn>
                  <a:cxn ang="0">
                    <a:pos x="connsiteX786" y="connsiteY786"/>
                  </a:cxn>
                  <a:cxn ang="0">
                    <a:pos x="connsiteX787" y="connsiteY787"/>
                  </a:cxn>
                  <a:cxn ang="0">
                    <a:pos x="connsiteX788" y="connsiteY788"/>
                  </a:cxn>
                  <a:cxn ang="0">
                    <a:pos x="connsiteX789" y="connsiteY789"/>
                  </a:cxn>
                  <a:cxn ang="0">
                    <a:pos x="connsiteX790" y="connsiteY790"/>
                  </a:cxn>
                  <a:cxn ang="0">
                    <a:pos x="connsiteX791" y="connsiteY791"/>
                  </a:cxn>
                  <a:cxn ang="0">
                    <a:pos x="connsiteX792" y="connsiteY792"/>
                  </a:cxn>
                  <a:cxn ang="0">
                    <a:pos x="connsiteX793" y="connsiteY793"/>
                  </a:cxn>
                  <a:cxn ang="0">
                    <a:pos x="connsiteX794" y="connsiteY794"/>
                  </a:cxn>
                  <a:cxn ang="0">
                    <a:pos x="connsiteX795" y="connsiteY795"/>
                  </a:cxn>
                  <a:cxn ang="0">
                    <a:pos x="connsiteX796" y="connsiteY796"/>
                  </a:cxn>
                  <a:cxn ang="0">
                    <a:pos x="connsiteX797" y="connsiteY797"/>
                  </a:cxn>
                  <a:cxn ang="0">
                    <a:pos x="connsiteX798" y="connsiteY798"/>
                  </a:cxn>
                  <a:cxn ang="0">
                    <a:pos x="connsiteX799" y="connsiteY799"/>
                  </a:cxn>
                  <a:cxn ang="0">
                    <a:pos x="connsiteX800" y="connsiteY800"/>
                  </a:cxn>
                  <a:cxn ang="0">
                    <a:pos x="connsiteX801" y="connsiteY801"/>
                  </a:cxn>
                  <a:cxn ang="0">
                    <a:pos x="connsiteX802" y="connsiteY802"/>
                  </a:cxn>
                  <a:cxn ang="0">
                    <a:pos x="connsiteX803" y="connsiteY803"/>
                  </a:cxn>
                  <a:cxn ang="0">
                    <a:pos x="connsiteX804" y="connsiteY804"/>
                  </a:cxn>
                  <a:cxn ang="0">
                    <a:pos x="connsiteX805" y="connsiteY805"/>
                  </a:cxn>
                  <a:cxn ang="0">
                    <a:pos x="connsiteX806" y="connsiteY806"/>
                  </a:cxn>
                  <a:cxn ang="0">
                    <a:pos x="connsiteX807" y="connsiteY807"/>
                  </a:cxn>
                  <a:cxn ang="0">
                    <a:pos x="connsiteX808" y="connsiteY808"/>
                  </a:cxn>
                  <a:cxn ang="0">
                    <a:pos x="connsiteX809" y="connsiteY809"/>
                  </a:cxn>
                  <a:cxn ang="0">
                    <a:pos x="connsiteX810" y="connsiteY810"/>
                  </a:cxn>
                  <a:cxn ang="0">
                    <a:pos x="connsiteX811" y="connsiteY811"/>
                  </a:cxn>
                  <a:cxn ang="0">
                    <a:pos x="connsiteX812" y="connsiteY812"/>
                  </a:cxn>
                  <a:cxn ang="0">
                    <a:pos x="connsiteX813" y="connsiteY813"/>
                  </a:cxn>
                  <a:cxn ang="0">
                    <a:pos x="connsiteX814" y="connsiteY814"/>
                  </a:cxn>
                  <a:cxn ang="0">
                    <a:pos x="connsiteX815" y="connsiteY815"/>
                  </a:cxn>
                  <a:cxn ang="0">
                    <a:pos x="connsiteX816" y="connsiteY816"/>
                  </a:cxn>
                  <a:cxn ang="0">
                    <a:pos x="connsiteX817" y="connsiteY817"/>
                  </a:cxn>
                  <a:cxn ang="0">
                    <a:pos x="connsiteX818" y="connsiteY818"/>
                  </a:cxn>
                  <a:cxn ang="0">
                    <a:pos x="connsiteX819" y="connsiteY819"/>
                  </a:cxn>
                  <a:cxn ang="0">
                    <a:pos x="connsiteX820" y="connsiteY820"/>
                  </a:cxn>
                  <a:cxn ang="0">
                    <a:pos x="connsiteX821" y="connsiteY821"/>
                  </a:cxn>
                  <a:cxn ang="0">
                    <a:pos x="connsiteX822" y="connsiteY822"/>
                  </a:cxn>
                  <a:cxn ang="0">
                    <a:pos x="connsiteX823" y="connsiteY823"/>
                  </a:cxn>
                  <a:cxn ang="0">
                    <a:pos x="connsiteX824" y="connsiteY824"/>
                  </a:cxn>
                  <a:cxn ang="0">
                    <a:pos x="connsiteX825" y="connsiteY825"/>
                  </a:cxn>
                  <a:cxn ang="0">
                    <a:pos x="connsiteX826" y="connsiteY826"/>
                  </a:cxn>
                  <a:cxn ang="0">
                    <a:pos x="connsiteX827" y="connsiteY827"/>
                  </a:cxn>
                  <a:cxn ang="0">
                    <a:pos x="connsiteX828" y="connsiteY828"/>
                  </a:cxn>
                  <a:cxn ang="0">
                    <a:pos x="connsiteX829" y="connsiteY829"/>
                  </a:cxn>
                  <a:cxn ang="0">
                    <a:pos x="connsiteX830" y="connsiteY830"/>
                  </a:cxn>
                  <a:cxn ang="0">
                    <a:pos x="connsiteX831" y="connsiteY831"/>
                  </a:cxn>
                  <a:cxn ang="0">
                    <a:pos x="connsiteX832" y="connsiteY832"/>
                  </a:cxn>
                  <a:cxn ang="0">
                    <a:pos x="connsiteX833" y="connsiteY833"/>
                  </a:cxn>
                  <a:cxn ang="0">
                    <a:pos x="connsiteX834" y="connsiteY834"/>
                  </a:cxn>
                  <a:cxn ang="0">
                    <a:pos x="connsiteX835" y="connsiteY835"/>
                  </a:cxn>
                  <a:cxn ang="0">
                    <a:pos x="connsiteX836" y="connsiteY836"/>
                  </a:cxn>
                  <a:cxn ang="0">
                    <a:pos x="connsiteX837" y="connsiteY837"/>
                  </a:cxn>
                  <a:cxn ang="0">
                    <a:pos x="connsiteX838" y="connsiteY838"/>
                  </a:cxn>
                  <a:cxn ang="0">
                    <a:pos x="connsiteX839" y="connsiteY839"/>
                  </a:cxn>
                  <a:cxn ang="0">
                    <a:pos x="connsiteX840" y="connsiteY840"/>
                  </a:cxn>
                  <a:cxn ang="0">
                    <a:pos x="connsiteX841" y="connsiteY841"/>
                  </a:cxn>
                  <a:cxn ang="0">
                    <a:pos x="connsiteX842" y="connsiteY842"/>
                  </a:cxn>
                  <a:cxn ang="0">
                    <a:pos x="connsiteX843" y="connsiteY843"/>
                  </a:cxn>
                  <a:cxn ang="0">
                    <a:pos x="connsiteX844" y="connsiteY844"/>
                  </a:cxn>
                  <a:cxn ang="0">
                    <a:pos x="connsiteX845" y="connsiteY845"/>
                  </a:cxn>
                  <a:cxn ang="0">
                    <a:pos x="connsiteX846" y="connsiteY846"/>
                  </a:cxn>
                  <a:cxn ang="0">
                    <a:pos x="connsiteX847" y="connsiteY847"/>
                  </a:cxn>
                  <a:cxn ang="0">
                    <a:pos x="connsiteX848" y="connsiteY848"/>
                  </a:cxn>
                  <a:cxn ang="0">
                    <a:pos x="connsiteX849" y="connsiteY849"/>
                  </a:cxn>
                  <a:cxn ang="0">
                    <a:pos x="connsiteX850" y="connsiteY850"/>
                  </a:cxn>
                  <a:cxn ang="0">
                    <a:pos x="connsiteX851" y="connsiteY851"/>
                  </a:cxn>
                  <a:cxn ang="0">
                    <a:pos x="connsiteX852" y="connsiteY852"/>
                  </a:cxn>
                  <a:cxn ang="0">
                    <a:pos x="connsiteX853" y="connsiteY853"/>
                  </a:cxn>
                  <a:cxn ang="0">
                    <a:pos x="connsiteX854" y="connsiteY854"/>
                  </a:cxn>
                  <a:cxn ang="0">
                    <a:pos x="connsiteX855" y="connsiteY855"/>
                  </a:cxn>
                  <a:cxn ang="0">
                    <a:pos x="connsiteX856" y="connsiteY856"/>
                  </a:cxn>
                  <a:cxn ang="0">
                    <a:pos x="connsiteX857" y="connsiteY857"/>
                  </a:cxn>
                  <a:cxn ang="0">
                    <a:pos x="connsiteX858" y="connsiteY858"/>
                  </a:cxn>
                  <a:cxn ang="0">
                    <a:pos x="connsiteX859" y="connsiteY859"/>
                  </a:cxn>
                  <a:cxn ang="0">
                    <a:pos x="connsiteX860" y="connsiteY860"/>
                  </a:cxn>
                  <a:cxn ang="0">
                    <a:pos x="connsiteX861" y="connsiteY861"/>
                  </a:cxn>
                  <a:cxn ang="0">
                    <a:pos x="connsiteX862" y="connsiteY862"/>
                  </a:cxn>
                  <a:cxn ang="0">
                    <a:pos x="connsiteX863" y="connsiteY863"/>
                  </a:cxn>
                  <a:cxn ang="0">
                    <a:pos x="connsiteX864" y="connsiteY864"/>
                  </a:cxn>
                  <a:cxn ang="0">
                    <a:pos x="connsiteX865" y="connsiteY865"/>
                  </a:cxn>
                  <a:cxn ang="0">
                    <a:pos x="connsiteX866" y="connsiteY866"/>
                  </a:cxn>
                  <a:cxn ang="0">
                    <a:pos x="connsiteX867" y="connsiteY867"/>
                  </a:cxn>
                  <a:cxn ang="0">
                    <a:pos x="connsiteX868" y="connsiteY868"/>
                  </a:cxn>
                  <a:cxn ang="0">
                    <a:pos x="connsiteX869" y="connsiteY869"/>
                  </a:cxn>
                  <a:cxn ang="0">
                    <a:pos x="connsiteX870" y="connsiteY870"/>
                  </a:cxn>
                  <a:cxn ang="0">
                    <a:pos x="connsiteX871" y="connsiteY871"/>
                  </a:cxn>
                  <a:cxn ang="0">
                    <a:pos x="connsiteX872" y="connsiteY872"/>
                  </a:cxn>
                  <a:cxn ang="0">
                    <a:pos x="connsiteX873" y="connsiteY873"/>
                  </a:cxn>
                  <a:cxn ang="0">
                    <a:pos x="connsiteX874" y="connsiteY874"/>
                  </a:cxn>
                  <a:cxn ang="0">
                    <a:pos x="connsiteX875" y="connsiteY875"/>
                  </a:cxn>
                  <a:cxn ang="0">
                    <a:pos x="connsiteX876" y="connsiteY876"/>
                  </a:cxn>
                  <a:cxn ang="0">
                    <a:pos x="connsiteX877" y="connsiteY877"/>
                  </a:cxn>
                  <a:cxn ang="0">
                    <a:pos x="connsiteX878" y="connsiteY878"/>
                  </a:cxn>
                  <a:cxn ang="0">
                    <a:pos x="connsiteX879" y="connsiteY879"/>
                  </a:cxn>
                  <a:cxn ang="0">
                    <a:pos x="connsiteX880" y="connsiteY880"/>
                  </a:cxn>
                  <a:cxn ang="0">
                    <a:pos x="connsiteX881" y="connsiteY881"/>
                  </a:cxn>
                  <a:cxn ang="0">
                    <a:pos x="connsiteX882" y="connsiteY882"/>
                  </a:cxn>
                  <a:cxn ang="0">
                    <a:pos x="connsiteX883" y="connsiteY883"/>
                  </a:cxn>
                  <a:cxn ang="0">
                    <a:pos x="connsiteX884" y="connsiteY884"/>
                  </a:cxn>
                  <a:cxn ang="0">
                    <a:pos x="connsiteX885" y="connsiteY885"/>
                  </a:cxn>
                  <a:cxn ang="0">
                    <a:pos x="connsiteX886" y="connsiteY886"/>
                  </a:cxn>
                  <a:cxn ang="0">
                    <a:pos x="connsiteX887" y="connsiteY887"/>
                  </a:cxn>
                  <a:cxn ang="0">
                    <a:pos x="connsiteX888" y="connsiteY888"/>
                  </a:cxn>
                  <a:cxn ang="0">
                    <a:pos x="connsiteX889" y="connsiteY889"/>
                  </a:cxn>
                  <a:cxn ang="0">
                    <a:pos x="connsiteX890" y="connsiteY890"/>
                  </a:cxn>
                  <a:cxn ang="0">
                    <a:pos x="connsiteX891" y="connsiteY891"/>
                  </a:cxn>
                  <a:cxn ang="0">
                    <a:pos x="connsiteX892" y="connsiteY892"/>
                  </a:cxn>
                  <a:cxn ang="0">
                    <a:pos x="connsiteX893" y="connsiteY893"/>
                  </a:cxn>
                  <a:cxn ang="0">
                    <a:pos x="connsiteX894" y="connsiteY894"/>
                  </a:cxn>
                  <a:cxn ang="0">
                    <a:pos x="connsiteX895" y="connsiteY895"/>
                  </a:cxn>
                  <a:cxn ang="0">
                    <a:pos x="connsiteX896" y="connsiteY896"/>
                  </a:cxn>
                  <a:cxn ang="0">
                    <a:pos x="connsiteX897" y="connsiteY897"/>
                  </a:cxn>
                  <a:cxn ang="0">
                    <a:pos x="connsiteX898" y="connsiteY898"/>
                  </a:cxn>
                  <a:cxn ang="0">
                    <a:pos x="connsiteX899" y="connsiteY899"/>
                  </a:cxn>
                  <a:cxn ang="0">
                    <a:pos x="connsiteX900" y="connsiteY900"/>
                  </a:cxn>
                  <a:cxn ang="0">
                    <a:pos x="connsiteX901" y="connsiteY901"/>
                  </a:cxn>
                  <a:cxn ang="0">
                    <a:pos x="connsiteX902" y="connsiteY902"/>
                  </a:cxn>
                  <a:cxn ang="0">
                    <a:pos x="connsiteX903" y="connsiteY903"/>
                  </a:cxn>
                  <a:cxn ang="0">
                    <a:pos x="connsiteX904" y="connsiteY904"/>
                  </a:cxn>
                  <a:cxn ang="0">
                    <a:pos x="connsiteX905" y="connsiteY905"/>
                  </a:cxn>
                  <a:cxn ang="0">
                    <a:pos x="connsiteX906" y="connsiteY906"/>
                  </a:cxn>
                  <a:cxn ang="0">
                    <a:pos x="connsiteX907" y="connsiteY907"/>
                  </a:cxn>
                  <a:cxn ang="0">
                    <a:pos x="connsiteX908" y="connsiteY908"/>
                  </a:cxn>
                  <a:cxn ang="0">
                    <a:pos x="connsiteX909" y="connsiteY909"/>
                  </a:cxn>
                  <a:cxn ang="0">
                    <a:pos x="connsiteX910" y="connsiteY910"/>
                  </a:cxn>
                  <a:cxn ang="0">
                    <a:pos x="connsiteX911" y="connsiteY911"/>
                  </a:cxn>
                  <a:cxn ang="0">
                    <a:pos x="connsiteX912" y="connsiteY912"/>
                  </a:cxn>
                  <a:cxn ang="0">
                    <a:pos x="connsiteX913" y="connsiteY913"/>
                  </a:cxn>
                  <a:cxn ang="0">
                    <a:pos x="connsiteX914" y="connsiteY914"/>
                  </a:cxn>
                  <a:cxn ang="0">
                    <a:pos x="connsiteX915" y="connsiteY915"/>
                  </a:cxn>
                  <a:cxn ang="0">
                    <a:pos x="connsiteX916" y="connsiteY916"/>
                  </a:cxn>
                  <a:cxn ang="0">
                    <a:pos x="connsiteX917" y="connsiteY917"/>
                  </a:cxn>
                  <a:cxn ang="0">
                    <a:pos x="connsiteX918" y="connsiteY918"/>
                  </a:cxn>
                  <a:cxn ang="0">
                    <a:pos x="connsiteX919" y="connsiteY919"/>
                  </a:cxn>
                  <a:cxn ang="0">
                    <a:pos x="connsiteX920" y="connsiteY920"/>
                  </a:cxn>
                  <a:cxn ang="0">
                    <a:pos x="connsiteX921" y="connsiteY921"/>
                  </a:cxn>
                  <a:cxn ang="0">
                    <a:pos x="connsiteX922" y="connsiteY922"/>
                  </a:cxn>
                  <a:cxn ang="0">
                    <a:pos x="connsiteX923" y="connsiteY923"/>
                  </a:cxn>
                  <a:cxn ang="0">
                    <a:pos x="connsiteX924" y="connsiteY924"/>
                  </a:cxn>
                  <a:cxn ang="0">
                    <a:pos x="connsiteX925" y="connsiteY925"/>
                  </a:cxn>
                  <a:cxn ang="0">
                    <a:pos x="connsiteX926" y="connsiteY926"/>
                  </a:cxn>
                  <a:cxn ang="0">
                    <a:pos x="connsiteX927" y="connsiteY927"/>
                  </a:cxn>
                  <a:cxn ang="0">
                    <a:pos x="connsiteX928" y="connsiteY928"/>
                  </a:cxn>
                  <a:cxn ang="0">
                    <a:pos x="connsiteX929" y="connsiteY929"/>
                  </a:cxn>
                  <a:cxn ang="0">
                    <a:pos x="connsiteX930" y="connsiteY930"/>
                  </a:cxn>
                  <a:cxn ang="0">
                    <a:pos x="connsiteX931" y="connsiteY931"/>
                  </a:cxn>
                  <a:cxn ang="0">
                    <a:pos x="connsiteX932" y="connsiteY932"/>
                  </a:cxn>
                  <a:cxn ang="0">
                    <a:pos x="connsiteX933" y="connsiteY933"/>
                  </a:cxn>
                  <a:cxn ang="0">
                    <a:pos x="connsiteX934" y="connsiteY934"/>
                  </a:cxn>
                  <a:cxn ang="0">
                    <a:pos x="connsiteX935" y="connsiteY935"/>
                  </a:cxn>
                  <a:cxn ang="0">
                    <a:pos x="connsiteX936" y="connsiteY936"/>
                  </a:cxn>
                  <a:cxn ang="0">
                    <a:pos x="connsiteX937" y="connsiteY937"/>
                  </a:cxn>
                  <a:cxn ang="0">
                    <a:pos x="connsiteX938" y="connsiteY938"/>
                  </a:cxn>
                  <a:cxn ang="0">
                    <a:pos x="connsiteX939" y="connsiteY939"/>
                  </a:cxn>
                  <a:cxn ang="0">
                    <a:pos x="connsiteX940" y="connsiteY940"/>
                  </a:cxn>
                  <a:cxn ang="0">
                    <a:pos x="connsiteX941" y="connsiteY941"/>
                  </a:cxn>
                  <a:cxn ang="0">
                    <a:pos x="connsiteX942" y="connsiteY942"/>
                  </a:cxn>
                  <a:cxn ang="0">
                    <a:pos x="connsiteX943" y="connsiteY943"/>
                  </a:cxn>
                  <a:cxn ang="0">
                    <a:pos x="connsiteX944" y="connsiteY944"/>
                  </a:cxn>
                  <a:cxn ang="0">
                    <a:pos x="connsiteX945" y="connsiteY945"/>
                  </a:cxn>
                  <a:cxn ang="0">
                    <a:pos x="connsiteX946" y="connsiteY946"/>
                  </a:cxn>
                  <a:cxn ang="0">
                    <a:pos x="connsiteX947" y="connsiteY947"/>
                  </a:cxn>
                  <a:cxn ang="0">
                    <a:pos x="connsiteX948" y="connsiteY948"/>
                  </a:cxn>
                  <a:cxn ang="0">
                    <a:pos x="connsiteX949" y="connsiteY949"/>
                  </a:cxn>
                  <a:cxn ang="0">
                    <a:pos x="connsiteX950" y="connsiteY950"/>
                  </a:cxn>
                  <a:cxn ang="0">
                    <a:pos x="connsiteX951" y="connsiteY951"/>
                  </a:cxn>
                  <a:cxn ang="0">
                    <a:pos x="connsiteX952" y="connsiteY952"/>
                  </a:cxn>
                  <a:cxn ang="0">
                    <a:pos x="connsiteX953" y="connsiteY953"/>
                  </a:cxn>
                  <a:cxn ang="0">
                    <a:pos x="connsiteX954" y="connsiteY954"/>
                  </a:cxn>
                  <a:cxn ang="0">
                    <a:pos x="connsiteX955" y="connsiteY955"/>
                  </a:cxn>
                  <a:cxn ang="0">
                    <a:pos x="connsiteX956" y="connsiteY956"/>
                  </a:cxn>
                  <a:cxn ang="0">
                    <a:pos x="connsiteX957" y="connsiteY957"/>
                  </a:cxn>
                  <a:cxn ang="0">
                    <a:pos x="connsiteX958" y="connsiteY958"/>
                  </a:cxn>
                  <a:cxn ang="0">
                    <a:pos x="connsiteX959" y="connsiteY959"/>
                  </a:cxn>
                  <a:cxn ang="0">
                    <a:pos x="connsiteX960" y="connsiteY960"/>
                  </a:cxn>
                  <a:cxn ang="0">
                    <a:pos x="connsiteX961" y="connsiteY961"/>
                  </a:cxn>
                  <a:cxn ang="0">
                    <a:pos x="connsiteX962" y="connsiteY962"/>
                  </a:cxn>
                  <a:cxn ang="0">
                    <a:pos x="connsiteX963" y="connsiteY963"/>
                  </a:cxn>
                  <a:cxn ang="0">
                    <a:pos x="connsiteX964" y="connsiteY964"/>
                  </a:cxn>
                  <a:cxn ang="0">
                    <a:pos x="connsiteX965" y="connsiteY965"/>
                  </a:cxn>
                  <a:cxn ang="0">
                    <a:pos x="connsiteX966" y="connsiteY966"/>
                  </a:cxn>
                  <a:cxn ang="0">
                    <a:pos x="connsiteX967" y="connsiteY967"/>
                  </a:cxn>
                  <a:cxn ang="0">
                    <a:pos x="connsiteX968" y="connsiteY968"/>
                  </a:cxn>
                  <a:cxn ang="0">
                    <a:pos x="connsiteX969" y="connsiteY969"/>
                  </a:cxn>
                  <a:cxn ang="0">
                    <a:pos x="connsiteX970" y="connsiteY970"/>
                  </a:cxn>
                  <a:cxn ang="0">
                    <a:pos x="connsiteX971" y="connsiteY971"/>
                  </a:cxn>
                  <a:cxn ang="0">
                    <a:pos x="connsiteX972" y="connsiteY972"/>
                  </a:cxn>
                  <a:cxn ang="0">
                    <a:pos x="connsiteX973" y="connsiteY973"/>
                  </a:cxn>
                  <a:cxn ang="0">
                    <a:pos x="connsiteX974" y="connsiteY974"/>
                  </a:cxn>
                  <a:cxn ang="0">
                    <a:pos x="connsiteX975" y="connsiteY975"/>
                  </a:cxn>
                  <a:cxn ang="0">
                    <a:pos x="connsiteX976" y="connsiteY976"/>
                  </a:cxn>
                  <a:cxn ang="0">
                    <a:pos x="connsiteX977" y="connsiteY977"/>
                  </a:cxn>
                  <a:cxn ang="0">
                    <a:pos x="connsiteX978" y="connsiteY978"/>
                  </a:cxn>
                  <a:cxn ang="0">
                    <a:pos x="connsiteX979" y="connsiteY979"/>
                  </a:cxn>
                  <a:cxn ang="0">
                    <a:pos x="connsiteX980" y="connsiteY980"/>
                  </a:cxn>
                  <a:cxn ang="0">
                    <a:pos x="connsiteX981" y="connsiteY981"/>
                  </a:cxn>
                  <a:cxn ang="0">
                    <a:pos x="connsiteX982" y="connsiteY982"/>
                  </a:cxn>
                  <a:cxn ang="0">
                    <a:pos x="connsiteX983" y="connsiteY983"/>
                  </a:cxn>
                  <a:cxn ang="0">
                    <a:pos x="connsiteX984" y="connsiteY984"/>
                  </a:cxn>
                  <a:cxn ang="0">
                    <a:pos x="connsiteX985" y="connsiteY985"/>
                  </a:cxn>
                  <a:cxn ang="0">
                    <a:pos x="connsiteX986" y="connsiteY986"/>
                  </a:cxn>
                  <a:cxn ang="0">
                    <a:pos x="connsiteX987" y="connsiteY987"/>
                  </a:cxn>
                  <a:cxn ang="0">
                    <a:pos x="connsiteX988" y="connsiteY988"/>
                  </a:cxn>
                  <a:cxn ang="0">
                    <a:pos x="connsiteX989" y="connsiteY989"/>
                  </a:cxn>
                  <a:cxn ang="0">
                    <a:pos x="connsiteX990" y="connsiteY990"/>
                  </a:cxn>
                  <a:cxn ang="0">
                    <a:pos x="connsiteX991" y="connsiteY991"/>
                  </a:cxn>
                  <a:cxn ang="0">
                    <a:pos x="connsiteX992" y="connsiteY992"/>
                  </a:cxn>
                  <a:cxn ang="0">
                    <a:pos x="connsiteX993" y="connsiteY993"/>
                  </a:cxn>
                  <a:cxn ang="0">
                    <a:pos x="connsiteX994" y="connsiteY994"/>
                  </a:cxn>
                  <a:cxn ang="0">
                    <a:pos x="connsiteX995" y="connsiteY995"/>
                  </a:cxn>
                  <a:cxn ang="0">
                    <a:pos x="connsiteX996" y="connsiteY996"/>
                  </a:cxn>
                  <a:cxn ang="0">
                    <a:pos x="connsiteX997" y="connsiteY997"/>
                  </a:cxn>
                  <a:cxn ang="0">
                    <a:pos x="connsiteX998" y="connsiteY998"/>
                  </a:cxn>
                  <a:cxn ang="0">
                    <a:pos x="connsiteX999" y="connsiteY999"/>
                  </a:cxn>
                  <a:cxn ang="0">
                    <a:pos x="connsiteX1000" y="connsiteY1000"/>
                  </a:cxn>
                  <a:cxn ang="0">
                    <a:pos x="connsiteX1001" y="connsiteY1001"/>
                  </a:cxn>
                  <a:cxn ang="0">
                    <a:pos x="connsiteX1002" y="connsiteY1002"/>
                  </a:cxn>
                  <a:cxn ang="0">
                    <a:pos x="connsiteX1003" y="connsiteY1003"/>
                  </a:cxn>
                  <a:cxn ang="0">
                    <a:pos x="connsiteX1004" y="connsiteY1004"/>
                  </a:cxn>
                  <a:cxn ang="0">
                    <a:pos x="connsiteX1005" y="connsiteY1005"/>
                  </a:cxn>
                  <a:cxn ang="0">
                    <a:pos x="connsiteX1006" y="connsiteY1006"/>
                  </a:cxn>
                  <a:cxn ang="0">
                    <a:pos x="connsiteX1007" y="connsiteY1007"/>
                  </a:cxn>
                  <a:cxn ang="0">
                    <a:pos x="connsiteX1008" y="connsiteY1008"/>
                  </a:cxn>
                  <a:cxn ang="0">
                    <a:pos x="connsiteX1009" y="connsiteY1009"/>
                  </a:cxn>
                  <a:cxn ang="0">
                    <a:pos x="connsiteX1010" y="connsiteY1010"/>
                  </a:cxn>
                  <a:cxn ang="0">
                    <a:pos x="connsiteX1011" y="connsiteY1011"/>
                  </a:cxn>
                  <a:cxn ang="0">
                    <a:pos x="connsiteX1012" y="connsiteY1012"/>
                  </a:cxn>
                  <a:cxn ang="0">
                    <a:pos x="connsiteX1013" y="connsiteY1013"/>
                  </a:cxn>
                  <a:cxn ang="0">
                    <a:pos x="connsiteX1014" y="connsiteY1014"/>
                  </a:cxn>
                  <a:cxn ang="0">
                    <a:pos x="connsiteX1015" y="connsiteY1015"/>
                  </a:cxn>
                  <a:cxn ang="0">
                    <a:pos x="connsiteX1016" y="connsiteY1016"/>
                  </a:cxn>
                  <a:cxn ang="0">
                    <a:pos x="connsiteX1017" y="connsiteY1017"/>
                  </a:cxn>
                  <a:cxn ang="0">
                    <a:pos x="connsiteX1018" y="connsiteY1018"/>
                  </a:cxn>
                  <a:cxn ang="0">
                    <a:pos x="connsiteX1019" y="connsiteY1019"/>
                  </a:cxn>
                  <a:cxn ang="0">
                    <a:pos x="connsiteX1020" y="connsiteY1020"/>
                  </a:cxn>
                  <a:cxn ang="0">
                    <a:pos x="connsiteX1021" y="connsiteY1021"/>
                  </a:cxn>
                  <a:cxn ang="0">
                    <a:pos x="connsiteX1022" y="connsiteY1022"/>
                  </a:cxn>
                  <a:cxn ang="0">
                    <a:pos x="connsiteX1023" y="connsiteY1023"/>
                  </a:cxn>
                  <a:cxn ang="0">
                    <a:pos x="connsiteX1024" y="connsiteY1024"/>
                  </a:cxn>
                  <a:cxn ang="0">
                    <a:pos x="connsiteX1025" y="connsiteY1025"/>
                  </a:cxn>
                  <a:cxn ang="0">
                    <a:pos x="connsiteX1026" y="connsiteY1026"/>
                  </a:cxn>
                  <a:cxn ang="0">
                    <a:pos x="connsiteX1027" y="connsiteY1027"/>
                  </a:cxn>
                  <a:cxn ang="0">
                    <a:pos x="connsiteX1028" y="connsiteY1028"/>
                  </a:cxn>
                  <a:cxn ang="0">
                    <a:pos x="connsiteX1029" y="connsiteY1029"/>
                  </a:cxn>
                  <a:cxn ang="0">
                    <a:pos x="connsiteX1030" y="connsiteY1030"/>
                  </a:cxn>
                  <a:cxn ang="0">
                    <a:pos x="connsiteX1031" y="connsiteY1031"/>
                  </a:cxn>
                  <a:cxn ang="0">
                    <a:pos x="connsiteX1032" y="connsiteY1032"/>
                  </a:cxn>
                  <a:cxn ang="0">
                    <a:pos x="connsiteX1033" y="connsiteY1033"/>
                  </a:cxn>
                  <a:cxn ang="0">
                    <a:pos x="connsiteX1034" y="connsiteY1034"/>
                  </a:cxn>
                  <a:cxn ang="0">
                    <a:pos x="connsiteX1035" y="connsiteY1035"/>
                  </a:cxn>
                  <a:cxn ang="0">
                    <a:pos x="connsiteX1036" y="connsiteY1036"/>
                  </a:cxn>
                  <a:cxn ang="0">
                    <a:pos x="connsiteX1037" y="connsiteY1037"/>
                  </a:cxn>
                  <a:cxn ang="0">
                    <a:pos x="connsiteX1038" y="connsiteY1038"/>
                  </a:cxn>
                  <a:cxn ang="0">
                    <a:pos x="connsiteX1039" y="connsiteY1039"/>
                  </a:cxn>
                  <a:cxn ang="0">
                    <a:pos x="connsiteX1040" y="connsiteY1040"/>
                  </a:cxn>
                  <a:cxn ang="0">
                    <a:pos x="connsiteX1041" y="connsiteY1041"/>
                  </a:cxn>
                  <a:cxn ang="0">
                    <a:pos x="connsiteX1042" y="connsiteY1042"/>
                  </a:cxn>
                  <a:cxn ang="0">
                    <a:pos x="connsiteX1043" y="connsiteY1043"/>
                  </a:cxn>
                  <a:cxn ang="0">
                    <a:pos x="connsiteX1044" y="connsiteY1044"/>
                  </a:cxn>
                  <a:cxn ang="0">
                    <a:pos x="connsiteX1045" y="connsiteY1045"/>
                  </a:cxn>
                  <a:cxn ang="0">
                    <a:pos x="connsiteX1046" y="connsiteY1046"/>
                  </a:cxn>
                  <a:cxn ang="0">
                    <a:pos x="connsiteX1047" y="connsiteY1047"/>
                  </a:cxn>
                  <a:cxn ang="0">
                    <a:pos x="connsiteX1048" y="connsiteY1048"/>
                  </a:cxn>
                  <a:cxn ang="0">
                    <a:pos x="connsiteX1049" y="connsiteY1049"/>
                  </a:cxn>
                  <a:cxn ang="0">
                    <a:pos x="connsiteX1050" y="connsiteY1050"/>
                  </a:cxn>
                  <a:cxn ang="0">
                    <a:pos x="connsiteX1051" y="connsiteY1051"/>
                  </a:cxn>
                  <a:cxn ang="0">
                    <a:pos x="connsiteX1052" y="connsiteY1052"/>
                  </a:cxn>
                  <a:cxn ang="0">
                    <a:pos x="connsiteX1053" y="connsiteY1053"/>
                  </a:cxn>
                  <a:cxn ang="0">
                    <a:pos x="connsiteX1054" y="connsiteY1054"/>
                  </a:cxn>
                  <a:cxn ang="0">
                    <a:pos x="connsiteX1055" y="connsiteY1055"/>
                  </a:cxn>
                  <a:cxn ang="0">
                    <a:pos x="connsiteX1056" y="connsiteY1056"/>
                  </a:cxn>
                  <a:cxn ang="0">
                    <a:pos x="connsiteX1057" y="connsiteY1057"/>
                  </a:cxn>
                  <a:cxn ang="0">
                    <a:pos x="connsiteX1058" y="connsiteY1058"/>
                  </a:cxn>
                  <a:cxn ang="0">
                    <a:pos x="connsiteX1059" y="connsiteY1059"/>
                  </a:cxn>
                  <a:cxn ang="0">
                    <a:pos x="connsiteX1060" y="connsiteY1060"/>
                  </a:cxn>
                  <a:cxn ang="0">
                    <a:pos x="connsiteX1061" y="connsiteY1061"/>
                  </a:cxn>
                  <a:cxn ang="0">
                    <a:pos x="connsiteX1062" y="connsiteY1062"/>
                  </a:cxn>
                  <a:cxn ang="0">
                    <a:pos x="connsiteX1063" y="connsiteY1063"/>
                  </a:cxn>
                  <a:cxn ang="0">
                    <a:pos x="connsiteX1064" y="connsiteY1064"/>
                  </a:cxn>
                  <a:cxn ang="0">
                    <a:pos x="connsiteX1065" y="connsiteY1065"/>
                  </a:cxn>
                  <a:cxn ang="0">
                    <a:pos x="connsiteX1066" y="connsiteY1066"/>
                  </a:cxn>
                  <a:cxn ang="0">
                    <a:pos x="connsiteX1067" y="connsiteY1067"/>
                  </a:cxn>
                  <a:cxn ang="0">
                    <a:pos x="connsiteX1068" y="connsiteY1068"/>
                  </a:cxn>
                  <a:cxn ang="0">
                    <a:pos x="connsiteX1069" y="connsiteY1069"/>
                  </a:cxn>
                  <a:cxn ang="0">
                    <a:pos x="connsiteX1070" y="connsiteY1070"/>
                  </a:cxn>
                  <a:cxn ang="0">
                    <a:pos x="connsiteX1071" y="connsiteY1071"/>
                  </a:cxn>
                  <a:cxn ang="0">
                    <a:pos x="connsiteX1072" y="connsiteY1072"/>
                  </a:cxn>
                  <a:cxn ang="0">
                    <a:pos x="connsiteX1073" y="connsiteY1073"/>
                  </a:cxn>
                  <a:cxn ang="0">
                    <a:pos x="connsiteX1074" y="connsiteY1074"/>
                  </a:cxn>
                  <a:cxn ang="0">
                    <a:pos x="connsiteX1075" y="connsiteY1075"/>
                  </a:cxn>
                  <a:cxn ang="0">
                    <a:pos x="connsiteX1076" y="connsiteY1076"/>
                  </a:cxn>
                  <a:cxn ang="0">
                    <a:pos x="connsiteX1077" y="connsiteY1077"/>
                  </a:cxn>
                  <a:cxn ang="0">
                    <a:pos x="connsiteX1078" y="connsiteY1078"/>
                  </a:cxn>
                  <a:cxn ang="0">
                    <a:pos x="connsiteX1079" y="connsiteY1079"/>
                  </a:cxn>
                  <a:cxn ang="0">
                    <a:pos x="connsiteX1080" y="connsiteY1080"/>
                  </a:cxn>
                  <a:cxn ang="0">
                    <a:pos x="connsiteX1081" y="connsiteY1081"/>
                  </a:cxn>
                  <a:cxn ang="0">
                    <a:pos x="connsiteX1082" y="connsiteY1082"/>
                  </a:cxn>
                  <a:cxn ang="0">
                    <a:pos x="connsiteX1083" y="connsiteY1083"/>
                  </a:cxn>
                  <a:cxn ang="0">
                    <a:pos x="connsiteX1084" y="connsiteY1084"/>
                  </a:cxn>
                  <a:cxn ang="0">
                    <a:pos x="connsiteX1085" y="connsiteY1085"/>
                  </a:cxn>
                  <a:cxn ang="0">
                    <a:pos x="connsiteX1086" y="connsiteY1086"/>
                  </a:cxn>
                  <a:cxn ang="0">
                    <a:pos x="connsiteX1087" y="connsiteY1087"/>
                  </a:cxn>
                  <a:cxn ang="0">
                    <a:pos x="connsiteX1088" y="connsiteY1088"/>
                  </a:cxn>
                  <a:cxn ang="0">
                    <a:pos x="connsiteX1089" y="connsiteY1089"/>
                  </a:cxn>
                  <a:cxn ang="0">
                    <a:pos x="connsiteX1090" y="connsiteY1090"/>
                  </a:cxn>
                  <a:cxn ang="0">
                    <a:pos x="connsiteX1091" y="connsiteY1091"/>
                  </a:cxn>
                  <a:cxn ang="0">
                    <a:pos x="connsiteX1092" y="connsiteY1092"/>
                  </a:cxn>
                  <a:cxn ang="0">
                    <a:pos x="connsiteX1093" y="connsiteY1093"/>
                  </a:cxn>
                  <a:cxn ang="0">
                    <a:pos x="connsiteX1094" y="connsiteY1094"/>
                  </a:cxn>
                  <a:cxn ang="0">
                    <a:pos x="connsiteX1095" y="connsiteY1095"/>
                  </a:cxn>
                  <a:cxn ang="0">
                    <a:pos x="connsiteX1096" y="connsiteY1096"/>
                  </a:cxn>
                  <a:cxn ang="0">
                    <a:pos x="connsiteX1097" y="connsiteY1097"/>
                  </a:cxn>
                  <a:cxn ang="0">
                    <a:pos x="connsiteX1098" y="connsiteY1098"/>
                  </a:cxn>
                  <a:cxn ang="0">
                    <a:pos x="connsiteX1099" y="connsiteY1099"/>
                  </a:cxn>
                  <a:cxn ang="0">
                    <a:pos x="connsiteX1100" y="connsiteY1100"/>
                  </a:cxn>
                  <a:cxn ang="0">
                    <a:pos x="connsiteX1101" y="connsiteY1101"/>
                  </a:cxn>
                  <a:cxn ang="0">
                    <a:pos x="connsiteX1102" y="connsiteY1102"/>
                  </a:cxn>
                  <a:cxn ang="0">
                    <a:pos x="connsiteX1103" y="connsiteY1103"/>
                  </a:cxn>
                  <a:cxn ang="0">
                    <a:pos x="connsiteX1104" y="connsiteY1104"/>
                  </a:cxn>
                  <a:cxn ang="0">
                    <a:pos x="connsiteX1105" y="connsiteY1105"/>
                  </a:cxn>
                  <a:cxn ang="0">
                    <a:pos x="connsiteX1106" y="connsiteY1106"/>
                  </a:cxn>
                  <a:cxn ang="0">
                    <a:pos x="connsiteX1107" y="connsiteY1107"/>
                  </a:cxn>
                  <a:cxn ang="0">
                    <a:pos x="connsiteX1108" y="connsiteY1108"/>
                  </a:cxn>
                  <a:cxn ang="0">
                    <a:pos x="connsiteX1109" y="connsiteY1109"/>
                  </a:cxn>
                  <a:cxn ang="0">
                    <a:pos x="connsiteX1110" y="connsiteY1110"/>
                  </a:cxn>
                  <a:cxn ang="0">
                    <a:pos x="connsiteX1111" y="connsiteY1111"/>
                  </a:cxn>
                  <a:cxn ang="0">
                    <a:pos x="connsiteX1112" y="connsiteY1112"/>
                  </a:cxn>
                  <a:cxn ang="0">
                    <a:pos x="connsiteX1113" y="connsiteY1113"/>
                  </a:cxn>
                  <a:cxn ang="0">
                    <a:pos x="connsiteX1114" y="connsiteY1114"/>
                  </a:cxn>
                  <a:cxn ang="0">
                    <a:pos x="connsiteX1115" y="connsiteY1115"/>
                  </a:cxn>
                  <a:cxn ang="0">
                    <a:pos x="connsiteX1116" y="connsiteY1116"/>
                  </a:cxn>
                  <a:cxn ang="0">
                    <a:pos x="connsiteX1117" y="connsiteY1117"/>
                  </a:cxn>
                  <a:cxn ang="0">
                    <a:pos x="connsiteX1118" y="connsiteY1118"/>
                  </a:cxn>
                  <a:cxn ang="0">
                    <a:pos x="connsiteX1119" y="connsiteY1119"/>
                  </a:cxn>
                  <a:cxn ang="0">
                    <a:pos x="connsiteX1120" y="connsiteY1120"/>
                  </a:cxn>
                  <a:cxn ang="0">
                    <a:pos x="connsiteX1121" y="connsiteY1121"/>
                  </a:cxn>
                  <a:cxn ang="0">
                    <a:pos x="connsiteX1122" y="connsiteY1122"/>
                  </a:cxn>
                  <a:cxn ang="0">
                    <a:pos x="connsiteX1123" y="connsiteY1123"/>
                  </a:cxn>
                  <a:cxn ang="0">
                    <a:pos x="connsiteX1124" y="connsiteY1124"/>
                  </a:cxn>
                  <a:cxn ang="0">
                    <a:pos x="connsiteX1125" y="connsiteY1125"/>
                  </a:cxn>
                  <a:cxn ang="0">
                    <a:pos x="connsiteX1126" y="connsiteY1126"/>
                  </a:cxn>
                  <a:cxn ang="0">
                    <a:pos x="connsiteX1127" y="connsiteY1127"/>
                  </a:cxn>
                  <a:cxn ang="0">
                    <a:pos x="connsiteX1128" y="connsiteY1128"/>
                  </a:cxn>
                  <a:cxn ang="0">
                    <a:pos x="connsiteX1129" y="connsiteY1129"/>
                  </a:cxn>
                  <a:cxn ang="0">
                    <a:pos x="connsiteX1130" y="connsiteY1130"/>
                  </a:cxn>
                  <a:cxn ang="0">
                    <a:pos x="connsiteX1131" y="connsiteY1131"/>
                  </a:cxn>
                  <a:cxn ang="0">
                    <a:pos x="connsiteX1132" y="connsiteY1132"/>
                  </a:cxn>
                  <a:cxn ang="0">
                    <a:pos x="connsiteX1133" y="connsiteY1133"/>
                  </a:cxn>
                  <a:cxn ang="0">
                    <a:pos x="connsiteX1134" y="connsiteY1134"/>
                  </a:cxn>
                  <a:cxn ang="0">
                    <a:pos x="connsiteX1135" y="connsiteY1135"/>
                  </a:cxn>
                  <a:cxn ang="0">
                    <a:pos x="connsiteX1136" y="connsiteY1136"/>
                  </a:cxn>
                  <a:cxn ang="0">
                    <a:pos x="connsiteX1137" y="connsiteY1137"/>
                  </a:cxn>
                  <a:cxn ang="0">
                    <a:pos x="connsiteX1138" y="connsiteY1138"/>
                  </a:cxn>
                  <a:cxn ang="0">
                    <a:pos x="connsiteX1139" y="connsiteY1139"/>
                  </a:cxn>
                  <a:cxn ang="0">
                    <a:pos x="connsiteX1140" y="connsiteY1140"/>
                  </a:cxn>
                  <a:cxn ang="0">
                    <a:pos x="connsiteX1141" y="connsiteY1141"/>
                  </a:cxn>
                  <a:cxn ang="0">
                    <a:pos x="connsiteX1142" y="connsiteY1142"/>
                  </a:cxn>
                  <a:cxn ang="0">
                    <a:pos x="connsiteX1143" y="connsiteY1143"/>
                  </a:cxn>
                  <a:cxn ang="0">
                    <a:pos x="connsiteX1144" y="connsiteY1144"/>
                  </a:cxn>
                  <a:cxn ang="0">
                    <a:pos x="connsiteX1145" y="connsiteY1145"/>
                  </a:cxn>
                  <a:cxn ang="0">
                    <a:pos x="connsiteX1146" y="connsiteY1146"/>
                  </a:cxn>
                  <a:cxn ang="0">
                    <a:pos x="connsiteX1147" y="connsiteY1147"/>
                  </a:cxn>
                  <a:cxn ang="0">
                    <a:pos x="connsiteX1148" y="connsiteY1148"/>
                  </a:cxn>
                  <a:cxn ang="0">
                    <a:pos x="connsiteX1149" y="connsiteY1149"/>
                  </a:cxn>
                  <a:cxn ang="0">
                    <a:pos x="connsiteX1150" y="connsiteY1150"/>
                  </a:cxn>
                  <a:cxn ang="0">
                    <a:pos x="connsiteX1151" y="connsiteY1151"/>
                  </a:cxn>
                  <a:cxn ang="0">
                    <a:pos x="connsiteX1152" y="connsiteY1152"/>
                  </a:cxn>
                  <a:cxn ang="0">
                    <a:pos x="connsiteX1153" y="connsiteY1153"/>
                  </a:cxn>
                  <a:cxn ang="0">
                    <a:pos x="connsiteX1154" y="connsiteY1154"/>
                  </a:cxn>
                  <a:cxn ang="0">
                    <a:pos x="connsiteX1155" y="connsiteY1155"/>
                  </a:cxn>
                  <a:cxn ang="0">
                    <a:pos x="connsiteX1156" y="connsiteY1156"/>
                  </a:cxn>
                  <a:cxn ang="0">
                    <a:pos x="connsiteX1157" y="connsiteY1157"/>
                  </a:cxn>
                  <a:cxn ang="0">
                    <a:pos x="connsiteX1158" y="connsiteY1158"/>
                  </a:cxn>
                  <a:cxn ang="0">
                    <a:pos x="connsiteX1159" y="connsiteY1159"/>
                  </a:cxn>
                  <a:cxn ang="0">
                    <a:pos x="connsiteX1160" y="connsiteY1160"/>
                  </a:cxn>
                  <a:cxn ang="0">
                    <a:pos x="connsiteX1161" y="connsiteY1161"/>
                  </a:cxn>
                  <a:cxn ang="0">
                    <a:pos x="connsiteX1162" y="connsiteY1162"/>
                  </a:cxn>
                  <a:cxn ang="0">
                    <a:pos x="connsiteX1163" y="connsiteY1163"/>
                  </a:cxn>
                  <a:cxn ang="0">
                    <a:pos x="connsiteX1164" y="connsiteY1164"/>
                  </a:cxn>
                  <a:cxn ang="0">
                    <a:pos x="connsiteX1165" y="connsiteY1165"/>
                  </a:cxn>
                  <a:cxn ang="0">
                    <a:pos x="connsiteX1166" y="connsiteY1166"/>
                  </a:cxn>
                  <a:cxn ang="0">
                    <a:pos x="connsiteX1167" y="connsiteY1167"/>
                  </a:cxn>
                  <a:cxn ang="0">
                    <a:pos x="connsiteX1168" y="connsiteY1168"/>
                  </a:cxn>
                  <a:cxn ang="0">
                    <a:pos x="connsiteX1169" y="connsiteY1169"/>
                  </a:cxn>
                  <a:cxn ang="0">
                    <a:pos x="connsiteX1170" y="connsiteY1170"/>
                  </a:cxn>
                  <a:cxn ang="0">
                    <a:pos x="connsiteX1171" y="connsiteY1171"/>
                  </a:cxn>
                  <a:cxn ang="0">
                    <a:pos x="connsiteX1172" y="connsiteY1172"/>
                  </a:cxn>
                  <a:cxn ang="0">
                    <a:pos x="connsiteX1173" y="connsiteY1173"/>
                  </a:cxn>
                  <a:cxn ang="0">
                    <a:pos x="connsiteX1174" y="connsiteY1174"/>
                  </a:cxn>
                  <a:cxn ang="0">
                    <a:pos x="connsiteX1175" y="connsiteY1175"/>
                  </a:cxn>
                  <a:cxn ang="0">
                    <a:pos x="connsiteX1176" y="connsiteY1176"/>
                  </a:cxn>
                  <a:cxn ang="0">
                    <a:pos x="connsiteX1177" y="connsiteY1177"/>
                  </a:cxn>
                  <a:cxn ang="0">
                    <a:pos x="connsiteX1178" y="connsiteY1178"/>
                  </a:cxn>
                  <a:cxn ang="0">
                    <a:pos x="connsiteX1179" y="connsiteY1179"/>
                  </a:cxn>
                  <a:cxn ang="0">
                    <a:pos x="connsiteX1180" y="connsiteY1180"/>
                  </a:cxn>
                  <a:cxn ang="0">
                    <a:pos x="connsiteX1181" y="connsiteY1181"/>
                  </a:cxn>
                  <a:cxn ang="0">
                    <a:pos x="connsiteX1182" y="connsiteY1182"/>
                  </a:cxn>
                  <a:cxn ang="0">
                    <a:pos x="connsiteX1183" y="connsiteY1183"/>
                  </a:cxn>
                  <a:cxn ang="0">
                    <a:pos x="connsiteX1184" y="connsiteY1184"/>
                  </a:cxn>
                  <a:cxn ang="0">
                    <a:pos x="connsiteX1185" y="connsiteY1185"/>
                  </a:cxn>
                  <a:cxn ang="0">
                    <a:pos x="connsiteX1186" y="connsiteY1186"/>
                  </a:cxn>
                  <a:cxn ang="0">
                    <a:pos x="connsiteX1187" y="connsiteY1187"/>
                  </a:cxn>
                  <a:cxn ang="0">
                    <a:pos x="connsiteX1188" y="connsiteY1188"/>
                  </a:cxn>
                  <a:cxn ang="0">
                    <a:pos x="connsiteX1189" y="connsiteY1189"/>
                  </a:cxn>
                  <a:cxn ang="0">
                    <a:pos x="connsiteX1190" y="connsiteY1190"/>
                  </a:cxn>
                  <a:cxn ang="0">
                    <a:pos x="connsiteX1191" y="connsiteY1191"/>
                  </a:cxn>
                  <a:cxn ang="0">
                    <a:pos x="connsiteX1192" y="connsiteY1192"/>
                  </a:cxn>
                  <a:cxn ang="0">
                    <a:pos x="connsiteX1193" y="connsiteY1193"/>
                  </a:cxn>
                  <a:cxn ang="0">
                    <a:pos x="connsiteX1194" y="connsiteY1194"/>
                  </a:cxn>
                  <a:cxn ang="0">
                    <a:pos x="connsiteX1195" y="connsiteY1195"/>
                  </a:cxn>
                  <a:cxn ang="0">
                    <a:pos x="connsiteX1196" y="connsiteY1196"/>
                  </a:cxn>
                  <a:cxn ang="0">
                    <a:pos x="connsiteX1197" y="connsiteY1197"/>
                  </a:cxn>
                  <a:cxn ang="0">
                    <a:pos x="connsiteX1198" y="connsiteY1198"/>
                  </a:cxn>
                  <a:cxn ang="0">
                    <a:pos x="connsiteX1199" y="connsiteY1199"/>
                  </a:cxn>
                  <a:cxn ang="0">
                    <a:pos x="connsiteX1200" y="connsiteY1200"/>
                  </a:cxn>
                  <a:cxn ang="0">
                    <a:pos x="connsiteX1201" y="connsiteY1201"/>
                  </a:cxn>
                  <a:cxn ang="0">
                    <a:pos x="connsiteX1202" y="connsiteY1202"/>
                  </a:cxn>
                  <a:cxn ang="0">
                    <a:pos x="connsiteX1203" y="connsiteY1203"/>
                  </a:cxn>
                  <a:cxn ang="0">
                    <a:pos x="connsiteX1204" y="connsiteY1204"/>
                  </a:cxn>
                  <a:cxn ang="0">
                    <a:pos x="connsiteX1205" y="connsiteY1205"/>
                  </a:cxn>
                  <a:cxn ang="0">
                    <a:pos x="connsiteX1206" y="connsiteY1206"/>
                  </a:cxn>
                  <a:cxn ang="0">
                    <a:pos x="connsiteX1207" y="connsiteY1207"/>
                  </a:cxn>
                  <a:cxn ang="0">
                    <a:pos x="connsiteX1208" y="connsiteY1208"/>
                  </a:cxn>
                  <a:cxn ang="0">
                    <a:pos x="connsiteX1209" y="connsiteY1209"/>
                  </a:cxn>
                  <a:cxn ang="0">
                    <a:pos x="connsiteX1210" y="connsiteY1210"/>
                  </a:cxn>
                  <a:cxn ang="0">
                    <a:pos x="connsiteX1211" y="connsiteY1211"/>
                  </a:cxn>
                  <a:cxn ang="0">
                    <a:pos x="connsiteX1212" y="connsiteY1212"/>
                  </a:cxn>
                  <a:cxn ang="0">
                    <a:pos x="connsiteX1213" y="connsiteY1213"/>
                  </a:cxn>
                  <a:cxn ang="0">
                    <a:pos x="connsiteX1214" y="connsiteY1214"/>
                  </a:cxn>
                  <a:cxn ang="0">
                    <a:pos x="connsiteX1215" y="connsiteY1215"/>
                  </a:cxn>
                  <a:cxn ang="0">
                    <a:pos x="connsiteX1216" y="connsiteY1216"/>
                  </a:cxn>
                  <a:cxn ang="0">
                    <a:pos x="connsiteX1217" y="connsiteY1217"/>
                  </a:cxn>
                  <a:cxn ang="0">
                    <a:pos x="connsiteX1218" y="connsiteY1218"/>
                  </a:cxn>
                  <a:cxn ang="0">
                    <a:pos x="connsiteX1219" y="connsiteY1219"/>
                  </a:cxn>
                  <a:cxn ang="0">
                    <a:pos x="connsiteX1220" y="connsiteY1220"/>
                  </a:cxn>
                  <a:cxn ang="0">
                    <a:pos x="connsiteX1221" y="connsiteY1221"/>
                  </a:cxn>
                  <a:cxn ang="0">
                    <a:pos x="connsiteX1222" y="connsiteY1222"/>
                  </a:cxn>
                  <a:cxn ang="0">
                    <a:pos x="connsiteX1223" y="connsiteY1223"/>
                  </a:cxn>
                  <a:cxn ang="0">
                    <a:pos x="connsiteX1224" y="connsiteY1224"/>
                  </a:cxn>
                  <a:cxn ang="0">
                    <a:pos x="connsiteX1225" y="connsiteY1225"/>
                  </a:cxn>
                  <a:cxn ang="0">
                    <a:pos x="connsiteX1226" y="connsiteY1226"/>
                  </a:cxn>
                  <a:cxn ang="0">
                    <a:pos x="connsiteX1227" y="connsiteY1227"/>
                  </a:cxn>
                  <a:cxn ang="0">
                    <a:pos x="connsiteX1228" y="connsiteY1228"/>
                  </a:cxn>
                  <a:cxn ang="0">
                    <a:pos x="connsiteX1229" y="connsiteY1229"/>
                  </a:cxn>
                  <a:cxn ang="0">
                    <a:pos x="connsiteX1230" y="connsiteY1230"/>
                  </a:cxn>
                  <a:cxn ang="0">
                    <a:pos x="connsiteX1231" y="connsiteY1231"/>
                  </a:cxn>
                  <a:cxn ang="0">
                    <a:pos x="connsiteX1232" y="connsiteY1232"/>
                  </a:cxn>
                  <a:cxn ang="0">
                    <a:pos x="connsiteX1233" y="connsiteY1233"/>
                  </a:cxn>
                  <a:cxn ang="0">
                    <a:pos x="connsiteX1234" y="connsiteY1234"/>
                  </a:cxn>
                  <a:cxn ang="0">
                    <a:pos x="connsiteX1235" y="connsiteY1235"/>
                  </a:cxn>
                  <a:cxn ang="0">
                    <a:pos x="connsiteX1236" y="connsiteY1236"/>
                  </a:cxn>
                  <a:cxn ang="0">
                    <a:pos x="connsiteX1237" y="connsiteY1237"/>
                  </a:cxn>
                  <a:cxn ang="0">
                    <a:pos x="connsiteX1238" y="connsiteY1238"/>
                  </a:cxn>
                  <a:cxn ang="0">
                    <a:pos x="connsiteX1239" y="connsiteY1239"/>
                  </a:cxn>
                  <a:cxn ang="0">
                    <a:pos x="connsiteX1240" y="connsiteY1240"/>
                  </a:cxn>
                  <a:cxn ang="0">
                    <a:pos x="connsiteX1241" y="connsiteY1241"/>
                  </a:cxn>
                  <a:cxn ang="0">
                    <a:pos x="connsiteX1242" y="connsiteY1242"/>
                  </a:cxn>
                  <a:cxn ang="0">
                    <a:pos x="connsiteX1243" y="connsiteY1243"/>
                  </a:cxn>
                  <a:cxn ang="0">
                    <a:pos x="connsiteX1244" y="connsiteY1244"/>
                  </a:cxn>
                  <a:cxn ang="0">
                    <a:pos x="connsiteX1245" y="connsiteY1245"/>
                  </a:cxn>
                  <a:cxn ang="0">
                    <a:pos x="connsiteX1246" y="connsiteY1246"/>
                  </a:cxn>
                  <a:cxn ang="0">
                    <a:pos x="connsiteX1247" y="connsiteY1247"/>
                  </a:cxn>
                  <a:cxn ang="0">
                    <a:pos x="connsiteX1248" y="connsiteY1248"/>
                  </a:cxn>
                  <a:cxn ang="0">
                    <a:pos x="connsiteX1249" y="connsiteY1249"/>
                  </a:cxn>
                  <a:cxn ang="0">
                    <a:pos x="connsiteX1250" y="connsiteY1250"/>
                  </a:cxn>
                  <a:cxn ang="0">
                    <a:pos x="connsiteX1251" y="connsiteY1251"/>
                  </a:cxn>
                  <a:cxn ang="0">
                    <a:pos x="connsiteX1252" y="connsiteY1252"/>
                  </a:cxn>
                  <a:cxn ang="0">
                    <a:pos x="connsiteX1253" y="connsiteY1253"/>
                  </a:cxn>
                  <a:cxn ang="0">
                    <a:pos x="connsiteX1254" y="connsiteY1254"/>
                  </a:cxn>
                  <a:cxn ang="0">
                    <a:pos x="connsiteX1255" y="connsiteY1255"/>
                  </a:cxn>
                  <a:cxn ang="0">
                    <a:pos x="connsiteX1256" y="connsiteY1256"/>
                  </a:cxn>
                  <a:cxn ang="0">
                    <a:pos x="connsiteX1257" y="connsiteY1257"/>
                  </a:cxn>
                  <a:cxn ang="0">
                    <a:pos x="connsiteX1258" y="connsiteY1258"/>
                  </a:cxn>
                  <a:cxn ang="0">
                    <a:pos x="connsiteX1259" y="connsiteY1259"/>
                  </a:cxn>
                  <a:cxn ang="0">
                    <a:pos x="connsiteX1260" y="connsiteY1260"/>
                  </a:cxn>
                  <a:cxn ang="0">
                    <a:pos x="connsiteX1261" y="connsiteY1261"/>
                  </a:cxn>
                  <a:cxn ang="0">
                    <a:pos x="connsiteX1262" y="connsiteY1262"/>
                  </a:cxn>
                  <a:cxn ang="0">
                    <a:pos x="connsiteX1263" y="connsiteY1263"/>
                  </a:cxn>
                  <a:cxn ang="0">
                    <a:pos x="connsiteX1264" y="connsiteY1264"/>
                  </a:cxn>
                  <a:cxn ang="0">
                    <a:pos x="connsiteX1265" y="connsiteY1265"/>
                  </a:cxn>
                  <a:cxn ang="0">
                    <a:pos x="connsiteX1266" y="connsiteY1266"/>
                  </a:cxn>
                  <a:cxn ang="0">
                    <a:pos x="connsiteX1267" y="connsiteY1267"/>
                  </a:cxn>
                  <a:cxn ang="0">
                    <a:pos x="connsiteX1268" y="connsiteY1268"/>
                  </a:cxn>
                  <a:cxn ang="0">
                    <a:pos x="connsiteX1269" y="connsiteY1269"/>
                  </a:cxn>
                  <a:cxn ang="0">
                    <a:pos x="connsiteX1270" y="connsiteY1270"/>
                  </a:cxn>
                  <a:cxn ang="0">
                    <a:pos x="connsiteX1271" y="connsiteY1271"/>
                  </a:cxn>
                  <a:cxn ang="0">
                    <a:pos x="connsiteX1272" y="connsiteY1272"/>
                  </a:cxn>
                  <a:cxn ang="0">
                    <a:pos x="connsiteX1273" y="connsiteY1273"/>
                  </a:cxn>
                  <a:cxn ang="0">
                    <a:pos x="connsiteX1274" y="connsiteY1274"/>
                  </a:cxn>
                  <a:cxn ang="0">
                    <a:pos x="connsiteX1275" y="connsiteY1275"/>
                  </a:cxn>
                  <a:cxn ang="0">
                    <a:pos x="connsiteX1276" y="connsiteY1276"/>
                  </a:cxn>
                  <a:cxn ang="0">
                    <a:pos x="connsiteX1277" y="connsiteY1277"/>
                  </a:cxn>
                  <a:cxn ang="0">
                    <a:pos x="connsiteX1278" y="connsiteY1278"/>
                  </a:cxn>
                  <a:cxn ang="0">
                    <a:pos x="connsiteX1279" y="connsiteY1279"/>
                  </a:cxn>
                  <a:cxn ang="0">
                    <a:pos x="connsiteX1280" y="connsiteY1280"/>
                  </a:cxn>
                  <a:cxn ang="0">
                    <a:pos x="connsiteX1281" y="connsiteY1281"/>
                  </a:cxn>
                  <a:cxn ang="0">
                    <a:pos x="connsiteX1282" y="connsiteY1282"/>
                  </a:cxn>
                  <a:cxn ang="0">
                    <a:pos x="connsiteX1283" y="connsiteY1283"/>
                  </a:cxn>
                  <a:cxn ang="0">
                    <a:pos x="connsiteX1284" y="connsiteY1284"/>
                  </a:cxn>
                  <a:cxn ang="0">
                    <a:pos x="connsiteX1285" y="connsiteY1285"/>
                  </a:cxn>
                  <a:cxn ang="0">
                    <a:pos x="connsiteX1286" y="connsiteY1286"/>
                  </a:cxn>
                  <a:cxn ang="0">
                    <a:pos x="connsiteX1287" y="connsiteY1287"/>
                  </a:cxn>
                  <a:cxn ang="0">
                    <a:pos x="connsiteX1288" y="connsiteY1288"/>
                  </a:cxn>
                  <a:cxn ang="0">
                    <a:pos x="connsiteX1289" y="connsiteY1289"/>
                  </a:cxn>
                  <a:cxn ang="0">
                    <a:pos x="connsiteX1290" y="connsiteY1290"/>
                  </a:cxn>
                  <a:cxn ang="0">
                    <a:pos x="connsiteX1291" y="connsiteY1291"/>
                  </a:cxn>
                  <a:cxn ang="0">
                    <a:pos x="connsiteX1292" y="connsiteY1292"/>
                  </a:cxn>
                  <a:cxn ang="0">
                    <a:pos x="connsiteX1293" y="connsiteY1293"/>
                  </a:cxn>
                  <a:cxn ang="0">
                    <a:pos x="connsiteX1294" y="connsiteY1294"/>
                  </a:cxn>
                  <a:cxn ang="0">
                    <a:pos x="connsiteX1295" y="connsiteY1295"/>
                  </a:cxn>
                  <a:cxn ang="0">
                    <a:pos x="connsiteX1296" y="connsiteY1296"/>
                  </a:cxn>
                  <a:cxn ang="0">
                    <a:pos x="connsiteX1297" y="connsiteY1297"/>
                  </a:cxn>
                  <a:cxn ang="0">
                    <a:pos x="connsiteX1298" y="connsiteY1298"/>
                  </a:cxn>
                  <a:cxn ang="0">
                    <a:pos x="connsiteX1299" y="connsiteY1299"/>
                  </a:cxn>
                  <a:cxn ang="0">
                    <a:pos x="connsiteX1300" y="connsiteY1300"/>
                  </a:cxn>
                  <a:cxn ang="0">
                    <a:pos x="connsiteX1301" y="connsiteY1301"/>
                  </a:cxn>
                  <a:cxn ang="0">
                    <a:pos x="connsiteX1302" y="connsiteY1302"/>
                  </a:cxn>
                  <a:cxn ang="0">
                    <a:pos x="connsiteX1303" y="connsiteY1303"/>
                  </a:cxn>
                  <a:cxn ang="0">
                    <a:pos x="connsiteX1304" y="connsiteY1304"/>
                  </a:cxn>
                  <a:cxn ang="0">
                    <a:pos x="connsiteX1305" y="connsiteY1305"/>
                  </a:cxn>
                  <a:cxn ang="0">
                    <a:pos x="connsiteX1306" y="connsiteY1306"/>
                  </a:cxn>
                  <a:cxn ang="0">
                    <a:pos x="connsiteX1307" y="connsiteY1307"/>
                  </a:cxn>
                  <a:cxn ang="0">
                    <a:pos x="connsiteX1308" y="connsiteY1308"/>
                  </a:cxn>
                  <a:cxn ang="0">
                    <a:pos x="connsiteX1309" y="connsiteY1309"/>
                  </a:cxn>
                  <a:cxn ang="0">
                    <a:pos x="connsiteX1310" y="connsiteY1310"/>
                  </a:cxn>
                  <a:cxn ang="0">
                    <a:pos x="connsiteX1311" y="connsiteY1311"/>
                  </a:cxn>
                  <a:cxn ang="0">
                    <a:pos x="connsiteX1312" y="connsiteY1312"/>
                  </a:cxn>
                  <a:cxn ang="0">
                    <a:pos x="connsiteX1313" y="connsiteY1313"/>
                  </a:cxn>
                  <a:cxn ang="0">
                    <a:pos x="connsiteX1314" y="connsiteY1314"/>
                  </a:cxn>
                  <a:cxn ang="0">
                    <a:pos x="connsiteX1315" y="connsiteY1315"/>
                  </a:cxn>
                  <a:cxn ang="0">
                    <a:pos x="connsiteX1316" y="connsiteY1316"/>
                  </a:cxn>
                  <a:cxn ang="0">
                    <a:pos x="connsiteX1317" y="connsiteY1317"/>
                  </a:cxn>
                  <a:cxn ang="0">
                    <a:pos x="connsiteX1318" y="connsiteY1318"/>
                  </a:cxn>
                  <a:cxn ang="0">
                    <a:pos x="connsiteX1319" y="connsiteY1319"/>
                  </a:cxn>
                  <a:cxn ang="0">
                    <a:pos x="connsiteX1320" y="connsiteY1320"/>
                  </a:cxn>
                  <a:cxn ang="0">
                    <a:pos x="connsiteX1321" y="connsiteY1321"/>
                  </a:cxn>
                  <a:cxn ang="0">
                    <a:pos x="connsiteX1322" y="connsiteY1322"/>
                  </a:cxn>
                  <a:cxn ang="0">
                    <a:pos x="connsiteX1323" y="connsiteY1323"/>
                  </a:cxn>
                  <a:cxn ang="0">
                    <a:pos x="connsiteX1324" y="connsiteY1324"/>
                  </a:cxn>
                  <a:cxn ang="0">
                    <a:pos x="connsiteX1325" y="connsiteY1325"/>
                  </a:cxn>
                  <a:cxn ang="0">
                    <a:pos x="connsiteX1326" y="connsiteY1326"/>
                  </a:cxn>
                  <a:cxn ang="0">
                    <a:pos x="connsiteX1327" y="connsiteY1327"/>
                  </a:cxn>
                  <a:cxn ang="0">
                    <a:pos x="connsiteX1328" y="connsiteY1328"/>
                  </a:cxn>
                  <a:cxn ang="0">
                    <a:pos x="connsiteX1329" y="connsiteY1329"/>
                  </a:cxn>
                  <a:cxn ang="0">
                    <a:pos x="connsiteX1330" y="connsiteY1330"/>
                  </a:cxn>
                  <a:cxn ang="0">
                    <a:pos x="connsiteX1331" y="connsiteY1331"/>
                  </a:cxn>
                  <a:cxn ang="0">
                    <a:pos x="connsiteX1332" y="connsiteY1332"/>
                  </a:cxn>
                  <a:cxn ang="0">
                    <a:pos x="connsiteX1333" y="connsiteY1333"/>
                  </a:cxn>
                  <a:cxn ang="0">
                    <a:pos x="connsiteX1334" y="connsiteY1334"/>
                  </a:cxn>
                  <a:cxn ang="0">
                    <a:pos x="connsiteX1335" y="connsiteY1335"/>
                  </a:cxn>
                  <a:cxn ang="0">
                    <a:pos x="connsiteX1336" y="connsiteY1336"/>
                  </a:cxn>
                  <a:cxn ang="0">
                    <a:pos x="connsiteX1337" y="connsiteY1337"/>
                  </a:cxn>
                  <a:cxn ang="0">
                    <a:pos x="connsiteX1338" y="connsiteY1338"/>
                  </a:cxn>
                  <a:cxn ang="0">
                    <a:pos x="connsiteX1339" y="connsiteY1339"/>
                  </a:cxn>
                  <a:cxn ang="0">
                    <a:pos x="connsiteX1340" y="connsiteY1340"/>
                  </a:cxn>
                  <a:cxn ang="0">
                    <a:pos x="connsiteX1341" y="connsiteY1341"/>
                  </a:cxn>
                  <a:cxn ang="0">
                    <a:pos x="connsiteX1342" y="connsiteY1342"/>
                  </a:cxn>
                  <a:cxn ang="0">
                    <a:pos x="connsiteX1343" y="connsiteY1343"/>
                  </a:cxn>
                  <a:cxn ang="0">
                    <a:pos x="connsiteX1344" y="connsiteY1344"/>
                  </a:cxn>
                  <a:cxn ang="0">
                    <a:pos x="connsiteX1345" y="connsiteY1345"/>
                  </a:cxn>
                  <a:cxn ang="0">
                    <a:pos x="connsiteX1346" y="connsiteY1346"/>
                  </a:cxn>
                  <a:cxn ang="0">
                    <a:pos x="connsiteX1347" y="connsiteY1347"/>
                  </a:cxn>
                  <a:cxn ang="0">
                    <a:pos x="connsiteX1348" y="connsiteY1348"/>
                  </a:cxn>
                  <a:cxn ang="0">
                    <a:pos x="connsiteX1349" y="connsiteY1349"/>
                  </a:cxn>
                  <a:cxn ang="0">
                    <a:pos x="connsiteX1350" y="connsiteY1350"/>
                  </a:cxn>
                  <a:cxn ang="0">
                    <a:pos x="connsiteX1351" y="connsiteY1351"/>
                  </a:cxn>
                  <a:cxn ang="0">
                    <a:pos x="connsiteX1352" y="connsiteY1352"/>
                  </a:cxn>
                  <a:cxn ang="0">
                    <a:pos x="connsiteX1353" y="connsiteY1353"/>
                  </a:cxn>
                  <a:cxn ang="0">
                    <a:pos x="connsiteX1354" y="connsiteY1354"/>
                  </a:cxn>
                  <a:cxn ang="0">
                    <a:pos x="connsiteX1355" y="connsiteY1355"/>
                  </a:cxn>
                  <a:cxn ang="0">
                    <a:pos x="connsiteX1356" y="connsiteY1356"/>
                  </a:cxn>
                  <a:cxn ang="0">
                    <a:pos x="connsiteX1357" y="connsiteY1357"/>
                  </a:cxn>
                  <a:cxn ang="0">
                    <a:pos x="connsiteX1358" y="connsiteY1358"/>
                  </a:cxn>
                  <a:cxn ang="0">
                    <a:pos x="connsiteX1359" y="connsiteY1359"/>
                  </a:cxn>
                  <a:cxn ang="0">
                    <a:pos x="connsiteX1360" y="connsiteY1360"/>
                  </a:cxn>
                  <a:cxn ang="0">
                    <a:pos x="connsiteX1361" y="connsiteY1361"/>
                  </a:cxn>
                  <a:cxn ang="0">
                    <a:pos x="connsiteX1362" y="connsiteY1362"/>
                  </a:cxn>
                  <a:cxn ang="0">
                    <a:pos x="connsiteX1363" y="connsiteY1363"/>
                  </a:cxn>
                  <a:cxn ang="0">
                    <a:pos x="connsiteX1364" y="connsiteY1364"/>
                  </a:cxn>
                  <a:cxn ang="0">
                    <a:pos x="connsiteX1365" y="connsiteY1365"/>
                  </a:cxn>
                  <a:cxn ang="0">
                    <a:pos x="connsiteX1366" y="connsiteY1366"/>
                  </a:cxn>
                  <a:cxn ang="0">
                    <a:pos x="connsiteX1367" y="connsiteY1367"/>
                  </a:cxn>
                  <a:cxn ang="0">
                    <a:pos x="connsiteX1368" y="connsiteY1368"/>
                  </a:cxn>
                  <a:cxn ang="0">
                    <a:pos x="connsiteX1369" y="connsiteY1369"/>
                  </a:cxn>
                  <a:cxn ang="0">
                    <a:pos x="connsiteX1370" y="connsiteY1370"/>
                  </a:cxn>
                  <a:cxn ang="0">
                    <a:pos x="connsiteX1371" y="connsiteY1371"/>
                  </a:cxn>
                  <a:cxn ang="0">
                    <a:pos x="connsiteX1372" y="connsiteY1372"/>
                  </a:cxn>
                  <a:cxn ang="0">
                    <a:pos x="connsiteX1373" y="connsiteY1373"/>
                  </a:cxn>
                  <a:cxn ang="0">
                    <a:pos x="connsiteX1374" y="connsiteY1374"/>
                  </a:cxn>
                  <a:cxn ang="0">
                    <a:pos x="connsiteX1375" y="connsiteY1375"/>
                  </a:cxn>
                  <a:cxn ang="0">
                    <a:pos x="connsiteX1376" y="connsiteY1376"/>
                  </a:cxn>
                  <a:cxn ang="0">
                    <a:pos x="connsiteX1377" y="connsiteY1377"/>
                  </a:cxn>
                  <a:cxn ang="0">
                    <a:pos x="connsiteX1378" y="connsiteY1378"/>
                  </a:cxn>
                  <a:cxn ang="0">
                    <a:pos x="connsiteX1379" y="connsiteY1379"/>
                  </a:cxn>
                  <a:cxn ang="0">
                    <a:pos x="connsiteX1380" y="connsiteY1380"/>
                  </a:cxn>
                  <a:cxn ang="0">
                    <a:pos x="connsiteX1381" y="connsiteY1381"/>
                  </a:cxn>
                  <a:cxn ang="0">
                    <a:pos x="connsiteX1382" y="connsiteY1382"/>
                  </a:cxn>
                  <a:cxn ang="0">
                    <a:pos x="connsiteX1383" y="connsiteY1383"/>
                  </a:cxn>
                  <a:cxn ang="0">
                    <a:pos x="connsiteX1384" y="connsiteY1384"/>
                  </a:cxn>
                  <a:cxn ang="0">
                    <a:pos x="connsiteX1385" y="connsiteY1385"/>
                  </a:cxn>
                  <a:cxn ang="0">
                    <a:pos x="connsiteX1386" y="connsiteY1386"/>
                  </a:cxn>
                  <a:cxn ang="0">
                    <a:pos x="connsiteX1387" y="connsiteY1387"/>
                  </a:cxn>
                  <a:cxn ang="0">
                    <a:pos x="connsiteX1388" y="connsiteY1388"/>
                  </a:cxn>
                  <a:cxn ang="0">
                    <a:pos x="connsiteX1389" y="connsiteY1389"/>
                  </a:cxn>
                  <a:cxn ang="0">
                    <a:pos x="connsiteX1390" y="connsiteY1390"/>
                  </a:cxn>
                  <a:cxn ang="0">
                    <a:pos x="connsiteX1391" y="connsiteY1391"/>
                  </a:cxn>
                  <a:cxn ang="0">
                    <a:pos x="connsiteX1392" y="connsiteY1392"/>
                  </a:cxn>
                  <a:cxn ang="0">
                    <a:pos x="connsiteX1393" y="connsiteY1393"/>
                  </a:cxn>
                  <a:cxn ang="0">
                    <a:pos x="connsiteX1394" y="connsiteY1394"/>
                  </a:cxn>
                  <a:cxn ang="0">
                    <a:pos x="connsiteX1395" y="connsiteY1395"/>
                  </a:cxn>
                  <a:cxn ang="0">
                    <a:pos x="connsiteX1396" y="connsiteY1396"/>
                  </a:cxn>
                  <a:cxn ang="0">
                    <a:pos x="connsiteX1397" y="connsiteY1397"/>
                  </a:cxn>
                  <a:cxn ang="0">
                    <a:pos x="connsiteX1398" y="connsiteY1398"/>
                  </a:cxn>
                  <a:cxn ang="0">
                    <a:pos x="connsiteX1399" y="connsiteY1399"/>
                  </a:cxn>
                  <a:cxn ang="0">
                    <a:pos x="connsiteX1400" y="connsiteY1400"/>
                  </a:cxn>
                  <a:cxn ang="0">
                    <a:pos x="connsiteX1401" y="connsiteY1401"/>
                  </a:cxn>
                  <a:cxn ang="0">
                    <a:pos x="connsiteX1402" y="connsiteY1402"/>
                  </a:cxn>
                  <a:cxn ang="0">
                    <a:pos x="connsiteX1403" y="connsiteY1403"/>
                  </a:cxn>
                  <a:cxn ang="0">
                    <a:pos x="connsiteX1404" y="connsiteY1404"/>
                  </a:cxn>
                  <a:cxn ang="0">
                    <a:pos x="connsiteX1405" y="connsiteY1405"/>
                  </a:cxn>
                  <a:cxn ang="0">
                    <a:pos x="connsiteX1406" y="connsiteY1406"/>
                  </a:cxn>
                  <a:cxn ang="0">
                    <a:pos x="connsiteX1407" y="connsiteY1407"/>
                  </a:cxn>
                  <a:cxn ang="0">
                    <a:pos x="connsiteX1408" y="connsiteY1408"/>
                  </a:cxn>
                  <a:cxn ang="0">
                    <a:pos x="connsiteX1409" y="connsiteY1409"/>
                  </a:cxn>
                  <a:cxn ang="0">
                    <a:pos x="connsiteX1410" y="connsiteY1410"/>
                  </a:cxn>
                  <a:cxn ang="0">
                    <a:pos x="connsiteX1411" y="connsiteY1411"/>
                  </a:cxn>
                  <a:cxn ang="0">
                    <a:pos x="connsiteX1412" y="connsiteY1412"/>
                  </a:cxn>
                  <a:cxn ang="0">
                    <a:pos x="connsiteX1413" y="connsiteY1413"/>
                  </a:cxn>
                  <a:cxn ang="0">
                    <a:pos x="connsiteX1414" y="connsiteY1414"/>
                  </a:cxn>
                  <a:cxn ang="0">
                    <a:pos x="connsiteX1415" y="connsiteY1415"/>
                  </a:cxn>
                  <a:cxn ang="0">
                    <a:pos x="connsiteX1416" y="connsiteY1416"/>
                  </a:cxn>
                  <a:cxn ang="0">
                    <a:pos x="connsiteX1417" y="connsiteY1417"/>
                  </a:cxn>
                  <a:cxn ang="0">
                    <a:pos x="connsiteX1418" y="connsiteY1418"/>
                  </a:cxn>
                  <a:cxn ang="0">
                    <a:pos x="connsiteX1419" y="connsiteY1419"/>
                  </a:cxn>
                  <a:cxn ang="0">
                    <a:pos x="connsiteX1420" y="connsiteY1420"/>
                  </a:cxn>
                  <a:cxn ang="0">
                    <a:pos x="connsiteX1421" y="connsiteY1421"/>
                  </a:cxn>
                  <a:cxn ang="0">
                    <a:pos x="connsiteX1422" y="connsiteY1422"/>
                  </a:cxn>
                  <a:cxn ang="0">
                    <a:pos x="connsiteX1423" y="connsiteY1423"/>
                  </a:cxn>
                  <a:cxn ang="0">
                    <a:pos x="connsiteX1424" y="connsiteY1424"/>
                  </a:cxn>
                  <a:cxn ang="0">
                    <a:pos x="connsiteX1425" y="connsiteY1425"/>
                  </a:cxn>
                  <a:cxn ang="0">
                    <a:pos x="connsiteX1426" y="connsiteY1426"/>
                  </a:cxn>
                  <a:cxn ang="0">
                    <a:pos x="connsiteX1427" y="connsiteY1427"/>
                  </a:cxn>
                  <a:cxn ang="0">
                    <a:pos x="connsiteX1428" y="connsiteY1428"/>
                  </a:cxn>
                  <a:cxn ang="0">
                    <a:pos x="connsiteX1429" y="connsiteY1429"/>
                  </a:cxn>
                  <a:cxn ang="0">
                    <a:pos x="connsiteX1430" y="connsiteY1430"/>
                  </a:cxn>
                  <a:cxn ang="0">
                    <a:pos x="connsiteX1431" y="connsiteY1431"/>
                  </a:cxn>
                  <a:cxn ang="0">
                    <a:pos x="connsiteX1432" y="connsiteY1432"/>
                  </a:cxn>
                  <a:cxn ang="0">
                    <a:pos x="connsiteX1433" y="connsiteY1433"/>
                  </a:cxn>
                  <a:cxn ang="0">
                    <a:pos x="connsiteX1434" y="connsiteY1434"/>
                  </a:cxn>
                  <a:cxn ang="0">
                    <a:pos x="connsiteX1435" y="connsiteY1435"/>
                  </a:cxn>
                  <a:cxn ang="0">
                    <a:pos x="connsiteX1436" y="connsiteY1436"/>
                  </a:cxn>
                  <a:cxn ang="0">
                    <a:pos x="connsiteX1437" y="connsiteY1437"/>
                  </a:cxn>
                  <a:cxn ang="0">
                    <a:pos x="connsiteX1438" y="connsiteY1438"/>
                  </a:cxn>
                  <a:cxn ang="0">
                    <a:pos x="connsiteX1439" y="connsiteY1439"/>
                  </a:cxn>
                  <a:cxn ang="0">
                    <a:pos x="connsiteX1440" y="connsiteY1440"/>
                  </a:cxn>
                  <a:cxn ang="0">
                    <a:pos x="connsiteX1441" y="connsiteY1441"/>
                  </a:cxn>
                  <a:cxn ang="0">
                    <a:pos x="connsiteX1442" y="connsiteY1442"/>
                  </a:cxn>
                  <a:cxn ang="0">
                    <a:pos x="connsiteX1443" y="connsiteY1443"/>
                  </a:cxn>
                  <a:cxn ang="0">
                    <a:pos x="connsiteX1444" y="connsiteY1444"/>
                  </a:cxn>
                  <a:cxn ang="0">
                    <a:pos x="connsiteX1445" y="connsiteY1445"/>
                  </a:cxn>
                  <a:cxn ang="0">
                    <a:pos x="connsiteX1446" y="connsiteY1446"/>
                  </a:cxn>
                  <a:cxn ang="0">
                    <a:pos x="connsiteX1447" y="connsiteY1447"/>
                  </a:cxn>
                  <a:cxn ang="0">
                    <a:pos x="connsiteX1448" y="connsiteY1448"/>
                  </a:cxn>
                  <a:cxn ang="0">
                    <a:pos x="connsiteX1449" y="connsiteY1449"/>
                  </a:cxn>
                  <a:cxn ang="0">
                    <a:pos x="connsiteX1450" y="connsiteY1450"/>
                  </a:cxn>
                  <a:cxn ang="0">
                    <a:pos x="connsiteX1451" y="connsiteY1451"/>
                  </a:cxn>
                  <a:cxn ang="0">
                    <a:pos x="connsiteX1452" y="connsiteY1452"/>
                  </a:cxn>
                  <a:cxn ang="0">
                    <a:pos x="connsiteX1453" y="connsiteY1453"/>
                  </a:cxn>
                  <a:cxn ang="0">
                    <a:pos x="connsiteX1454" y="connsiteY1454"/>
                  </a:cxn>
                  <a:cxn ang="0">
                    <a:pos x="connsiteX1455" y="connsiteY1455"/>
                  </a:cxn>
                  <a:cxn ang="0">
                    <a:pos x="connsiteX1456" y="connsiteY1456"/>
                  </a:cxn>
                  <a:cxn ang="0">
                    <a:pos x="connsiteX1457" y="connsiteY1457"/>
                  </a:cxn>
                  <a:cxn ang="0">
                    <a:pos x="connsiteX1458" y="connsiteY1458"/>
                  </a:cxn>
                  <a:cxn ang="0">
                    <a:pos x="connsiteX1459" y="connsiteY1459"/>
                  </a:cxn>
                  <a:cxn ang="0">
                    <a:pos x="connsiteX1460" y="connsiteY1460"/>
                  </a:cxn>
                  <a:cxn ang="0">
                    <a:pos x="connsiteX1461" y="connsiteY1461"/>
                  </a:cxn>
                  <a:cxn ang="0">
                    <a:pos x="connsiteX1462" y="connsiteY1462"/>
                  </a:cxn>
                  <a:cxn ang="0">
                    <a:pos x="connsiteX1463" y="connsiteY1463"/>
                  </a:cxn>
                  <a:cxn ang="0">
                    <a:pos x="connsiteX1464" y="connsiteY1464"/>
                  </a:cxn>
                  <a:cxn ang="0">
                    <a:pos x="connsiteX1465" y="connsiteY1465"/>
                  </a:cxn>
                  <a:cxn ang="0">
                    <a:pos x="connsiteX1466" y="connsiteY1466"/>
                  </a:cxn>
                  <a:cxn ang="0">
                    <a:pos x="connsiteX1467" y="connsiteY1467"/>
                  </a:cxn>
                  <a:cxn ang="0">
                    <a:pos x="connsiteX1468" y="connsiteY1468"/>
                  </a:cxn>
                  <a:cxn ang="0">
                    <a:pos x="connsiteX1469" y="connsiteY1469"/>
                  </a:cxn>
                  <a:cxn ang="0">
                    <a:pos x="connsiteX1470" y="connsiteY1470"/>
                  </a:cxn>
                  <a:cxn ang="0">
                    <a:pos x="connsiteX1471" y="connsiteY1471"/>
                  </a:cxn>
                  <a:cxn ang="0">
                    <a:pos x="connsiteX1472" y="connsiteY1472"/>
                  </a:cxn>
                  <a:cxn ang="0">
                    <a:pos x="connsiteX1473" y="connsiteY1473"/>
                  </a:cxn>
                  <a:cxn ang="0">
                    <a:pos x="connsiteX1474" y="connsiteY1474"/>
                  </a:cxn>
                  <a:cxn ang="0">
                    <a:pos x="connsiteX1475" y="connsiteY1475"/>
                  </a:cxn>
                  <a:cxn ang="0">
                    <a:pos x="connsiteX1476" y="connsiteY1476"/>
                  </a:cxn>
                  <a:cxn ang="0">
                    <a:pos x="connsiteX1477" y="connsiteY1477"/>
                  </a:cxn>
                  <a:cxn ang="0">
                    <a:pos x="connsiteX1478" y="connsiteY1478"/>
                  </a:cxn>
                  <a:cxn ang="0">
                    <a:pos x="connsiteX1479" y="connsiteY1479"/>
                  </a:cxn>
                  <a:cxn ang="0">
                    <a:pos x="connsiteX1480" y="connsiteY1480"/>
                  </a:cxn>
                  <a:cxn ang="0">
                    <a:pos x="connsiteX1481" y="connsiteY1481"/>
                  </a:cxn>
                  <a:cxn ang="0">
                    <a:pos x="connsiteX1482" y="connsiteY1482"/>
                  </a:cxn>
                  <a:cxn ang="0">
                    <a:pos x="connsiteX1483" y="connsiteY1483"/>
                  </a:cxn>
                  <a:cxn ang="0">
                    <a:pos x="connsiteX1484" y="connsiteY1484"/>
                  </a:cxn>
                  <a:cxn ang="0">
                    <a:pos x="connsiteX1485" y="connsiteY1485"/>
                  </a:cxn>
                  <a:cxn ang="0">
                    <a:pos x="connsiteX1486" y="connsiteY1486"/>
                  </a:cxn>
                  <a:cxn ang="0">
                    <a:pos x="connsiteX1487" y="connsiteY1487"/>
                  </a:cxn>
                  <a:cxn ang="0">
                    <a:pos x="connsiteX1488" y="connsiteY1488"/>
                  </a:cxn>
                  <a:cxn ang="0">
                    <a:pos x="connsiteX1489" y="connsiteY1489"/>
                  </a:cxn>
                  <a:cxn ang="0">
                    <a:pos x="connsiteX1490" y="connsiteY1490"/>
                  </a:cxn>
                  <a:cxn ang="0">
                    <a:pos x="connsiteX1491" y="connsiteY1491"/>
                  </a:cxn>
                  <a:cxn ang="0">
                    <a:pos x="connsiteX1492" y="connsiteY1492"/>
                  </a:cxn>
                  <a:cxn ang="0">
                    <a:pos x="connsiteX1493" y="connsiteY1493"/>
                  </a:cxn>
                  <a:cxn ang="0">
                    <a:pos x="connsiteX1494" y="connsiteY1494"/>
                  </a:cxn>
                  <a:cxn ang="0">
                    <a:pos x="connsiteX1495" y="connsiteY1495"/>
                  </a:cxn>
                  <a:cxn ang="0">
                    <a:pos x="connsiteX1496" y="connsiteY1496"/>
                  </a:cxn>
                  <a:cxn ang="0">
                    <a:pos x="connsiteX1497" y="connsiteY1497"/>
                  </a:cxn>
                  <a:cxn ang="0">
                    <a:pos x="connsiteX1498" y="connsiteY1498"/>
                  </a:cxn>
                  <a:cxn ang="0">
                    <a:pos x="connsiteX1499" y="connsiteY1499"/>
                  </a:cxn>
                  <a:cxn ang="0">
                    <a:pos x="connsiteX1500" y="connsiteY1500"/>
                  </a:cxn>
                  <a:cxn ang="0">
                    <a:pos x="connsiteX1501" y="connsiteY1501"/>
                  </a:cxn>
                  <a:cxn ang="0">
                    <a:pos x="connsiteX1502" y="connsiteY1502"/>
                  </a:cxn>
                  <a:cxn ang="0">
                    <a:pos x="connsiteX1503" y="connsiteY1503"/>
                  </a:cxn>
                  <a:cxn ang="0">
                    <a:pos x="connsiteX1504" y="connsiteY1504"/>
                  </a:cxn>
                  <a:cxn ang="0">
                    <a:pos x="connsiteX1505" y="connsiteY1505"/>
                  </a:cxn>
                  <a:cxn ang="0">
                    <a:pos x="connsiteX1506" y="connsiteY1506"/>
                  </a:cxn>
                  <a:cxn ang="0">
                    <a:pos x="connsiteX1507" y="connsiteY1507"/>
                  </a:cxn>
                  <a:cxn ang="0">
                    <a:pos x="connsiteX1508" y="connsiteY1508"/>
                  </a:cxn>
                  <a:cxn ang="0">
                    <a:pos x="connsiteX1509" y="connsiteY1509"/>
                  </a:cxn>
                  <a:cxn ang="0">
                    <a:pos x="connsiteX1510" y="connsiteY1510"/>
                  </a:cxn>
                  <a:cxn ang="0">
                    <a:pos x="connsiteX1511" y="connsiteY1511"/>
                  </a:cxn>
                  <a:cxn ang="0">
                    <a:pos x="connsiteX1512" y="connsiteY1512"/>
                  </a:cxn>
                  <a:cxn ang="0">
                    <a:pos x="connsiteX1513" y="connsiteY1513"/>
                  </a:cxn>
                  <a:cxn ang="0">
                    <a:pos x="connsiteX1514" y="connsiteY1514"/>
                  </a:cxn>
                  <a:cxn ang="0">
                    <a:pos x="connsiteX1515" y="connsiteY1515"/>
                  </a:cxn>
                  <a:cxn ang="0">
                    <a:pos x="connsiteX1516" y="connsiteY1516"/>
                  </a:cxn>
                  <a:cxn ang="0">
                    <a:pos x="connsiteX1517" y="connsiteY1517"/>
                  </a:cxn>
                  <a:cxn ang="0">
                    <a:pos x="connsiteX1518" y="connsiteY1518"/>
                  </a:cxn>
                  <a:cxn ang="0">
                    <a:pos x="connsiteX1519" y="connsiteY1519"/>
                  </a:cxn>
                  <a:cxn ang="0">
                    <a:pos x="connsiteX1520" y="connsiteY1520"/>
                  </a:cxn>
                  <a:cxn ang="0">
                    <a:pos x="connsiteX1521" y="connsiteY1521"/>
                  </a:cxn>
                  <a:cxn ang="0">
                    <a:pos x="connsiteX1522" y="connsiteY1522"/>
                  </a:cxn>
                  <a:cxn ang="0">
                    <a:pos x="connsiteX1523" y="connsiteY1523"/>
                  </a:cxn>
                  <a:cxn ang="0">
                    <a:pos x="connsiteX1524" y="connsiteY1524"/>
                  </a:cxn>
                  <a:cxn ang="0">
                    <a:pos x="connsiteX1525" y="connsiteY1525"/>
                  </a:cxn>
                  <a:cxn ang="0">
                    <a:pos x="connsiteX1526" y="connsiteY1526"/>
                  </a:cxn>
                  <a:cxn ang="0">
                    <a:pos x="connsiteX1527" y="connsiteY1527"/>
                  </a:cxn>
                  <a:cxn ang="0">
                    <a:pos x="connsiteX1528" y="connsiteY1528"/>
                  </a:cxn>
                  <a:cxn ang="0">
                    <a:pos x="connsiteX1529" y="connsiteY1529"/>
                  </a:cxn>
                  <a:cxn ang="0">
                    <a:pos x="connsiteX1530" y="connsiteY1530"/>
                  </a:cxn>
                  <a:cxn ang="0">
                    <a:pos x="connsiteX1531" y="connsiteY1531"/>
                  </a:cxn>
                  <a:cxn ang="0">
                    <a:pos x="connsiteX1532" y="connsiteY1532"/>
                  </a:cxn>
                  <a:cxn ang="0">
                    <a:pos x="connsiteX1533" y="connsiteY1533"/>
                  </a:cxn>
                  <a:cxn ang="0">
                    <a:pos x="connsiteX1534" y="connsiteY1534"/>
                  </a:cxn>
                  <a:cxn ang="0">
                    <a:pos x="connsiteX1535" y="connsiteY1535"/>
                  </a:cxn>
                  <a:cxn ang="0">
                    <a:pos x="connsiteX1536" y="connsiteY1536"/>
                  </a:cxn>
                  <a:cxn ang="0">
                    <a:pos x="connsiteX1537" y="connsiteY1537"/>
                  </a:cxn>
                  <a:cxn ang="0">
                    <a:pos x="connsiteX1538" y="connsiteY1538"/>
                  </a:cxn>
                  <a:cxn ang="0">
                    <a:pos x="connsiteX1539" y="connsiteY1539"/>
                  </a:cxn>
                  <a:cxn ang="0">
                    <a:pos x="connsiteX1540" y="connsiteY1540"/>
                  </a:cxn>
                  <a:cxn ang="0">
                    <a:pos x="connsiteX1541" y="connsiteY1541"/>
                  </a:cxn>
                  <a:cxn ang="0">
                    <a:pos x="connsiteX1542" y="connsiteY1542"/>
                  </a:cxn>
                  <a:cxn ang="0">
                    <a:pos x="connsiteX1543" y="connsiteY1543"/>
                  </a:cxn>
                  <a:cxn ang="0">
                    <a:pos x="connsiteX1544" y="connsiteY1544"/>
                  </a:cxn>
                  <a:cxn ang="0">
                    <a:pos x="connsiteX1545" y="connsiteY1545"/>
                  </a:cxn>
                  <a:cxn ang="0">
                    <a:pos x="connsiteX1546" y="connsiteY1546"/>
                  </a:cxn>
                  <a:cxn ang="0">
                    <a:pos x="connsiteX1547" y="connsiteY1547"/>
                  </a:cxn>
                  <a:cxn ang="0">
                    <a:pos x="connsiteX1548" y="connsiteY1548"/>
                  </a:cxn>
                  <a:cxn ang="0">
                    <a:pos x="connsiteX1549" y="connsiteY1549"/>
                  </a:cxn>
                  <a:cxn ang="0">
                    <a:pos x="connsiteX1550" y="connsiteY1550"/>
                  </a:cxn>
                  <a:cxn ang="0">
                    <a:pos x="connsiteX1551" y="connsiteY1551"/>
                  </a:cxn>
                  <a:cxn ang="0">
                    <a:pos x="connsiteX1552" y="connsiteY1552"/>
                  </a:cxn>
                  <a:cxn ang="0">
                    <a:pos x="connsiteX1553" y="connsiteY1553"/>
                  </a:cxn>
                  <a:cxn ang="0">
                    <a:pos x="connsiteX1554" y="connsiteY1554"/>
                  </a:cxn>
                  <a:cxn ang="0">
                    <a:pos x="connsiteX1555" y="connsiteY1555"/>
                  </a:cxn>
                  <a:cxn ang="0">
                    <a:pos x="connsiteX1556" y="connsiteY1556"/>
                  </a:cxn>
                  <a:cxn ang="0">
                    <a:pos x="connsiteX1557" y="connsiteY1557"/>
                  </a:cxn>
                  <a:cxn ang="0">
                    <a:pos x="connsiteX1558" y="connsiteY1558"/>
                  </a:cxn>
                  <a:cxn ang="0">
                    <a:pos x="connsiteX1559" y="connsiteY1559"/>
                  </a:cxn>
                  <a:cxn ang="0">
                    <a:pos x="connsiteX1560" y="connsiteY1560"/>
                  </a:cxn>
                  <a:cxn ang="0">
                    <a:pos x="connsiteX1561" y="connsiteY1561"/>
                  </a:cxn>
                  <a:cxn ang="0">
                    <a:pos x="connsiteX1562" y="connsiteY1562"/>
                  </a:cxn>
                  <a:cxn ang="0">
                    <a:pos x="connsiteX1563" y="connsiteY1563"/>
                  </a:cxn>
                  <a:cxn ang="0">
                    <a:pos x="connsiteX1564" y="connsiteY1564"/>
                  </a:cxn>
                  <a:cxn ang="0">
                    <a:pos x="connsiteX1565" y="connsiteY1565"/>
                  </a:cxn>
                  <a:cxn ang="0">
                    <a:pos x="connsiteX1566" y="connsiteY1566"/>
                  </a:cxn>
                  <a:cxn ang="0">
                    <a:pos x="connsiteX1567" y="connsiteY1567"/>
                  </a:cxn>
                  <a:cxn ang="0">
                    <a:pos x="connsiteX1568" y="connsiteY1568"/>
                  </a:cxn>
                  <a:cxn ang="0">
                    <a:pos x="connsiteX1569" y="connsiteY1569"/>
                  </a:cxn>
                  <a:cxn ang="0">
                    <a:pos x="connsiteX1570" y="connsiteY1570"/>
                  </a:cxn>
                  <a:cxn ang="0">
                    <a:pos x="connsiteX1571" y="connsiteY1571"/>
                  </a:cxn>
                  <a:cxn ang="0">
                    <a:pos x="connsiteX1572" y="connsiteY1572"/>
                  </a:cxn>
                  <a:cxn ang="0">
                    <a:pos x="connsiteX1573" y="connsiteY1573"/>
                  </a:cxn>
                  <a:cxn ang="0">
                    <a:pos x="connsiteX1574" y="connsiteY1574"/>
                  </a:cxn>
                  <a:cxn ang="0">
                    <a:pos x="connsiteX1575" y="connsiteY1575"/>
                  </a:cxn>
                  <a:cxn ang="0">
                    <a:pos x="connsiteX1576" y="connsiteY1576"/>
                  </a:cxn>
                  <a:cxn ang="0">
                    <a:pos x="connsiteX1577" y="connsiteY1577"/>
                  </a:cxn>
                  <a:cxn ang="0">
                    <a:pos x="connsiteX1578" y="connsiteY1578"/>
                  </a:cxn>
                  <a:cxn ang="0">
                    <a:pos x="connsiteX1579" y="connsiteY1579"/>
                  </a:cxn>
                  <a:cxn ang="0">
                    <a:pos x="connsiteX1580" y="connsiteY1580"/>
                  </a:cxn>
                  <a:cxn ang="0">
                    <a:pos x="connsiteX1581" y="connsiteY1581"/>
                  </a:cxn>
                  <a:cxn ang="0">
                    <a:pos x="connsiteX1582" y="connsiteY1582"/>
                  </a:cxn>
                  <a:cxn ang="0">
                    <a:pos x="connsiteX1583" y="connsiteY1583"/>
                  </a:cxn>
                  <a:cxn ang="0">
                    <a:pos x="connsiteX1584" y="connsiteY1584"/>
                  </a:cxn>
                  <a:cxn ang="0">
                    <a:pos x="connsiteX1585" y="connsiteY1585"/>
                  </a:cxn>
                  <a:cxn ang="0">
                    <a:pos x="connsiteX1586" y="connsiteY1586"/>
                  </a:cxn>
                  <a:cxn ang="0">
                    <a:pos x="connsiteX1587" y="connsiteY1587"/>
                  </a:cxn>
                  <a:cxn ang="0">
                    <a:pos x="connsiteX1588" y="connsiteY1588"/>
                  </a:cxn>
                  <a:cxn ang="0">
                    <a:pos x="connsiteX1589" y="connsiteY1589"/>
                  </a:cxn>
                  <a:cxn ang="0">
                    <a:pos x="connsiteX1590" y="connsiteY1590"/>
                  </a:cxn>
                  <a:cxn ang="0">
                    <a:pos x="connsiteX1591" y="connsiteY1591"/>
                  </a:cxn>
                  <a:cxn ang="0">
                    <a:pos x="connsiteX1592" y="connsiteY1592"/>
                  </a:cxn>
                  <a:cxn ang="0">
                    <a:pos x="connsiteX1593" y="connsiteY1593"/>
                  </a:cxn>
                  <a:cxn ang="0">
                    <a:pos x="connsiteX1594" y="connsiteY1594"/>
                  </a:cxn>
                  <a:cxn ang="0">
                    <a:pos x="connsiteX1595" y="connsiteY1595"/>
                  </a:cxn>
                  <a:cxn ang="0">
                    <a:pos x="connsiteX1596" y="connsiteY1596"/>
                  </a:cxn>
                  <a:cxn ang="0">
                    <a:pos x="connsiteX1597" y="connsiteY1597"/>
                  </a:cxn>
                  <a:cxn ang="0">
                    <a:pos x="connsiteX1598" y="connsiteY1598"/>
                  </a:cxn>
                  <a:cxn ang="0">
                    <a:pos x="connsiteX1599" y="connsiteY1599"/>
                  </a:cxn>
                  <a:cxn ang="0">
                    <a:pos x="connsiteX1600" y="connsiteY1600"/>
                  </a:cxn>
                  <a:cxn ang="0">
                    <a:pos x="connsiteX1601" y="connsiteY1601"/>
                  </a:cxn>
                  <a:cxn ang="0">
                    <a:pos x="connsiteX1602" y="connsiteY1602"/>
                  </a:cxn>
                  <a:cxn ang="0">
                    <a:pos x="connsiteX1603" y="connsiteY1603"/>
                  </a:cxn>
                  <a:cxn ang="0">
                    <a:pos x="connsiteX1604" y="connsiteY1604"/>
                  </a:cxn>
                  <a:cxn ang="0">
                    <a:pos x="connsiteX1605" y="connsiteY1605"/>
                  </a:cxn>
                  <a:cxn ang="0">
                    <a:pos x="connsiteX1606" y="connsiteY1606"/>
                  </a:cxn>
                  <a:cxn ang="0">
                    <a:pos x="connsiteX1607" y="connsiteY1607"/>
                  </a:cxn>
                  <a:cxn ang="0">
                    <a:pos x="connsiteX1608" y="connsiteY1608"/>
                  </a:cxn>
                  <a:cxn ang="0">
                    <a:pos x="connsiteX1609" y="connsiteY1609"/>
                  </a:cxn>
                  <a:cxn ang="0">
                    <a:pos x="connsiteX1610" y="connsiteY1610"/>
                  </a:cxn>
                  <a:cxn ang="0">
                    <a:pos x="connsiteX1611" y="connsiteY1611"/>
                  </a:cxn>
                  <a:cxn ang="0">
                    <a:pos x="connsiteX1612" y="connsiteY1612"/>
                  </a:cxn>
                  <a:cxn ang="0">
                    <a:pos x="connsiteX1613" y="connsiteY1613"/>
                  </a:cxn>
                  <a:cxn ang="0">
                    <a:pos x="connsiteX1614" y="connsiteY1614"/>
                  </a:cxn>
                  <a:cxn ang="0">
                    <a:pos x="connsiteX1615" y="connsiteY1615"/>
                  </a:cxn>
                  <a:cxn ang="0">
                    <a:pos x="connsiteX1616" y="connsiteY1616"/>
                  </a:cxn>
                  <a:cxn ang="0">
                    <a:pos x="connsiteX1617" y="connsiteY1617"/>
                  </a:cxn>
                  <a:cxn ang="0">
                    <a:pos x="connsiteX1618" y="connsiteY1618"/>
                  </a:cxn>
                  <a:cxn ang="0">
                    <a:pos x="connsiteX1619" y="connsiteY1619"/>
                  </a:cxn>
                  <a:cxn ang="0">
                    <a:pos x="connsiteX1620" y="connsiteY1620"/>
                  </a:cxn>
                  <a:cxn ang="0">
                    <a:pos x="connsiteX1621" y="connsiteY1621"/>
                  </a:cxn>
                  <a:cxn ang="0">
                    <a:pos x="connsiteX1622" y="connsiteY1622"/>
                  </a:cxn>
                  <a:cxn ang="0">
                    <a:pos x="connsiteX1623" y="connsiteY1623"/>
                  </a:cxn>
                  <a:cxn ang="0">
                    <a:pos x="connsiteX1624" y="connsiteY1624"/>
                  </a:cxn>
                  <a:cxn ang="0">
                    <a:pos x="connsiteX1625" y="connsiteY1625"/>
                  </a:cxn>
                  <a:cxn ang="0">
                    <a:pos x="connsiteX1626" y="connsiteY1626"/>
                  </a:cxn>
                  <a:cxn ang="0">
                    <a:pos x="connsiteX1627" y="connsiteY1627"/>
                  </a:cxn>
                  <a:cxn ang="0">
                    <a:pos x="connsiteX1628" y="connsiteY1628"/>
                  </a:cxn>
                  <a:cxn ang="0">
                    <a:pos x="connsiteX1629" y="connsiteY1629"/>
                  </a:cxn>
                  <a:cxn ang="0">
                    <a:pos x="connsiteX1630" y="connsiteY1630"/>
                  </a:cxn>
                  <a:cxn ang="0">
                    <a:pos x="connsiteX1631" y="connsiteY1631"/>
                  </a:cxn>
                  <a:cxn ang="0">
                    <a:pos x="connsiteX1632" y="connsiteY1632"/>
                  </a:cxn>
                  <a:cxn ang="0">
                    <a:pos x="connsiteX1633" y="connsiteY1633"/>
                  </a:cxn>
                  <a:cxn ang="0">
                    <a:pos x="connsiteX1634" y="connsiteY1634"/>
                  </a:cxn>
                  <a:cxn ang="0">
                    <a:pos x="connsiteX1635" y="connsiteY1635"/>
                  </a:cxn>
                  <a:cxn ang="0">
                    <a:pos x="connsiteX1636" y="connsiteY1636"/>
                  </a:cxn>
                  <a:cxn ang="0">
                    <a:pos x="connsiteX1637" y="connsiteY1637"/>
                  </a:cxn>
                  <a:cxn ang="0">
                    <a:pos x="connsiteX1638" y="connsiteY1638"/>
                  </a:cxn>
                  <a:cxn ang="0">
                    <a:pos x="connsiteX1639" y="connsiteY1639"/>
                  </a:cxn>
                  <a:cxn ang="0">
                    <a:pos x="connsiteX1640" y="connsiteY1640"/>
                  </a:cxn>
                  <a:cxn ang="0">
                    <a:pos x="connsiteX1641" y="connsiteY1641"/>
                  </a:cxn>
                  <a:cxn ang="0">
                    <a:pos x="connsiteX1642" y="connsiteY1642"/>
                  </a:cxn>
                  <a:cxn ang="0">
                    <a:pos x="connsiteX1643" y="connsiteY1643"/>
                  </a:cxn>
                  <a:cxn ang="0">
                    <a:pos x="connsiteX1644" y="connsiteY1644"/>
                  </a:cxn>
                  <a:cxn ang="0">
                    <a:pos x="connsiteX1645" y="connsiteY1645"/>
                  </a:cxn>
                  <a:cxn ang="0">
                    <a:pos x="connsiteX1646" y="connsiteY1646"/>
                  </a:cxn>
                  <a:cxn ang="0">
                    <a:pos x="connsiteX1647" y="connsiteY1647"/>
                  </a:cxn>
                  <a:cxn ang="0">
                    <a:pos x="connsiteX1648" y="connsiteY1648"/>
                  </a:cxn>
                  <a:cxn ang="0">
                    <a:pos x="connsiteX1649" y="connsiteY1649"/>
                  </a:cxn>
                  <a:cxn ang="0">
                    <a:pos x="connsiteX1650" y="connsiteY1650"/>
                  </a:cxn>
                  <a:cxn ang="0">
                    <a:pos x="connsiteX1651" y="connsiteY1651"/>
                  </a:cxn>
                  <a:cxn ang="0">
                    <a:pos x="connsiteX1652" y="connsiteY1652"/>
                  </a:cxn>
                  <a:cxn ang="0">
                    <a:pos x="connsiteX1653" y="connsiteY1653"/>
                  </a:cxn>
                  <a:cxn ang="0">
                    <a:pos x="connsiteX1654" y="connsiteY1654"/>
                  </a:cxn>
                  <a:cxn ang="0">
                    <a:pos x="connsiteX1655" y="connsiteY1655"/>
                  </a:cxn>
                  <a:cxn ang="0">
                    <a:pos x="connsiteX1656" y="connsiteY1656"/>
                  </a:cxn>
                  <a:cxn ang="0">
                    <a:pos x="connsiteX1657" y="connsiteY1657"/>
                  </a:cxn>
                  <a:cxn ang="0">
                    <a:pos x="connsiteX1658" y="connsiteY1658"/>
                  </a:cxn>
                  <a:cxn ang="0">
                    <a:pos x="connsiteX1659" y="connsiteY1659"/>
                  </a:cxn>
                  <a:cxn ang="0">
                    <a:pos x="connsiteX1660" y="connsiteY1660"/>
                  </a:cxn>
                  <a:cxn ang="0">
                    <a:pos x="connsiteX1661" y="connsiteY1661"/>
                  </a:cxn>
                  <a:cxn ang="0">
                    <a:pos x="connsiteX1662" y="connsiteY1662"/>
                  </a:cxn>
                  <a:cxn ang="0">
                    <a:pos x="connsiteX1663" y="connsiteY1663"/>
                  </a:cxn>
                  <a:cxn ang="0">
                    <a:pos x="connsiteX1664" y="connsiteY1664"/>
                  </a:cxn>
                  <a:cxn ang="0">
                    <a:pos x="connsiteX1665" y="connsiteY1665"/>
                  </a:cxn>
                  <a:cxn ang="0">
                    <a:pos x="connsiteX1666" y="connsiteY1666"/>
                  </a:cxn>
                  <a:cxn ang="0">
                    <a:pos x="connsiteX1667" y="connsiteY1667"/>
                  </a:cxn>
                  <a:cxn ang="0">
                    <a:pos x="connsiteX1668" y="connsiteY1668"/>
                  </a:cxn>
                  <a:cxn ang="0">
                    <a:pos x="connsiteX1669" y="connsiteY1669"/>
                  </a:cxn>
                  <a:cxn ang="0">
                    <a:pos x="connsiteX1670" y="connsiteY1670"/>
                  </a:cxn>
                  <a:cxn ang="0">
                    <a:pos x="connsiteX1671" y="connsiteY1671"/>
                  </a:cxn>
                  <a:cxn ang="0">
                    <a:pos x="connsiteX1672" y="connsiteY1672"/>
                  </a:cxn>
                  <a:cxn ang="0">
                    <a:pos x="connsiteX1673" y="connsiteY1673"/>
                  </a:cxn>
                  <a:cxn ang="0">
                    <a:pos x="connsiteX1674" y="connsiteY1674"/>
                  </a:cxn>
                  <a:cxn ang="0">
                    <a:pos x="connsiteX1675" y="connsiteY1675"/>
                  </a:cxn>
                  <a:cxn ang="0">
                    <a:pos x="connsiteX1676" y="connsiteY1676"/>
                  </a:cxn>
                  <a:cxn ang="0">
                    <a:pos x="connsiteX1677" y="connsiteY1677"/>
                  </a:cxn>
                  <a:cxn ang="0">
                    <a:pos x="connsiteX1678" y="connsiteY1678"/>
                  </a:cxn>
                  <a:cxn ang="0">
                    <a:pos x="connsiteX1679" y="connsiteY1679"/>
                  </a:cxn>
                  <a:cxn ang="0">
                    <a:pos x="connsiteX1680" y="connsiteY1680"/>
                  </a:cxn>
                  <a:cxn ang="0">
                    <a:pos x="connsiteX1681" y="connsiteY1681"/>
                  </a:cxn>
                  <a:cxn ang="0">
                    <a:pos x="connsiteX1682" y="connsiteY1682"/>
                  </a:cxn>
                  <a:cxn ang="0">
                    <a:pos x="connsiteX1683" y="connsiteY1683"/>
                  </a:cxn>
                  <a:cxn ang="0">
                    <a:pos x="connsiteX1684" y="connsiteY1684"/>
                  </a:cxn>
                  <a:cxn ang="0">
                    <a:pos x="connsiteX1685" y="connsiteY1685"/>
                  </a:cxn>
                  <a:cxn ang="0">
                    <a:pos x="connsiteX1686" y="connsiteY1686"/>
                  </a:cxn>
                  <a:cxn ang="0">
                    <a:pos x="connsiteX1687" y="connsiteY1687"/>
                  </a:cxn>
                  <a:cxn ang="0">
                    <a:pos x="connsiteX1688" y="connsiteY1688"/>
                  </a:cxn>
                  <a:cxn ang="0">
                    <a:pos x="connsiteX1689" y="connsiteY1689"/>
                  </a:cxn>
                  <a:cxn ang="0">
                    <a:pos x="connsiteX1690" y="connsiteY1690"/>
                  </a:cxn>
                  <a:cxn ang="0">
                    <a:pos x="connsiteX1691" y="connsiteY1691"/>
                  </a:cxn>
                  <a:cxn ang="0">
                    <a:pos x="connsiteX1692" y="connsiteY1692"/>
                  </a:cxn>
                  <a:cxn ang="0">
                    <a:pos x="connsiteX1693" y="connsiteY1693"/>
                  </a:cxn>
                  <a:cxn ang="0">
                    <a:pos x="connsiteX1694" y="connsiteY1694"/>
                  </a:cxn>
                  <a:cxn ang="0">
                    <a:pos x="connsiteX1695" y="connsiteY1695"/>
                  </a:cxn>
                  <a:cxn ang="0">
                    <a:pos x="connsiteX1696" y="connsiteY1696"/>
                  </a:cxn>
                  <a:cxn ang="0">
                    <a:pos x="connsiteX1697" y="connsiteY1697"/>
                  </a:cxn>
                  <a:cxn ang="0">
                    <a:pos x="connsiteX1698" y="connsiteY1698"/>
                  </a:cxn>
                  <a:cxn ang="0">
                    <a:pos x="connsiteX1699" y="connsiteY1699"/>
                  </a:cxn>
                  <a:cxn ang="0">
                    <a:pos x="connsiteX1700" y="connsiteY1700"/>
                  </a:cxn>
                  <a:cxn ang="0">
                    <a:pos x="connsiteX1701" y="connsiteY1701"/>
                  </a:cxn>
                  <a:cxn ang="0">
                    <a:pos x="connsiteX1702" y="connsiteY1702"/>
                  </a:cxn>
                  <a:cxn ang="0">
                    <a:pos x="connsiteX1703" y="connsiteY1703"/>
                  </a:cxn>
                  <a:cxn ang="0">
                    <a:pos x="connsiteX1704" y="connsiteY1704"/>
                  </a:cxn>
                  <a:cxn ang="0">
                    <a:pos x="connsiteX1705" y="connsiteY1705"/>
                  </a:cxn>
                  <a:cxn ang="0">
                    <a:pos x="connsiteX1706" y="connsiteY1706"/>
                  </a:cxn>
                  <a:cxn ang="0">
                    <a:pos x="connsiteX1707" y="connsiteY1707"/>
                  </a:cxn>
                  <a:cxn ang="0">
                    <a:pos x="connsiteX1708" y="connsiteY1708"/>
                  </a:cxn>
                  <a:cxn ang="0">
                    <a:pos x="connsiteX1709" y="connsiteY1709"/>
                  </a:cxn>
                  <a:cxn ang="0">
                    <a:pos x="connsiteX1710" y="connsiteY1710"/>
                  </a:cxn>
                  <a:cxn ang="0">
                    <a:pos x="connsiteX1711" y="connsiteY1711"/>
                  </a:cxn>
                  <a:cxn ang="0">
                    <a:pos x="connsiteX1712" y="connsiteY1712"/>
                  </a:cxn>
                  <a:cxn ang="0">
                    <a:pos x="connsiteX1713" y="connsiteY1713"/>
                  </a:cxn>
                  <a:cxn ang="0">
                    <a:pos x="connsiteX1714" y="connsiteY1714"/>
                  </a:cxn>
                  <a:cxn ang="0">
                    <a:pos x="connsiteX1715" y="connsiteY1715"/>
                  </a:cxn>
                  <a:cxn ang="0">
                    <a:pos x="connsiteX1716" y="connsiteY1716"/>
                  </a:cxn>
                  <a:cxn ang="0">
                    <a:pos x="connsiteX1717" y="connsiteY1717"/>
                  </a:cxn>
                  <a:cxn ang="0">
                    <a:pos x="connsiteX1718" y="connsiteY1718"/>
                  </a:cxn>
                  <a:cxn ang="0">
                    <a:pos x="connsiteX1719" y="connsiteY1719"/>
                  </a:cxn>
                  <a:cxn ang="0">
                    <a:pos x="connsiteX1720" y="connsiteY1720"/>
                  </a:cxn>
                  <a:cxn ang="0">
                    <a:pos x="connsiteX1721" y="connsiteY1721"/>
                  </a:cxn>
                  <a:cxn ang="0">
                    <a:pos x="connsiteX1722" y="connsiteY1722"/>
                  </a:cxn>
                  <a:cxn ang="0">
                    <a:pos x="connsiteX1723" y="connsiteY1723"/>
                  </a:cxn>
                  <a:cxn ang="0">
                    <a:pos x="connsiteX1724" y="connsiteY1724"/>
                  </a:cxn>
                  <a:cxn ang="0">
                    <a:pos x="connsiteX1725" y="connsiteY1725"/>
                  </a:cxn>
                  <a:cxn ang="0">
                    <a:pos x="connsiteX1726" y="connsiteY1726"/>
                  </a:cxn>
                  <a:cxn ang="0">
                    <a:pos x="connsiteX1727" y="connsiteY1727"/>
                  </a:cxn>
                  <a:cxn ang="0">
                    <a:pos x="connsiteX1728" y="connsiteY1728"/>
                  </a:cxn>
                  <a:cxn ang="0">
                    <a:pos x="connsiteX1729" y="connsiteY1729"/>
                  </a:cxn>
                  <a:cxn ang="0">
                    <a:pos x="connsiteX1730" y="connsiteY1730"/>
                  </a:cxn>
                  <a:cxn ang="0">
                    <a:pos x="connsiteX1731" y="connsiteY1731"/>
                  </a:cxn>
                  <a:cxn ang="0">
                    <a:pos x="connsiteX1732" y="connsiteY1732"/>
                  </a:cxn>
                  <a:cxn ang="0">
                    <a:pos x="connsiteX1733" y="connsiteY1733"/>
                  </a:cxn>
                  <a:cxn ang="0">
                    <a:pos x="connsiteX1734" y="connsiteY1734"/>
                  </a:cxn>
                  <a:cxn ang="0">
                    <a:pos x="connsiteX1735" y="connsiteY1735"/>
                  </a:cxn>
                  <a:cxn ang="0">
                    <a:pos x="connsiteX1736" y="connsiteY1736"/>
                  </a:cxn>
                  <a:cxn ang="0">
                    <a:pos x="connsiteX1737" y="connsiteY1737"/>
                  </a:cxn>
                  <a:cxn ang="0">
                    <a:pos x="connsiteX1738" y="connsiteY1738"/>
                  </a:cxn>
                  <a:cxn ang="0">
                    <a:pos x="connsiteX1739" y="connsiteY1739"/>
                  </a:cxn>
                  <a:cxn ang="0">
                    <a:pos x="connsiteX1740" y="connsiteY1740"/>
                  </a:cxn>
                  <a:cxn ang="0">
                    <a:pos x="connsiteX1741" y="connsiteY1741"/>
                  </a:cxn>
                  <a:cxn ang="0">
                    <a:pos x="connsiteX1742" y="connsiteY1742"/>
                  </a:cxn>
                  <a:cxn ang="0">
                    <a:pos x="connsiteX1743" y="connsiteY1743"/>
                  </a:cxn>
                  <a:cxn ang="0">
                    <a:pos x="connsiteX1744" y="connsiteY1744"/>
                  </a:cxn>
                  <a:cxn ang="0">
                    <a:pos x="connsiteX1745" y="connsiteY1745"/>
                  </a:cxn>
                  <a:cxn ang="0">
                    <a:pos x="connsiteX1746" y="connsiteY1746"/>
                  </a:cxn>
                  <a:cxn ang="0">
                    <a:pos x="connsiteX1747" y="connsiteY1747"/>
                  </a:cxn>
                  <a:cxn ang="0">
                    <a:pos x="connsiteX1748" y="connsiteY1748"/>
                  </a:cxn>
                  <a:cxn ang="0">
                    <a:pos x="connsiteX1749" y="connsiteY1749"/>
                  </a:cxn>
                  <a:cxn ang="0">
                    <a:pos x="connsiteX1750" y="connsiteY1750"/>
                  </a:cxn>
                  <a:cxn ang="0">
                    <a:pos x="connsiteX1751" y="connsiteY1751"/>
                  </a:cxn>
                  <a:cxn ang="0">
                    <a:pos x="connsiteX1752" y="connsiteY1752"/>
                  </a:cxn>
                  <a:cxn ang="0">
                    <a:pos x="connsiteX1753" y="connsiteY1753"/>
                  </a:cxn>
                  <a:cxn ang="0">
                    <a:pos x="connsiteX1754" y="connsiteY1754"/>
                  </a:cxn>
                  <a:cxn ang="0">
                    <a:pos x="connsiteX1755" y="connsiteY1755"/>
                  </a:cxn>
                  <a:cxn ang="0">
                    <a:pos x="connsiteX1756" y="connsiteY1756"/>
                  </a:cxn>
                  <a:cxn ang="0">
                    <a:pos x="connsiteX1757" y="connsiteY1757"/>
                  </a:cxn>
                  <a:cxn ang="0">
                    <a:pos x="connsiteX1758" y="connsiteY1758"/>
                  </a:cxn>
                  <a:cxn ang="0">
                    <a:pos x="connsiteX1759" y="connsiteY1759"/>
                  </a:cxn>
                  <a:cxn ang="0">
                    <a:pos x="connsiteX1760" y="connsiteY1760"/>
                  </a:cxn>
                  <a:cxn ang="0">
                    <a:pos x="connsiteX1761" y="connsiteY1761"/>
                  </a:cxn>
                  <a:cxn ang="0">
                    <a:pos x="connsiteX1762" y="connsiteY1762"/>
                  </a:cxn>
                  <a:cxn ang="0">
                    <a:pos x="connsiteX1763" y="connsiteY1763"/>
                  </a:cxn>
                  <a:cxn ang="0">
                    <a:pos x="connsiteX1764" y="connsiteY1764"/>
                  </a:cxn>
                  <a:cxn ang="0">
                    <a:pos x="connsiteX1765" y="connsiteY1765"/>
                  </a:cxn>
                  <a:cxn ang="0">
                    <a:pos x="connsiteX1766" y="connsiteY1766"/>
                  </a:cxn>
                  <a:cxn ang="0">
                    <a:pos x="connsiteX1767" y="connsiteY1767"/>
                  </a:cxn>
                  <a:cxn ang="0">
                    <a:pos x="connsiteX1768" y="connsiteY1768"/>
                  </a:cxn>
                  <a:cxn ang="0">
                    <a:pos x="connsiteX1769" y="connsiteY1769"/>
                  </a:cxn>
                  <a:cxn ang="0">
                    <a:pos x="connsiteX1770" y="connsiteY1770"/>
                  </a:cxn>
                  <a:cxn ang="0">
                    <a:pos x="connsiteX1771" y="connsiteY1771"/>
                  </a:cxn>
                  <a:cxn ang="0">
                    <a:pos x="connsiteX1772" y="connsiteY1772"/>
                  </a:cxn>
                  <a:cxn ang="0">
                    <a:pos x="connsiteX1773" y="connsiteY1773"/>
                  </a:cxn>
                  <a:cxn ang="0">
                    <a:pos x="connsiteX1774" y="connsiteY1774"/>
                  </a:cxn>
                  <a:cxn ang="0">
                    <a:pos x="connsiteX1775" y="connsiteY1775"/>
                  </a:cxn>
                  <a:cxn ang="0">
                    <a:pos x="connsiteX1776" y="connsiteY1776"/>
                  </a:cxn>
                  <a:cxn ang="0">
                    <a:pos x="connsiteX1777" y="connsiteY1777"/>
                  </a:cxn>
                  <a:cxn ang="0">
                    <a:pos x="connsiteX1778" y="connsiteY1778"/>
                  </a:cxn>
                  <a:cxn ang="0">
                    <a:pos x="connsiteX1779" y="connsiteY1779"/>
                  </a:cxn>
                  <a:cxn ang="0">
                    <a:pos x="connsiteX1780" y="connsiteY1780"/>
                  </a:cxn>
                  <a:cxn ang="0">
                    <a:pos x="connsiteX1781" y="connsiteY1781"/>
                  </a:cxn>
                  <a:cxn ang="0">
                    <a:pos x="connsiteX1782" y="connsiteY1782"/>
                  </a:cxn>
                  <a:cxn ang="0">
                    <a:pos x="connsiteX1783" y="connsiteY1783"/>
                  </a:cxn>
                  <a:cxn ang="0">
                    <a:pos x="connsiteX1784" y="connsiteY1784"/>
                  </a:cxn>
                  <a:cxn ang="0">
                    <a:pos x="connsiteX1785" y="connsiteY1785"/>
                  </a:cxn>
                  <a:cxn ang="0">
                    <a:pos x="connsiteX1786" y="connsiteY1786"/>
                  </a:cxn>
                  <a:cxn ang="0">
                    <a:pos x="connsiteX1787" y="connsiteY1787"/>
                  </a:cxn>
                  <a:cxn ang="0">
                    <a:pos x="connsiteX1788" y="connsiteY1788"/>
                  </a:cxn>
                  <a:cxn ang="0">
                    <a:pos x="connsiteX1789" y="connsiteY1789"/>
                  </a:cxn>
                  <a:cxn ang="0">
                    <a:pos x="connsiteX1790" y="connsiteY1790"/>
                  </a:cxn>
                  <a:cxn ang="0">
                    <a:pos x="connsiteX1791" y="connsiteY1791"/>
                  </a:cxn>
                  <a:cxn ang="0">
                    <a:pos x="connsiteX1792" y="connsiteY1792"/>
                  </a:cxn>
                  <a:cxn ang="0">
                    <a:pos x="connsiteX1793" y="connsiteY1793"/>
                  </a:cxn>
                  <a:cxn ang="0">
                    <a:pos x="connsiteX1794" y="connsiteY1794"/>
                  </a:cxn>
                  <a:cxn ang="0">
                    <a:pos x="connsiteX1795" y="connsiteY1795"/>
                  </a:cxn>
                  <a:cxn ang="0">
                    <a:pos x="connsiteX1796" y="connsiteY1796"/>
                  </a:cxn>
                  <a:cxn ang="0">
                    <a:pos x="connsiteX1797" y="connsiteY1797"/>
                  </a:cxn>
                  <a:cxn ang="0">
                    <a:pos x="connsiteX1798" y="connsiteY1798"/>
                  </a:cxn>
                  <a:cxn ang="0">
                    <a:pos x="connsiteX1799" y="connsiteY1799"/>
                  </a:cxn>
                  <a:cxn ang="0">
                    <a:pos x="connsiteX1800" y="connsiteY1800"/>
                  </a:cxn>
                  <a:cxn ang="0">
                    <a:pos x="connsiteX1801" y="connsiteY1801"/>
                  </a:cxn>
                  <a:cxn ang="0">
                    <a:pos x="connsiteX1802" y="connsiteY1802"/>
                  </a:cxn>
                  <a:cxn ang="0">
                    <a:pos x="connsiteX1803" y="connsiteY1803"/>
                  </a:cxn>
                  <a:cxn ang="0">
                    <a:pos x="connsiteX1804" y="connsiteY1804"/>
                  </a:cxn>
                  <a:cxn ang="0">
                    <a:pos x="connsiteX1805" y="connsiteY1805"/>
                  </a:cxn>
                  <a:cxn ang="0">
                    <a:pos x="connsiteX1806" y="connsiteY1806"/>
                  </a:cxn>
                  <a:cxn ang="0">
                    <a:pos x="connsiteX1807" y="connsiteY1807"/>
                  </a:cxn>
                  <a:cxn ang="0">
                    <a:pos x="connsiteX1808" y="connsiteY1808"/>
                  </a:cxn>
                  <a:cxn ang="0">
                    <a:pos x="connsiteX1809" y="connsiteY1809"/>
                  </a:cxn>
                  <a:cxn ang="0">
                    <a:pos x="connsiteX1810" y="connsiteY1810"/>
                  </a:cxn>
                  <a:cxn ang="0">
                    <a:pos x="connsiteX1811" y="connsiteY1811"/>
                  </a:cxn>
                  <a:cxn ang="0">
                    <a:pos x="connsiteX1812" y="connsiteY1812"/>
                  </a:cxn>
                  <a:cxn ang="0">
                    <a:pos x="connsiteX1813" y="connsiteY1813"/>
                  </a:cxn>
                  <a:cxn ang="0">
                    <a:pos x="connsiteX1814" y="connsiteY1814"/>
                  </a:cxn>
                  <a:cxn ang="0">
                    <a:pos x="connsiteX1815" y="connsiteY1815"/>
                  </a:cxn>
                  <a:cxn ang="0">
                    <a:pos x="connsiteX1816" y="connsiteY1816"/>
                  </a:cxn>
                  <a:cxn ang="0">
                    <a:pos x="connsiteX1817" y="connsiteY1817"/>
                  </a:cxn>
                  <a:cxn ang="0">
                    <a:pos x="connsiteX1818" y="connsiteY1818"/>
                  </a:cxn>
                  <a:cxn ang="0">
                    <a:pos x="connsiteX1819" y="connsiteY1819"/>
                  </a:cxn>
                  <a:cxn ang="0">
                    <a:pos x="connsiteX1820" y="connsiteY1820"/>
                  </a:cxn>
                  <a:cxn ang="0">
                    <a:pos x="connsiteX1821" y="connsiteY1821"/>
                  </a:cxn>
                  <a:cxn ang="0">
                    <a:pos x="connsiteX1822" y="connsiteY1822"/>
                  </a:cxn>
                  <a:cxn ang="0">
                    <a:pos x="connsiteX1823" y="connsiteY1823"/>
                  </a:cxn>
                  <a:cxn ang="0">
                    <a:pos x="connsiteX1824" y="connsiteY1824"/>
                  </a:cxn>
                  <a:cxn ang="0">
                    <a:pos x="connsiteX1825" y="connsiteY1825"/>
                  </a:cxn>
                  <a:cxn ang="0">
                    <a:pos x="connsiteX1826" y="connsiteY1826"/>
                  </a:cxn>
                  <a:cxn ang="0">
                    <a:pos x="connsiteX1827" y="connsiteY1827"/>
                  </a:cxn>
                  <a:cxn ang="0">
                    <a:pos x="connsiteX1828" y="connsiteY1828"/>
                  </a:cxn>
                  <a:cxn ang="0">
                    <a:pos x="connsiteX1829" y="connsiteY1829"/>
                  </a:cxn>
                  <a:cxn ang="0">
                    <a:pos x="connsiteX1830" y="connsiteY1830"/>
                  </a:cxn>
                  <a:cxn ang="0">
                    <a:pos x="connsiteX1831" y="connsiteY1831"/>
                  </a:cxn>
                  <a:cxn ang="0">
                    <a:pos x="connsiteX1832" y="connsiteY1832"/>
                  </a:cxn>
                  <a:cxn ang="0">
                    <a:pos x="connsiteX1833" y="connsiteY1833"/>
                  </a:cxn>
                  <a:cxn ang="0">
                    <a:pos x="connsiteX1834" y="connsiteY1834"/>
                  </a:cxn>
                  <a:cxn ang="0">
                    <a:pos x="connsiteX1835" y="connsiteY1835"/>
                  </a:cxn>
                  <a:cxn ang="0">
                    <a:pos x="connsiteX1836" y="connsiteY1836"/>
                  </a:cxn>
                  <a:cxn ang="0">
                    <a:pos x="connsiteX1837" y="connsiteY1837"/>
                  </a:cxn>
                  <a:cxn ang="0">
                    <a:pos x="connsiteX1838" y="connsiteY1838"/>
                  </a:cxn>
                  <a:cxn ang="0">
                    <a:pos x="connsiteX1839" y="connsiteY1839"/>
                  </a:cxn>
                  <a:cxn ang="0">
                    <a:pos x="connsiteX1840" y="connsiteY1840"/>
                  </a:cxn>
                  <a:cxn ang="0">
                    <a:pos x="connsiteX1841" y="connsiteY1841"/>
                  </a:cxn>
                  <a:cxn ang="0">
                    <a:pos x="connsiteX1842" y="connsiteY1842"/>
                  </a:cxn>
                  <a:cxn ang="0">
                    <a:pos x="connsiteX1843" y="connsiteY1843"/>
                  </a:cxn>
                  <a:cxn ang="0">
                    <a:pos x="connsiteX1844" y="connsiteY1844"/>
                  </a:cxn>
                  <a:cxn ang="0">
                    <a:pos x="connsiteX1845" y="connsiteY1845"/>
                  </a:cxn>
                  <a:cxn ang="0">
                    <a:pos x="connsiteX1846" y="connsiteY1846"/>
                  </a:cxn>
                  <a:cxn ang="0">
                    <a:pos x="connsiteX1847" y="connsiteY1847"/>
                  </a:cxn>
                  <a:cxn ang="0">
                    <a:pos x="connsiteX1848" y="connsiteY1848"/>
                  </a:cxn>
                  <a:cxn ang="0">
                    <a:pos x="connsiteX1849" y="connsiteY1849"/>
                  </a:cxn>
                  <a:cxn ang="0">
                    <a:pos x="connsiteX1850" y="connsiteY1850"/>
                  </a:cxn>
                  <a:cxn ang="0">
                    <a:pos x="connsiteX1851" y="connsiteY1851"/>
                  </a:cxn>
                  <a:cxn ang="0">
                    <a:pos x="connsiteX1852" y="connsiteY1852"/>
                  </a:cxn>
                  <a:cxn ang="0">
                    <a:pos x="connsiteX1853" y="connsiteY1853"/>
                  </a:cxn>
                  <a:cxn ang="0">
                    <a:pos x="connsiteX1854" y="connsiteY1854"/>
                  </a:cxn>
                  <a:cxn ang="0">
                    <a:pos x="connsiteX1855" y="connsiteY1855"/>
                  </a:cxn>
                  <a:cxn ang="0">
                    <a:pos x="connsiteX1856" y="connsiteY1856"/>
                  </a:cxn>
                  <a:cxn ang="0">
                    <a:pos x="connsiteX1857" y="connsiteY1857"/>
                  </a:cxn>
                  <a:cxn ang="0">
                    <a:pos x="connsiteX1858" y="connsiteY1858"/>
                  </a:cxn>
                  <a:cxn ang="0">
                    <a:pos x="connsiteX1859" y="connsiteY1859"/>
                  </a:cxn>
                  <a:cxn ang="0">
                    <a:pos x="connsiteX1860" y="connsiteY1860"/>
                  </a:cxn>
                  <a:cxn ang="0">
                    <a:pos x="connsiteX1861" y="connsiteY1861"/>
                  </a:cxn>
                  <a:cxn ang="0">
                    <a:pos x="connsiteX1862" y="connsiteY1862"/>
                  </a:cxn>
                  <a:cxn ang="0">
                    <a:pos x="connsiteX1863" y="connsiteY1863"/>
                  </a:cxn>
                  <a:cxn ang="0">
                    <a:pos x="connsiteX1864" y="connsiteY1864"/>
                  </a:cxn>
                  <a:cxn ang="0">
                    <a:pos x="connsiteX1865" y="connsiteY1865"/>
                  </a:cxn>
                  <a:cxn ang="0">
                    <a:pos x="connsiteX1866" y="connsiteY1866"/>
                  </a:cxn>
                  <a:cxn ang="0">
                    <a:pos x="connsiteX1867" y="connsiteY1867"/>
                  </a:cxn>
                  <a:cxn ang="0">
                    <a:pos x="connsiteX1868" y="connsiteY1868"/>
                  </a:cxn>
                  <a:cxn ang="0">
                    <a:pos x="connsiteX1869" y="connsiteY1869"/>
                  </a:cxn>
                  <a:cxn ang="0">
                    <a:pos x="connsiteX1870" y="connsiteY1870"/>
                  </a:cxn>
                  <a:cxn ang="0">
                    <a:pos x="connsiteX1871" y="connsiteY1871"/>
                  </a:cxn>
                  <a:cxn ang="0">
                    <a:pos x="connsiteX1872" y="connsiteY1872"/>
                  </a:cxn>
                  <a:cxn ang="0">
                    <a:pos x="connsiteX1873" y="connsiteY1873"/>
                  </a:cxn>
                  <a:cxn ang="0">
                    <a:pos x="connsiteX1874" y="connsiteY1874"/>
                  </a:cxn>
                  <a:cxn ang="0">
                    <a:pos x="connsiteX1875" y="connsiteY1875"/>
                  </a:cxn>
                  <a:cxn ang="0">
                    <a:pos x="connsiteX1876" y="connsiteY1876"/>
                  </a:cxn>
                  <a:cxn ang="0">
                    <a:pos x="connsiteX1877" y="connsiteY1877"/>
                  </a:cxn>
                  <a:cxn ang="0">
                    <a:pos x="connsiteX1878" y="connsiteY1878"/>
                  </a:cxn>
                  <a:cxn ang="0">
                    <a:pos x="connsiteX1879" y="connsiteY1879"/>
                  </a:cxn>
                  <a:cxn ang="0">
                    <a:pos x="connsiteX1880" y="connsiteY1880"/>
                  </a:cxn>
                  <a:cxn ang="0">
                    <a:pos x="connsiteX1881" y="connsiteY1881"/>
                  </a:cxn>
                  <a:cxn ang="0">
                    <a:pos x="connsiteX1882" y="connsiteY1882"/>
                  </a:cxn>
                  <a:cxn ang="0">
                    <a:pos x="connsiteX1883" y="connsiteY1883"/>
                  </a:cxn>
                  <a:cxn ang="0">
                    <a:pos x="connsiteX1884" y="connsiteY1884"/>
                  </a:cxn>
                  <a:cxn ang="0">
                    <a:pos x="connsiteX1885" y="connsiteY1885"/>
                  </a:cxn>
                  <a:cxn ang="0">
                    <a:pos x="connsiteX1886" y="connsiteY1886"/>
                  </a:cxn>
                  <a:cxn ang="0">
                    <a:pos x="connsiteX1887" y="connsiteY1887"/>
                  </a:cxn>
                  <a:cxn ang="0">
                    <a:pos x="connsiteX1888" y="connsiteY1888"/>
                  </a:cxn>
                  <a:cxn ang="0">
                    <a:pos x="connsiteX1889" y="connsiteY1889"/>
                  </a:cxn>
                  <a:cxn ang="0">
                    <a:pos x="connsiteX1890" y="connsiteY1890"/>
                  </a:cxn>
                  <a:cxn ang="0">
                    <a:pos x="connsiteX1891" y="connsiteY1891"/>
                  </a:cxn>
                  <a:cxn ang="0">
                    <a:pos x="connsiteX1892" y="connsiteY1892"/>
                  </a:cxn>
                  <a:cxn ang="0">
                    <a:pos x="connsiteX1893" y="connsiteY1893"/>
                  </a:cxn>
                  <a:cxn ang="0">
                    <a:pos x="connsiteX1894" y="connsiteY1894"/>
                  </a:cxn>
                  <a:cxn ang="0">
                    <a:pos x="connsiteX1895" y="connsiteY1895"/>
                  </a:cxn>
                  <a:cxn ang="0">
                    <a:pos x="connsiteX1896" y="connsiteY1896"/>
                  </a:cxn>
                  <a:cxn ang="0">
                    <a:pos x="connsiteX1897" y="connsiteY1897"/>
                  </a:cxn>
                  <a:cxn ang="0">
                    <a:pos x="connsiteX1898" y="connsiteY1898"/>
                  </a:cxn>
                  <a:cxn ang="0">
                    <a:pos x="connsiteX1899" y="connsiteY1899"/>
                  </a:cxn>
                  <a:cxn ang="0">
                    <a:pos x="connsiteX1900" y="connsiteY1900"/>
                  </a:cxn>
                  <a:cxn ang="0">
                    <a:pos x="connsiteX1901" y="connsiteY1901"/>
                  </a:cxn>
                  <a:cxn ang="0">
                    <a:pos x="connsiteX1902" y="connsiteY1902"/>
                  </a:cxn>
                  <a:cxn ang="0">
                    <a:pos x="connsiteX1903" y="connsiteY1903"/>
                  </a:cxn>
                  <a:cxn ang="0">
                    <a:pos x="connsiteX1904" y="connsiteY1904"/>
                  </a:cxn>
                  <a:cxn ang="0">
                    <a:pos x="connsiteX1905" y="connsiteY1905"/>
                  </a:cxn>
                  <a:cxn ang="0">
                    <a:pos x="connsiteX1906" y="connsiteY1906"/>
                  </a:cxn>
                  <a:cxn ang="0">
                    <a:pos x="connsiteX1907" y="connsiteY1907"/>
                  </a:cxn>
                  <a:cxn ang="0">
                    <a:pos x="connsiteX1908" y="connsiteY1908"/>
                  </a:cxn>
                  <a:cxn ang="0">
                    <a:pos x="connsiteX1909" y="connsiteY1909"/>
                  </a:cxn>
                  <a:cxn ang="0">
                    <a:pos x="connsiteX1910" y="connsiteY1910"/>
                  </a:cxn>
                  <a:cxn ang="0">
                    <a:pos x="connsiteX1911" y="connsiteY1911"/>
                  </a:cxn>
                  <a:cxn ang="0">
                    <a:pos x="connsiteX1912" y="connsiteY1912"/>
                  </a:cxn>
                  <a:cxn ang="0">
                    <a:pos x="connsiteX1913" y="connsiteY1913"/>
                  </a:cxn>
                  <a:cxn ang="0">
                    <a:pos x="connsiteX1914" y="connsiteY1914"/>
                  </a:cxn>
                  <a:cxn ang="0">
                    <a:pos x="connsiteX1915" y="connsiteY1915"/>
                  </a:cxn>
                  <a:cxn ang="0">
                    <a:pos x="connsiteX1916" y="connsiteY1916"/>
                  </a:cxn>
                  <a:cxn ang="0">
                    <a:pos x="connsiteX1917" y="connsiteY1917"/>
                  </a:cxn>
                  <a:cxn ang="0">
                    <a:pos x="connsiteX1918" y="connsiteY1918"/>
                  </a:cxn>
                  <a:cxn ang="0">
                    <a:pos x="connsiteX1919" y="connsiteY1919"/>
                  </a:cxn>
                  <a:cxn ang="0">
                    <a:pos x="connsiteX1920" y="connsiteY1920"/>
                  </a:cxn>
                  <a:cxn ang="0">
                    <a:pos x="connsiteX1921" y="connsiteY1921"/>
                  </a:cxn>
                  <a:cxn ang="0">
                    <a:pos x="connsiteX1922" y="connsiteY1922"/>
                  </a:cxn>
                  <a:cxn ang="0">
                    <a:pos x="connsiteX1923" y="connsiteY1923"/>
                  </a:cxn>
                  <a:cxn ang="0">
                    <a:pos x="connsiteX1924" y="connsiteY1924"/>
                  </a:cxn>
                  <a:cxn ang="0">
                    <a:pos x="connsiteX1925" y="connsiteY1925"/>
                  </a:cxn>
                  <a:cxn ang="0">
                    <a:pos x="connsiteX1926" y="connsiteY1926"/>
                  </a:cxn>
                  <a:cxn ang="0">
                    <a:pos x="connsiteX1927" y="connsiteY1927"/>
                  </a:cxn>
                  <a:cxn ang="0">
                    <a:pos x="connsiteX1928" y="connsiteY1928"/>
                  </a:cxn>
                  <a:cxn ang="0">
                    <a:pos x="connsiteX1929" y="connsiteY1929"/>
                  </a:cxn>
                  <a:cxn ang="0">
                    <a:pos x="connsiteX1930" y="connsiteY1930"/>
                  </a:cxn>
                  <a:cxn ang="0">
                    <a:pos x="connsiteX1931" y="connsiteY1931"/>
                  </a:cxn>
                  <a:cxn ang="0">
                    <a:pos x="connsiteX1932" y="connsiteY1932"/>
                  </a:cxn>
                  <a:cxn ang="0">
                    <a:pos x="connsiteX1933" y="connsiteY1933"/>
                  </a:cxn>
                  <a:cxn ang="0">
                    <a:pos x="connsiteX1934" y="connsiteY1934"/>
                  </a:cxn>
                  <a:cxn ang="0">
                    <a:pos x="connsiteX1935" y="connsiteY1935"/>
                  </a:cxn>
                  <a:cxn ang="0">
                    <a:pos x="connsiteX1936" y="connsiteY1936"/>
                  </a:cxn>
                  <a:cxn ang="0">
                    <a:pos x="connsiteX1937" y="connsiteY1937"/>
                  </a:cxn>
                  <a:cxn ang="0">
                    <a:pos x="connsiteX1938" y="connsiteY1938"/>
                  </a:cxn>
                  <a:cxn ang="0">
                    <a:pos x="connsiteX1939" y="connsiteY1939"/>
                  </a:cxn>
                  <a:cxn ang="0">
                    <a:pos x="connsiteX1940" y="connsiteY1940"/>
                  </a:cxn>
                  <a:cxn ang="0">
                    <a:pos x="connsiteX1941" y="connsiteY1941"/>
                  </a:cxn>
                  <a:cxn ang="0">
                    <a:pos x="connsiteX1942" y="connsiteY1942"/>
                  </a:cxn>
                  <a:cxn ang="0">
                    <a:pos x="connsiteX1943" y="connsiteY1943"/>
                  </a:cxn>
                  <a:cxn ang="0">
                    <a:pos x="connsiteX1944" y="connsiteY1944"/>
                  </a:cxn>
                  <a:cxn ang="0">
                    <a:pos x="connsiteX1945" y="connsiteY1945"/>
                  </a:cxn>
                  <a:cxn ang="0">
                    <a:pos x="connsiteX1946" y="connsiteY1946"/>
                  </a:cxn>
                  <a:cxn ang="0">
                    <a:pos x="connsiteX1947" y="connsiteY1947"/>
                  </a:cxn>
                  <a:cxn ang="0">
                    <a:pos x="connsiteX1948" y="connsiteY1948"/>
                  </a:cxn>
                  <a:cxn ang="0">
                    <a:pos x="connsiteX1949" y="connsiteY1949"/>
                  </a:cxn>
                  <a:cxn ang="0">
                    <a:pos x="connsiteX1950" y="connsiteY1950"/>
                  </a:cxn>
                  <a:cxn ang="0">
                    <a:pos x="connsiteX1951" y="connsiteY1951"/>
                  </a:cxn>
                  <a:cxn ang="0">
                    <a:pos x="connsiteX1952" y="connsiteY1952"/>
                  </a:cxn>
                  <a:cxn ang="0">
                    <a:pos x="connsiteX1953" y="connsiteY1953"/>
                  </a:cxn>
                  <a:cxn ang="0">
                    <a:pos x="connsiteX1954" y="connsiteY1954"/>
                  </a:cxn>
                  <a:cxn ang="0">
                    <a:pos x="connsiteX1955" y="connsiteY1955"/>
                  </a:cxn>
                  <a:cxn ang="0">
                    <a:pos x="connsiteX1956" y="connsiteY1956"/>
                  </a:cxn>
                  <a:cxn ang="0">
                    <a:pos x="connsiteX1957" y="connsiteY1957"/>
                  </a:cxn>
                  <a:cxn ang="0">
                    <a:pos x="connsiteX1958" y="connsiteY1958"/>
                  </a:cxn>
                  <a:cxn ang="0">
                    <a:pos x="connsiteX1959" y="connsiteY1959"/>
                  </a:cxn>
                  <a:cxn ang="0">
                    <a:pos x="connsiteX1960" y="connsiteY1960"/>
                  </a:cxn>
                  <a:cxn ang="0">
                    <a:pos x="connsiteX1961" y="connsiteY1961"/>
                  </a:cxn>
                  <a:cxn ang="0">
                    <a:pos x="connsiteX1962" y="connsiteY1962"/>
                  </a:cxn>
                  <a:cxn ang="0">
                    <a:pos x="connsiteX1963" y="connsiteY1963"/>
                  </a:cxn>
                  <a:cxn ang="0">
                    <a:pos x="connsiteX1964" y="connsiteY1964"/>
                  </a:cxn>
                  <a:cxn ang="0">
                    <a:pos x="connsiteX1965" y="connsiteY1965"/>
                  </a:cxn>
                  <a:cxn ang="0">
                    <a:pos x="connsiteX1966" y="connsiteY1966"/>
                  </a:cxn>
                  <a:cxn ang="0">
                    <a:pos x="connsiteX1967" y="connsiteY1967"/>
                  </a:cxn>
                  <a:cxn ang="0">
                    <a:pos x="connsiteX1968" y="connsiteY1968"/>
                  </a:cxn>
                  <a:cxn ang="0">
                    <a:pos x="connsiteX1969" y="connsiteY1969"/>
                  </a:cxn>
                  <a:cxn ang="0">
                    <a:pos x="connsiteX1970" y="connsiteY1970"/>
                  </a:cxn>
                  <a:cxn ang="0">
                    <a:pos x="connsiteX1971" y="connsiteY1971"/>
                  </a:cxn>
                  <a:cxn ang="0">
                    <a:pos x="connsiteX1972" y="connsiteY1972"/>
                  </a:cxn>
                  <a:cxn ang="0">
                    <a:pos x="connsiteX1973" y="connsiteY1973"/>
                  </a:cxn>
                  <a:cxn ang="0">
                    <a:pos x="connsiteX1974" y="connsiteY1974"/>
                  </a:cxn>
                  <a:cxn ang="0">
                    <a:pos x="connsiteX1975" y="connsiteY1975"/>
                  </a:cxn>
                  <a:cxn ang="0">
                    <a:pos x="connsiteX1976" y="connsiteY1976"/>
                  </a:cxn>
                  <a:cxn ang="0">
                    <a:pos x="connsiteX1977" y="connsiteY1977"/>
                  </a:cxn>
                  <a:cxn ang="0">
                    <a:pos x="connsiteX1978" y="connsiteY1978"/>
                  </a:cxn>
                  <a:cxn ang="0">
                    <a:pos x="connsiteX1979" y="connsiteY1979"/>
                  </a:cxn>
                  <a:cxn ang="0">
                    <a:pos x="connsiteX1980" y="connsiteY1980"/>
                  </a:cxn>
                  <a:cxn ang="0">
                    <a:pos x="connsiteX1981" y="connsiteY1981"/>
                  </a:cxn>
                  <a:cxn ang="0">
                    <a:pos x="connsiteX1982" y="connsiteY1982"/>
                  </a:cxn>
                  <a:cxn ang="0">
                    <a:pos x="connsiteX1983" y="connsiteY1983"/>
                  </a:cxn>
                  <a:cxn ang="0">
                    <a:pos x="connsiteX1984" y="connsiteY1984"/>
                  </a:cxn>
                  <a:cxn ang="0">
                    <a:pos x="connsiteX1985" y="connsiteY1985"/>
                  </a:cxn>
                  <a:cxn ang="0">
                    <a:pos x="connsiteX1986" y="connsiteY1986"/>
                  </a:cxn>
                  <a:cxn ang="0">
                    <a:pos x="connsiteX1987" y="connsiteY1987"/>
                  </a:cxn>
                  <a:cxn ang="0">
                    <a:pos x="connsiteX1988" y="connsiteY1988"/>
                  </a:cxn>
                </a:cxnLst>
                <a:rect l="l" t="t" r="r" b="b"/>
                <a:pathLst>
                  <a:path w="1580086" h="825009">
                    <a:moveTo>
                      <a:pt x="1291770" y="820373"/>
                    </a:moveTo>
                    <a:cubicBezTo>
                      <a:pt x="1295150" y="820533"/>
                      <a:pt x="1298442" y="821609"/>
                      <a:pt x="1300849" y="823566"/>
                    </a:cubicBezTo>
                    <a:lnTo>
                      <a:pt x="1302623" y="825009"/>
                    </a:lnTo>
                    <a:lnTo>
                      <a:pt x="1278445" y="825009"/>
                    </a:lnTo>
                    <a:lnTo>
                      <a:pt x="1282178" y="822683"/>
                    </a:lnTo>
                    <a:cubicBezTo>
                      <a:pt x="1284928" y="820970"/>
                      <a:pt x="1288393" y="820213"/>
                      <a:pt x="1291770" y="820373"/>
                    </a:cubicBezTo>
                    <a:close/>
                    <a:moveTo>
                      <a:pt x="512251" y="820373"/>
                    </a:moveTo>
                    <a:cubicBezTo>
                      <a:pt x="515630" y="820533"/>
                      <a:pt x="518923" y="821609"/>
                      <a:pt x="521330" y="823566"/>
                    </a:cubicBezTo>
                    <a:lnTo>
                      <a:pt x="523104" y="825009"/>
                    </a:lnTo>
                    <a:lnTo>
                      <a:pt x="498926" y="825009"/>
                    </a:lnTo>
                    <a:lnTo>
                      <a:pt x="502658" y="822683"/>
                    </a:lnTo>
                    <a:cubicBezTo>
                      <a:pt x="505408" y="820970"/>
                      <a:pt x="508873" y="820213"/>
                      <a:pt x="512251" y="820373"/>
                    </a:cubicBezTo>
                    <a:close/>
                    <a:moveTo>
                      <a:pt x="913000" y="795414"/>
                    </a:moveTo>
                    <a:cubicBezTo>
                      <a:pt x="916544" y="795414"/>
                      <a:pt x="920090" y="796377"/>
                      <a:pt x="922795" y="798303"/>
                    </a:cubicBezTo>
                    <a:lnTo>
                      <a:pt x="949058" y="816999"/>
                    </a:lnTo>
                    <a:lnTo>
                      <a:pt x="949058" y="825009"/>
                    </a:lnTo>
                    <a:lnTo>
                      <a:pt x="897915" y="825009"/>
                    </a:lnTo>
                    <a:lnTo>
                      <a:pt x="891597" y="820512"/>
                    </a:lnTo>
                    <a:cubicBezTo>
                      <a:pt x="886188" y="816660"/>
                      <a:pt x="886188" y="810416"/>
                      <a:pt x="891597" y="806566"/>
                    </a:cubicBezTo>
                    <a:lnTo>
                      <a:pt x="903206" y="798303"/>
                    </a:lnTo>
                    <a:cubicBezTo>
                      <a:pt x="905910" y="796377"/>
                      <a:pt x="909455" y="795414"/>
                      <a:pt x="913000" y="795414"/>
                    </a:cubicBezTo>
                    <a:close/>
                    <a:moveTo>
                      <a:pt x="133480" y="795414"/>
                    </a:moveTo>
                    <a:cubicBezTo>
                      <a:pt x="137024" y="795414"/>
                      <a:pt x="140571" y="796377"/>
                      <a:pt x="143276" y="798303"/>
                    </a:cubicBezTo>
                    <a:lnTo>
                      <a:pt x="169539" y="816999"/>
                    </a:lnTo>
                    <a:lnTo>
                      <a:pt x="169539" y="825009"/>
                    </a:lnTo>
                    <a:lnTo>
                      <a:pt x="118396" y="825009"/>
                    </a:lnTo>
                    <a:lnTo>
                      <a:pt x="112078" y="820512"/>
                    </a:lnTo>
                    <a:cubicBezTo>
                      <a:pt x="106668" y="816660"/>
                      <a:pt x="106668" y="810416"/>
                      <a:pt x="112078" y="806566"/>
                    </a:cubicBezTo>
                    <a:lnTo>
                      <a:pt x="123686" y="798303"/>
                    </a:lnTo>
                    <a:cubicBezTo>
                      <a:pt x="126391" y="796377"/>
                      <a:pt x="129935" y="795414"/>
                      <a:pt x="133480" y="795414"/>
                    </a:cubicBezTo>
                    <a:close/>
                    <a:moveTo>
                      <a:pt x="1034690" y="785006"/>
                    </a:moveTo>
                    <a:cubicBezTo>
                      <a:pt x="1038923" y="785006"/>
                      <a:pt x="1043154" y="786155"/>
                      <a:pt x="1046382" y="788454"/>
                    </a:cubicBezTo>
                    <a:lnTo>
                      <a:pt x="1093230" y="821802"/>
                    </a:lnTo>
                    <a:lnTo>
                      <a:pt x="1093230" y="825009"/>
                    </a:lnTo>
                    <a:lnTo>
                      <a:pt x="971648" y="825009"/>
                    </a:lnTo>
                    <a:lnTo>
                      <a:pt x="1023000" y="788454"/>
                    </a:lnTo>
                    <a:cubicBezTo>
                      <a:pt x="1026228" y="786157"/>
                      <a:pt x="1030459" y="785006"/>
                      <a:pt x="1034690" y="785006"/>
                    </a:cubicBezTo>
                    <a:close/>
                    <a:moveTo>
                      <a:pt x="255172" y="785006"/>
                    </a:moveTo>
                    <a:cubicBezTo>
                      <a:pt x="259403" y="785006"/>
                      <a:pt x="263635" y="786155"/>
                      <a:pt x="266863" y="788454"/>
                    </a:cubicBezTo>
                    <a:lnTo>
                      <a:pt x="313711" y="821802"/>
                    </a:lnTo>
                    <a:lnTo>
                      <a:pt x="313711" y="825009"/>
                    </a:lnTo>
                    <a:lnTo>
                      <a:pt x="192129" y="825009"/>
                    </a:lnTo>
                    <a:lnTo>
                      <a:pt x="243480" y="788454"/>
                    </a:lnTo>
                    <a:cubicBezTo>
                      <a:pt x="246709" y="786157"/>
                      <a:pt x="250939" y="785006"/>
                      <a:pt x="255172" y="785006"/>
                    </a:cubicBezTo>
                    <a:close/>
                    <a:moveTo>
                      <a:pt x="1292038" y="784696"/>
                    </a:moveTo>
                    <a:cubicBezTo>
                      <a:pt x="1294441" y="785167"/>
                      <a:pt x="1296591" y="786290"/>
                      <a:pt x="1297921" y="787954"/>
                    </a:cubicBezTo>
                    <a:lnTo>
                      <a:pt x="1305363" y="797273"/>
                    </a:lnTo>
                    <a:cubicBezTo>
                      <a:pt x="1308020" y="800601"/>
                      <a:pt x="1306384" y="804832"/>
                      <a:pt x="1301710" y="806724"/>
                    </a:cubicBezTo>
                    <a:lnTo>
                      <a:pt x="1288889" y="811913"/>
                    </a:lnTo>
                    <a:cubicBezTo>
                      <a:pt x="1284213" y="813804"/>
                      <a:pt x="1278269" y="812641"/>
                      <a:pt x="1275612" y="809313"/>
                    </a:cubicBezTo>
                    <a:lnTo>
                      <a:pt x="1268170" y="799993"/>
                    </a:lnTo>
                    <a:cubicBezTo>
                      <a:pt x="1265511" y="796666"/>
                      <a:pt x="1267148" y="792434"/>
                      <a:pt x="1271823" y="790543"/>
                    </a:cubicBezTo>
                    <a:lnTo>
                      <a:pt x="1284643" y="785354"/>
                    </a:lnTo>
                    <a:cubicBezTo>
                      <a:pt x="1286980" y="784407"/>
                      <a:pt x="1289636" y="784227"/>
                      <a:pt x="1292038" y="784696"/>
                    </a:cubicBezTo>
                    <a:close/>
                    <a:moveTo>
                      <a:pt x="512519" y="784696"/>
                    </a:moveTo>
                    <a:cubicBezTo>
                      <a:pt x="514921" y="785167"/>
                      <a:pt x="517072" y="786290"/>
                      <a:pt x="518401" y="787954"/>
                    </a:cubicBezTo>
                    <a:lnTo>
                      <a:pt x="525844" y="797273"/>
                    </a:lnTo>
                    <a:cubicBezTo>
                      <a:pt x="528501" y="800601"/>
                      <a:pt x="526865" y="804832"/>
                      <a:pt x="522190" y="806724"/>
                    </a:cubicBezTo>
                    <a:lnTo>
                      <a:pt x="509369" y="811913"/>
                    </a:lnTo>
                    <a:cubicBezTo>
                      <a:pt x="504693" y="813804"/>
                      <a:pt x="498750" y="812641"/>
                      <a:pt x="496093" y="809313"/>
                    </a:cubicBezTo>
                    <a:lnTo>
                      <a:pt x="488650" y="799993"/>
                    </a:lnTo>
                    <a:cubicBezTo>
                      <a:pt x="485993" y="796666"/>
                      <a:pt x="487628" y="792434"/>
                      <a:pt x="492303" y="790543"/>
                    </a:cubicBezTo>
                    <a:lnTo>
                      <a:pt x="505123" y="785354"/>
                    </a:lnTo>
                    <a:cubicBezTo>
                      <a:pt x="507462" y="784407"/>
                      <a:pt x="510116" y="784227"/>
                      <a:pt x="512519" y="784696"/>
                    </a:cubicBezTo>
                    <a:close/>
                    <a:moveTo>
                      <a:pt x="1361524" y="778187"/>
                    </a:moveTo>
                    <a:cubicBezTo>
                      <a:pt x="1364454" y="777942"/>
                      <a:pt x="1367404" y="778110"/>
                      <a:pt x="1370205" y="778659"/>
                    </a:cubicBezTo>
                    <a:cubicBezTo>
                      <a:pt x="1375811" y="779756"/>
                      <a:pt x="1380827" y="782376"/>
                      <a:pt x="1383926" y="786258"/>
                    </a:cubicBezTo>
                    <a:lnTo>
                      <a:pt x="1401287" y="807995"/>
                    </a:lnTo>
                    <a:cubicBezTo>
                      <a:pt x="1404386" y="811876"/>
                      <a:pt x="1404982" y="816285"/>
                      <a:pt x="1403440" y="820274"/>
                    </a:cubicBezTo>
                    <a:lnTo>
                      <a:pt x="1398266" y="825009"/>
                    </a:lnTo>
                    <a:lnTo>
                      <a:pt x="1323046" y="825009"/>
                    </a:lnTo>
                    <a:lnTo>
                      <a:pt x="1314528" y="814343"/>
                    </a:lnTo>
                    <a:cubicBezTo>
                      <a:pt x="1308328" y="806580"/>
                      <a:pt x="1312143" y="796709"/>
                      <a:pt x="1323047" y="792295"/>
                    </a:cubicBezTo>
                    <a:lnTo>
                      <a:pt x="1352957" y="780192"/>
                    </a:lnTo>
                    <a:cubicBezTo>
                      <a:pt x="1355683" y="779089"/>
                      <a:pt x="1358594" y="778431"/>
                      <a:pt x="1361524" y="778187"/>
                    </a:cubicBezTo>
                    <a:close/>
                    <a:moveTo>
                      <a:pt x="582005" y="778187"/>
                    </a:moveTo>
                    <a:cubicBezTo>
                      <a:pt x="584934" y="777942"/>
                      <a:pt x="587884" y="778110"/>
                      <a:pt x="590687" y="778659"/>
                    </a:cubicBezTo>
                    <a:cubicBezTo>
                      <a:pt x="596291" y="779756"/>
                      <a:pt x="601307" y="782376"/>
                      <a:pt x="604408" y="786258"/>
                    </a:cubicBezTo>
                    <a:lnTo>
                      <a:pt x="621767" y="807995"/>
                    </a:lnTo>
                    <a:cubicBezTo>
                      <a:pt x="624867" y="811876"/>
                      <a:pt x="625463" y="816285"/>
                      <a:pt x="623921" y="820274"/>
                    </a:cubicBezTo>
                    <a:lnTo>
                      <a:pt x="618747" y="825009"/>
                    </a:lnTo>
                    <a:lnTo>
                      <a:pt x="543526" y="825009"/>
                    </a:lnTo>
                    <a:lnTo>
                      <a:pt x="535008" y="814343"/>
                    </a:lnTo>
                    <a:cubicBezTo>
                      <a:pt x="528808" y="806580"/>
                      <a:pt x="532623" y="796709"/>
                      <a:pt x="543529" y="792295"/>
                    </a:cubicBezTo>
                    <a:lnTo>
                      <a:pt x="573437" y="780192"/>
                    </a:lnTo>
                    <a:cubicBezTo>
                      <a:pt x="576163" y="779089"/>
                      <a:pt x="579074" y="778431"/>
                      <a:pt x="582005" y="778187"/>
                    </a:cubicBezTo>
                    <a:close/>
                    <a:moveTo>
                      <a:pt x="1374260" y="746235"/>
                    </a:moveTo>
                    <a:cubicBezTo>
                      <a:pt x="1376541" y="746307"/>
                      <a:pt x="1378782" y="746998"/>
                      <a:pt x="1380444" y="748291"/>
                    </a:cubicBezTo>
                    <a:lnTo>
                      <a:pt x="1387579" y="753843"/>
                    </a:lnTo>
                    <a:cubicBezTo>
                      <a:pt x="1390904" y="756429"/>
                      <a:pt x="1390654" y="760444"/>
                      <a:pt x="1387021" y="762811"/>
                    </a:cubicBezTo>
                    <a:lnTo>
                      <a:pt x="1379222" y="767891"/>
                    </a:lnTo>
                    <a:cubicBezTo>
                      <a:pt x="1375589" y="770257"/>
                      <a:pt x="1369948" y="770078"/>
                      <a:pt x="1366623" y="767492"/>
                    </a:cubicBezTo>
                    <a:lnTo>
                      <a:pt x="1359487" y="761941"/>
                    </a:lnTo>
                    <a:cubicBezTo>
                      <a:pt x="1356162" y="759355"/>
                      <a:pt x="1356414" y="755339"/>
                      <a:pt x="1360047" y="752972"/>
                    </a:cubicBezTo>
                    <a:lnTo>
                      <a:pt x="1367845" y="747893"/>
                    </a:lnTo>
                    <a:cubicBezTo>
                      <a:pt x="1369663" y="746709"/>
                      <a:pt x="1371979" y="746163"/>
                      <a:pt x="1374260" y="746235"/>
                    </a:cubicBezTo>
                    <a:close/>
                    <a:moveTo>
                      <a:pt x="594741" y="746235"/>
                    </a:moveTo>
                    <a:cubicBezTo>
                      <a:pt x="597022" y="746307"/>
                      <a:pt x="599262" y="746998"/>
                      <a:pt x="600925" y="748291"/>
                    </a:cubicBezTo>
                    <a:lnTo>
                      <a:pt x="608060" y="753843"/>
                    </a:lnTo>
                    <a:cubicBezTo>
                      <a:pt x="611385" y="756429"/>
                      <a:pt x="611134" y="760444"/>
                      <a:pt x="607501" y="762811"/>
                    </a:cubicBezTo>
                    <a:lnTo>
                      <a:pt x="599703" y="767891"/>
                    </a:lnTo>
                    <a:cubicBezTo>
                      <a:pt x="596069" y="770257"/>
                      <a:pt x="590429" y="770078"/>
                      <a:pt x="587103" y="767492"/>
                    </a:cubicBezTo>
                    <a:lnTo>
                      <a:pt x="579969" y="761941"/>
                    </a:lnTo>
                    <a:cubicBezTo>
                      <a:pt x="576644" y="759355"/>
                      <a:pt x="576894" y="755339"/>
                      <a:pt x="580527" y="752972"/>
                    </a:cubicBezTo>
                    <a:lnTo>
                      <a:pt x="588326" y="747893"/>
                    </a:lnTo>
                    <a:cubicBezTo>
                      <a:pt x="590143" y="746709"/>
                      <a:pt x="592461" y="746163"/>
                      <a:pt x="594741" y="746235"/>
                    </a:cubicBezTo>
                    <a:close/>
                    <a:moveTo>
                      <a:pt x="1322840" y="745597"/>
                    </a:moveTo>
                    <a:cubicBezTo>
                      <a:pt x="1326218" y="745757"/>
                      <a:pt x="1329511" y="746834"/>
                      <a:pt x="1331918" y="748791"/>
                    </a:cubicBezTo>
                    <a:lnTo>
                      <a:pt x="1345118" y="759527"/>
                    </a:lnTo>
                    <a:cubicBezTo>
                      <a:pt x="1349931" y="763440"/>
                      <a:pt x="1349374" y="769391"/>
                      <a:pt x="1343877" y="772817"/>
                    </a:cubicBezTo>
                    <a:lnTo>
                      <a:pt x="1324873" y="784659"/>
                    </a:lnTo>
                    <a:cubicBezTo>
                      <a:pt x="1319376" y="788085"/>
                      <a:pt x="1311016" y="787689"/>
                      <a:pt x="1306204" y="783776"/>
                    </a:cubicBezTo>
                    <a:lnTo>
                      <a:pt x="1293002" y="773040"/>
                    </a:lnTo>
                    <a:cubicBezTo>
                      <a:pt x="1288189" y="769126"/>
                      <a:pt x="1288746" y="763175"/>
                      <a:pt x="1294244" y="759749"/>
                    </a:cubicBezTo>
                    <a:lnTo>
                      <a:pt x="1313248" y="747908"/>
                    </a:lnTo>
                    <a:cubicBezTo>
                      <a:pt x="1315997" y="746195"/>
                      <a:pt x="1319461" y="745437"/>
                      <a:pt x="1322840" y="745597"/>
                    </a:cubicBezTo>
                    <a:close/>
                    <a:moveTo>
                      <a:pt x="543322" y="745597"/>
                    </a:moveTo>
                    <a:cubicBezTo>
                      <a:pt x="546700" y="745757"/>
                      <a:pt x="549992" y="746834"/>
                      <a:pt x="552399" y="748791"/>
                    </a:cubicBezTo>
                    <a:lnTo>
                      <a:pt x="565600" y="759527"/>
                    </a:lnTo>
                    <a:cubicBezTo>
                      <a:pt x="570412" y="763440"/>
                      <a:pt x="569856" y="769391"/>
                      <a:pt x="564357" y="772817"/>
                    </a:cubicBezTo>
                    <a:lnTo>
                      <a:pt x="545353" y="784659"/>
                    </a:lnTo>
                    <a:cubicBezTo>
                      <a:pt x="539856" y="788085"/>
                      <a:pt x="531496" y="787689"/>
                      <a:pt x="526684" y="783776"/>
                    </a:cubicBezTo>
                    <a:lnTo>
                      <a:pt x="513483" y="773040"/>
                    </a:lnTo>
                    <a:cubicBezTo>
                      <a:pt x="508671" y="769126"/>
                      <a:pt x="509226" y="763175"/>
                      <a:pt x="514724" y="759749"/>
                    </a:cubicBezTo>
                    <a:lnTo>
                      <a:pt x="533728" y="747908"/>
                    </a:lnTo>
                    <a:cubicBezTo>
                      <a:pt x="536477" y="746195"/>
                      <a:pt x="539942" y="745437"/>
                      <a:pt x="543322" y="745597"/>
                    </a:cubicBezTo>
                    <a:close/>
                    <a:moveTo>
                      <a:pt x="35001" y="736710"/>
                    </a:moveTo>
                    <a:lnTo>
                      <a:pt x="81095" y="769523"/>
                    </a:lnTo>
                    <a:cubicBezTo>
                      <a:pt x="92511" y="777650"/>
                      <a:pt x="98219" y="788301"/>
                      <a:pt x="98219" y="798952"/>
                    </a:cubicBezTo>
                    <a:lnTo>
                      <a:pt x="83057" y="825009"/>
                    </a:lnTo>
                    <a:lnTo>
                      <a:pt x="0" y="825009"/>
                    </a:lnTo>
                    <a:close/>
                    <a:moveTo>
                      <a:pt x="1138862" y="721670"/>
                    </a:moveTo>
                    <a:cubicBezTo>
                      <a:pt x="1147911" y="721670"/>
                      <a:pt x="1156964" y="724128"/>
                      <a:pt x="1163870" y="729044"/>
                    </a:cubicBezTo>
                    <a:lnTo>
                      <a:pt x="1249178" y="789772"/>
                    </a:lnTo>
                    <a:cubicBezTo>
                      <a:pt x="1256085" y="794688"/>
                      <a:pt x="1259538" y="801132"/>
                      <a:pt x="1259538" y="807575"/>
                    </a:cubicBezTo>
                    <a:lnTo>
                      <a:pt x="1249393" y="825009"/>
                    </a:lnTo>
                    <a:lnTo>
                      <a:pt x="1122885" y="825009"/>
                    </a:lnTo>
                    <a:lnTo>
                      <a:pt x="1075973" y="791615"/>
                    </a:lnTo>
                    <a:cubicBezTo>
                      <a:pt x="1062159" y="781783"/>
                      <a:pt x="1062161" y="765842"/>
                      <a:pt x="1075973" y="756009"/>
                    </a:cubicBezTo>
                    <a:lnTo>
                      <a:pt x="1113851" y="729044"/>
                    </a:lnTo>
                    <a:cubicBezTo>
                      <a:pt x="1120758" y="724128"/>
                      <a:pt x="1129809" y="721670"/>
                      <a:pt x="1138862" y="721670"/>
                    </a:cubicBezTo>
                    <a:close/>
                    <a:moveTo>
                      <a:pt x="359342" y="721670"/>
                    </a:moveTo>
                    <a:cubicBezTo>
                      <a:pt x="368393" y="721670"/>
                      <a:pt x="377445" y="724128"/>
                      <a:pt x="384350" y="729044"/>
                    </a:cubicBezTo>
                    <a:lnTo>
                      <a:pt x="469660" y="789772"/>
                    </a:lnTo>
                    <a:cubicBezTo>
                      <a:pt x="476566" y="794688"/>
                      <a:pt x="480018" y="801132"/>
                      <a:pt x="480018" y="807575"/>
                    </a:cubicBezTo>
                    <a:lnTo>
                      <a:pt x="469875" y="825009"/>
                    </a:lnTo>
                    <a:lnTo>
                      <a:pt x="343365" y="825009"/>
                    </a:lnTo>
                    <a:lnTo>
                      <a:pt x="296454" y="791615"/>
                    </a:lnTo>
                    <a:cubicBezTo>
                      <a:pt x="282640" y="781783"/>
                      <a:pt x="282641" y="765842"/>
                      <a:pt x="296454" y="756009"/>
                    </a:cubicBezTo>
                    <a:lnTo>
                      <a:pt x="334333" y="729044"/>
                    </a:lnTo>
                    <a:cubicBezTo>
                      <a:pt x="341238" y="724128"/>
                      <a:pt x="350291" y="721670"/>
                      <a:pt x="359342" y="721670"/>
                    </a:cubicBezTo>
                    <a:close/>
                    <a:moveTo>
                      <a:pt x="1537533" y="712757"/>
                    </a:moveTo>
                    <a:lnTo>
                      <a:pt x="1537652" y="712774"/>
                    </a:lnTo>
                    <a:lnTo>
                      <a:pt x="1537652" y="712757"/>
                    </a:lnTo>
                    <a:lnTo>
                      <a:pt x="1537653" y="712757"/>
                    </a:lnTo>
                    <a:cubicBezTo>
                      <a:pt x="1552615" y="712757"/>
                      <a:pt x="1567578" y="716821"/>
                      <a:pt x="1578994" y="724947"/>
                    </a:cubicBezTo>
                    <a:lnTo>
                      <a:pt x="1580086" y="725724"/>
                    </a:lnTo>
                    <a:lnTo>
                      <a:pt x="1580086" y="825009"/>
                    </a:lnTo>
                    <a:lnTo>
                      <a:pt x="1431611" y="825009"/>
                    </a:lnTo>
                    <a:lnTo>
                      <a:pt x="1416450" y="798952"/>
                    </a:lnTo>
                    <a:cubicBezTo>
                      <a:pt x="1416450" y="788301"/>
                      <a:pt x="1422158" y="777650"/>
                      <a:pt x="1433573" y="769523"/>
                    </a:cubicBezTo>
                    <a:lnTo>
                      <a:pt x="1496191" y="724948"/>
                    </a:lnTo>
                    <a:cubicBezTo>
                      <a:pt x="1507608" y="716821"/>
                      <a:pt x="1522570" y="712757"/>
                      <a:pt x="1537533" y="712757"/>
                    </a:cubicBezTo>
                    <a:close/>
                    <a:moveTo>
                      <a:pt x="756653" y="712757"/>
                    </a:moveTo>
                    <a:lnTo>
                      <a:pt x="756654" y="712757"/>
                    </a:lnTo>
                    <a:lnTo>
                      <a:pt x="757334" y="712852"/>
                    </a:lnTo>
                    <a:lnTo>
                      <a:pt x="758013" y="712757"/>
                    </a:lnTo>
                    <a:lnTo>
                      <a:pt x="758289" y="712796"/>
                    </a:lnTo>
                    <a:lnTo>
                      <a:pt x="758289" y="712983"/>
                    </a:lnTo>
                    <a:lnTo>
                      <a:pt x="778656" y="715805"/>
                    </a:lnTo>
                    <a:cubicBezTo>
                      <a:pt x="785693" y="717837"/>
                      <a:pt x="792287" y="720884"/>
                      <a:pt x="797995" y="724947"/>
                    </a:cubicBezTo>
                    <a:lnTo>
                      <a:pt x="860615" y="769523"/>
                    </a:lnTo>
                    <a:cubicBezTo>
                      <a:pt x="872031" y="777650"/>
                      <a:pt x="877738" y="788301"/>
                      <a:pt x="877738" y="798952"/>
                    </a:cubicBezTo>
                    <a:lnTo>
                      <a:pt x="862577" y="825009"/>
                    </a:lnTo>
                    <a:lnTo>
                      <a:pt x="652091" y="825009"/>
                    </a:lnTo>
                    <a:lnTo>
                      <a:pt x="636930" y="798952"/>
                    </a:lnTo>
                    <a:cubicBezTo>
                      <a:pt x="636930" y="788301"/>
                      <a:pt x="642638" y="777650"/>
                      <a:pt x="654053" y="769523"/>
                    </a:cubicBezTo>
                    <a:lnTo>
                      <a:pt x="716673" y="724948"/>
                    </a:lnTo>
                    <a:cubicBezTo>
                      <a:pt x="722381" y="720884"/>
                      <a:pt x="728976" y="717837"/>
                      <a:pt x="736014" y="715805"/>
                    </a:cubicBezTo>
                    <a:lnTo>
                      <a:pt x="756653" y="712946"/>
                    </a:lnTo>
                    <a:close/>
                    <a:moveTo>
                      <a:pt x="956974" y="698184"/>
                    </a:moveTo>
                    <a:cubicBezTo>
                      <a:pt x="964943" y="698184"/>
                      <a:pt x="972914" y="700348"/>
                      <a:pt x="978995" y="704677"/>
                    </a:cubicBezTo>
                    <a:lnTo>
                      <a:pt x="1026386" y="738412"/>
                    </a:lnTo>
                    <a:cubicBezTo>
                      <a:pt x="1038548" y="747070"/>
                      <a:pt x="1038548" y="761108"/>
                      <a:pt x="1026386" y="769765"/>
                    </a:cubicBezTo>
                    <a:lnTo>
                      <a:pt x="983094" y="800581"/>
                    </a:lnTo>
                    <a:cubicBezTo>
                      <a:pt x="970934" y="809239"/>
                      <a:pt x="951215" y="809239"/>
                      <a:pt x="939052" y="800581"/>
                    </a:cubicBezTo>
                    <a:lnTo>
                      <a:pt x="891661" y="766845"/>
                    </a:lnTo>
                    <a:cubicBezTo>
                      <a:pt x="879500" y="758188"/>
                      <a:pt x="879500" y="744151"/>
                      <a:pt x="891661" y="735494"/>
                    </a:cubicBezTo>
                    <a:lnTo>
                      <a:pt x="934952" y="704677"/>
                    </a:lnTo>
                    <a:cubicBezTo>
                      <a:pt x="941033" y="700349"/>
                      <a:pt x="949004" y="698184"/>
                      <a:pt x="956974" y="698184"/>
                    </a:cubicBezTo>
                    <a:close/>
                    <a:moveTo>
                      <a:pt x="177454" y="698184"/>
                    </a:moveTo>
                    <a:cubicBezTo>
                      <a:pt x="185425" y="698184"/>
                      <a:pt x="193395" y="700348"/>
                      <a:pt x="199475" y="704677"/>
                    </a:cubicBezTo>
                    <a:lnTo>
                      <a:pt x="246866" y="738412"/>
                    </a:lnTo>
                    <a:cubicBezTo>
                      <a:pt x="259028" y="747070"/>
                      <a:pt x="259028" y="761108"/>
                      <a:pt x="246866" y="769765"/>
                    </a:cubicBezTo>
                    <a:lnTo>
                      <a:pt x="203575" y="800581"/>
                    </a:lnTo>
                    <a:cubicBezTo>
                      <a:pt x="191414" y="809239"/>
                      <a:pt x="171695" y="809239"/>
                      <a:pt x="159534" y="800581"/>
                    </a:cubicBezTo>
                    <a:lnTo>
                      <a:pt x="112143" y="766845"/>
                    </a:lnTo>
                    <a:cubicBezTo>
                      <a:pt x="99980" y="758188"/>
                      <a:pt x="99980" y="744151"/>
                      <a:pt x="112143" y="735494"/>
                    </a:cubicBezTo>
                    <a:lnTo>
                      <a:pt x="155434" y="704677"/>
                    </a:lnTo>
                    <a:cubicBezTo>
                      <a:pt x="161514" y="700349"/>
                      <a:pt x="169485" y="698184"/>
                      <a:pt x="177454" y="698184"/>
                    </a:cubicBezTo>
                    <a:close/>
                    <a:moveTo>
                      <a:pt x="843798" y="697551"/>
                    </a:moveTo>
                    <a:cubicBezTo>
                      <a:pt x="847799" y="697439"/>
                      <a:pt x="851858" y="698414"/>
                      <a:pt x="855031" y="700501"/>
                    </a:cubicBezTo>
                    <a:lnTo>
                      <a:pt x="876035" y="714321"/>
                    </a:lnTo>
                    <a:cubicBezTo>
                      <a:pt x="882377" y="718496"/>
                      <a:pt x="882767" y="725540"/>
                      <a:pt x="876904" y="730056"/>
                    </a:cubicBezTo>
                    <a:lnTo>
                      <a:pt x="864318" y="739748"/>
                    </a:lnTo>
                    <a:cubicBezTo>
                      <a:pt x="858456" y="744264"/>
                      <a:pt x="848559" y="744540"/>
                      <a:pt x="842215" y="740366"/>
                    </a:cubicBezTo>
                    <a:lnTo>
                      <a:pt x="821211" y="726546"/>
                    </a:lnTo>
                    <a:cubicBezTo>
                      <a:pt x="814867" y="722371"/>
                      <a:pt x="814479" y="715327"/>
                      <a:pt x="820342" y="710811"/>
                    </a:cubicBezTo>
                    <a:lnTo>
                      <a:pt x="832926" y="701119"/>
                    </a:lnTo>
                    <a:cubicBezTo>
                      <a:pt x="835858" y="698862"/>
                      <a:pt x="839800" y="697663"/>
                      <a:pt x="843798" y="697551"/>
                    </a:cubicBezTo>
                    <a:close/>
                    <a:moveTo>
                      <a:pt x="64280" y="697551"/>
                    </a:moveTo>
                    <a:cubicBezTo>
                      <a:pt x="68280" y="697439"/>
                      <a:pt x="72340" y="698414"/>
                      <a:pt x="75511" y="700501"/>
                    </a:cubicBezTo>
                    <a:lnTo>
                      <a:pt x="96515" y="714321"/>
                    </a:lnTo>
                    <a:cubicBezTo>
                      <a:pt x="102859" y="718496"/>
                      <a:pt x="103248" y="725540"/>
                      <a:pt x="97384" y="730056"/>
                    </a:cubicBezTo>
                    <a:lnTo>
                      <a:pt x="84800" y="739748"/>
                    </a:lnTo>
                    <a:cubicBezTo>
                      <a:pt x="78936" y="744264"/>
                      <a:pt x="69040" y="744540"/>
                      <a:pt x="62696" y="740366"/>
                    </a:cubicBezTo>
                    <a:lnTo>
                      <a:pt x="41691" y="726546"/>
                    </a:lnTo>
                    <a:lnTo>
                      <a:pt x="41367" y="720652"/>
                    </a:lnTo>
                    <a:lnTo>
                      <a:pt x="47220" y="705885"/>
                    </a:lnTo>
                    <a:lnTo>
                      <a:pt x="53408" y="701119"/>
                    </a:lnTo>
                    <a:cubicBezTo>
                      <a:pt x="56340" y="698862"/>
                      <a:pt x="60279" y="697663"/>
                      <a:pt x="64280" y="697551"/>
                    </a:cubicBezTo>
                    <a:close/>
                    <a:moveTo>
                      <a:pt x="1150862" y="694629"/>
                    </a:moveTo>
                    <a:cubicBezTo>
                      <a:pt x="1153141" y="694702"/>
                      <a:pt x="1155383" y="695393"/>
                      <a:pt x="1157046" y="696685"/>
                    </a:cubicBezTo>
                    <a:lnTo>
                      <a:pt x="1164182" y="702237"/>
                    </a:lnTo>
                    <a:cubicBezTo>
                      <a:pt x="1167506" y="704823"/>
                      <a:pt x="1167256" y="708839"/>
                      <a:pt x="1163622" y="711205"/>
                    </a:cubicBezTo>
                    <a:lnTo>
                      <a:pt x="1155824" y="716285"/>
                    </a:lnTo>
                    <a:cubicBezTo>
                      <a:pt x="1152190" y="718652"/>
                      <a:pt x="1146550" y="718473"/>
                      <a:pt x="1143226" y="715887"/>
                    </a:cubicBezTo>
                    <a:lnTo>
                      <a:pt x="1136089" y="710335"/>
                    </a:lnTo>
                    <a:cubicBezTo>
                      <a:pt x="1132765" y="707749"/>
                      <a:pt x="1133015" y="703733"/>
                      <a:pt x="1136648" y="701367"/>
                    </a:cubicBezTo>
                    <a:lnTo>
                      <a:pt x="1144447" y="696287"/>
                    </a:lnTo>
                    <a:cubicBezTo>
                      <a:pt x="1146264" y="695104"/>
                      <a:pt x="1148582" y="694557"/>
                      <a:pt x="1150862" y="694629"/>
                    </a:cubicBezTo>
                    <a:close/>
                    <a:moveTo>
                      <a:pt x="371344" y="694629"/>
                    </a:moveTo>
                    <a:cubicBezTo>
                      <a:pt x="373623" y="694702"/>
                      <a:pt x="375865" y="695393"/>
                      <a:pt x="377526" y="696685"/>
                    </a:cubicBezTo>
                    <a:lnTo>
                      <a:pt x="384662" y="702237"/>
                    </a:lnTo>
                    <a:cubicBezTo>
                      <a:pt x="387987" y="704823"/>
                      <a:pt x="387738" y="708839"/>
                      <a:pt x="384102" y="711205"/>
                    </a:cubicBezTo>
                    <a:lnTo>
                      <a:pt x="376305" y="716285"/>
                    </a:lnTo>
                    <a:cubicBezTo>
                      <a:pt x="372670" y="718652"/>
                      <a:pt x="367030" y="718473"/>
                      <a:pt x="363706" y="715887"/>
                    </a:cubicBezTo>
                    <a:lnTo>
                      <a:pt x="356571" y="710335"/>
                    </a:lnTo>
                    <a:cubicBezTo>
                      <a:pt x="353246" y="707749"/>
                      <a:pt x="353495" y="703733"/>
                      <a:pt x="357130" y="701367"/>
                    </a:cubicBezTo>
                    <a:lnTo>
                      <a:pt x="364927" y="696287"/>
                    </a:lnTo>
                    <a:cubicBezTo>
                      <a:pt x="366744" y="695104"/>
                      <a:pt x="369063" y="694557"/>
                      <a:pt x="371344" y="694629"/>
                    </a:cubicBezTo>
                    <a:close/>
                    <a:moveTo>
                      <a:pt x="1580086" y="679568"/>
                    </a:moveTo>
                    <a:lnTo>
                      <a:pt x="1580086" y="703084"/>
                    </a:lnTo>
                    <a:lnTo>
                      <a:pt x="1579638" y="703096"/>
                    </a:lnTo>
                    <a:lnTo>
                      <a:pt x="1570833" y="697303"/>
                    </a:lnTo>
                    <a:cubicBezTo>
                      <a:pt x="1566731" y="694603"/>
                      <a:pt x="1566478" y="690047"/>
                      <a:pt x="1570272" y="687126"/>
                    </a:cubicBezTo>
                    <a:close/>
                    <a:moveTo>
                      <a:pt x="806875" y="676679"/>
                    </a:moveTo>
                    <a:cubicBezTo>
                      <a:pt x="809462" y="676606"/>
                      <a:pt x="812088" y="677236"/>
                      <a:pt x="814140" y="678586"/>
                    </a:cubicBezTo>
                    <a:lnTo>
                      <a:pt x="822944" y="684378"/>
                    </a:lnTo>
                    <a:cubicBezTo>
                      <a:pt x="827046" y="687079"/>
                      <a:pt x="827299" y="691635"/>
                      <a:pt x="823506" y="694557"/>
                    </a:cubicBezTo>
                    <a:lnTo>
                      <a:pt x="812936" y="702696"/>
                    </a:lnTo>
                    <a:cubicBezTo>
                      <a:pt x="809143" y="705617"/>
                      <a:pt x="802743" y="705795"/>
                      <a:pt x="798639" y="703096"/>
                    </a:cubicBezTo>
                    <a:lnTo>
                      <a:pt x="789836" y="697303"/>
                    </a:lnTo>
                    <a:cubicBezTo>
                      <a:pt x="785734" y="694603"/>
                      <a:pt x="785481" y="690047"/>
                      <a:pt x="789274" y="687126"/>
                    </a:cubicBezTo>
                    <a:lnTo>
                      <a:pt x="799843" y="678986"/>
                    </a:lnTo>
                    <a:cubicBezTo>
                      <a:pt x="801740" y="677526"/>
                      <a:pt x="804287" y="676751"/>
                      <a:pt x="806875" y="676679"/>
                    </a:cubicBezTo>
                    <a:close/>
                    <a:moveTo>
                      <a:pt x="1163063" y="667787"/>
                    </a:moveTo>
                    <a:cubicBezTo>
                      <a:pt x="1167882" y="666632"/>
                      <a:pt x="1173103" y="668475"/>
                      <a:pt x="1174727" y="671905"/>
                    </a:cubicBezTo>
                    <a:lnTo>
                      <a:pt x="1178210" y="679264"/>
                    </a:lnTo>
                    <a:cubicBezTo>
                      <a:pt x="1179833" y="682694"/>
                      <a:pt x="1177242" y="686411"/>
                      <a:pt x="1172424" y="687567"/>
                    </a:cubicBezTo>
                    <a:lnTo>
                      <a:pt x="1159439" y="690682"/>
                    </a:lnTo>
                    <a:cubicBezTo>
                      <a:pt x="1154620" y="691838"/>
                      <a:pt x="1149398" y="689993"/>
                      <a:pt x="1147775" y="686563"/>
                    </a:cubicBezTo>
                    <a:lnTo>
                      <a:pt x="1144292" y="679204"/>
                    </a:lnTo>
                    <a:cubicBezTo>
                      <a:pt x="1142669" y="675774"/>
                      <a:pt x="1145259" y="672057"/>
                      <a:pt x="1150077" y="670901"/>
                    </a:cubicBezTo>
                    <a:close/>
                    <a:moveTo>
                      <a:pt x="383545" y="667787"/>
                    </a:moveTo>
                    <a:cubicBezTo>
                      <a:pt x="388362" y="666632"/>
                      <a:pt x="393583" y="668475"/>
                      <a:pt x="395208" y="671905"/>
                    </a:cubicBezTo>
                    <a:lnTo>
                      <a:pt x="398691" y="679264"/>
                    </a:lnTo>
                    <a:cubicBezTo>
                      <a:pt x="400314" y="682694"/>
                      <a:pt x="397723" y="686411"/>
                      <a:pt x="392905" y="687567"/>
                    </a:cubicBezTo>
                    <a:lnTo>
                      <a:pt x="379919" y="690682"/>
                    </a:lnTo>
                    <a:cubicBezTo>
                      <a:pt x="375100" y="691838"/>
                      <a:pt x="369879" y="689993"/>
                      <a:pt x="368255" y="686563"/>
                    </a:cubicBezTo>
                    <a:lnTo>
                      <a:pt x="364772" y="679204"/>
                    </a:lnTo>
                    <a:cubicBezTo>
                      <a:pt x="363150" y="675774"/>
                      <a:pt x="365740" y="672057"/>
                      <a:pt x="370558" y="670901"/>
                    </a:cubicBezTo>
                    <a:close/>
                    <a:moveTo>
                      <a:pt x="1436764" y="664875"/>
                    </a:moveTo>
                    <a:cubicBezTo>
                      <a:pt x="1442971" y="664875"/>
                      <a:pt x="1449179" y="666561"/>
                      <a:pt x="1453916" y="669933"/>
                    </a:cubicBezTo>
                    <a:lnTo>
                      <a:pt x="1479895" y="688426"/>
                    </a:lnTo>
                    <a:cubicBezTo>
                      <a:pt x="1489369" y="695170"/>
                      <a:pt x="1489370" y="706105"/>
                      <a:pt x="1479896" y="712847"/>
                    </a:cubicBezTo>
                    <a:lnTo>
                      <a:pt x="1434310" y="745298"/>
                    </a:lnTo>
                    <a:cubicBezTo>
                      <a:pt x="1424838" y="752042"/>
                      <a:pt x="1409478" y="752042"/>
                      <a:pt x="1400005" y="745298"/>
                    </a:cubicBezTo>
                    <a:lnTo>
                      <a:pt x="1374026" y="726805"/>
                    </a:lnTo>
                    <a:cubicBezTo>
                      <a:pt x="1364552" y="720060"/>
                      <a:pt x="1364552" y="709126"/>
                      <a:pt x="1374026" y="702384"/>
                    </a:cubicBezTo>
                    <a:lnTo>
                      <a:pt x="1419612" y="669933"/>
                    </a:lnTo>
                    <a:cubicBezTo>
                      <a:pt x="1424349" y="666561"/>
                      <a:pt x="1430556" y="664875"/>
                      <a:pt x="1436764" y="664875"/>
                    </a:cubicBezTo>
                    <a:close/>
                    <a:moveTo>
                      <a:pt x="657244" y="664875"/>
                    </a:moveTo>
                    <a:cubicBezTo>
                      <a:pt x="663453" y="664875"/>
                      <a:pt x="669660" y="666561"/>
                      <a:pt x="674396" y="669933"/>
                    </a:cubicBezTo>
                    <a:lnTo>
                      <a:pt x="700375" y="688426"/>
                    </a:lnTo>
                    <a:cubicBezTo>
                      <a:pt x="709850" y="695170"/>
                      <a:pt x="709850" y="706105"/>
                      <a:pt x="700377" y="712847"/>
                    </a:cubicBezTo>
                    <a:lnTo>
                      <a:pt x="654790" y="745298"/>
                    </a:lnTo>
                    <a:cubicBezTo>
                      <a:pt x="645318" y="752042"/>
                      <a:pt x="629958" y="752042"/>
                      <a:pt x="620485" y="745298"/>
                    </a:cubicBezTo>
                    <a:lnTo>
                      <a:pt x="594506" y="726805"/>
                    </a:lnTo>
                    <a:cubicBezTo>
                      <a:pt x="585034" y="720060"/>
                      <a:pt x="585034" y="709126"/>
                      <a:pt x="594506" y="702384"/>
                    </a:cubicBezTo>
                    <a:lnTo>
                      <a:pt x="640093" y="669933"/>
                    </a:lnTo>
                    <a:cubicBezTo>
                      <a:pt x="644829" y="666561"/>
                      <a:pt x="651036" y="664875"/>
                      <a:pt x="657244" y="664875"/>
                    </a:cubicBezTo>
                    <a:close/>
                    <a:moveTo>
                      <a:pt x="1247080" y="653240"/>
                    </a:moveTo>
                    <a:cubicBezTo>
                      <a:pt x="1250523" y="653240"/>
                      <a:pt x="1253968" y="654174"/>
                      <a:pt x="1256595" y="656045"/>
                    </a:cubicBezTo>
                    <a:lnTo>
                      <a:pt x="1331202" y="709155"/>
                    </a:lnTo>
                    <a:cubicBezTo>
                      <a:pt x="1336456" y="712897"/>
                      <a:pt x="1336456" y="718963"/>
                      <a:pt x="1331202" y="722703"/>
                    </a:cubicBezTo>
                    <a:lnTo>
                      <a:pt x="1267392" y="768127"/>
                    </a:lnTo>
                    <a:cubicBezTo>
                      <a:pt x="1262137" y="771868"/>
                      <a:pt x="1253616" y="771868"/>
                      <a:pt x="1248361" y="768127"/>
                    </a:cubicBezTo>
                    <a:lnTo>
                      <a:pt x="1173753" y="715016"/>
                    </a:lnTo>
                    <a:cubicBezTo>
                      <a:pt x="1168499" y="711275"/>
                      <a:pt x="1168499" y="705209"/>
                      <a:pt x="1173753" y="701470"/>
                    </a:cubicBezTo>
                    <a:lnTo>
                      <a:pt x="1237563" y="656045"/>
                    </a:lnTo>
                    <a:cubicBezTo>
                      <a:pt x="1240190" y="654175"/>
                      <a:pt x="1243635" y="653240"/>
                      <a:pt x="1247080" y="653240"/>
                    </a:cubicBezTo>
                    <a:close/>
                    <a:moveTo>
                      <a:pt x="467560" y="653240"/>
                    </a:moveTo>
                    <a:cubicBezTo>
                      <a:pt x="471004" y="653240"/>
                      <a:pt x="474448" y="654174"/>
                      <a:pt x="477076" y="656045"/>
                    </a:cubicBezTo>
                    <a:lnTo>
                      <a:pt x="551683" y="709155"/>
                    </a:lnTo>
                    <a:cubicBezTo>
                      <a:pt x="556938" y="712897"/>
                      <a:pt x="556938" y="718963"/>
                      <a:pt x="551683" y="722703"/>
                    </a:cubicBezTo>
                    <a:lnTo>
                      <a:pt x="487872" y="768127"/>
                    </a:lnTo>
                    <a:cubicBezTo>
                      <a:pt x="482618" y="771868"/>
                      <a:pt x="474097" y="771868"/>
                      <a:pt x="468841" y="768127"/>
                    </a:cubicBezTo>
                    <a:lnTo>
                      <a:pt x="394235" y="715016"/>
                    </a:lnTo>
                    <a:cubicBezTo>
                      <a:pt x="388979" y="711275"/>
                      <a:pt x="388979" y="705209"/>
                      <a:pt x="394235" y="701470"/>
                    </a:cubicBezTo>
                    <a:lnTo>
                      <a:pt x="458044" y="656045"/>
                    </a:lnTo>
                    <a:cubicBezTo>
                      <a:pt x="460672" y="654175"/>
                      <a:pt x="464116" y="653240"/>
                      <a:pt x="467560" y="653240"/>
                    </a:cubicBezTo>
                    <a:close/>
                    <a:moveTo>
                      <a:pt x="1143465" y="640918"/>
                    </a:moveTo>
                    <a:cubicBezTo>
                      <a:pt x="1145744" y="640990"/>
                      <a:pt x="1147985" y="641681"/>
                      <a:pt x="1149647" y="642973"/>
                    </a:cubicBezTo>
                    <a:lnTo>
                      <a:pt x="1156783" y="648526"/>
                    </a:lnTo>
                    <a:cubicBezTo>
                      <a:pt x="1160108" y="651112"/>
                      <a:pt x="1159857" y="655127"/>
                      <a:pt x="1156223" y="657494"/>
                    </a:cubicBezTo>
                    <a:lnTo>
                      <a:pt x="1148426" y="662572"/>
                    </a:lnTo>
                    <a:cubicBezTo>
                      <a:pt x="1144792" y="664940"/>
                      <a:pt x="1139151" y="664761"/>
                      <a:pt x="1135827" y="662175"/>
                    </a:cubicBezTo>
                    <a:lnTo>
                      <a:pt x="1128692" y="656624"/>
                    </a:lnTo>
                    <a:cubicBezTo>
                      <a:pt x="1125366" y="654037"/>
                      <a:pt x="1125618" y="650022"/>
                      <a:pt x="1129251" y="647655"/>
                    </a:cubicBezTo>
                    <a:lnTo>
                      <a:pt x="1137049" y="642576"/>
                    </a:lnTo>
                    <a:cubicBezTo>
                      <a:pt x="1138865" y="641392"/>
                      <a:pt x="1141184" y="640845"/>
                      <a:pt x="1143465" y="640918"/>
                    </a:cubicBezTo>
                    <a:close/>
                    <a:moveTo>
                      <a:pt x="363945" y="640918"/>
                    </a:moveTo>
                    <a:cubicBezTo>
                      <a:pt x="366224" y="640990"/>
                      <a:pt x="368466" y="641681"/>
                      <a:pt x="370128" y="642973"/>
                    </a:cubicBezTo>
                    <a:lnTo>
                      <a:pt x="377263" y="648526"/>
                    </a:lnTo>
                    <a:cubicBezTo>
                      <a:pt x="380588" y="651112"/>
                      <a:pt x="380338" y="655127"/>
                      <a:pt x="376703" y="657494"/>
                    </a:cubicBezTo>
                    <a:lnTo>
                      <a:pt x="368907" y="662572"/>
                    </a:lnTo>
                    <a:cubicBezTo>
                      <a:pt x="365273" y="664940"/>
                      <a:pt x="359632" y="664761"/>
                      <a:pt x="356308" y="662175"/>
                    </a:cubicBezTo>
                    <a:lnTo>
                      <a:pt x="349172" y="656624"/>
                    </a:lnTo>
                    <a:cubicBezTo>
                      <a:pt x="345848" y="654037"/>
                      <a:pt x="346098" y="650022"/>
                      <a:pt x="349731" y="647655"/>
                    </a:cubicBezTo>
                    <a:lnTo>
                      <a:pt x="357530" y="642576"/>
                    </a:lnTo>
                    <a:cubicBezTo>
                      <a:pt x="359347" y="641392"/>
                      <a:pt x="361664" y="640845"/>
                      <a:pt x="363945" y="640918"/>
                    </a:cubicBezTo>
                    <a:close/>
                    <a:moveTo>
                      <a:pt x="1463028" y="635652"/>
                    </a:moveTo>
                    <a:cubicBezTo>
                      <a:pt x="1465308" y="635724"/>
                      <a:pt x="1467550" y="636415"/>
                      <a:pt x="1469211" y="637708"/>
                    </a:cubicBezTo>
                    <a:lnTo>
                      <a:pt x="1476348" y="643260"/>
                    </a:lnTo>
                    <a:cubicBezTo>
                      <a:pt x="1479672" y="645846"/>
                      <a:pt x="1479422" y="649861"/>
                      <a:pt x="1475789" y="652228"/>
                    </a:cubicBezTo>
                    <a:lnTo>
                      <a:pt x="1467991" y="657308"/>
                    </a:lnTo>
                    <a:cubicBezTo>
                      <a:pt x="1464356" y="659674"/>
                      <a:pt x="1458717" y="659496"/>
                      <a:pt x="1455391" y="656909"/>
                    </a:cubicBezTo>
                    <a:lnTo>
                      <a:pt x="1448257" y="651359"/>
                    </a:lnTo>
                    <a:cubicBezTo>
                      <a:pt x="1444931" y="648772"/>
                      <a:pt x="1445181" y="644756"/>
                      <a:pt x="1448815" y="642389"/>
                    </a:cubicBezTo>
                    <a:lnTo>
                      <a:pt x="1456613" y="637311"/>
                    </a:lnTo>
                    <a:cubicBezTo>
                      <a:pt x="1458431" y="636126"/>
                      <a:pt x="1460749" y="635579"/>
                      <a:pt x="1463028" y="635652"/>
                    </a:cubicBezTo>
                    <a:close/>
                    <a:moveTo>
                      <a:pt x="683509" y="635652"/>
                    </a:moveTo>
                    <a:cubicBezTo>
                      <a:pt x="685789" y="635724"/>
                      <a:pt x="688031" y="636415"/>
                      <a:pt x="689693" y="637708"/>
                    </a:cubicBezTo>
                    <a:lnTo>
                      <a:pt x="696828" y="643260"/>
                    </a:lnTo>
                    <a:cubicBezTo>
                      <a:pt x="700152" y="645846"/>
                      <a:pt x="699903" y="649861"/>
                      <a:pt x="696269" y="652228"/>
                    </a:cubicBezTo>
                    <a:lnTo>
                      <a:pt x="688472" y="657308"/>
                    </a:lnTo>
                    <a:cubicBezTo>
                      <a:pt x="684837" y="659674"/>
                      <a:pt x="679198" y="659496"/>
                      <a:pt x="675872" y="656909"/>
                    </a:cubicBezTo>
                    <a:lnTo>
                      <a:pt x="668737" y="651359"/>
                    </a:lnTo>
                    <a:cubicBezTo>
                      <a:pt x="665412" y="648772"/>
                      <a:pt x="665662" y="644756"/>
                      <a:pt x="669295" y="642389"/>
                    </a:cubicBezTo>
                    <a:lnTo>
                      <a:pt x="677093" y="637311"/>
                    </a:lnTo>
                    <a:cubicBezTo>
                      <a:pt x="678911" y="636126"/>
                      <a:pt x="681229" y="635579"/>
                      <a:pt x="683509" y="635652"/>
                    </a:cubicBezTo>
                    <a:close/>
                    <a:moveTo>
                      <a:pt x="756653" y="633166"/>
                    </a:moveTo>
                    <a:lnTo>
                      <a:pt x="795563" y="657806"/>
                    </a:lnTo>
                    <a:cubicBezTo>
                      <a:pt x="800016" y="660976"/>
                      <a:pt x="800016" y="666115"/>
                      <a:pt x="795563" y="669285"/>
                    </a:cubicBezTo>
                    <a:lnTo>
                      <a:pt x="756653" y="693925"/>
                    </a:lnTo>
                    <a:lnTo>
                      <a:pt x="722039" y="669285"/>
                    </a:lnTo>
                    <a:cubicBezTo>
                      <a:pt x="717586" y="666115"/>
                      <a:pt x="717586" y="660976"/>
                      <a:pt x="722039" y="657806"/>
                    </a:cubicBezTo>
                    <a:close/>
                    <a:moveTo>
                      <a:pt x="1537652" y="632113"/>
                    </a:moveTo>
                    <a:lnTo>
                      <a:pt x="1576561" y="657806"/>
                    </a:lnTo>
                    <a:cubicBezTo>
                      <a:pt x="1581014" y="660976"/>
                      <a:pt x="1581014" y="666115"/>
                      <a:pt x="1576561" y="669285"/>
                    </a:cubicBezTo>
                    <a:lnTo>
                      <a:pt x="1537652" y="696982"/>
                    </a:lnTo>
                    <a:lnTo>
                      <a:pt x="1501559" y="669285"/>
                    </a:lnTo>
                    <a:cubicBezTo>
                      <a:pt x="1497106" y="666115"/>
                      <a:pt x="1497106" y="660976"/>
                      <a:pt x="1501559" y="657806"/>
                    </a:cubicBezTo>
                    <a:close/>
                    <a:moveTo>
                      <a:pt x="1048699" y="631640"/>
                    </a:moveTo>
                    <a:cubicBezTo>
                      <a:pt x="1055585" y="631639"/>
                      <a:pt x="1062470" y="633509"/>
                      <a:pt x="1067724" y="637249"/>
                    </a:cubicBezTo>
                    <a:lnTo>
                      <a:pt x="1120976" y="675158"/>
                    </a:lnTo>
                    <a:cubicBezTo>
                      <a:pt x="1131484" y="682637"/>
                      <a:pt x="1131484" y="694764"/>
                      <a:pt x="1120976" y="702244"/>
                    </a:cubicBezTo>
                    <a:lnTo>
                      <a:pt x="1083575" y="728868"/>
                    </a:lnTo>
                    <a:cubicBezTo>
                      <a:pt x="1073067" y="736348"/>
                      <a:pt x="1056032" y="736348"/>
                      <a:pt x="1045524" y="728868"/>
                    </a:cubicBezTo>
                    <a:lnTo>
                      <a:pt x="992271" y="690961"/>
                    </a:lnTo>
                    <a:cubicBezTo>
                      <a:pt x="981765" y="683480"/>
                      <a:pt x="981765" y="671354"/>
                      <a:pt x="992271" y="663873"/>
                    </a:cubicBezTo>
                    <a:lnTo>
                      <a:pt x="1029674" y="637249"/>
                    </a:lnTo>
                    <a:cubicBezTo>
                      <a:pt x="1034928" y="633509"/>
                      <a:pt x="1041813" y="631640"/>
                      <a:pt x="1048699" y="631640"/>
                    </a:cubicBezTo>
                    <a:close/>
                    <a:moveTo>
                      <a:pt x="269180" y="631640"/>
                    </a:moveTo>
                    <a:cubicBezTo>
                      <a:pt x="276066" y="631639"/>
                      <a:pt x="282952" y="633509"/>
                      <a:pt x="288205" y="637249"/>
                    </a:cubicBezTo>
                    <a:lnTo>
                      <a:pt x="341456" y="675158"/>
                    </a:lnTo>
                    <a:cubicBezTo>
                      <a:pt x="351964" y="682637"/>
                      <a:pt x="351964" y="694764"/>
                      <a:pt x="341456" y="702244"/>
                    </a:cubicBezTo>
                    <a:lnTo>
                      <a:pt x="304055" y="728868"/>
                    </a:lnTo>
                    <a:cubicBezTo>
                      <a:pt x="293548" y="736348"/>
                      <a:pt x="276513" y="736348"/>
                      <a:pt x="266005" y="728868"/>
                    </a:cubicBezTo>
                    <a:lnTo>
                      <a:pt x="212753" y="690961"/>
                    </a:lnTo>
                    <a:cubicBezTo>
                      <a:pt x="202245" y="683480"/>
                      <a:pt x="202245" y="671354"/>
                      <a:pt x="212753" y="663873"/>
                    </a:cubicBezTo>
                    <a:lnTo>
                      <a:pt x="250155" y="637249"/>
                    </a:lnTo>
                    <a:cubicBezTo>
                      <a:pt x="255408" y="633509"/>
                      <a:pt x="262294" y="631640"/>
                      <a:pt x="269180" y="631640"/>
                    </a:cubicBezTo>
                    <a:close/>
                    <a:moveTo>
                      <a:pt x="1178455" y="628315"/>
                    </a:moveTo>
                    <a:cubicBezTo>
                      <a:pt x="1181018" y="628396"/>
                      <a:pt x="1183537" y="629172"/>
                      <a:pt x="1185407" y="630628"/>
                    </a:cubicBezTo>
                    <a:lnTo>
                      <a:pt x="1209239" y="649169"/>
                    </a:lnTo>
                    <a:cubicBezTo>
                      <a:pt x="1212977" y="652076"/>
                      <a:pt x="1212696" y="656591"/>
                      <a:pt x="1208611" y="659252"/>
                    </a:cubicBezTo>
                    <a:lnTo>
                      <a:pt x="1199845" y="664961"/>
                    </a:lnTo>
                    <a:cubicBezTo>
                      <a:pt x="1195761" y="667621"/>
                      <a:pt x="1189419" y="667422"/>
                      <a:pt x="1185682" y="664514"/>
                    </a:cubicBezTo>
                    <a:lnTo>
                      <a:pt x="1161849" y="645972"/>
                    </a:lnTo>
                    <a:cubicBezTo>
                      <a:pt x="1158111" y="643064"/>
                      <a:pt x="1158392" y="638551"/>
                      <a:pt x="1162477" y="635890"/>
                    </a:cubicBezTo>
                    <a:lnTo>
                      <a:pt x="1171243" y="630180"/>
                    </a:lnTo>
                    <a:cubicBezTo>
                      <a:pt x="1173286" y="628849"/>
                      <a:pt x="1175892" y="628234"/>
                      <a:pt x="1178455" y="628315"/>
                    </a:cubicBezTo>
                    <a:close/>
                    <a:moveTo>
                      <a:pt x="398937" y="628315"/>
                    </a:moveTo>
                    <a:cubicBezTo>
                      <a:pt x="401499" y="628396"/>
                      <a:pt x="404019" y="629172"/>
                      <a:pt x="405887" y="630628"/>
                    </a:cubicBezTo>
                    <a:lnTo>
                      <a:pt x="429721" y="649169"/>
                    </a:lnTo>
                    <a:cubicBezTo>
                      <a:pt x="433458" y="652076"/>
                      <a:pt x="433176" y="656591"/>
                      <a:pt x="429092" y="659252"/>
                    </a:cubicBezTo>
                    <a:lnTo>
                      <a:pt x="420326" y="664961"/>
                    </a:lnTo>
                    <a:cubicBezTo>
                      <a:pt x="416241" y="667621"/>
                      <a:pt x="409899" y="667422"/>
                      <a:pt x="406163" y="664514"/>
                    </a:cubicBezTo>
                    <a:lnTo>
                      <a:pt x="382329" y="645972"/>
                    </a:lnTo>
                    <a:cubicBezTo>
                      <a:pt x="378591" y="643064"/>
                      <a:pt x="378872" y="638551"/>
                      <a:pt x="382958" y="635890"/>
                    </a:cubicBezTo>
                    <a:lnTo>
                      <a:pt x="391724" y="630180"/>
                    </a:lnTo>
                    <a:cubicBezTo>
                      <a:pt x="393766" y="628849"/>
                      <a:pt x="396373" y="628234"/>
                      <a:pt x="398937" y="628315"/>
                    </a:cubicBezTo>
                    <a:close/>
                    <a:moveTo>
                      <a:pt x="1249987" y="625119"/>
                    </a:moveTo>
                    <a:cubicBezTo>
                      <a:pt x="1252267" y="625193"/>
                      <a:pt x="1254508" y="625882"/>
                      <a:pt x="1256170" y="627176"/>
                    </a:cubicBezTo>
                    <a:lnTo>
                      <a:pt x="1263305" y="632727"/>
                    </a:lnTo>
                    <a:cubicBezTo>
                      <a:pt x="1266630" y="635314"/>
                      <a:pt x="1266381" y="639330"/>
                      <a:pt x="1262747" y="641697"/>
                    </a:cubicBezTo>
                    <a:lnTo>
                      <a:pt x="1254948" y="646775"/>
                    </a:lnTo>
                    <a:cubicBezTo>
                      <a:pt x="1251315" y="649141"/>
                      <a:pt x="1245674" y="648964"/>
                      <a:pt x="1242349" y="646378"/>
                    </a:cubicBezTo>
                    <a:lnTo>
                      <a:pt x="1235214" y="640826"/>
                    </a:lnTo>
                    <a:cubicBezTo>
                      <a:pt x="1231890" y="638240"/>
                      <a:pt x="1232140" y="634224"/>
                      <a:pt x="1235773" y="631857"/>
                    </a:cubicBezTo>
                    <a:lnTo>
                      <a:pt x="1243572" y="626778"/>
                    </a:lnTo>
                    <a:cubicBezTo>
                      <a:pt x="1245388" y="625595"/>
                      <a:pt x="1247707" y="625048"/>
                      <a:pt x="1249987" y="625119"/>
                    </a:cubicBezTo>
                    <a:close/>
                    <a:moveTo>
                      <a:pt x="470467" y="625119"/>
                    </a:moveTo>
                    <a:cubicBezTo>
                      <a:pt x="472748" y="625193"/>
                      <a:pt x="474990" y="625882"/>
                      <a:pt x="476652" y="627176"/>
                    </a:cubicBezTo>
                    <a:lnTo>
                      <a:pt x="483787" y="632727"/>
                    </a:lnTo>
                    <a:cubicBezTo>
                      <a:pt x="487110" y="635314"/>
                      <a:pt x="486861" y="639330"/>
                      <a:pt x="483227" y="641697"/>
                    </a:cubicBezTo>
                    <a:lnTo>
                      <a:pt x="475429" y="646775"/>
                    </a:lnTo>
                    <a:cubicBezTo>
                      <a:pt x="471796" y="649141"/>
                      <a:pt x="466155" y="648964"/>
                      <a:pt x="462831" y="646378"/>
                    </a:cubicBezTo>
                    <a:lnTo>
                      <a:pt x="455695" y="640826"/>
                    </a:lnTo>
                    <a:cubicBezTo>
                      <a:pt x="452371" y="638240"/>
                      <a:pt x="452621" y="634224"/>
                      <a:pt x="456254" y="631857"/>
                    </a:cubicBezTo>
                    <a:lnTo>
                      <a:pt x="464052" y="626778"/>
                    </a:lnTo>
                    <a:cubicBezTo>
                      <a:pt x="465868" y="625595"/>
                      <a:pt x="468188" y="625048"/>
                      <a:pt x="470467" y="625119"/>
                    </a:cubicBezTo>
                    <a:close/>
                    <a:moveTo>
                      <a:pt x="898721" y="612811"/>
                    </a:moveTo>
                    <a:cubicBezTo>
                      <a:pt x="903159" y="612811"/>
                      <a:pt x="907596" y="614016"/>
                      <a:pt x="910982" y="616426"/>
                    </a:cubicBezTo>
                    <a:lnTo>
                      <a:pt x="960115" y="651402"/>
                    </a:lnTo>
                    <a:cubicBezTo>
                      <a:pt x="966888" y="656223"/>
                      <a:pt x="966888" y="664039"/>
                      <a:pt x="960115" y="668859"/>
                    </a:cubicBezTo>
                    <a:lnTo>
                      <a:pt x="908577" y="705548"/>
                    </a:lnTo>
                    <a:cubicBezTo>
                      <a:pt x="901805" y="710369"/>
                      <a:pt x="890825" y="710369"/>
                      <a:pt x="884053" y="705548"/>
                    </a:cubicBezTo>
                    <a:lnTo>
                      <a:pt x="834919" y="670572"/>
                    </a:lnTo>
                    <a:cubicBezTo>
                      <a:pt x="828149" y="665752"/>
                      <a:pt x="828149" y="657936"/>
                      <a:pt x="834919" y="653115"/>
                    </a:cubicBezTo>
                    <a:lnTo>
                      <a:pt x="886460" y="616426"/>
                    </a:lnTo>
                    <a:cubicBezTo>
                      <a:pt x="889844" y="614016"/>
                      <a:pt x="894282" y="612811"/>
                      <a:pt x="898721" y="612811"/>
                    </a:cubicBezTo>
                    <a:close/>
                    <a:moveTo>
                      <a:pt x="119202" y="612811"/>
                    </a:moveTo>
                    <a:cubicBezTo>
                      <a:pt x="123639" y="612811"/>
                      <a:pt x="128077" y="614016"/>
                      <a:pt x="131463" y="616426"/>
                    </a:cubicBezTo>
                    <a:lnTo>
                      <a:pt x="180595" y="651402"/>
                    </a:lnTo>
                    <a:cubicBezTo>
                      <a:pt x="187368" y="656223"/>
                      <a:pt x="187368" y="664039"/>
                      <a:pt x="180595" y="668859"/>
                    </a:cubicBezTo>
                    <a:lnTo>
                      <a:pt x="129057" y="705548"/>
                    </a:lnTo>
                    <a:cubicBezTo>
                      <a:pt x="122285" y="710369"/>
                      <a:pt x="111305" y="710369"/>
                      <a:pt x="104535" y="705548"/>
                    </a:cubicBezTo>
                    <a:lnTo>
                      <a:pt x="59937" y="673802"/>
                    </a:lnTo>
                    <a:lnTo>
                      <a:pt x="73144" y="640485"/>
                    </a:lnTo>
                    <a:lnTo>
                      <a:pt x="106940" y="616426"/>
                    </a:lnTo>
                    <a:cubicBezTo>
                      <a:pt x="110326" y="614016"/>
                      <a:pt x="114764" y="612811"/>
                      <a:pt x="119202" y="612811"/>
                    </a:cubicBezTo>
                    <a:close/>
                    <a:moveTo>
                      <a:pt x="1495705" y="600902"/>
                    </a:moveTo>
                    <a:cubicBezTo>
                      <a:pt x="1497502" y="600902"/>
                      <a:pt x="1499299" y="601390"/>
                      <a:pt x="1500670" y="602366"/>
                    </a:cubicBezTo>
                    <a:lnTo>
                      <a:pt x="1522688" y="618039"/>
                    </a:lnTo>
                    <a:cubicBezTo>
                      <a:pt x="1525429" y="619991"/>
                      <a:pt x="1525429" y="623156"/>
                      <a:pt x="1522688" y="625108"/>
                    </a:cubicBezTo>
                    <a:lnTo>
                      <a:pt x="1503103" y="639050"/>
                    </a:lnTo>
                    <a:cubicBezTo>
                      <a:pt x="1500361" y="641002"/>
                      <a:pt x="1495914" y="641002"/>
                      <a:pt x="1493173" y="639050"/>
                    </a:cubicBezTo>
                    <a:lnTo>
                      <a:pt x="1471155" y="623377"/>
                    </a:lnTo>
                    <a:cubicBezTo>
                      <a:pt x="1468413" y="621426"/>
                      <a:pt x="1468413" y="618260"/>
                      <a:pt x="1471155" y="616307"/>
                    </a:cubicBezTo>
                    <a:lnTo>
                      <a:pt x="1490740" y="602366"/>
                    </a:lnTo>
                    <a:cubicBezTo>
                      <a:pt x="1492110" y="601390"/>
                      <a:pt x="1493907" y="600902"/>
                      <a:pt x="1495705" y="600902"/>
                    </a:cubicBezTo>
                    <a:close/>
                    <a:moveTo>
                      <a:pt x="716185" y="600902"/>
                    </a:moveTo>
                    <a:cubicBezTo>
                      <a:pt x="717982" y="600902"/>
                      <a:pt x="719779" y="601390"/>
                      <a:pt x="721151" y="602366"/>
                    </a:cubicBezTo>
                    <a:lnTo>
                      <a:pt x="743168" y="618039"/>
                    </a:lnTo>
                    <a:cubicBezTo>
                      <a:pt x="745911" y="619991"/>
                      <a:pt x="745911" y="623156"/>
                      <a:pt x="743168" y="625108"/>
                    </a:cubicBezTo>
                    <a:lnTo>
                      <a:pt x="723583" y="639050"/>
                    </a:lnTo>
                    <a:cubicBezTo>
                      <a:pt x="720842" y="641002"/>
                      <a:pt x="716394" y="641002"/>
                      <a:pt x="713653" y="639050"/>
                    </a:cubicBezTo>
                    <a:lnTo>
                      <a:pt x="691635" y="623377"/>
                    </a:lnTo>
                    <a:cubicBezTo>
                      <a:pt x="688893" y="621426"/>
                      <a:pt x="688893" y="618260"/>
                      <a:pt x="691635" y="616307"/>
                    </a:cubicBezTo>
                    <a:lnTo>
                      <a:pt x="711219" y="602366"/>
                    </a:lnTo>
                    <a:cubicBezTo>
                      <a:pt x="712591" y="601390"/>
                      <a:pt x="714389" y="600902"/>
                      <a:pt x="716185" y="600902"/>
                    </a:cubicBezTo>
                    <a:close/>
                    <a:moveTo>
                      <a:pt x="91463" y="594271"/>
                    </a:moveTo>
                    <a:lnTo>
                      <a:pt x="96651" y="597964"/>
                    </a:lnTo>
                    <a:cubicBezTo>
                      <a:pt x="101751" y="601596"/>
                      <a:pt x="101751" y="607482"/>
                      <a:pt x="96651" y="611114"/>
                    </a:cubicBezTo>
                    <a:lnTo>
                      <a:pt x="80122" y="622879"/>
                    </a:lnTo>
                    <a:close/>
                    <a:moveTo>
                      <a:pt x="1346757" y="588789"/>
                    </a:moveTo>
                    <a:cubicBezTo>
                      <a:pt x="1353131" y="588748"/>
                      <a:pt x="1359529" y="590440"/>
                      <a:pt x="1364437" y="593871"/>
                    </a:cubicBezTo>
                    <a:lnTo>
                      <a:pt x="1415338" y="629464"/>
                    </a:lnTo>
                    <a:cubicBezTo>
                      <a:pt x="1425154" y="636328"/>
                      <a:pt x="1425296" y="647556"/>
                      <a:pt x="1415653" y="654545"/>
                    </a:cubicBezTo>
                    <a:lnTo>
                      <a:pt x="1368504" y="688714"/>
                    </a:lnTo>
                    <a:cubicBezTo>
                      <a:pt x="1358860" y="695701"/>
                      <a:pt x="1343088" y="695802"/>
                      <a:pt x="1333271" y="688937"/>
                    </a:cubicBezTo>
                    <a:lnTo>
                      <a:pt x="1282371" y="653345"/>
                    </a:lnTo>
                    <a:cubicBezTo>
                      <a:pt x="1272555" y="646479"/>
                      <a:pt x="1272413" y="635252"/>
                      <a:pt x="1282057" y="628264"/>
                    </a:cubicBezTo>
                    <a:lnTo>
                      <a:pt x="1329206" y="594095"/>
                    </a:lnTo>
                    <a:cubicBezTo>
                      <a:pt x="1334027" y="590601"/>
                      <a:pt x="1340380" y="588830"/>
                      <a:pt x="1346757" y="588789"/>
                    </a:cubicBezTo>
                    <a:close/>
                    <a:moveTo>
                      <a:pt x="567237" y="588789"/>
                    </a:moveTo>
                    <a:cubicBezTo>
                      <a:pt x="573613" y="588748"/>
                      <a:pt x="580011" y="590440"/>
                      <a:pt x="584918" y="593871"/>
                    </a:cubicBezTo>
                    <a:lnTo>
                      <a:pt x="635820" y="629464"/>
                    </a:lnTo>
                    <a:cubicBezTo>
                      <a:pt x="645635" y="636328"/>
                      <a:pt x="645776" y="647556"/>
                      <a:pt x="636134" y="654545"/>
                    </a:cubicBezTo>
                    <a:lnTo>
                      <a:pt x="588984" y="688714"/>
                    </a:lnTo>
                    <a:cubicBezTo>
                      <a:pt x="579342" y="695701"/>
                      <a:pt x="563568" y="695802"/>
                      <a:pt x="553750" y="688937"/>
                    </a:cubicBezTo>
                    <a:lnTo>
                      <a:pt x="502851" y="653345"/>
                    </a:lnTo>
                    <a:cubicBezTo>
                      <a:pt x="493035" y="646479"/>
                      <a:pt x="492894" y="635252"/>
                      <a:pt x="502537" y="628264"/>
                    </a:cubicBezTo>
                    <a:lnTo>
                      <a:pt x="549686" y="594095"/>
                    </a:lnTo>
                    <a:cubicBezTo>
                      <a:pt x="554507" y="590601"/>
                      <a:pt x="560862" y="588830"/>
                      <a:pt x="567237" y="588789"/>
                    </a:cubicBezTo>
                    <a:close/>
                    <a:moveTo>
                      <a:pt x="1580086" y="586999"/>
                    </a:moveTo>
                    <a:lnTo>
                      <a:pt x="1580086" y="639799"/>
                    </a:lnTo>
                    <a:lnTo>
                      <a:pt x="1552236" y="619973"/>
                    </a:lnTo>
                    <a:cubicBezTo>
                      <a:pt x="1547136" y="616342"/>
                      <a:pt x="1547136" y="610455"/>
                      <a:pt x="1552236" y="606824"/>
                    </a:cubicBezTo>
                    <a:close/>
                    <a:moveTo>
                      <a:pt x="996365" y="586761"/>
                    </a:moveTo>
                    <a:cubicBezTo>
                      <a:pt x="999218" y="586761"/>
                      <a:pt x="1002071" y="587535"/>
                      <a:pt x="1004247" y="589085"/>
                    </a:cubicBezTo>
                    <a:lnTo>
                      <a:pt x="1035827" y="611566"/>
                    </a:lnTo>
                    <a:cubicBezTo>
                      <a:pt x="1040180" y="614664"/>
                      <a:pt x="1040180" y="619688"/>
                      <a:pt x="1035827" y="622787"/>
                    </a:cubicBezTo>
                    <a:lnTo>
                      <a:pt x="998869" y="649096"/>
                    </a:lnTo>
                    <a:cubicBezTo>
                      <a:pt x="994517" y="652193"/>
                      <a:pt x="987459" y="652193"/>
                      <a:pt x="983108" y="649096"/>
                    </a:cubicBezTo>
                    <a:lnTo>
                      <a:pt x="951526" y="626615"/>
                    </a:lnTo>
                    <a:cubicBezTo>
                      <a:pt x="947173" y="623515"/>
                      <a:pt x="947173" y="618491"/>
                      <a:pt x="951526" y="615393"/>
                    </a:cubicBezTo>
                    <a:lnTo>
                      <a:pt x="988485" y="589085"/>
                    </a:lnTo>
                    <a:cubicBezTo>
                      <a:pt x="990660" y="587536"/>
                      <a:pt x="993513" y="586761"/>
                      <a:pt x="996365" y="586761"/>
                    </a:cubicBezTo>
                    <a:close/>
                    <a:moveTo>
                      <a:pt x="216846" y="586761"/>
                    </a:moveTo>
                    <a:cubicBezTo>
                      <a:pt x="219698" y="586761"/>
                      <a:pt x="222551" y="587535"/>
                      <a:pt x="224727" y="589085"/>
                    </a:cubicBezTo>
                    <a:lnTo>
                      <a:pt x="256309" y="611566"/>
                    </a:lnTo>
                    <a:cubicBezTo>
                      <a:pt x="260660" y="614664"/>
                      <a:pt x="260660" y="619688"/>
                      <a:pt x="256309" y="622787"/>
                    </a:cubicBezTo>
                    <a:lnTo>
                      <a:pt x="219350" y="649096"/>
                    </a:lnTo>
                    <a:cubicBezTo>
                      <a:pt x="214997" y="652193"/>
                      <a:pt x="207941" y="652193"/>
                      <a:pt x="203588" y="649096"/>
                    </a:cubicBezTo>
                    <a:lnTo>
                      <a:pt x="172007" y="626615"/>
                    </a:lnTo>
                    <a:cubicBezTo>
                      <a:pt x="167653" y="623515"/>
                      <a:pt x="167653" y="618491"/>
                      <a:pt x="172007" y="615393"/>
                    </a:cubicBezTo>
                    <a:lnTo>
                      <a:pt x="208965" y="589085"/>
                    </a:lnTo>
                    <a:cubicBezTo>
                      <a:pt x="211141" y="587536"/>
                      <a:pt x="213994" y="586761"/>
                      <a:pt x="216846" y="586761"/>
                    </a:cubicBezTo>
                    <a:close/>
                    <a:moveTo>
                      <a:pt x="1237866" y="580947"/>
                    </a:moveTo>
                    <a:cubicBezTo>
                      <a:pt x="1241577" y="580978"/>
                      <a:pt x="1245271" y="582017"/>
                      <a:pt x="1248069" y="584057"/>
                    </a:cubicBezTo>
                    <a:lnTo>
                      <a:pt x="1260077" y="592808"/>
                    </a:lnTo>
                    <a:cubicBezTo>
                      <a:pt x="1265672" y="596887"/>
                      <a:pt x="1265565" y="603423"/>
                      <a:pt x="1259836" y="607405"/>
                    </a:cubicBezTo>
                    <a:lnTo>
                      <a:pt x="1228538" y="629166"/>
                    </a:lnTo>
                    <a:cubicBezTo>
                      <a:pt x="1222809" y="633149"/>
                      <a:pt x="1213628" y="633073"/>
                      <a:pt x="1208033" y="628994"/>
                    </a:cubicBezTo>
                    <a:lnTo>
                      <a:pt x="1196023" y="620242"/>
                    </a:lnTo>
                    <a:cubicBezTo>
                      <a:pt x="1190428" y="616164"/>
                      <a:pt x="1190537" y="609627"/>
                      <a:pt x="1196266" y="605644"/>
                    </a:cubicBezTo>
                    <a:lnTo>
                      <a:pt x="1227563" y="583885"/>
                    </a:lnTo>
                    <a:cubicBezTo>
                      <a:pt x="1230427" y="581892"/>
                      <a:pt x="1234155" y="580916"/>
                      <a:pt x="1237866" y="580947"/>
                    </a:cubicBezTo>
                    <a:close/>
                    <a:moveTo>
                      <a:pt x="458347" y="580947"/>
                    </a:moveTo>
                    <a:cubicBezTo>
                      <a:pt x="462058" y="580978"/>
                      <a:pt x="465752" y="582017"/>
                      <a:pt x="468550" y="584057"/>
                    </a:cubicBezTo>
                    <a:lnTo>
                      <a:pt x="480558" y="592808"/>
                    </a:lnTo>
                    <a:cubicBezTo>
                      <a:pt x="486153" y="596887"/>
                      <a:pt x="486046" y="603423"/>
                      <a:pt x="480316" y="607405"/>
                    </a:cubicBezTo>
                    <a:lnTo>
                      <a:pt x="449019" y="629166"/>
                    </a:lnTo>
                    <a:cubicBezTo>
                      <a:pt x="443290" y="633149"/>
                      <a:pt x="434109" y="633073"/>
                      <a:pt x="428513" y="628994"/>
                    </a:cubicBezTo>
                    <a:lnTo>
                      <a:pt x="416505" y="620242"/>
                    </a:lnTo>
                    <a:cubicBezTo>
                      <a:pt x="410910" y="616164"/>
                      <a:pt x="411018" y="609627"/>
                      <a:pt x="416746" y="605644"/>
                    </a:cubicBezTo>
                    <a:lnTo>
                      <a:pt x="448043" y="583885"/>
                    </a:lnTo>
                    <a:cubicBezTo>
                      <a:pt x="450908" y="581892"/>
                      <a:pt x="454636" y="580916"/>
                      <a:pt x="458347" y="580947"/>
                    </a:cubicBezTo>
                    <a:close/>
                    <a:moveTo>
                      <a:pt x="1513329" y="574567"/>
                    </a:moveTo>
                    <a:cubicBezTo>
                      <a:pt x="1515609" y="574640"/>
                      <a:pt x="1517850" y="575330"/>
                      <a:pt x="1519513" y="576624"/>
                    </a:cubicBezTo>
                    <a:lnTo>
                      <a:pt x="1526648" y="582175"/>
                    </a:lnTo>
                    <a:cubicBezTo>
                      <a:pt x="1529973" y="584762"/>
                      <a:pt x="1529723" y="588776"/>
                      <a:pt x="1526090" y="591145"/>
                    </a:cubicBezTo>
                    <a:lnTo>
                      <a:pt x="1518291" y="596223"/>
                    </a:lnTo>
                    <a:cubicBezTo>
                      <a:pt x="1514657" y="598590"/>
                      <a:pt x="1509017" y="598412"/>
                      <a:pt x="1505692" y="595824"/>
                    </a:cubicBezTo>
                    <a:lnTo>
                      <a:pt x="1498557" y="590274"/>
                    </a:lnTo>
                    <a:cubicBezTo>
                      <a:pt x="1495233" y="587688"/>
                      <a:pt x="1495482" y="583672"/>
                      <a:pt x="1499116" y="581306"/>
                    </a:cubicBezTo>
                    <a:lnTo>
                      <a:pt x="1506915" y="576226"/>
                    </a:lnTo>
                    <a:cubicBezTo>
                      <a:pt x="1508731" y="575043"/>
                      <a:pt x="1511049" y="574495"/>
                      <a:pt x="1513329" y="574567"/>
                    </a:cubicBezTo>
                    <a:close/>
                    <a:moveTo>
                      <a:pt x="733809" y="574567"/>
                    </a:moveTo>
                    <a:cubicBezTo>
                      <a:pt x="736091" y="574640"/>
                      <a:pt x="738331" y="575330"/>
                      <a:pt x="739994" y="576624"/>
                    </a:cubicBezTo>
                    <a:lnTo>
                      <a:pt x="747129" y="582175"/>
                    </a:lnTo>
                    <a:cubicBezTo>
                      <a:pt x="750454" y="584762"/>
                      <a:pt x="750203" y="588776"/>
                      <a:pt x="746570" y="591145"/>
                    </a:cubicBezTo>
                    <a:lnTo>
                      <a:pt x="738771" y="596223"/>
                    </a:lnTo>
                    <a:cubicBezTo>
                      <a:pt x="735138" y="598590"/>
                      <a:pt x="729497" y="598412"/>
                      <a:pt x="726172" y="595824"/>
                    </a:cubicBezTo>
                    <a:lnTo>
                      <a:pt x="719038" y="590274"/>
                    </a:lnTo>
                    <a:cubicBezTo>
                      <a:pt x="715713" y="587688"/>
                      <a:pt x="715963" y="583672"/>
                      <a:pt x="719596" y="581306"/>
                    </a:cubicBezTo>
                    <a:lnTo>
                      <a:pt x="727396" y="576226"/>
                    </a:lnTo>
                    <a:cubicBezTo>
                      <a:pt x="729211" y="575043"/>
                      <a:pt x="731530" y="574495"/>
                      <a:pt x="733809" y="574567"/>
                    </a:cubicBezTo>
                    <a:close/>
                    <a:moveTo>
                      <a:pt x="829927" y="568897"/>
                    </a:moveTo>
                    <a:cubicBezTo>
                      <a:pt x="833269" y="568897"/>
                      <a:pt x="836613" y="569805"/>
                      <a:pt x="839163" y="571620"/>
                    </a:cubicBezTo>
                    <a:lnTo>
                      <a:pt x="876169" y="597964"/>
                    </a:lnTo>
                    <a:cubicBezTo>
                      <a:pt x="881270" y="601596"/>
                      <a:pt x="881270" y="607482"/>
                      <a:pt x="876169" y="611114"/>
                    </a:cubicBezTo>
                    <a:lnTo>
                      <a:pt x="826716" y="646317"/>
                    </a:lnTo>
                    <a:cubicBezTo>
                      <a:pt x="821616" y="649948"/>
                      <a:pt x="813346" y="649948"/>
                      <a:pt x="808244" y="646317"/>
                    </a:cubicBezTo>
                    <a:lnTo>
                      <a:pt x="771238" y="619973"/>
                    </a:lnTo>
                    <a:cubicBezTo>
                      <a:pt x="766137" y="616342"/>
                      <a:pt x="766137" y="610455"/>
                      <a:pt x="771238" y="606824"/>
                    </a:cubicBezTo>
                    <a:lnTo>
                      <a:pt x="820692" y="571620"/>
                    </a:lnTo>
                    <a:cubicBezTo>
                      <a:pt x="823242" y="569805"/>
                      <a:pt x="826584" y="568897"/>
                      <a:pt x="829927" y="568897"/>
                    </a:cubicBezTo>
                    <a:close/>
                    <a:moveTo>
                      <a:pt x="1383137" y="568249"/>
                    </a:moveTo>
                    <a:cubicBezTo>
                      <a:pt x="1385418" y="568321"/>
                      <a:pt x="1387660" y="569012"/>
                      <a:pt x="1389321" y="570305"/>
                    </a:cubicBezTo>
                    <a:lnTo>
                      <a:pt x="1396457" y="575856"/>
                    </a:lnTo>
                    <a:cubicBezTo>
                      <a:pt x="1399782" y="578443"/>
                      <a:pt x="1399531" y="582458"/>
                      <a:pt x="1395898" y="584825"/>
                    </a:cubicBezTo>
                    <a:lnTo>
                      <a:pt x="1388100" y="589905"/>
                    </a:lnTo>
                    <a:cubicBezTo>
                      <a:pt x="1384467" y="592272"/>
                      <a:pt x="1378826" y="592092"/>
                      <a:pt x="1375501" y="589506"/>
                    </a:cubicBezTo>
                    <a:lnTo>
                      <a:pt x="1368366" y="583955"/>
                    </a:lnTo>
                    <a:cubicBezTo>
                      <a:pt x="1365041" y="581369"/>
                      <a:pt x="1365292" y="577353"/>
                      <a:pt x="1368925" y="574987"/>
                    </a:cubicBezTo>
                    <a:lnTo>
                      <a:pt x="1376723" y="569907"/>
                    </a:lnTo>
                    <a:cubicBezTo>
                      <a:pt x="1378539" y="568723"/>
                      <a:pt x="1380858" y="568177"/>
                      <a:pt x="1383137" y="568249"/>
                    </a:cubicBezTo>
                    <a:close/>
                    <a:moveTo>
                      <a:pt x="603618" y="568249"/>
                    </a:moveTo>
                    <a:cubicBezTo>
                      <a:pt x="605898" y="568321"/>
                      <a:pt x="608140" y="569012"/>
                      <a:pt x="609802" y="570305"/>
                    </a:cubicBezTo>
                    <a:lnTo>
                      <a:pt x="616937" y="575856"/>
                    </a:lnTo>
                    <a:cubicBezTo>
                      <a:pt x="620262" y="578443"/>
                      <a:pt x="620012" y="582458"/>
                      <a:pt x="616379" y="584825"/>
                    </a:cubicBezTo>
                    <a:lnTo>
                      <a:pt x="608581" y="589905"/>
                    </a:lnTo>
                    <a:cubicBezTo>
                      <a:pt x="604947" y="592272"/>
                      <a:pt x="599306" y="592092"/>
                      <a:pt x="595982" y="589506"/>
                    </a:cubicBezTo>
                    <a:lnTo>
                      <a:pt x="588846" y="583955"/>
                    </a:lnTo>
                    <a:cubicBezTo>
                      <a:pt x="585522" y="581369"/>
                      <a:pt x="585772" y="577353"/>
                      <a:pt x="589405" y="574987"/>
                    </a:cubicBezTo>
                    <a:lnTo>
                      <a:pt x="597204" y="569907"/>
                    </a:lnTo>
                    <a:cubicBezTo>
                      <a:pt x="599021" y="568723"/>
                      <a:pt x="601338" y="568177"/>
                      <a:pt x="603618" y="568249"/>
                    </a:cubicBezTo>
                    <a:close/>
                    <a:moveTo>
                      <a:pt x="1441882" y="567145"/>
                    </a:moveTo>
                    <a:cubicBezTo>
                      <a:pt x="1444216" y="567145"/>
                      <a:pt x="1446551" y="567779"/>
                      <a:pt x="1448333" y="569048"/>
                    </a:cubicBezTo>
                    <a:lnTo>
                      <a:pt x="1473776" y="587160"/>
                    </a:lnTo>
                    <a:cubicBezTo>
                      <a:pt x="1477339" y="589697"/>
                      <a:pt x="1477339" y="593809"/>
                      <a:pt x="1473776" y="596345"/>
                    </a:cubicBezTo>
                    <a:lnTo>
                      <a:pt x="1436858" y="622625"/>
                    </a:lnTo>
                    <a:cubicBezTo>
                      <a:pt x="1433296" y="625162"/>
                      <a:pt x="1427518" y="625162"/>
                      <a:pt x="1423956" y="622625"/>
                    </a:cubicBezTo>
                    <a:lnTo>
                      <a:pt x="1398512" y="604513"/>
                    </a:lnTo>
                    <a:cubicBezTo>
                      <a:pt x="1394950" y="601977"/>
                      <a:pt x="1394950" y="597863"/>
                      <a:pt x="1398512" y="595328"/>
                    </a:cubicBezTo>
                    <a:lnTo>
                      <a:pt x="1435429" y="569048"/>
                    </a:lnTo>
                    <a:cubicBezTo>
                      <a:pt x="1437211" y="567779"/>
                      <a:pt x="1439546" y="567145"/>
                      <a:pt x="1441882" y="567145"/>
                    </a:cubicBezTo>
                    <a:close/>
                    <a:moveTo>
                      <a:pt x="662362" y="567145"/>
                    </a:moveTo>
                    <a:cubicBezTo>
                      <a:pt x="664696" y="567145"/>
                      <a:pt x="667032" y="567779"/>
                      <a:pt x="668812" y="569048"/>
                    </a:cubicBezTo>
                    <a:lnTo>
                      <a:pt x="694256" y="587160"/>
                    </a:lnTo>
                    <a:cubicBezTo>
                      <a:pt x="697820" y="589697"/>
                      <a:pt x="697820" y="593809"/>
                      <a:pt x="694256" y="596345"/>
                    </a:cubicBezTo>
                    <a:lnTo>
                      <a:pt x="657340" y="622625"/>
                    </a:lnTo>
                    <a:cubicBezTo>
                      <a:pt x="653776" y="625162"/>
                      <a:pt x="648000" y="625162"/>
                      <a:pt x="644437" y="622625"/>
                    </a:cubicBezTo>
                    <a:lnTo>
                      <a:pt x="618993" y="604513"/>
                    </a:lnTo>
                    <a:cubicBezTo>
                      <a:pt x="615430" y="601977"/>
                      <a:pt x="615430" y="597863"/>
                      <a:pt x="618992" y="595328"/>
                    </a:cubicBezTo>
                    <a:lnTo>
                      <a:pt x="655910" y="569048"/>
                    </a:lnTo>
                    <a:cubicBezTo>
                      <a:pt x="657691" y="567779"/>
                      <a:pt x="660026" y="567145"/>
                      <a:pt x="662362" y="567145"/>
                    </a:cubicBezTo>
                    <a:close/>
                    <a:moveTo>
                      <a:pt x="1561995" y="560876"/>
                    </a:moveTo>
                    <a:cubicBezTo>
                      <a:pt x="1564276" y="560949"/>
                      <a:pt x="1566517" y="561639"/>
                      <a:pt x="1568179" y="562934"/>
                    </a:cubicBezTo>
                    <a:lnTo>
                      <a:pt x="1575315" y="568484"/>
                    </a:lnTo>
                    <a:cubicBezTo>
                      <a:pt x="1578638" y="571070"/>
                      <a:pt x="1578390" y="575086"/>
                      <a:pt x="1574755" y="577452"/>
                    </a:cubicBezTo>
                    <a:lnTo>
                      <a:pt x="1566956" y="582532"/>
                    </a:lnTo>
                    <a:cubicBezTo>
                      <a:pt x="1563325" y="584899"/>
                      <a:pt x="1557682" y="584721"/>
                      <a:pt x="1554358" y="582134"/>
                    </a:cubicBezTo>
                    <a:lnTo>
                      <a:pt x="1547223" y="576583"/>
                    </a:lnTo>
                    <a:cubicBezTo>
                      <a:pt x="1543898" y="573996"/>
                      <a:pt x="1544150" y="569982"/>
                      <a:pt x="1547781" y="567615"/>
                    </a:cubicBezTo>
                    <a:lnTo>
                      <a:pt x="1555580" y="562535"/>
                    </a:lnTo>
                    <a:cubicBezTo>
                      <a:pt x="1557397" y="561352"/>
                      <a:pt x="1559715" y="560804"/>
                      <a:pt x="1561995" y="560876"/>
                    </a:cubicBezTo>
                    <a:close/>
                    <a:moveTo>
                      <a:pt x="780997" y="560876"/>
                    </a:moveTo>
                    <a:cubicBezTo>
                      <a:pt x="783277" y="560949"/>
                      <a:pt x="785519" y="561639"/>
                      <a:pt x="787182" y="562934"/>
                    </a:cubicBezTo>
                    <a:lnTo>
                      <a:pt x="794316" y="568484"/>
                    </a:lnTo>
                    <a:cubicBezTo>
                      <a:pt x="797641" y="571070"/>
                      <a:pt x="797391" y="575086"/>
                      <a:pt x="793758" y="577452"/>
                    </a:cubicBezTo>
                    <a:lnTo>
                      <a:pt x="785959" y="582532"/>
                    </a:lnTo>
                    <a:cubicBezTo>
                      <a:pt x="782326" y="584899"/>
                      <a:pt x="776685" y="584721"/>
                      <a:pt x="773360" y="582134"/>
                    </a:cubicBezTo>
                    <a:lnTo>
                      <a:pt x="766225" y="576583"/>
                    </a:lnTo>
                    <a:cubicBezTo>
                      <a:pt x="762899" y="573996"/>
                      <a:pt x="763151" y="569982"/>
                      <a:pt x="766784" y="567615"/>
                    </a:cubicBezTo>
                    <a:lnTo>
                      <a:pt x="774582" y="562535"/>
                    </a:lnTo>
                    <a:cubicBezTo>
                      <a:pt x="776400" y="561352"/>
                      <a:pt x="778718" y="560804"/>
                      <a:pt x="780997" y="560876"/>
                    </a:cubicBezTo>
                    <a:close/>
                    <a:moveTo>
                      <a:pt x="1323698" y="556403"/>
                    </a:moveTo>
                    <a:cubicBezTo>
                      <a:pt x="1326216" y="556426"/>
                      <a:pt x="1328725" y="557130"/>
                      <a:pt x="1330624" y="558514"/>
                    </a:cubicBezTo>
                    <a:lnTo>
                      <a:pt x="1338776" y="564456"/>
                    </a:lnTo>
                    <a:cubicBezTo>
                      <a:pt x="1342575" y="567226"/>
                      <a:pt x="1342502" y="571661"/>
                      <a:pt x="1338611" y="574367"/>
                    </a:cubicBezTo>
                    <a:lnTo>
                      <a:pt x="1302260" y="599641"/>
                    </a:lnTo>
                    <a:cubicBezTo>
                      <a:pt x="1298369" y="602346"/>
                      <a:pt x="1292137" y="602293"/>
                      <a:pt x="1288337" y="599526"/>
                    </a:cubicBezTo>
                    <a:lnTo>
                      <a:pt x="1280186" y="593584"/>
                    </a:lnTo>
                    <a:cubicBezTo>
                      <a:pt x="1276387" y="590814"/>
                      <a:pt x="1276460" y="586377"/>
                      <a:pt x="1280350" y="583673"/>
                    </a:cubicBezTo>
                    <a:lnTo>
                      <a:pt x="1316703" y="558397"/>
                    </a:lnTo>
                    <a:cubicBezTo>
                      <a:pt x="1318649" y="557046"/>
                      <a:pt x="1321179" y="556382"/>
                      <a:pt x="1323698" y="556403"/>
                    </a:cubicBezTo>
                    <a:close/>
                    <a:moveTo>
                      <a:pt x="544179" y="556403"/>
                    </a:moveTo>
                    <a:cubicBezTo>
                      <a:pt x="546697" y="556426"/>
                      <a:pt x="549206" y="557130"/>
                      <a:pt x="551105" y="558514"/>
                    </a:cubicBezTo>
                    <a:lnTo>
                      <a:pt x="559258" y="564456"/>
                    </a:lnTo>
                    <a:cubicBezTo>
                      <a:pt x="563056" y="567226"/>
                      <a:pt x="562984" y="571661"/>
                      <a:pt x="559093" y="574367"/>
                    </a:cubicBezTo>
                    <a:lnTo>
                      <a:pt x="522740" y="599641"/>
                    </a:lnTo>
                    <a:cubicBezTo>
                      <a:pt x="518849" y="602346"/>
                      <a:pt x="512617" y="602293"/>
                      <a:pt x="508818" y="599526"/>
                    </a:cubicBezTo>
                    <a:lnTo>
                      <a:pt x="500666" y="593584"/>
                    </a:lnTo>
                    <a:cubicBezTo>
                      <a:pt x="496867" y="590814"/>
                      <a:pt x="496942" y="586377"/>
                      <a:pt x="500830" y="583673"/>
                    </a:cubicBezTo>
                    <a:lnTo>
                      <a:pt x="537184" y="558397"/>
                    </a:lnTo>
                    <a:cubicBezTo>
                      <a:pt x="539129" y="557046"/>
                      <a:pt x="541660" y="556382"/>
                      <a:pt x="544179" y="556403"/>
                    </a:cubicBezTo>
                    <a:close/>
                    <a:moveTo>
                      <a:pt x="1580086" y="539747"/>
                    </a:moveTo>
                    <a:lnTo>
                      <a:pt x="1580086" y="561222"/>
                    </a:lnTo>
                    <a:lnTo>
                      <a:pt x="1573001" y="556334"/>
                    </a:lnTo>
                    <a:cubicBezTo>
                      <a:pt x="1568588" y="553288"/>
                      <a:pt x="1568478" y="548272"/>
                      <a:pt x="1572756" y="545131"/>
                    </a:cubicBezTo>
                    <a:close/>
                    <a:moveTo>
                      <a:pt x="1130466" y="527392"/>
                    </a:moveTo>
                    <a:cubicBezTo>
                      <a:pt x="1133898" y="527393"/>
                      <a:pt x="1137332" y="528325"/>
                      <a:pt x="1139952" y="530189"/>
                    </a:cubicBezTo>
                    <a:lnTo>
                      <a:pt x="1204100" y="575854"/>
                    </a:lnTo>
                    <a:cubicBezTo>
                      <a:pt x="1209339" y="579584"/>
                      <a:pt x="1209339" y="585630"/>
                      <a:pt x="1204100" y="589361"/>
                    </a:cubicBezTo>
                    <a:lnTo>
                      <a:pt x="1123938" y="646424"/>
                    </a:lnTo>
                    <a:cubicBezTo>
                      <a:pt x="1118698" y="650153"/>
                      <a:pt x="1110205" y="650153"/>
                      <a:pt x="1104965" y="646424"/>
                    </a:cubicBezTo>
                    <a:lnTo>
                      <a:pt x="1040817" y="600759"/>
                    </a:lnTo>
                    <a:cubicBezTo>
                      <a:pt x="1035577" y="597030"/>
                      <a:pt x="1035577" y="590982"/>
                      <a:pt x="1040817" y="587253"/>
                    </a:cubicBezTo>
                    <a:lnTo>
                      <a:pt x="1120979" y="530189"/>
                    </a:lnTo>
                    <a:cubicBezTo>
                      <a:pt x="1123598" y="528325"/>
                      <a:pt x="1127031" y="527392"/>
                      <a:pt x="1130466" y="527392"/>
                    </a:cubicBezTo>
                    <a:close/>
                    <a:moveTo>
                      <a:pt x="350946" y="527392"/>
                    </a:moveTo>
                    <a:cubicBezTo>
                      <a:pt x="354378" y="527393"/>
                      <a:pt x="357813" y="528325"/>
                      <a:pt x="360432" y="530189"/>
                    </a:cubicBezTo>
                    <a:lnTo>
                      <a:pt x="424580" y="575854"/>
                    </a:lnTo>
                    <a:cubicBezTo>
                      <a:pt x="429820" y="579584"/>
                      <a:pt x="429820" y="585630"/>
                      <a:pt x="424580" y="589361"/>
                    </a:cubicBezTo>
                    <a:lnTo>
                      <a:pt x="344419" y="646424"/>
                    </a:lnTo>
                    <a:cubicBezTo>
                      <a:pt x="339180" y="650153"/>
                      <a:pt x="330685" y="650153"/>
                      <a:pt x="325446" y="646424"/>
                    </a:cubicBezTo>
                    <a:lnTo>
                      <a:pt x="261297" y="600759"/>
                    </a:lnTo>
                    <a:cubicBezTo>
                      <a:pt x="256059" y="597030"/>
                      <a:pt x="256059" y="590982"/>
                      <a:pt x="261297" y="587253"/>
                    </a:cubicBezTo>
                    <a:lnTo>
                      <a:pt x="341459" y="530189"/>
                    </a:lnTo>
                    <a:cubicBezTo>
                      <a:pt x="344079" y="528325"/>
                      <a:pt x="347512" y="527392"/>
                      <a:pt x="350946" y="527392"/>
                    </a:cubicBezTo>
                    <a:close/>
                    <a:moveTo>
                      <a:pt x="912036" y="525292"/>
                    </a:moveTo>
                    <a:cubicBezTo>
                      <a:pt x="915469" y="525292"/>
                      <a:pt x="918900" y="526225"/>
                      <a:pt x="921519" y="528088"/>
                    </a:cubicBezTo>
                    <a:lnTo>
                      <a:pt x="977266" y="567773"/>
                    </a:lnTo>
                    <a:cubicBezTo>
                      <a:pt x="982503" y="571502"/>
                      <a:pt x="982503" y="577545"/>
                      <a:pt x="977266" y="581272"/>
                    </a:cubicBezTo>
                    <a:lnTo>
                      <a:pt x="939272" y="608320"/>
                    </a:lnTo>
                    <a:cubicBezTo>
                      <a:pt x="934033" y="612048"/>
                      <a:pt x="925543" y="612048"/>
                      <a:pt x="920307" y="608320"/>
                    </a:cubicBezTo>
                    <a:lnTo>
                      <a:pt x="864559" y="568635"/>
                    </a:lnTo>
                    <a:cubicBezTo>
                      <a:pt x="859322" y="564908"/>
                      <a:pt x="859322" y="558864"/>
                      <a:pt x="864559" y="555136"/>
                    </a:cubicBezTo>
                    <a:lnTo>
                      <a:pt x="902554" y="528088"/>
                    </a:lnTo>
                    <a:cubicBezTo>
                      <a:pt x="905173" y="526225"/>
                      <a:pt x="908604" y="525292"/>
                      <a:pt x="912036" y="525292"/>
                    </a:cubicBezTo>
                    <a:close/>
                    <a:moveTo>
                      <a:pt x="132517" y="525292"/>
                    </a:moveTo>
                    <a:cubicBezTo>
                      <a:pt x="135949" y="525292"/>
                      <a:pt x="139380" y="526225"/>
                      <a:pt x="142000" y="528088"/>
                    </a:cubicBezTo>
                    <a:lnTo>
                      <a:pt x="197747" y="567773"/>
                    </a:lnTo>
                    <a:cubicBezTo>
                      <a:pt x="202983" y="571502"/>
                      <a:pt x="202983" y="577545"/>
                      <a:pt x="197747" y="581272"/>
                    </a:cubicBezTo>
                    <a:lnTo>
                      <a:pt x="159752" y="608320"/>
                    </a:lnTo>
                    <a:cubicBezTo>
                      <a:pt x="154515" y="612048"/>
                      <a:pt x="146023" y="612048"/>
                      <a:pt x="140787" y="608320"/>
                    </a:cubicBezTo>
                    <a:lnTo>
                      <a:pt x="97974" y="577843"/>
                    </a:lnTo>
                    <a:lnTo>
                      <a:pt x="115598" y="533383"/>
                    </a:lnTo>
                    <a:lnTo>
                      <a:pt x="123036" y="528088"/>
                    </a:lnTo>
                    <a:cubicBezTo>
                      <a:pt x="125653" y="526225"/>
                      <a:pt x="129086" y="525292"/>
                      <a:pt x="132517" y="525292"/>
                    </a:cubicBezTo>
                    <a:close/>
                    <a:moveTo>
                      <a:pt x="825373" y="523775"/>
                    </a:moveTo>
                    <a:cubicBezTo>
                      <a:pt x="828221" y="523743"/>
                      <a:pt x="831086" y="524485"/>
                      <a:pt x="833293" y="526008"/>
                    </a:cubicBezTo>
                    <a:lnTo>
                      <a:pt x="842765" y="532544"/>
                    </a:lnTo>
                    <a:cubicBezTo>
                      <a:pt x="847177" y="535587"/>
                      <a:pt x="847289" y="540604"/>
                      <a:pt x="843011" y="543745"/>
                    </a:cubicBezTo>
                    <a:lnTo>
                      <a:pt x="817212" y="562693"/>
                    </a:lnTo>
                    <a:cubicBezTo>
                      <a:pt x="812935" y="565836"/>
                      <a:pt x="805888" y="565914"/>
                      <a:pt x="801475" y="562868"/>
                    </a:cubicBezTo>
                    <a:lnTo>
                      <a:pt x="792004" y="556334"/>
                    </a:lnTo>
                    <a:cubicBezTo>
                      <a:pt x="787590" y="553288"/>
                      <a:pt x="787479" y="548272"/>
                      <a:pt x="791758" y="545131"/>
                    </a:cubicBezTo>
                    <a:lnTo>
                      <a:pt x="817555" y="526183"/>
                    </a:lnTo>
                    <a:cubicBezTo>
                      <a:pt x="819695" y="524612"/>
                      <a:pt x="822525" y="523807"/>
                      <a:pt x="825373" y="523775"/>
                    </a:cubicBezTo>
                    <a:close/>
                    <a:moveTo>
                      <a:pt x="1474677" y="523537"/>
                    </a:moveTo>
                    <a:lnTo>
                      <a:pt x="1509821" y="523538"/>
                    </a:lnTo>
                    <a:cubicBezTo>
                      <a:pt x="1520684" y="523538"/>
                      <a:pt x="1529490" y="529806"/>
                      <a:pt x="1529490" y="537539"/>
                    </a:cubicBezTo>
                    <a:lnTo>
                      <a:pt x="1529490" y="554133"/>
                    </a:lnTo>
                    <a:cubicBezTo>
                      <a:pt x="1529490" y="561865"/>
                      <a:pt x="1520684" y="568134"/>
                      <a:pt x="1509822" y="568132"/>
                    </a:cubicBezTo>
                    <a:lnTo>
                      <a:pt x="1474677" y="568132"/>
                    </a:lnTo>
                    <a:cubicBezTo>
                      <a:pt x="1463814" y="568134"/>
                      <a:pt x="1455009" y="561865"/>
                      <a:pt x="1455009" y="554133"/>
                    </a:cubicBezTo>
                    <a:lnTo>
                      <a:pt x="1455009" y="537538"/>
                    </a:lnTo>
                    <a:cubicBezTo>
                      <a:pt x="1455009" y="529806"/>
                      <a:pt x="1463814" y="523538"/>
                      <a:pt x="1474677" y="523537"/>
                    </a:cubicBezTo>
                    <a:close/>
                    <a:moveTo>
                      <a:pt x="695157" y="523537"/>
                    </a:moveTo>
                    <a:lnTo>
                      <a:pt x="730302" y="523538"/>
                    </a:lnTo>
                    <a:cubicBezTo>
                      <a:pt x="741164" y="523538"/>
                      <a:pt x="749970" y="529806"/>
                      <a:pt x="749970" y="537539"/>
                    </a:cubicBezTo>
                    <a:lnTo>
                      <a:pt x="749970" y="554133"/>
                    </a:lnTo>
                    <a:cubicBezTo>
                      <a:pt x="749970" y="561865"/>
                      <a:pt x="741164" y="568134"/>
                      <a:pt x="730302" y="568132"/>
                    </a:cubicBezTo>
                    <a:lnTo>
                      <a:pt x="695157" y="568132"/>
                    </a:lnTo>
                    <a:cubicBezTo>
                      <a:pt x="684296" y="568134"/>
                      <a:pt x="675490" y="561865"/>
                      <a:pt x="675490" y="554133"/>
                    </a:cubicBezTo>
                    <a:lnTo>
                      <a:pt x="675490" y="537538"/>
                    </a:lnTo>
                    <a:cubicBezTo>
                      <a:pt x="675490" y="529806"/>
                      <a:pt x="684296" y="523538"/>
                      <a:pt x="695157" y="523537"/>
                    </a:cubicBezTo>
                    <a:close/>
                    <a:moveTo>
                      <a:pt x="1111007" y="480911"/>
                    </a:moveTo>
                    <a:cubicBezTo>
                      <a:pt x="1113076" y="480937"/>
                      <a:pt x="1115130" y="481524"/>
                      <a:pt x="1116679" y="482668"/>
                    </a:cubicBezTo>
                    <a:lnTo>
                      <a:pt x="1142342" y="501595"/>
                    </a:lnTo>
                    <a:cubicBezTo>
                      <a:pt x="1145442" y="503882"/>
                      <a:pt x="1145351" y="507523"/>
                      <a:pt x="1142139" y="509729"/>
                    </a:cubicBezTo>
                    <a:lnTo>
                      <a:pt x="1133331" y="515782"/>
                    </a:lnTo>
                    <a:cubicBezTo>
                      <a:pt x="1130120" y="517988"/>
                      <a:pt x="1125003" y="517923"/>
                      <a:pt x="1121904" y="515637"/>
                    </a:cubicBezTo>
                    <a:lnTo>
                      <a:pt x="1096242" y="496710"/>
                    </a:lnTo>
                    <a:cubicBezTo>
                      <a:pt x="1093142" y="494424"/>
                      <a:pt x="1093232" y="490782"/>
                      <a:pt x="1096444" y="488575"/>
                    </a:cubicBezTo>
                    <a:lnTo>
                      <a:pt x="1105252" y="482524"/>
                    </a:lnTo>
                    <a:cubicBezTo>
                      <a:pt x="1106858" y="481420"/>
                      <a:pt x="1108940" y="480885"/>
                      <a:pt x="1111007" y="480911"/>
                    </a:cubicBezTo>
                    <a:close/>
                    <a:moveTo>
                      <a:pt x="331487" y="480911"/>
                    </a:moveTo>
                    <a:lnTo>
                      <a:pt x="337159" y="482668"/>
                    </a:lnTo>
                    <a:lnTo>
                      <a:pt x="362823" y="501595"/>
                    </a:lnTo>
                    <a:cubicBezTo>
                      <a:pt x="365923" y="503882"/>
                      <a:pt x="365831" y="507523"/>
                      <a:pt x="362621" y="509729"/>
                    </a:cubicBezTo>
                    <a:lnTo>
                      <a:pt x="353811" y="515782"/>
                    </a:lnTo>
                    <a:cubicBezTo>
                      <a:pt x="350600" y="517988"/>
                      <a:pt x="345485" y="517923"/>
                      <a:pt x="342385" y="515637"/>
                    </a:cubicBezTo>
                    <a:lnTo>
                      <a:pt x="316722" y="496710"/>
                    </a:lnTo>
                    <a:cubicBezTo>
                      <a:pt x="313623" y="494424"/>
                      <a:pt x="313714" y="490782"/>
                      <a:pt x="316924" y="488575"/>
                    </a:cubicBezTo>
                    <a:lnTo>
                      <a:pt x="325733" y="482524"/>
                    </a:lnTo>
                    <a:cubicBezTo>
                      <a:pt x="327338" y="481420"/>
                      <a:pt x="329420" y="480885"/>
                      <a:pt x="331487" y="480911"/>
                    </a:cubicBezTo>
                    <a:close/>
                    <a:moveTo>
                      <a:pt x="140124" y="471510"/>
                    </a:moveTo>
                    <a:lnTo>
                      <a:pt x="147198" y="473311"/>
                    </a:lnTo>
                    <a:cubicBezTo>
                      <a:pt x="156178" y="475596"/>
                      <a:pt x="160853" y="482632"/>
                      <a:pt x="157642" y="489023"/>
                    </a:cubicBezTo>
                    <a:lnTo>
                      <a:pt x="148834" y="506556"/>
                    </a:lnTo>
                    <a:cubicBezTo>
                      <a:pt x="145623" y="512948"/>
                      <a:pt x="135740" y="516277"/>
                      <a:pt x="126761" y="513990"/>
                    </a:cubicBezTo>
                    <a:lnTo>
                      <a:pt x="123604" y="513187"/>
                    </a:lnTo>
                    <a:close/>
                    <a:moveTo>
                      <a:pt x="892474" y="465618"/>
                    </a:moveTo>
                    <a:cubicBezTo>
                      <a:pt x="894713" y="465528"/>
                      <a:pt x="897015" y="465748"/>
                      <a:pt x="899261" y="466320"/>
                    </a:cubicBezTo>
                    <a:lnTo>
                      <a:pt x="926717" y="473311"/>
                    </a:lnTo>
                    <a:cubicBezTo>
                      <a:pt x="935697" y="475596"/>
                      <a:pt x="940373" y="482632"/>
                      <a:pt x="937162" y="489023"/>
                    </a:cubicBezTo>
                    <a:lnTo>
                      <a:pt x="928354" y="506556"/>
                    </a:lnTo>
                    <a:cubicBezTo>
                      <a:pt x="925142" y="512948"/>
                      <a:pt x="915260" y="516277"/>
                      <a:pt x="906279" y="513990"/>
                    </a:cubicBezTo>
                    <a:lnTo>
                      <a:pt x="878822" y="507001"/>
                    </a:lnTo>
                    <a:cubicBezTo>
                      <a:pt x="869842" y="504714"/>
                      <a:pt x="865166" y="497678"/>
                      <a:pt x="868378" y="491287"/>
                    </a:cubicBezTo>
                    <a:lnTo>
                      <a:pt x="877186" y="473754"/>
                    </a:lnTo>
                    <a:cubicBezTo>
                      <a:pt x="879595" y="468960"/>
                      <a:pt x="885756" y="465890"/>
                      <a:pt x="892474" y="465618"/>
                    </a:cubicBezTo>
                    <a:close/>
                    <a:moveTo>
                      <a:pt x="1257034" y="464921"/>
                    </a:moveTo>
                    <a:cubicBezTo>
                      <a:pt x="1266868" y="464921"/>
                      <a:pt x="1276703" y="467593"/>
                      <a:pt x="1284208" y="472933"/>
                    </a:cubicBezTo>
                    <a:lnTo>
                      <a:pt x="1325370" y="502235"/>
                    </a:lnTo>
                    <a:cubicBezTo>
                      <a:pt x="1329121" y="504906"/>
                      <a:pt x="1331935" y="507992"/>
                      <a:pt x="1333812" y="511285"/>
                    </a:cubicBezTo>
                    <a:lnTo>
                      <a:pt x="1335868" y="518809"/>
                    </a:lnTo>
                    <a:lnTo>
                      <a:pt x="1336511" y="518809"/>
                    </a:lnTo>
                    <a:cubicBezTo>
                      <a:pt x="1336549" y="518949"/>
                      <a:pt x="1336587" y="519090"/>
                      <a:pt x="1336625" y="519230"/>
                    </a:cubicBezTo>
                    <a:lnTo>
                      <a:pt x="1336189" y="519981"/>
                    </a:lnTo>
                    <a:lnTo>
                      <a:pt x="1336625" y="521580"/>
                    </a:lnTo>
                    <a:lnTo>
                      <a:pt x="1335258" y="521580"/>
                    </a:lnTo>
                    <a:lnTo>
                      <a:pt x="1325370" y="538575"/>
                    </a:lnTo>
                    <a:lnTo>
                      <a:pt x="1284208" y="567877"/>
                    </a:lnTo>
                    <a:cubicBezTo>
                      <a:pt x="1269199" y="578561"/>
                      <a:pt x="1244866" y="578561"/>
                      <a:pt x="1229858" y="567877"/>
                    </a:cubicBezTo>
                    <a:lnTo>
                      <a:pt x="1188697" y="538575"/>
                    </a:lnTo>
                    <a:lnTo>
                      <a:pt x="1178807" y="521580"/>
                    </a:lnTo>
                    <a:lnTo>
                      <a:pt x="1177441" y="521580"/>
                    </a:lnTo>
                    <a:lnTo>
                      <a:pt x="1177878" y="519981"/>
                    </a:lnTo>
                    <a:lnTo>
                      <a:pt x="1177441" y="519230"/>
                    </a:lnTo>
                    <a:lnTo>
                      <a:pt x="1177556" y="518809"/>
                    </a:lnTo>
                    <a:lnTo>
                      <a:pt x="1178199" y="518809"/>
                    </a:lnTo>
                    <a:lnTo>
                      <a:pt x="1180254" y="511285"/>
                    </a:lnTo>
                    <a:cubicBezTo>
                      <a:pt x="1182130" y="507992"/>
                      <a:pt x="1184945" y="504906"/>
                      <a:pt x="1188697" y="502235"/>
                    </a:cubicBezTo>
                    <a:lnTo>
                      <a:pt x="1229858" y="472934"/>
                    </a:lnTo>
                    <a:cubicBezTo>
                      <a:pt x="1237362" y="467593"/>
                      <a:pt x="1247197" y="464921"/>
                      <a:pt x="1257034" y="464921"/>
                    </a:cubicBezTo>
                    <a:close/>
                    <a:moveTo>
                      <a:pt x="1021799" y="464921"/>
                    </a:moveTo>
                    <a:cubicBezTo>
                      <a:pt x="1031633" y="464921"/>
                      <a:pt x="1041470" y="467592"/>
                      <a:pt x="1048974" y="472933"/>
                    </a:cubicBezTo>
                    <a:lnTo>
                      <a:pt x="1090137" y="502234"/>
                    </a:lnTo>
                    <a:lnTo>
                      <a:pt x="1099780" y="518809"/>
                    </a:lnTo>
                    <a:lnTo>
                      <a:pt x="1101277" y="518809"/>
                    </a:lnTo>
                    <a:cubicBezTo>
                      <a:pt x="1101314" y="518949"/>
                      <a:pt x="1101353" y="519090"/>
                      <a:pt x="1101391" y="519230"/>
                    </a:cubicBezTo>
                    <a:lnTo>
                      <a:pt x="1100709" y="520406"/>
                    </a:lnTo>
                    <a:lnTo>
                      <a:pt x="1101391" y="521580"/>
                    </a:lnTo>
                    <a:lnTo>
                      <a:pt x="1100025" y="521580"/>
                    </a:lnTo>
                    <a:lnTo>
                      <a:pt x="1090137" y="538575"/>
                    </a:lnTo>
                    <a:lnTo>
                      <a:pt x="1048974" y="567876"/>
                    </a:lnTo>
                    <a:cubicBezTo>
                      <a:pt x="1033966" y="578560"/>
                      <a:pt x="1009633" y="578560"/>
                      <a:pt x="994625" y="567876"/>
                    </a:cubicBezTo>
                    <a:lnTo>
                      <a:pt x="953462" y="538575"/>
                    </a:lnTo>
                    <a:lnTo>
                      <a:pt x="943572" y="521580"/>
                    </a:lnTo>
                    <a:lnTo>
                      <a:pt x="942206" y="521580"/>
                    </a:lnTo>
                    <a:lnTo>
                      <a:pt x="942890" y="520406"/>
                    </a:lnTo>
                    <a:lnTo>
                      <a:pt x="942206" y="519230"/>
                    </a:lnTo>
                    <a:cubicBezTo>
                      <a:pt x="942246" y="519090"/>
                      <a:pt x="942283" y="518949"/>
                      <a:pt x="942321" y="518809"/>
                    </a:cubicBezTo>
                    <a:lnTo>
                      <a:pt x="943818" y="518809"/>
                    </a:lnTo>
                    <a:lnTo>
                      <a:pt x="953462" y="502234"/>
                    </a:lnTo>
                    <a:lnTo>
                      <a:pt x="994625" y="472933"/>
                    </a:lnTo>
                    <a:cubicBezTo>
                      <a:pt x="1002129" y="467592"/>
                      <a:pt x="1011964" y="464921"/>
                      <a:pt x="1021799" y="464921"/>
                    </a:cubicBezTo>
                    <a:close/>
                    <a:moveTo>
                      <a:pt x="477514" y="464921"/>
                    </a:moveTo>
                    <a:cubicBezTo>
                      <a:pt x="487349" y="464921"/>
                      <a:pt x="497184" y="467593"/>
                      <a:pt x="504688" y="472933"/>
                    </a:cubicBezTo>
                    <a:lnTo>
                      <a:pt x="545850" y="502235"/>
                    </a:lnTo>
                    <a:cubicBezTo>
                      <a:pt x="549602" y="504906"/>
                      <a:pt x="552416" y="507992"/>
                      <a:pt x="554292" y="511285"/>
                    </a:cubicBezTo>
                    <a:lnTo>
                      <a:pt x="556349" y="518809"/>
                    </a:lnTo>
                    <a:lnTo>
                      <a:pt x="556991" y="518809"/>
                    </a:lnTo>
                    <a:cubicBezTo>
                      <a:pt x="557029" y="518949"/>
                      <a:pt x="557068" y="519090"/>
                      <a:pt x="557106" y="519230"/>
                    </a:cubicBezTo>
                    <a:lnTo>
                      <a:pt x="556670" y="519981"/>
                    </a:lnTo>
                    <a:lnTo>
                      <a:pt x="557106" y="521580"/>
                    </a:lnTo>
                    <a:lnTo>
                      <a:pt x="555740" y="521580"/>
                    </a:lnTo>
                    <a:lnTo>
                      <a:pt x="545850" y="538575"/>
                    </a:lnTo>
                    <a:lnTo>
                      <a:pt x="504688" y="567877"/>
                    </a:lnTo>
                    <a:cubicBezTo>
                      <a:pt x="489679" y="578561"/>
                      <a:pt x="465348" y="578561"/>
                      <a:pt x="450339" y="567877"/>
                    </a:cubicBezTo>
                    <a:lnTo>
                      <a:pt x="409177" y="538575"/>
                    </a:lnTo>
                    <a:lnTo>
                      <a:pt x="399287" y="521580"/>
                    </a:lnTo>
                    <a:lnTo>
                      <a:pt x="397921" y="521580"/>
                    </a:lnTo>
                    <a:lnTo>
                      <a:pt x="398358" y="519981"/>
                    </a:lnTo>
                    <a:lnTo>
                      <a:pt x="397921" y="519230"/>
                    </a:lnTo>
                    <a:cubicBezTo>
                      <a:pt x="397959" y="519090"/>
                      <a:pt x="397998" y="518949"/>
                      <a:pt x="398037" y="518809"/>
                    </a:cubicBezTo>
                    <a:lnTo>
                      <a:pt x="398679" y="518809"/>
                    </a:lnTo>
                    <a:lnTo>
                      <a:pt x="400735" y="511285"/>
                    </a:lnTo>
                    <a:cubicBezTo>
                      <a:pt x="402611" y="507992"/>
                      <a:pt x="405425" y="504906"/>
                      <a:pt x="409177" y="502235"/>
                    </a:cubicBezTo>
                    <a:lnTo>
                      <a:pt x="450339" y="472934"/>
                    </a:lnTo>
                    <a:cubicBezTo>
                      <a:pt x="457842" y="467593"/>
                      <a:pt x="467678" y="464921"/>
                      <a:pt x="477514" y="464921"/>
                    </a:cubicBezTo>
                    <a:close/>
                    <a:moveTo>
                      <a:pt x="242280" y="464921"/>
                    </a:moveTo>
                    <a:cubicBezTo>
                      <a:pt x="252115" y="464921"/>
                      <a:pt x="261950" y="467592"/>
                      <a:pt x="269455" y="472933"/>
                    </a:cubicBezTo>
                    <a:lnTo>
                      <a:pt x="310617" y="502234"/>
                    </a:lnTo>
                    <a:lnTo>
                      <a:pt x="320260" y="518809"/>
                    </a:lnTo>
                    <a:lnTo>
                      <a:pt x="321758" y="518809"/>
                    </a:lnTo>
                    <a:cubicBezTo>
                      <a:pt x="321796" y="518949"/>
                      <a:pt x="321834" y="519090"/>
                      <a:pt x="321873" y="519230"/>
                    </a:cubicBezTo>
                    <a:lnTo>
                      <a:pt x="321190" y="520406"/>
                    </a:lnTo>
                    <a:lnTo>
                      <a:pt x="321873" y="521580"/>
                    </a:lnTo>
                    <a:lnTo>
                      <a:pt x="320506" y="521580"/>
                    </a:lnTo>
                    <a:lnTo>
                      <a:pt x="310617" y="538575"/>
                    </a:lnTo>
                    <a:lnTo>
                      <a:pt x="269455" y="567876"/>
                    </a:lnTo>
                    <a:cubicBezTo>
                      <a:pt x="254447" y="578560"/>
                      <a:pt x="230113" y="578560"/>
                      <a:pt x="215105" y="567876"/>
                    </a:cubicBezTo>
                    <a:lnTo>
                      <a:pt x="173943" y="538575"/>
                    </a:lnTo>
                    <a:lnTo>
                      <a:pt x="164054" y="521580"/>
                    </a:lnTo>
                    <a:lnTo>
                      <a:pt x="162688" y="521580"/>
                    </a:lnTo>
                    <a:lnTo>
                      <a:pt x="163371" y="520406"/>
                    </a:lnTo>
                    <a:lnTo>
                      <a:pt x="162688" y="519230"/>
                    </a:lnTo>
                    <a:cubicBezTo>
                      <a:pt x="162726" y="519090"/>
                      <a:pt x="162764" y="518949"/>
                      <a:pt x="162803" y="518809"/>
                    </a:cubicBezTo>
                    <a:lnTo>
                      <a:pt x="164299" y="518809"/>
                    </a:lnTo>
                    <a:lnTo>
                      <a:pt x="173943" y="502234"/>
                    </a:lnTo>
                    <a:lnTo>
                      <a:pt x="215105" y="472933"/>
                    </a:lnTo>
                    <a:cubicBezTo>
                      <a:pt x="222609" y="467592"/>
                      <a:pt x="232444" y="464921"/>
                      <a:pt x="242280" y="464921"/>
                    </a:cubicBezTo>
                    <a:close/>
                    <a:moveTo>
                      <a:pt x="1329113" y="456762"/>
                    </a:moveTo>
                    <a:cubicBezTo>
                      <a:pt x="1331516" y="457231"/>
                      <a:pt x="1333667" y="458355"/>
                      <a:pt x="1334996" y="460018"/>
                    </a:cubicBezTo>
                    <a:lnTo>
                      <a:pt x="1342438" y="469337"/>
                    </a:lnTo>
                    <a:cubicBezTo>
                      <a:pt x="1345095" y="472665"/>
                      <a:pt x="1343460" y="476895"/>
                      <a:pt x="1338785" y="478788"/>
                    </a:cubicBezTo>
                    <a:lnTo>
                      <a:pt x="1325963" y="483977"/>
                    </a:lnTo>
                    <a:cubicBezTo>
                      <a:pt x="1321288" y="485869"/>
                      <a:pt x="1315344" y="484704"/>
                      <a:pt x="1312687" y="481377"/>
                    </a:cubicBezTo>
                    <a:lnTo>
                      <a:pt x="1305245" y="472058"/>
                    </a:lnTo>
                    <a:cubicBezTo>
                      <a:pt x="1302588" y="468731"/>
                      <a:pt x="1304223" y="464499"/>
                      <a:pt x="1308897" y="462607"/>
                    </a:cubicBezTo>
                    <a:lnTo>
                      <a:pt x="1321718" y="457418"/>
                    </a:lnTo>
                    <a:cubicBezTo>
                      <a:pt x="1324056" y="456472"/>
                      <a:pt x="1326711" y="456290"/>
                      <a:pt x="1329113" y="456762"/>
                    </a:cubicBezTo>
                    <a:close/>
                    <a:moveTo>
                      <a:pt x="549595" y="456762"/>
                    </a:moveTo>
                    <a:cubicBezTo>
                      <a:pt x="551996" y="457231"/>
                      <a:pt x="554147" y="458355"/>
                      <a:pt x="555476" y="460018"/>
                    </a:cubicBezTo>
                    <a:lnTo>
                      <a:pt x="562918" y="469337"/>
                    </a:lnTo>
                    <a:cubicBezTo>
                      <a:pt x="565576" y="472665"/>
                      <a:pt x="563941" y="476895"/>
                      <a:pt x="559265" y="478788"/>
                    </a:cubicBezTo>
                    <a:lnTo>
                      <a:pt x="546443" y="483977"/>
                    </a:lnTo>
                    <a:cubicBezTo>
                      <a:pt x="541770" y="485869"/>
                      <a:pt x="535825" y="484704"/>
                      <a:pt x="533167" y="481377"/>
                    </a:cubicBezTo>
                    <a:lnTo>
                      <a:pt x="525726" y="472058"/>
                    </a:lnTo>
                    <a:cubicBezTo>
                      <a:pt x="523068" y="468731"/>
                      <a:pt x="524703" y="464499"/>
                      <a:pt x="529378" y="462607"/>
                    </a:cubicBezTo>
                    <a:lnTo>
                      <a:pt x="542200" y="457418"/>
                    </a:lnTo>
                    <a:cubicBezTo>
                      <a:pt x="544537" y="456472"/>
                      <a:pt x="547192" y="456290"/>
                      <a:pt x="549595" y="456762"/>
                    </a:cubicBezTo>
                    <a:close/>
                    <a:moveTo>
                      <a:pt x="1374785" y="453957"/>
                    </a:moveTo>
                    <a:lnTo>
                      <a:pt x="1409187" y="453957"/>
                    </a:lnTo>
                    <a:cubicBezTo>
                      <a:pt x="1421731" y="453957"/>
                      <a:pt x="1431901" y="461196"/>
                      <a:pt x="1431901" y="470126"/>
                    </a:cubicBezTo>
                    <a:lnTo>
                      <a:pt x="1431901" y="518809"/>
                    </a:lnTo>
                    <a:lnTo>
                      <a:pt x="1431901" y="521580"/>
                    </a:lnTo>
                    <a:lnTo>
                      <a:pt x="1431901" y="548772"/>
                    </a:lnTo>
                    <a:cubicBezTo>
                      <a:pt x="1431901" y="557700"/>
                      <a:pt x="1421731" y="564940"/>
                      <a:pt x="1409187" y="564940"/>
                    </a:cubicBezTo>
                    <a:lnTo>
                      <a:pt x="1374785" y="564940"/>
                    </a:lnTo>
                    <a:cubicBezTo>
                      <a:pt x="1362241" y="564940"/>
                      <a:pt x="1352071" y="557700"/>
                      <a:pt x="1352071" y="548772"/>
                    </a:cubicBezTo>
                    <a:lnTo>
                      <a:pt x="1352071" y="521580"/>
                    </a:lnTo>
                    <a:lnTo>
                      <a:pt x="1352071" y="518809"/>
                    </a:lnTo>
                    <a:lnTo>
                      <a:pt x="1352071" y="470126"/>
                    </a:lnTo>
                    <a:cubicBezTo>
                      <a:pt x="1352071" y="461196"/>
                      <a:pt x="1362241" y="453957"/>
                      <a:pt x="1374785" y="453957"/>
                    </a:cubicBezTo>
                    <a:close/>
                    <a:moveTo>
                      <a:pt x="595265" y="453957"/>
                    </a:moveTo>
                    <a:lnTo>
                      <a:pt x="629667" y="453957"/>
                    </a:lnTo>
                    <a:cubicBezTo>
                      <a:pt x="642211" y="453957"/>
                      <a:pt x="652381" y="461196"/>
                      <a:pt x="652381" y="470126"/>
                    </a:cubicBezTo>
                    <a:lnTo>
                      <a:pt x="652381" y="518809"/>
                    </a:lnTo>
                    <a:lnTo>
                      <a:pt x="652381" y="521580"/>
                    </a:lnTo>
                    <a:lnTo>
                      <a:pt x="652381" y="548772"/>
                    </a:lnTo>
                    <a:cubicBezTo>
                      <a:pt x="652381" y="557700"/>
                      <a:pt x="642211" y="564940"/>
                      <a:pt x="629667" y="564940"/>
                    </a:cubicBezTo>
                    <a:lnTo>
                      <a:pt x="595265" y="564940"/>
                    </a:lnTo>
                    <a:cubicBezTo>
                      <a:pt x="582721" y="564940"/>
                      <a:pt x="572551" y="557700"/>
                      <a:pt x="572551" y="548772"/>
                    </a:cubicBezTo>
                    <a:lnTo>
                      <a:pt x="572551" y="521580"/>
                    </a:lnTo>
                    <a:lnTo>
                      <a:pt x="572551" y="518809"/>
                    </a:lnTo>
                    <a:lnTo>
                      <a:pt x="572551" y="470126"/>
                    </a:lnTo>
                    <a:cubicBezTo>
                      <a:pt x="572551" y="461196"/>
                      <a:pt x="582721" y="453957"/>
                      <a:pt x="595265" y="453957"/>
                    </a:cubicBezTo>
                    <a:close/>
                    <a:moveTo>
                      <a:pt x="1158419" y="451039"/>
                    </a:moveTo>
                    <a:cubicBezTo>
                      <a:pt x="1162153" y="451039"/>
                      <a:pt x="1165885" y="452052"/>
                      <a:pt x="1168733" y="454081"/>
                    </a:cubicBezTo>
                    <a:lnTo>
                      <a:pt x="1193176" y="471481"/>
                    </a:lnTo>
                    <a:cubicBezTo>
                      <a:pt x="1198872" y="475535"/>
                      <a:pt x="1198872" y="482109"/>
                      <a:pt x="1193176" y="486165"/>
                    </a:cubicBezTo>
                    <a:lnTo>
                      <a:pt x="1177556" y="497283"/>
                    </a:lnTo>
                    <a:cubicBezTo>
                      <a:pt x="1171859" y="501339"/>
                      <a:pt x="1162625" y="501339"/>
                      <a:pt x="1156929" y="497283"/>
                    </a:cubicBezTo>
                    <a:lnTo>
                      <a:pt x="1132486" y="479883"/>
                    </a:lnTo>
                    <a:cubicBezTo>
                      <a:pt x="1126791" y="475829"/>
                      <a:pt x="1126791" y="469255"/>
                      <a:pt x="1132486" y="465200"/>
                    </a:cubicBezTo>
                    <a:lnTo>
                      <a:pt x="1148107" y="454081"/>
                    </a:lnTo>
                    <a:cubicBezTo>
                      <a:pt x="1150954" y="452054"/>
                      <a:pt x="1154687" y="451039"/>
                      <a:pt x="1158419" y="451039"/>
                    </a:cubicBezTo>
                    <a:close/>
                    <a:moveTo>
                      <a:pt x="378901" y="451039"/>
                    </a:moveTo>
                    <a:cubicBezTo>
                      <a:pt x="382633" y="451039"/>
                      <a:pt x="386365" y="452052"/>
                      <a:pt x="389213" y="454081"/>
                    </a:cubicBezTo>
                    <a:lnTo>
                      <a:pt x="413657" y="471481"/>
                    </a:lnTo>
                    <a:cubicBezTo>
                      <a:pt x="419353" y="475535"/>
                      <a:pt x="419353" y="482109"/>
                      <a:pt x="413656" y="486165"/>
                    </a:cubicBezTo>
                    <a:lnTo>
                      <a:pt x="398036" y="497283"/>
                    </a:lnTo>
                    <a:cubicBezTo>
                      <a:pt x="392341" y="501339"/>
                      <a:pt x="383106" y="501339"/>
                      <a:pt x="377411" y="497283"/>
                    </a:cubicBezTo>
                    <a:lnTo>
                      <a:pt x="352966" y="479883"/>
                    </a:lnTo>
                    <a:cubicBezTo>
                      <a:pt x="347271" y="475829"/>
                      <a:pt x="347271" y="469255"/>
                      <a:pt x="352966" y="465200"/>
                    </a:cubicBezTo>
                    <a:lnTo>
                      <a:pt x="368587" y="454081"/>
                    </a:lnTo>
                    <a:cubicBezTo>
                      <a:pt x="371435" y="452054"/>
                      <a:pt x="375167" y="451039"/>
                      <a:pt x="378901" y="451039"/>
                    </a:cubicBezTo>
                    <a:close/>
                    <a:moveTo>
                      <a:pt x="1279667" y="437731"/>
                    </a:moveTo>
                    <a:cubicBezTo>
                      <a:pt x="1281735" y="437757"/>
                      <a:pt x="1283790" y="438345"/>
                      <a:pt x="1285339" y="439488"/>
                    </a:cubicBezTo>
                    <a:lnTo>
                      <a:pt x="1293840" y="445759"/>
                    </a:lnTo>
                    <a:cubicBezTo>
                      <a:pt x="1296941" y="448045"/>
                      <a:pt x="1296850" y="451687"/>
                      <a:pt x="1293638" y="453893"/>
                    </a:cubicBezTo>
                    <a:lnTo>
                      <a:pt x="1284830" y="459945"/>
                    </a:lnTo>
                    <a:cubicBezTo>
                      <a:pt x="1281618" y="462151"/>
                      <a:pt x="1276501" y="462087"/>
                      <a:pt x="1273402" y="459802"/>
                    </a:cubicBezTo>
                    <a:lnTo>
                      <a:pt x="1264900" y="453530"/>
                    </a:lnTo>
                    <a:cubicBezTo>
                      <a:pt x="1261802" y="451245"/>
                      <a:pt x="1261892" y="447602"/>
                      <a:pt x="1265103" y="445396"/>
                    </a:cubicBezTo>
                    <a:lnTo>
                      <a:pt x="1273911" y="439345"/>
                    </a:lnTo>
                    <a:cubicBezTo>
                      <a:pt x="1275516" y="438241"/>
                      <a:pt x="1277599" y="437705"/>
                      <a:pt x="1279667" y="437731"/>
                    </a:cubicBezTo>
                    <a:close/>
                    <a:moveTo>
                      <a:pt x="500147" y="437731"/>
                    </a:moveTo>
                    <a:cubicBezTo>
                      <a:pt x="502215" y="437757"/>
                      <a:pt x="504270" y="438345"/>
                      <a:pt x="505819" y="439488"/>
                    </a:cubicBezTo>
                    <a:lnTo>
                      <a:pt x="514321" y="445759"/>
                    </a:lnTo>
                    <a:cubicBezTo>
                      <a:pt x="517421" y="448045"/>
                      <a:pt x="517331" y="451687"/>
                      <a:pt x="514119" y="453893"/>
                    </a:cubicBezTo>
                    <a:lnTo>
                      <a:pt x="505310" y="459945"/>
                    </a:lnTo>
                    <a:cubicBezTo>
                      <a:pt x="502098" y="462151"/>
                      <a:pt x="496983" y="462087"/>
                      <a:pt x="493882" y="459802"/>
                    </a:cubicBezTo>
                    <a:lnTo>
                      <a:pt x="485381" y="453530"/>
                    </a:lnTo>
                    <a:cubicBezTo>
                      <a:pt x="482282" y="451245"/>
                      <a:pt x="482372" y="447602"/>
                      <a:pt x="485583" y="445396"/>
                    </a:cubicBezTo>
                    <a:lnTo>
                      <a:pt x="494391" y="439345"/>
                    </a:lnTo>
                    <a:cubicBezTo>
                      <a:pt x="495998" y="438241"/>
                      <a:pt x="498079" y="437705"/>
                      <a:pt x="500147" y="437731"/>
                    </a:cubicBezTo>
                    <a:close/>
                    <a:moveTo>
                      <a:pt x="880119" y="437267"/>
                    </a:moveTo>
                    <a:cubicBezTo>
                      <a:pt x="882400" y="437339"/>
                      <a:pt x="884642" y="438030"/>
                      <a:pt x="886304" y="439324"/>
                    </a:cubicBezTo>
                    <a:lnTo>
                      <a:pt x="893439" y="444874"/>
                    </a:lnTo>
                    <a:cubicBezTo>
                      <a:pt x="896763" y="447462"/>
                      <a:pt x="896513" y="451476"/>
                      <a:pt x="892880" y="453843"/>
                    </a:cubicBezTo>
                    <a:lnTo>
                      <a:pt x="885081" y="458922"/>
                    </a:lnTo>
                    <a:cubicBezTo>
                      <a:pt x="881448" y="461289"/>
                      <a:pt x="875807" y="461111"/>
                      <a:pt x="872483" y="458524"/>
                    </a:cubicBezTo>
                    <a:lnTo>
                      <a:pt x="865347" y="452974"/>
                    </a:lnTo>
                    <a:cubicBezTo>
                      <a:pt x="862022" y="450386"/>
                      <a:pt x="862273" y="446372"/>
                      <a:pt x="865905" y="444006"/>
                    </a:cubicBezTo>
                    <a:lnTo>
                      <a:pt x="873704" y="438926"/>
                    </a:lnTo>
                    <a:cubicBezTo>
                      <a:pt x="875521" y="437743"/>
                      <a:pt x="877840" y="437195"/>
                      <a:pt x="880119" y="437267"/>
                    </a:cubicBezTo>
                    <a:close/>
                    <a:moveTo>
                      <a:pt x="1356598" y="426146"/>
                    </a:moveTo>
                    <a:cubicBezTo>
                      <a:pt x="1358667" y="426172"/>
                      <a:pt x="1360721" y="426760"/>
                      <a:pt x="1362270" y="427903"/>
                    </a:cubicBezTo>
                    <a:lnTo>
                      <a:pt x="1370773" y="434173"/>
                    </a:lnTo>
                    <a:cubicBezTo>
                      <a:pt x="1373872" y="436460"/>
                      <a:pt x="1373780" y="440101"/>
                      <a:pt x="1370570" y="442309"/>
                    </a:cubicBezTo>
                    <a:lnTo>
                      <a:pt x="1361761" y="448360"/>
                    </a:lnTo>
                    <a:cubicBezTo>
                      <a:pt x="1358551" y="450566"/>
                      <a:pt x="1353434" y="450503"/>
                      <a:pt x="1350333" y="448216"/>
                    </a:cubicBezTo>
                    <a:lnTo>
                      <a:pt x="1341832" y="441946"/>
                    </a:lnTo>
                    <a:cubicBezTo>
                      <a:pt x="1338733" y="439659"/>
                      <a:pt x="1338823" y="436017"/>
                      <a:pt x="1342035" y="433811"/>
                    </a:cubicBezTo>
                    <a:lnTo>
                      <a:pt x="1350842" y="427758"/>
                    </a:lnTo>
                    <a:cubicBezTo>
                      <a:pt x="1352449" y="426655"/>
                      <a:pt x="1354531" y="426120"/>
                      <a:pt x="1356598" y="426146"/>
                    </a:cubicBezTo>
                    <a:close/>
                    <a:moveTo>
                      <a:pt x="577080" y="426146"/>
                    </a:moveTo>
                    <a:cubicBezTo>
                      <a:pt x="579147" y="426172"/>
                      <a:pt x="581201" y="426760"/>
                      <a:pt x="582752" y="427903"/>
                    </a:cubicBezTo>
                    <a:lnTo>
                      <a:pt x="591253" y="434173"/>
                    </a:lnTo>
                    <a:cubicBezTo>
                      <a:pt x="594352" y="436460"/>
                      <a:pt x="594262" y="440101"/>
                      <a:pt x="591051" y="442309"/>
                    </a:cubicBezTo>
                    <a:lnTo>
                      <a:pt x="582243" y="448360"/>
                    </a:lnTo>
                    <a:cubicBezTo>
                      <a:pt x="579031" y="450566"/>
                      <a:pt x="573915" y="450503"/>
                      <a:pt x="570815" y="448216"/>
                    </a:cubicBezTo>
                    <a:lnTo>
                      <a:pt x="562314" y="441946"/>
                    </a:lnTo>
                    <a:cubicBezTo>
                      <a:pt x="559213" y="439659"/>
                      <a:pt x="559305" y="436017"/>
                      <a:pt x="562515" y="433811"/>
                    </a:cubicBezTo>
                    <a:lnTo>
                      <a:pt x="571324" y="427758"/>
                    </a:lnTo>
                    <a:cubicBezTo>
                      <a:pt x="572929" y="426655"/>
                      <a:pt x="575011" y="426120"/>
                      <a:pt x="577080" y="426146"/>
                    </a:cubicBezTo>
                    <a:close/>
                    <a:moveTo>
                      <a:pt x="1082039" y="415798"/>
                    </a:moveTo>
                    <a:cubicBezTo>
                      <a:pt x="1087342" y="415798"/>
                      <a:pt x="1092644" y="417239"/>
                      <a:pt x="1096688" y="420118"/>
                    </a:cubicBezTo>
                    <a:lnTo>
                      <a:pt x="1118877" y="435912"/>
                    </a:lnTo>
                    <a:cubicBezTo>
                      <a:pt x="1126968" y="441672"/>
                      <a:pt x="1126968" y="451011"/>
                      <a:pt x="1118877" y="456769"/>
                    </a:cubicBezTo>
                    <a:lnTo>
                      <a:pt x="1095556" y="473370"/>
                    </a:lnTo>
                    <a:cubicBezTo>
                      <a:pt x="1087466" y="479129"/>
                      <a:pt x="1074348" y="479129"/>
                      <a:pt x="1066258" y="473370"/>
                    </a:cubicBezTo>
                    <a:lnTo>
                      <a:pt x="1044071" y="457574"/>
                    </a:lnTo>
                    <a:cubicBezTo>
                      <a:pt x="1035980" y="451816"/>
                      <a:pt x="1035980" y="442478"/>
                      <a:pt x="1044071" y="436719"/>
                    </a:cubicBezTo>
                    <a:lnTo>
                      <a:pt x="1067392" y="420118"/>
                    </a:lnTo>
                    <a:cubicBezTo>
                      <a:pt x="1071436" y="417238"/>
                      <a:pt x="1076738" y="415798"/>
                      <a:pt x="1082039" y="415798"/>
                    </a:cubicBezTo>
                    <a:close/>
                    <a:moveTo>
                      <a:pt x="302521" y="415798"/>
                    </a:moveTo>
                    <a:cubicBezTo>
                      <a:pt x="307822" y="415798"/>
                      <a:pt x="313124" y="417239"/>
                      <a:pt x="317169" y="420118"/>
                    </a:cubicBezTo>
                    <a:lnTo>
                      <a:pt x="339358" y="435912"/>
                    </a:lnTo>
                    <a:cubicBezTo>
                      <a:pt x="347448" y="441672"/>
                      <a:pt x="347448" y="451011"/>
                      <a:pt x="339358" y="456769"/>
                    </a:cubicBezTo>
                    <a:lnTo>
                      <a:pt x="316037" y="473370"/>
                    </a:lnTo>
                    <a:cubicBezTo>
                      <a:pt x="307947" y="479129"/>
                      <a:pt x="294830" y="479129"/>
                      <a:pt x="286740" y="473370"/>
                    </a:cubicBezTo>
                    <a:lnTo>
                      <a:pt x="264551" y="457574"/>
                    </a:lnTo>
                    <a:cubicBezTo>
                      <a:pt x="256460" y="451816"/>
                      <a:pt x="256460" y="442478"/>
                      <a:pt x="264551" y="436719"/>
                    </a:cubicBezTo>
                    <a:lnTo>
                      <a:pt x="287872" y="420118"/>
                    </a:lnTo>
                    <a:cubicBezTo>
                      <a:pt x="291916" y="417238"/>
                      <a:pt x="297218" y="415798"/>
                      <a:pt x="302521" y="415798"/>
                    </a:cubicBezTo>
                    <a:close/>
                    <a:moveTo>
                      <a:pt x="1482029" y="413871"/>
                    </a:moveTo>
                    <a:lnTo>
                      <a:pt x="1537809" y="413871"/>
                    </a:lnTo>
                    <a:lnTo>
                      <a:pt x="1537809" y="413872"/>
                    </a:lnTo>
                    <a:lnTo>
                      <a:pt x="1580086" y="413872"/>
                    </a:lnTo>
                    <a:lnTo>
                      <a:pt x="1580086" y="512879"/>
                    </a:lnTo>
                    <a:lnTo>
                      <a:pt x="1537809" y="512879"/>
                    </a:lnTo>
                    <a:lnTo>
                      <a:pt x="1537652" y="512879"/>
                    </a:lnTo>
                    <a:lnTo>
                      <a:pt x="1482029" y="512879"/>
                    </a:lnTo>
                    <a:cubicBezTo>
                      <a:pt x="1460175" y="512879"/>
                      <a:pt x="1442457" y="500267"/>
                      <a:pt x="1442457" y="484709"/>
                    </a:cubicBezTo>
                    <a:cubicBezTo>
                      <a:pt x="1442458" y="470486"/>
                      <a:pt x="1442458" y="456264"/>
                      <a:pt x="1442458" y="442041"/>
                    </a:cubicBezTo>
                    <a:cubicBezTo>
                      <a:pt x="1442458" y="426483"/>
                      <a:pt x="1460175" y="413872"/>
                      <a:pt x="1482029" y="413871"/>
                    </a:cubicBezTo>
                    <a:close/>
                    <a:moveTo>
                      <a:pt x="702511" y="413871"/>
                    </a:moveTo>
                    <a:lnTo>
                      <a:pt x="758289" y="413871"/>
                    </a:lnTo>
                    <a:lnTo>
                      <a:pt x="758289" y="413872"/>
                    </a:lnTo>
                    <a:lnTo>
                      <a:pt x="812435" y="413872"/>
                    </a:lnTo>
                    <a:cubicBezTo>
                      <a:pt x="834289" y="413871"/>
                      <a:pt x="852006" y="426483"/>
                      <a:pt x="852006" y="442041"/>
                    </a:cubicBezTo>
                    <a:lnTo>
                      <a:pt x="852006" y="484709"/>
                    </a:lnTo>
                    <a:cubicBezTo>
                      <a:pt x="852006" y="500267"/>
                      <a:pt x="834289" y="512879"/>
                      <a:pt x="812435" y="512879"/>
                    </a:cubicBezTo>
                    <a:lnTo>
                      <a:pt x="758289" y="512879"/>
                    </a:lnTo>
                    <a:lnTo>
                      <a:pt x="756653" y="512879"/>
                    </a:lnTo>
                    <a:lnTo>
                      <a:pt x="702510" y="512879"/>
                    </a:lnTo>
                    <a:cubicBezTo>
                      <a:pt x="680654" y="512879"/>
                      <a:pt x="662938" y="500267"/>
                      <a:pt x="662938" y="484709"/>
                    </a:cubicBezTo>
                    <a:cubicBezTo>
                      <a:pt x="662938" y="470486"/>
                      <a:pt x="662938" y="456264"/>
                      <a:pt x="662940" y="442041"/>
                    </a:cubicBezTo>
                    <a:cubicBezTo>
                      <a:pt x="662940" y="426483"/>
                      <a:pt x="680654" y="413872"/>
                      <a:pt x="702511" y="413871"/>
                    </a:cubicBezTo>
                    <a:close/>
                    <a:moveTo>
                      <a:pt x="1217599" y="409959"/>
                    </a:moveTo>
                    <a:cubicBezTo>
                      <a:pt x="1222239" y="409959"/>
                      <a:pt x="1226880" y="411220"/>
                      <a:pt x="1230422" y="413740"/>
                    </a:cubicBezTo>
                    <a:lnTo>
                      <a:pt x="1249844" y="427566"/>
                    </a:lnTo>
                    <a:cubicBezTo>
                      <a:pt x="1256927" y="432609"/>
                      <a:pt x="1256927" y="440781"/>
                      <a:pt x="1249844" y="445824"/>
                    </a:cubicBezTo>
                    <a:lnTo>
                      <a:pt x="1225190" y="463374"/>
                    </a:lnTo>
                    <a:cubicBezTo>
                      <a:pt x="1218108" y="468415"/>
                      <a:pt x="1206627" y="468415"/>
                      <a:pt x="1199544" y="463374"/>
                    </a:cubicBezTo>
                    <a:lnTo>
                      <a:pt x="1180121" y="449548"/>
                    </a:lnTo>
                    <a:cubicBezTo>
                      <a:pt x="1173038" y="444506"/>
                      <a:pt x="1173038" y="436332"/>
                      <a:pt x="1180121" y="431291"/>
                    </a:cubicBezTo>
                    <a:lnTo>
                      <a:pt x="1204775" y="413740"/>
                    </a:lnTo>
                    <a:cubicBezTo>
                      <a:pt x="1208316" y="411219"/>
                      <a:pt x="1212958" y="409959"/>
                      <a:pt x="1217599" y="409959"/>
                    </a:cubicBezTo>
                    <a:close/>
                    <a:moveTo>
                      <a:pt x="438079" y="409959"/>
                    </a:moveTo>
                    <a:cubicBezTo>
                      <a:pt x="442721" y="409959"/>
                      <a:pt x="447361" y="411220"/>
                      <a:pt x="450902" y="413740"/>
                    </a:cubicBezTo>
                    <a:lnTo>
                      <a:pt x="470326" y="427566"/>
                    </a:lnTo>
                    <a:cubicBezTo>
                      <a:pt x="477408" y="432609"/>
                      <a:pt x="477408" y="440781"/>
                      <a:pt x="470325" y="445824"/>
                    </a:cubicBezTo>
                    <a:lnTo>
                      <a:pt x="445671" y="463374"/>
                    </a:lnTo>
                    <a:cubicBezTo>
                      <a:pt x="438588" y="468415"/>
                      <a:pt x="427107" y="468415"/>
                      <a:pt x="420024" y="463374"/>
                    </a:cubicBezTo>
                    <a:lnTo>
                      <a:pt x="400601" y="449548"/>
                    </a:lnTo>
                    <a:cubicBezTo>
                      <a:pt x="393519" y="444506"/>
                      <a:pt x="393519" y="436332"/>
                      <a:pt x="400601" y="431291"/>
                    </a:cubicBezTo>
                    <a:lnTo>
                      <a:pt x="425255" y="413740"/>
                    </a:lnTo>
                    <a:cubicBezTo>
                      <a:pt x="428798" y="411219"/>
                      <a:pt x="433438" y="409959"/>
                      <a:pt x="438079" y="409959"/>
                    </a:cubicBezTo>
                    <a:close/>
                    <a:moveTo>
                      <a:pt x="1407232" y="391796"/>
                    </a:moveTo>
                    <a:cubicBezTo>
                      <a:pt x="1410982" y="391399"/>
                      <a:pt x="1414942" y="392019"/>
                      <a:pt x="1418228" y="393751"/>
                    </a:cubicBezTo>
                    <a:lnTo>
                      <a:pt x="1436254" y="403250"/>
                    </a:lnTo>
                    <a:cubicBezTo>
                      <a:pt x="1442826" y="406714"/>
                      <a:pt x="1444210" y="413315"/>
                      <a:pt x="1439344" y="417993"/>
                    </a:cubicBezTo>
                    <a:lnTo>
                      <a:pt x="1419215" y="437347"/>
                    </a:lnTo>
                    <a:cubicBezTo>
                      <a:pt x="1414350" y="442026"/>
                      <a:pt x="1405077" y="443011"/>
                      <a:pt x="1398505" y="439548"/>
                    </a:cubicBezTo>
                    <a:lnTo>
                      <a:pt x="1380479" y="430047"/>
                    </a:lnTo>
                    <a:cubicBezTo>
                      <a:pt x="1373908" y="426584"/>
                      <a:pt x="1372523" y="419983"/>
                      <a:pt x="1377390" y="415304"/>
                    </a:cubicBezTo>
                    <a:lnTo>
                      <a:pt x="1397517" y="395950"/>
                    </a:lnTo>
                    <a:cubicBezTo>
                      <a:pt x="1399950" y="393611"/>
                      <a:pt x="1403485" y="392195"/>
                      <a:pt x="1407232" y="391796"/>
                    </a:cubicBezTo>
                    <a:close/>
                    <a:moveTo>
                      <a:pt x="627714" y="391796"/>
                    </a:moveTo>
                    <a:cubicBezTo>
                      <a:pt x="631462" y="391399"/>
                      <a:pt x="635422" y="392019"/>
                      <a:pt x="638708" y="393751"/>
                    </a:cubicBezTo>
                    <a:lnTo>
                      <a:pt x="656734" y="403250"/>
                    </a:lnTo>
                    <a:cubicBezTo>
                      <a:pt x="663306" y="406714"/>
                      <a:pt x="664690" y="413315"/>
                      <a:pt x="659824" y="417993"/>
                    </a:cubicBezTo>
                    <a:lnTo>
                      <a:pt x="639696" y="437347"/>
                    </a:lnTo>
                    <a:cubicBezTo>
                      <a:pt x="634830" y="442026"/>
                      <a:pt x="625559" y="443011"/>
                      <a:pt x="618985" y="439548"/>
                    </a:cubicBezTo>
                    <a:lnTo>
                      <a:pt x="600959" y="430047"/>
                    </a:lnTo>
                    <a:cubicBezTo>
                      <a:pt x="594387" y="426584"/>
                      <a:pt x="593003" y="419983"/>
                      <a:pt x="597870" y="415304"/>
                    </a:cubicBezTo>
                    <a:lnTo>
                      <a:pt x="617998" y="395950"/>
                    </a:lnTo>
                    <a:cubicBezTo>
                      <a:pt x="620430" y="393611"/>
                      <a:pt x="623966" y="392195"/>
                      <a:pt x="627714" y="391796"/>
                    </a:cubicBezTo>
                    <a:close/>
                    <a:moveTo>
                      <a:pt x="1580086" y="389666"/>
                    </a:moveTo>
                    <a:lnTo>
                      <a:pt x="1580086" y="405068"/>
                    </a:lnTo>
                    <a:lnTo>
                      <a:pt x="1575330" y="401368"/>
                    </a:lnTo>
                    <a:cubicBezTo>
                      <a:pt x="1572007" y="398781"/>
                      <a:pt x="1572256" y="394765"/>
                      <a:pt x="1575890" y="392400"/>
                    </a:cubicBezTo>
                    <a:close/>
                    <a:moveTo>
                      <a:pt x="1494097" y="385662"/>
                    </a:moveTo>
                    <a:cubicBezTo>
                      <a:pt x="1496377" y="385734"/>
                      <a:pt x="1498618" y="386425"/>
                      <a:pt x="1500280" y="387718"/>
                    </a:cubicBezTo>
                    <a:lnTo>
                      <a:pt x="1507415" y="393269"/>
                    </a:lnTo>
                    <a:cubicBezTo>
                      <a:pt x="1510741" y="395857"/>
                      <a:pt x="1510490" y="399871"/>
                      <a:pt x="1506856" y="402238"/>
                    </a:cubicBezTo>
                    <a:lnTo>
                      <a:pt x="1499059" y="407318"/>
                    </a:lnTo>
                    <a:cubicBezTo>
                      <a:pt x="1495426" y="409684"/>
                      <a:pt x="1489784" y="409507"/>
                      <a:pt x="1486459" y="406919"/>
                    </a:cubicBezTo>
                    <a:lnTo>
                      <a:pt x="1479324" y="401369"/>
                    </a:lnTo>
                    <a:cubicBezTo>
                      <a:pt x="1475999" y="398782"/>
                      <a:pt x="1476250" y="394767"/>
                      <a:pt x="1479883" y="392400"/>
                    </a:cubicBezTo>
                    <a:lnTo>
                      <a:pt x="1487682" y="387320"/>
                    </a:lnTo>
                    <a:cubicBezTo>
                      <a:pt x="1489497" y="386137"/>
                      <a:pt x="1491816" y="385590"/>
                      <a:pt x="1494097" y="385662"/>
                    </a:cubicBezTo>
                    <a:close/>
                    <a:moveTo>
                      <a:pt x="714577" y="385662"/>
                    </a:moveTo>
                    <a:cubicBezTo>
                      <a:pt x="716857" y="385734"/>
                      <a:pt x="719099" y="386425"/>
                      <a:pt x="720762" y="387718"/>
                    </a:cubicBezTo>
                    <a:lnTo>
                      <a:pt x="727895" y="393269"/>
                    </a:lnTo>
                    <a:cubicBezTo>
                      <a:pt x="731221" y="395857"/>
                      <a:pt x="730971" y="399871"/>
                      <a:pt x="727338" y="402238"/>
                    </a:cubicBezTo>
                    <a:lnTo>
                      <a:pt x="719539" y="407318"/>
                    </a:lnTo>
                    <a:cubicBezTo>
                      <a:pt x="715906" y="409684"/>
                      <a:pt x="710264" y="409507"/>
                      <a:pt x="706939" y="406919"/>
                    </a:cubicBezTo>
                    <a:lnTo>
                      <a:pt x="699806" y="401369"/>
                    </a:lnTo>
                    <a:cubicBezTo>
                      <a:pt x="696480" y="398782"/>
                      <a:pt x="696730" y="394767"/>
                      <a:pt x="700364" y="392400"/>
                    </a:cubicBezTo>
                    <a:lnTo>
                      <a:pt x="708162" y="387320"/>
                    </a:lnTo>
                    <a:cubicBezTo>
                      <a:pt x="709978" y="386137"/>
                      <a:pt x="712297" y="385590"/>
                      <a:pt x="714577" y="385662"/>
                    </a:cubicBezTo>
                    <a:close/>
                    <a:moveTo>
                      <a:pt x="809105" y="385661"/>
                    </a:moveTo>
                    <a:cubicBezTo>
                      <a:pt x="811384" y="385733"/>
                      <a:pt x="813626" y="386424"/>
                      <a:pt x="815289" y="387717"/>
                    </a:cubicBezTo>
                    <a:lnTo>
                      <a:pt x="822423" y="393269"/>
                    </a:lnTo>
                    <a:cubicBezTo>
                      <a:pt x="825749" y="395855"/>
                      <a:pt x="825498" y="399870"/>
                      <a:pt x="821865" y="402237"/>
                    </a:cubicBezTo>
                    <a:lnTo>
                      <a:pt x="814067" y="407317"/>
                    </a:lnTo>
                    <a:cubicBezTo>
                      <a:pt x="810433" y="409683"/>
                      <a:pt x="804793" y="409506"/>
                      <a:pt x="801467" y="406919"/>
                    </a:cubicBezTo>
                    <a:lnTo>
                      <a:pt x="794332" y="401368"/>
                    </a:lnTo>
                    <a:cubicBezTo>
                      <a:pt x="791008" y="398781"/>
                      <a:pt x="791258" y="394765"/>
                      <a:pt x="794891" y="392400"/>
                    </a:cubicBezTo>
                    <a:lnTo>
                      <a:pt x="802689" y="387320"/>
                    </a:lnTo>
                    <a:cubicBezTo>
                      <a:pt x="804506" y="386137"/>
                      <a:pt x="806825" y="385589"/>
                      <a:pt x="809105" y="385661"/>
                    </a:cubicBezTo>
                    <a:close/>
                    <a:moveTo>
                      <a:pt x="1137580" y="383195"/>
                    </a:moveTo>
                    <a:cubicBezTo>
                      <a:pt x="1141676" y="383247"/>
                      <a:pt x="1145744" y="384410"/>
                      <a:pt x="1148813" y="386674"/>
                    </a:cubicBezTo>
                    <a:lnTo>
                      <a:pt x="1175505" y="406361"/>
                    </a:lnTo>
                    <a:cubicBezTo>
                      <a:pt x="1181642" y="410888"/>
                      <a:pt x="1181463" y="418101"/>
                      <a:pt x="1175103" y="422470"/>
                    </a:cubicBezTo>
                    <a:lnTo>
                      <a:pt x="1157659" y="434455"/>
                    </a:lnTo>
                    <a:cubicBezTo>
                      <a:pt x="1151299" y="438826"/>
                      <a:pt x="1141167" y="438698"/>
                      <a:pt x="1135028" y="434171"/>
                    </a:cubicBezTo>
                    <a:lnTo>
                      <a:pt x="1108337" y="414484"/>
                    </a:lnTo>
                    <a:cubicBezTo>
                      <a:pt x="1102198" y="409957"/>
                      <a:pt x="1102377" y="402744"/>
                      <a:pt x="1108738" y="398374"/>
                    </a:cubicBezTo>
                    <a:lnTo>
                      <a:pt x="1126181" y="386388"/>
                    </a:lnTo>
                    <a:cubicBezTo>
                      <a:pt x="1129361" y="384203"/>
                      <a:pt x="1133484" y="383143"/>
                      <a:pt x="1137580" y="383195"/>
                    </a:cubicBezTo>
                    <a:close/>
                    <a:moveTo>
                      <a:pt x="358060" y="383195"/>
                    </a:moveTo>
                    <a:cubicBezTo>
                      <a:pt x="362156" y="383247"/>
                      <a:pt x="366224" y="384410"/>
                      <a:pt x="369294" y="386674"/>
                    </a:cubicBezTo>
                    <a:lnTo>
                      <a:pt x="395985" y="406361"/>
                    </a:lnTo>
                    <a:cubicBezTo>
                      <a:pt x="402124" y="410888"/>
                      <a:pt x="401943" y="418101"/>
                      <a:pt x="395585" y="422470"/>
                    </a:cubicBezTo>
                    <a:lnTo>
                      <a:pt x="378140" y="434455"/>
                    </a:lnTo>
                    <a:cubicBezTo>
                      <a:pt x="371780" y="438826"/>
                      <a:pt x="361647" y="438698"/>
                      <a:pt x="355509" y="434171"/>
                    </a:cubicBezTo>
                    <a:lnTo>
                      <a:pt x="328817" y="414484"/>
                    </a:lnTo>
                    <a:cubicBezTo>
                      <a:pt x="322679" y="409957"/>
                      <a:pt x="322858" y="402744"/>
                      <a:pt x="329218" y="398374"/>
                    </a:cubicBezTo>
                    <a:lnTo>
                      <a:pt x="346663" y="386388"/>
                    </a:lnTo>
                    <a:cubicBezTo>
                      <a:pt x="349841" y="384203"/>
                      <a:pt x="353966" y="383143"/>
                      <a:pt x="358060" y="383195"/>
                    </a:cubicBezTo>
                    <a:close/>
                    <a:moveTo>
                      <a:pt x="1533466" y="372312"/>
                    </a:moveTo>
                    <a:lnTo>
                      <a:pt x="1537652" y="372312"/>
                    </a:lnTo>
                    <a:lnTo>
                      <a:pt x="1546399" y="372312"/>
                    </a:lnTo>
                    <a:cubicBezTo>
                      <a:pt x="1553899" y="372312"/>
                      <a:pt x="1559980" y="376641"/>
                      <a:pt x="1559980" y="381981"/>
                    </a:cubicBezTo>
                    <a:cubicBezTo>
                      <a:pt x="1559981" y="386004"/>
                      <a:pt x="1559981" y="390027"/>
                      <a:pt x="1559981" y="394052"/>
                    </a:cubicBezTo>
                    <a:cubicBezTo>
                      <a:pt x="1559980" y="399391"/>
                      <a:pt x="1553899" y="403720"/>
                      <a:pt x="1546400" y="403720"/>
                    </a:cubicBezTo>
                    <a:lnTo>
                      <a:pt x="1537652" y="403720"/>
                    </a:lnTo>
                    <a:lnTo>
                      <a:pt x="1533467" y="403720"/>
                    </a:lnTo>
                    <a:cubicBezTo>
                      <a:pt x="1525967" y="403720"/>
                      <a:pt x="1519886" y="399392"/>
                      <a:pt x="1519886" y="394052"/>
                    </a:cubicBezTo>
                    <a:lnTo>
                      <a:pt x="1519886" y="381980"/>
                    </a:lnTo>
                    <a:cubicBezTo>
                      <a:pt x="1519886" y="376640"/>
                      <a:pt x="1525967" y="372312"/>
                      <a:pt x="1533466" y="372312"/>
                    </a:cubicBezTo>
                    <a:close/>
                    <a:moveTo>
                      <a:pt x="753947" y="372312"/>
                    </a:moveTo>
                    <a:lnTo>
                      <a:pt x="756653" y="372312"/>
                    </a:lnTo>
                    <a:lnTo>
                      <a:pt x="765402" y="372312"/>
                    </a:lnTo>
                    <a:cubicBezTo>
                      <a:pt x="772902" y="372312"/>
                      <a:pt x="778983" y="376641"/>
                      <a:pt x="778983" y="381981"/>
                    </a:cubicBezTo>
                    <a:cubicBezTo>
                      <a:pt x="778983" y="386004"/>
                      <a:pt x="778983" y="390027"/>
                      <a:pt x="778984" y="394052"/>
                    </a:cubicBezTo>
                    <a:cubicBezTo>
                      <a:pt x="778983" y="399391"/>
                      <a:pt x="772902" y="403720"/>
                      <a:pt x="765402" y="403720"/>
                    </a:cubicBezTo>
                    <a:lnTo>
                      <a:pt x="756653" y="403720"/>
                    </a:lnTo>
                    <a:lnTo>
                      <a:pt x="753949" y="403720"/>
                    </a:lnTo>
                    <a:cubicBezTo>
                      <a:pt x="746447" y="403720"/>
                      <a:pt x="740366" y="399392"/>
                      <a:pt x="740366" y="394052"/>
                    </a:cubicBezTo>
                    <a:lnTo>
                      <a:pt x="740366" y="381980"/>
                    </a:lnTo>
                    <a:cubicBezTo>
                      <a:pt x="740366" y="376640"/>
                      <a:pt x="746447" y="372312"/>
                      <a:pt x="753947" y="372312"/>
                    </a:cubicBezTo>
                    <a:close/>
                    <a:moveTo>
                      <a:pt x="1167136" y="360386"/>
                    </a:moveTo>
                    <a:cubicBezTo>
                      <a:pt x="1169415" y="360457"/>
                      <a:pt x="1171657" y="361149"/>
                      <a:pt x="1173319" y="362442"/>
                    </a:cubicBezTo>
                    <a:lnTo>
                      <a:pt x="1180454" y="367992"/>
                    </a:lnTo>
                    <a:cubicBezTo>
                      <a:pt x="1183780" y="370580"/>
                      <a:pt x="1183529" y="374595"/>
                      <a:pt x="1179896" y="376962"/>
                    </a:cubicBezTo>
                    <a:lnTo>
                      <a:pt x="1172098" y="382042"/>
                    </a:lnTo>
                    <a:cubicBezTo>
                      <a:pt x="1168464" y="384407"/>
                      <a:pt x="1162823" y="384230"/>
                      <a:pt x="1159499" y="381643"/>
                    </a:cubicBezTo>
                    <a:lnTo>
                      <a:pt x="1152363" y="376092"/>
                    </a:lnTo>
                    <a:cubicBezTo>
                      <a:pt x="1149039" y="373506"/>
                      <a:pt x="1149289" y="369491"/>
                      <a:pt x="1152923" y="367124"/>
                    </a:cubicBezTo>
                    <a:lnTo>
                      <a:pt x="1160721" y="362044"/>
                    </a:lnTo>
                    <a:cubicBezTo>
                      <a:pt x="1162537" y="360861"/>
                      <a:pt x="1164856" y="360314"/>
                      <a:pt x="1167136" y="360386"/>
                    </a:cubicBezTo>
                    <a:close/>
                    <a:moveTo>
                      <a:pt x="387616" y="360386"/>
                    </a:moveTo>
                    <a:cubicBezTo>
                      <a:pt x="389897" y="360457"/>
                      <a:pt x="392137" y="361149"/>
                      <a:pt x="393800" y="362442"/>
                    </a:cubicBezTo>
                    <a:lnTo>
                      <a:pt x="400936" y="367992"/>
                    </a:lnTo>
                    <a:cubicBezTo>
                      <a:pt x="404260" y="370580"/>
                      <a:pt x="404010" y="374595"/>
                      <a:pt x="400376" y="376962"/>
                    </a:cubicBezTo>
                    <a:lnTo>
                      <a:pt x="392578" y="382042"/>
                    </a:lnTo>
                    <a:cubicBezTo>
                      <a:pt x="388944" y="384407"/>
                      <a:pt x="383304" y="384230"/>
                      <a:pt x="379980" y="381643"/>
                    </a:cubicBezTo>
                    <a:lnTo>
                      <a:pt x="372845" y="376092"/>
                    </a:lnTo>
                    <a:cubicBezTo>
                      <a:pt x="369519" y="373506"/>
                      <a:pt x="369770" y="369491"/>
                      <a:pt x="373403" y="367124"/>
                    </a:cubicBezTo>
                    <a:lnTo>
                      <a:pt x="381201" y="362044"/>
                    </a:lnTo>
                    <a:cubicBezTo>
                      <a:pt x="383018" y="360861"/>
                      <a:pt x="385337" y="360314"/>
                      <a:pt x="387616" y="360386"/>
                    </a:cubicBezTo>
                    <a:close/>
                    <a:moveTo>
                      <a:pt x="193876" y="335904"/>
                    </a:moveTo>
                    <a:lnTo>
                      <a:pt x="272037" y="391545"/>
                    </a:lnTo>
                    <a:cubicBezTo>
                      <a:pt x="281899" y="398564"/>
                      <a:pt x="281899" y="409946"/>
                      <a:pt x="272037" y="416965"/>
                    </a:cubicBezTo>
                    <a:lnTo>
                      <a:pt x="200489" y="467899"/>
                    </a:lnTo>
                    <a:cubicBezTo>
                      <a:pt x="190627" y="474919"/>
                      <a:pt x="174638" y="474919"/>
                      <a:pt x="164776" y="467899"/>
                    </a:cubicBezTo>
                    <a:lnTo>
                      <a:pt x="146666" y="455006"/>
                    </a:lnTo>
                    <a:close/>
                    <a:moveTo>
                      <a:pt x="1580086" y="334994"/>
                    </a:moveTo>
                    <a:lnTo>
                      <a:pt x="1580086" y="362425"/>
                    </a:lnTo>
                    <a:lnTo>
                      <a:pt x="1570396" y="355527"/>
                    </a:lnTo>
                    <a:cubicBezTo>
                      <a:pt x="1565108" y="351762"/>
                      <a:pt x="1565108" y="345658"/>
                      <a:pt x="1570396" y="341892"/>
                    </a:cubicBezTo>
                    <a:close/>
                    <a:moveTo>
                      <a:pt x="955137" y="330352"/>
                    </a:moveTo>
                    <a:cubicBezTo>
                      <a:pt x="961599" y="330352"/>
                      <a:pt x="968061" y="332108"/>
                      <a:pt x="972992" y="335617"/>
                    </a:cubicBezTo>
                    <a:lnTo>
                      <a:pt x="1051556" y="391545"/>
                    </a:lnTo>
                    <a:cubicBezTo>
                      <a:pt x="1061419" y="398564"/>
                      <a:pt x="1061419" y="409946"/>
                      <a:pt x="1051556" y="416965"/>
                    </a:cubicBezTo>
                    <a:lnTo>
                      <a:pt x="980007" y="467899"/>
                    </a:lnTo>
                    <a:cubicBezTo>
                      <a:pt x="970146" y="474919"/>
                      <a:pt x="954157" y="474919"/>
                      <a:pt x="944296" y="467899"/>
                    </a:cubicBezTo>
                    <a:lnTo>
                      <a:pt x="865732" y="411971"/>
                    </a:lnTo>
                    <a:cubicBezTo>
                      <a:pt x="855871" y="404951"/>
                      <a:pt x="855871" y="393570"/>
                      <a:pt x="865731" y="386550"/>
                    </a:cubicBezTo>
                    <a:lnTo>
                      <a:pt x="937280" y="335617"/>
                    </a:lnTo>
                    <a:cubicBezTo>
                      <a:pt x="942211" y="332108"/>
                      <a:pt x="948674" y="330352"/>
                      <a:pt x="955137" y="330352"/>
                    </a:cubicBezTo>
                    <a:close/>
                    <a:moveTo>
                      <a:pt x="1254061" y="317931"/>
                    </a:moveTo>
                    <a:cubicBezTo>
                      <a:pt x="1257348" y="317600"/>
                      <a:pt x="1260709" y="317604"/>
                      <a:pt x="1264039" y="317960"/>
                    </a:cubicBezTo>
                    <a:cubicBezTo>
                      <a:pt x="1268478" y="318435"/>
                      <a:pt x="1272859" y="319537"/>
                      <a:pt x="1276928" y="321311"/>
                    </a:cubicBezTo>
                    <a:lnTo>
                      <a:pt x="1355434" y="355529"/>
                    </a:lnTo>
                    <a:cubicBezTo>
                      <a:pt x="1371710" y="362623"/>
                      <a:pt x="1376826" y="377767"/>
                      <a:pt x="1366861" y="389355"/>
                    </a:cubicBezTo>
                    <a:lnTo>
                      <a:pt x="1339527" y="421133"/>
                    </a:lnTo>
                    <a:cubicBezTo>
                      <a:pt x="1329560" y="432720"/>
                      <a:pt x="1308286" y="436362"/>
                      <a:pt x="1292008" y="429267"/>
                    </a:cubicBezTo>
                    <a:lnTo>
                      <a:pt x="1213505" y="395049"/>
                    </a:lnTo>
                    <a:cubicBezTo>
                      <a:pt x="1197227" y="387955"/>
                      <a:pt x="1192112" y="372811"/>
                      <a:pt x="1202078" y="361223"/>
                    </a:cubicBezTo>
                    <a:lnTo>
                      <a:pt x="1229411" y="329446"/>
                    </a:lnTo>
                    <a:cubicBezTo>
                      <a:pt x="1235017" y="322928"/>
                      <a:pt x="1244201" y="318924"/>
                      <a:pt x="1254061" y="317931"/>
                    </a:cubicBezTo>
                    <a:close/>
                    <a:moveTo>
                      <a:pt x="474542" y="317931"/>
                    </a:moveTo>
                    <a:cubicBezTo>
                      <a:pt x="477829" y="317600"/>
                      <a:pt x="481189" y="317604"/>
                      <a:pt x="484520" y="317960"/>
                    </a:cubicBezTo>
                    <a:cubicBezTo>
                      <a:pt x="488958" y="318435"/>
                      <a:pt x="493341" y="319537"/>
                      <a:pt x="497409" y="321311"/>
                    </a:cubicBezTo>
                    <a:lnTo>
                      <a:pt x="575914" y="355529"/>
                    </a:lnTo>
                    <a:cubicBezTo>
                      <a:pt x="592191" y="362623"/>
                      <a:pt x="597308" y="377767"/>
                      <a:pt x="587341" y="389355"/>
                    </a:cubicBezTo>
                    <a:lnTo>
                      <a:pt x="560008" y="421133"/>
                    </a:lnTo>
                    <a:cubicBezTo>
                      <a:pt x="550041" y="432720"/>
                      <a:pt x="528767" y="436362"/>
                      <a:pt x="512490" y="429267"/>
                    </a:cubicBezTo>
                    <a:lnTo>
                      <a:pt x="433985" y="395049"/>
                    </a:lnTo>
                    <a:cubicBezTo>
                      <a:pt x="417709" y="387955"/>
                      <a:pt x="412592" y="372811"/>
                      <a:pt x="422558" y="361223"/>
                    </a:cubicBezTo>
                    <a:lnTo>
                      <a:pt x="449891" y="329446"/>
                    </a:lnTo>
                    <a:cubicBezTo>
                      <a:pt x="455498" y="322928"/>
                      <a:pt x="464681" y="318924"/>
                      <a:pt x="474542" y="317931"/>
                    </a:cubicBezTo>
                    <a:close/>
                    <a:moveTo>
                      <a:pt x="1191242" y="310647"/>
                    </a:moveTo>
                    <a:cubicBezTo>
                      <a:pt x="1194693" y="310947"/>
                      <a:pt x="1197982" y="312184"/>
                      <a:pt x="1200292" y="314287"/>
                    </a:cubicBezTo>
                    <a:lnTo>
                      <a:pt x="1210210" y="323312"/>
                    </a:lnTo>
                    <a:cubicBezTo>
                      <a:pt x="1214833" y="327518"/>
                      <a:pt x="1213789" y="333594"/>
                      <a:pt x="1207880" y="336884"/>
                    </a:cubicBezTo>
                    <a:lnTo>
                      <a:pt x="1194523" y="344322"/>
                    </a:lnTo>
                    <a:cubicBezTo>
                      <a:pt x="1188616" y="347612"/>
                      <a:pt x="1180080" y="346869"/>
                      <a:pt x="1175459" y="342664"/>
                    </a:cubicBezTo>
                    <a:lnTo>
                      <a:pt x="1165542" y="333639"/>
                    </a:lnTo>
                    <a:cubicBezTo>
                      <a:pt x="1160920" y="329433"/>
                      <a:pt x="1161963" y="323356"/>
                      <a:pt x="1167872" y="320066"/>
                    </a:cubicBezTo>
                    <a:lnTo>
                      <a:pt x="1181227" y="312629"/>
                    </a:lnTo>
                    <a:cubicBezTo>
                      <a:pt x="1184182" y="310984"/>
                      <a:pt x="1187792" y="310347"/>
                      <a:pt x="1191242" y="310647"/>
                    </a:cubicBezTo>
                    <a:close/>
                    <a:moveTo>
                      <a:pt x="411724" y="310647"/>
                    </a:moveTo>
                    <a:cubicBezTo>
                      <a:pt x="415173" y="310947"/>
                      <a:pt x="418462" y="312184"/>
                      <a:pt x="420773" y="314287"/>
                    </a:cubicBezTo>
                    <a:lnTo>
                      <a:pt x="430690" y="323312"/>
                    </a:lnTo>
                    <a:cubicBezTo>
                      <a:pt x="435313" y="327518"/>
                      <a:pt x="434269" y="333594"/>
                      <a:pt x="428362" y="336884"/>
                    </a:cubicBezTo>
                    <a:lnTo>
                      <a:pt x="415005" y="344322"/>
                    </a:lnTo>
                    <a:cubicBezTo>
                      <a:pt x="409098" y="347612"/>
                      <a:pt x="400562" y="346869"/>
                      <a:pt x="395940" y="342664"/>
                    </a:cubicBezTo>
                    <a:lnTo>
                      <a:pt x="386022" y="333639"/>
                    </a:lnTo>
                    <a:cubicBezTo>
                      <a:pt x="381400" y="329433"/>
                      <a:pt x="382443" y="323356"/>
                      <a:pt x="388352" y="320066"/>
                    </a:cubicBezTo>
                    <a:lnTo>
                      <a:pt x="401708" y="312629"/>
                    </a:lnTo>
                    <a:cubicBezTo>
                      <a:pt x="404662" y="310984"/>
                      <a:pt x="408273" y="310347"/>
                      <a:pt x="411724" y="310647"/>
                    </a:cubicBezTo>
                    <a:close/>
                    <a:moveTo>
                      <a:pt x="1107225" y="310606"/>
                    </a:moveTo>
                    <a:cubicBezTo>
                      <a:pt x="1114067" y="311202"/>
                      <a:pt x="1120588" y="313655"/>
                      <a:pt x="1125170" y="317824"/>
                    </a:cubicBezTo>
                    <a:lnTo>
                      <a:pt x="1144835" y="335718"/>
                    </a:lnTo>
                    <a:cubicBezTo>
                      <a:pt x="1153998" y="344057"/>
                      <a:pt x="1151931" y="356106"/>
                      <a:pt x="1140217" y="362629"/>
                    </a:cubicBezTo>
                    <a:lnTo>
                      <a:pt x="1098020" y="386126"/>
                    </a:lnTo>
                    <a:cubicBezTo>
                      <a:pt x="1086305" y="392648"/>
                      <a:pt x="1069381" y="391177"/>
                      <a:pt x="1060217" y="382838"/>
                    </a:cubicBezTo>
                    <a:lnTo>
                      <a:pt x="1040553" y="364943"/>
                    </a:lnTo>
                    <a:cubicBezTo>
                      <a:pt x="1031390" y="356604"/>
                      <a:pt x="1033458" y="344556"/>
                      <a:pt x="1045171" y="338033"/>
                    </a:cubicBezTo>
                    <a:lnTo>
                      <a:pt x="1087368" y="314535"/>
                    </a:lnTo>
                    <a:cubicBezTo>
                      <a:pt x="1093226" y="311274"/>
                      <a:pt x="1100385" y="310012"/>
                      <a:pt x="1107225" y="310606"/>
                    </a:cubicBezTo>
                    <a:close/>
                    <a:moveTo>
                      <a:pt x="327707" y="310606"/>
                    </a:moveTo>
                    <a:cubicBezTo>
                      <a:pt x="334547" y="311202"/>
                      <a:pt x="341069" y="313655"/>
                      <a:pt x="345651" y="317824"/>
                    </a:cubicBezTo>
                    <a:lnTo>
                      <a:pt x="365315" y="335718"/>
                    </a:lnTo>
                    <a:cubicBezTo>
                      <a:pt x="374479" y="344057"/>
                      <a:pt x="372411" y="356106"/>
                      <a:pt x="360698" y="362629"/>
                    </a:cubicBezTo>
                    <a:lnTo>
                      <a:pt x="318501" y="386126"/>
                    </a:lnTo>
                    <a:cubicBezTo>
                      <a:pt x="306787" y="392648"/>
                      <a:pt x="289861" y="391177"/>
                      <a:pt x="280699" y="382838"/>
                    </a:cubicBezTo>
                    <a:lnTo>
                      <a:pt x="261033" y="364943"/>
                    </a:lnTo>
                    <a:cubicBezTo>
                      <a:pt x="251871" y="356604"/>
                      <a:pt x="253938" y="344556"/>
                      <a:pt x="265652" y="338033"/>
                    </a:cubicBezTo>
                    <a:lnTo>
                      <a:pt x="307850" y="314535"/>
                    </a:lnTo>
                    <a:cubicBezTo>
                      <a:pt x="313706" y="311274"/>
                      <a:pt x="320866" y="310012"/>
                      <a:pt x="327707" y="310606"/>
                    </a:cubicBezTo>
                    <a:close/>
                    <a:moveTo>
                      <a:pt x="852496" y="300968"/>
                    </a:moveTo>
                    <a:cubicBezTo>
                      <a:pt x="855965" y="300968"/>
                      <a:pt x="859431" y="301910"/>
                      <a:pt x="862075" y="303792"/>
                    </a:cubicBezTo>
                    <a:lnTo>
                      <a:pt x="900452" y="331112"/>
                    </a:lnTo>
                    <a:cubicBezTo>
                      <a:pt x="905743" y="334877"/>
                      <a:pt x="905741" y="340982"/>
                      <a:pt x="900452" y="344747"/>
                    </a:cubicBezTo>
                    <a:lnTo>
                      <a:pt x="846931" y="382847"/>
                    </a:lnTo>
                    <a:cubicBezTo>
                      <a:pt x="841642" y="386611"/>
                      <a:pt x="833066" y="386612"/>
                      <a:pt x="827776" y="382847"/>
                    </a:cubicBezTo>
                    <a:lnTo>
                      <a:pt x="789399" y="355527"/>
                    </a:lnTo>
                    <a:cubicBezTo>
                      <a:pt x="784110" y="351762"/>
                      <a:pt x="784110" y="345658"/>
                      <a:pt x="789399" y="341892"/>
                    </a:cubicBezTo>
                    <a:lnTo>
                      <a:pt x="842919" y="303792"/>
                    </a:lnTo>
                    <a:cubicBezTo>
                      <a:pt x="845565" y="301910"/>
                      <a:pt x="849031" y="300968"/>
                      <a:pt x="852496" y="300968"/>
                    </a:cubicBezTo>
                    <a:close/>
                    <a:moveTo>
                      <a:pt x="1336423" y="300902"/>
                    </a:moveTo>
                    <a:cubicBezTo>
                      <a:pt x="1338825" y="301373"/>
                      <a:pt x="1340975" y="302497"/>
                      <a:pt x="1342305" y="304160"/>
                    </a:cubicBezTo>
                    <a:lnTo>
                      <a:pt x="1349746" y="313480"/>
                    </a:lnTo>
                    <a:cubicBezTo>
                      <a:pt x="1352404" y="316806"/>
                      <a:pt x="1350769" y="321039"/>
                      <a:pt x="1346094" y="322930"/>
                    </a:cubicBezTo>
                    <a:lnTo>
                      <a:pt x="1333273" y="328119"/>
                    </a:lnTo>
                    <a:cubicBezTo>
                      <a:pt x="1328598" y="330010"/>
                      <a:pt x="1322653" y="328846"/>
                      <a:pt x="1319995" y="325519"/>
                    </a:cubicBezTo>
                    <a:lnTo>
                      <a:pt x="1312554" y="316200"/>
                    </a:lnTo>
                    <a:cubicBezTo>
                      <a:pt x="1309896" y="312873"/>
                      <a:pt x="1311531" y="308641"/>
                      <a:pt x="1316206" y="306749"/>
                    </a:cubicBezTo>
                    <a:lnTo>
                      <a:pt x="1329028" y="301560"/>
                    </a:lnTo>
                    <a:cubicBezTo>
                      <a:pt x="1331365" y="300615"/>
                      <a:pt x="1334018" y="300432"/>
                      <a:pt x="1336423" y="300902"/>
                    </a:cubicBezTo>
                    <a:close/>
                    <a:moveTo>
                      <a:pt x="556903" y="300902"/>
                    </a:moveTo>
                    <a:cubicBezTo>
                      <a:pt x="559306" y="301373"/>
                      <a:pt x="561456" y="302497"/>
                      <a:pt x="562785" y="304160"/>
                    </a:cubicBezTo>
                    <a:lnTo>
                      <a:pt x="570226" y="313480"/>
                    </a:lnTo>
                    <a:cubicBezTo>
                      <a:pt x="572885" y="316806"/>
                      <a:pt x="571249" y="321039"/>
                      <a:pt x="566575" y="322930"/>
                    </a:cubicBezTo>
                    <a:lnTo>
                      <a:pt x="553753" y="328119"/>
                    </a:lnTo>
                    <a:cubicBezTo>
                      <a:pt x="549078" y="330010"/>
                      <a:pt x="543134" y="328846"/>
                      <a:pt x="540477" y="325519"/>
                    </a:cubicBezTo>
                    <a:lnTo>
                      <a:pt x="533035" y="316200"/>
                    </a:lnTo>
                    <a:cubicBezTo>
                      <a:pt x="530376" y="312873"/>
                      <a:pt x="532013" y="308641"/>
                      <a:pt x="536686" y="306749"/>
                    </a:cubicBezTo>
                    <a:lnTo>
                      <a:pt x="549508" y="301560"/>
                    </a:lnTo>
                    <a:cubicBezTo>
                      <a:pt x="551845" y="300615"/>
                      <a:pt x="554500" y="300432"/>
                      <a:pt x="556903" y="300902"/>
                    </a:cubicBezTo>
                    <a:close/>
                    <a:moveTo>
                      <a:pt x="917964" y="296484"/>
                    </a:moveTo>
                    <a:lnTo>
                      <a:pt x="934059" y="296484"/>
                    </a:lnTo>
                    <a:cubicBezTo>
                      <a:pt x="941562" y="296484"/>
                      <a:pt x="947643" y="300812"/>
                      <a:pt x="947643" y="306152"/>
                    </a:cubicBezTo>
                    <a:cubicBezTo>
                      <a:pt x="947643" y="310177"/>
                      <a:pt x="947641" y="314200"/>
                      <a:pt x="947641" y="318223"/>
                    </a:cubicBezTo>
                    <a:cubicBezTo>
                      <a:pt x="947643" y="323563"/>
                      <a:pt x="941562" y="327891"/>
                      <a:pt x="934059" y="327891"/>
                    </a:cubicBezTo>
                    <a:lnTo>
                      <a:pt x="917965" y="327892"/>
                    </a:lnTo>
                    <a:cubicBezTo>
                      <a:pt x="910463" y="327892"/>
                      <a:pt x="904383" y="323563"/>
                      <a:pt x="904383" y="318223"/>
                    </a:cubicBezTo>
                    <a:lnTo>
                      <a:pt x="904383" y="306152"/>
                    </a:lnTo>
                    <a:cubicBezTo>
                      <a:pt x="904383" y="300812"/>
                      <a:pt x="910463" y="296484"/>
                      <a:pt x="917964" y="296484"/>
                    </a:cubicBezTo>
                    <a:close/>
                    <a:moveTo>
                      <a:pt x="1419489" y="286885"/>
                    </a:moveTo>
                    <a:cubicBezTo>
                      <a:pt x="1427177" y="286674"/>
                      <a:pt x="1434974" y="288550"/>
                      <a:pt x="1441065" y="292564"/>
                    </a:cubicBezTo>
                    <a:lnTo>
                      <a:pt x="1502732" y="333205"/>
                    </a:lnTo>
                    <a:cubicBezTo>
                      <a:pt x="1514912" y="341233"/>
                      <a:pt x="1515644" y="354771"/>
                      <a:pt x="1504368" y="363441"/>
                    </a:cubicBezTo>
                    <a:lnTo>
                      <a:pt x="1473440" y="387221"/>
                    </a:lnTo>
                    <a:cubicBezTo>
                      <a:pt x="1462163" y="395891"/>
                      <a:pt x="1443148" y="396413"/>
                      <a:pt x="1430967" y="388385"/>
                    </a:cubicBezTo>
                    <a:lnTo>
                      <a:pt x="1369300" y="347744"/>
                    </a:lnTo>
                    <a:cubicBezTo>
                      <a:pt x="1357120" y="339716"/>
                      <a:pt x="1356388" y="326179"/>
                      <a:pt x="1367665" y="317510"/>
                    </a:cubicBezTo>
                    <a:lnTo>
                      <a:pt x="1398591" y="293728"/>
                    </a:lnTo>
                    <a:cubicBezTo>
                      <a:pt x="1404230" y="289393"/>
                      <a:pt x="1411803" y="287095"/>
                      <a:pt x="1419489" y="286885"/>
                    </a:cubicBezTo>
                    <a:close/>
                    <a:moveTo>
                      <a:pt x="639969" y="286885"/>
                    </a:moveTo>
                    <a:cubicBezTo>
                      <a:pt x="647657" y="286674"/>
                      <a:pt x="655456" y="288550"/>
                      <a:pt x="661546" y="292564"/>
                    </a:cubicBezTo>
                    <a:lnTo>
                      <a:pt x="723212" y="333205"/>
                    </a:lnTo>
                    <a:cubicBezTo>
                      <a:pt x="735392" y="341233"/>
                      <a:pt x="736125" y="354771"/>
                      <a:pt x="724848" y="363441"/>
                    </a:cubicBezTo>
                    <a:lnTo>
                      <a:pt x="693921" y="387221"/>
                    </a:lnTo>
                    <a:cubicBezTo>
                      <a:pt x="682645" y="395891"/>
                      <a:pt x="663630" y="396413"/>
                      <a:pt x="651448" y="388385"/>
                    </a:cubicBezTo>
                    <a:lnTo>
                      <a:pt x="589781" y="347744"/>
                    </a:lnTo>
                    <a:cubicBezTo>
                      <a:pt x="577601" y="339716"/>
                      <a:pt x="576868" y="326179"/>
                      <a:pt x="588145" y="317510"/>
                    </a:cubicBezTo>
                    <a:lnTo>
                      <a:pt x="619073" y="293728"/>
                    </a:lnTo>
                    <a:cubicBezTo>
                      <a:pt x="624711" y="289393"/>
                      <a:pt x="632285" y="287095"/>
                      <a:pt x="639969" y="286885"/>
                    </a:cubicBezTo>
                    <a:close/>
                    <a:moveTo>
                      <a:pt x="1118313" y="281398"/>
                    </a:moveTo>
                    <a:cubicBezTo>
                      <a:pt x="1120593" y="281470"/>
                      <a:pt x="1122834" y="282161"/>
                      <a:pt x="1124497" y="283454"/>
                    </a:cubicBezTo>
                    <a:lnTo>
                      <a:pt x="1131631" y="289006"/>
                    </a:lnTo>
                    <a:cubicBezTo>
                      <a:pt x="1134956" y="291592"/>
                      <a:pt x="1134706" y="295607"/>
                      <a:pt x="1131073" y="297974"/>
                    </a:cubicBezTo>
                    <a:lnTo>
                      <a:pt x="1123275" y="303054"/>
                    </a:lnTo>
                    <a:cubicBezTo>
                      <a:pt x="1119641" y="305421"/>
                      <a:pt x="1114001" y="305242"/>
                      <a:pt x="1110676" y="302655"/>
                    </a:cubicBezTo>
                    <a:lnTo>
                      <a:pt x="1103540" y="297105"/>
                    </a:lnTo>
                    <a:cubicBezTo>
                      <a:pt x="1100216" y="294517"/>
                      <a:pt x="1100466" y="290502"/>
                      <a:pt x="1104100" y="288135"/>
                    </a:cubicBezTo>
                    <a:lnTo>
                      <a:pt x="1111898" y="283057"/>
                    </a:lnTo>
                    <a:cubicBezTo>
                      <a:pt x="1113715" y="281872"/>
                      <a:pt x="1116034" y="281326"/>
                      <a:pt x="1118313" y="281398"/>
                    </a:cubicBezTo>
                    <a:close/>
                    <a:moveTo>
                      <a:pt x="338793" y="281398"/>
                    </a:moveTo>
                    <a:cubicBezTo>
                      <a:pt x="341074" y="281470"/>
                      <a:pt x="343316" y="282161"/>
                      <a:pt x="344978" y="283454"/>
                    </a:cubicBezTo>
                    <a:lnTo>
                      <a:pt x="352113" y="289006"/>
                    </a:lnTo>
                    <a:cubicBezTo>
                      <a:pt x="355438" y="291592"/>
                      <a:pt x="355187" y="295607"/>
                      <a:pt x="351554" y="297974"/>
                    </a:cubicBezTo>
                    <a:lnTo>
                      <a:pt x="343755" y="303054"/>
                    </a:lnTo>
                    <a:cubicBezTo>
                      <a:pt x="340122" y="305421"/>
                      <a:pt x="334481" y="305242"/>
                      <a:pt x="331158" y="302655"/>
                    </a:cubicBezTo>
                    <a:lnTo>
                      <a:pt x="324022" y="297105"/>
                    </a:lnTo>
                    <a:cubicBezTo>
                      <a:pt x="320697" y="294517"/>
                      <a:pt x="320947" y="290502"/>
                      <a:pt x="324581" y="288135"/>
                    </a:cubicBezTo>
                    <a:lnTo>
                      <a:pt x="332378" y="283057"/>
                    </a:lnTo>
                    <a:cubicBezTo>
                      <a:pt x="334196" y="281872"/>
                      <a:pt x="336514" y="281326"/>
                      <a:pt x="338793" y="281398"/>
                    </a:cubicBezTo>
                    <a:close/>
                    <a:moveTo>
                      <a:pt x="887517" y="277185"/>
                    </a:moveTo>
                    <a:cubicBezTo>
                      <a:pt x="889797" y="277257"/>
                      <a:pt x="892038" y="277948"/>
                      <a:pt x="893700" y="279242"/>
                    </a:cubicBezTo>
                    <a:lnTo>
                      <a:pt x="900835" y="284793"/>
                    </a:lnTo>
                    <a:cubicBezTo>
                      <a:pt x="904161" y="287380"/>
                      <a:pt x="903909" y="291394"/>
                      <a:pt x="900278" y="293761"/>
                    </a:cubicBezTo>
                    <a:lnTo>
                      <a:pt x="892479" y="298841"/>
                    </a:lnTo>
                    <a:cubicBezTo>
                      <a:pt x="888845" y="301207"/>
                      <a:pt x="883205" y="301029"/>
                      <a:pt x="879880" y="298444"/>
                    </a:cubicBezTo>
                    <a:lnTo>
                      <a:pt x="872744" y="292892"/>
                    </a:lnTo>
                    <a:cubicBezTo>
                      <a:pt x="869419" y="290305"/>
                      <a:pt x="869670" y="286290"/>
                      <a:pt x="873303" y="283923"/>
                    </a:cubicBezTo>
                    <a:lnTo>
                      <a:pt x="881101" y="278844"/>
                    </a:lnTo>
                    <a:cubicBezTo>
                      <a:pt x="882919" y="277661"/>
                      <a:pt x="885236" y="277113"/>
                      <a:pt x="887517" y="277185"/>
                    </a:cubicBezTo>
                    <a:close/>
                    <a:moveTo>
                      <a:pt x="1291770" y="267069"/>
                    </a:moveTo>
                    <a:cubicBezTo>
                      <a:pt x="1295150" y="267229"/>
                      <a:pt x="1298442" y="268306"/>
                      <a:pt x="1300849" y="270263"/>
                    </a:cubicBezTo>
                    <a:lnTo>
                      <a:pt x="1314049" y="280999"/>
                    </a:lnTo>
                    <a:cubicBezTo>
                      <a:pt x="1318862" y="284912"/>
                      <a:pt x="1318306" y="290864"/>
                      <a:pt x="1312808" y="294290"/>
                    </a:cubicBezTo>
                    <a:lnTo>
                      <a:pt x="1293804" y="306131"/>
                    </a:lnTo>
                    <a:cubicBezTo>
                      <a:pt x="1288307" y="309557"/>
                      <a:pt x="1279947" y="309162"/>
                      <a:pt x="1275132" y="305247"/>
                    </a:cubicBezTo>
                    <a:lnTo>
                      <a:pt x="1261933" y="294512"/>
                    </a:lnTo>
                    <a:cubicBezTo>
                      <a:pt x="1257121" y="290598"/>
                      <a:pt x="1257677" y="284647"/>
                      <a:pt x="1263174" y="281222"/>
                    </a:cubicBezTo>
                    <a:lnTo>
                      <a:pt x="1282178" y="269380"/>
                    </a:lnTo>
                    <a:cubicBezTo>
                      <a:pt x="1284928" y="267667"/>
                      <a:pt x="1288393" y="266910"/>
                      <a:pt x="1291770" y="267069"/>
                    </a:cubicBezTo>
                    <a:close/>
                    <a:moveTo>
                      <a:pt x="512251" y="267069"/>
                    </a:moveTo>
                    <a:cubicBezTo>
                      <a:pt x="515630" y="267229"/>
                      <a:pt x="518923" y="268306"/>
                      <a:pt x="521330" y="270263"/>
                    </a:cubicBezTo>
                    <a:lnTo>
                      <a:pt x="534530" y="280999"/>
                    </a:lnTo>
                    <a:cubicBezTo>
                      <a:pt x="539343" y="284912"/>
                      <a:pt x="538787" y="290864"/>
                      <a:pt x="533289" y="294290"/>
                    </a:cubicBezTo>
                    <a:lnTo>
                      <a:pt x="514286" y="306131"/>
                    </a:lnTo>
                    <a:cubicBezTo>
                      <a:pt x="508787" y="309557"/>
                      <a:pt x="500427" y="309162"/>
                      <a:pt x="495614" y="305247"/>
                    </a:cubicBezTo>
                    <a:lnTo>
                      <a:pt x="482414" y="294512"/>
                    </a:lnTo>
                    <a:cubicBezTo>
                      <a:pt x="477602" y="290598"/>
                      <a:pt x="478157" y="284647"/>
                      <a:pt x="483656" y="281222"/>
                    </a:cubicBezTo>
                    <a:lnTo>
                      <a:pt x="502658" y="269380"/>
                    </a:lnTo>
                    <a:cubicBezTo>
                      <a:pt x="505408" y="267667"/>
                      <a:pt x="508873" y="266910"/>
                      <a:pt x="512251" y="267069"/>
                    </a:cubicBezTo>
                    <a:close/>
                    <a:moveTo>
                      <a:pt x="913000" y="242112"/>
                    </a:moveTo>
                    <a:cubicBezTo>
                      <a:pt x="916544" y="242112"/>
                      <a:pt x="920090" y="243074"/>
                      <a:pt x="922795" y="244999"/>
                    </a:cubicBezTo>
                    <a:lnTo>
                      <a:pt x="949058" y="263695"/>
                    </a:lnTo>
                    <a:cubicBezTo>
                      <a:pt x="954469" y="267547"/>
                      <a:pt x="954469" y="273790"/>
                      <a:pt x="949058" y="277641"/>
                    </a:cubicBezTo>
                    <a:lnTo>
                      <a:pt x="937451" y="285904"/>
                    </a:lnTo>
                    <a:cubicBezTo>
                      <a:pt x="932041" y="289756"/>
                      <a:pt x="923270" y="289756"/>
                      <a:pt x="917861" y="285904"/>
                    </a:cubicBezTo>
                    <a:lnTo>
                      <a:pt x="891597" y="267209"/>
                    </a:lnTo>
                    <a:cubicBezTo>
                      <a:pt x="886188" y="263357"/>
                      <a:pt x="886188" y="257114"/>
                      <a:pt x="891597" y="253264"/>
                    </a:cubicBezTo>
                    <a:lnTo>
                      <a:pt x="903206" y="244999"/>
                    </a:lnTo>
                    <a:cubicBezTo>
                      <a:pt x="905910" y="243074"/>
                      <a:pt x="909455" y="242112"/>
                      <a:pt x="913000" y="242112"/>
                    </a:cubicBezTo>
                    <a:close/>
                    <a:moveTo>
                      <a:pt x="1034690" y="231703"/>
                    </a:moveTo>
                    <a:cubicBezTo>
                      <a:pt x="1038923" y="231703"/>
                      <a:pt x="1043154" y="232853"/>
                      <a:pt x="1046382" y="235152"/>
                    </a:cubicBezTo>
                    <a:lnTo>
                      <a:pt x="1093230" y="268500"/>
                    </a:lnTo>
                    <a:cubicBezTo>
                      <a:pt x="1099687" y="273096"/>
                      <a:pt x="1099687" y="280548"/>
                      <a:pt x="1093230" y="285145"/>
                    </a:cubicBezTo>
                    <a:lnTo>
                      <a:pt x="1024885" y="333797"/>
                    </a:lnTo>
                    <a:cubicBezTo>
                      <a:pt x="1018428" y="338394"/>
                      <a:pt x="1007959" y="338393"/>
                      <a:pt x="1001502" y="333797"/>
                    </a:cubicBezTo>
                    <a:lnTo>
                      <a:pt x="954655" y="300448"/>
                    </a:lnTo>
                    <a:cubicBezTo>
                      <a:pt x="948198" y="295851"/>
                      <a:pt x="948198" y="288400"/>
                      <a:pt x="954654" y="283804"/>
                    </a:cubicBezTo>
                    <a:lnTo>
                      <a:pt x="1023000" y="235152"/>
                    </a:lnTo>
                    <a:cubicBezTo>
                      <a:pt x="1026228" y="232853"/>
                      <a:pt x="1030459" y="231703"/>
                      <a:pt x="1034690" y="231703"/>
                    </a:cubicBezTo>
                    <a:close/>
                    <a:moveTo>
                      <a:pt x="255172" y="231703"/>
                    </a:moveTo>
                    <a:cubicBezTo>
                      <a:pt x="259403" y="231703"/>
                      <a:pt x="263635" y="232853"/>
                      <a:pt x="266863" y="235152"/>
                    </a:cubicBezTo>
                    <a:lnTo>
                      <a:pt x="313711" y="268500"/>
                    </a:lnTo>
                    <a:cubicBezTo>
                      <a:pt x="320167" y="273096"/>
                      <a:pt x="320167" y="280548"/>
                      <a:pt x="313711" y="285145"/>
                    </a:cubicBezTo>
                    <a:lnTo>
                      <a:pt x="245365" y="333797"/>
                    </a:lnTo>
                    <a:cubicBezTo>
                      <a:pt x="238908" y="338394"/>
                      <a:pt x="228440" y="338393"/>
                      <a:pt x="221982" y="333797"/>
                    </a:cubicBezTo>
                    <a:lnTo>
                      <a:pt x="200713" y="318656"/>
                    </a:lnTo>
                    <a:lnTo>
                      <a:pt x="230014" y="244738"/>
                    </a:lnTo>
                    <a:lnTo>
                      <a:pt x="243480" y="235152"/>
                    </a:lnTo>
                    <a:cubicBezTo>
                      <a:pt x="246709" y="232853"/>
                      <a:pt x="250939" y="231703"/>
                      <a:pt x="255172" y="231703"/>
                    </a:cubicBezTo>
                    <a:close/>
                    <a:moveTo>
                      <a:pt x="1292038" y="231393"/>
                    </a:moveTo>
                    <a:cubicBezTo>
                      <a:pt x="1294441" y="231864"/>
                      <a:pt x="1296591" y="232986"/>
                      <a:pt x="1297921" y="234651"/>
                    </a:cubicBezTo>
                    <a:lnTo>
                      <a:pt x="1305363" y="243970"/>
                    </a:lnTo>
                    <a:cubicBezTo>
                      <a:pt x="1308020" y="247298"/>
                      <a:pt x="1306384" y="251528"/>
                      <a:pt x="1301710" y="253421"/>
                    </a:cubicBezTo>
                    <a:lnTo>
                      <a:pt x="1288889" y="258610"/>
                    </a:lnTo>
                    <a:cubicBezTo>
                      <a:pt x="1284213" y="260501"/>
                      <a:pt x="1278269" y="259337"/>
                      <a:pt x="1275612" y="256010"/>
                    </a:cubicBezTo>
                    <a:lnTo>
                      <a:pt x="1268170" y="246690"/>
                    </a:lnTo>
                    <a:cubicBezTo>
                      <a:pt x="1265511" y="243363"/>
                      <a:pt x="1267148" y="239132"/>
                      <a:pt x="1271823" y="237240"/>
                    </a:cubicBezTo>
                    <a:lnTo>
                      <a:pt x="1284643" y="232051"/>
                    </a:lnTo>
                    <a:cubicBezTo>
                      <a:pt x="1286980" y="231105"/>
                      <a:pt x="1289636" y="230924"/>
                      <a:pt x="1292038" y="231393"/>
                    </a:cubicBezTo>
                    <a:close/>
                    <a:moveTo>
                      <a:pt x="512519" y="231393"/>
                    </a:moveTo>
                    <a:cubicBezTo>
                      <a:pt x="514921" y="231864"/>
                      <a:pt x="517072" y="232986"/>
                      <a:pt x="518401" y="234651"/>
                    </a:cubicBezTo>
                    <a:lnTo>
                      <a:pt x="525844" y="243970"/>
                    </a:lnTo>
                    <a:cubicBezTo>
                      <a:pt x="528501" y="247298"/>
                      <a:pt x="526865" y="251528"/>
                      <a:pt x="522190" y="253421"/>
                    </a:cubicBezTo>
                    <a:lnTo>
                      <a:pt x="509369" y="258610"/>
                    </a:lnTo>
                    <a:cubicBezTo>
                      <a:pt x="504693" y="260501"/>
                      <a:pt x="498750" y="259337"/>
                      <a:pt x="496093" y="256010"/>
                    </a:cubicBezTo>
                    <a:lnTo>
                      <a:pt x="488650" y="246690"/>
                    </a:lnTo>
                    <a:cubicBezTo>
                      <a:pt x="485993" y="243363"/>
                      <a:pt x="487628" y="239132"/>
                      <a:pt x="492303" y="237240"/>
                    </a:cubicBezTo>
                    <a:lnTo>
                      <a:pt x="505123" y="232051"/>
                    </a:lnTo>
                    <a:cubicBezTo>
                      <a:pt x="507462" y="231105"/>
                      <a:pt x="510116" y="230924"/>
                      <a:pt x="512519" y="231393"/>
                    </a:cubicBezTo>
                    <a:close/>
                    <a:moveTo>
                      <a:pt x="1361524" y="224883"/>
                    </a:moveTo>
                    <a:cubicBezTo>
                      <a:pt x="1364454" y="224639"/>
                      <a:pt x="1367404" y="224807"/>
                      <a:pt x="1370205" y="225356"/>
                    </a:cubicBezTo>
                    <a:cubicBezTo>
                      <a:pt x="1375811" y="226454"/>
                      <a:pt x="1380827" y="229073"/>
                      <a:pt x="1383926" y="232955"/>
                    </a:cubicBezTo>
                    <a:lnTo>
                      <a:pt x="1401287" y="254692"/>
                    </a:lnTo>
                    <a:cubicBezTo>
                      <a:pt x="1407485" y="262455"/>
                      <a:pt x="1403671" y="272326"/>
                      <a:pt x="1392766" y="276738"/>
                    </a:cubicBezTo>
                    <a:lnTo>
                      <a:pt x="1362859" y="288843"/>
                    </a:lnTo>
                    <a:cubicBezTo>
                      <a:pt x="1351952" y="293255"/>
                      <a:pt x="1338087" y="290540"/>
                      <a:pt x="1331888" y="282777"/>
                    </a:cubicBezTo>
                    <a:lnTo>
                      <a:pt x="1314528" y="261040"/>
                    </a:lnTo>
                    <a:cubicBezTo>
                      <a:pt x="1308328" y="253277"/>
                      <a:pt x="1312143" y="243406"/>
                      <a:pt x="1323047" y="238993"/>
                    </a:cubicBezTo>
                    <a:lnTo>
                      <a:pt x="1352957" y="226890"/>
                    </a:lnTo>
                    <a:cubicBezTo>
                      <a:pt x="1355683" y="225786"/>
                      <a:pt x="1358594" y="225128"/>
                      <a:pt x="1361524" y="224883"/>
                    </a:cubicBezTo>
                    <a:close/>
                    <a:moveTo>
                      <a:pt x="582005" y="224883"/>
                    </a:moveTo>
                    <a:cubicBezTo>
                      <a:pt x="584934" y="224639"/>
                      <a:pt x="587884" y="224807"/>
                      <a:pt x="590687" y="225356"/>
                    </a:cubicBezTo>
                    <a:cubicBezTo>
                      <a:pt x="596291" y="226454"/>
                      <a:pt x="601307" y="229073"/>
                      <a:pt x="604408" y="232955"/>
                    </a:cubicBezTo>
                    <a:lnTo>
                      <a:pt x="621767" y="254692"/>
                    </a:lnTo>
                    <a:cubicBezTo>
                      <a:pt x="627967" y="262455"/>
                      <a:pt x="624151" y="272326"/>
                      <a:pt x="613246" y="276738"/>
                    </a:cubicBezTo>
                    <a:lnTo>
                      <a:pt x="583339" y="288843"/>
                    </a:lnTo>
                    <a:cubicBezTo>
                      <a:pt x="572434" y="293255"/>
                      <a:pt x="558568" y="290540"/>
                      <a:pt x="552368" y="282777"/>
                    </a:cubicBezTo>
                    <a:lnTo>
                      <a:pt x="535008" y="261040"/>
                    </a:lnTo>
                    <a:cubicBezTo>
                      <a:pt x="528808" y="253277"/>
                      <a:pt x="532623" y="243406"/>
                      <a:pt x="543529" y="238993"/>
                    </a:cubicBezTo>
                    <a:lnTo>
                      <a:pt x="573437" y="226890"/>
                    </a:lnTo>
                    <a:cubicBezTo>
                      <a:pt x="576163" y="225786"/>
                      <a:pt x="579074" y="225128"/>
                      <a:pt x="582005" y="224883"/>
                    </a:cubicBezTo>
                    <a:close/>
                    <a:moveTo>
                      <a:pt x="1374260" y="192931"/>
                    </a:moveTo>
                    <a:cubicBezTo>
                      <a:pt x="1376541" y="193004"/>
                      <a:pt x="1378782" y="193695"/>
                      <a:pt x="1380444" y="194988"/>
                    </a:cubicBezTo>
                    <a:lnTo>
                      <a:pt x="1387579" y="200539"/>
                    </a:lnTo>
                    <a:cubicBezTo>
                      <a:pt x="1390904" y="203127"/>
                      <a:pt x="1390654" y="207141"/>
                      <a:pt x="1387021" y="209508"/>
                    </a:cubicBezTo>
                    <a:lnTo>
                      <a:pt x="1379222" y="214588"/>
                    </a:lnTo>
                    <a:cubicBezTo>
                      <a:pt x="1375589" y="216954"/>
                      <a:pt x="1369948" y="216776"/>
                      <a:pt x="1366623" y="214189"/>
                    </a:cubicBezTo>
                    <a:lnTo>
                      <a:pt x="1359487" y="208639"/>
                    </a:lnTo>
                    <a:cubicBezTo>
                      <a:pt x="1356162" y="206052"/>
                      <a:pt x="1356414" y="202036"/>
                      <a:pt x="1360047" y="199669"/>
                    </a:cubicBezTo>
                    <a:lnTo>
                      <a:pt x="1367845" y="194591"/>
                    </a:lnTo>
                    <a:cubicBezTo>
                      <a:pt x="1369663" y="193407"/>
                      <a:pt x="1371979" y="192860"/>
                      <a:pt x="1374260" y="192931"/>
                    </a:cubicBezTo>
                    <a:close/>
                    <a:moveTo>
                      <a:pt x="594741" y="192931"/>
                    </a:moveTo>
                    <a:cubicBezTo>
                      <a:pt x="597022" y="193004"/>
                      <a:pt x="599262" y="193695"/>
                      <a:pt x="600925" y="194988"/>
                    </a:cubicBezTo>
                    <a:lnTo>
                      <a:pt x="608060" y="200539"/>
                    </a:lnTo>
                    <a:cubicBezTo>
                      <a:pt x="611385" y="203127"/>
                      <a:pt x="611134" y="207141"/>
                      <a:pt x="607501" y="209508"/>
                    </a:cubicBezTo>
                    <a:lnTo>
                      <a:pt x="599703" y="214588"/>
                    </a:lnTo>
                    <a:cubicBezTo>
                      <a:pt x="596069" y="216954"/>
                      <a:pt x="590429" y="216776"/>
                      <a:pt x="587103" y="214189"/>
                    </a:cubicBezTo>
                    <a:lnTo>
                      <a:pt x="579969" y="208639"/>
                    </a:lnTo>
                    <a:cubicBezTo>
                      <a:pt x="576644" y="206052"/>
                      <a:pt x="576894" y="202036"/>
                      <a:pt x="580527" y="199669"/>
                    </a:cubicBezTo>
                    <a:lnTo>
                      <a:pt x="588326" y="194591"/>
                    </a:lnTo>
                    <a:cubicBezTo>
                      <a:pt x="590143" y="193407"/>
                      <a:pt x="592461" y="192860"/>
                      <a:pt x="594741" y="192931"/>
                    </a:cubicBezTo>
                    <a:close/>
                    <a:moveTo>
                      <a:pt x="1322840" y="192294"/>
                    </a:moveTo>
                    <a:cubicBezTo>
                      <a:pt x="1326218" y="192454"/>
                      <a:pt x="1329511" y="193532"/>
                      <a:pt x="1331918" y="195489"/>
                    </a:cubicBezTo>
                    <a:lnTo>
                      <a:pt x="1345118" y="206224"/>
                    </a:lnTo>
                    <a:cubicBezTo>
                      <a:pt x="1349931" y="210138"/>
                      <a:pt x="1349374" y="216088"/>
                      <a:pt x="1343877" y="219514"/>
                    </a:cubicBezTo>
                    <a:lnTo>
                      <a:pt x="1324873" y="231356"/>
                    </a:lnTo>
                    <a:cubicBezTo>
                      <a:pt x="1319376" y="234782"/>
                      <a:pt x="1311016" y="234386"/>
                      <a:pt x="1306204" y="230473"/>
                    </a:cubicBezTo>
                    <a:lnTo>
                      <a:pt x="1293002" y="219737"/>
                    </a:lnTo>
                    <a:cubicBezTo>
                      <a:pt x="1288189" y="215823"/>
                      <a:pt x="1288746" y="209872"/>
                      <a:pt x="1294244" y="206446"/>
                    </a:cubicBezTo>
                    <a:lnTo>
                      <a:pt x="1313248" y="194604"/>
                    </a:lnTo>
                    <a:cubicBezTo>
                      <a:pt x="1315997" y="192891"/>
                      <a:pt x="1319461" y="192134"/>
                      <a:pt x="1322840" y="192294"/>
                    </a:cubicBezTo>
                    <a:close/>
                    <a:moveTo>
                      <a:pt x="543322" y="192294"/>
                    </a:moveTo>
                    <a:cubicBezTo>
                      <a:pt x="546700" y="192454"/>
                      <a:pt x="549992" y="193532"/>
                      <a:pt x="552399" y="195489"/>
                    </a:cubicBezTo>
                    <a:lnTo>
                      <a:pt x="565600" y="206224"/>
                    </a:lnTo>
                    <a:cubicBezTo>
                      <a:pt x="570412" y="210138"/>
                      <a:pt x="569856" y="216088"/>
                      <a:pt x="564357" y="219514"/>
                    </a:cubicBezTo>
                    <a:lnTo>
                      <a:pt x="545353" y="231356"/>
                    </a:lnTo>
                    <a:cubicBezTo>
                      <a:pt x="539856" y="234782"/>
                      <a:pt x="531496" y="234386"/>
                      <a:pt x="526684" y="230473"/>
                    </a:cubicBezTo>
                    <a:lnTo>
                      <a:pt x="513483" y="219737"/>
                    </a:lnTo>
                    <a:cubicBezTo>
                      <a:pt x="508671" y="215823"/>
                      <a:pt x="509226" y="209872"/>
                      <a:pt x="514724" y="206446"/>
                    </a:cubicBezTo>
                    <a:lnTo>
                      <a:pt x="533728" y="194604"/>
                    </a:lnTo>
                    <a:cubicBezTo>
                      <a:pt x="536477" y="192891"/>
                      <a:pt x="539942" y="192134"/>
                      <a:pt x="543322" y="192294"/>
                    </a:cubicBezTo>
                    <a:close/>
                    <a:moveTo>
                      <a:pt x="250901" y="192044"/>
                    </a:moveTo>
                    <a:lnTo>
                      <a:pt x="255987" y="200785"/>
                    </a:lnTo>
                    <a:cubicBezTo>
                      <a:pt x="255987" y="206459"/>
                      <a:pt x="252947" y="212133"/>
                      <a:pt x="246866" y="216461"/>
                    </a:cubicBezTo>
                    <a:lnTo>
                      <a:pt x="239004" y="222058"/>
                    </a:lnTo>
                    <a:close/>
                    <a:moveTo>
                      <a:pt x="1138862" y="168368"/>
                    </a:moveTo>
                    <a:cubicBezTo>
                      <a:pt x="1147911" y="168366"/>
                      <a:pt x="1156964" y="170825"/>
                      <a:pt x="1163870" y="175742"/>
                    </a:cubicBezTo>
                    <a:lnTo>
                      <a:pt x="1249178" y="236470"/>
                    </a:lnTo>
                    <a:cubicBezTo>
                      <a:pt x="1262991" y="246301"/>
                      <a:pt x="1262991" y="262243"/>
                      <a:pt x="1249178" y="272076"/>
                    </a:cubicBezTo>
                    <a:lnTo>
                      <a:pt x="1211299" y="299039"/>
                    </a:lnTo>
                    <a:cubicBezTo>
                      <a:pt x="1197488" y="308872"/>
                      <a:pt x="1175093" y="308872"/>
                      <a:pt x="1161282" y="299039"/>
                    </a:cubicBezTo>
                    <a:lnTo>
                      <a:pt x="1075973" y="238313"/>
                    </a:lnTo>
                    <a:cubicBezTo>
                      <a:pt x="1062159" y="228480"/>
                      <a:pt x="1062161" y="212539"/>
                      <a:pt x="1075973" y="202707"/>
                    </a:cubicBezTo>
                    <a:lnTo>
                      <a:pt x="1113851" y="175742"/>
                    </a:lnTo>
                    <a:cubicBezTo>
                      <a:pt x="1120758" y="170825"/>
                      <a:pt x="1129809" y="168368"/>
                      <a:pt x="1138862" y="168368"/>
                    </a:cubicBezTo>
                    <a:close/>
                    <a:moveTo>
                      <a:pt x="359342" y="168368"/>
                    </a:moveTo>
                    <a:cubicBezTo>
                      <a:pt x="368393" y="168366"/>
                      <a:pt x="377445" y="170825"/>
                      <a:pt x="384350" y="175742"/>
                    </a:cubicBezTo>
                    <a:lnTo>
                      <a:pt x="469660" y="236470"/>
                    </a:lnTo>
                    <a:cubicBezTo>
                      <a:pt x="483471" y="246301"/>
                      <a:pt x="483471" y="262243"/>
                      <a:pt x="469660" y="272076"/>
                    </a:cubicBezTo>
                    <a:lnTo>
                      <a:pt x="431779" y="299039"/>
                    </a:lnTo>
                    <a:cubicBezTo>
                      <a:pt x="417968" y="308872"/>
                      <a:pt x="395574" y="308872"/>
                      <a:pt x="381762" y="299039"/>
                    </a:cubicBezTo>
                    <a:lnTo>
                      <a:pt x="296454" y="238313"/>
                    </a:lnTo>
                    <a:cubicBezTo>
                      <a:pt x="282640" y="228480"/>
                      <a:pt x="282641" y="212539"/>
                      <a:pt x="296454" y="202707"/>
                    </a:cubicBezTo>
                    <a:lnTo>
                      <a:pt x="334333" y="175742"/>
                    </a:lnTo>
                    <a:cubicBezTo>
                      <a:pt x="341238" y="170825"/>
                      <a:pt x="350291" y="168368"/>
                      <a:pt x="359342" y="168368"/>
                    </a:cubicBezTo>
                    <a:close/>
                    <a:moveTo>
                      <a:pt x="1537533" y="159454"/>
                    </a:moveTo>
                    <a:lnTo>
                      <a:pt x="1537652" y="159471"/>
                    </a:lnTo>
                    <a:lnTo>
                      <a:pt x="1537652" y="159454"/>
                    </a:lnTo>
                    <a:lnTo>
                      <a:pt x="1537653" y="159454"/>
                    </a:lnTo>
                    <a:cubicBezTo>
                      <a:pt x="1552615" y="159454"/>
                      <a:pt x="1567578" y="163518"/>
                      <a:pt x="1578994" y="171644"/>
                    </a:cubicBezTo>
                    <a:lnTo>
                      <a:pt x="1580086" y="172422"/>
                    </a:lnTo>
                    <a:lnTo>
                      <a:pt x="1580086" y="318875"/>
                    </a:lnTo>
                    <a:lnTo>
                      <a:pt x="1578993" y="319654"/>
                    </a:lnTo>
                    <a:cubicBezTo>
                      <a:pt x="1567577" y="327781"/>
                      <a:pt x="1552615" y="331844"/>
                      <a:pt x="1537653" y="331844"/>
                    </a:cubicBezTo>
                    <a:lnTo>
                      <a:pt x="1537652" y="331844"/>
                    </a:lnTo>
                    <a:lnTo>
                      <a:pt x="1537652" y="331828"/>
                    </a:lnTo>
                    <a:lnTo>
                      <a:pt x="1537533" y="331844"/>
                    </a:lnTo>
                    <a:cubicBezTo>
                      <a:pt x="1522570" y="331844"/>
                      <a:pt x="1507608" y="327781"/>
                      <a:pt x="1496191" y="319654"/>
                    </a:cubicBezTo>
                    <a:lnTo>
                      <a:pt x="1433573" y="275078"/>
                    </a:lnTo>
                    <a:cubicBezTo>
                      <a:pt x="1410742" y="258825"/>
                      <a:pt x="1410742" y="232474"/>
                      <a:pt x="1433573" y="216221"/>
                    </a:cubicBezTo>
                    <a:lnTo>
                      <a:pt x="1496191" y="171645"/>
                    </a:lnTo>
                    <a:cubicBezTo>
                      <a:pt x="1507608" y="163518"/>
                      <a:pt x="1522570" y="159454"/>
                      <a:pt x="1537533" y="159454"/>
                    </a:cubicBezTo>
                    <a:close/>
                    <a:moveTo>
                      <a:pt x="756653" y="159454"/>
                    </a:moveTo>
                    <a:lnTo>
                      <a:pt x="756654" y="159454"/>
                    </a:lnTo>
                    <a:lnTo>
                      <a:pt x="757334" y="159548"/>
                    </a:lnTo>
                    <a:lnTo>
                      <a:pt x="758013" y="159454"/>
                    </a:lnTo>
                    <a:lnTo>
                      <a:pt x="758289" y="159492"/>
                    </a:lnTo>
                    <a:lnTo>
                      <a:pt x="758289" y="159681"/>
                    </a:lnTo>
                    <a:lnTo>
                      <a:pt x="778656" y="162501"/>
                    </a:lnTo>
                    <a:cubicBezTo>
                      <a:pt x="785693" y="164534"/>
                      <a:pt x="792287" y="167581"/>
                      <a:pt x="797995" y="171644"/>
                    </a:cubicBezTo>
                    <a:lnTo>
                      <a:pt x="860615" y="216219"/>
                    </a:lnTo>
                    <a:cubicBezTo>
                      <a:pt x="883446" y="232472"/>
                      <a:pt x="883446" y="258824"/>
                      <a:pt x="860615" y="275078"/>
                    </a:cubicBezTo>
                    <a:lnTo>
                      <a:pt x="797995" y="319654"/>
                    </a:lnTo>
                    <a:cubicBezTo>
                      <a:pt x="792287" y="323717"/>
                      <a:pt x="785693" y="326765"/>
                      <a:pt x="778654" y="328797"/>
                    </a:cubicBezTo>
                    <a:lnTo>
                      <a:pt x="758289" y="331617"/>
                    </a:lnTo>
                    <a:lnTo>
                      <a:pt x="758289" y="331805"/>
                    </a:lnTo>
                    <a:lnTo>
                      <a:pt x="758013" y="331844"/>
                    </a:lnTo>
                    <a:lnTo>
                      <a:pt x="757333" y="331750"/>
                    </a:lnTo>
                    <a:lnTo>
                      <a:pt x="756654" y="331844"/>
                    </a:lnTo>
                    <a:lnTo>
                      <a:pt x="756653" y="331844"/>
                    </a:lnTo>
                    <a:lnTo>
                      <a:pt x="756653" y="331655"/>
                    </a:lnTo>
                    <a:lnTo>
                      <a:pt x="736014" y="328797"/>
                    </a:lnTo>
                    <a:cubicBezTo>
                      <a:pt x="728976" y="326765"/>
                      <a:pt x="722381" y="323718"/>
                      <a:pt x="716673" y="319654"/>
                    </a:cubicBezTo>
                    <a:lnTo>
                      <a:pt x="654053" y="275078"/>
                    </a:lnTo>
                    <a:cubicBezTo>
                      <a:pt x="631222" y="258825"/>
                      <a:pt x="631223" y="232474"/>
                      <a:pt x="654053" y="216221"/>
                    </a:cubicBezTo>
                    <a:lnTo>
                      <a:pt x="716673" y="171645"/>
                    </a:lnTo>
                    <a:cubicBezTo>
                      <a:pt x="722381" y="167581"/>
                      <a:pt x="728976" y="164534"/>
                      <a:pt x="736014" y="162502"/>
                    </a:cubicBezTo>
                    <a:lnTo>
                      <a:pt x="756653" y="159642"/>
                    </a:lnTo>
                    <a:close/>
                    <a:moveTo>
                      <a:pt x="956974" y="144881"/>
                    </a:moveTo>
                    <a:cubicBezTo>
                      <a:pt x="964943" y="144881"/>
                      <a:pt x="972914" y="147045"/>
                      <a:pt x="978995" y="151374"/>
                    </a:cubicBezTo>
                    <a:lnTo>
                      <a:pt x="1026386" y="185109"/>
                    </a:lnTo>
                    <a:cubicBezTo>
                      <a:pt x="1038548" y="193767"/>
                      <a:pt x="1038548" y="207804"/>
                      <a:pt x="1026386" y="216461"/>
                    </a:cubicBezTo>
                    <a:lnTo>
                      <a:pt x="983094" y="247278"/>
                    </a:lnTo>
                    <a:cubicBezTo>
                      <a:pt x="970934" y="255936"/>
                      <a:pt x="951215" y="255936"/>
                      <a:pt x="939052" y="247278"/>
                    </a:cubicBezTo>
                    <a:lnTo>
                      <a:pt x="891661" y="213543"/>
                    </a:lnTo>
                    <a:cubicBezTo>
                      <a:pt x="879500" y="204885"/>
                      <a:pt x="879500" y="190849"/>
                      <a:pt x="891661" y="182191"/>
                    </a:cubicBezTo>
                    <a:lnTo>
                      <a:pt x="934952" y="151374"/>
                    </a:lnTo>
                    <a:cubicBezTo>
                      <a:pt x="941033" y="147045"/>
                      <a:pt x="949004" y="144881"/>
                      <a:pt x="956974" y="144881"/>
                    </a:cubicBezTo>
                    <a:close/>
                    <a:moveTo>
                      <a:pt x="843798" y="144248"/>
                    </a:moveTo>
                    <a:cubicBezTo>
                      <a:pt x="847799" y="144136"/>
                      <a:pt x="851858" y="145111"/>
                      <a:pt x="855031" y="147197"/>
                    </a:cubicBezTo>
                    <a:lnTo>
                      <a:pt x="876035" y="161019"/>
                    </a:lnTo>
                    <a:cubicBezTo>
                      <a:pt x="882377" y="165193"/>
                      <a:pt x="882767" y="172237"/>
                      <a:pt x="876904" y="176754"/>
                    </a:cubicBezTo>
                    <a:lnTo>
                      <a:pt x="864318" y="186445"/>
                    </a:lnTo>
                    <a:cubicBezTo>
                      <a:pt x="858456" y="190961"/>
                      <a:pt x="848559" y="191238"/>
                      <a:pt x="842215" y="187063"/>
                    </a:cubicBezTo>
                    <a:lnTo>
                      <a:pt x="821211" y="173243"/>
                    </a:lnTo>
                    <a:cubicBezTo>
                      <a:pt x="814867" y="169069"/>
                      <a:pt x="814479" y="162023"/>
                      <a:pt x="820342" y="157508"/>
                    </a:cubicBezTo>
                    <a:lnTo>
                      <a:pt x="832926" y="147817"/>
                    </a:lnTo>
                    <a:cubicBezTo>
                      <a:pt x="835858" y="145558"/>
                      <a:pt x="839800" y="144361"/>
                      <a:pt x="843798" y="144248"/>
                    </a:cubicBezTo>
                    <a:close/>
                    <a:moveTo>
                      <a:pt x="1150862" y="141326"/>
                    </a:moveTo>
                    <a:cubicBezTo>
                      <a:pt x="1153141" y="141398"/>
                      <a:pt x="1155383" y="142090"/>
                      <a:pt x="1157046" y="143382"/>
                    </a:cubicBezTo>
                    <a:lnTo>
                      <a:pt x="1164182" y="148934"/>
                    </a:lnTo>
                    <a:cubicBezTo>
                      <a:pt x="1167506" y="151520"/>
                      <a:pt x="1167256" y="155535"/>
                      <a:pt x="1163622" y="157902"/>
                    </a:cubicBezTo>
                    <a:lnTo>
                      <a:pt x="1155824" y="162982"/>
                    </a:lnTo>
                    <a:cubicBezTo>
                      <a:pt x="1152190" y="165349"/>
                      <a:pt x="1146550" y="165171"/>
                      <a:pt x="1143226" y="162584"/>
                    </a:cubicBezTo>
                    <a:lnTo>
                      <a:pt x="1136089" y="157032"/>
                    </a:lnTo>
                    <a:cubicBezTo>
                      <a:pt x="1132765" y="154446"/>
                      <a:pt x="1133015" y="150431"/>
                      <a:pt x="1136648" y="148064"/>
                    </a:cubicBezTo>
                    <a:lnTo>
                      <a:pt x="1144447" y="142984"/>
                    </a:lnTo>
                    <a:cubicBezTo>
                      <a:pt x="1146264" y="141802"/>
                      <a:pt x="1148582" y="141254"/>
                      <a:pt x="1150862" y="141326"/>
                    </a:cubicBezTo>
                    <a:close/>
                    <a:moveTo>
                      <a:pt x="371344" y="141326"/>
                    </a:moveTo>
                    <a:cubicBezTo>
                      <a:pt x="373623" y="141398"/>
                      <a:pt x="375865" y="142090"/>
                      <a:pt x="377526" y="143382"/>
                    </a:cubicBezTo>
                    <a:lnTo>
                      <a:pt x="384662" y="148934"/>
                    </a:lnTo>
                    <a:cubicBezTo>
                      <a:pt x="387987" y="151520"/>
                      <a:pt x="387738" y="155535"/>
                      <a:pt x="384102" y="157902"/>
                    </a:cubicBezTo>
                    <a:lnTo>
                      <a:pt x="376305" y="162982"/>
                    </a:lnTo>
                    <a:cubicBezTo>
                      <a:pt x="372670" y="165349"/>
                      <a:pt x="367030" y="165171"/>
                      <a:pt x="363706" y="162584"/>
                    </a:cubicBezTo>
                    <a:lnTo>
                      <a:pt x="356571" y="157032"/>
                    </a:lnTo>
                    <a:cubicBezTo>
                      <a:pt x="353246" y="154446"/>
                      <a:pt x="353495" y="150431"/>
                      <a:pt x="357130" y="148064"/>
                    </a:cubicBezTo>
                    <a:lnTo>
                      <a:pt x="364927" y="142984"/>
                    </a:lnTo>
                    <a:cubicBezTo>
                      <a:pt x="366744" y="141802"/>
                      <a:pt x="369063" y="141254"/>
                      <a:pt x="371344" y="141326"/>
                    </a:cubicBezTo>
                    <a:close/>
                    <a:moveTo>
                      <a:pt x="1580086" y="126265"/>
                    </a:moveTo>
                    <a:lnTo>
                      <a:pt x="1580086" y="149781"/>
                    </a:lnTo>
                    <a:lnTo>
                      <a:pt x="1579638" y="149794"/>
                    </a:lnTo>
                    <a:lnTo>
                      <a:pt x="1570833" y="143999"/>
                    </a:lnTo>
                    <a:cubicBezTo>
                      <a:pt x="1566731" y="141300"/>
                      <a:pt x="1566478" y="136744"/>
                      <a:pt x="1570272" y="133823"/>
                    </a:cubicBezTo>
                    <a:close/>
                    <a:moveTo>
                      <a:pt x="806875" y="123375"/>
                    </a:moveTo>
                    <a:cubicBezTo>
                      <a:pt x="809462" y="123303"/>
                      <a:pt x="812088" y="123933"/>
                      <a:pt x="814140" y="125284"/>
                    </a:cubicBezTo>
                    <a:lnTo>
                      <a:pt x="822944" y="131076"/>
                    </a:lnTo>
                    <a:cubicBezTo>
                      <a:pt x="827046" y="133776"/>
                      <a:pt x="827299" y="138332"/>
                      <a:pt x="823506" y="141254"/>
                    </a:cubicBezTo>
                    <a:lnTo>
                      <a:pt x="812936" y="149392"/>
                    </a:lnTo>
                    <a:cubicBezTo>
                      <a:pt x="809143" y="152313"/>
                      <a:pt x="802743" y="152493"/>
                      <a:pt x="798639" y="149794"/>
                    </a:cubicBezTo>
                    <a:lnTo>
                      <a:pt x="789836" y="143999"/>
                    </a:lnTo>
                    <a:cubicBezTo>
                      <a:pt x="785734" y="141300"/>
                      <a:pt x="785481" y="136744"/>
                      <a:pt x="789274" y="133823"/>
                    </a:cubicBezTo>
                    <a:lnTo>
                      <a:pt x="799843" y="125684"/>
                    </a:lnTo>
                    <a:cubicBezTo>
                      <a:pt x="801740" y="124223"/>
                      <a:pt x="804287" y="123448"/>
                      <a:pt x="806875" y="123375"/>
                    </a:cubicBezTo>
                    <a:close/>
                    <a:moveTo>
                      <a:pt x="1163063" y="114483"/>
                    </a:moveTo>
                    <a:cubicBezTo>
                      <a:pt x="1167882" y="113328"/>
                      <a:pt x="1173103" y="115172"/>
                      <a:pt x="1174727" y="118602"/>
                    </a:cubicBezTo>
                    <a:lnTo>
                      <a:pt x="1178210" y="125961"/>
                    </a:lnTo>
                    <a:cubicBezTo>
                      <a:pt x="1179833" y="129391"/>
                      <a:pt x="1177242" y="133108"/>
                      <a:pt x="1172424" y="134264"/>
                    </a:cubicBezTo>
                    <a:lnTo>
                      <a:pt x="1159439" y="137378"/>
                    </a:lnTo>
                    <a:cubicBezTo>
                      <a:pt x="1154620" y="138535"/>
                      <a:pt x="1149398" y="136691"/>
                      <a:pt x="1147775" y="133261"/>
                    </a:cubicBezTo>
                    <a:lnTo>
                      <a:pt x="1144292" y="125902"/>
                    </a:lnTo>
                    <a:cubicBezTo>
                      <a:pt x="1142669" y="122472"/>
                      <a:pt x="1145259" y="118754"/>
                      <a:pt x="1150077" y="117599"/>
                    </a:cubicBezTo>
                    <a:close/>
                    <a:moveTo>
                      <a:pt x="383545" y="114483"/>
                    </a:moveTo>
                    <a:cubicBezTo>
                      <a:pt x="388362" y="113328"/>
                      <a:pt x="393583" y="115172"/>
                      <a:pt x="395208" y="118602"/>
                    </a:cubicBezTo>
                    <a:lnTo>
                      <a:pt x="398691" y="125961"/>
                    </a:lnTo>
                    <a:cubicBezTo>
                      <a:pt x="400314" y="129391"/>
                      <a:pt x="397723" y="133108"/>
                      <a:pt x="392905" y="134264"/>
                    </a:cubicBezTo>
                    <a:lnTo>
                      <a:pt x="379919" y="137378"/>
                    </a:lnTo>
                    <a:cubicBezTo>
                      <a:pt x="375100" y="138535"/>
                      <a:pt x="369879" y="136691"/>
                      <a:pt x="368255" y="133261"/>
                    </a:cubicBezTo>
                    <a:lnTo>
                      <a:pt x="364772" y="125902"/>
                    </a:lnTo>
                    <a:cubicBezTo>
                      <a:pt x="363150" y="122472"/>
                      <a:pt x="365740" y="118754"/>
                      <a:pt x="370558" y="117599"/>
                    </a:cubicBezTo>
                    <a:close/>
                    <a:moveTo>
                      <a:pt x="1436764" y="111573"/>
                    </a:moveTo>
                    <a:cubicBezTo>
                      <a:pt x="1442971" y="111573"/>
                      <a:pt x="1449179" y="113258"/>
                      <a:pt x="1453916" y="116630"/>
                    </a:cubicBezTo>
                    <a:lnTo>
                      <a:pt x="1479895" y="135124"/>
                    </a:lnTo>
                    <a:cubicBezTo>
                      <a:pt x="1489369" y="141867"/>
                      <a:pt x="1489370" y="152801"/>
                      <a:pt x="1479896" y="159544"/>
                    </a:cubicBezTo>
                    <a:lnTo>
                      <a:pt x="1434310" y="191996"/>
                    </a:lnTo>
                    <a:cubicBezTo>
                      <a:pt x="1424838" y="198739"/>
                      <a:pt x="1409478" y="198739"/>
                      <a:pt x="1400005" y="191996"/>
                    </a:cubicBezTo>
                    <a:lnTo>
                      <a:pt x="1374026" y="173501"/>
                    </a:lnTo>
                    <a:cubicBezTo>
                      <a:pt x="1364552" y="166757"/>
                      <a:pt x="1364552" y="155825"/>
                      <a:pt x="1374026" y="149081"/>
                    </a:cubicBezTo>
                    <a:lnTo>
                      <a:pt x="1419612" y="116630"/>
                    </a:lnTo>
                    <a:cubicBezTo>
                      <a:pt x="1424349" y="113258"/>
                      <a:pt x="1430556" y="111573"/>
                      <a:pt x="1436764" y="111573"/>
                    </a:cubicBezTo>
                    <a:close/>
                    <a:moveTo>
                      <a:pt x="657244" y="111573"/>
                    </a:moveTo>
                    <a:cubicBezTo>
                      <a:pt x="663453" y="111573"/>
                      <a:pt x="669660" y="113258"/>
                      <a:pt x="674396" y="116630"/>
                    </a:cubicBezTo>
                    <a:lnTo>
                      <a:pt x="700375" y="135124"/>
                    </a:lnTo>
                    <a:cubicBezTo>
                      <a:pt x="709850" y="141867"/>
                      <a:pt x="709850" y="152801"/>
                      <a:pt x="700377" y="159544"/>
                    </a:cubicBezTo>
                    <a:lnTo>
                      <a:pt x="654790" y="191996"/>
                    </a:lnTo>
                    <a:cubicBezTo>
                      <a:pt x="645318" y="198739"/>
                      <a:pt x="629958" y="198739"/>
                      <a:pt x="620485" y="191996"/>
                    </a:cubicBezTo>
                    <a:lnTo>
                      <a:pt x="594506" y="173501"/>
                    </a:lnTo>
                    <a:cubicBezTo>
                      <a:pt x="585034" y="166757"/>
                      <a:pt x="585034" y="155825"/>
                      <a:pt x="594506" y="149081"/>
                    </a:cubicBezTo>
                    <a:lnTo>
                      <a:pt x="640093" y="116630"/>
                    </a:lnTo>
                    <a:cubicBezTo>
                      <a:pt x="644829" y="113258"/>
                      <a:pt x="651036" y="111573"/>
                      <a:pt x="657244" y="111573"/>
                    </a:cubicBezTo>
                    <a:close/>
                    <a:moveTo>
                      <a:pt x="1247080" y="99938"/>
                    </a:moveTo>
                    <a:cubicBezTo>
                      <a:pt x="1250523" y="99938"/>
                      <a:pt x="1253968" y="100871"/>
                      <a:pt x="1256595" y="102743"/>
                    </a:cubicBezTo>
                    <a:lnTo>
                      <a:pt x="1331202" y="155852"/>
                    </a:lnTo>
                    <a:cubicBezTo>
                      <a:pt x="1336456" y="159594"/>
                      <a:pt x="1336456" y="165659"/>
                      <a:pt x="1331202" y="169400"/>
                    </a:cubicBezTo>
                    <a:lnTo>
                      <a:pt x="1267392" y="214823"/>
                    </a:lnTo>
                    <a:cubicBezTo>
                      <a:pt x="1262137" y="218564"/>
                      <a:pt x="1253616" y="218564"/>
                      <a:pt x="1248361" y="214823"/>
                    </a:cubicBezTo>
                    <a:lnTo>
                      <a:pt x="1173753" y="161713"/>
                    </a:lnTo>
                    <a:cubicBezTo>
                      <a:pt x="1168499" y="157973"/>
                      <a:pt x="1168499" y="151907"/>
                      <a:pt x="1173753" y="148166"/>
                    </a:cubicBezTo>
                    <a:lnTo>
                      <a:pt x="1237563" y="102743"/>
                    </a:lnTo>
                    <a:cubicBezTo>
                      <a:pt x="1240190" y="100873"/>
                      <a:pt x="1243635" y="99938"/>
                      <a:pt x="1247080" y="99938"/>
                    </a:cubicBezTo>
                    <a:close/>
                    <a:moveTo>
                      <a:pt x="467560" y="99938"/>
                    </a:moveTo>
                    <a:cubicBezTo>
                      <a:pt x="471004" y="99938"/>
                      <a:pt x="474448" y="100871"/>
                      <a:pt x="477076" y="102743"/>
                    </a:cubicBezTo>
                    <a:lnTo>
                      <a:pt x="551683" y="155852"/>
                    </a:lnTo>
                    <a:cubicBezTo>
                      <a:pt x="556938" y="159594"/>
                      <a:pt x="556938" y="165659"/>
                      <a:pt x="551683" y="169400"/>
                    </a:cubicBezTo>
                    <a:lnTo>
                      <a:pt x="487872" y="214823"/>
                    </a:lnTo>
                    <a:cubicBezTo>
                      <a:pt x="482618" y="218564"/>
                      <a:pt x="474097" y="218564"/>
                      <a:pt x="468841" y="214823"/>
                    </a:cubicBezTo>
                    <a:lnTo>
                      <a:pt x="394235" y="161713"/>
                    </a:lnTo>
                    <a:cubicBezTo>
                      <a:pt x="388979" y="157973"/>
                      <a:pt x="388979" y="151907"/>
                      <a:pt x="394235" y="148166"/>
                    </a:cubicBezTo>
                    <a:lnTo>
                      <a:pt x="458044" y="102743"/>
                    </a:lnTo>
                    <a:cubicBezTo>
                      <a:pt x="460672" y="100873"/>
                      <a:pt x="464116" y="99938"/>
                      <a:pt x="467560" y="99938"/>
                    </a:cubicBezTo>
                    <a:close/>
                    <a:moveTo>
                      <a:pt x="1143465" y="87615"/>
                    </a:moveTo>
                    <a:cubicBezTo>
                      <a:pt x="1145744" y="87687"/>
                      <a:pt x="1147985" y="88378"/>
                      <a:pt x="1149647" y="89670"/>
                    </a:cubicBezTo>
                    <a:lnTo>
                      <a:pt x="1156783" y="95222"/>
                    </a:lnTo>
                    <a:cubicBezTo>
                      <a:pt x="1160108" y="97808"/>
                      <a:pt x="1159857" y="101824"/>
                      <a:pt x="1156223" y="104190"/>
                    </a:cubicBezTo>
                    <a:lnTo>
                      <a:pt x="1148426" y="109270"/>
                    </a:lnTo>
                    <a:cubicBezTo>
                      <a:pt x="1144792" y="111637"/>
                      <a:pt x="1139151" y="111459"/>
                      <a:pt x="1135827" y="108872"/>
                    </a:cubicBezTo>
                    <a:lnTo>
                      <a:pt x="1128692" y="103322"/>
                    </a:lnTo>
                    <a:cubicBezTo>
                      <a:pt x="1125366" y="100734"/>
                      <a:pt x="1125618" y="96719"/>
                      <a:pt x="1129251" y="94352"/>
                    </a:cubicBezTo>
                    <a:lnTo>
                      <a:pt x="1137049" y="89272"/>
                    </a:lnTo>
                    <a:cubicBezTo>
                      <a:pt x="1138865" y="88089"/>
                      <a:pt x="1141184" y="87542"/>
                      <a:pt x="1143465" y="87615"/>
                    </a:cubicBezTo>
                    <a:close/>
                    <a:moveTo>
                      <a:pt x="363945" y="87615"/>
                    </a:moveTo>
                    <a:cubicBezTo>
                      <a:pt x="366224" y="87687"/>
                      <a:pt x="368466" y="88378"/>
                      <a:pt x="370128" y="89670"/>
                    </a:cubicBezTo>
                    <a:lnTo>
                      <a:pt x="377263" y="95222"/>
                    </a:lnTo>
                    <a:cubicBezTo>
                      <a:pt x="380588" y="97808"/>
                      <a:pt x="380338" y="101824"/>
                      <a:pt x="376703" y="104190"/>
                    </a:cubicBezTo>
                    <a:lnTo>
                      <a:pt x="368907" y="109270"/>
                    </a:lnTo>
                    <a:cubicBezTo>
                      <a:pt x="365273" y="111637"/>
                      <a:pt x="359632" y="111459"/>
                      <a:pt x="356308" y="108872"/>
                    </a:cubicBezTo>
                    <a:lnTo>
                      <a:pt x="349172" y="103322"/>
                    </a:lnTo>
                    <a:cubicBezTo>
                      <a:pt x="345848" y="100734"/>
                      <a:pt x="346098" y="96719"/>
                      <a:pt x="349731" y="94352"/>
                    </a:cubicBezTo>
                    <a:lnTo>
                      <a:pt x="357530" y="89272"/>
                    </a:lnTo>
                    <a:cubicBezTo>
                      <a:pt x="359347" y="88089"/>
                      <a:pt x="361664" y="87542"/>
                      <a:pt x="363945" y="87615"/>
                    </a:cubicBezTo>
                    <a:close/>
                    <a:moveTo>
                      <a:pt x="292530" y="87025"/>
                    </a:moveTo>
                    <a:lnTo>
                      <a:pt x="341456" y="121854"/>
                    </a:lnTo>
                    <a:cubicBezTo>
                      <a:pt x="351964" y="129334"/>
                      <a:pt x="351964" y="141461"/>
                      <a:pt x="341456" y="148941"/>
                    </a:cubicBezTo>
                    <a:lnTo>
                      <a:pt x="304055" y="175566"/>
                    </a:lnTo>
                    <a:cubicBezTo>
                      <a:pt x="293548" y="183045"/>
                      <a:pt x="276513" y="183045"/>
                      <a:pt x="266005" y="175566"/>
                    </a:cubicBezTo>
                    <a:lnTo>
                      <a:pt x="259320" y="170806"/>
                    </a:lnTo>
                    <a:close/>
                    <a:moveTo>
                      <a:pt x="1463028" y="82349"/>
                    </a:moveTo>
                    <a:cubicBezTo>
                      <a:pt x="1465308" y="82421"/>
                      <a:pt x="1467550" y="83112"/>
                      <a:pt x="1469211" y="84406"/>
                    </a:cubicBezTo>
                    <a:lnTo>
                      <a:pt x="1476348" y="89957"/>
                    </a:lnTo>
                    <a:cubicBezTo>
                      <a:pt x="1479672" y="92544"/>
                      <a:pt x="1479422" y="96558"/>
                      <a:pt x="1475789" y="98926"/>
                    </a:cubicBezTo>
                    <a:lnTo>
                      <a:pt x="1467991" y="104004"/>
                    </a:lnTo>
                    <a:cubicBezTo>
                      <a:pt x="1464356" y="106371"/>
                      <a:pt x="1458717" y="106193"/>
                      <a:pt x="1455391" y="103607"/>
                    </a:cubicBezTo>
                    <a:lnTo>
                      <a:pt x="1448257" y="98056"/>
                    </a:lnTo>
                    <a:cubicBezTo>
                      <a:pt x="1444931" y="95468"/>
                      <a:pt x="1445181" y="91454"/>
                      <a:pt x="1448815" y="89087"/>
                    </a:cubicBezTo>
                    <a:lnTo>
                      <a:pt x="1456613" y="84008"/>
                    </a:lnTo>
                    <a:cubicBezTo>
                      <a:pt x="1458431" y="82824"/>
                      <a:pt x="1460749" y="82276"/>
                      <a:pt x="1463028" y="82349"/>
                    </a:cubicBezTo>
                    <a:close/>
                    <a:moveTo>
                      <a:pt x="683509" y="82349"/>
                    </a:moveTo>
                    <a:cubicBezTo>
                      <a:pt x="685789" y="82421"/>
                      <a:pt x="688031" y="83112"/>
                      <a:pt x="689693" y="84406"/>
                    </a:cubicBezTo>
                    <a:lnTo>
                      <a:pt x="696828" y="89957"/>
                    </a:lnTo>
                    <a:cubicBezTo>
                      <a:pt x="700152" y="92544"/>
                      <a:pt x="699903" y="96558"/>
                      <a:pt x="696269" y="98926"/>
                    </a:cubicBezTo>
                    <a:lnTo>
                      <a:pt x="688472" y="104004"/>
                    </a:lnTo>
                    <a:cubicBezTo>
                      <a:pt x="684837" y="106371"/>
                      <a:pt x="679198" y="106193"/>
                      <a:pt x="675872" y="103607"/>
                    </a:cubicBezTo>
                    <a:lnTo>
                      <a:pt x="668737" y="98056"/>
                    </a:lnTo>
                    <a:cubicBezTo>
                      <a:pt x="665412" y="95468"/>
                      <a:pt x="665662" y="91454"/>
                      <a:pt x="669295" y="89087"/>
                    </a:cubicBezTo>
                    <a:lnTo>
                      <a:pt x="677093" y="84008"/>
                    </a:lnTo>
                    <a:cubicBezTo>
                      <a:pt x="678911" y="82824"/>
                      <a:pt x="681229" y="82276"/>
                      <a:pt x="683509" y="82349"/>
                    </a:cubicBezTo>
                    <a:close/>
                    <a:moveTo>
                      <a:pt x="756653" y="79863"/>
                    </a:moveTo>
                    <a:lnTo>
                      <a:pt x="795563" y="104503"/>
                    </a:lnTo>
                    <a:cubicBezTo>
                      <a:pt x="800016" y="107673"/>
                      <a:pt x="800016" y="112812"/>
                      <a:pt x="795563" y="115982"/>
                    </a:cubicBezTo>
                    <a:lnTo>
                      <a:pt x="756653" y="140622"/>
                    </a:lnTo>
                    <a:lnTo>
                      <a:pt x="722039" y="115982"/>
                    </a:lnTo>
                    <a:cubicBezTo>
                      <a:pt x="717586" y="112812"/>
                      <a:pt x="717586" y="107673"/>
                      <a:pt x="722039" y="104503"/>
                    </a:cubicBezTo>
                    <a:close/>
                    <a:moveTo>
                      <a:pt x="1537652" y="78810"/>
                    </a:moveTo>
                    <a:lnTo>
                      <a:pt x="1576561" y="104503"/>
                    </a:lnTo>
                    <a:cubicBezTo>
                      <a:pt x="1581014" y="107673"/>
                      <a:pt x="1581014" y="112812"/>
                      <a:pt x="1576561" y="115982"/>
                    </a:cubicBezTo>
                    <a:lnTo>
                      <a:pt x="1537652" y="143681"/>
                    </a:lnTo>
                    <a:lnTo>
                      <a:pt x="1501559" y="115982"/>
                    </a:lnTo>
                    <a:cubicBezTo>
                      <a:pt x="1497106" y="112812"/>
                      <a:pt x="1497106" y="107673"/>
                      <a:pt x="1501559" y="104503"/>
                    </a:cubicBezTo>
                    <a:close/>
                    <a:moveTo>
                      <a:pt x="1048699" y="78336"/>
                    </a:moveTo>
                    <a:cubicBezTo>
                      <a:pt x="1055585" y="78336"/>
                      <a:pt x="1062470" y="80206"/>
                      <a:pt x="1067724" y="83946"/>
                    </a:cubicBezTo>
                    <a:lnTo>
                      <a:pt x="1120976" y="121854"/>
                    </a:lnTo>
                    <a:cubicBezTo>
                      <a:pt x="1131484" y="129334"/>
                      <a:pt x="1131484" y="141461"/>
                      <a:pt x="1120976" y="148941"/>
                    </a:cubicBezTo>
                    <a:lnTo>
                      <a:pt x="1083575" y="175566"/>
                    </a:lnTo>
                    <a:cubicBezTo>
                      <a:pt x="1073067" y="183045"/>
                      <a:pt x="1056032" y="183045"/>
                      <a:pt x="1045524" y="175566"/>
                    </a:cubicBezTo>
                    <a:lnTo>
                      <a:pt x="992271" y="137657"/>
                    </a:lnTo>
                    <a:cubicBezTo>
                      <a:pt x="981765" y="130178"/>
                      <a:pt x="981765" y="118051"/>
                      <a:pt x="992271" y="110570"/>
                    </a:cubicBezTo>
                    <a:lnTo>
                      <a:pt x="1029674" y="83946"/>
                    </a:lnTo>
                    <a:cubicBezTo>
                      <a:pt x="1034928" y="80205"/>
                      <a:pt x="1041813" y="78336"/>
                      <a:pt x="1048699" y="78336"/>
                    </a:cubicBezTo>
                    <a:close/>
                    <a:moveTo>
                      <a:pt x="1178455" y="75011"/>
                    </a:moveTo>
                    <a:cubicBezTo>
                      <a:pt x="1181018" y="75093"/>
                      <a:pt x="1183537" y="75870"/>
                      <a:pt x="1185407" y="77324"/>
                    </a:cubicBezTo>
                    <a:lnTo>
                      <a:pt x="1209239" y="95866"/>
                    </a:lnTo>
                    <a:cubicBezTo>
                      <a:pt x="1212977" y="98773"/>
                      <a:pt x="1212696" y="103287"/>
                      <a:pt x="1208611" y="105948"/>
                    </a:cubicBezTo>
                    <a:lnTo>
                      <a:pt x="1199845" y="111658"/>
                    </a:lnTo>
                    <a:cubicBezTo>
                      <a:pt x="1195761" y="114319"/>
                      <a:pt x="1189419" y="114119"/>
                      <a:pt x="1185682" y="111211"/>
                    </a:cubicBezTo>
                    <a:lnTo>
                      <a:pt x="1161849" y="92669"/>
                    </a:lnTo>
                    <a:cubicBezTo>
                      <a:pt x="1158111" y="89762"/>
                      <a:pt x="1158392" y="85248"/>
                      <a:pt x="1162477" y="82587"/>
                    </a:cubicBezTo>
                    <a:lnTo>
                      <a:pt x="1171243" y="76877"/>
                    </a:lnTo>
                    <a:cubicBezTo>
                      <a:pt x="1173286" y="75546"/>
                      <a:pt x="1175892" y="74931"/>
                      <a:pt x="1178455" y="75011"/>
                    </a:cubicBezTo>
                    <a:close/>
                    <a:moveTo>
                      <a:pt x="398937" y="75011"/>
                    </a:moveTo>
                    <a:cubicBezTo>
                      <a:pt x="401499" y="75093"/>
                      <a:pt x="404019" y="75870"/>
                      <a:pt x="405887" y="77324"/>
                    </a:cubicBezTo>
                    <a:lnTo>
                      <a:pt x="429721" y="95866"/>
                    </a:lnTo>
                    <a:cubicBezTo>
                      <a:pt x="433458" y="98773"/>
                      <a:pt x="433176" y="103287"/>
                      <a:pt x="429092" y="105948"/>
                    </a:cubicBezTo>
                    <a:lnTo>
                      <a:pt x="420326" y="111658"/>
                    </a:lnTo>
                    <a:cubicBezTo>
                      <a:pt x="416241" y="114319"/>
                      <a:pt x="409899" y="114119"/>
                      <a:pt x="406163" y="111211"/>
                    </a:cubicBezTo>
                    <a:lnTo>
                      <a:pt x="382329" y="92669"/>
                    </a:lnTo>
                    <a:cubicBezTo>
                      <a:pt x="378591" y="89762"/>
                      <a:pt x="378872" y="85248"/>
                      <a:pt x="382958" y="82587"/>
                    </a:cubicBezTo>
                    <a:lnTo>
                      <a:pt x="391724" y="76877"/>
                    </a:lnTo>
                    <a:cubicBezTo>
                      <a:pt x="393766" y="75546"/>
                      <a:pt x="396373" y="74931"/>
                      <a:pt x="398937" y="75011"/>
                    </a:cubicBezTo>
                    <a:close/>
                    <a:moveTo>
                      <a:pt x="1249987" y="71817"/>
                    </a:moveTo>
                    <a:cubicBezTo>
                      <a:pt x="1252267" y="71889"/>
                      <a:pt x="1254508" y="72580"/>
                      <a:pt x="1256170" y="73873"/>
                    </a:cubicBezTo>
                    <a:lnTo>
                      <a:pt x="1263305" y="79425"/>
                    </a:lnTo>
                    <a:cubicBezTo>
                      <a:pt x="1266630" y="82011"/>
                      <a:pt x="1266381" y="86026"/>
                      <a:pt x="1262747" y="88393"/>
                    </a:cubicBezTo>
                    <a:lnTo>
                      <a:pt x="1254948" y="93472"/>
                    </a:lnTo>
                    <a:cubicBezTo>
                      <a:pt x="1251315" y="95839"/>
                      <a:pt x="1245674" y="95660"/>
                      <a:pt x="1242349" y="93075"/>
                    </a:cubicBezTo>
                    <a:lnTo>
                      <a:pt x="1235214" y="87523"/>
                    </a:lnTo>
                    <a:cubicBezTo>
                      <a:pt x="1231890" y="84937"/>
                      <a:pt x="1232140" y="80921"/>
                      <a:pt x="1235773" y="78554"/>
                    </a:cubicBezTo>
                    <a:lnTo>
                      <a:pt x="1243572" y="73475"/>
                    </a:lnTo>
                    <a:cubicBezTo>
                      <a:pt x="1245388" y="72292"/>
                      <a:pt x="1247707" y="71745"/>
                      <a:pt x="1249987" y="71817"/>
                    </a:cubicBezTo>
                    <a:close/>
                    <a:moveTo>
                      <a:pt x="470467" y="71817"/>
                    </a:moveTo>
                    <a:cubicBezTo>
                      <a:pt x="472748" y="71889"/>
                      <a:pt x="474990" y="72580"/>
                      <a:pt x="476652" y="73873"/>
                    </a:cubicBezTo>
                    <a:lnTo>
                      <a:pt x="483787" y="79425"/>
                    </a:lnTo>
                    <a:cubicBezTo>
                      <a:pt x="487110" y="82011"/>
                      <a:pt x="486861" y="86026"/>
                      <a:pt x="483227" y="88393"/>
                    </a:cubicBezTo>
                    <a:lnTo>
                      <a:pt x="475429" y="93472"/>
                    </a:lnTo>
                    <a:cubicBezTo>
                      <a:pt x="471796" y="95839"/>
                      <a:pt x="466155" y="95660"/>
                      <a:pt x="462831" y="93075"/>
                    </a:cubicBezTo>
                    <a:lnTo>
                      <a:pt x="455695" y="87523"/>
                    </a:lnTo>
                    <a:cubicBezTo>
                      <a:pt x="452371" y="84937"/>
                      <a:pt x="452621" y="80921"/>
                      <a:pt x="456254" y="78554"/>
                    </a:cubicBezTo>
                    <a:lnTo>
                      <a:pt x="464052" y="73475"/>
                    </a:lnTo>
                    <a:cubicBezTo>
                      <a:pt x="465868" y="72292"/>
                      <a:pt x="468188" y="71745"/>
                      <a:pt x="470467" y="71817"/>
                    </a:cubicBezTo>
                    <a:close/>
                    <a:moveTo>
                      <a:pt x="898721" y="59508"/>
                    </a:moveTo>
                    <a:cubicBezTo>
                      <a:pt x="903159" y="59508"/>
                      <a:pt x="907596" y="60713"/>
                      <a:pt x="910982" y="63124"/>
                    </a:cubicBezTo>
                    <a:lnTo>
                      <a:pt x="960115" y="98099"/>
                    </a:lnTo>
                    <a:cubicBezTo>
                      <a:pt x="966888" y="102920"/>
                      <a:pt x="966888" y="110736"/>
                      <a:pt x="960115" y="115556"/>
                    </a:cubicBezTo>
                    <a:lnTo>
                      <a:pt x="908577" y="152245"/>
                    </a:lnTo>
                    <a:cubicBezTo>
                      <a:pt x="901805" y="157066"/>
                      <a:pt x="890825" y="157066"/>
                      <a:pt x="884053" y="152245"/>
                    </a:cubicBezTo>
                    <a:lnTo>
                      <a:pt x="834919" y="117269"/>
                    </a:lnTo>
                    <a:cubicBezTo>
                      <a:pt x="828149" y="112448"/>
                      <a:pt x="828149" y="104633"/>
                      <a:pt x="834919" y="99811"/>
                    </a:cubicBezTo>
                    <a:lnTo>
                      <a:pt x="886460" y="63124"/>
                    </a:lnTo>
                    <a:cubicBezTo>
                      <a:pt x="889844" y="60713"/>
                      <a:pt x="894282" y="59508"/>
                      <a:pt x="898721" y="59508"/>
                    </a:cubicBezTo>
                    <a:close/>
                    <a:moveTo>
                      <a:pt x="1495705" y="47599"/>
                    </a:moveTo>
                    <a:cubicBezTo>
                      <a:pt x="1497502" y="47599"/>
                      <a:pt x="1499299" y="48087"/>
                      <a:pt x="1500670" y="49063"/>
                    </a:cubicBezTo>
                    <a:lnTo>
                      <a:pt x="1522688" y="64735"/>
                    </a:lnTo>
                    <a:cubicBezTo>
                      <a:pt x="1525429" y="66689"/>
                      <a:pt x="1525429" y="69853"/>
                      <a:pt x="1522688" y="71806"/>
                    </a:cubicBezTo>
                    <a:lnTo>
                      <a:pt x="1503103" y="85747"/>
                    </a:lnTo>
                    <a:cubicBezTo>
                      <a:pt x="1500361" y="87699"/>
                      <a:pt x="1495914" y="87699"/>
                      <a:pt x="1493173" y="85747"/>
                    </a:cubicBezTo>
                    <a:lnTo>
                      <a:pt x="1471155" y="70074"/>
                    </a:lnTo>
                    <a:cubicBezTo>
                      <a:pt x="1468413" y="68122"/>
                      <a:pt x="1468413" y="64956"/>
                      <a:pt x="1471155" y="63005"/>
                    </a:cubicBezTo>
                    <a:lnTo>
                      <a:pt x="1490740" y="49063"/>
                    </a:lnTo>
                    <a:cubicBezTo>
                      <a:pt x="1492110" y="48087"/>
                      <a:pt x="1493907" y="47599"/>
                      <a:pt x="1495705" y="47599"/>
                    </a:cubicBezTo>
                    <a:close/>
                    <a:moveTo>
                      <a:pt x="716185" y="47599"/>
                    </a:moveTo>
                    <a:cubicBezTo>
                      <a:pt x="717982" y="47599"/>
                      <a:pt x="719779" y="48087"/>
                      <a:pt x="721151" y="49063"/>
                    </a:cubicBezTo>
                    <a:lnTo>
                      <a:pt x="743168" y="64735"/>
                    </a:lnTo>
                    <a:cubicBezTo>
                      <a:pt x="745911" y="66689"/>
                      <a:pt x="745911" y="69853"/>
                      <a:pt x="743168" y="71806"/>
                    </a:cubicBezTo>
                    <a:lnTo>
                      <a:pt x="723583" y="85747"/>
                    </a:lnTo>
                    <a:cubicBezTo>
                      <a:pt x="720842" y="87699"/>
                      <a:pt x="716394" y="87699"/>
                      <a:pt x="713653" y="85747"/>
                    </a:cubicBezTo>
                    <a:lnTo>
                      <a:pt x="691635" y="70074"/>
                    </a:lnTo>
                    <a:cubicBezTo>
                      <a:pt x="688893" y="68122"/>
                      <a:pt x="688893" y="64956"/>
                      <a:pt x="691635" y="63005"/>
                    </a:cubicBezTo>
                    <a:lnTo>
                      <a:pt x="711219" y="49063"/>
                    </a:lnTo>
                    <a:cubicBezTo>
                      <a:pt x="712591" y="48087"/>
                      <a:pt x="714389" y="47599"/>
                      <a:pt x="716185" y="47599"/>
                    </a:cubicBezTo>
                    <a:close/>
                    <a:moveTo>
                      <a:pt x="1346757" y="35485"/>
                    </a:moveTo>
                    <a:cubicBezTo>
                      <a:pt x="1353131" y="35445"/>
                      <a:pt x="1359529" y="37137"/>
                      <a:pt x="1364437" y="40568"/>
                    </a:cubicBezTo>
                    <a:lnTo>
                      <a:pt x="1415338" y="76161"/>
                    </a:lnTo>
                    <a:cubicBezTo>
                      <a:pt x="1425154" y="83024"/>
                      <a:pt x="1425296" y="94253"/>
                      <a:pt x="1415653" y="101242"/>
                    </a:cubicBezTo>
                    <a:lnTo>
                      <a:pt x="1368504" y="135410"/>
                    </a:lnTo>
                    <a:cubicBezTo>
                      <a:pt x="1358860" y="142399"/>
                      <a:pt x="1343088" y="142499"/>
                      <a:pt x="1333271" y="135634"/>
                    </a:cubicBezTo>
                    <a:lnTo>
                      <a:pt x="1282371" y="100042"/>
                    </a:lnTo>
                    <a:cubicBezTo>
                      <a:pt x="1272555" y="93178"/>
                      <a:pt x="1272413" y="81949"/>
                      <a:pt x="1282057" y="74961"/>
                    </a:cubicBezTo>
                    <a:lnTo>
                      <a:pt x="1329206" y="40791"/>
                    </a:lnTo>
                    <a:cubicBezTo>
                      <a:pt x="1334027" y="37298"/>
                      <a:pt x="1340380" y="35526"/>
                      <a:pt x="1346757" y="35485"/>
                    </a:cubicBezTo>
                    <a:close/>
                    <a:moveTo>
                      <a:pt x="567237" y="35485"/>
                    </a:moveTo>
                    <a:cubicBezTo>
                      <a:pt x="573613" y="35445"/>
                      <a:pt x="580011" y="37137"/>
                      <a:pt x="584918" y="40568"/>
                    </a:cubicBezTo>
                    <a:lnTo>
                      <a:pt x="635820" y="76161"/>
                    </a:lnTo>
                    <a:cubicBezTo>
                      <a:pt x="645635" y="83024"/>
                      <a:pt x="645776" y="94253"/>
                      <a:pt x="636134" y="101242"/>
                    </a:cubicBezTo>
                    <a:lnTo>
                      <a:pt x="588984" y="135410"/>
                    </a:lnTo>
                    <a:cubicBezTo>
                      <a:pt x="579342" y="142399"/>
                      <a:pt x="563568" y="142499"/>
                      <a:pt x="553750" y="135634"/>
                    </a:cubicBezTo>
                    <a:lnTo>
                      <a:pt x="502851" y="100042"/>
                    </a:lnTo>
                    <a:cubicBezTo>
                      <a:pt x="493035" y="93178"/>
                      <a:pt x="492894" y="81949"/>
                      <a:pt x="502537" y="74961"/>
                    </a:cubicBezTo>
                    <a:lnTo>
                      <a:pt x="549686" y="40791"/>
                    </a:lnTo>
                    <a:cubicBezTo>
                      <a:pt x="554507" y="37298"/>
                      <a:pt x="560862" y="35526"/>
                      <a:pt x="567237" y="35485"/>
                    </a:cubicBezTo>
                    <a:close/>
                    <a:moveTo>
                      <a:pt x="1580086" y="33695"/>
                    </a:moveTo>
                    <a:lnTo>
                      <a:pt x="1580086" y="86495"/>
                    </a:lnTo>
                    <a:lnTo>
                      <a:pt x="1552236" y="66670"/>
                    </a:lnTo>
                    <a:cubicBezTo>
                      <a:pt x="1547136" y="63038"/>
                      <a:pt x="1547136" y="57152"/>
                      <a:pt x="1552236" y="53521"/>
                    </a:cubicBezTo>
                    <a:close/>
                    <a:moveTo>
                      <a:pt x="996365" y="33458"/>
                    </a:moveTo>
                    <a:cubicBezTo>
                      <a:pt x="999218" y="33458"/>
                      <a:pt x="1002071" y="34232"/>
                      <a:pt x="1004247" y="35782"/>
                    </a:cubicBezTo>
                    <a:lnTo>
                      <a:pt x="1035827" y="58263"/>
                    </a:lnTo>
                    <a:cubicBezTo>
                      <a:pt x="1040180" y="61361"/>
                      <a:pt x="1040180" y="66385"/>
                      <a:pt x="1035827" y="69483"/>
                    </a:cubicBezTo>
                    <a:lnTo>
                      <a:pt x="998869" y="95793"/>
                    </a:lnTo>
                    <a:cubicBezTo>
                      <a:pt x="994517" y="98891"/>
                      <a:pt x="987459" y="98891"/>
                      <a:pt x="983108" y="95793"/>
                    </a:cubicBezTo>
                    <a:lnTo>
                      <a:pt x="951526" y="73311"/>
                    </a:lnTo>
                    <a:cubicBezTo>
                      <a:pt x="947173" y="70213"/>
                      <a:pt x="947173" y="65189"/>
                      <a:pt x="951526" y="62091"/>
                    </a:cubicBezTo>
                    <a:lnTo>
                      <a:pt x="988485" y="35782"/>
                    </a:lnTo>
                    <a:cubicBezTo>
                      <a:pt x="990660" y="34232"/>
                      <a:pt x="993513" y="33458"/>
                      <a:pt x="996365" y="33458"/>
                    </a:cubicBezTo>
                    <a:close/>
                    <a:moveTo>
                      <a:pt x="1237866" y="27644"/>
                    </a:moveTo>
                    <a:cubicBezTo>
                      <a:pt x="1241577" y="27675"/>
                      <a:pt x="1245271" y="28714"/>
                      <a:pt x="1248069" y="30753"/>
                    </a:cubicBezTo>
                    <a:lnTo>
                      <a:pt x="1260077" y="39506"/>
                    </a:lnTo>
                    <a:cubicBezTo>
                      <a:pt x="1265672" y="43585"/>
                      <a:pt x="1265565" y="50120"/>
                      <a:pt x="1259836" y="54102"/>
                    </a:cubicBezTo>
                    <a:lnTo>
                      <a:pt x="1228538" y="75862"/>
                    </a:lnTo>
                    <a:cubicBezTo>
                      <a:pt x="1222809" y="79846"/>
                      <a:pt x="1213628" y="79769"/>
                      <a:pt x="1208033" y="75690"/>
                    </a:cubicBezTo>
                    <a:lnTo>
                      <a:pt x="1196023" y="66939"/>
                    </a:lnTo>
                    <a:cubicBezTo>
                      <a:pt x="1190428" y="62860"/>
                      <a:pt x="1190537" y="56325"/>
                      <a:pt x="1196266" y="52341"/>
                    </a:cubicBezTo>
                    <a:lnTo>
                      <a:pt x="1227563" y="30581"/>
                    </a:lnTo>
                    <a:cubicBezTo>
                      <a:pt x="1230427" y="28589"/>
                      <a:pt x="1234155" y="27613"/>
                      <a:pt x="1237866" y="27644"/>
                    </a:cubicBezTo>
                    <a:close/>
                    <a:moveTo>
                      <a:pt x="458347" y="27644"/>
                    </a:moveTo>
                    <a:cubicBezTo>
                      <a:pt x="462058" y="27675"/>
                      <a:pt x="465752" y="28714"/>
                      <a:pt x="468550" y="30753"/>
                    </a:cubicBezTo>
                    <a:lnTo>
                      <a:pt x="480558" y="39506"/>
                    </a:lnTo>
                    <a:cubicBezTo>
                      <a:pt x="486153" y="43585"/>
                      <a:pt x="486046" y="50120"/>
                      <a:pt x="480316" y="54102"/>
                    </a:cubicBezTo>
                    <a:lnTo>
                      <a:pt x="449019" y="75862"/>
                    </a:lnTo>
                    <a:cubicBezTo>
                      <a:pt x="443290" y="79846"/>
                      <a:pt x="434109" y="79769"/>
                      <a:pt x="428513" y="75690"/>
                    </a:cubicBezTo>
                    <a:lnTo>
                      <a:pt x="416505" y="66939"/>
                    </a:lnTo>
                    <a:cubicBezTo>
                      <a:pt x="410910" y="62860"/>
                      <a:pt x="411018" y="56325"/>
                      <a:pt x="416746" y="52341"/>
                    </a:cubicBezTo>
                    <a:lnTo>
                      <a:pt x="448043" y="30581"/>
                    </a:lnTo>
                    <a:cubicBezTo>
                      <a:pt x="450908" y="28589"/>
                      <a:pt x="454636" y="27613"/>
                      <a:pt x="458347" y="27644"/>
                    </a:cubicBezTo>
                    <a:close/>
                    <a:moveTo>
                      <a:pt x="1513329" y="21265"/>
                    </a:moveTo>
                    <a:cubicBezTo>
                      <a:pt x="1515609" y="21337"/>
                      <a:pt x="1517850" y="22028"/>
                      <a:pt x="1519513" y="23321"/>
                    </a:cubicBezTo>
                    <a:lnTo>
                      <a:pt x="1526648" y="28871"/>
                    </a:lnTo>
                    <a:cubicBezTo>
                      <a:pt x="1529973" y="31459"/>
                      <a:pt x="1529723" y="35474"/>
                      <a:pt x="1526090" y="37841"/>
                    </a:cubicBezTo>
                    <a:lnTo>
                      <a:pt x="1518291" y="42921"/>
                    </a:lnTo>
                    <a:cubicBezTo>
                      <a:pt x="1514657" y="45287"/>
                      <a:pt x="1509017" y="45108"/>
                      <a:pt x="1505692" y="42522"/>
                    </a:cubicBezTo>
                    <a:lnTo>
                      <a:pt x="1498557" y="36971"/>
                    </a:lnTo>
                    <a:cubicBezTo>
                      <a:pt x="1495233" y="34385"/>
                      <a:pt x="1495482" y="30369"/>
                      <a:pt x="1499116" y="28002"/>
                    </a:cubicBezTo>
                    <a:lnTo>
                      <a:pt x="1506915" y="22923"/>
                    </a:lnTo>
                    <a:cubicBezTo>
                      <a:pt x="1508731" y="21740"/>
                      <a:pt x="1511049" y="21193"/>
                      <a:pt x="1513329" y="21265"/>
                    </a:cubicBezTo>
                    <a:close/>
                    <a:moveTo>
                      <a:pt x="733809" y="21265"/>
                    </a:moveTo>
                    <a:cubicBezTo>
                      <a:pt x="736091" y="21337"/>
                      <a:pt x="738331" y="22028"/>
                      <a:pt x="739994" y="23321"/>
                    </a:cubicBezTo>
                    <a:lnTo>
                      <a:pt x="747129" y="28871"/>
                    </a:lnTo>
                    <a:cubicBezTo>
                      <a:pt x="750454" y="31459"/>
                      <a:pt x="750203" y="35474"/>
                      <a:pt x="746570" y="37841"/>
                    </a:cubicBezTo>
                    <a:lnTo>
                      <a:pt x="738771" y="42921"/>
                    </a:lnTo>
                    <a:cubicBezTo>
                      <a:pt x="735138" y="45287"/>
                      <a:pt x="729497" y="45108"/>
                      <a:pt x="726172" y="42522"/>
                    </a:cubicBezTo>
                    <a:lnTo>
                      <a:pt x="719038" y="36971"/>
                    </a:lnTo>
                    <a:cubicBezTo>
                      <a:pt x="715713" y="34385"/>
                      <a:pt x="715963" y="30369"/>
                      <a:pt x="719596" y="28002"/>
                    </a:cubicBezTo>
                    <a:lnTo>
                      <a:pt x="727396" y="22923"/>
                    </a:lnTo>
                    <a:cubicBezTo>
                      <a:pt x="729211" y="21740"/>
                      <a:pt x="731530" y="21193"/>
                      <a:pt x="733809" y="21265"/>
                    </a:cubicBezTo>
                    <a:close/>
                    <a:moveTo>
                      <a:pt x="829927" y="15594"/>
                    </a:moveTo>
                    <a:cubicBezTo>
                      <a:pt x="833269" y="15594"/>
                      <a:pt x="836613" y="16502"/>
                      <a:pt x="839163" y="18317"/>
                    </a:cubicBezTo>
                    <a:lnTo>
                      <a:pt x="876169" y="44661"/>
                    </a:lnTo>
                    <a:cubicBezTo>
                      <a:pt x="881270" y="48292"/>
                      <a:pt x="881270" y="54179"/>
                      <a:pt x="876169" y="57810"/>
                    </a:cubicBezTo>
                    <a:lnTo>
                      <a:pt x="826716" y="93013"/>
                    </a:lnTo>
                    <a:cubicBezTo>
                      <a:pt x="821616" y="96645"/>
                      <a:pt x="813346" y="96645"/>
                      <a:pt x="808244" y="93013"/>
                    </a:cubicBezTo>
                    <a:lnTo>
                      <a:pt x="771238" y="66670"/>
                    </a:lnTo>
                    <a:cubicBezTo>
                      <a:pt x="766137" y="63038"/>
                      <a:pt x="766137" y="57152"/>
                      <a:pt x="771238" y="53521"/>
                    </a:cubicBezTo>
                    <a:lnTo>
                      <a:pt x="820692" y="18317"/>
                    </a:lnTo>
                    <a:cubicBezTo>
                      <a:pt x="823242" y="16502"/>
                      <a:pt x="826584" y="15594"/>
                      <a:pt x="829927" y="15594"/>
                    </a:cubicBezTo>
                    <a:close/>
                    <a:moveTo>
                      <a:pt x="1383137" y="14946"/>
                    </a:moveTo>
                    <a:cubicBezTo>
                      <a:pt x="1385418" y="15018"/>
                      <a:pt x="1387660" y="15709"/>
                      <a:pt x="1389321" y="17002"/>
                    </a:cubicBezTo>
                    <a:lnTo>
                      <a:pt x="1396457" y="22553"/>
                    </a:lnTo>
                    <a:cubicBezTo>
                      <a:pt x="1399782" y="25141"/>
                      <a:pt x="1399531" y="29155"/>
                      <a:pt x="1395898" y="31522"/>
                    </a:cubicBezTo>
                    <a:lnTo>
                      <a:pt x="1388100" y="36601"/>
                    </a:lnTo>
                    <a:cubicBezTo>
                      <a:pt x="1384467" y="38968"/>
                      <a:pt x="1378826" y="38790"/>
                      <a:pt x="1375501" y="36203"/>
                    </a:cubicBezTo>
                    <a:lnTo>
                      <a:pt x="1368366" y="30653"/>
                    </a:lnTo>
                    <a:cubicBezTo>
                      <a:pt x="1365041" y="28065"/>
                      <a:pt x="1365292" y="24050"/>
                      <a:pt x="1368925" y="21685"/>
                    </a:cubicBezTo>
                    <a:lnTo>
                      <a:pt x="1376723" y="16605"/>
                    </a:lnTo>
                    <a:cubicBezTo>
                      <a:pt x="1378539" y="15421"/>
                      <a:pt x="1380858" y="14873"/>
                      <a:pt x="1383137" y="14946"/>
                    </a:cubicBezTo>
                    <a:close/>
                    <a:moveTo>
                      <a:pt x="603618" y="14946"/>
                    </a:moveTo>
                    <a:cubicBezTo>
                      <a:pt x="605898" y="15018"/>
                      <a:pt x="608140" y="15709"/>
                      <a:pt x="609802" y="17002"/>
                    </a:cubicBezTo>
                    <a:lnTo>
                      <a:pt x="616937" y="22553"/>
                    </a:lnTo>
                    <a:cubicBezTo>
                      <a:pt x="620262" y="25141"/>
                      <a:pt x="620012" y="29155"/>
                      <a:pt x="616379" y="31522"/>
                    </a:cubicBezTo>
                    <a:lnTo>
                      <a:pt x="608581" y="36601"/>
                    </a:lnTo>
                    <a:cubicBezTo>
                      <a:pt x="604947" y="38968"/>
                      <a:pt x="599306" y="38790"/>
                      <a:pt x="595982" y="36203"/>
                    </a:cubicBezTo>
                    <a:lnTo>
                      <a:pt x="588846" y="30653"/>
                    </a:lnTo>
                    <a:cubicBezTo>
                      <a:pt x="585522" y="28065"/>
                      <a:pt x="585772" y="24050"/>
                      <a:pt x="589405" y="21685"/>
                    </a:cubicBezTo>
                    <a:lnTo>
                      <a:pt x="597204" y="16605"/>
                    </a:lnTo>
                    <a:cubicBezTo>
                      <a:pt x="599021" y="15421"/>
                      <a:pt x="601338" y="14873"/>
                      <a:pt x="603618" y="14946"/>
                    </a:cubicBezTo>
                    <a:close/>
                    <a:moveTo>
                      <a:pt x="1441882" y="13842"/>
                    </a:moveTo>
                    <a:cubicBezTo>
                      <a:pt x="1444216" y="13842"/>
                      <a:pt x="1446551" y="14477"/>
                      <a:pt x="1448333" y="15745"/>
                    </a:cubicBezTo>
                    <a:lnTo>
                      <a:pt x="1473776" y="33857"/>
                    </a:lnTo>
                    <a:cubicBezTo>
                      <a:pt x="1477339" y="36393"/>
                      <a:pt x="1477339" y="40506"/>
                      <a:pt x="1473776" y="43042"/>
                    </a:cubicBezTo>
                    <a:lnTo>
                      <a:pt x="1436858" y="69322"/>
                    </a:lnTo>
                    <a:cubicBezTo>
                      <a:pt x="1433296" y="71859"/>
                      <a:pt x="1427518" y="71859"/>
                      <a:pt x="1423956" y="69322"/>
                    </a:cubicBezTo>
                    <a:lnTo>
                      <a:pt x="1398512" y="51210"/>
                    </a:lnTo>
                    <a:cubicBezTo>
                      <a:pt x="1394950" y="48673"/>
                      <a:pt x="1394950" y="44561"/>
                      <a:pt x="1398512" y="42024"/>
                    </a:cubicBezTo>
                    <a:lnTo>
                      <a:pt x="1435429" y="15745"/>
                    </a:lnTo>
                    <a:cubicBezTo>
                      <a:pt x="1437211" y="14477"/>
                      <a:pt x="1439546" y="13842"/>
                      <a:pt x="1441882" y="13842"/>
                    </a:cubicBezTo>
                    <a:close/>
                    <a:moveTo>
                      <a:pt x="662362" y="13842"/>
                    </a:moveTo>
                    <a:cubicBezTo>
                      <a:pt x="664696" y="13842"/>
                      <a:pt x="667032" y="14477"/>
                      <a:pt x="668812" y="15745"/>
                    </a:cubicBezTo>
                    <a:lnTo>
                      <a:pt x="694256" y="33857"/>
                    </a:lnTo>
                    <a:cubicBezTo>
                      <a:pt x="697820" y="36393"/>
                      <a:pt x="697820" y="40506"/>
                      <a:pt x="694256" y="43042"/>
                    </a:cubicBezTo>
                    <a:lnTo>
                      <a:pt x="657340" y="69322"/>
                    </a:lnTo>
                    <a:cubicBezTo>
                      <a:pt x="653776" y="71859"/>
                      <a:pt x="648000" y="71859"/>
                      <a:pt x="644437" y="69322"/>
                    </a:cubicBezTo>
                    <a:lnTo>
                      <a:pt x="618993" y="51210"/>
                    </a:lnTo>
                    <a:cubicBezTo>
                      <a:pt x="615430" y="48673"/>
                      <a:pt x="615430" y="44561"/>
                      <a:pt x="618992" y="42024"/>
                    </a:cubicBezTo>
                    <a:lnTo>
                      <a:pt x="655910" y="15745"/>
                    </a:lnTo>
                    <a:cubicBezTo>
                      <a:pt x="657691" y="14477"/>
                      <a:pt x="660026" y="13842"/>
                      <a:pt x="662362" y="13842"/>
                    </a:cubicBezTo>
                    <a:close/>
                    <a:moveTo>
                      <a:pt x="1561995" y="7573"/>
                    </a:moveTo>
                    <a:cubicBezTo>
                      <a:pt x="1564276" y="7645"/>
                      <a:pt x="1566517" y="8336"/>
                      <a:pt x="1568179" y="9630"/>
                    </a:cubicBezTo>
                    <a:lnTo>
                      <a:pt x="1575315" y="15181"/>
                    </a:lnTo>
                    <a:cubicBezTo>
                      <a:pt x="1578638" y="17768"/>
                      <a:pt x="1578390" y="21784"/>
                      <a:pt x="1574755" y="24150"/>
                    </a:cubicBezTo>
                    <a:lnTo>
                      <a:pt x="1566956" y="29229"/>
                    </a:lnTo>
                    <a:cubicBezTo>
                      <a:pt x="1563325" y="31595"/>
                      <a:pt x="1557682" y="31417"/>
                      <a:pt x="1554358" y="28832"/>
                    </a:cubicBezTo>
                    <a:lnTo>
                      <a:pt x="1547223" y="23280"/>
                    </a:lnTo>
                    <a:cubicBezTo>
                      <a:pt x="1543898" y="20694"/>
                      <a:pt x="1544150" y="16678"/>
                      <a:pt x="1547781" y="14311"/>
                    </a:cubicBezTo>
                    <a:lnTo>
                      <a:pt x="1555580" y="9232"/>
                    </a:lnTo>
                    <a:cubicBezTo>
                      <a:pt x="1557397" y="8049"/>
                      <a:pt x="1559715" y="7502"/>
                      <a:pt x="1561995" y="7573"/>
                    </a:cubicBezTo>
                    <a:close/>
                    <a:moveTo>
                      <a:pt x="780997" y="7573"/>
                    </a:moveTo>
                    <a:cubicBezTo>
                      <a:pt x="783277" y="7645"/>
                      <a:pt x="785519" y="8336"/>
                      <a:pt x="787182" y="9630"/>
                    </a:cubicBezTo>
                    <a:lnTo>
                      <a:pt x="794316" y="15181"/>
                    </a:lnTo>
                    <a:cubicBezTo>
                      <a:pt x="797641" y="17768"/>
                      <a:pt x="797391" y="21784"/>
                      <a:pt x="793758" y="24150"/>
                    </a:cubicBezTo>
                    <a:lnTo>
                      <a:pt x="785959" y="29229"/>
                    </a:lnTo>
                    <a:cubicBezTo>
                      <a:pt x="782326" y="31595"/>
                      <a:pt x="776685" y="31417"/>
                      <a:pt x="773360" y="28832"/>
                    </a:cubicBezTo>
                    <a:lnTo>
                      <a:pt x="766225" y="23280"/>
                    </a:lnTo>
                    <a:cubicBezTo>
                      <a:pt x="762899" y="20694"/>
                      <a:pt x="763151" y="16678"/>
                      <a:pt x="766784" y="14311"/>
                    </a:cubicBezTo>
                    <a:lnTo>
                      <a:pt x="774582" y="9232"/>
                    </a:lnTo>
                    <a:cubicBezTo>
                      <a:pt x="776400" y="8049"/>
                      <a:pt x="778718" y="7502"/>
                      <a:pt x="780997" y="7573"/>
                    </a:cubicBezTo>
                    <a:close/>
                    <a:moveTo>
                      <a:pt x="1323698" y="3101"/>
                    </a:moveTo>
                    <a:cubicBezTo>
                      <a:pt x="1326216" y="3122"/>
                      <a:pt x="1328725" y="3828"/>
                      <a:pt x="1330624" y="5211"/>
                    </a:cubicBezTo>
                    <a:lnTo>
                      <a:pt x="1338776" y="11153"/>
                    </a:lnTo>
                    <a:cubicBezTo>
                      <a:pt x="1342575" y="13923"/>
                      <a:pt x="1342502" y="18359"/>
                      <a:pt x="1338611" y="21063"/>
                    </a:cubicBezTo>
                    <a:lnTo>
                      <a:pt x="1302260" y="46338"/>
                    </a:lnTo>
                    <a:cubicBezTo>
                      <a:pt x="1298369" y="49043"/>
                      <a:pt x="1292137" y="48990"/>
                      <a:pt x="1288337" y="46222"/>
                    </a:cubicBezTo>
                    <a:lnTo>
                      <a:pt x="1280186" y="40280"/>
                    </a:lnTo>
                    <a:cubicBezTo>
                      <a:pt x="1276387" y="37511"/>
                      <a:pt x="1276460" y="33074"/>
                      <a:pt x="1280350" y="30370"/>
                    </a:cubicBezTo>
                    <a:lnTo>
                      <a:pt x="1316703" y="5095"/>
                    </a:lnTo>
                    <a:cubicBezTo>
                      <a:pt x="1318649" y="3742"/>
                      <a:pt x="1321179" y="3079"/>
                      <a:pt x="1323698" y="3101"/>
                    </a:cubicBezTo>
                    <a:close/>
                    <a:moveTo>
                      <a:pt x="544179" y="3101"/>
                    </a:moveTo>
                    <a:cubicBezTo>
                      <a:pt x="546697" y="3122"/>
                      <a:pt x="549206" y="3828"/>
                      <a:pt x="551105" y="5211"/>
                    </a:cubicBezTo>
                    <a:lnTo>
                      <a:pt x="559258" y="11153"/>
                    </a:lnTo>
                    <a:cubicBezTo>
                      <a:pt x="563056" y="13923"/>
                      <a:pt x="562984" y="18359"/>
                      <a:pt x="559093" y="21063"/>
                    </a:cubicBezTo>
                    <a:lnTo>
                      <a:pt x="522740" y="46338"/>
                    </a:lnTo>
                    <a:cubicBezTo>
                      <a:pt x="518849" y="49043"/>
                      <a:pt x="512617" y="48990"/>
                      <a:pt x="508818" y="46222"/>
                    </a:cubicBezTo>
                    <a:lnTo>
                      <a:pt x="500666" y="40280"/>
                    </a:lnTo>
                    <a:cubicBezTo>
                      <a:pt x="496867" y="37511"/>
                      <a:pt x="496942" y="33074"/>
                      <a:pt x="500830" y="30370"/>
                    </a:cubicBezTo>
                    <a:lnTo>
                      <a:pt x="537184" y="5095"/>
                    </a:lnTo>
                    <a:cubicBezTo>
                      <a:pt x="539129" y="3742"/>
                      <a:pt x="541660" y="3079"/>
                      <a:pt x="544179" y="3101"/>
                    </a:cubicBezTo>
                    <a:close/>
                    <a:moveTo>
                      <a:pt x="1572935" y="0"/>
                    </a:moveTo>
                    <a:lnTo>
                      <a:pt x="1580086" y="0"/>
                    </a:lnTo>
                    <a:lnTo>
                      <a:pt x="1580086" y="7919"/>
                    </a:lnTo>
                    <a:lnTo>
                      <a:pt x="1573001" y="3030"/>
                    </a:lnTo>
                    <a:close/>
                    <a:moveTo>
                      <a:pt x="1455009" y="0"/>
                    </a:moveTo>
                    <a:lnTo>
                      <a:pt x="1529490" y="0"/>
                    </a:lnTo>
                    <a:lnTo>
                      <a:pt x="1529490" y="830"/>
                    </a:lnTo>
                    <a:cubicBezTo>
                      <a:pt x="1529490" y="8562"/>
                      <a:pt x="1520684" y="14831"/>
                      <a:pt x="1509822" y="14830"/>
                    </a:cubicBezTo>
                    <a:lnTo>
                      <a:pt x="1474677" y="14830"/>
                    </a:lnTo>
                    <a:cubicBezTo>
                      <a:pt x="1463814" y="14831"/>
                      <a:pt x="1455009" y="8562"/>
                      <a:pt x="1455009" y="830"/>
                    </a:cubicBezTo>
                    <a:close/>
                    <a:moveTo>
                      <a:pt x="1354709" y="0"/>
                    </a:moveTo>
                    <a:lnTo>
                      <a:pt x="1429264" y="0"/>
                    </a:lnTo>
                    <a:lnTo>
                      <a:pt x="1425248" y="6901"/>
                    </a:lnTo>
                    <a:cubicBezTo>
                      <a:pt x="1421138" y="9828"/>
                      <a:pt x="1415459" y="11638"/>
                      <a:pt x="1409187" y="11638"/>
                    </a:cubicBezTo>
                    <a:lnTo>
                      <a:pt x="1374785" y="11638"/>
                    </a:lnTo>
                    <a:cubicBezTo>
                      <a:pt x="1368513" y="11638"/>
                      <a:pt x="1362835" y="9828"/>
                      <a:pt x="1358724" y="6901"/>
                    </a:cubicBezTo>
                    <a:close/>
                    <a:moveTo>
                      <a:pt x="1209386" y="0"/>
                    </a:moveTo>
                    <a:lnTo>
                      <a:pt x="1304680" y="0"/>
                    </a:lnTo>
                    <a:lnTo>
                      <a:pt x="1284208" y="14573"/>
                    </a:lnTo>
                    <a:cubicBezTo>
                      <a:pt x="1269199" y="25257"/>
                      <a:pt x="1244866" y="25257"/>
                      <a:pt x="1229858" y="14573"/>
                    </a:cubicBezTo>
                    <a:close/>
                    <a:moveTo>
                      <a:pt x="1088510" y="0"/>
                    </a:moveTo>
                    <a:lnTo>
                      <a:pt x="1172420" y="0"/>
                    </a:lnTo>
                    <a:lnTo>
                      <a:pt x="1204100" y="22552"/>
                    </a:lnTo>
                    <a:cubicBezTo>
                      <a:pt x="1209339" y="26281"/>
                      <a:pt x="1209339" y="32327"/>
                      <a:pt x="1204100" y="36058"/>
                    </a:cubicBezTo>
                    <a:lnTo>
                      <a:pt x="1123938" y="93121"/>
                    </a:lnTo>
                    <a:cubicBezTo>
                      <a:pt x="1118698" y="96851"/>
                      <a:pt x="1110205" y="96851"/>
                      <a:pt x="1104965" y="93121"/>
                    </a:cubicBezTo>
                    <a:lnTo>
                      <a:pt x="1040817" y="47457"/>
                    </a:lnTo>
                    <a:cubicBezTo>
                      <a:pt x="1035577" y="43727"/>
                      <a:pt x="1035577" y="37680"/>
                      <a:pt x="1040817" y="33950"/>
                    </a:cubicBezTo>
                    <a:close/>
                    <a:moveTo>
                      <a:pt x="974153" y="0"/>
                    </a:moveTo>
                    <a:lnTo>
                      <a:pt x="1069446" y="0"/>
                    </a:lnTo>
                    <a:lnTo>
                      <a:pt x="1048974" y="14573"/>
                    </a:lnTo>
                    <a:cubicBezTo>
                      <a:pt x="1033966" y="25257"/>
                      <a:pt x="1009633" y="25257"/>
                      <a:pt x="994625" y="14573"/>
                    </a:cubicBezTo>
                    <a:close/>
                    <a:moveTo>
                      <a:pt x="867134" y="0"/>
                    </a:moveTo>
                    <a:lnTo>
                      <a:pt x="956940" y="0"/>
                    </a:lnTo>
                    <a:lnTo>
                      <a:pt x="977266" y="14470"/>
                    </a:lnTo>
                    <a:cubicBezTo>
                      <a:pt x="982503" y="18199"/>
                      <a:pt x="982503" y="24242"/>
                      <a:pt x="977266" y="27970"/>
                    </a:cubicBezTo>
                    <a:lnTo>
                      <a:pt x="939272" y="55018"/>
                    </a:lnTo>
                    <a:cubicBezTo>
                      <a:pt x="934033" y="58745"/>
                      <a:pt x="925543" y="58745"/>
                      <a:pt x="920307" y="55018"/>
                    </a:cubicBezTo>
                    <a:lnTo>
                      <a:pt x="864559" y="15333"/>
                    </a:lnTo>
                    <a:cubicBezTo>
                      <a:pt x="859322" y="11605"/>
                      <a:pt x="859322" y="5562"/>
                      <a:pt x="864559" y="1833"/>
                    </a:cubicBezTo>
                    <a:close/>
                    <a:moveTo>
                      <a:pt x="791937" y="0"/>
                    </a:moveTo>
                    <a:lnTo>
                      <a:pt x="829998" y="0"/>
                    </a:lnTo>
                    <a:lnTo>
                      <a:pt x="817212" y="9391"/>
                    </a:lnTo>
                    <a:cubicBezTo>
                      <a:pt x="812935" y="12532"/>
                      <a:pt x="805888" y="12611"/>
                      <a:pt x="801475" y="9565"/>
                    </a:cubicBezTo>
                    <a:lnTo>
                      <a:pt x="792004" y="3030"/>
                    </a:lnTo>
                    <a:close/>
                    <a:moveTo>
                      <a:pt x="675490" y="0"/>
                    </a:moveTo>
                    <a:lnTo>
                      <a:pt x="749970" y="0"/>
                    </a:lnTo>
                    <a:lnTo>
                      <a:pt x="749970" y="830"/>
                    </a:lnTo>
                    <a:cubicBezTo>
                      <a:pt x="749970" y="8562"/>
                      <a:pt x="741164" y="14831"/>
                      <a:pt x="730302" y="14830"/>
                    </a:cubicBezTo>
                    <a:lnTo>
                      <a:pt x="695157" y="14830"/>
                    </a:lnTo>
                    <a:cubicBezTo>
                      <a:pt x="684296" y="14831"/>
                      <a:pt x="675490" y="8562"/>
                      <a:pt x="675490" y="830"/>
                    </a:cubicBezTo>
                    <a:close/>
                    <a:moveTo>
                      <a:pt x="575189" y="0"/>
                    </a:moveTo>
                    <a:lnTo>
                      <a:pt x="649744" y="0"/>
                    </a:lnTo>
                    <a:lnTo>
                      <a:pt x="645728" y="6901"/>
                    </a:lnTo>
                    <a:cubicBezTo>
                      <a:pt x="641618" y="9828"/>
                      <a:pt x="635939" y="11638"/>
                      <a:pt x="629667" y="11638"/>
                    </a:cubicBezTo>
                    <a:lnTo>
                      <a:pt x="595265" y="11638"/>
                    </a:lnTo>
                    <a:cubicBezTo>
                      <a:pt x="588993" y="11638"/>
                      <a:pt x="583315" y="9828"/>
                      <a:pt x="579204" y="6901"/>
                    </a:cubicBezTo>
                    <a:close/>
                    <a:moveTo>
                      <a:pt x="429866" y="0"/>
                    </a:moveTo>
                    <a:lnTo>
                      <a:pt x="525160" y="0"/>
                    </a:lnTo>
                    <a:lnTo>
                      <a:pt x="504688" y="14573"/>
                    </a:lnTo>
                    <a:cubicBezTo>
                      <a:pt x="489679" y="25257"/>
                      <a:pt x="465348" y="25257"/>
                      <a:pt x="450339" y="14573"/>
                    </a:cubicBezTo>
                    <a:close/>
                    <a:moveTo>
                      <a:pt x="327025" y="0"/>
                    </a:moveTo>
                    <a:lnTo>
                      <a:pt x="392900" y="0"/>
                    </a:lnTo>
                    <a:lnTo>
                      <a:pt x="424580" y="22552"/>
                    </a:lnTo>
                    <a:cubicBezTo>
                      <a:pt x="429820" y="26281"/>
                      <a:pt x="429820" y="32327"/>
                      <a:pt x="424580" y="36058"/>
                    </a:cubicBezTo>
                    <a:lnTo>
                      <a:pt x="344419" y="93121"/>
                    </a:lnTo>
                    <a:cubicBezTo>
                      <a:pt x="339180" y="96851"/>
                      <a:pt x="330685" y="96851"/>
                      <a:pt x="325446" y="93121"/>
                    </a:cubicBezTo>
                    <a:lnTo>
                      <a:pt x="297889" y="73505"/>
                    </a:lnTo>
                    <a:close/>
                  </a:path>
                </a:pathLst>
              </a:custGeom>
              <a:pattFill prst="lgConfetti">
                <a:fgClr>
                  <a:sysClr val="window" lastClr="FFFFFF">
                    <a:lumMod val="65000"/>
                  </a:sysClr>
                </a:fgClr>
                <a:bgClr>
                  <a:sysClr val="window" lastClr="FFFFFF">
                    <a:lumMod val="85000"/>
                  </a:sysClr>
                </a:bgClr>
              </a:pattFill>
              <a:ln w="3175" cap="flat" cmpd="sng" algn="ctr">
                <a:solidFill>
                  <a:sysClr val="windowText" lastClr="000000">
                    <a:lumMod val="65000"/>
                    <a:lumOff val="35000"/>
                  </a:sys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82" name="フリーフォーム: 図形 181">
                <a:extLst>
                  <a:ext uri="{FF2B5EF4-FFF2-40B4-BE49-F238E27FC236}">
                    <a16:creationId xmlns:a16="http://schemas.microsoft.com/office/drawing/2014/main" id="{558A71A9-A68B-47B1-AC03-3240A8548E98}"/>
                  </a:ext>
                </a:extLst>
              </p:cNvPr>
              <p:cNvSpPr/>
              <p:nvPr/>
            </p:nvSpPr>
            <p:spPr>
              <a:xfrm>
                <a:off x="3637830" y="4408098"/>
                <a:ext cx="1580086" cy="825009"/>
              </a:xfrm>
              <a:custGeom>
                <a:avLst/>
                <a:gdLst>
                  <a:gd name="connsiteX0" fmla="*/ 327025 w 1580086"/>
                  <a:gd name="connsiteY0" fmla="*/ 0 h 825009"/>
                  <a:gd name="connsiteX1" fmla="*/ 1580086 w 1580086"/>
                  <a:gd name="connsiteY1" fmla="*/ 0 h 825009"/>
                  <a:gd name="connsiteX2" fmla="*/ 1580086 w 1580086"/>
                  <a:gd name="connsiteY2" fmla="*/ 825009 h 825009"/>
                  <a:gd name="connsiteX3" fmla="*/ 0 w 1580086"/>
                  <a:gd name="connsiteY3" fmla="*/ 825009 h 8250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580086" h="825009">
                    <a:moveTo>
                      <a:pt x="327025" y="0"/>
                    </a:moveTo>
                    <a:lnTo>
                      <a:pt x="1580086" y="0"/>
                    </a:lnTo>
                    <a:lnTo>
                      <a:pt x="1580086" y="825009"/>
                    </a:lnTo>
                    <a:lnTo>
                      <a:pt x="0" y="825009"/>
                    </a:lnTo>
                    <a:close/>
                  </a:path>
                </a:pathLst>
              </a:custGeom>
              <a:no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  <p:sp>
        <p:nvSpPr>
          <p:cNvPr id="198" name="テキスト ボックス 197">
            <a:extLst>
              <a:ext uri="{FF2B5EF4-FFF2-40B4-BE49-F238E27FC236}">
                <a16:creationId xmlns:a16="http://schemas.microsoft.com/office/drawing/2014/main" id="{ECA82BFB-61C9-42DD-9FE3-6C7F045EB58F}"/>
              </a:ext>
            </a:extLst>
          </p:cNvPr>
          <p:cNvSpPr txBox="1"/>
          <p:nvPr/>
        </p:nvSpPr>
        <p:spPr>
          <a:xfrm>
            <a:off x="4643838" y="2639567"/>
            <a:ext cx="121058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高知城</a:t>
            </a:r>
            <a:endParaRPr lang="en-US" altLang="ja-JP" sz="1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kumimoji="1"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（高知市）</a:t>
            </a:r>
          </a:p>
        </p:txBody>
      </p:sp>
      <p:grpSp>
        <p:nvGrpSpPr>
          <p:cNvPr id="199" name="グループ化 198">
            <a:extLst>
              <a:ext uri="{FF2B5EF4-FFF2-40B4-BE49-F238E27FC236}">
                <a16:creationId xmlns:a16="http://schemas.microsoft.com/office/drawing/2014/main" id="{8BC00742-E7B6-4634-8CC5-5BE63229FCD2}"/>
              </a:ext>
            </a:extLst>
          </p:cNvPr>
          <p:cNvGrpSpPr/>
          <p:nvPr/>
        </p:nvGrpSpPr>
        <p:grpSpPr>
          <a:xfrm>
            <a:off x="4635193" y="3702427"/>
            <a:ext cx="1734090" cy="857997"/>
            <a:chOff x="3150114" y="3182529"/>
            <a:chExt cx="3435274" cy="1856451"/>
          </a:xfrm>
        </p:grpSpPr>
        <p:sp>
          <p:nvSpPr>
            <p:cNvPr id="200" name="フリーフォーム: 図形 199">
              <a:extLst>
                <a:ext uri="{FF2B5EF4-FFF2-40B4-BE49-F238E27FC236}">
                  <a16:creationId xmlns:a16="http://schemas.microsoft.com/office/drawing/2014/main" id="{3632CE51-CAC0-43CD-AB38-2A9A0118FDC5}"/>
                </a:ext>
              </a:extLst>
            </p:cNvPr>
            <p:cNvSpPr/>
            <p:nvPr/>
          </p:nvSpPr>
          <p:spPr>
            <a:xfrm>
              <a:off x="6030233" y="3582019"/>
              <a:ext cx="555155" cy="1179862"/>
            </a:xfrm>
            <a:custGeom>
              <a:avLst/>
              <a:gdLst>
                <a:gd name="connsiteX0" fmla="*/ 555155 w 555155"/>
                <a:gd name="connsiteY0" fmla="*/ 0 h 1179862"/>
                <a:gd name="connsiteX1" fmla="*/ 426324 w 555155"/>
                <a:gd name="connsiteY1" fmla="*/ 589937 h 1179862"/>
                <a:gd name="connsiteX2" fmla="*/ 555152 w 555155"/>
                <a:gd name="connsiteY2" fmla="*/ 1179862 h 1179862"/>
                <a:gd name="connsiteX3" fmla="*/ 519023 w 555155"/>
                <a:gd name="connsiteY3" fmla="*/ 1108538 h 1179862"/>
                <a:gd name="connsiteX4" fmla="*/ 334486 w 555155"/>
                <a:gd name="connsiteY4" fmla="*/ 867287 h 1179862"/>
                <a:gd name="connsiteX5" fmla="*/ 87383 w 555155"/>
                <a:gd name="connsiteY5" fmla="*/ 648275 h 1179862"/>
                <a:gd name="connsiteX6" fmla="*/ 0 w 555155"/>
                <a:gd name="connsiteY6" fmla="*/ 589936 h 1179862"/>
                <a:gd name="connsiteX7" fmla="*/ 87380 w 555155"/>
                <a:gd name="connsiteY7" fmla="*/ 531599 h 1179862"/>
                <a:gd name="connsiteX8" fmla="*/ 334483 w 555155"/>
                <a:gd name="connsiteY8" fmla="*/ 312587 h 1179862"/>
                <a:gd name="connsiteX9" fmla="*/ 519020 w 555155"/>
                <a:gd name="connsiteY9" fmla="*/ 71336 h 1179862"/>
                <a:gd name="connsiteX10" fmla="*/ 555155 w 555155"/>
                <a:gd name="connsiteY10" fmla="*/ 0 h 11798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555155" h="1179862">
                  <a:moveTo>
                    <a:pt x="555155" y="0"/>
                  </a:moveTo>
                  <a:lnTo>
                    <a:pt x="426324" y="589937"/>
                  </a:lnTo>
                  <a:lnTo>
                    <a:pt x="555152" y="1179862"/>
                  </a:lnTo>
                  <a:lnTo>
                    <a:pt x="519023" y="1108538"/>
                  </a:lnTo>
                  <a:cubicBezTo>
                    <a:pt x="472833" y="1030645"/>
                    <a:pt x="411041" y="948918"/>
                    <a:pt x="334486" y="867287"/>
                  </a:cubicBezTo>
                  <a:cubicBezTo>
                    <a:pt x="257931" y="785656"/>
                    <a:pt x="173861" y="711848"/>
                    <a:pt x="87383" y="648275"/>
                  </a:cubicBezTo>
                  <a:lnTo>
                    <a:pt x="0" y="589936"/>
                  </a:lnTo>
                  <a:lnTo>
                    <a:pt x="87380" y="531599"/>
                  </a:lnTo>
                  <a:cubicBezTo>
                    <a:pt x="173858" y="468026"/>
                    <a:pt x="257927" y="394218"/>
                    <a:pt x="334483" y="312587"/>
                  </a:cubicBezTo>
                  <a:cubicBezTo>
                    <a:pt x="411037" y="230956"/>
                    <a:pt x="472829" y="149229"/>
                    <a:pt x="519020" y="71336"/>
                  </a:cubicBezTo>
                  <a:lnTo>
                    <a:pt x="555155" y="0"/>
                  </a:lnTo>
                  <a:close/>
                </a:path>
              </a:pathLst>
            </a:custGeom>
            <a:pattFill prst="dkHorz">
              <a:fgClr>
                <a:srgbClr val="4472C4"/>
              </a:fgClr>
              <a:bgClr>
                <a:sysClr val="window" lastClr="FFFFFF">
                  <a:lumMod val="65000"/>
                </a:sysClr>
              </a:bgClr>
            </a:patt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01" name="フリーフォーム: 図形 200">
              <a:extLst>
                <a:ext uri="{FF2B5EF4-FFF2-40B4-BE49-F238E27FC236}">
                  <a16:creationId xmlns:a16="http://schemas.microsoft.com/office/drawing/2014/main" id="{B247E416-B4CC-4163-9405-D251D1B86DD4}"/>
                </a:ext>
              </a:extLst>
            </p:cNvPr>
            <p:cNvSpPr/>
            <p:nvPr/>
          </p:nvSpPr>
          <p:spPr>
            <a:xfrm>
              <a:off x="6030233" y="4044891"/>
              <a:ext cx="454073" cy="254120"/>
            </a:xfrm>
            <a:custGeom>
              <a:avLst/>
              <a:gdLst>
                <a:gd name="connsiteX0" fmla="*/ 454073 w 454073"/>
                <a:gd name="connsiteY0" fmla="*/ 0 h 254120"/>
                <a:gd name="connsiteX1" fmla="*/ 426324 w 454073"/>
                <a:gd name="connsiteY1" fmla="*/ 127065 h 254120"/>
                <a:gd name="connsiteX2" fmla="*/ 454071 w 454073"/>
                <a:gd name="connsiteY2" fmla="*/ 254120 h 254120"/>
                <a:gd name="connsiteX3" fmla="*/ 447394 w 454073"/>
                <a:gd name="connsiteY3" fmla="*/ 252777 h 254120"/>
                <a:gd name="connsiteX4" fmla="*/ 322228 w 454073"/>
                <a:gd name="connsiteY4" fmla="*/ 230057 h 254120"/>
                <a:gd name="connsiteX5" fmla="*/ 99254 w 454073"/>
                <a:gd name="connsiteY5" fmla="*/ 194985 h 254120"/>
                <a:gd name="connsiteX6" fmla="*/ 87383 w 454073"/>
                <a:gd name="connsiteY6" fmla="*/ 185403 h 254120"/>
                <a:gd name="connsiteX7" fmla="*/ 0 w 454073"/>
                <a:gd name="connsiteY7" fmla="*/ 127064 h 254120"/>
                <a:gd name="connsiteX8" fmla="*/ 87380 w 454073"/>
                <a:gd name="connsiteY8" fmla="*/ 68727 h 254120"/>
                <a:gd name="connsiteX9" fmla="*/ 99264 w 454073"/>
                <a:gd name="connsiteY9" fmla="*/ 59135 h 254120"/>
                <a:gd name="connsiteX10" fmla="*/ 322221 w 454073"/>
                <a:gd name="connsiteY10" fmla="*/ 24065 h 254120"/>
                <a:gd name="connsiteX11" fmla="*/ 447385 w 454073"/>
                <a:gd name="connsiteY11" fmla="*/ 1346 h 2541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54073" h="254120">
                  <a:moveTo>
                    <a:pt x="454073" y="0"/>
                  </a:moveTo>
                  <a:lnTo>
                    <a:pt x="426324" y="127065"/>
                  </a:lnTo>
                  <a:lnTo>
                    <a:pt x="454071" y="254120"/>
                  </a:lnTo>
                  <a:lnTo>
                    <a:pt x="447394" y="252777"/>
                  </a:lnTo>
                  <a:cubicBezTo>
                    <a:pt x="407805" y="245217"/>
                    <a:pt x="366073" y="237636"/>
                    <a:pt x="322228" y="230057"/>
                  </a:cubicBezTo>
                  <a:lnTo>
                    <a:pt x="99254" y="194985"/>
                  </a:lnTo>
                  <a:lnTo>
                    <a:pt x="87383" y="185403"/>
                  </a:lnTo>
                  <a:lnTo>
                    <a:pt x="0" y="127064"/>
                  </a:lnTo>
                  <a:lnTo>
                    <a:pt x="87380" y="68727"/>
                  </a:lnTo>
                  <a:lnTo>
                    <a:pt x="99264" y="59135"/>
                  </a:lnTo>
                  <a:lnTo>
                    <a:pt x="322221" y="24065"/>
                  </a:lnTo>
                  <a:cubicBezTo>
                    <a:pt x="366066" y="16487"/>
                    <a:pt x="407798" y="8906"/>
                    <a:pt x="447385" y="1346"/>
                  </a:cubicBezTo>
                  <a:close/>
                </a:path>
              </a:pathLst>
            </a:custGeom>
            <a:pattFill prst="dkHorz">
              <a:fgClr>
                <a:sysClr val="windowText" lastClr="000000">
                  <a:lumMod val="75000"/>
                  <a:lumOff val="25000"/>
                </a:sysClr>
              </a:fgClr>
              <a:bgClr>
                <a:sysClr val="window" lastClr="FFFFFF">
                  <a:lumMod val="65000"/>
                </a:sysClr>
              </a:bgClr>
            </a:patt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02" name="月 201">
              <a:extLst>
                <a:ext uri="{FF2B5EF4-FFF2-40B4-BE49-F238E27FC236}">
                  <a16:creationId xmlns:a16="http://schemas.microsoft.com/office/drawing/2014/main" id="{9F457E04-BDD2-41B5-8611-4183B932D977}"/>
                </a:ext>
              </a:extLst>
            </p:cNvPr>
            <p:cNvSpPr/>
            <p:nvPr/>
          </p:nvSpPr>
          <p:spPr>
            <a:xfrm>
              <a:off x="4014786" y="4503523"/>
              <a:ext cx="295275" cy="535457"/>
            </a:xfrm>
            <a:prstGeom prst="moon">
              <a:avLst>
                <a:gd name="adj" fmla="val 87500"/>
              </a:avLst>
            </a:prstGeom>
            <a:pattFill prst="dkVert">
              <a:fgClr>
                <a:srgbClr val="0070C0"/>
              </a:fgClr>
              <a:bgClr>
                <a:sysClr val="window" lastClr="FFFFFF">
                  <a:lumMod val="65000"/>
                </a:sysClr>
              </a:bgClr>
            </a:patt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03" name="月 202">
              <a:extLst>
                <a:ext uri="{FF2B5EF4-FFF2-40B4-BE49-F238E27FC236}">
                  <a16:creationId xmlns:a16="http://schemas.microsoft.com/office/drawing/2014/main" id="{3ECA35E3-624E-4B7F-AEB9-B35439F673F6}"/>
                </a:ext>
              </a:extLst>
            </p:cNvPr>
            <p:cNvSpPr/>
            <p:nvPr/>
          </p:nvSpPr>
          <p:spPr>
            <a:xfrm rot="20700000">
              <a:off x="5065076" y="4433432"/>
              <a:ext cx="295275" cy="535457"/>
            </a:xfrm>
            <a:prstGeom prst="moon">
              <a:avLst>
                <a:gd name="adj" fmla="val 87500"/>
              </a:avLst>
            </a:prstGeom>
            <a:pattFill prst="dkVert">
              <a:fgClr>
                <a:srgbClr val="0070C0"/>
              </a:fgClr>
              <a:bgClr>
                <a:sysClr val="window" lastClr="FFFFFF">
                  <a:lumMod val="65000"/>
                </a:sysClr>
              </a:bgClr>
            </a:patt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04" name="月 203">
              <a:extLst>
                <a:ext uri="{FF2B5EF4-FFF2-40B4-BE49-F238E27FC236}">
                  <a16:creationId xmlns:a16="http://schemas.microsoft.com/office/drawing/2014/main" id="{047018E2-9754-4E8E-959C-2C86AA7F1930}"/>
                </a:ext>
              </a:extLst>
            </p:cNvPr>
            <p:cNvSpPr/>
            <p:nvPr/>
          </p:nvSpPr>
          <p:spPr>
            <a:xfrm>
              <a:off x="5029198" y="3350998"/>
              <a:ext cx="295275" cy="535457"/>
            </a:xfrm>
            <a:prstGeom prst="moon">
              <a:avLst>
                <a:gd name="adj" fmla="val 87500"/>
              </a:avLst>
            </a:prstGeom>
            <a:pattFill prst="dkVert">
              <a:fgClr>
                <a:srgbClr val="0070C0"/>
              </a:fgClr>
              <a:bgClr>
                <a:sysClr val="window" lastClr="FFFFFF">
                  <a:lumMod val="65000"/>
                </a:sysClr>
              </a:bgClr>
            </a:patt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05" name="フリーフォーム: 図形 204">
              <a:extLst>
                <a:ext uri="{FF2B5EF4-FFF2-40B4-BE49-F238E27FC236}">
                  <a16:creationId xmlns:a16="http://schemas.microsoft.com/office/drawing/2014/main" id="{7E3F9AF3-F9E3-42A6-BD8B-23AB23F6C22A}"/>
                </a:ext>
              </a:extLst>
            </p:cNvPr>
            <p:cNvSpPr/>
            <p:nvPr/>
          </p:nvSpPr>
          <p:spPr>
            <a:xfrm>
              <a:off x="5229225" y="3705225"/>
              <a:ext cx="555155" cy="950698"/>
            </a:xfrm>
            <a:custGeom>
              <a:avLst/>
              <a:gdLst>
                <a:gd name="connsiteX0" fmla="*/ 295275 w 512126"/>
                <a:gd name="connsiteY0" fmla="*/ 0 h 1064998"/>
                <a:gd name="connsiteX1" fmla="*/ 277892 w 512126"/>
                <a:gd name="connsiteY1" fmla="*/ 166213 h 1064998"/>
                <a:gd name="connsiteX2" fmla="*/ 308867 w 512126"/>
                <a:gd name="connsiteY2" fmla="*/ 142401 h 1064998"/>
                <a:gd name="connsiteX3" fmla="*/ 423801 w 512126"/>
                <a:gd name="connsiteY3" fmla="*/ 109537 h 1064998"/>
                <a:gd name="connsiteX4" fmla="*/ 403101 w 512126"/>
                <a:gd name="connsiteY4" fmla="*/ 264983 h 1064998"/>
                <a:gd name="connsiteX5" fmla="*/ 432218 w 512126"/>
                <a:gd name="connsiteY5" fmla="*/ 234556 h 1064998"/>
                <a:gd name="connsiteX6" fmla="*/ 512126 w 512126"/>
                <a:gd name="connsiteY6" fmla="*/ 209551 h 1064998"/>
                <a:gd name="connsiteX7" fmla="*/ 512126 w 512126"/>
                <a:gd name="connsiteY7" fmla="*/ 845923 h 1064998"/>
                <a:gd name="connsiteX8" fmla="*/ 432218 w 512126"/>
                <a:gd name="connsiteY8" fmla="*/ 820919 h 1064998"/>
                <a:gd name="connsiteX9" fmla="*/ 403101 w 512126"/>
                <a:gd name="connsiteY9" fmla="*/ 790492 h 1064998"/>
                <a:gd name="connsiteX10" fmla="*/ 423801 w 512126"/>
                <a:gd name="connsiteY10" fmla="*/ 945934 h 1064998"/>
                <a:gd name="connsiteX11" fmla="*/ 423801 w 512126"/>
                <a:gd name="connsiteY11" fmla="*/ 945935 h 1064998"/>
                <a:gd name="connsiteX12" fmla="*/ 308867 w 512126"/>
                <a:gd name="connsiteY12" fmla="*/ 913071 h 1064998"/>
                <a:gd name="connsiteX13" fmla="*/ 276808 w 512126"/>
                <a:gd name="connsiteY13" fmla="*/ 888427 h 1064998"/>
                <a:gd name="connsiteX14" fmla="*/ 295275 w 512126"/>
                <a:gd name="connsiteY14" fmla="*/ 1064998 h 1064998"/>
                <a:gd name="connsiteX15" fmla="*/ 0 w 512126"/>
                <a:gd name="connsiteY15" fmla="*/ 532499 h 1064998"/>
                <a:gd name="connsiteX16" fmla="*/ 295275 w 512126"/>
                <a:gd name="connsiteY16" fmla="*/ 0 h 10649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512126" h="1064998">
                  <a:moveTo>
                    <a:pt x="295275" y="0"/>
                  </a:moveTo>
                  <a:lnTo>
                    <a:pt x="277892" y="166213"/>
                  </a:lnTo>
                  <a:lnTo>
                    <a:pt x="308867" y="142401"/>
                  </a:lnTo>
                  <a:cubicBezTo>
                    <a:pt x="344193" y="121239"/>
                    <a:pt x="383032" y="109537"/>
                    <a:pt x="423801" y="109537"/>
                  </a:cubicBezTo>
                  <a:lnTo>
                    <a:pt x="403101" y="264983"/>
                  </a:lnTo>
                  <a:lnTo>
                    <a:pt x="432218" y="234556"/>
                  </a:lnTo>
                  <a:cubicBezTo>
                    <a:pt x="456778" y="218455"/>
                    <a:pt x="483782" y="209551"/>
                    <a:pt x="512126" y="209551"/>
                  </a:cubicBezTo>
                  <a:cubicBezTo>
                    <a:pt x="477911" y="418361"/>
                    <a:pt x="477911" y="637114"/>
                    <a:pt x="512126" y="845923"/>
                  </a:cubicBezTo>
                  <a:cubicBezTo>
                    <a:pt x="483782" y="845923"/>
                    <a:pt x="456778" y="837020"/>
                    <a:pt x="432218" y="820919"/>
                  </a:cubicBezTo>
                  <a:lnTo>
                    <a:pt x="403101" y="790492"/>
                  </a:lnTo>
                  <a:lnTo>
                    <a:pt x="423801" y="945934"/>
                  </a:lnTo>
                  <a:lnTo>
                    <a:pt x="423801" y="945935"/>
                  </a:lnTo>
                  <a:cubicBezTo>
                    <a:pt x="383032" y="945935"/>
                    <a:pt x="344193" y="934233"/>
                    <a:pt x="308867" y="913071"/>
                  </a:cubicBezTo>
                  <a:lnTo>
                    <a:pt x="276808" y="888427"/>
                  </a:lnTo>
                  <a:lnTo>
                    <a:pt x="295275" y="1064998"/>
                  </a:lnTo>
                  <a:cubicBezTo>
                    <a:pt x="132199" y="1064998"/>
                    <a:pt x="0" y="826590"/>
                    <a:pt x="0" y="532499"/>
                  </a:cubicBezTo>
                  <a:cubicBezTo>
                    <a:pt x="0" y="238408"/>
                    <a:pt x="132199" y="0"/>
                    <a:pt x="295275" y="0"/>
                  </a:cubicBezTo>
                  <a:close/>
                </a:path>
              </a:pathLst>
            </a:custGeom>
            <a:pattFill prst="dkVert">
              <a:fgClr>
                <a:srgbClr val="0070C0"/>
              </a:fgClr>
              <a:bgClr>
                <a:sysClr val="window" lastClr="FFFFFF">
                  <a:lumMod val="65000"/>
                </a:sysClr>
              </a:bgClr>
            </a:patt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06" name="月 204">
              <a:extLst>
                <a:ext uri="{FF2B5EF4-FFF2-40B4-BE49-F238E27FC236}">
                  <a16:creationId xmlns:a16="http://schemas.microsoft.com/office/drawing/2014/main" id="{FFDA5026-44E4-4B5A-958F-297D116EE0AF}"/>
                </a:ext>
              </a:extLst>
            </p:cNvPr>
            <p:cNvSpPr/>
            <p:nvPr/>
          </p:nvSpPr>
          <p:spPr>
            <a:xfrm>
              <a:off x="3872584" y="3182529"/>
              <a:ext cx="961354" cy="724167"/>
            </a:xfrm>
            <a:custGeom>
              <a:avLst/>
              <a:gdLst>
                <a:gd name="connsiteX0" fmla="*/ 661314 w 661314"/>
                <a:gd name="connsiteY0" fmla="*/ 1333500 h 1333500"/>
                <a:gd name="connsiteX1" fmla="*/ 0 w 661314"/>
                <a:gd name="connsiteY1" fmla="*/ 666750 h 1333500"/>
                <a:gd name="connsiteX2" fmla="*/ 661314 w 661314"/>
                <a:gd name="connsiteY2" fmla="*/ 0 h 1333500"/>
                <a:gd name="connsiteX3" fmla="*/ 661314 w 661314"/>
                <a:gd name="connsiteY3" fmla="*/ 1333500 h 1333500"/>
                <a:gd name="connsiteX0" fmla="*/ 661314 w 675604"/>
                <a:gd name="connsiteY0" fmla="*/ 1333563 h 1333603"/>
                <a:gd name="connsiteX1" fmla="*/ 0 w 675604"/>
                <a:gd name="connsiteY1" fmla="*/ 666813 h 1333603"/>
                <a:gd name="connsiteX2" fmla="*/ 661314 w 675604"/>
                <a:gd name="connsiteY2" fmla="*/ 63 h 1333603"/>
                <a:gd name="connsiteX3" fmla="*/ 516537 w 675604"/>
                <a:gd name="connsiteY3" fmla="*/ 644002 h 1333603"/>
                <a:gd name="connsiteX4" fmla="*/ 661314 w 675604"/>
                <a:gd name="connsiteY4" fmla="*/ 1333563 h 1333603"/>
                <a:gd name="connsiteX0" fmla="*/ 661314 w 791617"/>
                <a:gd name="connsiteY0" fmla="*/ 1333563 h 1333585"/>
                <a:gd name="connsiteX1" fmla="*/ 0 w 791617"/>
                <a:gd name="connsiteY1" fmla="*/ 666813 h 1333585"/>
                <a:gd name="connsiteX2" fmla="*/ 661314 w 791617"/>
                <a:gd name="connsiteY2" fmla="*/ 63 h 1333585"/>
                <a:gd name="connsiteX3" fmla="*/ 516537 w 791617"/>
                <a:gd name="connsiteY3" fmla="*/ 644002 h 1333585"/>
                <a:gd name="connsiteX4" fmla="*/ 661314 w 791617"/>
                <a:gd name="connsiteY4" fmla="*/ 1333563 h 1333585"/>
                <a:gd name="connsiteX0" fmla="*/ 661314 w 685775"/>
                <a:gd name="connsiteY0" fmla="*/ 1333563 h 1333593"/>
                <a:gd name="connsiteX1" fmla="*/ 0 w 685775"/>
                <a:gd name="connsiteY1" fmla="*/ 666813 h 1333593"/>
                <a:gd name="connsiteX2" fmla="*/ 661314 w 685775"/>
                <a:gd name="connsiteY2" fmla="*/ 63 h 1333593"/>
                <a:gd name="connsiteX3" fmla="*/ 516537 w 685775"/>
                <a:gd name="connsiteY3" fmla="*/ 644002 h 1333593"/>
                <a:gd name="connsiteX4" fmla="*/ 661314 w 685775"/>
                <a:gd name="connsiteY4" fmla="*/ 1333563 h 1333593"/>
                <a:gd name="connsiteX0" fmla="*/ 661314 w 698252"/>
                <a:gd name="connsiteY0" fmla="*/ 1333563 h 1333582"/>
                <a:gd name="connsiteX1" fmla="*/ 0 w 698252"/>
                <a:gd name="connsiteY1" fmla="*/ 666813 h 1333582"/>
                <a:gd name="connsiteX2" fmla="*/ 661314 w 698252"/>
                <a:gd name="connsiteY2" fmla="*/ 63 h 1333582"/>
                <a:gd name="connsiteX3" fmla="*/ 577497 w 698252"/>
                <a:gd name="connsiteY3" fmla="*/ 316342 h 1333582"/>
                <a:gd name="connsiteX4" fmla="*/ 661314 w 698252"/>
                <a:gd name="connsiteY4" fmla="*/ 1333563 h 1333582"/>
                <a:gd name="connsiteX0" fmla="*/ 661314 w 696049"/>
                <a:gd name="connsiteY0" fmla="*/ 1333563 h 1333583"/>
                <a:gd name="connsiteX1" fmla="*/ 0 w 696049"/>
                <a:gd name="connsiteY1" fmla="*/ 666813 h 1333583"/>
                <a:gd name="connsiteX2" fmla="*/ 661314 w 696049"/>
                <a:gd name="connsiteY2" fmla="*/ 63 h 1333583"/>
                <a:gd name="connsiteX3" fmla="*/ 577497 w 696049"/>
                <a:gd name="connsiteY3" fmla="*/ 316342 h 1333583"/>
                <a:gd name="connsiteX4" fmla="*/ 661314 w 696049"/>
                <a:gd name="connsiteY4" fmla="*/ 1333563 h 1333583"/>
                <a:gd name="connsiteX0" fmla="*/ 661314 w 696049"/>
                <a:gd name="connsiteY0" fmla="*/ 1333563 h 1333583"/>
                <a:gd name="connsiteX1" fmla="*/ 0 w 696049"/>
                <a:gd name="connsiteY1" fmla="*/ 666813 h 1333583"/>
                <a:gd name="connsiteX2" fmla="*/ 661314 w 696049"/>
                <a:gd name="connsiteY2" fmla="*/ 63 h 1333583"/>
                <a:gd name="connsiteX3" fmla="*/ 577497 w 696049"/>
                <a:gd name="connsiteY3" fmla="*/ 316342 h 1333583"/>
                <a:gd name="connsiteX4" fmla="*/ 661314 w 696049"/>
                <a:gd name="connsiteY4" fmla="*/ 1333563 h 1333583"/>
                <a:gd name="connsiteX0" fmla="*/ 661314 w 696049"/>
                <a:gd name="connsiteY0" fmla="*/ 1333500 h 1333520"/>
                <a:gd name="connsiteX1" fmla="*/ 0 w 696049"/>
                <a:gd name="connsiteY1" fmla="*/ 666750 h 1333520"/>
                <a:gd name="connsiteX2" fmla="*/ 661314 w 696049"/>
                <a:gd name="connsiteY2" fmla="*/ 0 h 1333520"/>
                <a:gd name="connsiteX3" fmla="*/ 577497 w 696049"/>
                <a:gd name="connsiteY3" fmla="*/ 316279 h 1333520"/>
                <a:gd name="connsiteX4" fmla="*/ 661314 w 696049"/>
                <a:gd name="connsiteY4" fmla="*/ 1333500 h 1333520"/>
                <a:gd name="connsiteX0" fmla="*/ 1128039 w 1134390"/>
                <a:gd name="connsiteY0" fmla="*/ 642937 h 824456"/>
                <a:gd name="connsiteX1" fmla="*/ 0 w 1134390"/>
                <a:gd name="connsiteY1" fmla="*/ 666750 h 824456"/>
                <a:gd name="connsiteX2" fmla="*/ 661314 w 1134390"/>
                <a:gd name="connsiteY2" fmla="*/ 0 h 824456"/>
                <a:gd name="connsiteX3" fmla="*/ 577497 w 1134390"/>
                <a:gd name="connsiteY3" fmla="*/ 316279 h 824456"/>
                <a:gd name="connsiteX4" fmla="*/ 1128039 w 1134390"/>
                <a:gd name="connsiteY4" fmla="*/ 642937 h 824456"/>
                <a:gd name="connsiteX0" fmla="*/ 1128039 w 1134710"/>
                <a:gd name="connsiteY0" fmla="*/ 642937 h 824456"/>
                <a:gd name="connsiteX1" fmla="*/ 0 w 1134710"/>
                <a:gd name="connsiteY1" fmla="*/ 666750 h 824456"/>
                <a:gd name="connsiteX2" fmla="*/ 661314 w 1134710"/>
                <a:gd name="connsiteY2" fmla="*/ 0 h 824456"/>
                <a:gd name="connsiteX3" fmla="*/ 606072 w 1134710"/>
                <a:gd name="connsiteY3" fmla="*/ 287704 h 824456"/>
                <a:gd name="connsiteX4" fmla="*/ 1128039 w 1134710"/>
                <a:gd name="connsiteY4" fmla="*/ 642937 h 824456"/>
                <a:gd name="connsiteX0" fmla="*/ 1128039 w 1136684"/>
                <a:gd name="connsiteY0" fmla="*/ 642937 h 824456"/>
                <a:gd name="connsiteX1" fmla="*/ 0 w 1136684"/>
                <a:gd name="connsiteY1" fmla="*/ 666750 h 824456"/>
                <a:gd name="connsiteX2" fmla="*/ 661314 w 1136684"/>
                <a:gd name="connsiteY2" fmla="*/ 0 h 824456"/>
                <a:gd name="connsiteX3" fmla="*/ 606072 w 1136684"/>
                <a:gd name="connsiteY3" fmla="*/ 287704 h 824456"/>
                <a:gd name="connsiteX4" fmla="*/ 1128039 w 1136684"/>
                <a:gd name="connsiteY4" fmla="*/ 642937 h 824456"/>
                <a:gd name="connsiteX0" fmla="*/ 1128039 w 1139838"/>
                <a:gd name="connsiteY0" fmla="*/ 642937 h 824456"/>
                <a:gd name="connsiteX1" fmla="*/ 0 w 1139838"/>
                <a:gd name="connsiteY1" fmla="*/ 666750 h 824456"/>
                <a:gd name="connsiteX2" fmla="*/ 661314 w 1139838"/>
                <a:gd name="connsiteY2" fmla="*/ 0 h 824456"/>
                <a:gd name="connsiteX3" fmla="*/ 725135 w 1139838"/>
                <a:gd name="connsiteY3" fmla="*/ 273417 h 824456"/>
                <a:gd name="connsiteX4" fmla="*/ 1128039 w 1139838"/>
                <a:gd name="connsiteY4" fmla="*/ 642937 h 8244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39838" h="824456">
                  <a:moveTo>
                    <a:pt x="1128039" y="642937"/>
                  </a:moveTo>
                  <a:cubicBezTo>
                    <a:pt x="762805" y="642937"/>
                    <a:pt x="0" y="1034986"/>
                    <a:pt x="0" y="666750"/>
                  </a:cubicBezTo>
                  <a:cubicBezTo>
                    <a:pt x="0" y="298514"/>
                    <a:pt x="433303" y="42537"/>
                    <a:pt x="661314" y="0"/>
                  </a:cubicBezTo>
                  <a:cubicBezTo>
                    <a:pt x="689301" y="52713"/>
                    <a:pt x="513997" y="232936"/>
                    <a:pt x="725135" y="273417"/>
                  </a:cubicBezTo>
                  <a:cubicBezTo>
                    <a:pt x="936273" y="313898"/>
                    <a:pt x="1198888" y="648025"/>
                    <a:pt x="1128039" y="642937"/>
                  </a:cubicBezTo>
                  <a:close/>
                </a:path>
              </a:pathLst>
            </a:custGeom>
            <a:pattFill prst="dkVert">
              <a:fgClr>
                <a:srgbClr val="0070C0"/>
              </a:fgClr>
              <a:bgClr>
                <a:sysClr val="window" lastClr="FFFFFF">
                  <a:lumMod val="65000"/>
                </a:sysClr>
              </a:bgClr>
            </a:patt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07" name="フリーフォーム: 図形 206">
              <a:extLst>
                <a:ext uri="{FF2B5EF4-FFF2-40B4-BE49-F238E27FC236}">
                  <a16:creationId xmlns:a16="http://schemas.microsoft.com/office/drawing/2014/main" id="{C02554B9-E4D3-4F3D-9190-7CEA204247DF}"/>
                </a:ext>
              </a:extLst>
            </p:cNvPr>
            <p:cNvSpPr/>
            <p:nvPr/>
          </p:nvSpPr>
          <p:spPr>
            <a:xfrm>
              <a:off x="3150114" y="3505200"/>
              <a:ext cx="3090671" cy="1333500"/>
            </a:xfrm>
            <a:custGeom>
              <a:avLst/>
              <a:gdLst>
                <a:gd name="connsiteX0" fmla="*/ 1353308 w 3090671"/>
                <a:gd name="connsiteY0" fmla="*/ 0 h 1333500"/>
                <a:gd name="connsiteX1" fmla="*/ 2595999 w 3090671"/>
                <a:gd name="connsiteY1" fmla="*/ 469909 h 1333500"/>
                <a:gd name="connsiteX2" fmla="*/ 2686294 w 3090671"/>
                <a:gd name="connsiteY2" fmla="*/ 506728 h 1333500"/>
                <a:gd name="connsiteX3" fmla="*/ 3077101 w 3090671"/>
                <a:gd name="connsiteY3" fmla="*/ 648120 h 1333500"/>
                <a:gd name="connsiteX4" fmla="*/ 3090671 w 3090671"/>
                <a:gd name="connsiteY4" fmla="*/ 666750 h 1333500"/>
                <a:gd name="connsiteX5" fmla="*/ 3077101 w 3090671"/>
                <a:gd name="connsiteY5" fmla="*/ 685380 h 1333500"/>
                <a:gd name="connsiteX6" fmla="*/ 2686294 w 3090671"/>
                <a:gd name="connsiteY6" fmla="*/ 826773 h 1333500"/>
                <a:gd name="connsiteX7" fmla="*/ 2595999 w 3090671"/>
                <a:gd name="connsiteY7" fmla="*/ 863591 h 1333500"/>
                <a:gd name="connsiteX8" fmla="*/ 1353308 w 3090671"/>
                <a:gd name="connsiteY8" fmla="*/ 1333500 h 1333500"/>
                <a:gd name="connsiteX9" fmla="*/ 110618 w 3090671"/>
                <a:gd name="connsiteY9" fmla="*/ 863591 h 1333500"/>
                <a:gd name="connsiteX10" fmla="*/ 46582 w 3090671"/>
                <a:gd name="connsiteY10" fmla="*/ 766214 h 1333500"/>
                <a:gd name="connsiteX11" fmla="*/ 102744 w 3090671"/>
                <a:gd name="connsiteY11" fmla="*/ 762296 h 1333500"/>
                <a:gd name="connsiteX12" fmla="*/ 313851 w 3090671"/>
                <a:gd name="connsiteY12" fmla="*/ 722775 h 1333500"/>
                <a:gd name="connsiteX13" fmla="*/ 326885 w 3090671"/>
                <a:gd name="connsiteY13" fmla="*/ 716058 h 1333500"/>
                <a:gd name="connsiteX14" fmla="*/ 313851 w 3090671"/>
                <a:gd name="connsiteY14" fmla="*/ 709341 h 1333500"/>
                <a:gd name="connsiteX15" fmla="*/ 102744 w 3090671"/>
                <a:gd name="connsiteY15" fmla="*/ 669820 h 1333500"/>
                <a:gd name="connsiteX16" fmla="*/ 0 w 3090671"/>
                <a:gd name="connsiteY16" fmla="*/ 662653 h 1333500"/>
                <a:gd name="connsiteX17" fmla="*/ 28818 w 3090671"/>
                <a:gd name="connsiteY17" fmla="*/ 594299 h 1333500"/>
                <a:gd name="connsiteX18" fmla="*/ 1353308 w 3090671"/>
                <a:gd name="connsiteY18" fmla="*/ 0 h 1333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090671" h="1333500">
                  <a:moveTo>
                    <a:pt x="1353308" y="0"/>
                  </a:moveTo>
                  <a:cubicBezTo>
                    <a:pt x="1897837" y="0"/>
                    <a:pt x="2369068" y="191401"/>
                    <a:pt x="2595999" y="469909"/>
                  </a:cubicBezTo>
                  <a:lnTo>
                    <a:pt x="2686294" y="506728"/>
                  </a:lnTo>
                  <a:cubicBezTo>
                    <a:pt x="2872381" y="528958"/>
                    <a:pt x="3018596" y="581718"/>
                    <a:pt x="3077101" y="648120"/>
                  </a:cubicBezTo>
                  <a:lnTo>
                    <a:pt x="3090671" y="666750"/>
                  </a:lnTo>
                  <a:lnTo>
                    <a:pt x="3077101" y="685380"/>
                  </a:lnTo>
                  <a:cubicBezTo>
                    <a:pt x="3018596" y="751783"/>
                    <a:pt x="2872381" y="804543"/>
                    <a:pt x="2686294" y="826773"/>
                  </a:cubicBezTo>
                  <a:lnTo>
                    <a:pt x="2595999" y="863591"/>
                  </a:lnTo>
                  <a:cubicBezTo>
                    <a:pt x="2369068" y="1142100"/>
                    <a:pt x="1897837" y="1333500"/>
                    <a:pt x="1353308" y="1333500"/>
                  </a:cubicBezTo>
                  <a:cubicBezTo>
                    <a:pt x="808779" y="1333500"/>
                    <a:pt x="337549" y="1142100"/>
                    <a:pt x="110618" y="863591"/>
                  </a:cubicBezTo>
                  <a:lnTo>
                    <a:pt x="46582" y="766214"/>
                  </a:lnTo>
                  <a:lnTo>
                    <a:pt x="102744" y="762296"/>
                  </a:lnTo>
                  <a:cubicBezTo>
                    <a:pt x="201480" y="752512"/>
                    <a:pt x="276387" y="738737"/>
                    <a:pt x="313851" y="722775"/>
                  </a:cubicBezTo>
                  <a:lnTo>
                    <a:pt x="326885" y="716058"/>
                  </a:lnTo>
                  <a:lnTo>
                    <a:pt x="313851" y="709341"/>
                  </a:lnTo>
                  <a:cubicBezTo>
                    <a:pt x="276387" y="693380"/>
                    <a:pt x="201480" y="679605"/>
                    <a:pt x="102744" y="669820"/>
                  </a:cubicBezTo>
                  <a:lnTo>
                    <a:pt x="0" y="662653"/>
                  </a:lnTo>
                  <a:lnTo>
                    <a:pt x="28818" y="594299"/>
                  </a:lnTo>
                  <a:cubicBezTo>
                    <a:pt x="204407" y="249993"/>
                    <a:pt x="730989" y="0"/>
                    <a:pt x="1353308" y="0"/>
                  </a:cubicBezTo>
                  <a:close/>
                </a:path>
              </a:pathLst>
            </a:custGeom>
            <a:gradFill>
              <a:gsLst>
                <a:gs pos="100000">
                  <a:sysClr val="window" lastClr="FFFFFF">
                    <a:lumMod val="50000"/>
                  </a:sysClr>
                </a:gs>
                <a:gs pos="77000">
                  <a:sysClr val="window" lastClr="FFFFFF">
                    <a:lumMod val="85000"/>
                  </a:sysClr>
                </a:gs>
                <a:gs pos="17000">
                  <a:srgbClr val="002060"/>
                </a:gs>
                <a:gs pos="55000">
                  <a:sysClr val="window" lastClr="FFFFFF"/>
                </a:gs>
                <a:gs pos="38000">
                  <a:sysClr val="window" lastClr="FFFFFF">
                    <a:lumMod val="85000"/>
                  </a:sysClr>
                </a:gs>
              </a:gsLst>
              <a:lin ang="5400000" scaled="1"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08" name="月 207">
              <a:extLst>
                <a:ext uri="{FF2B5EF4-FFF2-40B4-BE49-F238E27FC236}">
                  <a16:creationId xmlns:a16="http://schemas.microsoft.com/office/drawing/2014/main" id="{456859DF-B8E8-4E82-AEE7-93ADC1ACA195}"/>
                </a:ext>
              </a:extLst>
            </p:cNvPr>
            <p:cNvSpPr/>
            <p:nvPr/>
          </p:nvSpPr>
          <p:spPr>
            <a:xfrm rot="10800000">
              <a:off x="4014784" y="3895723"/>
              <a:ext cx="204789" cy="866157"/>
            </a:xfrm>
            <a:prstGeom prst="moon">
              <a:avLst>
                <a:gd name="adj" fmla="val 28964"/>
              </a:avLst>
            </a:prstGeom>
            <a:solidFill>
              <a:sysClr val="windowText" lastClr="000000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09" name="月 208">
              <a:extLst>
                <a:ext uri="{FF2B5EF4-FFF2-40B4-BE49-F238E27FC236}">
                  <a16:creationId xmlns:a16="http://schemas.microsoft.com/office/drawing/2014/main" id="{69AA2560-AD8A-44BC-8BAE-71E375B711C7}"/>
                </a:ext>
              </a:extLst>
            </p:cNvPr>
            <p:cNvSpPr/>
            <p:nvPr/>
          </p:nvSpPr>
          <p:spPr>
            <a:xfrm rot="12210292">
              <a:off x="3818285" y="4301342"/>
              <a:ext cx="117486" cy="383814"/>
            </a:xfrm>
            <a:prstGeom prst="moon">
              <a:avLst>
                <a:gd name="adj" fmla="val 43995"/>
              </a:avLst>
            </a:prstGeom>
            <a:solidFill>
              <a:sysClr val="windowText" lastClr="000000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210" name="グループ化 209">
              <a:extLst>
                <a:ext uri="{FF2B5EF4-FFF2-40B4-BE49-F238E27FC236}">
                  <a16:creationId xmlns:a16="http://schemas.microsoft.com/office/drawing/2014/main" id="{D51C366F-137A-4FF4-9DCA-1C39E651FDF8}"/>
                </a:ext>
              </a:extLst>
            </p:cNvPr>
            <p:cNvGrpSpPr/>
            <p:nvPr/>
          </p:nvGrpSpPr>
          <p:grpSpPr>
            <a:xfrm>
              <a:off x="3456892" y="3867858"/>
              <a:ext cx="255081" cy="255081"/>
              <a:chOff x="2401878" y="3076048"/>
              <a:chExt cx="284810" cy="284810"/>
            </a:xfrm>
          </p:grpSpPr>
          <p:sp>
            <p:nvSpPr>
              <p:cNvPr id="214" name="楕円 213">
                <a:extLst>
                  <a:ext uri="{FF2B5EF4-FFF2-40B4-BE49-F238E27FC236}">
                    <a16:creationId xmlns:a16="http://schemas.microsoft.com/office/drawing/2014/main" id="{11E81E2D-2EED-4A0C-B4AA-5618CD85737F}"/>
                  </a:ext>
                </a:extLst>
              </p:cNvPr>
              <p:cNvSpPr/>
              <p:nvPr/>
            </p:nvSpPr>
            <p:spPr>
              <a:xfrm>
                <a:off x="2401878" y="3076048"/>
                <a:ext cx="284810" cy="284810"/>
              </a:xfrm>
              <a:prstGeom prst="ellipse">
                <a:avLst/>
              </a:prstGeom>
              <a:solidFill>
                <a:sysClr val="window" lastClr="FFFFFF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15" name="楕円 214">
                <a:extLst>
                  <a:ext uri="{FF2B5EF4-FFF2-40B4-BE49-F238E27FC236}">
                    <a16:creationId xmlns:a16="http://schemas.microsoft.com/office/drawing/2014/main" id="{3E394DDD-F224-4457-8C43-954DD9E46AFB}"/>
                  </a:ext>
                </a:extLst>
              </p:cNvPr>
              <p:cNvSpPr/>
              <p:nvPr/>
            </p:nvSpPr>
            <p:spPr>
              <a:xfrm>
                <a:off x="2436227" y="3134352"/>
                <a:ext cx="176029" cy="176027"/>
              </a:xfrm>
              <a:prstGeom prst="ellipse">
                <a:avLst/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211" name="フリーフォーム: 図形 210">
              <a:extLst>
                <a:ext uri="{FF2B5EF4-FFF2-40B4-BE49-F238E27FC236}">
                  <a16:creationId xmlns:a16="http://schemas.microsoft.com/office/drawing/2014/main" id="{081867DD-FFBE-463D-92BB-8AF04819F012}"/>
                </a:ext>
              </a:extLst>
            </p:cNvPr>
            <p:cNvSpPr/>
            <p:nvPr/>
          </p:nvSpPr>
          <p:spPr>
            <a:xfrm rot="20858014">
              <a:off x="4508748" y="4086787"/>
              <a:ext cx="1186194" cy="539256"/>
            </a:xfrm>
            <a:custGeom>
              <a:avLst/>
              <a:gdLst>
                <a:gd name="connsiteX0" fmla="*/ 1318025 w 1318025"/>
                <a:gd name="connsiteY0" fmla="*/ 406469 h 579970"/>
                <a:gd name="connsiteX1" fmla="*/ 1280836 w 1318025"/>
                <a:gd name="connsiteY1" fmla="*/ 439550 h 579970"/>
                <a:gd name="connsiteX2" fmla="*/ 513628 w 1318025"/>
                <a:gd name="connsiteY2" fmla="*/ 579970 h 579970"/>
                <a:gd name="connsiteX3" fmla="*/ 48090 w 1318025"/>
                <a:gd name="connsiteY3" fmla="*/ 540705 h 579970"/>
                <a:gd name="connsiteX4" fmla="*/ 0 w 1318025"/>
                <a:gd name="connsiteY4" fmla="*/ 529748 h 579970"/>
                <a:gd name="connsiteX5" fmla="*/ 141693 w 1318025"/>
                <a:gd name="connsiteY5" fmla="*/ 539344 h 579970"/>
                <a:gd name="connsiteX6" fmla="*/ 354091 w 1318025"/>
                <a:gd name="connsiteY6" fmla="*/ 544015 h 579970"/>
                <a:gd name="connsiteX7" fmla="*/ 1228007 w 1318025"/>
                <a:gd name="connsiteY7" fmla="*/ 442649 h 579970"/>
                <a:gd name="connsiteX8" fmla="*/ 1310686 w 1318025"/>
                <a:gd name="connsiteY8" fmla="*/ 351370 h 579970"/>
                <a:gd name="connsiteX9" fmla="*/ 1279463 w 1318025"/>
                <a:gd name="connsiteY9" fmla="*/ 364332 h 579970"/>
                <a:gd name="connsiteX10" fmla="*/ 660199 w 1318025"/>
                <a:gd name="connsiteY10" fmla="*/ 438528 h 579970"/>
                <a:gd name="connsiteX11" fmla="*/ 40935 w 1318025"/>
                <a:gd name="connsiteY11" fmla="*/ 364332 h 579970"/>
                <a:gd name="connsiteX12" fmla="*/ 33147 w 1318025"/>
                <a:gd name="connsiteY12" fmla="*/ 361099 h 579970"/>
                <a:gd name="connsiteX13" fmla="*/ 154991 w 1318025"/>
                <a:gd name="connsiteY13" fmla="*/ 380231 h 579970"/>
                <a:gd name="connsiteX14" fmla="*/ 649386 w 1318025"/>
                <a:gd name="connsiteY14" fmla="*/ 408972 h 579970"/>
                <a:gd name="connsiteX15" fmla="*/ 1274649 w 1318025"/>
                <a:gd name="connsiteY15" fmla="*/ 359682 h 579970"/>
                <a:gd name="connsiteX16" fmla="*/ 1250807 w 1318025"/>
                <a:gd name="connsiteY16" fmla="*/ 205726 h 579970"/>
                <a:gd name="connsiteX17" fmla="*/ 1194956 w 1318025"/>
                <a:gd name="connsiteY17" fmla="*/ 223732 h 579970"/>
                <a:gd name="connsiteX18" fmla="*/ 669379 w 1318025"/>
                <a:gd name="connsiteY18" fmla="*/ 281640 h 579970"/>
                <a:gd name="connsiteX19" fmla="*/ 143802 w 1318025"/>
                <a:gd name="connsiteY19" fmla="*/ 223732 h 579970"/>
                <a:gd name="connsiteX20" fmla="*/ 81946 w 1318025"/>
                <a:gd name="connsiteY20" fmla="*/ 203791 h 579970"/>
                <a:gd name="connsiteX21" fmla="*/ 152783 w 1318025"/>
                <a:gd name="connsiteY21" fmla="*/ 216237 h 579970"/>
                <a:gd name="connsiteX22" fmla="*/ 671885 w 1318025"/>
                <a:gd name="connsiteY22" fmla="*/ 250002 h 579970"/>
                <a:gd name="connsiteX23" fmla="*/ 1190988 w 1318025"/>
                <a:gd name="connsiteY23" fmla="*/ 216236 h 579970"/>
                <a:gd name="connsiteX24" fmla="*/ 693645 w 1318025"/>
                <a:gd name="connsiteY24" fmla="*/ 51340 h 579970"/>
                <a:gd name="connsiteX25" fmla="*/ 1303379 w 1318025"/>
                <a:gd name="connsiteY25" fmla="*/ 146144 h 579970"/>
                <a:gd name="connsiteX26" fmla="*/ 1306870 w 1318025"/>
                <a:gd name="connsiteY26" fmla="*/ 147531 h 579970"/>
                <a:gd name="connsiteX27" fmla="*/ 1303151 w 1318025"/>
                <a:gd name="connsiteY27" fmla="*/ 148057 h 579970"/>
                <a:gd name="connsiteX28" fmla="*/ 688229 w 1318025"/>
                <a:gd name="connsiteY28" fmla="*/ 96737 h 579970"/>
                <a:gd name="connsiteX29" fmla="*/ 78496 w 1318025"/>
                <a:gd name="connsiteY29" fmla="*/ 1933 h 579970"/>
                <a:gd name="connsiteX30" fmla="*/ 75005 w 1318025"/>
                <a:gd name="connsiteY30" fmla="*/ 547 h 579970"/>
                <a:gd name="connsiteX31" fmla="*/ 78724 w 1318025"/>
                <a:gd name="connsiteY31" fmla="*/ 20 h 579970"/>
                <a:gd name="connsiteX32" fmla="*/ 693645 w 1318025"/>
                <a:gd name="connsiteY32" fmla="*/ 51340 h 579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1318025" h="579970">
                  <a:moveTo>
                    <a:pt x="1318025" y="406469"/>
                  </a:moveTo>
                  <a:lnTo>
                    <a:pt x="1280836" y="439550"/>
                  </a:lnTo>
                  <a:cubicBezTo>
                    <a:pt x="1154434" y="522069"/>
                    <a:pt x="858519" y="579970"/>
                    <a:pt x="513628" y="579970"/>
                  </a:cubicBezTo>
                  <a:cubicBezTo>
                    <a:pt x="341182" y="579970"/>
                    <a:pt x="180981" y="565495"/>
                    <a:pt x="48090" y="540705"/>
                  </a:cubicBezTo>
                  <a:lnTo>
                    <a:pt x="0" y="529748"/>
                  </a:lnTo>
                  <a:lnTo>
                    <a:pt x="141693" y="539344"/>
                  </a:lnTo>
                  <a:cubicBezTo>
                    <a:pt x="210299" y="542407"/>
                    <a:pt x="281334" y="544015"/>
                    <a:pt x="354091" y="544015"/>
                  </a:cubicBezTo>
                  <a:cubicBezTo>
                    <a:pt x="717876" y="544015"/>
                    <a:pt x="1038612" y="503806"/>
                    <a:pt x="1228007" y="442649"/>
                  </a:cubicBezTo>
                  <a:close/>
                  <a:moveTo>
                    <a:pt x="1310686" y="351370"/>
                  </a:moveTo>
                  <a:lnTo>
                    <a:pt x="1279463" y="364332"/>
                  </a:lnTo>
                  <a:cubicBezTo>
                    <a:pt x="1145256" y="409097"/>
                    <a:pt x="917980" y="438528"/>
                    <a:pt x="660199" y="438528"/>
                  </a:cubicBezTo>
                  <a:cubicBezTo>
                    <a:pt x="402418" y="438528"/>
                    <a:pt x="175142" y="409097"/>
                    <a:pt x="40935" y="364332"/>
                  </a:cubicBezTo>
                  <a:lnTo>
                    <a:pt x="33147" y="361099"/>
                  </a:lnTo>
                  <a:lnTo>
                    <a:pt x="154991" y="380231"/>
                  </a:lnTo>
                  <a:cubicBezTo>
                    <a:pt x="296119" y="398376"/>
                    <a:pt x="466252" y="408971"/>
                    <a:pt x="649386" y="408972"/>
                  </a:cubicBezTo>
                  <a:cubicBezTo>
                    <a:pt x="893567" y="408972"/>
                    <a:pt x="1114631" y="390136"/>
                    <a:pt x="1274649" y="359682"/>
                  </a:cubicBezTo>
                  <a:close/>
                  <a:moveTo>
                    <a:pt x="1250807" y="205726"/>
                  </a:moveTo>
                  <a:lnTo>
                    <a:pt x="1194956" y="223732"/>
                  </a:lnTo>
                  <a:cubicBezTo>
                    <a:pt x="1060449" y="259510"/>
                    <a:pt x="874629" y="281640"/>
                    <a:pt x="669379" y="281640"/>
                  </a:cubicBezTo>
                  <a:cubicBezTo>
                    <a:pt x="464129" y="281640"/>
                    <a:pt x="278309" y="259511"/>
                    <a:pt x="143802" y="223732"/>
                  </a:cubicBezTo>
                  <a:lnTo>
                    <a:pt x="81946" y="203791"/>
                  </a:lnTo>
                  <a:lnTo>
                    <a:pt x="152783" y="216237"/>
                  </a:lnTo>
                  <a:cubicBezTo>
                    <a:pt x="300964" y="237554"/>
                    <a:pt x="479598" y="250002"/>
                    <a:pt x="671885" y="250002"/>
                  </a:cubicBezTo>
                  <a:cubicBezTo>
                    <a:pt x="864173" y="250002"/>
                    <a:pt x="1042807" y="237554"/>
                    <a:pt x="1190988" y="216236"/>
                  </a:cubicBezTo>
                  <a:close/>
                  <a:moveTo>
                    <a:pt x="693645" y="51340"/>
                  </a:moveTo>
                  <a:cubicBezTo>
                    <a:pt x="968912" y="84184"/>
                    <a:pt x="1204019" y="121330"/>
                    <a:pt x="1303379" y="146144"/>
                  </a:cubicBezTo>
                  <a:lnTo>
                    <a:pt x="1306870" y="147531"/>
                  </a:lnTo>
                  <a:lnTo>
                    <a:pt x="1303151" y="148057"/>
                  </a:lnTo>
                  <a:cubicBezTo>
                    <a:pt x="1200742" y="148797"/>
                    <a:pt x="963496" y="129581"/>
                    <a:pt x="688229" y="96737"/>
                  </a:cubicBezTo>
                  <a:cubicBezTo>
                    <a:pt x="412963" y="63893"/>
                    <a:pt x="177855" y="26747"/>
                    <a:pt x="78496" y="1933"/>
                  </a:cubicBezTo>
                  <a:lnTo>
                    <a:pt x="75005" y="547"/>
                  </a:lnTo>
                  <a:lnTo>
                    <a:pt x="78724" y="20"/>
                  </a:lnTo>
                  <a:cubicBezTo>
                    <a:pt x="181132" y="-719"/>
                    <a:pt x="418379" y="18496"/>
                    <a:pt x="693645" y="51340"/>
                  </a:cubicBezTo>
                  <a:close/>
                </a:path>
              </a:pathLst>
            </a:custGeom>
            <a:solidFill>
              <a:srgbClr val="000000">
                <a:alpha val="4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12" name="フリーフォーム: 図形 211">
              <a:extLst>
                <a:ext uri="{FF2B5EF4-FFF2-40B4-BE49-F238E27FC236}">
                  <a16:creationId xmlns:a16="http://schemas.microsoft.com/office/drawing/2014/main" id="{1A01FDD3-73E1-44A8-9320-7D0BC0BD9985}"/>
                </a:ext>
              </a:extLst>
            </p:cNvPr>
            <p:cNvSpPr/>
            <p:nvPr/>
          </p:nvSpPr>
          <p:spPr>
            <a:xfrm rot="21071232">
              <a:off x="4300095" y="4155587"/>
              <a:ext cx="679996" cy="301259"/>
            </a:xfrm>
            <a:custGeom>
              <a:avLst/>
              <a:gdLst>
                <a:gd name="connsiteX0" fmla="*/ 547132 w 585328"/>
                <a:gd name="connsiteY0" fmla="*/ 3631 h 241381"/>
                <a:gd name="connsiteX1" fmla="*/ 585328 w 585328"/>
                <a:gd name="connsiteY1" fmla="*/ 21624 h 241381"/>
                <a:gd name="connsiteX2" fmla="*/ 177142 w 585328"/>
                <a:gd name="connsiteY2" fmla="*/ 240611 h 241381"/>
                <a:gd name="connsiteX3" fmla="*/ 87018 w 585328"/>
                <a:gd name="connsiteY3" fmla="*/ 227492 h 241381"/>
                <a:gd name="connsiteX4" fmla="*/ 3498 w 585328"/>
                <a:gd name="connsiteY4" fmla="*/ 186736 h 241381"/>
                <a:gd name="connsiteX5" fmla="*/ 12110 w 585328"/>
                <a:gd name="connsiteY5" fmla="*/ 177727 h 241381"/>
                <a:gd name="connsiteX6" fmla="*/ 26987 w 585328"/>
                <a:gd name="connsiteY6" fmla="*/ 138170 h 241381"/>
                <a:gd name="connsiteX7" fmla="*/ 6677 w 585328"/>
                <a:gd name="connsiteY7" fmla="*/ 58972 h 241381"/>
                <a:gd name="connsiteX8" fmla="*/ 0 w 585328"/>
                <a:gd name="connsiteY8" fmla="*/ 52980 h 241381"/>
                <a:gd name="connsiteX9" fmla="*/ 38118 w 585328"/>
                <a:gd name="connsiteY9" fmla="*/ 43259 h 241381"/>
                <a:gd name="connsiteX10" fmla="*/ 239955 w 585328"/>
                <a:gd name="connsiteY10" fmla="*/ 14670 h 241381"/>
                <a:gd name="connsiteX11" fmla="*/ 547132 w 585328"/>
                <a:gd name="connsiteY11" fmla="*/ 3631 h 2413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585328" h="241381">
                  <a:moveTo>
                    <a:pt x="547132" y="3631"/>
                  </a:moveTo>
                  <a:cubicBezTo>
                    <a:pt x="570751" y="6888"/>
                    <a:pt x="585328" y="12574"/>
                    <a:pt x="585328" y="21624"/>
                  </a:cubicBezTo>
                  <a:cubicBezTo>
                    <a:pt x="585328" y="57821"/>
                    <a:pt x="289275" y="228987"/>
                    <a:pt x="177142" y="240611"/>
                  </a:cubicBezTo>
                  <a:cubicBezTo>
                    <a:pt x="149109" y="243518"/>
                    <a:pt x="117899" y="237997"/>
                    <a:pt x="87018" y="227492"/>
                  </a:cubicBezTo>
                  <a:lnTo>
                    <a:pt x="3498" y="186736"/>
                  </a:lnTo>
                  <a:lnTo>
                    <a:pt x="12110" y="177727"/>
                  </a:lnTo>
                  <a:cubicBezTo>
                    <a:pt x="19557" y="166015"/>
                    <a:pt x="24739" y="152671"/>
                    <a:pt x="26987" y="138170"/>
                  </a:cubicBezTo>
                  <a:cubicBezTo>
                    <a:pt x="31483" y="109168"/>
                    <a:pt x="23393" y="81026"/>
                    <a:pt x="6677" y="58972"/>
                  </a:cubicBezTo>
                  <a:lnTo>
                    <a:pt x="0" y="52980"/>
                  </a:lnTo>
                  <a:lnTo>
                    <a:pt x="38118" y="43259"/>
                  </a:lnTo>
                  <a:cubicBezTo>
                    <a:pt x="104649" y="30244"/>
                    <a:pt x="183889" y="20483"/>
                    <a:pt x="239955" y="14670"/>
                  </a:cubicBezTo>
                  <a:cubicBezTo>
                    <a:pt x="324055" y="5951"/>
                    <a:pt x="476277" y="-6139"/>
                    <a:pt x="547132" y="3631"/>
                  </a:cubicBezTo>
                  <a:close/>
                </a:path>
              </a:pathLst>
            </a:custGeom>
            <a:pattFill prst="dkHorz">
              <a:fgClr>
                <a:srgbClr val="4472C4"/>
              </a:fgClr>
              <a:bgClr>
                <a:sysClr val="window" lastClr="FFFFFF">
                  <a:lumMod val="65000"/>
                </a:sysClr>
              </a:bgClr>
            </a:patt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13" name="フリーフォーム: 図形 212">
              <a:extLst>
                <a:ext uri="{FF2B5EF4-FFF2-40B4-BE49-F238E27FC236}">
                  <a16:creationId xmlns:a16="http://schemas.microsoft.com/office/drawing/2014/main" id="{A6F5F166-67B4-46D4-A4FB-526728899487}"/>
                </a:ext>
              </a:extLst>
            </p:cNvPr>
            <p:cNvSpPr/>
            <p:nvPr/>
          </p:nvSpPr>
          <p:spPr>
            <a:xfrm>
              <a:off x="4250607" y="4261413"/>
              <a:ext cx="135060" cy="212560"/>
            </a:xfrm>
            <a:custGeom>
              <a:avLst/>
              <a:gdLst>
                <a:gd name="connsiteX0" fmla="*/ 35167 w 182805"/>
                <a:gd name="connsiteY0" fmla="*/ 0 h 285420"/>
                <a:gd name="connsiteX1" fmla="*/ 182805 w 182805"/>
                <a:gd name="connsiteY1" fmla="*/ 142710 h 285420"/>
                <a:gd name="connsiteX2" fmla="*/ 35167 w 182805"/>
                <a:gd name="connsiteY2" fmla="*/ 285420 h 285420"/>
                <a:gd name="connsiteX3" fmla="*/ 0 w 182805"/>
                <a:gd name="connsiteY3" fmla="*/ 278557 h 285420"/>
                <a:gd name="connsiteX4" fmla="*/ 1450 w 182805"/>
                <a:gd name="connsiteY4" fmla="*/ 277297 h 285420"/>
                <a:gd name="connsiteX5" fmla="*/ 44692 w 182805"/>
                <a:gd name="connsiteY5" fmla="*/ 142710 h 285420"/>
                <a:gd name="connsiteX6" fmla="*/ 1450 w 182805"/>
                <a:gd name="connsiteY6" fmla="*/ 8123 h 285420"/>
                <a:gd name="connsiteX7" fmla="*/ 0 w 182805"/>
                <a:gd name="connsiteY7" fmla="*/ 6863 h 285420"/>
                <a:gd name="connsiteX0" fmla="*/ 44692 w 182805"/>
                <a:gd name="connsiteY0" fmla="*/ 142710 h 285420"/>
                <a:gd name="connsiteX1" fmla="*/ 1450 w 182805"/>
                <a:gd name="connsiteY1" fmla="*/ 8123 h 285420"/>
                <a:gd name="connsiteX2" fmla="*/ 0 w 182805"/>
                <a:gd name="connsiteY2" fmla="*/ 6863 h 285420"/>
                <a:gd name="connsiteX3" fmla="*/ 35167 w 182805"/>
                <a:gd name="connsiteY3" fmla="*/ 0 h 285420"/>
                <a:gd name="connsiteX4" fmla="*/ 182805 w 182805"/>
                <a:gd name="connsiteY4" fmla="*/ 142710 h 285420"/>
                <a:gd name="connsiteX5" fmla="*/ 35167 w 182805"/>
                <a:gd name="connsiteY5" fmla="*/ 285420 h 285420"/>
                <a:gd name="connsiteX6" fmla="*/ 0 w 182805"/>
                <a:gd name="connsiteY6" fmla="*/ 278557 h 285420"/>
                <a:gd name="connsiteX7" fmla="*/ 1450 w 182805"/>
                <a:gd name="connsiteY7" fmla="*/ 277297 h 285420"/>
                <a:gd name="connsiteX8" fmla="*/ 136132 w 182805"/>
                <a:gd name="connsiteY8" fmla="*/ 234150 h 285420"/>
                <a:gd name="connsiteX0" fmla="*/ 44692 w 182805"/>
                <a:gd name="connsiteY0" fmla="*/ 142710 h 285420"/>
                <a:gd name="connsiteX1" fmla="*/ 1450 w 182805"/>
                <a:gd name="connsiteY1" fmla="*/ 8123 h 285420"/>
                <a:gd name="connsiteX2" fmla="*/ 0 w 182805"/>
                <a:gd name="connsiteY2" fmla="*/ 6863 h 285420"/>
                <a:gd name="connsiteX3" fmla="*/ 35167 w 182805"/>
                <a:gd name="connsiteY3" fmla="*/ 0 h 285420"/>
                <a:gd name="connsiteX4" fmla="*/ 182805 w 182805"/>
                <a:gd name="connsiteY4" fmla="*/ 142710 h 285420"/>
                <a:gd name="connsiteX5" fmla="*/ 35167 w 182805"/>
                <a:gd name="connsiteY5" fmla="*/ 285420 h 285420"/>
                <a:gd name="connsiteX6" fmla="*/ 0 w 182805"/>
                <a:gd name="connsiteY6" fmla="*/ 278557 h 285420"/>
                <a:gd name="connsiteX7" fmla="*/ 1450 w 182805"/>
                <a:gd name="connsiteY7" fmla="*/ 277297 h 285420"/>
                <a:gd name="connsiteX0" fmla="*/ 1450 w 182805"/>
                <a:gd name="connsiteY0" fmla="*/ 8123 h 285420"/>
                <a:gd name="connsiteX1" fmla="*/ 0 w 182805"/>
                <a:gd name="connsiteY1" fmla="*/ 6863 h 285420"/>
                <a:gd name="connsiteX2" fmla="*/ 35167 w 182805"/>
                <a:gd name="connsiteY2" fmla="*/ 0 h 285420"/>
                <a:gd name="connsiteX3" fmla="*/ 182805 w 182805"/>
                <a:gd name="connsiteY3" fmla="*/ 142710 h 285420"/>
                <a:gd name="connsiteX4" fmla="*/ 35167 w 182805"/>
                <a:gd name="connsiteY4" fmla="*/ 285420 h 285420"/>
                <a:gd name="connsiteX5" fmla="*/ 0 w 182805"/>
                <a:gd name="connsiteY5" fmla="*/ 278557 h 285420"/>
                <a:gd name="connsiteX6" fmla="*/ 1450 w 182805"/>
                <a:gd name="connsiteY6" fmla="*/ 277297 h 285420"/>
                <a:gd name="connsiteX0" fmla="*/ 1450 w 182805"/>
                <a:gd name="connsiteY0" fmla="*/ 8123 h 285420"/>
                <a:gd name="connsiteX1" fmla="*/ 35167 w 182805"/>
                <a:gd name="connsiteY1" fmla="*/ 0 h 285420"/>
                <a:gd name="connsiteX2" fmla="*/ 182805 w 182805"/>
                <a:gd name="connsiteY2" fmla="*/ 142710 h 285420"/>
                <a:gd name="connsiteX3" fmla="*/ 35167 w 182805"/>
                <a:gd name="connsiteY3" fmla="*/ 285420 h 285420"/>
                <a:gd name="connsiteX4" fmla="*/ 0 w 182805"/>
                <a:gd name="connsiteY4" fmla="*/ 278557 h 285420"/>
                <a:gd name="connsiteX5" fmla="*/ 1450 w 182805"/>
                <a:gd name="connsiteY5" fmla="*/ 277297 h 285420"/>
                <a:gd name="connsiteX0" fmla="*/ 1450 w 182805"/>
                <a:gd name="connsiteY0" fmla="*/ 8123 h 285420"/>
                <a:gd name="connsiteX1" fmla="*/ 35167 w 182805"/>
                <a:gd name="connsiteY1" fmla="*/ 0 h 285420"/>
                <a:gd name="connsiteX2" fmla="*/ 182805 w 182805"/>
                <a:gd name="connsiteY2" fmla="*/ 142710 h 285420"/>
                <a:gd name="connsiteX3" fmla="*/ 35167 w 182805"/>
                <a:gd name="connsiteY3" fmla="*/ 285420 h 285420"/>
                <a:gd name="connsiteX4" fmla="*/ 0 w 182805"/>
                <a:gd name="connsiteY4" fmla="*/ 278557 h 285420"/>
                <a:gd name="connsiteX0" fmla="*/ 0 w 181355"/>
                <a:gd name="connsiteY0" fmla="*/ 8123 h 285420"/>
                <a:gd name="connsiteX1" fmla="*/ 33717 w 181355"/>
                <a:gd name="connsiteY1" fmla="*/ 0 h 285420"/>
                <a:gd name="connsiteX2" fmla="*/ 181355 w 181355"/>
                <a:gd name="connsiteY2" fmla="*/ 142710 h 285420"/>
                <a:gd name="connsiteX3" fmla="*/ 33717 w 181355"/>
                <a:gd name="connsiteY3" fmla="*/ 285420 h 2854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1355" h="285420">
                  <a:moveTo>
                    <a:pt x="0" y="8123"/>
                  </a:moveTo>
                  <a:lnTo>
                    <a:pt x="33717" y="0"/>
                  </a:lnTo>
                  <a:cubicBezTo>
                    <a:pt x="115255" y="0"/>
                    <a:pt x="181355" y="63893"/>
                    <a:pt x="181355" y="142710"/>
                  </a:cubicBezTo>
                  <a:cubicBezTo>
                    <a:pt x="181355" y="221527"/>
                    <a:pt x="115255" y="285420"/>
                    <a:pt x="33717" y="285420"/>
                  </a:cubicBezTo>
                </a:path>
              </a:pathLst>
            </a:custGeom>
            <a:solidFill>
              <a:sysClr val="window" lastClr="FFFFFF">
                <a:lumMod val="85000"/>
              </a:sys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</p:grpSp>
      <p:sp>
        <p:nvSpPr>
          <p:cNvPr id="216" name="テキスト ボックス 215">
            <a:extLst>
              <a:ext uri="{FF2B5EF4-FFF2-40B4-BE49-F238E27FC236}">
                <a16:creationId xmlns:a16="http://schemas.microsoft.com/office/drawing/2014/main" id="{1D77C0CC-4003-4896-AD9A-C0831C7DC5A5}"/>
              </a:ext>
            </a:extLst>
          </p:cNvPr>
          <p:cNvSpPr txBox="1"/>
          <p:nvPr/>
        </p:nvSpPr>
        <p:spPr>
          <a:xfrm>
            <a:off x="4764605" y="4571884"/>
            <a:ext cx="121058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土佐カツオ</a:t>
            </a:r>
            <a:endParaRPr lang="en-US" altLang="ja-JP" sz="1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17" name="正方形/長方形 216">
            <a:extLst>
              <a:ext uri="{FF2B5EF4-FFF2-40B4-BE49-F238E27FC236}">
                <a16:creationId xmlns:a16="http://schemas.microsoft.com/office/drawing/2014/main" id="{6B8D8956-B263-4BA2-A999-9BB86CA2310F}"/>
              </a:ext>
            </a:extLst>
          </p:cNvPr>
          <p:cNvSpPr/>
          <p:nvPr/>
        </p:nvSpPr>
        <p:spPr>
          <a:xfrm rot="20700000">
            <a:off x="5298246" y="3400493"/>
            <a:ext cx="1261885" cy="24622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/>
            <a:r>
              <a:rPr lang="ja-JP" altLang="en-US" sz="1000" b="1" spc="50" dirty="0">
                <a:ln w="11430"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カツオの一本釣り</a:t>
            </a:r>
          </a:p>
        </p:txBody>
      </p:sp>
      <p:grpSp>
        <p:nvGrpSpPr>
          <p:cNvPr id="218" name="グループ化 217">
            <a:extLst>
              <a:ext uri="{FF2B5EF4-FFF2-40B4-BE49-F238E27FC236}">
                <a16:creationId xmlns:a16="http://schemas.microsoft.com/office/drawing/2014/main" id="{1938F14F-2A29-438C-8321-F76732E1F084}"/>
              </a:ext>
            </a:extLst>
          </p:cNvPr>
          <p:cNvGrpSpPr/>
          <p:nvPr/>
        </p:nvGrpSpPr>
        <p:grpSpPr>
          <a:xfrm>
            <a:off x="185517" y="4508079"/>
            <a:ext cx="1763235" cy="1244621"/>
            <a:chOff x="1334888" y="2309937"/>
            <a:chExt cx="4042540" cy="2983032"/>
          </a:xfrm>
        </p:grpSpPr>
        <p:sp>
          <p:nvSpPr>
            <p:cNvPr id="219" name="楕円 218">
              <a:extLst>
                <a:ext uri="{FF2B5EF4-FFF2-40B4-BE49-F238E27FC236}">
                  <a16:creationId xmlns:a16="http://schemas.microsoft.com/office/drawing/2014/main" id="{22B5529E-1245-429D-92B5-B46A4A171D04}"/>
                </a:ext>
              </a:extLst>
            </p:cNvPr>
            <p:cNvSpPr/>
            <p:nvPr/>
          </p:nvSpPr>
          <p:spPr>
            <a:xfrm>
              <a:off x="1390403" y="2309937"/>
              <a:ext cx="3905086" cy="2983032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220" name="グループ化 219">
              <a:extLst>
                <a:ext uri="{FF2B5EF4-FFF2-40B4-BE49-F238E27FC236}">
                  <a16:creationId xmlns:a16="http://schemas.microsoft.com/office/drawing/2014/main" id="{8EFE9686-8C37-4927-AF7C-4EE423009CA8}"/>
                </a:ext>
              </a:extLst>
            </p:cNvPr>
            <p:cNvGrpSpPr/>
            <p:nvPr/>
          </p:nvGrpSpPr>
          <p:grpSpPr>
            <a:xfrm>
              <a:off x="1334888" y="2347547"/>
              <a:ext cx="4042540" cy="2901448"/>
              <a:chOff x="1132665" y="235186"/>
              <a:chExt cx="8406678" cy="6033716"/>
            </a:xfrm>
          </p:grpSpPr>
          <p:grpSp>
            <p:nvGrpSpPr>
              <p:cNvPr id="226" name="グループ化 225">
                <a:extLst>
                  <a:ext uri="{FF2B5EF4-FFF2-40B4-BE49-F238E27FC236}">
                    <a16:creationId xmlns:a16="http://schemas.microsoft.com/office/drawing/2014/main" id="{E216BE0B-7465-4263-8507-3DA886D587BA}"/>
                  </a:ext>
                </a:extLst>
              </p:cNvPr>
              <p:cNvGrpSpPr/>
              <p:nvPr/>
            </p:nvGrpSpPr>
            <p:grpSpPr>
              <a:xfrm>
                <a:off x="1132665" y="842919"/>
                <a:ext cx="3820335" cy="3474104"/>
                <a:chOff x="2125467" y="1203404"/>
                <a:chExt cx="3820335" cy="3906172"/>
              </a:xfrm>
              <a:solidFill>
                <a:srgbClr val="FF99FF"/>
              </a:solidFill>
            </p:grpSpPr>
            <p:sp>
              <p:nvSpPr>
                <p:cNvPr id="459" name="月 458">
                  <a:extLst>
                    <a:ext uri="{FF2B5EF4-FFF2-40B4-BE49-F238E27FC236}">
                      <a16:creationId xmlns:a16="http://schemas.microsoft.com/office/drawing/2014/main" id="{EA772369-B408-4236-B697-8A0D0014AC16}"/>
                    </a:ext>
                  </a:extLst>
                </p:cNvPr>
                <p:cNvSpPr/>
                <p:nvPr/>
              </p:nvSpPr>
              <p:spPr>
                <a:xfrm rot="4500000">
                  <a:off x="2850115" y="2678666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60" name="月 459">
                  <a:extLst>
                    <a:ext uri="{FF2B5EF4-FFF2-40B4-BE49-F238E27FC236}">
                      <a16:creationId xmlns:a16="http://schemas.microsoft.com/office/drawing/2014/main" id="{CA0E374A-07EC-43CF-9481-9EBCE97EC3E7}"/>
                    </a:ext>
                  </a:extLst>
                </p:cNvPr>
                <p:cNvSpPr/>
                <p:nvPr/>
              </p:nvSpPr>
              <p:spPr>
                <a:xfrm rot="9900000">
                  <a:off x="3701859" y="1203405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61" name="月 460">
                  <a:extLst>
                    <a:ext uri="{FF2B5EF4-FFF2-40B4-BE49-F238E27FC236}">
                      <a16:creationId xmlns:a16="http://schemas.microsoft.com/office/drawing/2014/main" id="{5BCBDAC5-6CC1-41B1-BB1F-058BACA4DD7B}"/>
                    </a:ext>
                  </a:extLst>
                </p:cNvPr>
                <p:cNvSpPr/>
                <p:nvPr/>
              </p:nvSpPr>
              <p:spPr>
                <a:xfrm rot="1800000">
                  <a:off x="3411345" y="3410075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62" name="月 461">
                  <a:extLst>
                    <a:ext uri="{FF2B5EF4-FFF2-40B4-BE49-F238E27FC236}">
                      <a16:creationId xmlns:a16="http://schemas.microsoft.com/office/drawing/2014/main" id="{314FB39A-7292-4022-ADBA-935C7E949D60}"/>
                    </a:ext>
                  </a:extLst>
                </p:cNvPr>
                <p:cNvSpPr/>
                <p:nvPr/>
              </p:nvSpPr>
              <p:spPr>
                <a:xfrm rot="7200000">
                  <a:off x="2970450" y="1764633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63" name="月 462">
                  <a:extLst>
                    <a:ext uri="{FF2B5EF4-FFF2-40B4-BE49-F238E27FC236}">
                      <a16:creationId xmlns:a16="http://schemas.microsoft.com/office/drawing/2014/main" id="{EF0570C4-90E6-41C2-AC14-75EAEFA8ADB3}"/>
                    </a:ext>
                  </a:extLst>
                </p:cNvPr>
                <p:cNvSpPr/>
                <p:nvPr/>
              </p:nvSpPr>
              <p:spPr>
                <a:xfrm rot="3600000">
                  <a:off x="2970450" y="2969180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64" name="月 463">
                  <a:extLst>
                    <a:ext uri="{FF2B5EF4-FFF2-40B4-BE49-F238E27FC236}">
                      <a16:creationId xmlns:a16="http://schemas.microsoft.com/office/drawing/2014/main" id="{371584D6-8BDF-4C46-8E18-DD25EFFC21BF}"/>
                    </a:ext>
                  </a:extLst>
                </p:cNvPr>
                <p:cNvSpPr/>
                <p:nvPr/>
              </p:nvSpPr>
              <p:spPr>
                <a:xfrm rot="9000000">
                  <a:off x="3411344" y="1323739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65" name="月 464">
                  <a:extLst>
                    <a:ext uri="{FF2B5EF4-FFF2-40B4-BE49-F238E27FC236}">
                      <a16:creationId xmlns:a16="http://schemas.microsoft.com/office/drawing/2014/main" id="{0D02228C-CC89-4CA2-AD35-E7F4B983831E}"/>
                    </a:ext>
                  </a:extLst>
                </p:cNvPr>
                <p:cNvSpPr/>
                <p:nvPr/>
              </p:nvSpPr>
              <p:spPr>
                <a:xfrm rot="6300000">
                  <a:off x="2850115" y="2055147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66" name="月 465">
                  <a:extLst>
                    <a:ext uri="{FF2B5EF4-FFF2-40B4-BE49-F238E27FC236}">
                      <a16:creationId xmlns:a16="http://schemas.microsoft.com/office/drawing/2014/main" id="{B4C32388-2B11-4BB4-94BF-766BA50DA0F1}"/>
                    </a:ext>
                  </a:extLst>
                </p:cNvPr>
                <p:cNvSpPr/>
                <p:nvPr/>
              </p:nvSpPr>
              <p:spPr>
                <a:xfrm rot="2700000">
                  <a:off x="3161874" y="3218650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67" name="月 466">
                  <a:extLst>
                    <a:ext uri="{FF2B5EF4-FFF2-40B4-BE49-F238E27FC236}">
                      <a16:creationId xmlns:a16="http://schemas.microsoft.com/office/drawing/2014/main" id="{AE794B1D-55EC-4AA3-B805-58E2197CA8F8}"/>
                    </a:ext>
                  </a:extLst>
                </p:cNvPr>
                <p:cNvSpPr/>
                <p:nvPr/>
              </p:nvSpPr>
              <p:spPr>
                <a:xfrm rot="8100000">
                  <a:off x="3161873" y="1515164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68" name="月 467">
                  <a:extLst>
                    <a:ext uri="{FF2B5EF4-FFF2-40B4-BE49-F238E27FC236}">
                      <a16:creationId xmlns:a16="http://schemas.microsoft.com/office/drawing/2014/main" id="{DB3D500D-B361-4BC8-8F65-7882DE9D4C53}"/>
                    </a:ext>
                  </a:extLst>
                </p:cNvPr>
                <p:cNvSpPr/>
                <p:nvPr/>
              </p:nvSpPr>
              <p:spPr>
                <a:xfrm rot="5400000">
                  <a:off x="2809070" y="2366907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69" name="月 468">
                  <a:extLst>
                    <a:ext uri="{FF2B5EF4-FFF2-40B4-BE49-F238E27FC236}">
                      <a16:creationId xmlns:a16="http://schemas.microsoft.com/office/drawing/2014/main" id="{52315413-B70F-425D-A7C4-ED3C966659EB}"/>
                    </a:ext>
                  </a:extLst>
                </p:cNvPr>
                <p:cNvSpPr/>
                <p:nvPr/>
              </p:nvSpPr>
              <p:spPr>
                <a:xfrm rot="4093622">
                  <a:off x="2893574" y="2814092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70" name="月 469">
                  <a:extLst>
                    <a:ext uri="{FF2B5EF4-FFF2-40B4-BE49-F238E27FC236}">
                      <a16:creationId xmlns:a16="http://schemas.microsoft.com/office/drawing/2014/main" id="{F2272751-C072-49A1-A858-D1EC6EA9839C}"/>
                    </a:ext>
                  </a:extLst>
                </p:cNvPr>
                <p:cNvSpPr/>
                <p:nvPr/>
              </p:nvSpPr>
              <p:spPr>
                <a:xfrm rot="9493622">
                  <a:off x="3565387" y="1248675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71" name="月 470">
                  <a:extLst>
                    <a:ext uri="{FF2B5EF4-FFF2-40B4-BE49-F238E27FC236}">
                      <a16:creationId xmlns:a16="http://schemas.microsoft.com/office/drawing/2014/main" id="{B3FDC3FF-8613-461D-AC41-1213D399BE99}"/>
                    </a:ext>
                  </a:extLst>
                </p:cNvPr>
                <p:cNvSpPr/>
                <p:nvPr/>
              </p:nvSpPr>
              <p:spPr>
                <a:xfrm rot="6793622">
                  <a:off x="2905272" y="1892246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72" name="月 471">
                  <a:extLst>
                    <a:ext uri="{FF2B5EF4-FFF2-40B4-BE49-F238E27FC236}">
                      <a16:creationId xmlns:a16="http://schemas.microsoft.com/office/drawing/2014/main" id="{BB002F0A-FE28-4C72-8C3B-C12F40A0496E}"/>
                    </a:ext>
                  </a:extLst>
                </p:cNvPr>
                <p:cNvSpPr/>
                <p:nvPr/>
              </p:nvSpPr>
              <p:spPr>
                <a:xfrm rot="3193622">
                  <a:off x="3047330" y="3088386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73" name="月 472">
                  <a:extLst>
                    <a:ext uri="{FF2B5EF4-FFF2-40B4-BE49-F238E27FC236}">
                      <a16:creationId xmlns:a16="http://schemas.microsoft.com/office/drawing/2014/main" id="{C5AA92CD-7E26-45E9-9123-02CD41BD9879}"/>
                    </a:ext>
                  </a:extLst>
                </p:cNvPr>
                <p:cNvSpPr/>
                <p:nvPr/>
              </p:nvSpPr>
              <p:spPr>
                <a:xfrm rot="8593622">
                  <a:off x="3291092" y="1402431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74" name="月 473">
                  <a:extLst>
                    <a:ext uri="{FF2B5EF4-FFF2-40B4-BE49-F238E27FC236}">
                      <a16:creationId xmlns:a16="http://schemas.microsoft.com/office/drawing/2014/main" id="{CEDCC5EE-FA80-4B55-A845-3CEEB49A92F5}"/>
                    </a:ext>
                  </a:extLst>
                </p:cNvPr>
                <p:cNvSpPr/>
                <p:nvPr/>
              </p:nvSpPr>
              <p:spPr>
                <a:xfrm rot="5893622">
                  <a:off x="2820038" y="2194924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75" name="月 474">
                  <a:extLst>
                    <a:ext uri="{FF2B5EF4-FFF2-40B4-BE49-F238E27FC236}">
                      <a16:creationId xmlns:a16="http://schemas.microsoft.com/office/drawing/2014/main" id="{48050167-7451-4CFC-9545-82FB51244A61}"/>
                    </a:ext>
                  </a:extLst>
                </p:cNvPr>
                <p:cNvSpPr/>
                <p:nvPr/>
              </p:nvSpPr>
              <p:spPr>
                <a:xfrm rot="2293622">
                  <a:off x="3266840" y="3313539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76" name="月 475">
                  <a:extLst>
                    <a:ext uri="{FF2B5EF4-FFF2-40B4-BE49-F238E27FC236}">
                      <a16:creationId xmlns:a16="http://schemas.microsoft.com/office/drawing/2014/main" id="{A17816B5-B6B8-4806-A162-236FAF4AAE14}"/>
                    </a:ext>
                  </a:extLst>
                </p:cNvPr>
                <p:cNvSpPr/>
                <p:nvPr/>
              </p:nvSpPr>
              <p:spPr>
                <a:xfrm rot="7693622">
                  <a:off x="3065939" y="1621942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77" name="月 476">
                  <a:extLst>
                    <a:ext uri="{FF2B5EF4-FFF2-40B4-BE49-F238E27FC236}">
                      <a16:creationId xmlns:a16="http://schemas.microsoft.com/office/drawing/2014/main" id="{7271CBFF-5F2B-4909-A018-293DA8D191A2}"/>
                    </a:ext>
                  </a:extLst>
                </p:cNvPr>
                <p:cNvSpPr/>
                <p:nvPr/>
              </p:nvSpPr>
              <p:spPr>
                <a:xfrm rot="4993622">
                  <a:off x="2816047" y="2509348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78" name="月 477">
                  <a:extLst>
                    <a:ext uri="{FF2B5EF4-FFF2-40B4-BE49-F238E27FC236}">
                      <a16:creationId xmlns:a16="http://schemas.microsoft.com/office/drawing/2014/main" id="{FDA84212-9D80-425E-B183-0F1219993656}"/>
                    </a:ext>
                  </a:extLst>
                </p:cNvPr>
                <p:cNvSpPr/>
                <p:nvPr/>
              </p:nvSpPr>
              <p:spPr>
                <a:xfrm rot="3873158">
                  <a:off x="2925935" y="2884479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79" name="月 478">
                  <a:extLst>
                    <a:ext uri="{FF2B5EF4-FFF2-40B4-BE49-F238E27FC236}">
                      <a16:creationId xmlns:a16="http://schemas.microsoft.com/office/drawing/2014/main" id="{02FF0968-7FFB-488E-B84C-DFD0E89AF51B}"/>
                    </a:ext>
                  </a:extLst>
                </p:cNvPr>
                <p:cNvSpPr/>
                <p:nvPr/>
              </p:nvSpPr>
              <p:spPr>
                <a:xfrm rot="9273158">
                  <a:off x="3496045" y="1279226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80" name="月 479">
                  <a:extLst>
                    <a:ext uri="{FF2B5EF4-FFF2-40B4-BE49-F238E27FC236}">
                      <a16:creationId xmlns:a16="http://schemas.microsoft.com/office/drawing/2014/main" id="{1BF5DCA1-2858-4014-83D2-0CA8B0E0D28D}"/>
                    </a:ext>
                  </a:extLst>
                </p:cNvPr>
                <p:cNvSpPr/>
                <p:nvPr/>
              </p:nvSpPr>
              <p:spPr>
                <a:xfrm rot="6573158">
                  <a:off x="2878531" y="1963779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81" name="月 480">
                  <a:extLst>
                    <a:ext uri="{FF2B5EF4-FFF2-40B4-BE49-F238E27FC236}">
                      <a16:creationId xmlns:a16="http://schemas.microsoft.com/office/drawing/2014/main" id="{C699BD18-0062-4318-80A2-D6D703E75E22}"/>
                    </a:ext>
                  </a:extLst>
                </p:cNvPr>
                <p:cNvSpPr/>
                <p:nvPr/>
              </p:nvSpPr>
              <p:spPr>
                <a:xfrm rot="2973158">
                  <a:off x="3096954" y="3148356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82" name="月 481">
                  <a:extLst>
                    <a:ext uri="{FF2B5EF4-FFF2-40B4-BE49-F238E27FC236}">
                      <a16:creationId xmlns:a16="http://schemas.microsoft.com/office/drawing/2014/main" id="{28DBEDF0-50ED-4166-8F95-26A1CE49FEA4}"/>
                    </a:ext>
                  </a:extLst>
                </p:cNvPr>
                <p:cNvSpPr/>
                <p:nvPr/>
              </p:nvSpPr>
              <p:spPr>
                <a:xfrm rot="8373158">
                  <a:off x="3232168" y="1450244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83" name="月 482">
                  <a:extLst>
                    <a:ext uri="{FF2B5EF4-FFF2-40B4-BE49-F238E27FC236}">
                      <a16:creationId xmlns:a16="http://schemas.microsoft.com/office/drawing/2014/main" id="{EF3F7EFD-C515-4ECA-8BF4-1562FEBC64E7}"/>
                    </a:ext>
                  </a:extLst>
                </p:cNvPr>
                <p:cNvSpPr/>
                <p:nvPr/>
              </p:nvSpPr>
              <p:spPr>
                <a:xfrm rot="5673158">
                  <a:off x="2812871" y="2271296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84" name="月 483">
                  <a:extLst>
                    <a:ext uri="{FF2B5EF4-FFF2-40B4-BE49-F238E27FC236}">
                      <a16:creationId xmlns:a16="http://schemas.microsoft.com/office/drawing/2014/main" id="{1901F51B-D4B7-4913-9B48-ACCDAFFA1F3C}"/>
                    </a:ext>
                  </a:extLst>
                </p:cNvPr>
                <p:cNvSpPr/>
                <p:nvPr/>
              </p:nvSpPr>
              <p:spPr>
                <a:xfrm rot="2073158">
                  <a:off x="3330442" y="3358979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85" name="月 484">
                  <a:extLst>
                    <a:ext uri="{FF2B5EF4-FFF2-40B4-BE49-F238E27FC236}">
                      <a16:creationId xmlns:a16="http://schemas.microsoft.com/office/drawing/2014/main" id="{3FB9EFCD-C164-456C-ACDE-6E930E556440}"/>
                    </a:ext>
                  </a:extLst>
                </p:cNvPr>
                <p:cNvSpPr/>
                <p:nvPr/>
              </p:nvSpPr>
              <p:spPr>
                <a:xfrm rot="7473158">
                  <a:off x="3021545" y="1683734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86" name="月 485">
                  <a:extLst>
                    <a:ext uri="{FF2B5EF4-FFF2-40B4-BE49-F238E27FC236}">
                      <a16:creationId xmlns:a16="http://schemas.microsoft.com/office/drawing/2014/main" id="{105402D8-CF8F-4EE4-AFC9-A72AED57FE19}"/>
                    </a:ext>
                  </a:extLst>
                </p:cNvPr>
                <p:cNvSpPr/>
                <p:nvPr/>
              </p:nvSpPr>
              <p:spPr>
                <a:xfrm rot="4773158">
                  <a:off x="2829039" y="2585330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87" name="月 486">
                  <a:extLst>
                    <a:ext uri="{FF2B5EF4-FFF2-40B4-BE49-F238E27FC236}">
                      <a16:creationId xmlns:a16="http://schemas.microsoft.com/office/drawing/2014/main" id="{DC10B5D8-F0D8-4C75-9A97-95CD5B15825A}"/>
                    </a:ext>
                  </a:extLst>
                </p:cNvPr>
                <p:cNvSpPr/>
                <p:nvPr/>
              </p:nvSpPr>
              <p:spPr>
                <a:xfrm rot="17100000" flipH="1">
                  <a:off x="4952990" y="2678665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88" name="月 487">
                  <a:extLst>
                    <a:ext uri="{FF2B5EF4-FFF2-40B4-BE49-F238E27FC236}">
                      <a16:creationId xmlns:a16="http://schemas.microsoft.com/office/drawing/2014/main" id="{DAA25146-95A8-4F1C-868B-4CA3B941D769}"/>
                    </a:ext>
                  </a:extLst>
                </p:cNvPr>
                <p:cNvSpPr/>
                <p:nvPr/>
              </p:nvSpPr>
              <p:spPr>
                <a:xfrm rot="11700000" flipH="1">
                  <a:off x="4101246" y="1203404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89" name="月 488">
                  <a:extLst>
                    <a:ext uri="{FF2B5EF4-FFF2-40B4-BE49-F238E27FC236}">
                      <a16:creationId xmlns:a16="http://schemas.microsoft.com/office/drawing/2014/main" id="{DF0E2719-CFD9-457C-BD26-C99C83D492C8}"/>
                    </a:ext>
                  </a:extLst>
                </p:cNvPr>
                <p:cNvSpPr/>
                <p:nvPr/>
              </p:nvSpPr>
              <p:spPr>
                <a:xfrm rot="19800000" flipH="1">
                  <a:off x="4391760" y="3410074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90" name="月 489">
                  <a:extLst>
                    <a:ext uri="{FF2B5EF4-FFF2-40B4-BE49-F238E27FC236}">
                      <a16:creationId xmlns:a16="http://schemas.microsoft.com/office/drawing/2014/main" id="{0D217A74-3201-4D40-950D-CC9A6932B68E}"/>
                    </a:ext>
                  </a:extLst>
                </p:cNvPr>
                <p:cNvSpPr/>
                <p:nvPr/>
              </p:nvSpPr>
              <p:spPr>
                <a:xfrm rot="14400000" flipH="1">
                  <a:off x="4832655" y="1764632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91" name="月 490">
                  <a:extLst>
                    <a:ext uri="{FF2B5EF4-FFF2-40B4-BE49-F238E27FC236}">
                      <a16:creationId xmlns:a16="http://schemas.microsoft.com/office/drawing/2014/main" id="{F080E913-700A-46EA-80DC-8F5DC04F052D}"/>
                    </a:ext>
                  </a:extLst>
                </p:cNvPr>
                <p:cNvSpPr/>
                <p:nvPr/>
              </p:nvSpPr>
              <p:spPr>
                <a:xfrm rot="18000000" flipH="1">
                  <a:off x="4832655" y="2969179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92" name="月 491">
                  <a:extLst>
                    <a:ext uri="{FF2B5EF4-FFF2-40B4-BE49-F238E27FC236}">
                      <a16:creationId xmlns:a16="http://schemas.microsoft.com/office/drawing/2014/main" id="{BB90E7EC-1FEA-4EFF-B95B-5876D8CC32E9}"/>
                    </a:ext>
                  </a:extLst>
                </p:cNvPr>
                <p:cNvSpPr/>
                <p:nvPr/>
              </p:nvSpPr>
              <p:spPr>
                <a:xfrm rot="12600000" flipH="1">
                  <a:off x="4391761" y="1323738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93" name="月 492">
                  <a:extLst>
                    <a:ext uri="{FF2B5EF4-FFF2-40B4-BE49-F238E27FC236}">
                      <a16:creationId xmlns:a16="http://schemas.microsoft.com/office/drawing/2014/main" id="{D4044100-FCBD-4926-9CB1-ACB2B98BA200}"/>
                    </a:ext>
                  </a:extLst>
                </p:cNvPr>
                <p:cNvSpPr/>
                <p:nvPr/>
              </p:nvSpPr>
              <p:spPr>
                <a:xfrm rot="15300000" flipH="1">
                  <a:off x="4952990" y="2055146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94" name="月 493">
                  <a:extLst>
                    <a:ext uri="{FF2B5EF4-FFF2-40B4-BE49-F238E27FC236}">
                      <a16:creationId xmlns:a16="http://schemas.microsoft.com/office/drawing/2014/main" id="{17A0FC90-B4B8-4457-9107-E2D4BF9E082B}"/>
                    </a:ext>
                  </a:extLst>
                </p:cNvPr>
                <p:cNvSpPr/>
                <p:nvPr/>
              </p:nvSpPr>
              <p:spPr>
                <a:xfrm rot="18900000" flipH="1">
                  <a:off x="4641231" y="3218649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95" name="月 494">
                  <a:extLst>
                    <a:ext uri="{FF2B5EF4-FFF2-40B4-BE49-F238E27FC236}">
                      <a16:creationId xmlns:a16="http://schemas.microsoft.com/office/drawing/2014/main" id="{7B61B1FF-0430-4CB6-81B5-9B4755DF5017}"/>
                    </a:ext>
                  </a:extLst>
                </p:cNvPr>
                <p:cNvSpPr/>
                <p:nvPr/>
              </p:nvSpPr>
              <p:spPr>
                <a:xfrm rot="13500000" flipH="1">
                  <a:off x="4641232" y="1515163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96" name="月 495">
                  <a:extLst>
                    <a:ext uri="{FF2B5EF4-FFF2-40B4-BE49-F238E27FC236}">
                      <a16:creationId xmlns:a16="http://schemas.microsoft.com/office/drawing/2014/main" id="{EEC2EF13-D5D0-4619-ADA6-AEE8BCEACDBC}"/>
                    </a:ext>
                  </a:extLst>
                </p:cNvPr>
                <p:cNvSpPr/>
                <p:nvPr/>
              </p:nvSpPr>
              <p:spPr>
                <a:xfrm rot="16200000" flipH="1">
                  <a:off x="4994035" y="2366906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97" name="月 496">
                  <a:extLst>
                    <a:ext uri="{FF2B5EF4-FFF2-40B4-BE49-F238E27FC236}">
                      <a16:creationId xmlns:a16="http://schemas.microsoft.com/office/drawing/2014/main" id="{F7D549D0-DC32-4533-9DB8-468A462F8102}"/>
                    </a:ext>
                  </a:extLst>
                </p:cNvPr>
                <p:cNvSpPr/>
                <p:nvPr/>
              </p:nvSpPr>
              <p:spPr>
                <a:xfrm rot="17506378" flipH="1">
                  <a:off x="4909531" y="2814091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98" name="月 497">
                  <a:extLst>
                    <a:ext uri="{FF2B5EF4-FFF2-40B4-BE49-F238E27FC236}">
                      <a16:creationId xmlns:a16="http://schemas.microsoft.com/office/drawing/2014/main" id="{A574BF10-F08E-439B-B1CE-E69B55FB1D3A}"/>
                    </a:ext>
                  </a:extLst>
                </p:cNvPr>
                <p:cNvSpPr/>
                <p:nvPr/>
              </p:nvSpPr>
              <p:spPr>
                <a:xfrm rot="12106378" flipH="1">
                  <a:off x="4237718" y="1248674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99" name="月 498">
                  <a:extLst>
                    <a:ext uri="{FF2B5EF4-FFF2-40B4-BE49-F238E27FC236}">
                      <a16:creationId xmlns:a16="http://schemas.microsoft.com/office/drawing/2014/main" id="{EFEE0726-C631-4027-A1C1-8FD19F69298A}"/>
                    </a:ext>
                  </a:extLst>
                </p:cNvPr>
                <p:cNvSpPr/>
                <p:nvPr/>
              </p:nvSpPr>
              <p:spPr>
                <a:xfrm rot="20206378" flipH="1">
                  <a:off x="4265960" y="3474206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00" name="月 499">
                  <a:extLst>
                    <a:ext uri="{FF2B5EF4-FFF2-40B4-BE49-F238E27FC236}">
                      <a16:creationId xmlns:a16="http://schemas.microsoft.com/office/drawing/2014/main" id="{1E4CCE34-4066-42C8-BD84-77A6DFB5B898}"/>
                    </a:ext>
                  </a:extLst>
                </p:cNvPr>
                <p:cNvSpPr/>
                <p:nvPr/>
              </p:nvSpPr>
              <p:spPr>
                <a:xfrm rot="14806378" flipH="1">
                  <a:off x="4897833" y="1892245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01" name="月 500">
                  <a:extLst>
                    <a:ext uri="{FF2B5EF4-FFF2-40B4-BE49-F238E27FC236}">
                      <a16:creationId xmlns:a16="http://schemas.microsoft.com/office/drawing/2014/main" id="{A67E96B6-6657-4752-9458-B6686EC98CF7}"/>
                    </a:ext>
                  </a:extLst>
                </p:cNvPr>
                <p:cNvSpPr/>
                <p:nvPr/>
              </p:nvSpPr>
              <p:spPr>
                <a:xfrm rot="18406378" flipH="1">
                  <a:off x="4755775" y="3088385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02" name="月 501">
                  <a:extLst>
                    <a:ext uri="{FF2B5EF4-FFF2-40B4-BE49-F238E27FC236}">
                      <a16:creationId xmlns:a16="http://schemas.microsoft.com/office/drawing/2014/main" id="{E5A429C8-7C6B-4599-A643-3C7130C3DAFE}"/>
                    </a:ext>
                  </a:extLst>
                </p:cNvPr>
                <p:cNvSpPr/>
                <p:nvPr/>
              </p:nvSpPr>
              <p:spPr>
                <a:xfrm rot="13006378" flipH="1">
                  <a:off x="4512013" y="1402430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03" name="月 502">
                  <a:extLst>
                    <a:ext uri="{FF2B5EF4-FFF2-40B4-BE49-F238E27FC236}">
                      <a16:creationId xmlns:a16="http://schemas.microsoft.com/office/drawing/2014/main" id="{13A2E328-46EE-467A-A970-4A080FC7A5E2}"/>
                    </a:ext>
                  </a:extLst>
                </p:cNvPr>
                <p:cNvSpPr/>
                <p:nvPr/>
              </p:nvSpPr>
              <p:spPr>
                <a:xfrm rot="15706378" flipH="1">
                  <a:off x="4983067" y="2194923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04" name="月 503">
                  <a:extLst>
                    <a:ext uri="{FF2B5EF4-FFF2-40B4-BE49-F238E27FC236}">
                      <a16:creationId xmlns:a16="http://schemas.microsoft.com/office/drawing/2014/main" id="{994884D6-0BA2-42F9-B568-CC365C9B4425}"/>
                    </a:ext>
                  </a:extLst>
                </p:cNvPr>
                <p:cNvSpPr/>
                <p:nvPr/>
              </p:nvSpPr>
              <p:spPr>
                <a:xfrm rot="19306378" flipH="1">
                  <a:off x="4536265" y="3313538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05" name="月 504">
                  <a:extLst>
                    <a:ext uri="{FF2B5EF4-FFF2-40B4-BE49-F238E27FC236}">
                      <a16:creationId xmlns:a16="http://schemas.microsoft.com/office/drawing/2014/main" id="{A14E6627-EE25-42FD-B25E-B8D2E64D11AF}"/>
                    </a:ext>
                  </a:extLst>
                </p:cNvPr>
                <p:cNvSpPr/>
                <p:nvPr/>
              </p:nvSpPr>
              <p:spPr>
                <a:xfrm rot="13906378" flipH="1">
                  <a:off x="4737166" y="1621941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06" name="月 505">
                  <a:extLst>
                    <a:ext uri="{FF2B5EF4-FFF2-40B4-BE49-F238E27FC236}">
                      <a16:creationId xmlns:a16="http://schemas.microsoft.com/office/drawing/2014/main" id="{B5B7AA8A-6B48-4261-892A-34CE84D863E7}"/>
                    </a:ext>
                  </a:extLst>
                </p:cNvPr>
                <p:cNvSpPr/>
                <p:nvPr/>
              </p:nvSpPr>
              <p:spPr>
                <a:xfrm rot="16606378" flipH="1">
                  <a:off x="4987058" y="2509347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07" name="月 506">
                  <a:extLst>
                    <a:ext uri="{FF2B5EF4-FFF2-40B4-BE49-F238E27FC236}">
                      <a16:creationId xmlns:a16="http://schemas.microsoft.com/office/drawing/2014/main" id="{D95FD291-5741-4C15-AFDF-3038D129F817}"/>
                    </a:ext>
                  </a:extLst>
                </p:cNvPr>
                <p:cNvSpPr/>
                <p:nvPr/>
              </p:nvSpPr>
              <p:spPr>
                <a:xfrm rot="17726842" flipH="1">
                  <a:off x="4877170" y="2884478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08" name="月 507">
                  <a:extLst>
                    <a:ext uri="{FF2B5EF4-FFF2-40B4-BE49-F238E27FC236}">
                      <a16:creationId xmlns:a16="http://schemas.microsoft.com/office/drawing/2014/main" id="{DEE25705-A4E0-4835-8E4A-5ED61AF63F67}"/>
                    </a:ext>
                  </a:extLst>
                </p:cNvPr>
                <p:cNvSpPr/>
                <p:nvPr/>
              </p:nvSpPr>
              <p:spPr>
                <a:xfrm rot="12326842" flipH="1">
                  <a:off x="4307060" y="1279225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09" name="月 508">
                  <a:extLst>
                    <a:ext uri="{FF2B5EF4-FFF2-40B4-BE49-F238E27FC236}">
                      <a16:creationId xmlns:a16="http://schemas.microsoft.com/office/drawing/2014/main" id="{7063F572-6B39-4307-8D72-36DA5363B888}"/>
                    </a:ext>
                  </a:extLst>
                </p:cNvPr>
                <p:cNvSpPr/>
                <p:nvPr/>
              </p:nvSpPr>
              <p:spPr>
                <a:xfrm rot="15026842" flipH="1">
                  <a:off x="4924574" y="1963778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10" name="月 509">
                  <a:extLst>
                    <a:ext uri="{FF2B5EF4-FFF2-40B4-BE49-F238E27FC236}">
                      <a16:creationId xmlns:a16="http://schemas.microsoft.com/office/drawing/2014/main" id="{C6B021E1-BCB3-4C27-9944-62A7AF36A458}"/>
                    </a:ext>
                  </a:extLst>
                </p:cNvPr>
                <p:cNvSpPr/>
                <p:nvPr/>
              </p:nvSpPr>
              <p:spPr>
                <a:xfrm rot="18626842" flipH="1">
                  <a:off x="4706151" y="3148355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11" name="月 510">
                  <a:extLst>
                    <a:ext uri="{FF2B5EF4-FFF2-40B4-BE49-F238E27FC236}">
                      <a16:creationId xmlns:a16="http://schemas.microsoft.com/office/drawing/2014/main" id="{175D4B34-EFD1-4534-A5C9-2BAD9868BD2B}"/>
                    </a:ext>
                  </a:extLst>
                </p:cNvPr>
                <p:cNvSpPr/>
                <p:nvPr/>
              </p:nvSpPr>
              <p:spPr>
                <a:xfrm rot="13226842" flipH="1">
                  <a:off x="4570937" y="1450243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12" name="月 511">
                  <a:extLst>
                    <a:ext uri="{FF2B5EF4-FFF2-40B4-BE49-F238E27FC236}">
                      <a16:creationId xmlns:a16="http://schemas.microsoft.com/office/drawing/2014/main" id="{3FF3F3EC-E8C8-4BFA-8770-EEC3CF0A0263}"/>
                    </a:ext>
                  </a:extLst>
                </p:cNvPr>
                <p:cNvSpPr/>
                <p:nvPr/>
              </p:nvSpPr>
              <p:spPr>
                <a:xfrm rot="15926842" flipH="1">
                  <a:off x="4990234" y="2271295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13" name="月 512">
                  <a:extLst>
                    <a:ext uri="{FF2B5EF4-FFF2-40B4-BE49-F238E27FC236}">
                      <a16:creationId xmlns:a16="http://schemas.microsoft.com/office/drawing/2014/main" id="{ECE8572E-5558-4FC1-9DC2-86A51D96EF42}"/>
                    </a:ext>
                  </a:extLst>
                </p:cNvPr>
                <p:cNvSpPr/>
                <p:nvPr/>
              </p:nvSpPr>
              <p:spPr>
                <a:xfrm rot="19526842" flipH="1">
                  <a:off x="4472663" y="3358978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14" name="月 513">
                  <a:extLst>
                    <a:ext uri="{FF2B5EF4-FFF2-40B4-BE49-F238E27FC236}">
                      <a16:creationId xmlns:a16="http://schemas.microsoft.com/office/drawing/2014/main" id="{DE21492E-2160-4AAC-B9BD-02D5D68FD28F}"/>
                    </a:ext>
                  </a:extLst>
                </p:cNvPr>
                <p:cNvSpPr/>
                <p:nvPr/>
              </p:nvSpPr>
              <p:spPr>
                <a:xfrm rot="14126842" flipH="1">
                  <a:off x="4781560" y="1683733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15" name="月 514">
                  <a:extLst>
                    <a:ext uri="{FF2B5EF4-FFF2-40B4-BE49-F238E27FC236}">
                      <a16:creationId xmlns:a16="http://schemas.microsoft.com/office/drawing/2014/main" id="{D28905E5-3599-44F9-BEA7-8B073C65714F}"/>
                    </a:ext>
                  </a:extLst>
                </p:cNvPr>
                <p:cNvSpPr/>
                <p:nvPr/>
              </p:nvSpPr>
              <p:spPr>
                <a:xfrm rot="16826842" flipH="1">
                  <a:off x="4974066" y="2585329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227" name="グループ化 226">
                <a:extLst>
                  <a:ext uri="{FF2B5EF4-FFF2-40B4-BE49-F238E27FC236}">
                    <a16:creationId xmlns:a16="http://schemas.microsoft.com/office/drawing/2014/main" id="{EACDEA96-842F-4BB8-9AE9-122652CCC418}"/>
                  </a:ext>
                </a:extLst>
              </p:cNvPr>
              <p:cNvGrpSpPr/>
              <p:nvPr/>
            </p:nvGrpSpPr>
            <p:grpSpPr>
              <a:xfrm>
                <a:off x="3775872" y="1570158"/>
                <a:ext cx="3820335" cy="3474104"/>
                <a:chOff x="2125467" y="1203404"/>
                <a:chExt cx="3820335" cy="3906172"/>
              </a:xfrm>
              <a:solidFill>
                <a:srgbClr val="FF9933"/>
              </a:solidFill>
            </p:grpSpPr>
            <p:sp>
              <p:nvSpPr>
                <p:cNvPr id="402" name="月 401">
                  <a:extLst>
                    <a:ext uri="{FF2B5EF4-FFF2-40B4-BE49-F238E27FC236}">
                      <a16:creationId xmlns:a16="http://schemas.microsoft.com/office/drawing/2014/main" id="{E17B03DA-AE49-42E9-9DF7-D5FB1A86B5B8}"/>
                    </a:ext>
                  </a:extLst>
                </p:cNvPr>
                <p:cNvSpPr/>
                <p:nvPr/>
              </p:nvSpPr>
              <p:spPr>
                <a:xfrm rot="4500000">
                  <a:off x="2850115" y="2678666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03" name="月 402">
                  <a:extLst>
                    <a:ext uri="{FF2B5EF4-FFF2-40B4-BE49-F238E27FC236}">
                      <a16:creationId xmlns:a16="http://schemas.microsoft.com/office/drawing/2014/main" id="{462CB57A-6F61-4E12-9EF3-F6D5E71BE3BF}"/>
                    </a:ext>
                  </a:extLst>
                </p:cNvPr>
                <p:cNvSpPr/>
                <p:nvPr/>
              </p:nvSpPr>
              <p:spPr>
                <a:xfrm rot="9900000">
                  <a:off x="3701859" y="1203405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04" name="月 403">
                  <a:extLst>
                    <a:ext uri="{FF2B5EF4-FFF2-40B4-BE49-F238E27FC236}">
                      <a16:creationId xmlns:a16="http://schemas.microsoft.com/office/drawing/2014/main" id="{9719B226-35BE-45CE-A023-282CF05EE526}"/>
                    </a:ext>
                  </a:extLst>
                </p:cNvPr>
                <p:cNvSpPr/>
                <p:nvPr/>
              </p:nvSpPr>
              <p:spPr>
                <a:xfrm rot="1800000">
                  <a:off x="3411345" y="3410075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05" name="月 404">
                  <a:extLst>
                    <a:ext uri="{FF2B5EF4-FFF2-40B4-BE49-F238E27FC236}">
                      <a16:creationId xmlns:a16="http://schemas.microsoft.com/office/drawing/2014/main" id="{A6FC55D0-6749-48A2-923E-C21F1D8E4E72}"/>
                    </a:ext>
                  </a:extLst>
                </p:cNvPr>
                <p:cNvSpPr/>
                <p:nvPr/>
              </p:nvSpPr>
              <p:spPr>
                <a:xfrm rot="7200000">
                  <a:off x="2970450" y="1764633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06" name="月 405">
                  <a:extLst>
                    <a:ext uri="{FF2B5EF4-FFF2-40B4-BE49-F238E27FC236}">
                      <a16:creationId xmlns:a16="http://schemas.microsoft.com/office/drawing/2014/main" id="{9D2A4FA2-3DE6-4684-BD4C-97D32EC52AA5}"/>
                    </a:ext>
                  </a:extLst>
                </p:cNvPr>
                <p:cNvSpPr/>
                <p:nvPr/>
              </p:nvSpPr>
              <p:spPr>
                <a:xfrm rot="3600000">
                  <a:off x="2970450" y="2969180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07" name="月 406">
                  <a:extLst>
                    <a:ext uri="{FF2B5EF4-FFF2-40B4-BE49-F238E27FC236}">
                      <a16:creationId xmlns:a16="http://schemas.microsoft.com/office/drawing/2014/main" id="{968ACCA7-2C91-443D-AB7B-678EFD1B3134}"/>
                    </a:ext>
                  </a:extLst>
                </p:cNvPr>
                <p:cNvSpPr/>
                <p:nvPr/>
              </p:nvSpPr>
              <p:spPr>
                <a:xfrm rot="9000000">
                  <a:off x="3411344" y="1323739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08" name="月 407">
                  <a:extLst>
                    <a:ext uri="{FF2B5EF4-FFF2-40B4-BE49-F238E27FC236}">
                      <a16:creationId xmlns:a16="http://schemas.microsoft.com/office/drawing/2014/main" id="{6BFEE4D2-0592-40D2-8FC6-CDABF384C98C}"/>
                    </a:ext>
                  </a:extLst>
                </p:cNvPr>
                <p:cNvSpPr/>
                <p:nvPr/>
              </p:nvSpPr>
              <p:spPr>
                <a:xfrm rot="6300000">
                  <a:off x="2850115" y="2055147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09" name="月 408">
                  <a:extLst>
                    <a:ext uri="{FF2B5EF4-FFF2-40B4-BE49-F238E27FC236}">
                      <a16:creationId xmlns:a16="http://schemas.microsoft.com/office/drawing/2014/main" id="{3DC19140-F111-4AA1-8C8B-EC2EC8752D25}"/>
                    </a:ext>
                  </a:extLst>
                </p:cNvPr>
                <p:cNvSpPr/>
                <p:nvPr/>
              </p:nvSpPr>
              <p:spPr>
                <a:xfrm rot="2700000">
                  <a:off x="3161874" y="3218650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10" name="月 409">
                  <a:extLst>
                    <a:ext uri="{FF2B5EF4-FFF2-40B4-BE49-F238E27FC236}">
                      <a16:creationId xmlns:a16="http://schemas.microsoft.com/office/drawing/2014/main" id="{EE6B0A14-8A3D-4A77-920C-F8DE71F5A270}"/>
                    </a:ext>
                  </a:extLst>
                </p:cNvPr>
                <p:cNvSpPr/>
                <p:nvPr/>
              </p:nvSpPr>
              <p:spPr>
                <a:xfrm rot="8100000">
                  <a:off x="3161873" y="1515164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11" name="月 410">
                  <a:extLst>
                    <a:ext uri="{FF2B5EF4-FFF2-40B4-BE49-F238E27FC236}">
                      <a16:creationId xmlns:a16="http://schemas.microsoft.com/office/drawing/2014/main" id="{702A0BB1-4E5D-42A5-85E1-C9DFE921B144}"/>
                    </a:ext>
                  </a:extLst>
                </p:cNvPr>
                <p:cNvSpPr/>
                <p:nvPr/>
              </p:nvSpPr>
              <p:spPr>
                <a:xfrm rot="5400000">
                  <a:off x="2809070" y="2366907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12" name="月 411">
                  <a:extLst>
                    <a:ext uri="{FF2B5EF4-FFF2-40B4-BE49-F238E27FC236}">
                      <a16:creationId xmlns:a16="http://schemas.microsoft.com/office/drawing/2014/main" id="{27F2D592-E800-45FC-A9E8-E0920E01B2CC}"/>
                    </a:ext>
                  </a:extLst>
                </p:cNvPr>
                <p:cNvSpPr/>
                <p:nvPr/>
              </p:nvSpPr>
              <p:spPr>
                <a:xfrm rot="4093622">
                  <a:off x="2893574" y="2814092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13" name="月 412">
                  <a:extLst>
                    <a:ext uri="{FF2B5EF4-FFF2-40B4-BE49-F238E27FC236}">
                      <a16:creationId xmlns:a16="http://schemas.microsoft.com/office/drawing/2014/main" id="{48BBFF0C-CB38-43EC-B9A3-6BFE24638EBE}"/>
                    </a:ext>
                  </a:extLst>
                </p:cNvPr>
                <p:cNvSpPr/>
                <p:nvPr/>
              </p:nvSpPr>
              <p:spPr>
                <a:xfrm rot="9493622">
                  <a:off x="3565387" y="1248675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14" name="月 413">
                  <a:extLst>
                    <a:ext uri="{FF2B5EF4-FFF2-40B4-BE49-F238E27FC236}">
                      <a16:creationId xmlns:a16="http://schemas.microsoft.com/office/drawing/2014/main" id="{E92496DE-9AD0-4D32-87FB-A4D024919243}"/>
                    </a:ext>
                  </a:extLst>
                </p:cNvPr>
                <p:cNvSpPr/>
                <p:nvPr/>
              </p:nvSpPr>
              <p:spPr>
                <a:xfrm rot="6793622">
                  <a:off x="2905272" y="1892246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15" name="月 414">
                  <a:extLst>
                    <a:ext uri="{FF2B5EF4-FFF2-40B4-BE49-F238E27FC236}">
                      <a16:creationId xmlns:a16="http://schemas.microsoft.com/office/drawing/2014/main" id="{E12361EF-43D9-421B-B032-5B5A82955E0F}"/>
                    </a:ext>
                  </a:extLst>
                </p:cNvPr>
                <p:cNvSpPr/>
                <p:nvPr/>
              </p:nvSpPr>
              <p:spPr>
                <a:xfrm rot="3193622">
                  <a:off x="3047330" y="3088386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16" name="月 415">
                  <a:extLst>
                    <a:ext uri="{FF2B5EF4-FFF2-40B4-BE49-F238E27FC236}">
                      <a16:creationId xmlns:a16="http://schemas.microsoft.com/office/drawing/2014/main" id="{1AAAF841-66C3-4A56-B2EE-6BDD2699CAE7}"/>
                    </a:ext>
                  </a:extLst>
                </p:cNvPr>
                <p:cNvSpPr/>
                <p:nvPr/>
              </p:nvSpPr>
              <p:spPr>
                <a:xfrm rot="8593622">
                  <a:off x="3291092" y="1402431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17" name="月 416">
                  <a:extLst>
                    <a:ext uri="{FF2B5EF4-FFF2-40B4-BE49-F238E27FC236}">
                      <a16:creationId xmlns:a16="http://schemas.microsoft.com/office/drawing/2014/main" id="{1D423D23-C4EF-4117-983F-381583404149}"/>
                    </a:ext>
                  </a:extLst>
                </p:cNvPr>
                <p:cNvSpPr/>
                <p:nvPr/>
              </p:nvSpPr>
              <p:spPr>
                <a:xfrm rot="5893622">
                  <a:off x="2820038" y="2194924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18" name="月 417">
                  <a:extLst>
                    <a:ext uri="{FF2B5EF4-FFF2-40B4-BE49-F238E27FC236}">
                      <a16:creationId xmlns:a16="http://schemas.microsoft.com/office/drawing/2014/main" id="{10A567E8-419C-4B36-BE10-78B63509F2B3}"/>
                    </a:ext>
                  </a:extLst>
                </p:cNvPr>
                <p:cNvSpPr/>
                <p:nvPr/>
              </p:nvSpPr>
              <p:spPr>
                <a:xfrm rot="2293622">
                  <a:off x="3266840" y="3313539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19" name="月 418">
                  <a:extLst>
                    <a:ext uri="{FF2B5EF4-FFF2-40B4-BE49-F238E27FC236}">
                      <a16:creationId xmlns:a16="http://schemas.microsoft.com/office/drawing/2014/main" id="{3CC5B12D-91B5-4F0E-B7AE-0325AA9E338C}"/>
                    </a:ext>
                  </a:extLst>
                </p:cNvPr>
                <p:cNvSpPr/>
                <p:nvPr/>
              </p:nvSpPr>
              <p:spPr>
                <a:xfrm rot="7693622">
                  <a:off x="3065939" y="1621942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20" name="月 419">
                  <a:extLst>
                    <a:ext uri="{FF2B5EF4-FFF2-40B4-BE49-F238E27FC236}">
                      <a16:creationId xmlns:a16="http://schemas.microsoft.com/office/drawing/2014/main" id="{F5F89096-A277-4847-BBEB-68E878990580}"/>
                    </a:ext>
                  </a:extLst>
                </p:cNvPr>
                <p:cNvSpPr/>
                <p:nvPr/>
              </p:nvSpPr>
              <p:spPr>
                <a:xfrm rot="4993622">
                  <a:off x="2816047" y="2509348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21" name="月 420">
                  <a:extLst>
                    <a:ext uri="{FF2B5EF4-FFF2-40B4-BE49-F238E27FC236}">
                      <a16:creationId xmlns:a16="http://schemas.microsoft.com/office/drawing/2014/main" id="{4D64ABEA-2BE8-4B71-A6C1-7530C04E1A1D}"/>
                    </a:ext>
                  </a:extLst>
                </p:cNvPr>
                <p:cNvSpPr/>
                <p:nvPr/>
              </p:nvSpPr>
              <p:spPr>
                <a:xfrm rot="3873158">
                  <a:off x="2925935" y="2884479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22" name="月 421">
                  <a:extLst>
                    <a:ext uri="{FF2B5EF4-FFF2-40B4-BE49-F238E27FC236}">
                      <a16:creationId xmlns:a16="http://schemas.microsoft.com/office/drawing/2014/main" id="{4F628CB5-DDDF-4359-AFA8-217680B2DB21}"/>
                    </a:ext>
                  </a:extLst>
                </p:cNvPr>
                <p:cNvSpPr/>
                <p:nvPr/>
              </p:nvSpPr>
              <p:spPr>
                <a:xfrm rot="9273158">
                  <a:off x="3496045" y="1279226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23" name="月 422">
                  <a:extLst>
                    <a:ext uri="{FF2B5EF4-FFF2-40B4-BE49-F238E27FC236}">
                      <a16:creationId xmlns:a16="http://schemas.microsoft.com/office/drawing/2014/main" id="{FBB6AF55-8F3A-4658-B5F4-D1B4A8E8FAD8}"/>
                    </a:ext>
                  </a:extLst>
                </p:cNvPr>
                <p:cNvSpPr/>
                <p:nvPr/>
              </p:nvSpPr>
              <p:spPr>
                <a:xfrm rot="6573158">
                  <a:off x="2878531" y="1963779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24" name="月 423">
                  <a:extLst>
                    <a:ext uri="{FF2B5EF4-FFF2-40B4-BE49-F238E27FC236}">
                      <a16:creationId xmlns:a16="http://schemas.microsoft.com/office/drawing/2014/main" id="{6286C3CC-9F44-4EF0-8121-6292EF879161}"/>
                    </a:ext>
                  </a:extLst>
                </p:cNvPr>
                <p:cNvSpPr/>
                <p:nvPr/>
              </p:nvSpPr>
              <p:spPr>
                <a:xfrm rot="2973158">
                  <a:off x="3096954" y="3148356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25" name="月 424">
                  <a:extLst>
                    <a:ext uri="{FF2B5EF4-FFF2-40B4-BE49-F238E27FC236}">
                      <a16:creationId xmlns:a16="http://schemas.microsoft.com/office/drawing/2014/main" id="{8F315430-7972-49AE-9AC8-4C62127EA300}"/>
                    </a:ext>
                  </a:extLst>
                </p:cNvPr>
                <p:cNvSpPr/>
                <p:nvPr/>
              </p:nvSpPr>
              <p:spPr>
                <a:xfrm rot="8373158">
                  <a:off x="3232168" y="1450244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26" name="月 425">
                  <a:extLst>
                    <a:ext uri="{FF2B5EF4-FFF2-40B4-BE49-F238E27FC236}">
                      <a16:creationId xmlns:a16="http://schemas.microsoft.com/office/drawing/2014/main" id="{BE3568AE-B9E3-4D2F-8469-F9141C98FFEB}"/>
                    </a:ext>
                  </a:extLst>
                </p:cNvPr>
                <p:cNvSpPr/>
                <p:nvPr/>
              </p:nvSpPr>
              <p:spPr>
                <a:xfrm rot="5673158">
                  <a:off x="2812871" y="2271296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27" name="月 426">
                  <a:extLst>
                    <a:ext uri="{FF2B5EF4-FFF2-40B4-BE49-F238E27FC236}">
                      <a16:creationId xmlns:a16="http://schemas.microsoft.com/office/drawing/2014/main" id="{74CE5FE9-2D0A-4485-B903-C4A8DFAD8770}"/>
                    </a:ext>
                  </a:extLst>
                </p:cNvPr>
                <p:cNvSpPr/>
                <p:nvPr/>
              </p:nvSpPr>
              <p:spPr>
                <a:xfrm rot="2073158">
                  <a:off x="3330442" y="3358979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28" name="月 427">
                  <a:extLst>
                    <a:ext uri="{FF2B5EF4-FFF2-40B4-BE49-F238E27FC236}">
                      <a16:creationId xmlns:a16="http://schemas.microsoft.com/office/drawing/2014/main" id="{8F294F1C-DE21-42CF-9F14-F45C542AB874}"/>
                    </a:ext>
                  </a:extLst>
                </p:cNvPr>
                <p:cNvSpPr/>
                <p:nvPr/>
              </p:nvSpPr>
              <p:spPr>
                <a:xfrm rot="7473158">
                  <a:off x="3021545" y="1683734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29" name="月 428">
                  <a:extLst>
                    <a:ext uri="{FF2B5EF4-FFF2-40B4-BE49-F238E27FC236}">
                      <a16:creationId xmlns:a16="http://schemas.microsoft.com/office/drawing/2014/main" id="{5782F9F1-DFFE-4EF6-81BC-DDF55A2AC8FB}"/>
                    </a:ext>
                  </a:extLst>
                </p:cNvPr>
                <p:cNvSpPr/>
                <p:nvPr/>
              </p:nvSpPr>
              <p:spPr>
                <a:xfrm rot="4773158">
                  <a:off x="2829039" y="2585330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30" name="月 429">
                  <a:extLst>
                    <a:ext uri="{FF2B5EF4-FFF2-40B4-BE49-F238E27FC236}">
                      <a16:creationId xmlns:a16="http://schemas.microsoft.com/office/drawing/2014/main" id="{A90C0C1A-F71D-40CB-A449-11F0A342E807}"/>
                    </a:ext>
                  </a:extLst>
                </p:cNvPr>
                <p:cNvSpPr/>
                <p:nvPr/>
              </p:nvSpPr>
              <p:spPr>
                <a:xfrm rot="17100000" flipH="1">
                  <a:off x="4952990" y="2678665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31" name="月 430">
                  <a:extLst>
                    <a:ext uri="{FF2B5EF4-FFF2-40B4-BE49-F238E27FC236}">
                      <a16:creationId xmlns:a16="http://schemas.microsoft.com/office/drawing/2014/main" id="{05E90B83-23D9-4075-9D2E-712307736BF1}"/>
                    </a:ext>
                  </a:extLst>
                </p:cNvPr>
                <p:cNvSpPr/>
                <p:nvPr/>
              </p:nvSpPr>
              <p:spPr>
                <a:xfrm rot="11700000" flipH="1">
                  <a:off x="4101246" y="1203404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32" name="月 431">
                  <a:extLst>
                    <a:ext uri="{FF2B5EF4-FFF2-40B4-BE49-F238E27FC236}">
                      <a16:creationId xmlns:a16="http://schemas.microsoft.com/office/drawing/2014/main" id="{751CD881-E082-4066-8E31-83C402BD4AF9}"/>
                    </a:ext>
                  </a:extLst>
                </p:cNvPr>
                <p:cNvSpPr/>
                <p:nvPr/>
              </p:nvSpPr>
              <p:spPr>
                <a:xfrm rot="19800000" flipH="1">
                  <a:off x="4391760" y="3410074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33" name="月 432">
                  <a:extLst>
                    <a:ext uri="{FF2B5EF4-FFF2-40B4-BE49-F238E27FC236}">
                      <a16:creationId xmlns:a16="http://schemas.microsoft.com/office/drawing/2014/main" id="{6A1358F5-D232-45E6-BF73-A5D5178935E8}"/>
                    </a:ext>
                  </a:extLst>
                </p:cNvPr>
                <p:cNvSpPr/>
                <p:nvPr/>
              </p:nvSpPr>
              <p:spPr>
                <a:xfrm rot="14400000" flipH="1">
                  <a:off x="4832655" y="1764632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34" name="月 433">
                  <a:extLst>
                    <a:ext uri="{FF2B5EF4-FFF2-40B4-BE49-F238E27FC236}">
                      <a16:creationId xmlns:a16="http://schemas.microsoft.com/office/drawing/2014/main" id="{964D06AC-B4DC-45BC-A01B-95E87A906646}"/>
                    </a:ext>
                  </a:extLst>
                </p:cNvPr>
                <p:cNvSpPr/>
                <p:nvPr/>
              </p:nvSpPr>
              <p:spPr>
                <a:xfrm rot="18000000" flipH="1">
                  <a:off x="4832655" y="2969179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35" name="月 434">
                  <a:extLst>
                    <a:ext uri="{FF2B5EF4-FFF2-40B4-BE49-F238E27FC236}">
                      <a16:creationId xmlns:a16="http://schemas.microsoft.com/office/drawing/2014/main" id="{73879374-973C-46A1-8C5B-A07CA9697BE3}"/>
                    </a:ext>
                  </a:extLst>
                </p:cNvPr>
                <p:cNvSpPr/>
                <p:nvPr/>
              </p:nvSpPr>
              <p:spPr>
                <a:xfrm rot="12600000" flipH="1">
                  <a:off x="4391761" y="1323738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36" name="月 435">
                  <a:extLst>
                    <a:ext uri="{FF2B5EF4-FFF2-40B4-BE49-F238E27FC236}">
                      <a16:creationId xmlns:a16="http://schemas.microsoft.com/office/drawing/2014/main" id="{473DC8C1-28BA-463A-B88D-386F5D309509}"/>
                    </a:ext>
                  </a:extLst>
                </p:cNvPr>
                <p:cNvSpPr/>
                <p:nvPr/>
              </p:nvSpPr>
              <p:spPr>
                <a:xfrm rot="15300000" flipH="1">
                  <a:off x="4952990" y="2055146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37" name="月 436">
                  <a:extLst>
                    <a:ext uri="{FF2B5EF4-FFF2-40B4-BE49-F238E27FC236}">
                      <a16:creationId xmlns:a16="http://schemas.microsoft.com/office/drawing/2014/main" id="{8CCC3E03-82B4-4303-84D9-4C0886197019}"/>
                    </a:ext>
                  </a:extLst>
                </p:cNvPr>
                <p:cNvSpPr/>
                <p:nvPr/>
              </p:nvSpPr>
              <p:spPr>
                <a:xfrm rot="18900000" flipH="1">
                  <a:off x="4641231" y="3218649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38" name="月 437">
                  <a:extLst>
                    <a:ext uri="{FF2B5EF4-FFF2-40B4-BE49-F238E27FC236}">
                      <a16:creationId xmlns:a16="http://schemas.microsoft.com/office/drawing/2014/main" id="{3A7B660F-7C8A-4E87-AAC1-A652B30C946E}"/>
                    </a:ext>
                  </a:extLst>
                </p:cNvPr>
                <p:cNvSpPr/>
                <p:nvPr/>
              </p:nvSpPr>
              <p:spPr>
                <a:xfrm rot="13500000" flipH="1">
                  <a:off x="4641232" y="1515163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39" name="月 438">
                  <a:extLst>
                    <a:ext uri="{FF2B5EF4-FFF2-40B4-BE49-F238E27FC236}">
                      <a16:creationId xmlns:a16="http://schemas.microsoft.com/office/drawing/2014/main" id="{8A1BDF8F-D629-46B5-A253-F5D3C4B9B643}"/>
                    </a:ext>
                  </a:extLst>
                </p:cNvPr>
                <p:cNvSpPr/>
                <p:nvPr/>
              </p:nvSpPr>
              <p:spPr>
                <a:xfrm rot="16200000" flipH="1">
                  <a:off x="4994035" y="2366906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40" name="月 439">
                  <a:extLst>
                    <a:ext uri="{FF2B5EF4-FFF2-40B4-BE49-F238E27FC236}">
                      <a16:creationId xmlns:a16="http://schemas.microsoft.com/office/drawing/2014/main" id="{A9834547-DAD7-4BC8-8D2B-7D426F21627E}"/>
                    </a:ext>
                  </a:extLst>
                </p:cNvPr>
                <p:cNvSpPr/>
                <p:nvPr/>
              </p:nvSpPr>
              <p:spPr>
                <a:xfrm rot="17506378" flipH="1">
                  <a:off x="4909531" y="2814091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41" name="月 440">
                  <a:extLst>
                    <a:ext uri="{FF2B5EF4-FFF2-40B4-BE49-F238E27FC236}">
                      <a16:creationId xmlns:a16="http://schemas.microsoft.com/office/drawing/2014/main" id="{E0AF39D1-0F0C-4E37-8E39-70F17D76279F}"/>
                    </a:ext>
                  </a:extLst>
                </p:cNvPr>
                <p:cNvSpPr/>
                <p:nvPr/>
              </p:nvSpPr>
              <p:spPr>
                <a:xfrm rot="12106378" flipH="1">
                  <a:off x="4237718" y="1248674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42" name="月 441">
                  <a:extLst>
                    <a:ext uri="{FF2B5EF4-FFF2-40B4-BE49-F238E27FC236}">
                      <a16:creationId xmlns:a16="http://schemas.microsoft.com/office/drawing/2014/main" id="{3594EFA9-D0EF-477A-A7E9-44EAE0799C60}"/>
                    </a:ext>
                  </a:extLst>
                </p:cNvPr>
                <p:cNvSpPr/>
                <p:nvPr/>
              </p:nvSpPr>
              <p:spPr>
                <a:xfrm rot="20206378" flipH="1">
                  <a:off x="4265960" y="3474206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43" name="月 442">
                  <a:extLst>
                    <a:ext uri="{FF2B5EF4-FFF2-40B4-BE49-F238E27FC236}">
                      <a16:creationId xmlns:a16="http://schemas.microsoft.com/office/drawing/2014/main" id="{DFA4CBE5-31B8-4BC7-83FB-3ABDD22C08EA}"/>
                    </a:ext>
                  </a:extLst>
                </p:cNvPr>
                <p:cNvSpPr/>
                <p:nvPr/>
              </p:nvSpPr>
              <p:spPr>
                <a:xfrm rot="14806378" flipH="1">
                  <a:off x="4897833" y="1892245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44" name="月 443">
                  <a:extLst>
                    <a:ext uri="{FF2B5EF4-FFF2-40B4-BE49-F238E27FC236}">
                      <a16:creationId xmlns:a16="http://schemas.microsoft.com/office/drawing/2014/main" id="{56B5BEA3-4FFE-4E27-B690-754FDD120CF7}"/>
                    </a:ext>
                  </a:extLst>
                </p:cNvPr>
                <p:cNvSpPr/>
                <p:nvPr/>
              </p:nvSpPr>
              <p:spPr>
                <a:xfrm rot="18406378" flipH="1">
                  <a:off x="4755775" y="3088385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45" name="月 444">
                  <a:extLst>
                    <a:ext uri="{FF2B5EF4-FFF2-40B4-BE49-F238E27FC236}">
                      <a16:creationId xmlns:a16="http://schemas.microsoft.com/office/drawing/2014/main" id="{79DC2F3F-514C-4934-AEB7-A2CDE5541FB7}"/>
                    </a:ext>
                  </a:extLst>
                </p:cNvPr>
                <p:cNvSpPr/>
                <p:nvPr/>
              </p:nvSpPr>
              <p:spPr>
                <a:xfrm rot="13006378" flipH="1">
                  <a:off x="4512013" y="1402430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46" name="月 445">
                  <a:extLst>
                    <a:ext uri="{FF2B5EF4-FFF2-40B4-BE49-F238E27FC236}">
                      <a16:creationId xmlns:a16="http://schemas.microsoft.com/office/drawing/2014/main" id="{8AD0B4AA-42D1-4C51-925F-1BE1866E70FF}"/>
                    </a:ext>
                  </a:extLst>
                </p:cNvPr>
                <p:cNvSpPr/>
                <p:nvPr/>
              </p:nvSpPr>
              <p:spPr>
                <a:xfrm rot="15706378" flipH="1">
                  <a:off x="4983067" y="2194923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47" name="月 446">
                  <a:extLst>
                    <a:ext uri="{FF2B5EF4-FFF2-40B4-BE49-F238E27FC236}">
                      <a16:creationId xmlns:a16="http://schemas.microsoft.com/office/drawing/2014/main" id="{72B5333D-B35F-481D-A758-91C86FB7AE42}"/>
                    </a:ext>
                  </a:extLst>
                </p:cNvPr>
                <p:cNvSpPr/>
                <p:nvPr/>
              </p:nvSpPr>
              <p:spPr>
                <a:xfrm rot="19306378" flipH="1">
                  <a:off x="4536265" y="3313538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48" name="月 447">
                  <a:extLst>
                    <a:ext uri="{FF2B5EF4-FFF2-40B4-BE49-F238E27FC236}">
                      <a16:creationId xmlns:a16="http://schemas.microsoft.com/office/drawing/2014/main" id="{F91E899A-2063-4896-B552-BD13076958F5}"/>
                    </a:ext>
                  </a:extLst>
                </p:cNvPr>
                <p:cNvSpPr/>
                <p:nvPr/>
              </p:nvSpPr>
              <p:spPr>
                <a:xfrm rot="13906378" flipH="1">
                  <a:off x="4737166" y="1621941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49" name="月 448">
                  <a:extLst>
                    <a:ext uri="{FF2B5EF4-FFF2-40B4-BE49-F238E27FC236}">
                      <a16:creationId xmlns:a16="http://schemas.microsoft.com/office/drawing/2014/main" id="{4EDF9A83-A08B-4B6E-AD59-0DFFF544890D}"/>
                    </a:ext>
                  </a:extLst>
                </p:cNvPr>
                <p:cNvSpPr/>
                <p:nvPr/>
              </p:nvSpPr>
              <p:spPr>
                <a:xfrm rot="16606378" flipH="1">
                  <a:off x="4987058" y="2509347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50" name="月 449">
                  <a:extLst>
                    <a:ext uri="{FF2B5EF4-FFF2-40B4-BE49-F238E27FC236}">
                      <a16:creationId xmlns:a16="http://schemas.microsoft.com/office/drawing/2014/main" id="{1F24C6C7-A0DB-4E6F-A335-C8A2F3F7E8F8}"/>
                    </a:ext>
                  </a:extLst>
                </p:cNvPr>
                <p:cNvSpPr/>
                <p:nvPr/>
              </p:nvSpPr>
              <p:spPr>
                <a:xfrm rot="17726842" flipH="1">
                  <a:off x="4877170" y="2884478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51" name="月 450">
                  <a:extLst>
                    <a:ext uri="{FF2B5EF4-FFF2-40B4-BE49-F238E27FC236}">
                      <a16:creationId xmlns:a16="http://schemas.microsoft.com/office/drawing/2014/main" id="{CA95FFAC-C722-4276-8463-C8C6EC910E8B}"/>
                    </a:ext>
                  </a:extLst>
                </p:cNvPr>
                <p:cNvSpPr/>
                <p:nvPr/>
              </p:nvSpPr>
              <p:spPr>
                <a:xfrm rot="12326842" flipH="1">
                  <a:off x="4307060" y="1279225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52" name="月 451">
                  <a:extLst>
                    <a:ext uri="{FF2B5EF4-FFF2-40B4-BE49-F238E27FC236}">
                      <a16:creationId xmlns:a16="http://schemas.microsoft.com/office/drawing/2014/main" id="{BD915277-4413-4107-A9FE-4BB19441F927}"/>
                    </a:ext>
                  </a:extLst>
                </p:cNvPr>
                <p:cNvSpPr/>
                <p:nvPr/>
              </p:nvSpPr>
              <p:spPr>
                <a:xfrm rot="15026842" flipH="1">
                  <a:off x="4924574" y="1963778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53" name="月 452">
                  <a:extLst>
                    <a:ext uri="{FF2B5EF4-FFF2-40B4-BE49-F238E27FC236}">
                      <a16:creationId xmlns:a16="http://schemas.microsoft.com/office/drawing/2014/main" id="{7AFE3A7A-3A94-4E09-848A-6433C74B4AB9}"/>
                    </a:ext>
                  </a:extLst>
                </p:cNvPr>
                <p:cNvSpPr/>
                <p:nvPr/>
              </p:nvSpPr>
              <p:spPr>
                <a:xfrm rot="18626842" flipH="1">
                  <a:off x="4706151" y="3148355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54" name="月 453">
                  <a:extLst>
                    <a:ext uri="{FF2B5EF4-FFF2-40B4-BE49-F238E27FC236}">
                      <a16:creationId xmlns:a16="http://schemas.microsoft.com/office/drawing/2014/main" id="{B2DDC7EC-75FC-4FE5-B16B-156DF59339A9}"/>
                    </a:ext>
                  </a:extLst>
                </p:cNvPr>
                <p:cNvSpPr/>
                <p:nvPr/>
              </p:nvSpPr>
              <p:spPr>
                <a:xfrm rot="13226842" flipH="1">
                  <a:off x="4570937" y="1450243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55" name="月 454">
                  <a:extLst>
                    <a:ext uri="{FF2B5EF4-FFF2-40B4-BE49-F238E27FC236}">
                      <a16:creationId xmlns:a16="http://schemas.microsoft.com/office/drawing/2014/main" id="{66EDBCE6-B900-44AC-8636-BA8F73AF88A9}"/>
                    </a:ext>
                  </a:extLst>
                </p:cNvPr>
                <p:cNvSpPr/>
                <p:nvPr/>
              </p:nvSpPr>
              <p:spPr>
                <a:xfrm rot="15926842" flipH="1">
                  <a:off x="4990234" y="2271295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56" name="月 455">
                  <a:extLst>
                    <a:ext uri="{FF2B5EF4-FFF2-40B4-BE49-F238E27FC236}">
                      <a16:creationId xmlns:a16="http://schemas.microsoft.com/office/drawing/2014/main" id="{0B6BABB9-3FF0-41BA-A6B5-23EF5642DF0E}"/>
                    </a:ext>
                  </a:extLst>
                </p:cNvPr>
                <p:cNvSpPr/>
                <p:nvPr/>
              </p:nvSpPr>
              <p:spPr>
                <a:xfrm rot="19526842" flipH="1">
                  <a:off x="4472663" y="3358978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57" name="月 456">
                  <a:extLst>
                    <a:ext uri="{FF2B5EF4-FFF2-40B4-BE49-F238E27FC236}">
                      <a16:creationId xmlns:a16="http://schemas.microsoft.com/office/drawing/2014/main" id="{D0C3A72A-0E09-47D8-8C00-F01513A54A97}"/>
                    </a:ext>
                  </a:extLst>
                </p:cNvPr>
                <p:cNvSpPr/>
                <p:nvPr/>
              </p:nvSpPr>
              <p:spPr>
                <a:xfrm rot="14126842" flipH="1">
                  <a:off x="4781560" y="1683733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58" name="月 457">
                  <a:extLst>
                    <a:ext uri="{FF2B5EF4-FFF2-40B4-BE49-F238E27FC236}">
                      <a16:creationId xmlns:a16="http://schemas.microsoft.com/office/drawing/2014/main" id="{C968BE9B-E800-4C7A-8766-6ADB1278E7F2}"/>
                    </a:ext>
                  </a:extLst>
                </p:cNvPr>
                <p:cNvSpPr/>
                <p:nvPr/>
              </p:nvSpPr>
              <p:spPr>
                <a:xfrm rot="16826842" flipH="1">
                  <a:off x="4974066" y="2585329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228" name="グループ化 227">
                <a:extLst>
                  <a:ext uri="{FF2B5EF4-FFF2-40B4-BE49-F238E27FC236}">
                    <a16:creationId xmlns:a16="http://schemas.microsoft.com/office/drawing/2014/main" id="{D2EAB829-BA5B-47F2-B26B-1D73F1DD2034}"/>
                  </a:ext>
                </a:extLst>
              </p:cNvPr>
              <p:cNvGrpSpPr/>
              <p:nvPr/>
            </p:nvGrpSpPr>
            <p:grpSpPr>
              <a:xfrm>
                <a:off x="5719008" y="235186"/>
                <a:ext cx="3820335" cy="3474104"/>
                <a:chOff x="2125467" y="1203404"/>
                <a:chExt cx="3820335" cy="3906172"/>
              </a:xfrm>
              <a:solidFill>
                <a:srgbClr val="FFC000"/>
              </a:solidFill>
            </p:grpSpPr>
            <p:sp>
              <p:nvSpPr>
                <p:cNvPr id="345" name="月 344">
                  <a:extLst>
                    <a:ext uri="{FF2B5EF4-FFF2-40B4-BE49-F238E27FC236}">
                      <a16:creationId xmlns:a16="http://schemas.microsoft.com/office/drawing/2014/main" id="{A3CF137C-F0F1-4D58-9921-4D0CC2532E15}"/>
                    </a:ext>
                  </a:extLst>
                </p:cNvPr>
                <p:cNvSpPr/>
                <p:nvPr/>
              </p:nvSpPr>
              <p:spPr>
                <a:xfrm rot="4500000">
                  <a:off x="2850115" y="2678666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46" name="月 345">
                  <a:extLst>
                    <a:ext uri="{FF2B5EF4-FFF2-40B4-BE49-F238E27FC236}">
                      <a16:creationId xmlns:a16="http://schemas.microsoft.com/office/drawing/2014/main" id="{3BB4EFC9-3732-49E6-8A47-5461D8794FEE}"/>
                    </a:ext>
                  </a:extLst>
                </p:cNvPr>
                <p:cNvSpPr/>
                <p:nvPr/>
              </p:nvSpPr>
              <p:spPr>
                <a:xfrm rot="9900000">
                  <a:off x="3701859" y="1203405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47" name="月 346">
                  <a:extLst>
                    <a:ext uri="{FF2B5EF4-FFF2-40B4-BE49-F238E27FC236}">
                      <a16:creationId xmlns:a16="http://schemas.microsoft.com/office/drawing/2014/main" id="{AF4B348C-C771-45F6-BAA9-EBC8C6D91809}"/>
                    </a:ext>
                  </a:extLst>
                </p:cNvPr>
                <p:cNvSpPr/>
                <p:nvPr/>
              </p:nvSpPr>
              <p:spPr>
                <a:xfrm rot="1800000">
                  <a:off x="3411345" y="3410075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48" name="月 347">
                  <a:extLst>
                    <a:ext uri="{FF2B5EF4-FFF2-40B4-BE49-F238E27FC236}">
                      <a16:creationId xmlns:a16="http://schemas.microsoft.com/office/drawing/2014/main" id="{5A1285BC-A3EC-4262-9790-4C045FDA5D55}"/>
                    </a:ext>
                  </a:extLst>
                </p:cNvPr>
                <p:cNvSpPr/>
                <p:nvPr/>
              </p:nvSpPr>
              <p:spPr>
                <a:xfrm rot="7200000">
                  <a:off x="2970450" y="1764633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49" name="月 348">
                  <a:extLst>
                    <a:ext uri="{FF2B5EF4-FFF2-40B4-BE49-F238E27FC236}">
                      <a16:creationId xmlns:a16="http://schemas.microsoft.com/office/drawing/2014/main" id="{F94579BD-CF62-4CCE-98A9-9ADFE354949D}"/>
                    </a:ext>
                  </a:extLst>
                </p:cNvPr>
                <p:cNvSpPr/>
                <p:nvPr/>
              </p:nvSpPr>
              <p:spPr>
                <a:xfrm rot="3600000">
                  <a:off x="2970450" y="2969180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50" name="月 349">
                  <a:extLst>
                    <a:ext uri="{FF2B5EF4-FFF2-40B4-BE49-F238E27FC236}">
                      <a16:creationId xmlns:a16="http://schemas.microsoft.com/office/drawing/2014/main" id="{D585A9FA-93E2-4827-BE96-54BF40E4E975}"/>
                    </a:ext>
                  </a:extLst>
                </p:cNvPr>
                <p:cNvSpPr/>
                <p:nvPr/>
              </p:nvSpPr>
              <p:spPr>
                <a:xfrm rot="9000000">
                  <a:off x="3411344" y="1323739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51" name="月 350">
                  <a:extLst>
                    <a:ext uri="{FF2B5EF4-FFF2-40B4-BE49-F238E27FC236}">
                      <a16:creationId xmlns:a16="http://schemas.microsoft.com/office/drawing/2014/main" id="{87E6B21C-5E6F-410C-AD52-78D781878894}"/>
                    </a:ext>
                  </a:extLst>
                </p:cNvPr>
                <p:cNvSpPr/>
                <p:nvPr/>
              </p:nvSpPr>
              <p:spPr>
                <a:xfrm rot="6300000">
                  <a:off x="2850115" y="2055147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52" name="月 351">
                  <a:extLst>
                    <a:ext uri="{FF2B5EF4-FFF2-40B4-BE49-F238E27FC236}">
                      <a16:creationId xmlns:a16="http://schemas.microsoft.com/office/drawing/2014/main" id="{62C01D0B-13F5-44D9-BF45-A35F9C4535A9}"/>
                    </a:ext>
                  </a:extLst>
                </p:cNvPr>
                <p:cNvSpPr/>
                <p:nvPr/>
              </p:nvSpPr>
              <p:spPr>
                <a:xfrm rot="2700000">
                  <a:off x="3161874" y="3218650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53" name="月 352">
                  <a:extLst>
                    <a:ext uri="{FF2B5EF4-FFF2-40B4-BE49-F238E27FC236}">
                      <a16:creationId xmlns:a16="http://schemas.microsoft.com/office/drawing/2014/main" id="{DF391135-9C5C-4601-A4F3-BF47E5E99B8B}"/>
                    </a:ext>
                  </a:extLst>
                </p:cNvPr>
                <p:cNvSpPr/>
                <p:nvPr/>
              </p:nvSpPr>
              <p:spPr>
                <a:xfrm rot="8100000">
                  <a:off x="3161873" y="1515164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54" name="月 353">
                  <a:extLst>
                    <a:ext uri="{FF2B5EF4-FFF2-40B4-BE49-F238E27FC236}">
                      <a16:creationId xmlns:a16="http://schemas.microsoft.com/office/drawing/2014/main" id="{B7E63A62-76C9-40A1-8A72-75C71DD6EAD6}"/>
                    </a:ext>
                  </a:extLst>
                </p:cNvPr>
                <p:cNvSpPr/>
                <p:nvPr/>
              </p:nvSpPr>
              <p:spPr>
                <a:xfrm rot="5400000">
                  <a:off x="2809070" y="2366907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55" name="月 354">
                  <a:extLst>
                    <a:ext uri="{FF2B5EF4-FFF2-40B4-BE49-F238E27FC236}">
                      <a16:creationId xmlns:a16="http://schemas.microsoft.com/office/drawing/2014/main" id="{288781AE-F9EF-48EA-A223-96F794045390}"/>
                    </a:ext>
                  </a:extLst>
                </p:cNvPr>
                <p:cNvSpPr/>
                <p:nvPr/>
              </p:nvSpPr>
              <p:spPr>
                <a:xfrm rot="4093622">
                  <a:off x="2893574" y="2814092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56" name="月 355">
                  <a:extLst>
                    <a:ext uri="{FF2B5EF4-FFF2-40B4-BE49-F238E27FC236}">
                      <a16:creationId xmlns:a16="http://schemas.microsoft.com/office/drawing/2014/main" id="{F5EC825E-6137-42C6-B6B5-C4CE10ADA9B1}"/>
                    </a:ext>
                  </a:extLst>
                </p:cNvPr>
                <p:cNvSpPr/>
                <p:nvPr/>
              </p:nvSpPr>
              <p:spPr>
                <a:xfrm rot="9493622">
                  <a:off x="3565387" y="1248675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57" name="月 356">
                  <a:extLst>
                    <a:ext uri="{FF2B5EF4-FFF2-40B4-BE49-F238E27FC236}">
                      <a16:creationId xmlns:a16="http://schemas.microsoft.com/office/drawing/2014/main" id="{7ED75E73-31B6-4FDB-94A5-7879803AC00A}"/>
                    </a:ext>
                  </a:extLst>
                </p:cNvPr>
                <p:cNvSpPr/>
                <p:nvPr/>
              </p:nvSpPr>
              <p:spPr>
                <a:xfrm rot="6793622">
                  <a:off x="2905272" y="1892246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58" name="月 357">
                  <a:extLst>
                    <a:ext uri="{FF2B5EF4-FFF2-40B4-BE49-F238E27FC236}">
                      <a16:creationId xmlns:a16="http://schemas.microsoft.com/office/drawing/2014/main" id="{A13A3EE7-5F45-45D0-9515-93BE2DAA5E37}"/>
                    </a:ext>
                  </a:extLst>
                </p:cNvPr>
                <p:cNvSpPr/>
                <p:nvPr/>
              </p:nvSpPr>
              <p:spPr>
                <a:xfrm rot="3193622">
                  <a:off x="3047330" y="3088386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59" name="月 358">
                  <a:extLst>
                    <a:ext uri="{FF2B5EF4-FFF2-40B4-BE49-F238E27FC236}">
                      <a16:creationId xmlns:a16="http://schemas.microsoft.com/office/drawing/2014/main" id="{343BBE5E-29A3-4255-A649-F7454F9C2B61}"/>
                    </a:ext>
                  </a:extLst>
                </p:cNvPr>
                <p:cNvSpPr/>
                <p:nvPr/>
              </p:nvSpPr>
              <p:spPr>
                <a:xfrm rot="8593622">
                  <a:off x="3291092" y="1402431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60" name="月 359">
                  <a:extLst>
                    <a:ext uri="{FF2B5EF4-FFF2-40B4-BE49-F238E27FC236}">
                      <a16:creationId xmlns:a16="http://schemas.microsoft.com/office/drawing/2014/main" id="{BA2BE3D1-D408-4EC5-B18E-068EC67FF4E0}"/>
                    </a:ext>
                  </a:extLst>
                </p:cNvPr>
                <p:cNvSpPr/>
                <p:nvPr/>
              </p:nvSpPr>
              <p:spPr>
                <a:xfrm rot="5893622">
                  <a:off x="2820038" y="2194924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61" name="月 360">
                  <a:extLst>
                    <a:ext uri="{FF2B5EF4-FFF2-40B4-BE49-F238E27FC236}">
                      <a16:creationId xmlns:a16="http://schemas.microsoft.com/office/drawing/2014/main" id="{9B06FFF0-4D81-4E66-8862-F85592502285}"/>
                    </a:ext>
                  </a:extLst>
                </p:cNvPr>
                <p:cNvSpPr/>
                <p:nvPr/>
              </p:nvSpPr>
              <p:spPr>
                <a:xfrm rot="2293622">
                  <a:off x="3266840" y="3313539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62" name="月 361">
                  <a:extLst>
                    <a:ext uri="{FF2B5EF4-FFF2-40B4-BE49-F238E27FC236}">
                      <a16:creationId xmlns:a16="http://schemas.microsoft.com/office/drawing/2014/main" id="{23D917BE-7CCC-48BB-8DDA-3CAEFD2120BD}"/>
                    </a:ext>
                  </a:extLst>
                </p:cNvPr>
                <p:cNvSpPr/>
                <p:nvPr/>
              </p:nvSpPr>
              <p:spPr>
                <a:xfrm rot="7693622">
                  <a:off x="3065939" y="1621942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63" name="月 362">
                  <a:extLst>
                    <a:ext uri="{FF2B5EF4-FFF2-40B4-BE49-F238E27FC236}">
                      <a16:creationId xmlns:a16="http://schemas.microsoft.com/office/drawing/2014/main" id="{49E8AFA1-F06C-48E6-BBCA-6BD82DEF3ED4}"/>
                    </a:ext>
                  </a:extLst>
                </p:cNvPr>
                <p:cNvSpPr/>
                <p:nvPr/>
              </p:nvSpPr>
              <p:spPr>
                <a:xfrm rot="4993622">
                  <a:off x="2816047" y="2509348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64" name="月 363">
                  <a:extLst>
                    <a:ext uri="{FF2B5EF4-FFF2-40B4-BE49-F238E27FC236}">
                      <a16:creationId xmlns:a16="http://schemas.microsoft.com/office/drawing/2014/main" id="{99929CEB-1E44-4DDE-929B-D2A2C02BD8AF}"/>
                    </a:ext>
                  </a:extLst>
                </p:cNvPr>
                <p:cNvSpPr/>
                <p:nvPr/>
              </p:nvSpPr>
              <p:spPr>
                <a:xfrm rot="3873158">
                  <a:off x="2925935" y="2884479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65" name="月 364">
                  <a:extLst>
                    <a:ext uri="{FF2B5EF4-FFF2-40B4-BE49-F238E27FC236}">
                      <a16:creationId xmlns:a16="http://schemas.microsoft.com/office/drawing/2014/main" id="{C9BCA366-1387-49FF-92F2-2A4465C776DA}"/>
                    </a:ext>
                  </a:extLst>
                </p:cNvPr>
                <p:cNvSpPr/>
                <p:nvPr/>
              </p:nvSpPr>
              <p:spPr>
                <a:xfrm rot="9273158">
                  <a:off x="3496045" y="1279226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66" name="月 365">
                  <a:extLst>
                    <a:ext uri="{FF2B5EF4-FFF2-40B4-BE49-F238E27FC236}">
                      <a16:creationId xmlns:a16="http://schemas.microsoft.com/office/drawing/2014/main" id="{DDC13E4B-C223-4931-B6FC-3A12097FA7A9}"/>
                    </a:ext>
                  </a:extLst>
                </p:cNvPr>
                <p:cNvSpPr/>
                <p:nvPr/>
              </p:nvSpPr>
              <p:spPr>
                <a:xfrm rot="6573158">
                  <a:off x="2878531" y="1963779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67" name="月 366">
                  <a:extLst>
                    <a:ext uri="{FF2B5EF4-FFF2-40B4-BE49-F238E27FC236}">
                      <a16:creationId xmlns:a16="http://schemas.microsoft.com/office/drawing/2014/main" id="{99F25BF9-5125-4750-83A6-63D0041D1D50}"/>
                    </a:ext>
                  </a:extLst>
                </p:cNvPr>
                <p:cNvSpPr/>
                <p:nvPr/>
              </p:nvSpPr>
              <p:spPr>
                <a:xfrm rot="2973158">
                  <a:off x="3096954" y="3148356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68" name="月 367">
                  <a:extLst>
                    <a:ext uri="{FF2B5EF4-FFF2-40B4-BE49-F238E27FC236}">
                      <a16:creationId xmlns:a16="http://schemas.microsoft.com/office/drawing/2014/main" id="{E2328DC5-0335-447E-886B-6201929CDA82}"/>
                    </a:ext>
                  </a:extLst>
                </p:cNvPr>
                <p:cNvSpPr/>
                <p:nvPr/>
              </p:nvSpPr>
              <p:spPr>
                <a:xfrm rot="8373158">
                  <a:off x="3232168" y="1450244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69" name="月 368">
                  <a:extLst>
                    <a:ext uri="{FF2B5EF4-FFF2-40B4-BE49-F238E27FC236}">
                      <a16:creationId xmlns:a16="http://schemas.microsoft.com/office/drawing/2014/main" id="{1EDDB390-144A-48DC-802F-ED5006E7FB70}"/>
                    </a:ext>
                  </a:extLst>
                </p:cNvPr>
                <p:cNvSpPr/>
                <p:nvPr/>
              </p:nvSpPr>
              <p:spPr>
                <a:xfrm rot="5673158">
                  <a:off x="2812871" y="2271296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70" name="月 369">
                  <a:extLst>
                    <a:ext uri="{FF2B5EF4-FFF2-40B4-BE49-F238E27FC236}">
                      <a16:creationId xmlns:a16="http://schemas.microsoft.com/office/drawing/2014/main" id="{2B1140D3-BFD9-4A04-8FF9-3366EE4689A5}"/>
                    </a:ext>
                  </a:extLst>
                </p:cNvPr>
                <p:cNvSpPr/>
                <p:nvPr/>
              </p:nvSpPr>
              <p:spPr>
                <a:xfrm rot="2073158">
                  <a:off x="3330442" y="3358979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71" name="月 370">
                  <a:extLst>
                    <a:ext uri="{FF2B5EF4-FFF2-40B4-BE49-F238E27FC236}">
                      <a16:creationId xmlns:a16="http://schemas.microsoft.com/office/drawing/2014/main" id="{9506123D-0DED-4570-80AC-3231B0304519}"/>
                    </a:ext>
                  </a:extLst>
                </p:cNvPr>
                <p:cNvSpPr/>
                <p:nvPr/>
              </p:nvSpPr>
              <p:spPr>
                <a:xfrm rot="7473158">
                  <a:off x="3021545" y="1683734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72" name="月 371">
                  <a:extLst>
                    <a:ext uri="{FF2B5EF4-FFF2-40B4-BE49-F238E27FC236}">
                      <a16:creationId xmlns:a16="http://schemas.microsoft.com/office/drawing/2014/main" id="{31E04EBB-CAE2-457A-B17B-63D4D47DAFD0}"/>
                    </a:ext>
                  </a:extLst>
                </p:cNvPr>
                <p:cNvSpPr/>
                <p:nvPr/>
              </p:nvSpPr>
              <p:spPr>
                <a:xfrm rot="4773158">
                  <a:off x="2829039" y="2585330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73" name="月 372">
                  <a:extLst>
                    <a:ext uri="{FF2B5EF4-FFF2-40B4-BE49-F238E27FC236}">
                      <a16:creationId xmlns:a16="http://schemas.microsoft.com/office/drawing/2014/main" id="{8B3D6A23-5B10-4EEB-B4E1-F7482976D4E1}"/>
                    </a:ext>
                  </a:extLst>
                </p:cNvPr>
                <p:cNvSpPr/>
                <p:nvPr/>
              </p:nvSpPr>
              <p:spPr>
                <a:xfrm rot="17100000" flipH="1">
                  <a:off x="4952990" y="2678665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74" name="月 373">
                  <a:extLst>
                    <a:ext uri="{FF2B5EF4-FFF2-40B4-BE49-F238E27FC236}">
                      <a16:creationId xmlns:a16="http://schemas.microsoft.com/office/drawing/2014/main" id="{97CDC598-740C-46A4-87C9-5599295FF06B}"/>
                    </a:ext>
                  </a:extLst>
                </p:cNvPr>
                <p:cNvSpPr/>
                <p:nvPr/>
              </p:nvSpPr>
              <p:spPr>
                <a:xfrm rot="11700000" flipH="1">
                  <a:off x="4101246" y="1203404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75" name="月 374">
                  <a:extLst>
                    <a:ext uri="{FF2B5EF4-FFF2-40B4-BE49-F238E27FC236}">
                      <a16:creationId xmlns:a16="http://schemas.microsoft.com/office/drawing/2014/main" id="{896C6700-C0E2-4B6B-857F-74E1B0FADD32}"/>
                    </a:ext>
                  </a:extLst>
                </p:cNvPr>
                <p:cNvSpPr/>
                <p:nvPr/>
              </p:nvSpPr>
              <p:spPr>
                <a:xfrm rot="19800000" flipH="1">
                  <a:off x="4391760" y="3410074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76" name="月 375">
                  <a:extLst>
                    <a:ext uri="{FF2B5EF4-FFF2-40B4-BE49-F238E27FC236}">
                      <a16:creationId xmlns:a16="http://schemas.microsoft.com/office/drawing/2014/main" id="{DD016B5C-ACD9-4E6F-8B52-F6B5C8CB30DC}"/>
                    </a:ext>
                  </a:extLst>
                </p:cNvPr>
                <p:cNvSpPr/>
                <p:nvPr/>
              </p:nvSpPr>
              <p:spPr>
                <a:xfrm rot="14400000" flipH="1">
                  <a:off x="4832655" y="1764632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77" name="月 376">
                  <a:extLst>
                    <a:ext uri="{FF2B5EF4-FFF2-40B4-BE49-F238E27FC236}">
                      <a16:creationId xmlns:a16="http://schemas.microsoft.com/office/drawing/2014/main" id="{099F88C0-BE55-40C3-B47B-5D371C0F9D28}"/>
                    </a:ext>
                  </a:extLst>
                </p:cNvPr>
                <p:cNvSpPr/>
                <p:nvPr/>
              </p:nvSpPr>
              <p:spPr>
                <a:xfrm rot="18000000" flipH="1">
                  <a:off x="4832655" y="2969179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78" name="月 377">
                  <a:extLst>
                    <a:ext uri="{FF2B5EF4-FFF2-40B4-BE49-F238E27FC236}">
                      <a16:creationId xmlns:a16="http://schemas.microsoft.com/office/drawing/2014/main" id="{57BE16F1-6A73-4DE8-AB43-F09F059C08AB}"/>
                    </a:ext>
                  </a:extLst>
                </p:cNvPr>
                <p:cNvSpPr/>
                <p:nvPr/>
              </p:nvSpPr>
              <p:spPr>
                <a:xfrm rot="12600000" flipH="1">
                  <a:off x="4391761" y="1323738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79" name="月 378">
                  <a:extLst>
                    <a:ext uri="{FF2B5EF4-FFF2-40B4-BE49-F238E27FC236}">
                      <a16:creationId xmlns:a16="http://schemas.microsoft.com/office/drawing/2014/main" id="{297FE41D-9414-4C7E-A90C-F0734912FFB4}"/>
                    </a:ext>
                  </a:extLst>
                </p:cNvPr>
                <p:cNvSpPr/>
                <p:nvPr/>
              </p:nvSpPr>
              <p:spPr>
                <a:xfrm rot="15300000" flipH="1">
                  <a:off x="4952990" y="2055146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80" name="月 379">
                  <a:extLst>
                    <a:ext uri="{FF2B5EF4-FFF2-40B4-BE49-F238E27FC236}">
                      <a16:creationId xmlns:a16="http://schemas.microsoft.com/office/drawing/2014/main" id="{D1BB47A4-9997-4C99-A616-D427059BBB9F}"/>
                    </a:ext>
                  </a:extLst>
                </p:cNvPr>
                <p:cNvSpPr/>
                <p:nvPr/>
              </p:nvSpPr>
              <p:spPr>
                <a:xfrm rot="18900000" flipH="1">
                  <a:off x="4641231" y="3218649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81" name="月 380">
                  <a:extLst>
                    <a:ext uri="{FF2B5EF4-FFF2-40B4-BE49-F238E27FC236}">
                      <a16:creationId xmlns:a16="http://schemas.microsoft.com/office/drawing/2014/main" id="{1D4D5F8C-3139-467B-9E79-607362C47D25}"/>
                    </a:ext>
                  </a:extLst>
                </p:cNvPr>
                <p:cNvSpPr/>
                <p:nvPr/>
              </p:nvSpPr>
              <p:spPr>
                <a:xfrm rot="13500000" flipH="1">
                  <a:off x="4641232" y="1515163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82" name="月 381">
                  <a:extLst>
                    <a:ext uri="{FF2B5EF4-FFF2-40B4-BE49-F238E27FC236}">
                      <a16:creationId xmlns:a16="http://schemas.microsoft.com/office/drawing/2014/main" id="{022E3A38-09DE-47C4-87BA-7572B864FD98}"/>
                    </a:ext>
                  </a:extLst>
                </p:cNvPr>
                <p:cNvSpPr/>
                <p:nvPr/>
              </p:nvSpPr>
              <p:spPr>
                <a:xfrm rot="16200000" flipH="1">
                  <a:off x="4994035" y="2366906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83" name="月 382">
                  <a:extLst>
                    <a:ext uri="{FF2B5EF4-FFF2-40B4-BE49-F238E27FC236}">
                      <a16:creationId xmlns:a16="http://schemas.microsoft.com/office/drawing/2014/main" id="{A2E50929-9CA1-4366-8B5A-1925883ACA11}"/>
                    </a:ext>
                  </a:extLst>
                </p:cNvPr>
                <p:cNvSpPr/>
                <p:nvPr/>
              </p:nvSpPr>
              <p:spPr>
                <a:xfrm rot="17506378" flipH="1">
                  <a:off x="4909531" y="2814091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84" name="月 383">
                  <a:extLst>
                    <a:ext uri="{FF2B5EF4-FFF2-40B4-BE49-F238E27FC236}">
                      <a16:creationId xmlns:a16="http://schemas.microsoft.com/office/drawing/2014/main" id="{A03FD6E9-DC8F-425A-8098-C61A49497037}"/>
                    </a:ext>
                  </a:extLst>
                </p:cNvPr>
                <p:cNvSpPr/>
                <p:nvPr/>
              </p:nvSpPr>
              <p:spPr>
                <a:xfrm rot="12106378" flipH="1">
                  <a:off x="4237718" y="1248674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85" name="月 384">
                  <a:extLst>
                    <a:ext uri="{FF2B5EF4-FFF2-40B4-BE49-F238E27FC236}">
                      <a16:creationId xmlns:a16="http://schemas.microsoft.com/office/drawing/2014/main" id="{F962C030-A475-4DBD-9AF0-865ED279711D}"/>
                    </a:ext>
                  </a:extLst>
                </p:cNvPr>
                <p:cNvSpPr/>
                <p:nvPr/>
              </p:nvSpPr>
              <p:spPr>
                <a:xfrm rot="20206378" flipH="1">
                  <a:off x="4265960" y="3474206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86" name="月 385">
                  <a:extLst>
                    <a:ext uri="{FF2B5EF4-FFF2-40B4-BE49-F238E27FC236}">
                      <a16:creationId xmlns:a16="http://schemas.microsoft.com/office/drawing/2014/main" id="{4EA35196-5B00-4EDB-97C6-0F6CE5C9F0F8}"/>
                    </a:ext>
                  </a:extLst>
                </p:cNvPr>
                <p:cNvSpPr/>
                <p:nvPr/>
              </p:nvSpPr>
              <p:spPr>
                <a:xfrm rot="14806378" flipH="1">
                  <a:off x="4897833" y="1892245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87" name="月 386">
                  <a:extLst>
                    <a:ext uri="{FF2B5EF4-FFF2-40B4-BE49-F238E27FC236}">
                      <a16:creationId xmlns:a16="http://schemas.microsoft.com/office/drawing/2014/main" id="{37D61B0B-6BF9-4EE8-A1BA-37AB9E5A3DB7}"/>
                    </a:ext>
                  </a:extLst>
                </p:cNvPr>
                <p:cNvSpPr/>
                <p:nvPr/>
              </p:nvSpPr>
              <p:spPr>
                <a:xfrm rot="18406378" flipH="1">
                  <a:off x="4755775" y="3088385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88" name="月 387">
                  <a:extLst>
                    <a:ext uri="{FF2B5EF4-FFF2-40B4-BE49-F238E27FC236}">
                      <a16:creationId xmlns:a16="http://schemas.microsoft.com/office/drawing/2014/main" id="{26D23E3F-E8DA-4220-A343-E96F78620034}"/>
                    </a:ext>
                  </a:extLst>
                </p:cNvPr>
                <p:cNvSpPr/>
                <p:nvPr/>
              </p:nvSpPr>
              <p:spPr>
                <a:xfrm rot="13006378" flipH="1">
                  <a:off x="4512013" y="1402430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89" name="月 388">
                  <a:extLst>
                    <a:ext uri="{FF2B5EF4-FFF2-40B4-BE49-F238E27FC236}">
                      <a16:creationId xmlns:a16="http://schemas.microsoft.com/office/drawing/2014/main" id="{005D2569-5CB1-468C-B5EF-F3CF0632D355}"/>
                    </a:ext>
                  </a:extLst>
                </p:cNvPr>
                <p:cNvSpPr/>
                <p:nvPr/>
              </p:nvSpPr>
              <p:spPr>
                <a:xfrm rot="15706378" flipH="1">
                  <a:off x="4983067" y="2194923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90" name="月 389">
                  <a:extLst>
                    <a:ext uri="{FF2B5EF4-FFF2-40B4-BE49-F238E27FC236}">
                      <a16:creationId xmlns:a16="http://schemas.microsoft.com/office/drawing/2014/main" id="{17AC4F1C-F242-4FF0-9C83-E713AA08440A}"/>
                    </a:ext>
                  </a:extLst>
                </p:cNvPr>
                <p:cNvSpPr/>
                <p:nvPr/>
              </p:nvSpPr>
              <p:spPr>
                <a:xfrm rot="19306378" flipH="1">
                  <a:off x="4536265" y="3313538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91" name="月 390">
                  <a:extLst>
                    <a:ext uri="{FF2B5EF4-FFF2-40B4-BE49-F238E27FC236}">
                      <a16:creationId xmlns:a16="http://schemas.microsoft.com/office/drawing/2014/main" id="{D7D731CC-E5B5-40ED-839F-3C7BB3A54C7B}"/>
                    </a:ext>
                  </a:extLst>
                </p:cNvPr>
                <p:cNvSpPr/>
                <p:nvPr/>
              </p:nvSpPr>
              <p:spPr>
                <a:xfrm rot="13906378" flipH="1">
                  <a:off x="4737166" y="1621941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92" name="月 391">
                  <a:extLst>
                    <a:ext uri="{FF2B5EF4-FFF2-40B4-BE49-F238E27FC236}">
                      <a16:creationId xmlns:a16="http://schemas.microsoft.com/office/drawing/2014/main" id="{F421515F-1BD4-43B1-B46A-3ECFC5BFF178}"/>
                    </a:ext>
                  </a:extLst>
                </p:cNvPr>
                <p:cNvSpPr/>
                <p:nvPr/>
              </p:nvSpPr>
              <p:spPr>
                <a:xfrm rot="16606378" flipH="1">
                  <a:off x="4987058" y="2509347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93" name="月 392">
                  <a:extLst>
                    <a:ext uri="{FF2B5EF4-FFF2-40B4-BE49-F238E27FC236}">
                      <a16:creationId xmlns:a16="http://schemas.microsoft.com/office/drawing/2014/main" id="{5CFFAAB6-1776-46DD-A997-9D8D7A95329D}"/>
                    </a:ext>
                  </a:extLst>
                </p:cNvPr>
                <p:cNvSpPr/>
                <p:nvPr/>
              </p:nvSpPr>
              <p:spPr>
                <a:xfrm rot="17726842" flipH="1">
                  <a:off x="4877170" y="2884478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94" name="月 393">
                  <a:extLst>
                    <a:ext uri="{FF2B5EF4-FFF2-40B4-BE49-F238E27FC236}">
                      <a16:creationId xmlns:a16="http://schemas.microsoft.com/office/drawing/2014/main" id="{70903078-B58E-4475-95CB-31DCB4EBAAF7}"/>
                    </a:ext>
                  </a:extLst>
                </p:cNvPr>
                <p:cNvSpPr/>
                <p:nvPr/>
              </p:nvSpPr>
              <p:spPr>
                <a:xfrm rot="12326842" flipH="1">
                  <a:off x="4307060" y="1279225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95" name="月 394">
                  <a:extLst>
                    <a:ext uri="{FF2B5EF4-FFF2-40B4-BE49-F238E27FC236}">
                      <a16:creationId xmlns:a16="http://schemas.microsoft.com/office/drawing/2014/main" id="{EBC39B89-F526-4298-97A4-C94380949228}"/>
                    </a:ext>
                  </a:extLst>
                </p:cNvPr>
                <p:cNvSpPr/>
                <p:nvPr/>
              </p:nvSpPr>
              <p:spPr>
                <a:xfrm rot="15026842" flipH="1">
                  <a:off x="4924574" y="1963778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96" name="月 395">
                  <a:extLst>
                    <a:ext uri="{FF2B5EF4-FFF2-40B4-BE49-F238E27FC236}">
                      <a16:creationId xmlns:a16="http://schemas.microsoft.com/office/drawing/2014/main" id="{F059F97E-1E63-4646-A03F-B2D897029992}"/>
                    </a:ext>
                  </a:extLst>
                </p:cNvPr>
                <p:cNvSpPr/>
                <p:nvPr/>
              </p:nvSpPr>
              <p:spPr>
                <a:xfrm rot="18626842" flipH="1">
                  <a:off x="4706151" y="3148355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97" name="月 396">
                  <a:extLst>
                    <a:ext uri="{FF2B5EF4-FFF2-40B4-BE49-F238E27FC236}">
                      <a16:creationId xmlns:a16="http://schemas.microsoft.com/office/drawing/2014/main" id="{36FC59A1-838C-4D33-B01F-7F68195B1BD6}"/>
                    </a:ext>
                  </a:extLst>
                </p:cNvPr>
                <p:cNvSpPr/>
                <p:nvPr/>
              </p:nvSpPr>
              <p:spPr>
                <a:xfrm rot="13226842" flipH="1">
                  <a:off x="4570937" y="1450243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98" name="月 397">
                  <a:extLst>
                    <a:ext uri="{FF2B5EF4-FFF2-40B4-BE49-F238E27FC236}">
                      <a16:creationId xmlns:a16="http://schemas.microsoft.com/office/drawing/2014/main" id="{171DB1CC-40AF-49A7-8EF4-426F54E80BAF}"/>
                    </a:ext>
                  </a:extLst>
                </p:cNvPr>
                <p:cNvSpPr/>
                <p:nvPr/>
              </p:nvSpPr>
              <p:spPr>
                <a:xfrm rot="15926842" flipH="1">
                  <a:off x="4990234" y="2271295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99" name="月 398">
                  <a:extLst>
                    <a:ext uri="{FF2B5EF4-FFF2-40B4-BE49-F238E27FC236}">
                      <a16:creationId xmlns:a16="http://schemas.microsoft.com/office/drawing/2014/main" id="{A0695D5C-01F7-48E2-A457-84FD10CFBBC8}"/>
                    </a:ext>
                  </a:extLst>
                </p:cNvPr>
                <p:cNvSpPr/>
                <p:nvPr/>
              </p:nvSpPr>
              <p:spPr>
                <a:xfrm rot="19526842" flipH="1">
                  <a:off x="4472663" y="3358978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00" name="月 399">
                  <a:extLst>
                    <a:ext uri="{FF2B5EF4-FFF2-40B4-BE49-F238E27FC236}">
                      <a16:creationId xmlns:a16="http://schemas.microsoft.com/office/drawing/2014/main" id="{F717BE67-0E97-4338-85C3-4E19F1E16048}"/>
                    </a:ext>
                  </a:extLst>
                </p:cNvPr>
                <p:cNvSpPr/>
                <p:nvPr/>
              </p:nvSpPr>
              <p:spPr>
                <a:xfrm rot="14126842" flipH="1">
                  <a:off x="4781560" y="1683733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01" name="月 400">
                  <a:extLst>
                    <a:ext uri="{FF2B5EF4-FFF2-40B4-BE49-F238E27FC236}">
                      <a16:creationId xmlns:a16="http://schemas.microsoft.com/office/drawing/2014/main" id="{DE432A57-AADA-4185-A3C8-DC29076092BF}"/>
                    </a:ext>
                  </a:extLst>
                </p:cNvPr>
                <p:cNvSpPr/>
                <p:nvPr/>
              </p:nvSpPr>
              <p:spPr>
                <a:xfrm rot="16826842" flipH="1">
                  <a:off x="4974066" y="2585329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229" name="グループ化 228">
                <a:extLst>
                  <a:ext uri="{FF2B5EF4-FFF2-40B4-BE49-F238E27FC236}">
                    <a16:creationId xmlns:a16="http://schemas.microsoft.com/office/drawing/2014/main" id="{9BE75C46-55F7-4326-AE96-3348BA69A809}"/>
                  </a:ext>
                </a:extLst>
              </p:cNvPr>
              <p:cNvGrpSpPr/>
              <p:nvPr/>
            </p:nvGrpSpPr>
            <p:grpSpPr>
              <a:xfrm>
                <a:off x="2204510" y="3176396"/>
                <a:ext cx="2994627" cy="2723229"/>
                <a:chOff x="2125467" y="1203404"/>
                <a:chExt cx="3820335" cy="3906172"/>
              </a:xfrm>
              <a:solidFill>
                <a:srgbClr val="66FFCC"/>
              </a:solidFill>
            </p:grpSpPr>
            <p:sp>
              <p:nvSpPr>
                <p:cNvPr id="288" name="月 287">
                  <a:extLst>
                    <a:ext uri="{FF2B5EF4-FFF2-40B4-BE49-F238E27FC236}">
                      <a16:creationId xmlns:a16="http://schemas.microsoft.com/office/drawing/2014/main" id="{298B27AD-3B52-4F74-A3EB-160B5E880454}"/>
                    </a:ext>
                  </a:extLst>
                </p:cNvPr>
                <p:cNvSpPr/>
                <p:nvPr/>
              </p:nvSpPr>
              <p:spPr>
                <a:xfrm rot="4500000">
                  <a:off x="2850115" y="2678666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89" name="月 288">
                  <a:extLst>
                    <a:ext uri="{FF2B5EF4-FFF2-40B4-BE49-F238E27FC236}">
                      <a16:creationId xmlns:a16="http://schemas.microsoft.com/office/drawing/2014/main" id="{AE91AE0C-F6E5-4D6E-B155-77BFA960799A}"/>
                    </a:ext>
                  </a:extLst>
                </p:cNvPr>
                <p:cNvSpPr/>
                <p:nvPr/>
              </p:nvSpPr>
              <p:spPr>
                <a:xfrm rot="9900000">
                  <a:off x="3701859" y="1203405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90" name="月 289">
                  <a:extLst>
                    <a:ext uri="{FF2B5EF4-FFF2-40B4-BE49-F238E27FC236}">
                      <a16:creationId xmlns:a16="http://schemas.microsoft.com/office/drawing/2014/main" id="{F197ACFF-C5EF-4FB1-9A6A-75F1E1672309}"/>
                    </a:ext>
                  </a:extLst>
                </p:cNvPr>
                <p:cNvSpPr/>
                <p:nvPr/>
              </p:nvSpPr>
              <p:spPr>
                <a:xfrm rot="1800000">
                  <a:off x="3411345" y="3410075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91" name="月 290">
                  <a:extLst>
                    <a:ext uri="{FF2B5EF4-FFF2-40B4-BE49-F238E27FC236}">
                      <a16:creationId xmlns:a16="http://schemas.microsoft.com/office/drawing/2014/main" id="{2B0B177D-0F96-469E-A179-7D1A120904FD}"/>
                    </a:ext>
                  </a:extLst>
                </p:cNvPr>
                <p:cNvSpPr/>
                <p:nvPr/>
              </p:nvSpPr>
              <p:spPr>
                <a:xfrm rot="7200000">
                  <a:off x="2970450" y="1764633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92" name="月 291">
                  <a:extLst>
                    <a:ext uri="{FF2B5EF4-FFF2-40B4-BE49-F238E27FC236}">
                      <a16:creationId xmlns:a16="http://schemas.microsoft.com/office/drawing/2014/main" id="{7FB7BF6F-39CC-4B40-BA27-B188EA096B42}"/>
                    </a:ext>
                  </a:extLst>
                </p:cNvPr>
                <p:cNvSpPr/>
                <p:nvPr/>
              </p:nvSpPr>
              <p:spPr>
                <a:xfrm rot="3600000">
                  <a:off x="2970450" y="2969180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93" name="月 292">
                  <a:extLst>
                    <a:ext uri="{FF2B5EF4-FFF2-40B4-BE49-F238E27FC236}">
                      <a16:creationId xmlns:a16="http://schemas.microsoft.com/office/drawing/2014/main" id="{DF1728DD-E02F-4A0F-9C64-7890FA6477B8}"/>
                    </a:ext>
                  </a:extLst>
                </p:cNvPr>
                <p:cNvSpPr/>
                <p:nvPr/>
              </p:nvSpPr>
              <p:spPr>
                <a:xfrm rot="9000000">
                  <a:off x="3411344" y="1323739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94" name="月 293">
                  <a:extLst>
                    <a:ext uri="{FF2B5EF4-FFF2-40B4-BE49-F238E27FC236}">
                      <a16:creationId xmlns:a16="http://schemas.microsoft.com/office/drawing/2014/main" id="{C2D5688D-B43C-4608-9FD7-E62D5927E207}"/>
                    </a:ext>
                  </a:extLst>
                </p:cNvPr>
                <p:cNvSpPr/>
                <p:nvPr/>
              </p:nvSpPr>
              <p:spPr>
                <a:xfrm rot="6300000">
                  <a:off x="2850115" y="2055147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95" name="月 294">
                  <a:extLst>
                    <a:ext uri="{FF2B5EF4-FFF2-40B4-BE49-F238E27FC236}">
                      <a16:creationId xmlns:a16="http://schemas.microsoft.com/office/drawing/2014/main" id="{BB6F4DDA-C430-45F5-972D-9997E5B126BC}"/>
                    </a:ext>
                  </a:extLst>
                </p:cNvPr>
                <p:cNvSpPr/>
                <p:nvPr/>
              </p:nvSpPr>
              <p:spPr>
                <a:xfrm rot="2700000">
                  <a:off x="3161874" y="3218650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96" name="月 295">
                  <a:extLst>
                    <a:ext uri="{FF2B5EF4-FFF2-40B4-BE49-F238E27FC236}">
                      <a16:creationId xmlns:a16="http://schemas.microsoft.com/office/drawing/2014/main" id="{EFED1513-AF34-43AE-916C-D44F0A1B5725}"/>
                    </a:ext>
                  </a:extLst>
                </p:cNvPr>
                <p:cNvSpPr/>
                <p:nvPr/>
              </p:nvSpPr>
              <p:spPr>
                <a:xfrm rot="8100000">
                  <a:off x="3161873" y="1515164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97" name="月 296">
                  <a:extLst>
                    <a:ext uri="{FF2B5EF4-FFF2-40B4-BE49-F238E27FC236}">
                      <a16:creationId xmlns:a16="http://schemas.microsoft.com/office/drawing/2014/main" id="{5C2AFC79-00EE-4C7A-89D8-4E00520EE9A1}"/>
                    </a:ext>
                  </a:extLst>
                </p:cNvPr>
                <p:cNvSpPr/>
                <p:nvPr/>
              </p:nvSpPr>
              <p:spPr>
                <a:xfrm rot="5400000">
                  <a:off x="2809070" y="2366907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98" name="月 297">
                  <a:extLst>
                    <a:ext uri="{FF2B5EF4-FFF2-40B4-BE49-F238E27FC236}">
                      <a16:creationId xmlns:a16="http://schemas.microsoft.com/office/drawing/2014/main" id="{755990A5-F6EA-4AD5-A205-B552E7760DE5}"/>
                    </a:ext>
                  </a:extLst>
                </p:cNvPr>
                <p:cNvSpPr/>
                <p:nvPr/>
              </p:nvSpPr>
              <p:spPr>
                <a:xfrm rot="4093622">
                  <a:off x="2893574" y="2814092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99" name="月 298">
                  <a:extLst>
                    <a:ext uri="{FF2B5EF4-FFF2-40B4-BE49-F238E27FC236}">
                      <a16:creationId xmlns:a16="http://schemas.microsoft.com/office/drawing/2014/main" id="{BBC5C4CF-C5FC-4A1E-B5CB-578155B73626}"/>
                    </a:ext>
                  </a:extLst>
                </p:cNvPr>
                <p:cNvSpPr/>
                <p:nvPr/>
              </p:nvSpPr>
              <p:spPr>
                <a:xfrm rot="9493622">
                  <a:off x="3565387" y="1248675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00" name="月 299">
                  <a:extLst>
                    <a:ext uri="{FF2B5EF4-FFF2-40B4-BE49-F238E27FC236}">
                      <a16:creationId xmlns:a16="http://schemas.microsoft.com/office/drawing/2014/main" id="{0AC8A8ED-D1A6-411F-A3CD-73DB26302F8D}"/>
                    </a:ext>
                  </a:extLst>
                </p:cNvPr>
                <p:cNvSpPr/>
                <p:nvPr/>
              </p:nvSpPr>
              <p:spPr>
                <a:xfrm rot="6793622">
                  <a:off x="2905272" y="1892246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01" name="月 300">
                  <a:extLst>
                    <a:ext uri="{FF2B5EF4-FFF2-40B4-BE49-F238E27FC236}">
                      <a16:creationId xmlns:a16="http://schemas.microsoft.com/office/drawing/2014/main" id="{D378FCE6-2BA9-445D-9472-848D780B908F}"/>
                    </a:ext>
                  </a:extLst>
                </p:cNvPr>
                <p:cNvSpPr/>
                <p:nvPr/>
              </p:nvSpPr>
              <p:spPr>
                <a:xfrm rot="3193622">
                  <a:off x="3047330" y="3088386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02" name="月 301">
                  <a:extLst>
                    <a:ext uri="{FF2B5EF4-FFF2-40B4-BE49-F238E27FC236}">
                      <a16:creationId xmlns:a16="http://schemas.microsoft.com/office/drawing/2014/main" id="{2210A4D0-9370-43A4-9A17-AE999A57B4ED}"/>
                    </a:ext>
                  </a:extLst>
                </p:cNvPr>
                <p:cNvSpPr/>
                <p:nvPr/>
              </p:nvSpPr>
              <p:spPr>
                <a:xfrm rot="8593622">
                  <a:off x="3291092" y="1402431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03" name="月 302">
                  <a:extLst>
                    <a:ext uri="{FF2B5EF4-FFF2-40B4-BE49-F238E27FC236}">
                      <a16:creationId xmlns:a16="http://schemas.microsoft.com/office/drawing/2014/main" id="{CFB9550D-F576-4163-B6DE-C6939A63D915}"/>
                    </a:ext>
                  </a:extLst>
                </p:cNvPr>
                <p:cNvSpPr/>
                <p:nvPr/>
              </p:nvSpPr>
              <p:spPr>
                <a:xfrm rot="5893622">
                  <a:off x="2820038" y="2194924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04" name="月 303">
                  <a:extLst>
                    <a:ext uri="{FF2B5EF4-FFF2-40B4-BE49-F238E27FC236}">
                      <a16:creationId xmlns:a16="http://schemas.microsoft.com/office/drawing/2014/main" id="{186486ED-EE00-484E-B8E1-7C40DBF9E116}"/>
                    </a:ext>
                  </a:extLst>
                </p:cNvPr>
                <p:cNvSpPr/>
                <p:nvPr/>
              </p:nvSpPr>
              <p:spPr>
                <a:xfrm rot="2293622">
                  <a:off x="3266840" y="3313539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05" name="月 304">
                  <a:extLst>
                    <a:ext uri="{FF2B5EF4-FFF2-40B4-BE49-F238E27FC236}">
                      <a16:creationId xmlns:a16="http://schemas.microsoft.com/office/drawing/2014/main" id="{C107AA04-9FA3-44C7-88BE-094B64EBB4BF}"/>
                    </a:ext>
                  </a:extLst>
                </p:cNvPr>
                <p:cNvSpPr/>
                <p:nvPr/>
              </p:nvSpPr>
              <p:spPr>
                <a:xfrm rot="7693622">
                  <a:off x="3065939" y="1621942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06" name="月 305">
                  <a:extLst>
                    <a:ext uri="{FF2B5EF4-FFF2-40B4-BE49-F238E27FC236}">
                      <a16:creationId xmlns:a16="http://schemas.microsoft.com/office/drawing/2014/main" id="{BCD0C27C-2C32-4DDC-B52D-16E8B5364333}"/>
                    </a:ext>
                  </a:extLst>
                </p:cNvPr>
                <p:cNvSpPr/>
                <p:nvPr/>
              </p:nvSpPr>
              <p:spPr>
                <a:xfrm rot="4993622">
                  <a:off x="2816047" y="2509348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07" name="月 306">
                  <a:extLst>
                    <a:ext uri="{FF2B5EF4-FFF2-40B4-BE49-F238E27FC236}">
                      <a16:creationId xmlns:a16="http://schemas.microsoft.com/office/drawing/2014/main" id="{EEF3DED3-FAD6-4286-B2CE-DD0EE4FDDE4A}"/>
                    </a:ext>
                  </a:extLst>
                </p:cNvPr>
                <p:cNvSpPr/>
                <p:nvPr/>
              </p:nvSpPr>
              <p:spPr>
                <a:xfrm rot="3873158">
                  <a:off x="2925935" y="2884479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08" name="月 307">
                  <a:extLst>
                    <a:ext uri="{FF2B5EF4-FFF2-40B4-BE49-F238E27FC236}">
                      <a16:creationId xmlns:a16="http://schemas.microsoft.com/office/drawing/2014/main" id="{2BEE601D-8DAE-4B7C-A9A1-4184F51AB587}"/>
                    </a:ext>
                  </a:extLst>
                </p:cNvPr>
                <p:cNvSpPr/>
                <p:nvPr/>
              </p:nvSpPr>
              <p:spPr>
                <a:xfrm rot="9273158">
                  <a:off x="3496045" y="1279226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09" name="月 308">
                  <a:extLst>
                    <a:ext uri="{FF2B5EF4-FFF2-40B4-BE49-F238E27FC236}">
                      <a16:creationId xmlns:a16="http://schemas.microsoft.com/office/drawing/2014/main" id="{08678CD6-D096-431F-B7E7-F22E1B7C4D19}"/>
                    </a:ext>
                  </a:extLst>
                </p:cNvPr>
                <p:cNvSpPr/>
                <p:nvPr/>
              </p:nvSpPr>
              <p:spPr>
                <a:xfrm rot="6573158">
                  <a:off x="2878531" y="1963779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10" name="月 309">
                  <a:extLst>
                    <a:ext uri="{FF2B5EF4-FFF2-40B4-BE49-F238E27FC236}">
                      <a16:creationId xmlns:a16="http://schemas.microsoft.com/office/drawing/2014/main" id="{C5A2A5D0-DDA1-4795-8084-166445262E28}"/>
                    </a:ext>
                  </a:extLst>
                </p:cNvPr>
                <p:cNvSpPr/>
                <p:nvPr/>
              </p:nvSpPr>
              <p:spPr>
                <a:xfrm rot="2973158">
                  <a:off x="3096954" y="3148356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11" name="月 310">
                  <a:extLst>
                    <a:ext uri="{FF2B5EF4-FFF2-40B4-BE49-F238E27FC236}">
                      <a16:creationId xmlns:a16="http://schemas.microsoft.com/office/drawing/2014/main" id="{4BF200BC-F32A-4F69-9926-F67ABCC51AFC}"/>
                    </a:ext>
                  </a:extLst>
                </p:cNvPr>
                <p:cNvSpPr/>
                <p:nvPr/>
              </p:nvSpPr>
              <p:spPr>
                <a:xfrm rot="8373158">
                  <a:off x="3232168" y="1450244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12" name="月 311">
                  <a:extLst>
                    <a:ext uri="{FF2B5EF4-FFF2-40B4-BE49-F238E27FC236}">
                      <a16:creationId xmlns:a16="http://schemas.microsoft.com/office/drawing/2014/main" id="{F31D260D-B94E-4D93-860D-6106BFE361E6}"/>
                    </a:ext>
                  </a:extLst>
                </p:cNvPr>
                <p:cNvSpPr/>
                <p:nvPr/>
              </p:nvSpPr>
              <p:spPr>
                <a:xfrm rot="5673158">
                  <a:off x="2812871" y="2271296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13" name="月 312">
                  <a:extLst>
                    <a:ext uri="{FF2B5EF4-FFF2-40B4-BE49-F238E27FC236}">
                      <a16:creationId xmlns:a16="http://schemas.microsoft.com/office/drawing/2014/main" id="{D7960DE3-A539-4D6F-AD7C-29AEC315B34D}"/>
                    </a:ext>
                  </a:extLst>
                </p:cNvPr>
                <p:cNvSpPr/>
                <p:nvPr/>
              </p:nvSpPr>
              <p:spPr>
                <a:xfrm rot="2073158">
                  <a:off x="3330442" y="3358979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14" name="月 313">
                  <a:extLst>
                    <a:ext uri="{FF2B5EF4-FFF2-40B4-BE49-F238E27FC236}">
                      <a16:creationId xmlns:a16="http://schemas.microsoft.com/office/drawing/2014/main" id="{5373D4D5-E236-42E4-A33B-67BB156FE3F0}"/>
                    </a:ext>
                  </a:extLst>
                </p:cNvPr>
                <p:cNvSpPr/>
                <p:nvPr/>
              </p:nvSpPr>
              <p:spPr>
                <a:xfrm rot="7473158">
                  <a:off x="3021545" y="1683734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15" name="月 314">
                  <a:extLst>
                    <a:ext uri="{FF2B5EF4-FFF2-40B4-BE49-F238E27FC236}">
                      <a16:creationId xmlns:a16="http://schemas.microsoft.com/office/drawing/2014/main" id="{4A37DD92-651E-4206-9E07-5CA8B5EDFADB}"/>
                    </a:ext>
                  </a:extLst>
                </p:cNvPr>
                <p:cNvSpPr/>
                <p:nvPr/>
              </p:nvSpPr>
              <p:spPr>
                <a:xfrm rot="4773158">
                  <a:off x="2829039" y="2585330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16" name="月 315">
                  <a:extLst>
                    <a:ext uri="{FF2B5EF4-FFF2-40B4-BE49-F238E27FC236}">
                      <a16:creationId xmlns:a16="http://schemas.microsoft.com/office/drawing/2014/main" id="{F740CE16-7FDC-4FAD-A74E-95FC39EDCC42}"/>
                    </a:ext>
                  </a:extLst>
                </p:cNvPr>
                <p:cNvSpPr/>
                <p:nvPr/>
              </p:nvSpPr>
              <p:spPr>
                <a:xfrm rot="17100000" flipH="1">
                  <a:off x="4952990" y="2678665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17" name="月 316">
                  <a:extLst>
                    <a:ext uri="{FF2B5EF4-FFF2-40B4-BE49-F238E27FC236}">
                      <a16:creationId xmlns:a16="http://schemas.microsoft.com/office/drawing/2014/main" id="{896777DA-29D7-4F84-B8C0-35722D069A88}"/>
                    </a:ext>
                  </a:extLst>
                </p:cNvPr>
                <p:cNvSpPr/>
                <p:nvPr/>
              </p:nvSpPr>
              <p:spPr>
                <a:xfrm rot="11700000" flipH="1">
                  <a:off x="4101246" y="1203404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18" name="月 317">
                  <a:extLst>
                    <a:ext uri="{FF2B5EF4-FFF2-40B4-BE49-F238E27FC236}">
                      <a16:creationId xmlns:a16="http://schemas.microsoft.com/office/drawing/2014/main" id="{2BEF93E5-3ED1-43AE-8833-1B1E5ADABE76}"/>
                    </a:ext>
                  </a:extLst>
                </p:cNvPr>
                <p:cNvSpPr/>
                <p:nvPr/>
              </p:nvSpPr>
              <p:spPr>
                <a:xfrm rot="19800000" flipH="1">
                  <a:off x="4391760" y="3410074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19" name="月 318">
                  <a:extLst>
                    <a:ext uri="{FF2B5EF4-FFF2-40B4-BE49-F238E27FC236}">
                      <a16:creationId xmlns:a16="http://schemas.microsoft.com/office/drawing/2014/main" id="{722A57A0-5A56-43AF-986F-1FE25E785247}"/>
                    </a:ext>
                  </a:extLst>
                </p:cNvPr>
                <p:cNvSpPr/>
                <p:nvPr/>
              </p:nvSpPr>
              <p:spPr>
                <a:xfrm rot="14400000" flipH="1">
                  <a:off x="4832655" y="1764632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20" name="月 319">
                  <a:extLst>
                    <a:ext uri="{FF2B5EF4-FFF2-40B4-BE49-F238E27FC236}">
                      <a16:creationId xmlns:a16="http://schemas.microsoft.com/office/drawing/2014/main" id="{E77EB327-3290-4AA5-B490-5B23C7FC3850}"/>
                    </a:ext>
                  </a:extLst>
                </p:cNvPr>
                <p:cNvSpPr/>
                <p:nvPr/>
              </p:nvSpPr>
              <p:spPr>
                <a:xfrm rot="18000000" flipH="1">
                  <a:off x="4832655" y="2969179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21" name="月 320">
                  <a:extLst>
                    <a:ext uri="{FF2B5EF4-FFF2-40B4-BE49-F238E27FC236}">
                      <a16:creationId xmlns:a16="http://schemas.microsoft.com/office/drawing/2014/main" id="{0C5D47D6-EB61-49E3-9A11-BEF0EC7755E7}"/>
                    </a:ext>
                  </a:extLst>
                </p:cNvPr>
                <p:cNvSpPr/>
                <p:nvPr/>
              </p:nvSpPr>
              <p:spPr>
                <a:xfrm rot="12600000" flipH="1">
                  <a:off x="4391761" y="1323738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22" name="月 321">
                  <a:extLst>
                    <a:ext uri="{FF2B5EF4-FFF2-40B4-BE49-F238E27FC236}">
                      <a16:creationId xmlns:a16="http://schemas.microsoft.com/office/drawing/2014/main" id="{BEB18CB0-2080-4291-85A3-31DFEBC62359}"/>
                    </a:ext>
                  </a:extLst>
                </p:cNvPr>
                <p:cNvSpPr/>
                <p:nvPr/>
              </p:nvSpPr>
              <p:spPr>
                <a:xfrm rot="15300000" flipH="1">
                  <a:off x="4952990" y="2055146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23" name="月 322">
                  <a:extLst>
                    <a:ext uri="{FF2B5EF4-FFF2-40B4-BE49-F238E27FC236}">
                      <a16:creationId xmlns:a16="http://schemas.microsoft.com/office/drawing/2014/main" id="{1449C6B0-466A-496A-BAC1-5313D655209B}"/>
                    </a:ext>
                  </a:extLst>
                </p:cNvPr>
                <p:cNvSpPr/>
                <p:nvPr/>
              </p:nvSpPr>
              <p:spPr>
                <a:xfrm rot="18900000" flipH="1">
                  <a:off x="4641231" y="3218649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24" name="月 323">
                  <a:extLst>
                    <a:ext uri="{FF2B5EF4-FFF2-40B4-BE49-F238E27FC236}">
                      <a16:creationId xmlns:a16="http://schemas.microsoft.com/office/drawing/2014/main" id="{5A1012D4-2066-4DC3-A4AF-FA19CF063A80}"/>
                    </a:ext>
                  </a:extLst>
                </p:cNvPr>
                <p:cNvSpPr/>
                <p:nvPr/>
              </p:nvSpPr>
              <p:spPr>
                <a:xfrm rot="13500000" flipH="1">
                  <a:off x="4641232" y="1515163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25" name="月 324">
                  <a:extLst>
                    <a:ext uri="{FF2B5EF4-FFF2-40B4-BE49-F238E27FC236}">
                      <a16:creationId xmlns:a16="http://schemas.microsoft.com/office/drawing/2014/main" id="{B3BEB6EB-156A-4409-8E1C-54D01E2672D4}"/>
                    </a:ext>
                  </a:extLst>
                </p:cNvPr>
                <p:cNvSpPr/>
                <p:nvPr/>
              </p:nvSpPr>
              <p:spPr>
                <a:xfrm rot="16200000" flipH="1">
                  <a:off x="4994035" y="2366906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26" name="月 325">
                  <a:extLst>
                    <a:ext uri="{FF2B5EF4-FFF2-40B4-BE49-F238E27FC236}">
                      <a16:creationId xmlns:a16="http://schemas.microsoft.com/office/drawing/2014/main" id="{8B1A02C7-A8CB-41F3-9B84-A491FDADAB76}"/>
                    </a:ext>
                  </a:extLst>
                </p:cNvPr>
                <p:cNvSpPr/>
                <p:nvPr/>
              </p:nvSpPr>
              <p:spPr>
                <a:xfrm rot="17506378" flipH="1">
                  <a:off x="4909531" y="2814091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27" name="月 326">
                  <a:extLst>
                    <a:ext uri="{FF2B5EF4-FFF2-40B4-BE49-F238E27FC236}">
                      <a16:creationId xmlns:a16="http://schemas.microsoft.com/office/drawing/2014/main" id="{ECE7B298-FE87-4223-AC14-BBC1D07E9567}"/>
                    </a:ext>
                  </a:extLst>
                </p:cNvPr>
                <p:cNvSpPr/>
                <p:nvPr/>
              </p:nvSpPr>
              <p:spPr>
                <a:xfrm rot="12106378" flipH="1">
                  <a:off x="4237718" y="1248674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28" name="月 327">
                  <a:extLst>
                    <a:ext uri="{FF2B5EF4-FFF2-40B4-BE49-F238E27FC236}">
                      <a16:creationId xmlns:a16="http://schemas.microsoft.com/office/drawing/2014/main" id="{9F3136D2-9E0C-41E6-8ECA-AD7C39E878FB}"/>
                    </a:ext>
                  </a:extLst>
                </p:cNvPr>
                <p:cNvSpPr/>
                <p:nvPr/>
              </p:nvSpPr>
              <p:spPr>
                <a:xfrm rot="20206378" flipH="1">
                  <a:off x="4265960" y="3474206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29" name="月 328">
                  <a:extLst>
                    <a:ext uri="{FF2B5EF4-FFF2-40B4-BE49-F238E27FC236}">
                      <a16:creationId xmlns:a16="http://schemas.microsoft.com/office/drawing/2014/main" id="{4BC746E9-340C-42E6-9A15-2B2DF4264331}"/>
                    </a:ext>
                  </a:extLst>
                </p:cNvPr>
                <p:cNvSpPr/>
                <p:nvPr/>
              </p:nvSpPr>
              <p:spPr>
                <a:xfrm rot="14806378" flipH="1">
                  <a:off x="4897833" y="1892245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30" name="月 329">
                  <a:extLst>
                    <a:ext uri="{FF2B5EF4-FFF2-40B4-BE49-F238E27FC236}">
                      <a16:creationId xmlns:a16="http://schemas.microsoft.com/office/drawing/2014/main" id="{520458B1-F334-466C-B496-B46AFDCD64EC}"/>
                    </a:ext>
                  </a:extLst>
                </p:cNvPr>
                <p:cNvSpPr/>
                <p:nvPr/>
              </p:nvSpPr>
              <p:spPr>
                <a:xfrm rot="18406378" flipH="1">
                  <a:off x="4755775" y="3088385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31" name="月 330">
                  <a:extLst>
                    <a:ext uri="{FF2B5EF4-FFF2-40B4-BE49-F238E27FC236}">
                      <a16:creationId xmlns:a16="http://schemas.microsoft.com/office/drawing/2014/main" id="{AD1D2038-9E4E-4DE0-9DE0-26033AE6FAAE}"/>
                    </a:ext>
                  </a:extLst>
                </p:cNvPr>
                <p:cNvSpPr/>
                <p:nvPr/>
              </p:nvSpPr>
              <p:spPr>
                <a:xfrm rot="13006378" flipH="1">
                  <a:off x="4512013" y="1402430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32" name="月 331">
                  <a:extLst>
                    <a:ext uri="{FF2B5EF4-FFF2-40B4-BE49-F238E27FC236}">
                      <a16:creationId xmlns:a16="http://schemas.microsoft.com/office/drawing/2014/main" id="{4B107F0F-7DB5-4785-8648-1C3BD231DFFF}"/>
                    </a:ext>
                  </a:extLst>
                </p:cNvPr>
                <p:cNvSpPr/>
                <p:nvPr/>
              </p:nvSpPr>
              <p:spPr>
                <a:xfrm rot="15706378" flipH="1">
                  <a:off x="4983067" y="2194923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33" name="月 332">
                  <a:extLst>
                    <a:ext uri="{FF2B5EF4-FFF2-40B4-BE49-F238E27FC236}">
                      <a16:creationId xmlns:a16="http://schemas.microsoft.com/office/drawing/2014/main" id="{35600AEB-236A-4E82-BCAE-9F9F8C961DAC}"/>
                    </a:ext>
                  </a:extLst>
                </p:cNvPr>
                <p:cNvSpPr/>
                <p:nvPr/>
              </p:nvSpPr>
              <p:spPr>
                <a:xfrm rot="19306378" flipH="1">
                  <a:off x="4536265" y="3313538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34" name="月 333">
                  <a:extLst>
                    <a:ext uri="{FF2B5EF4-FFF2-40B4-BE49-F238E27FC236}">
                      <a16:creationId xmlns:a16="http://schemas.microsoft.com/office/drawing/2014/main" id="{FFA10775-C03A-409A-9EEB-D6CA14E08606}"/>
                    </a:ext>
                  </a:extLst>
                </p:cNvPr>
                <p:cNvSpPr/>
                <p:nvPr/>
              </p:nvSpPr>
              <p:spPr>
                <a:xfrm rot="13906378" flipH="1">
                  <a:off x="4737166" y="1621941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35" name="月 334">
                  <a:extLst>
                    <a:ext uri="{FF2B5EF4-FFF2-40B4-BE49-F238E27FC236}">
                      <a16:creationId xmlns:a16="http://schemas.microsoft.com/office/drawing/2014/main" id="{7DE3BD5F-3D71-42FC-911A-079BD71F1ACB}"/>
                    </a:ext>
                  </a:extLst>
                </p:cNvPr>
                <p:cNvSpPr/>
                <p:nvPr/>
              </p:nvSpPr>
              <p:spPr>
                <a:xfrm rot="16606378" flipH="1">
                  <a:off x="4987058" y="2509347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36" name="月 335">
                  <a:extLst>
                    <a:ext uri="{FF2B5EF4-FFF2-40B4-BE49-F238E27FC236}">
                      <a16:creationId xmlns:a16="http://schemas.microsoft.com/office/drawing/2014/main" id="{12A4009E-3491-4FBF-85E0-0E0D50268647}"/>
                    </a:ext>
                  </a:extLst>
                </p:cNvPr>
                <p:cNvSpPr/>
                <p:nvPr/>
              </p:nvSpPr>
              <p:spPr>
                <a:xfrm rot="17726842" flipH="1">
                  <a:off x="4877170" y="2884478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37" name="月 336">
                  <a:extLst>
                    <a:ext uri="{FF2B5EF4-FFF2-40B4-BE49-F238E27FC236}">
                      <a16:creationId xmlns:a16="http://schemas.microsoft.com/office/drawing/2014/main" id="{12C13D71-EA88-4E73-95F2-C52F7DA985DB}"/>
                    </a:ext>
                  </a:extLst>
                </p:cNvPr>
                <p:cNvSpPr/>
                <p:nvPr/>
              </p:nvSpPr>
              <p:spPr>
                <a:xfrm rot="12326842" flipH="1">
                  <a:off x="4307060" y="1279225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38" name="月 337">
                  <a:extLst>
                    <a:ext uri="{FF2B5EF4-FFF2-40B4-BE49-F238E27FC236}">
                      <a16:creationId xmlns:a16="http://schemas.microsoft.com/office/drawing/2014/main" id="{E853F48D-2AF8-4947-9646-8BF44BE7C2B2}"/>
                    </a:ext>
                  </a:extLst>
                </p:cNvPr>
                <p:cNvSpPr/>
                <p:nvPr/>
              </p:nvSpPr>
              <p:spPr>
                <a:xfrm rot="15026842" flipH="1">
                  <a:off x="4924574" y="1963778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39" name="月 338">
                  <a:extLst>
                    <a:ext uri="{FF2B5EF4-FFF2-40B4-BE49-F238E27FC236}">
                      <a16:creationId xmlns:a16="http://schemas.microsoft.com/office/drawing/2014/main" id="{2BF016F5-50B7-4075-85B2-F1D32E7721A9}"/>
                    </a:ext>
                  </a:extLst>
                </p:cNvPr>
                <p:cNvSpPr/>
                <p:nvPr/>
              </p:nvSpPr>
              <p:spPr>
                <a:xfrm rot="18626842" flipH="1">
                  <a:off x="4706151" y="3148355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40" name="月 339">
                  <a:extLst>
                    <a:ext uri="{FF2B5EF4-FFF2-40B4-BE49-F238E27FC236}">
                      <a16:creationId xmlns:a16="http://schemas.microsoft.com/office/drawing/2014/main" id="{66F10F76-631D-4082-A300-AFE086BCB04B}"/>
                    </a:ext>
                  </a:extLst>
                </p:cNvPr>
                <p:cNvSpPr/>
                <p:nvPr/>
              </p:nvSpPr>
              <p:spPr>
                <a:xfrm rot="13226842" flipH="1">
                  <a:off x="4570937" y="1450243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41" name="月 340">
                  <a:extLst>
                    <a:ext uri="{FF2B5EF4-FFF2-40B4-BE49-F238E27FC236}">
                      <a16:creationId xmlns:a16="http://schemas.microsoft.com/office/drawing/2014/main" id="{6C1FB08E-3A1F-4B42-8015-C3EED9FEE325}"/>
                    </a:ext>
                  </a:extLst>
                </p:cNvPr>
                <p:cNvSpPr/>
                <p:nvPr/>
              </p:nvSpPr>
              <p:spPr>
                <a:xfrm rot="15926842" flipH="1">
                  <a:off x="4990234" y="2271295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42" name="月 341">
                  <a:extLst>
                    <a:ext uri="{FF2B5EF4-FFF2-40B4-BE49-F238E27FC236}">
                      <a16:creationId xmlns:a16="http://schemas.microsoft.com/office/drawing/2014/main" id="{AE9ABAC9-CFF2-42A4-B0C8-EFB886998AE1}"/>
                    </a:ext>
                  </a:extLst>
                </p:cNvPr>
                <p:cNvSpPr/>
                <p:nvPr/>
              </p:nvSpPr>
              <p:spPr>
                <a:xfrm rot="19526842" flipH="1">
                  <a:off x="4472663" y="3358978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43" name="月 342">
                  <a:extLst>
                    <a:ext uri="{FF2B5EF4-FFF2-40B4-BE49-F238E27FC236}">
                      <a16:creationId xmlns:a16="http://schemas.microsoft.com/office/drawing/2014/main" id="{ADFE70B3-E414-489E-8DCE-05D493D9A0F7}"/>
                    </a:ext>
                  </a:extLst>
                </p:cNvPr>
                <p:cNvSpPr/>
                <p:nvPr/>
              </p:nvSpPr>
              <p:spPr>
                <a:xfrm rot="14126842" flipH="1">
                  <a:off x="4781560" y="1683733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44" name="月 343">
                  <a:extLst>
                    <a:ext uri="{FF2B5EF4-FFF2-40B4-BE49-F238E27FC236}">
                      <a16:creationId xmlns:a16="http://schemas.microsoft.com/office/drawing/2014/main" id="{CFB881EB-5796-4E6F-9713-746BCD55431C}"/>
                    </a:ext>
                  </a:extLst>
                </p:cNvPr>
                <p:cNvSpPr/>
                <p:nvPr/>
              </p:nvSpPr>
              <p:spPr>
                <a:xfrm rot="16826842" flipH="1">
                  <a:off x="4974066" y="2585329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230" name="グループ化 229">
                <a:extLst>
                  <a:ext uri="{FF2B5EF4-FFF2-40B4-BE49-F238E27FC236}">
                    <a16:creationId xmlns:a16="http://schemas.microsoft.com/office/drawing/2014/main" id="{773DDA09-640C-4B36-9D2D-46C604A58908}"/>
                  </a:ext>
                </a:extLst>
              </p:cNvPr>
              <p:cNvGrpSpPr/>
              <p:nvPr/>
            </p:nvGrpSpPr>
            <p:grpSpPr>
              <a:xfrm>
                <a:off x="5026841" y="3545673"/>
                <a:ext cx="2994627" cy="2723229"/>
                <a:chOff x="2125467" y="1203404"/>
                <a:chExt cx="3820335" cy="3906172"/>
              </a:xfrm>
              <a:solidFill>
                <a:srgbClr val="FFFF99"/>
              </a:solidFill>
            </p:grpSpPr>
            <p:sp>
              <p:nvSpPr>
                <p:cNvPr id="231" name="月 230">
                  <a:extLst>
                    <a:ext uri="{FF2B5EF4-FFF2-40B4-BE49-F238E27FC236}">
                      <a16:creationId xmlns:a16="http://schemas.microsoft.com/office/drawing/2014/main" id="{02D65F4F-F6DC-4ADF-BCAD-2D72763993A1}"/>
                    </a:ext>
                  </a:extLst>
                </p:cNvPr>
                <p:cNvSpPr/>
                <p:nvPr/>
              </p:nvSpPr>
              <p:spPr>
                <a:xfrm rot="4500000">
                  <a:off x="2850115" y="2678666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32" name="月 231">
                  <a:extLst>
                    <a:ext uri="{FF2B5EF4-FFF2-40B4-BE49-F238E27FC236}">
                      <a16:creationId xmlns:a16="http://schemas.microsoft.com/office/drawing/2014/main" id="{7EFE5855-0881-4EC7-A508-6A006FD1EAF2}"/>
                    </a:ext>
                  </a:extLst>
                </p:cNvPr>
                <p:cNvSpPr/>
                <p:nvPr/>
              </p:nvSpPr>
              <p:spPr>
                <a:xfrm rot="9900000">
                  <a:off x="3701859" y="1203405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33" name="月 232">
                  <a:extLst>
                    <a:ext uri="{FF2B5EF4-FFF2-40B4-BE49-F238E27FC236}">
                      <a16:creationId xmlns:a16="http://schemas.microsoft.com/office/drawing/2014/main" id="{2CB4AC45-9F24-4C0D-B9A8-7C6961DCC2F1}"/>
                    </a:ext>
                  </a:extLst>
                </p:cNvPr>
                <p:cNvSpPr/>
                <p:nvPr/>
              </p:nvSpPr>
              <p:spPr>
                <a:xfrm rot="1800000">
                  <a:off x="3411345" y="3410075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34" name="月 233">
                  <a:extLst>
                    <a:ext uri="{FF2B5EF4-FFF2-40B4-BE49-F238E27FC236}">
                      <a16:creationId xmlns:a16="http://schemas.microsoft.com/office/drawing/2014/main" id="{2DFDC5F9-BD07-408B-BC5A-35859F42AE7E}"/>
                    </a:ext>
                  </a:extLst>
                </p:cNvPr>
                <p:cNvSpPr/>
                <p:nvPr/>
              </p:nvSpPr>
              <p:spPr>
                <a:xfrm rot="7200000">
                  <a:off x="2970450" y="1764633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35" name="月 234">
                  <a:extLst>
                    <a:ext uri="{FF2B5EF4-FFF2-40B4-BE49-F238E27FC236}">
                      <a16:creationId xmlns:a16="http://schemas.microsoft.com/office/drawing/2014/main" id="{399D3412-76D6-4DB7-B408-0BC365463F69}"/>
                    </a:ext>
                  </a:extLst>
                </p:cNvPr>
                <p:cNvSpPr/>
                <p:nvPr/>
              </p:nvSpPr>
              <p:spPr>
                <a:xfrm rot="3600000">
                  <a:off x="2970450" y="2969180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36" name="月 235">
                  <a:extLst>
                    <a:ext uri="{FF2B5EF4-FFF2-40B4-BE49-F238E27FC236}">
                      <a16:creationId xmlns:a16="http://schemas.microsoft.com/office/drawing/2014/main" id="{A7848351-6CCB-4FCF-AE36-942A054FABF9}"/>
                    </a:ext>
                  </a:extLst>
                </p:cNvPr>
                <p:cNvSpPr/>
                <p:nvPr/>
              </p:nvSpPr>
              <p:spPr>
                <a:xfrm rot="9000000">
                  <a:off x="3411344" y="1323739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37" name="月 236">
                  <a:extLst>
                    <a:ext uri="{FF2B5EF4-FFF2-40B4-BE49-F238E27FC236}">
                      <a16:creationId xmlns:a16="http://schemas.microsoft.com/office/drawing/2014/main" id="{FC37BC87-90B0-4163-8510-91294B5EB80C}"/>
                    </a:ext>
                  </a:extLst>
                </p:cNvPr>
                <p:cNvSpPr/>
                <p:nvPr/>
              </p:nvSpPr>
              <p:spPr>
                <a:xfrm rot="6300000">
                  <a:off x="2850115" y="2055147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38" name="月 237">
                  <a:extLst>
                    <a:ext uri="{FF2B5EF4-FFF2-40B4-BE49-F238E27FC236}">
                      <a16:creationId xmlns:a16="http://schemas.microsoft.com/office/drawing/2014/main" id="{17F9C514-8DA5-4828-B996-A407FBCDAD10}"/>
                    </a:ext>
                  </a:extLst>
                </p:cNvPr>
                <p:cNvSpPr/>
                <p:nvPr/>
              </p:nvSpPr>
              <p:spPr>
                <a:xfrm rot="2700000">
                  <a:off x="3161874" y="3218650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39" name="月 238">
                  <a:extLst>
                    <a:ext uri="{FF2B5EF4-FFF2-40B4-BE49-F238E27FC236}">
                      <a16:creationId xmlns:a16="http://schemas.microsoft.com/office/drawing/2014/main" id="{2160E00C-3F18-4E53-AA8E-EE7A64FEAF27}"/>
                    </a:ext>
                  </a:extLst>
                </p:cNvPr>
                <p:cNvSpPr/>
                <p:nvPr/>
              </p:nvSpPr>
              <p:spPr>
                <a:xfrm rot="8100000">
                  <a:off x="3161873" y="1515164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40" name="月 239">
                  <a:extLst>
                    <a:ext uri="{FF2B5EF4-FFF2-40B4-BE49-F238E27FC236}">
                      <a16:creationId xmlns:a16="http://schemas.microsoft.com/office/drawing/2014/main" id="{DF8FFA69-E90A-465E-9297-1A598877D784}"/>
                    </a:ext>
                  </a:extLst>
                </p:cNvPr>
                <p:cNvSpPr/>
                <p:nvPr/>
              </p:nvSpPr>
              <p:spPr>
                <a:xfrm rot="5400000">
                  <a:off x="2809070" y="2366907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41" name="月 240">
                  <a:extLst>
                    <a:ext uri="{FF2B5EF4-FFF2-40B4-BE49-F238E27FC236}">
                      <a16:creationId xmlns:a16="http://schemas.microsoft.com/office/drawing/2014/main" id="{9635FB67-869D-44A1-9BBF-1DEA4300700E}"/>
                    </a:ext>
                  </a:extLst>
                </p:cNvPr>
                <p:cNvSpPr/>
                <p:nvPr/>
              </p:nvSpPr>
              <p:spPr>
                <a:xfrm rot="4093622">
                  <a:off x="2893574" y="2814092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42" name="月 241">
                  <a:extLst>
                    <a:ext uri="{FF2B5EF4-FFF2-40B4-BE49-F238E27FC236}">
                      <a16:creationId xmlns:a16="http://schemas.microsoft.com/office/drawing/2014/main" id="{11B3710F-6A1F-4869-A919-3A9E730DD33F}"/>
                    </a:ext>
                  </a:extLst>
                </p:cNvPr>
                <p:cNvSpPr/>
                <p:nvPr/>
              </p:nvSpPr>
              <p:spPr>
                <a:xfrm rot="9493622">
                  <a:off x="3565387" y="1248675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43" name="月 242">
                  <a:extLst>
                    <a:ext uri="{FF2B5EF4-FFF2-40B4-BE49-F238E27FC236}">
                      <a16:creationId xmlns:a16="http://schemas.microsoft.com/office/drawing/2014/main" id="{FC063B62-3340-4619-8681-0CC6DE77B23A}"/>
                    </a:ext>
                  </a:extLst>
                </p:cNvPr>
                <p:cNvSpPr/>
                <p:nvPr/>
              </p:nvSpPr>
              <p:spPr>
                <a:xfrm rot="6793622">
                  <a:off x="2905272" y="1892246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44" name="月 243">
                  <a:extLst>
                    <a:ext uri="{FF2B5EF4-FFF2-40B4-BE49-F238E27FC236}">
                      <a16:creationId xmlns:a16="http://schemas.microsoft.com/office/drawing/2014/main" id="{8AC3F13A-51F3-4409-9B78-864E01FD88D9}"/>
                    </a:ext>
                  </a:extLst>
                </p:cNvPr>
                <p:cNvSpPr/>
                <p:nvPr/>
              </p:nvSpPr>
              <p:spPr>
                <a:xfrm rot="3193622">
                  <a:off x="3047330" y="3088386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45" name="月 244">
                  <a:extLst>
                    <a:ext uri="{FF2B5EF4-FFF2-40B4-BE49-F238E27FC236}">
                      <a16:creationId xmlns:a16="http://schemas.microsoft.com/office/drawing/2014/main" id="{35EF49F2-9EA5-447A-9AA4-55079D8680B6}"/>
                    </a:ext>
                  </a:extLst>
                </p:cNvPr>
                <p:cNvSpPr/>
                <p:nvPr/>
              </p:nvSpPr>
              <p:spPr>
                <a:xfrm rot="8593622">
                  <a:off x="3291092" y="1402431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46" name="月 245">
                  <a:extLst>
                    <a:ext uri="{FF2B5EF4-FFF2-40B4-BE49-F238E27FC236}">
                      <a16:creationId xmlns:a16="http://schemas.microsoft.com/office/drawing/2014/main" id="{A42E08CB-7A8B-4DEB-9C70-BBF3B3B5E27B}"/>
                    </a:ext>
                  </a:extLst>
                </p:cNvPr>
                <p:cNvSpPr/>
                <p:nvPr/>
              </p:nvSpPr>
              <p:spPr>
                <a:xfrm rot="5893622">
                  <a:off x="2820038" y="2194924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47" name="月 246">
                  <a:extLst>
                    <a:ext uri="{FF2B5EF4-FFF2-40B4-BE49-F238E27FC236}">
                      <a16:creationId xmlns:a16="http://schemas.microsoft.com/office/drawing/2014/main" id="{6D1AC07B-B533-4B32-968E-77109BC80656}"/>
                    </a:ext>
                  </a:extLst>
                </p:cNvPr>
                <p:cNvSpPr/>
                <p:nvPr/>
              </p:nvSpPr>
              <p:spPr>
                <a:xfrm rot="2293622">
                  <a:off x="3266840" y="3313539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48" name="月 247">
                  <a:extLst>
                    <a:ext uri="{FF2B5EF4-FFF2-40B4-BE49-F238E27FC236}">
                      <a16:creationId xmlns:a16="http://schemas.microsoft.com/office/drawing/2014/main" id="{E631E8D0-A2BB-4703-AEF8-98333AC523C1}"/>
                    </a:ext>
                  </a:extLst>
                </p:cNvPr>
                <p:cNvSpPr/>
                <p:nvPr/>
              </p:nvSpPr>
              <p:spPr>
                <a:xfrm rot="7693622">
                  <a:off x="3065939" y="1621942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49" name="月 248">
                  <a:extLst>
                    <a:ext uri="{FF2B5EF4-FFF2-40B4-BE49-F238E27FC236}">
                      <a16:creationId xmlns:a16="http://schemas.microsoft.com/office/drawing/2014/main" id="{5F171A2C-FF01-4BE5-AE89-2DF80C9AE210}"/>
                    </a:ext>
                  </a:extLst>
                </p:cNvPr>
                <p:cNvSpPr/>
                <p:nvPr/>
              </p:nvSpPr>
              <p:spPr>
                <a:xfrm rot="4993622">
                  <a:off x="2816047" y="2509348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50" name="月 249">
                  <a:extLst>
                    <a:ext uri="{FF2B5EF4-FFF2-40B4-BE49-F238E27FC236}">
                      <a16:creationId xmlns:a16="http://schemas.microsoft.com/office/drawing/2014/main" id="{0A3232AF-711E-4D48-94E6-7AA89BA08913}"/>
                    </a:ext>
                  </a:extLst>
                </p:cNvPr>
                <p:cNvSpPr/>
                <p:nvPr/>
              </p:nvSpPr>
              <p:spPr>
                <a:xfrm rot="3873158">
                  <a:off x="2925935" y="2884479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51" name="月 250">
                  <a:extLst>
                    <a:ext uri="{FF2B5EF4-FFF2-40B4-BE49-F238E27FC236}">
                      <a16:creationId xmlns:a16="http://schemas.microsoft.com/office/drawing/2014/main" id="{6564B773-9AAE-4DE6-AA3F-37D9DB626DA7}"/>
                    </a:ext>
                  </a:extLst>
                </p:cNvPr>
                <p:cNvSpPr/>
                <p:nvPr/>
              </p:nvSpPr>
              <p:spPr>
                <a:xfrm rot="9273158">
                  <a:off x="3496045" y="1279226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52" name="月 251">
                  <a:extLst>
                    <a:ext uri="{FF2B5EF4-FFF2-40B4-BE49-F238E27FC236}">
                      <a16:creationId xmlns:a16="http://schemas.microsoft.com/office/drawing/2014/main" id="{02D76961-E037-4CF1-8280-93DDA9CC3901}"/>
                    </a:ext>
                  </a:extLst>
                </p:cNvPr>
                <p:cNvSpPr/>
                <p:nvPr/>
              </p:nvSpPr>
              <p:spPr>
                <a:xfrm rot="6573158">
                  <a:off x="2878531" y="1963779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53" name="月 252">
                  <a:extLst>
                    <a:ext uri="{FF2B5EF4-FFF2-40B4-BE49-F238E27FC236}">
                      <a16:creationId xmlns:a16="http://schemas.microsoft.com/office/drawing/2014/main" id="{907F5BB0-692B-40BA-8D8F-2F30A21C8528}"/>
                    </a:ext>
                  </a:extLst>
                </p:cNvPr>
                <p:cNvSpPr/>
                <p:nvPr/>
              </p:nvSpPr>
              <p:spPr>
                <a:xfrm rot="2973158">
                  <a:off x="3096954" y="3148356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54" name="月 253">
                  <a:extLst>
                    <a:ext uri="{FF2B5EF4-FFF2-40B4-BE49-F238E27FC236}">
                      <a16:creationId xmlns:a16="http://schemas.microsoft.com/office/drawing/2014/main" id="{0DC96C11-15A1-4765-82ED-6A3833CA67FE}"/>
                    </a:ext>
                  </a:extLst>
                </p:cNvPr>
                <p:cNvSpPr/>
                <p:nvPr/>
              </p:nvSpPr>
              <p:spPr>
                <a:xfrm rot="8373158">
                  <a:off x="3232168" y="1450244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55" name="月 254">
                  <a:extLst>
                    <a:ext uri="{FF2B5EF4-FFF2-40B4-BE49-F238E27FC236}">
                      <a16:creationId xmlns:a16="http://schemas.microsoft.com/office/drawing/2014/main" id="{72D6896F-2514-4A8B-859B-F040E9556E9D}"/>
                    </a:ext>
                  </a:extLst>
                </p:cNvPr>
                <p:cNvSpPr/>
                <p:nvPr/>
              </p:nvSpPr>
              <p:spPr>
                <a:xfrm rot="5673158">
                  <a:off x="2812871" y="2271296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56" name="月 255">
                  <a:extLst>
                    <a:ext uri="{FF2B5EF4-FFF2-40B4-BE49-F238E27FC236}">
                      <a16:creationId xmlns:a16="http://schemas.microsoft.com/office/drawing/2014/main" id="{7E200E3F-D87E-4A3B-8649-CAA997490AE3}"/>
                    </a:ext>
                  </a:extLst>
                </p:cNvPr>
                <p:cNvSpPr/>
                <p:nvPr/>
              </p:nvSpPr>
              <p:spPr>
                <a:xfrm rot="2073158">
                  <a:off x="3330442" y="3358979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57" name="月 256">
                  <a:extLst>
                    <a:ext uri="{FF2B5EF4-FFF2-40B4-BE49-F238E27FC236}">
                      <a16:creationId xmlns:a16="http://schemas.microsoft.com/office/drawing/2014/main" id="{6B70BE82-F680-4E36-85B1-AE8715DC69AA}"/>
                    </a:ext>
                  </a:extLst>
                </p:cNvPr>
                <p:cNvSpPr/>
                <p:nvPr/>
              </p:nvSpPr>
              <p:spPr>
                <a:xfrm rot="7473158">
                  <a:off x="3021545" y="1683734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58" name="月 257">
                  <a:extLst>
                    <a:ext uri="{FF2B5EF4-FFF2-40B4-BE49-F238E27FC236}">
                      <a16:creationId xmlns:a16="http://schemas.microsoft.com/office/drawing/2014/main" id="{2D69D7B7-4156-44AE-8912-FBA7A98BEFAD}"/>
                    </a:ext>
                  </a:extLst>
                </p:cNvPr>
                <p:cNvSpPr/>
                <p:nvPr/>
              </p:nvSpPr>
              <p:spPr>
                <a:xfrm rot="4773158">
                  <a:off x="2829039" y="2585330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59" name="月 258">
                  <a:extLst>
                    <a:ext uri="{FF2B5EF4-FFF2-40B4-BE49-F238E27FC236}">
                      <a16:creationId xmlns:a16="http://schemas.microsoft.com/office/drawing/2014/main" id="{668BCB88-779F-428F-9563-4222FED9AB8D}"/>
                    </a:ext>
                  </a:extLst>
                </p:cNvPr>
                <p:cNvSpPr/>
                <p:nvPr/>
              </p:nvSpPr>
              <p:spPr>
                <a:xfrm rot="17100000" flipH="1">
                  <a:off x="4952990" y="2678665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60" name="月 259">
                  <a:extLst>
                    <a:ext uri="{FF2B5EF4-FFF2-40B4-BE49-F238E27FC236}">
                      <a16:creationId xmlns:a16="http://schemas.microsoft.com/office/drawing/2014/main" id="{CA58B5CF-83B5-446F-A997-3247DBE50BDB}"/>
                    </a:ext>
                  </a:extLst>
                </p:cNvPr>
                <p:cNvSpPr/>
                <p:nvPr/>
              </p:nvSpPr>
              <p:spPr>
                <a:xfrm rot="11700000" flipH="1">
                  <a:off x="4101246" y="1203404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61" name="月 260">
                  <a:extLst>
                    <a:ext uri="{FF2B5EF4-FFF2-40B4-BE49-F238E27FC236}">
                      <a16:creationId xmlns:a16="http://schemas.microsoft.com/office/drawing/2014/main" id="{FF381DF8-52AB-4828-BBA8-A1677D50CD23}"/>
                    </a:ext>
                  </a:extLst>
                </p:cNvPr>
                <p:cNvSpPr/>
                <p:nvPr/>
              </p:nvSpPr>
              <p:spPr>
                <a:xfrm rot="19800000" flipH="1">
                  <a:off x="4391760" y="3410074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62" name="月 261">
                  <a:extLst>
                    <a:ext uri="{FF2B5EF4-FFF2-40B4-BE49-F238E27FC236}">
                      <a16:creationId xmlns:a16="http://schemas.microsoft.com/office/drawing/2014/main" id="{366407E9-3A98-4C47-BA95-376624E301FA}"/>
                    </a:ext>
                  </a:extLst>
                </p:cNvPr>
                <p:cNvSpPr/>
                <p:nvPr/>
              </p:nvSpPr>
              <p:spPr>
                <a:xfrm rot="14400000" flipH="1">
                  <a:off x="4832655" y="1764632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63" name="月 262">
                  <a:extLst>
                    <a:ext uri="{FF2B5EF4-FFF2-40B4-BE49-F238E27FC236}">
                      <a16:creationId xmlns:a16="http://schemas.microsoft.com/office/drawing/2014/main" id="{489AD377-6AC1-4072-903A-A2E5AB54792D}"/>
                    </a:ext>
                  </a:extLst>
                </p:cNvPr>
                <p:cNvSpPr/>
                <p:nvPr/>
              </p:nvSpPr>
              <p:spPr>
                <a:xfrm rot="18000000" flipH="1">
                  <a:off x="4832655" y="2969179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64" name="月 263">
                  <a:extLst>
                    <a:ext uri="{FF2B5EF4-FFF2-40B4-BE49-F238E27FC236}">
                      <a16:creationId xmlns:a16="http://schemas.microsoft.com/office/drawing/2014/main" id="{E1D8026B-B3B0-4B18-AE24-0C920704D475}"/>
                    </a:ext>
                  </a:extLst>
                </p:cNvPr>
                <p:cNvSpPr/>
                <p:nvPr/>
              </p:nvSpPr>
              <p:spPr>
                <a:xfrm rot="12600000" flipH="1">
                  <a:off x="4391761" y="1323738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65" name="月 264">
                  <a:extLst>
                    <a:ext uri="{FF2B5EF4-FFF2-40B4-BE49-F238E27FC236}">
                      <a16:creationId xmlns:a16="http://schemas.microsoft.com/office/drawing/2014/main" id="{711F2AFC-4D25-4BA0-9F39-82F4953593EA}"/>
                    </a:ext>
                  </a:extLst>
                </p:cNvPr>
                <p:cNvSpPr/>
                <p:nvPr/>
              </p:nvSpPr>
              <p:spPr>
                <a:xfrm rot="15300000" flipH="1">
                  <a:off x="4952990" y="2055146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66" name="月 265">
                  <a:extLst>
                    <a:ext uri="{FF2B5EF4-FFF2-40B4-BE49-F238E27FC236}">
                      <a16:creationId xmlns:a16="http://schemas.microsoft.com/office/drawing/2014/main" id="{2FB7E843-10BB-4080-9931-F2684CB76196}"/>
                    </a:ext>
                  </a:extLst>
                </p:cNvPr>
                <p:cNvSpPr/>
                <p:nvPr/>
              </p:nvSpPr>
              <p:spPr>
                <a:xfrm rot="18900000" flipH="1">
                  <a:off x="4641231" y="3218649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67" name="月 266">
                  <a:extLst>
                    <a:ext uri="{FF2B5EF4-FFF2-40B4-BE49-F238E27FC236}">
                      <a16:creationId xmlns:a16="http://schemas.microsoft.com/office/drawing/2014/main" id="{A0FDE0DD-3D9C-419A-AACD-028B1A0DEBAA}"/>
                    </a:ext>
                  </a:extLst>
                </p:cNvPr>
                <p:cNvSpPr/>
                <p:nvPr/>
              </p:nvSpPr>
              <p:spPr>
                <a:xfrm rot="13500000" flipH="1">
                  <a:off x="4641232" y="1515163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68" name="月 267">
                  <a:extLst>
                    <a:ext uri="{FF2B5EF4-FFF2-40B4-BE49-F238E27FC236}">
                      <a16:creationId xmlns:a16="http://schemas.microsoft.com/office/drawing/2014/main" id="{FF5CB804-A77B-40F2-911B-09A60B0910E5}"/>
                    </a:ext>
                  </a:extLst>
                </p:cNvPr>
                <p:cNvSpPr/>
                <p:nvPr/>
              </p:nvSpPr>
              <p:spPr>
                <a:xfrm rot="16200000" flipH="1">
                  <a:off x="4994035" y="2366906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69" name="月 268">
                  <a:extLst>
                    <a:ext uri="{FF2B5EF4-FFF2-40B4-BE49-F238E27FC236}">
                      <a16:creationId xmlns:a16="http://schemas.microsoft.com/office/drawing/2014/main" id="{60E60A72-C41A-45E3-8546-B9FFD5D75D6A}"/>
                    </a:ext>
                  </a:extLst>
                </p:cNvPr>
                <p:cNvSpPr/>
                <p:nvPr/>
              </p:nvSpPr>
              <p:spPr>
                <a:xfrm rot="17506378" flipH="1">
                  <a:off x="4909531" y="2814091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70" name="月 269">
                  <a:extLst>
                    <a:ext uri="{FF2B5EF4-FFF2-40B4-BE49-F238E27FC236}">
                      <a16:creationId xmlns:a16="http://schemas.microsoft.com/office/drawing/2014/main" id="{2C3166BB-401B-4731-9A55-E0B3EA9BF9E6}"/>
                    </a:ext>
                  </a:extLst>
                </p:cNvPr>
                <p:cNvSpPr/>
                <p:nvPr/>
              </p:nvSpPr>
              <p:spPr>
                <a:xfrm rot="12106378" flipH="1">
                  <a:off x="4237718" y="1248674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71" name="月 270">
                  <a:extLst>
                    <a:ext uri="{FF2B5EF4-FFF2-40B4-BE49-F238E27FC236}">
                      <a16:creationId xmlns:a16="http://schemas.microsoft.com/office/drawing/2014/main" id="{E7BD23D7-8E76-4226-B32B-F0BA4FDC345D}"/>
                    </a:ext>
                  </a:extLst>
                </p:cNvPr>
                <p:cNvSpPr/>
                <p:nvPr/>
              </p:nvSpPr>
              <p:spPr>
                <a:xfrm rot="20206378" flipH="1">
                  <a:off x="4265960" y="3474206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72" name="月 271">
                  <a:extLst>
                    <a:ext uri="{FF2B5EF4-FFF2-40B4-BE49-F238E27FC236}">
                      <a16:creationId xmlns:a16="http://schemas.microsoft.com/office/drawing/2014/main" id="{2FAB3EFB-D892-4360-ACAB-83AD429E2D6F}"/>
                    </a:ext>
                  </a:extLst>
                </p:cNvPr>
                <p:cNvSpPr/>
                <p:nvPr/>
              </p:nvSpPr>
              <p:spPr>
                <a:xfrm rot="14806378" flipH="1">
                  <a:off x="4897833" y="1892245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73" name="月 272">
                  <a:extLst>
                    <a:ext uri="{FF2B5EF4-FFF2-40B4-BE49-F238E27FC236}">
                      <a16:creationId xmlns:a16="http://schemas.microsoft.com/office/drawing/2014/main" id="{16B604D9-3183-4F7A-87CF-B4F42959576C}"/>
                    </a:ext>
                  </a:extLst>
                </p:cNvPr>
                <p:cNvSpPr/>
                <p:nvPr/>
              </p:nvSpPr>
              <p:spPr>
                <a:xfrm rot="18406378" flipH="1">
                  <a:off x="4755775" y="3088385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74" name="月 273">
                  <a:extLst>
                    <a:ext uri="{FF2B5EF4-FFF2-40B4-BE49-F238E27FC236}">
                      <a16:creationId xmlns:a16="http://schemas.microsoft.com/office/drawing/2014/main" id="{422493EA-E073-420E-8C2C-025AA4B4D68B}"/>
                    </a:ext>
                  </a:extLst>
                </p:cNvPr>
                <p:cNvSpPr/>
                <p:nvPr/>
              </p:nvSpPr>
              <p:spPr>
                <a:xfrm rot="13006378" flipH="1">
                  <a:off x="4512013" y="1402430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75" name="月 274">
                  <a:extLst>
                    <a:ext uri="{FF2B5EF4-FFF2-40B4-BE49-F238E27FC236}">
                      <a16:creationId xmlns:a16="http://schemas.microsoft.com/office/drawing/2014/main" id="{2D2AAFE6-8DCC-4963-888E-BDB814FBE52A}"/>
                    </a:ext>
                  </a:extLst>
                </p:cNvPr>
                <p:cNvSpPr/>
                <p:nvPr/>
              </p:nvSpPr>
              <p:spPr>
                <a:xfrm rot="15706378" flipH="1">
                  <a:off x="4983067" y="2194923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76" name="月 275">
                  <a:extLst>
                    <a:ext uri="{FF2B5EF4-FFF2-40B4-BE49-F238E27FC236}">
                      <a16:creationId xmlns:a16="http://schemas.microsoft.com/office/drawing/2014/main" id="{85C97641-912A-4C57-94AF-9864A83DDB9B}"/>
                    </a:ext>
                  </a:extLst>
                </p:cNvPr>
                <p:cNvSpPr/>
                <p:nvPr/>
              </p:nvSpPr>
              <p:spPr>
                <a:xfrm rot="19306378" flipH="1">
                  <a:off x="4536265" y="3313538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77" name="月 276">
                  <a:extLst>
                    <a:ext uri="{FF2B5EF4-FFF2-40B4-BE49-F238E27FC236}">
                      <a16:creationId xmlns:a16="http://schemas.microsoft.com/office/drawing/2014/main" id="{96E9C39B-8AA4-4917-B79E-4BF34725CAA1}"/>
                    </a:ext>
                  </a:extLst>
                </p:cNvPr>
                <p:cNvSpPr/>
                <p:nvPr/>
              </p:nvSpPr>
              <p:spPr>
                <a:xfrm rot="13906378" flipH="1">
                  <a:off x="4737166" y="1621941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78" name="月 277">
                  <a:extLst>
                    <a:ext uri="{FF2B5EF4-FFF2-40B4-BE49-F238E27FC236}">
                      <a16:creationId xmlns:a16="http://schemas.microsoft.com/office/drawing/2014/main" id="{A78DCE2A-C926-49B2-8B9F-DF0CD54043AB}"/>
                    </a:ext>
                  </a:extLst>
                </p:cNvPr>
                <p:cNvSpPr/>
                <p:nvPr/>
              </p:nvSpPr>
              <p:spPr>
                <a:xfrm rot="16606378" flipH="1">
                  <a:off x="4987058" y="2509347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79" name="月 278">
                  <a:extLst>
                    <a:ext uri="{FF2B5EF4-FFF2-40B4-BE49-F238E27FC236}">
                      <a16:creationId xmlns:a16="http://schemas.microsoft.com/office/drawing/2014/main" id="{1C0BEE99-9647-4513-8508-2E92C8AFB1ED}"/>
                    </a:ext>
                  </a:extLst>
                </p:cNvPr>
                <p:cNvSpPr/>
                <p:nvPr/>
              </p:nvSpPr>
              <p:spPr>
                <a:xfrm rot="17726842" flipH="1">
                  <a:off x="4877170" y="2884478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80" name="月 279">
                  <a:extLst>
                    <a:ext uri="{FF2B5EF4-FFF2-40B4-BE49-F238E27FC236}">
                      <a16:creationId xmlns:a16="http://schemas.microsoft.com/office/drawing/2014/main" id="{4D6D36EB-1BBB-435B-B7E7-6508A5EBDD98}"/>
                    </a:ext>
                  </a:extLst>
                </p:cNvPr>
                <p:cNvSpPr/>
                <p:nvPr/>
              </p:nvSpPr>
              <p:spPr>
                <a:xfrm rot="12326842" flipH="1">
                  <a:off x="4307060" y="1279225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81" name="月 280">
                  <a:extLst>
                    <a:ext uri="{FF2B5EF4-FFF2-40B4-BE49-F238E27FC236}">
                      <a16:creationId xmlns:a16="http://schemas.microsoft.com/office/drawing/2014/main" id="{408BEB20-7288-4FBD-9B4C-6CBC051D9389}"/>
                    </a:ext>
                  </a:extLst>
                </p:cNvPr>
                <p:cNvSpPr/>
                <p:nvPr/>
              </p:nvSpPr>
              <p:spPr>
                <a:xfrm rot="15026842" flipH="1">
                  <a:off x="4924574" y="1963778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82" name="月 281">
                  <a:extLst>
                    <a:ext uri="{FF2B5EF4-FFF2-40B4-BE49-F238E27FC236}">
                      <a16:creationId xmlns:a16="http://schemas.microsoft.com/office/drawing/2014/main" id="{5DFEE8A0-4297-491F-A74F-2845A9EA7911}"/>
                    </a:ext>
                  </a:extLst>
                </p:cNvPr>
                <p:cNvSpPr/>
                <p:nvPr/>
              </p:nvSpPr>
              <p:spPr>
                <a:xfrm rot="18626842" flipH="1">
                  <a:off x="4706151" y="3148355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83" name="月 282">
                  <a:extLst>
                    <a:ext uri="{FF2B5EF4-FFF2-40B4-BE49-F238E27FC236}">
                      <a16:creationId xmlns:a16="http://schemas.microsoft.com/office/drawing/2014/main" id="{8B77C037-EE4F-47E4-98B4-5779A7F4CA9C}"/>
                    </a:ext>
                  </a:extLst>
                </p:cNvPr>
                <p:cNvSpPr/>
                <p:nvPr/>
              </p:nvSpPr>
              <p:spPr>
                <a:xfrm rot="13226842" flipH="1">
                  <a:off x="4570937" y="1450243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84" name="月 283">
                  <a:extLst>
                    <a:ext uri="{FF2B5EF4-FFF2-40B4-BE49-F238E27FC236}">
                      <a16:creationId xmlns:a16="http://schemas.microsoft.com/office/drawing/2014/main" id="{8F55C2E1-D46D-4386-AB4B-5C2F2AEA8DE5}"/>
                    </a:ext>
                  </a:extLst>
                </p:cNvPr>
                <p:cNvSpPr/>
                <p:nvPr/>
              </p:nvSpPr>
              <p:spPr>
                <a:xfrm rot="15926842" flipH="1">
                  <a:off x="4990234" y="2271295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85" name="月 284">
                  <a:extLst>
                    <a:ext uri="{FF2B5EF4-FFF2-40B4-BE49-F238E27FC236}">
                      <a16:creationId xmlns:a16="http://schemas.microsoft.com/office/drawing/2014/main" id="{2A1A4BB6-D321-42FA-9C7D-A4E70AF6CA00}"/>
                    </a:ext>
                  </a:extLst>
                </p:cNvPr>
                <p:cNvSpPr/>
                <p:nvPr/>
              </p:nvSpPr>
              <p:spPr>
                <a:xfrm rot="19526842" flipH="1">
                  <a:off x="4472663" y="3358978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86" name="月 285">
                  <a:extLst>
                    <a:ext uri="{FF2B5EF4-FFF2-40B4-BE49-F238E27FC236}">
                      <a16:creationId xmlns:a16="http://schemas.microsoft.com/office/drawing/2014/main" id="{1B31495B-7AFE-4CFD-9EE1-38539E146527}"/>
                    </a:ext>
                  </a:extLst>
                </p:cNvPr>
                <p:cNvSpPr/>
                <p:nvPr/>
              </p:nvSpPr>
              <p:spPr>
                <a:xfrm rot="14126842" flipH="1">
                  <a:off x="4781560" y="1683733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87" name="月 286">
                  <a:extLst>
                    <a:ext uri="{FF2B5EF4-FFF2-40B4-BE49-F238E27FC236}">
                      <a16:creationId xmlns:a16="http://schemas.microsoft.com/office/drawing/2014/main" id="{85266CCC-4020-4F90-AE89-371D6176A00E}"/>
                    </a:ext>
                  </a:extLst>
                </p:cNvPr>
                <p:cNvSpPr/>
                <p:nvPr/>
              </p:nvSpPr>
              <p:spPr>
                <a:xfrm rot="16826842" flipH="1">
                  <a:off x="4974066" y="2585329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  <p:sp>
          <p:nvSpPr>
            <p:cNvPr id="221" name="星: 32 pt 220">
              <a:extLst>
                <a:ext uri="{FF2B5EF4-FFF2-40B4-BE49-F238E27FC236}">
                  <a16:creationId xmlns:a16="http://schemas.microsoft.com/office/drawing/2014/main" id="{C89095AB-1A01-46B8-AC04-34C5D67CDD97}"/>
                </a:ext>
              </a:extLst>
            </p:cNvPr>
            <p:cNvSpPr/>
            <p:nvPr/>
          </p:nvSpPr>
          <p:spPr>
            <a:xfrm>
              <a:off x="2048389" y="3263892"/>
              <a:ext cx="418618" cy="418618"/>
            </a:xfrm>
            <a:prstGeom prst="star32">
              <a:avLst>
                <a:gd name="adj" fmla="val 17023"/>
              </a:avLst>
            </a:prstGeom>
            <a:solidFill>
              <a:srgbClr val="FFE7FF"/>
            </a:solidFill>
            <a:ln w="6350" cap="flat" cmpd="sng" algn="ctr">
              <a:solidFill>
                <a:srgbClr val="FF99FF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22" name="星: 32 pt 221">
              <a:extLst>
                <a:ext uri="{FF2B5EF4-FFF2-40B4-BE49-F238E27FC236}">
                  <a16:creationId xmlns:a16="http://schemas.microsoft.com/office/drawing/2014/main" id="{06D89AA3-7041-435E-8901-B818A9802E92}"/>
                </a:ext>
              </a:extLst>
            </p:cNvPr>
            <p:cNvSpPr/>
            <p:nvPr/>
          </p:nvSpPr>
          <p:spPr>
            <a:xfrm>
              <a:off x="3720026" y="4383079"/>
              <a:ext cx="418618" cy="418618"/>
            </a:xfrm>
            <a:prstGeom prst="star32">
              <a:avLst>
                <a:gd name="adj" fmla="val 17023"/>
              </a:avLst>
            </a:prstGeom>
            <a:solidFill>
              <a:srgbClr val="FFFFCC"/>
            </a:solidFill>
            <a:ln w="6350" cap="flat" cmpd="sng" algn="ctr">
              <a:solidFill>
                <a:srgbClr val="FFFF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23" name="星: 32 pt 222">
              <a:extLst>
                <a:ext uri="{FF2B5EF4-FFF2-40B4-BE49-F238E27FC236}">
                  <a16:creationId xmlns:a16="http://schemas.microsoft.com/office/drawing/2014/main" id="{C0509469-BCFB-4B37-A7A3-F9D541DA48D1}"/>
                </a:ext>
              </a:extLst>
            </p:cNvPr>
            <p:cNvSpPr/>
            <p:nvPr/>
          </p:nvSpPr>
          <p:spPr>
            <a:xfrm>
              <a:off x="2362713" y="4202104"/>
              <a:ext cx="418618" cy="418618"/>
            </a:xfrm>
            <a:prstGeom prst="star32">
              <a:avLst>
                <a:gd name="adj" fmla="val 17023"/>
              </a:avLst>
            </a:prstGeom>
            <a:solidFill>
              <a:srgbClr val="FFFFCC"/>
            </a:solidFill>
            <a:ln w="6350" cap="flat" cmpd="sng" algn="ctr">
              <a:solidFill>
                <a:srgbClr val="70AD47">
                  <a:lumMod val="60000"/>
                  <a:lumOff val="4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24" name="星: 32 pt 223">
              <a:extLst>
                <a:ext uri="{FF2B5EF4-FFF2-40B4-BE49-F238E27FC236}">
                  <a16:creationId xmlns:a16="http://schemas.microsoft.com/office/drawing/2014/main" id="{27CD3569-9E06-467D-9A58-4205D33E0E69}"/>
                </a:ext>
              </a:extLst>
            </p:cNvPr>
            <p:cNvSpPr/>
            <p:nvPr/>
          </p:nvSpPr>
          <p:spPr>
            <a:xfrm>
              <a:off x="3291431" y="3587772"/>
              <a:ext cx="466182" cy="466182"/>
            </a:xfrm>
            <a:prstGeom prst="star32">
              <a:avLst>
                <a:gd name="adj" fmla="val 17023"/>
              </a:avLst>
            </a:prstGeom>
            <a:solidFill>
              <a:srgbClr val="FFFFCC"/>
            </a:solidFill>
            <a:ln w="6350" cap="flat" cmpd="sng" algn="ctr">
              <a:solidFill>
                <a:srgbClr val="FFC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25" name="星: 32 pt 224">
              <a:extLst>
                <a:ext uri="{FF2B5EF4-FFF2-40B4-BE49-F238E27FC236}">
                  <a16:creationId xmlns:a16="http://schemas.microsoft.com/office/drawing/2014/main" id="{C4B2FBEC-EDC5-473E-AD51-3DBEA34575B8}"/>
                </a:ext>
              </a:extLst>
            </p:cNvPr>
            <p:cNvSpPr/>
            <p:nvPr/>
          </p:nvSpPr>
          <p:spPr>
            <a:xfrm>
              <a:off x="4229643" y="2935309"/>
              <a:ext cx="466182" cy="466182"/>
            </a:xfrm>
            <a:prstGeom prst="star32">
              <a:avLst>
                <a:gd name="adj" fmla="val 17023"/>
              </a:avLst>
            </a:prstGeom>
            <a:solidFill>
              <a:srgbClr val="FFFFCC"/>
            </a:solidFill>
            <a:ln w="6350" cap="flat" cmpd="sng" algn="ctr">
              <a:solidFill>
                <a:srgbClr val="FFC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</p:grpSp>
      <p:sp>
        <p:nvSpPr>
          <p:cNvPr id="516" name="正方形/長方形 515">
            <a:extLst>
              <a:ext uri="{FF2B5EF4-FFF2-40B4-BE49-F238E27FC236}">
                <a16:creationId xmlns:a16="http://schemas.microsoft.com/office/drawing/2014/main" id="{B987273B-5D26-4A72-80F3-9416AA032D45}"/>
              </a:ext>
            </a:extLst>
          </p:cNvPr>
          <p:cNvSpPr/>
          <p:nvPr/>
        </p:nvSpPr>
        <p:spPr>
          <a:xfrm rot="20700000">
            <a:off x="403701" y="4271761"/>
            <a:ext cx="992579" cy="24622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/>
            <a:r>
              <a:rPr lang="ja-JP" altLang="en-US" sz="1000" b="1" spc="50" dirty="0">
                <a:ln w="11430"/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四国三大祭り</a:t>
            </a:r>
          </a:p>
        </p:txBody>
      </p:sp>
      <p:grpSp>
        <p:nvGrpSpPr>
          <p:cNvPr id="517" name="グループ化 516">
            <a:extLst>
              <a:ext uri="{FF2B5EF4-FFF2-40B4-BE49-F238E27FC236}">
                <a16:creationId xmlns:a16="http://schemas.microsoft.com/office/drawing/2014/main" id="{4F29FB29-8217-48FD-8F0D-D275CEEEAE47}"/>
              </a:ext>
            </a:extLst>
          </p:cNvPr>
          <p:cNvGrpSpPr/>
          <p:nvPr/>
        </p:nvGrpSpPr>
        <p:grpSpPr>
          <a:xfrm>
            <a:off x="8222060" y="2074063"/>
            <a:ext cx="1478611" cy="1021445"/>
            <a:chOff x="1530356" y="4153730"/>
            <a:chExt cx="2562286" cy="1770063"/>
          </a:xfrm>
        </p:grpSpPr>
        <p:grpSp>
          <p:nvGrpSpPr>
            <p:cNvPr id="518" name="グループ化 517">
              <a:extLst>
                <a:ext uri="{FF2B5EF4-FFF2-40B4-BE49-F238E27FC236}">
                  <a16:creationId xmlns:a16="http://schemas.microsoft.com/office/drawing/2014/main" id="{B252CEC3-FE49-47E6-B171-404AEB95CCEB}"/>
                </a:ext>
              </a:extLst>
            </p:cNvPr>
            <p:cNvGrpSpPr/>
            <p:nvPr/>
          </p:nvGrpSpPr>
          <p:grpSpPr>
            <a:xfrm>
              <a:off x="1530356" y="4387094"/>
              <a:ext cx="2562286" cy="1536699"/>
              <a:chOff x="746064" y="1894185"/>
              <a:chExt cx="2562286" cy="1536699"/>
            </a:xfrm>
          </p:grpSpPr>
          <p:grpSp>
            <p:nvGrpSpPr>
              <p:cNvPr id="546" name="グループ化 545">
                <a:extLst>
                  <a:ext uri="{FF2B5EF4-FFF2-40B4-BE49-F238E27FC236}">
                    <a16:creationId xmlns:a16="http://schemas.microsoft.com/office/drawing/2014/main" id="{BB8345FD-E605-4C87-9907-9437FD758BF3}"/>
                  </a:ext>
                </a:extLst>
              </p:cNvPr>
              <p:cNvGrpSpPr/>
              <p:nvPr/>
            </p:nvGrpSpPr>
            <p:grpSpPr>
              <a:xfrm>
                <a:off x="757705" y="1911350"/>
                <a:ext cx="2539004" cy="1519534"/>
                <a:chOff x="707366" y="1972965"/>
                <a:chExt cx="2639683" cy="1519534"/>
              </a:xfrm>
              <a:pattFill prst="openDmnd">
                <a:fgClr>
                  <a:srgbClr val="FFC000">
                    <a:lumMod val="60000"/>
                    <a:lumOff val="40000"/>
                  </a:srgbClr>
                </a:fgClr>
                <a:bgClr>
                  <a:srgbClr val="FFC000">
                    <a:lumMod val="75000"/>
                  </a:srgbClr>
                </a:bgClr>
              </a:pattFill>
            </p:grpSpPr>
            <p:sp>
              <p:nvSpPr>
                <p:cNvPr id="549" name="フリーフォーム: 図形 548">
                  <a:extLst>
                    <a:ext uri="{FF2B5EF4-FFF2-40B4-BE49-F238E27FC236}">
                      <a16:creationId xmlns:a16="http://schemas.microsoft.com/office/drawing/2014/main" id="{9CF097E7-4F57-4857-A75A-EBA8648C230F}"/>
                    </a:ext>
                  </a:extLst>
                </p:cNvPr>
                <p:cNvSpPr/>
                <p:nvPr/>
              </p:nvSpPr>
              <p:spPr>
                <a:xfrm>
                  <a:off x="711954" y="2708274"/>
                  <a:ext cx="2630508" cy="784225"/>
                </a:xfrm>
                <a:custGeom>
                  <a:avLst/>
                  <a:gdLst>
                    <a:gd name="connsiteX0" fmla="*/ 0 w 2630508"/>
                    <a:gd name="connsiteY0" fmla="*/ 0 h 711200"/>
                    <a:gd name="connsiteX1" fmla="*/ 2630508 w 2630508"/>
                    <a:gd name="connsiteY1" fmla="*/ 0 h 711200"/>
                    <a:gd name="connsiteX2" fmla="*/ 2608282 w 2630508"/>
                    <a:gd name="connsiteY2" fmla="*/ 123051 h 711200"/>
                    <a:gd name="connsiteX3" fmla="*/ 1315254 w 2630508"/>
                    <a:gd name="connsiteY3" fmla="*/ 711200 h 711200"/>
                    <a:gd name="connsiteX4" fmla="*/ 22227 w 2630508"/>
                    <a:gd name="connsiteY4" fmla="*/ 123051 h 711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630508" h="711200">
                      <a:moveTo>
                        <a:pt x="0" y="0"/>
                      </a:moveTo>
                      <a:lnTo>
                        <a:pt x="2630508" y="0"/>
                      </a:lnTo>
                      <a:lnTo>
                        <a:pt x="2608282" y="123051"/>
                      </a:lnTo>
                      <a:cubicBezTo>
                        <a:pt x="2485211" y="458707"/>
                        <a:pt x="1953067" y="711200"/>
                        <a:pt x="1315254" y="711200"/>
                      </a:cubicBezTo>
                      <a:cubicBezTo>
                        <a:pt x="677441" y="711200"/>
                        <a:pt x="145297" y="458707"/>
                        <a:pt x="22227" y="123051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50" name="楕円 549">
                  <a:extLst>
                    <a:ext uri="{FF2B5EF4-FFF2-40B4-BE49-F238E27FC236}">
                      <a16:creationId xmlns:a16="http://schemas.microsoft.com/office/drawing/2014/main" id="{FAC9A9E7-D3C3-46DC-BD37-EC2C06689F44}"/>
                    </a:ext>
                  </a:extLst>
                </p:cNvPr>
                <p:cNvSpPr/>
                <p:nvPr/>
              </p:nvSpPr>
              <p:spPr>
                <a:xfrm>
                  <a:off x="707366" y="1972965"/>
                  <a:ext cx="2639683" cy="1252835"/>
                </a:xfrm>
                <a:prstGeom prst="ellipse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547" name="楕円 546">
                <a:extLst>
                  <a:ext uri="{FF2B5EF4-FFF2-40B4-BE49-F238E27FC236}">
                    <a16:creationId xmlns:a16="http://schemas.microsoft.com/office/drawing/2014/main" id="{C7A7A294-2792-4972-9D36-C5F803FE442D}"/>
                  </a:ext>
                </a:extLst>
              </p:cNvPr>
              <p:cNvSpPr/>
              <p:nvPr/>
            </p:nvSpPr>
            <p:spPr>
              <a:xfrm>
                <a:off x="777814" y="1907381"/>
                <a:ext cx="2498786" cy="1281708"/>
              </a:xfrm>
              <a:prstGeom prst="ellipse">
                <a:avLst/>
              </a:prstGeom>
              <a:gradFill>
                <a:gsLst>
                  <a:gs pos="20000">
                    <a:sysClr val="windowText" lastClr="000000">
                      <a:alpha val="0"/>
                    </a:sysClr>
                  </a:gs>
                  <a:gs pos="100000">
                    <a:sysClr val="windowText" lastClr="000000">
                      <a:alpha val="50000"/>
                    </a:sysClr>
                  </a:gs>
                </a:gsLst>
                <a:lin ang="5400000" scaled="1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48" name="フリーフォーム: 図形 547">
                <a:extLst>
                  <a:ext uri="{FF2B5EF4-FFF2-40B4-BE49-F238E27FC236}">
                    <a16:creationId xmlns:a16="http://schemas.microsoft.com/office/drawing/2014/main" id="{549A3A35-BBF0-46AA-8BB8-BA0BC8D18E10}"/>
                  </a:ext>
                </a:extLst>
              </p:cNvPr>
              <p:cNvSpPr/>
              <p:nvPr/>
            </p:nvSpPr>
            <p:spPr>
              <a:xfrm>
                <a:off x="746064" y="1894185"/>
                <a:ext cx="2562286" cy="1333500"/>
              </a:xfrm>
              <a:custGeom>
                <a:avLst/>
                <a:gdLst>
                  <a:gd name="connsiteX0" fmla="*/ 1281143 w 2562286"/>
                  <a:gd name="connsiteY0" fmla="*/ 44450 h 1333500"/>
                  <a:gd name="connsiteX1" fmla="*/ 61079 w 2562286"/>
                  <a:gd name="connsiteY1" fmla="*/ 654050 h 1333500"/>
                  <a:gd name="connsiteX2" fmla="*/ 1281143 w 2562286"/>
                  <a:gd name="connsiteY2" fmla="*/ 1263650 h 1333500"/>
                  <a:gd name="connsiteX3" fmla="*/ 2501207 w 2562286"/>
                  <a:gd name="connsiteY3" fmla="*/ 654050 h 1333500"/>
                  <a:gd name="connsiteX4" fmla="*/ 1281143 w 2562286"/>
                  <a:gd name="connsiteY4" fmla="*/ 44450 h 1333500"/>
                  <a:gd name="connsiteX5" fmla="*/ 1281143 w 2562286"/>
                  <a:gd name="connsiteY5" fmla="*/ 0 h 1333500"/>
                  <a:gd name="connsiteX6" fmla="*/ 2562286 w 2562286"/>
                  <a:gd name="connsiteY6" fmla="*/ 666750 h 1333500"/>
                  <a:gd name="connsiteX7" fmla="*/ 1281143 w 2562286"/>
                  <a:gd name="connsiteY7" fmla="*/ 1333500 h 1333500"/>
                  <a:gd name="connsiteX8" fmla="*/ 0 w 2562286"/>
                  <a:gd name="connsiteY8" fmla="*/ 666750 h 1333500"/>
                  <a:gd name="connsiteX9" fmla="*/ 1281143 w 2562286"/>
                  <a:gd name="connsiteY9" fmla="*/ 0 h 1333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562286" h="1333500">
                    <a:moveTo>
                      <a:pt x="1281143" y="44450"/>
                    </a:moveTo>
                    <a:cubicBezTo>
                      <a:pt x="607320" y="44450"/>
                      <a:pt x="61079" y="317377"/>
                      <a:pt x="61079" y="654050"/>
                    </a:cubicBezTo>
                    <a:cubicBezTo>
                      <a:pt x="61079" y="990723"/>
                      <a:pt x="607320" y="1263650"/>
                      <a:pt x="1281143" y="1263650"/>
                    </a:cubicBezTo>
                    <a:cubicBezTo>
                      <a:pt x="1954966" y="1263650"/>
                      <a:pt x="2501207" y="990723"/>
                      <a:pt x="2501207" y="654050"/>
                    </a:cubicBezTo>
                    <a:cubicBezTo>
                      <a:pt x="2501207" y="317377"/>
                      <a:pt x="1954966" y="44450"/>
                      <a:pt x="1281143" y="44450"/>
                    </a:cubicBezTo>
                    <a:close/>
                    <a:moveTo>
                      <a:pt x="1281143" y="0"/>
                    </a:moveTo>
                    <a:cubicBezTo>
                      <a:pt x="1988699" y="0"/>
                      <a:pt x="2562286" y="298514"/>
                      <a:pt x="2562286" y="666750"/>
                    </a:cubicBezTo>
                    <a:cubicBezTo>
                      <a:pt x="2562286" y="1034986"/>
                      <a:pt x="1988699" y="1333500"/>
                      <a:pt x="1281143" y="1333500"/>
                    </a:cubicBezTo>
                    <a:cubicBezTo>
                      <a:pt x="573587" y="1333500"/>
                      <a:pt x="0" y="1034986"/>
                      <a:pt x="0" y="666750"/>
                    </a:cubicBezTo>
                    <a:cubicBezTo>
                      <a:pt x="0" y="298514"/>
                      <a:pt x="573587" y="0"/>
                      <a:pt x="1281143" y="0"/>
                    </a:cubicBezTo>
                    <a:close/>
                  </a:path>
                </a:pathLst>
              </a:custGeom>
              <a:pattFill prst="dkUpDiag">
                <a:fgClr>
                  <a:srgbClr val="FFC000">
                    <a:lumMod val="60000"/>
                    <a:lumOff val="40000"/>
                  </a:srgbClr>
                </a:fgClr>
                <a:bgClr>
                  <a:srgbClr val="FFC000">
                    <a:lumMod val="75000"/>
                  </a:srgbClr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519" name="グループ化 518">
              <a:extLst>
                <a:ext uri="{FF2B5EF4-FFF2-40B4-BE49-F238E27FC236}">
                  <a16:creationId xmlns:a16="http://schemas.microsoft.com/office/drawing/2014/main" id="{FB68087A-B3F0-4127-B88E-0B20353F246B}"/>
                </a:ext>
              </a:extLst>
            </p:cNvPr>
            <p:cNvGrpSpPr/>
            <p:nvPr/>
          </p:nvGrpSpPr>
          <p:grpSpPr>
            <a:xfrm>
              <a:off x="2361751" y="4153730"/>
              <a:ext cx="929685" cy="985838"/>
              <a:chOff x="612307" y="3759994"/>
              <a:chExt cx="929685" cy="985838"/>
            </a:xfrm>
          </p:grpSpPr>
          <p:grpSp>
            <p:nvGrpSpPr>
              <p:cNvPr id="538" name="グループ化 537">
                <a:extLst>
                  <a:ext uri="{FF2B5EF4-FFF2-40B4-BE49-F238E27FC236}">
                    <a16:creationId xmlns:a16="http://schemas.microsoft.com/office/drawing/2014/main" id="{6803C2C8-D44C-4E17-AA17-1D4C7334AAF4}"/>
                  </a:ext>
                </a:extLst>
              </p:cNvPr>
              <p:cNvGrpSpPr/>
              <p:nvPr/>
            </p:nvGrpSpPr>
            <p:grpSpPr>
              <a:xfrm>
                <a:off x="612307" y="3910729"/>
                <a:ext cx="848723" cy="835103"/>
                <a:chOff x="2447331" y="5466376"/>
                <a:chExt cx="907334" cy="809969"/>
              </a:xfrm>
            </p:grpSpPr>
            <p:grpSp>
              <p:nvGrpSpPr>
                <p:cNvPr id="541" name="グループ化 540">
                  <a:extLst>
                    <a:ext uri="{FF2B5EF4-FFF2-40B4-BE49-F238E27FC236}">
                      <a16:creationId xmlns:a16="http://schemas.microsoft.com/office/drawing/2014/main" id="{95D703CC-6CF5-4A09-BBB7-A4EB80DD2B7C}"/>
                    </a:ext>
                  </a:extLst>
                </p:cNvPr>
                <p:cNvGrpSpPr/>
                <p:nvPr/>
              </p:nvGrpSpPr>
              <p:grpSpPr>
                <a:xfrm>
                  <a:off x="2447331" y="5466376"/>
                  <a:ext cx="907334" cy="809969"/>
                  <a:chOff x="2447331" y="5466376"/>
                  <a:chExt cx="907334" cy="809969"/>
                </a:xfrm>
              </p:grpSpPr>
              <p:sp>
                <p:nvSpPr>
                  <p:cNvPr id="543" name="楕円 542">
                    <a:extLst>
                      <a:ext uri="{FF2B5EF4-FFF2-40B4-BE49-F238E27FC236}">
                        <a16:creationId xmlns:a16="http://schemas.microsoft.com/office/drawing/2014/main" id="{852E1519-F3F3-42ED-8B5E-062C41B9671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447331" y="5497332"/>
                    <a:ext cx="907334" cy="779013"/>
                  </a:xfrm>
                  <a:prstGeom prst="ellipse">
                    <a:avLst/>
                  </a:prstGeom>
                  <a:gradFill flip="none" rotWithShape="1">
                    <a:gsLst>
                      <a:gs pos="83000">
                        <a:srgbClr val="FFCC00"/>
                      </a:gs>
                      <a:gs pos="0">
                        <a:srgbClr val="FFFF00"/>
                      </a:gs>
                      <a:gs pos="51000">
                        <a:srgbClr val="FFFF00"/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544" name="フリーフォーム: 図形 543">
                    <a:extLst>
                      <a:ext uri="{FF2B5EF4-FFF2-40B4-BE49-F238E27FC236}">
                        <a16:creationId xmlns:a16="http://schemas.microsoft.com/office/drawing/2014/main" id="{E2CCC5E9-6D23-4138-BA48-91086194486C}"/>
                      </a:ext>
                    </a:extLst>
                  </p:cNvPr>
                  <p:cNvSpPr/>
                  <p:nvPr/>
                </p:nvSpPr>
                <p:spPr>
                  <a:xfrm>
                    <a:off x="2539212" y="5554839"/>
                    <a:ext cx="712533" cy="624922"/>
                  </a:xfrm>
                  <a:custGeom>
                    <a:avLst/>
                    <a:gdLst>
                      <a:gd name="connsiteX0" fmla="*/ 1198482 w 1936653"/>
                      <a:gd name="connsiteY0" fmla="*/ 1624013 h 1698529"/>
                      <a:gd name="connsiteX1" fmla="*/ 1235740 w 1936653"/>
                      <a:gd name="connsiteY1" fmla="*/ 1661271 h 1698529"/>
                      <a:gd name="connsiteX2" fmla="*/ 1198482 w 1936653"/>
                      <a:gd name="connsiteY2" fmla="*/ 1698529 h 1698529"/>
                      <a:gd name="connsiteX3" fmla="*/ 1161224 w 1936653"/>
                      <a:gd name="connsiteY3" fmla="*/ 1661271 h 1698529"/>
                      <a:gd name="connsiteX4" fmla="*/ 1198482 w 1936653"/>
                      <a:gd name="connsiteY4" fmla="*/ 1624013 h 1698529"/>
                      <a:gd name="connsiteX5" fmla="*/ 888920 w 1936653"/>
                      <a:gd name="connsiteY5" fmla="*/ 1585913 h 1698529"/>
                      <a:gd name="connsiteX6" fmla="*/ 926178 w 1936653"/>
                      <a:gd name="connsiteY6" fmla="*/ 1623171 h 1698529"/>
                      <a:gd name="connsiteX7" fmla="*/ 888920 w 1936653"/>
                      <a:gd name="connsiteY7" fmla="*/ 1660429 h 1698529"/>
                      <a:gd name="connsiteX8" fmla="*/ 851662 w 1936653"/>
                      <a:gd name="connsiteY8" fmla="*/ 1623171 h 1698529"/>
                      <a:gd name="connsiteX9" fmla="*/ 888920 w 1936653"/>
                      <a:gd name="connsiteY9" fmla="*/ 1585913 h 1698529"/>
                      <a:gd name="connsiteX10" fmla="*/ 1560432 w 1936653"/>
                      <a:gd name="connsiteY10" fmla="*/ 1543050 h 1698529"/>
                      <a:gd name="connsiteX11" fmla="*/ 1597690 w 1936653"/>
                      <a:gd name="connsiteY11" fmla="*/ 1580308 h 1698529"/>
                      <a:gd name="connsiteX12" fmla="*/ 1560432 w 1936653"/>
                      <a:gd name="connsiteY12" fmla="*/ 1617566 h 1698529"/>
                      <a:gd name="connsiteX13" fmla="*/ 1523174 w 1936653"/>
                      <a:gd name="connsiteY13" fmla="*/ 1580308 h 1698529"/>
                      <a:gd name="connsiteX14" fmla="*/ 1560432 w 1936653"/>
                      <a:gd name="connsiteY14" fmla="*/ 1543050 h 1698529"/>
                      <a:gd name="connsiteX15" fmla="*/ 436482 w 1936653"/>
                      <a:gd name="connsiteY15" fmla="*/ 1519238 h 1698529"/>
                      <a:gd name="connsiteX16" fmla="*/ 473740 w 1936653"/>
                      <a:gd name="connsiteY16" fmla="*/ 1556496 h 1698529"/>
                      <a:gd name="connsiteX17" fmla="*/ 436482 w 1936653"/>
                      <a:gd name="connsiteY17" fmla="*/ 1593754 h 1698529"/>
                      <a:gd name="connsiteX18" fmla="*/ 399224 w 1936653"/>
                      <a:gd name="connsiteY18" fmla="*/ 1556496 h 1698529"/>
                      <a:gd name="connsiteX19" fmla="*/ 436482 w 1936653"/>
                      <a:gd name="connsiteY19" fmla="*/ 1519238 h 1698529"/>
                      <a:gd name="connsiteX20" fmla="*/ 665908 w 1936653"/>
                      <a:gd name="connsiteY20" fmla="*/ 1471614 h 1698529"/>
                      <a:gd name="connsiteX21" fmla="*/ 703166 w 1936653"/>
                      <a:gd name="connsiteY21" fmla="*/ 1508872 h 1698529"/>
                      <a:gd name="connsiteX22" fmla="*/ 665908 w 1936653"/>
                      <a:gd name="connsiteY22" fmla="*/ 1546130 h 1698529"/>
                      <a:gd name="connsiteX23" fmla="*/ 628650 w 1936653"/>
                      <a:gd name="connsiteY23" fmla="*/ 1508872 h 1698529"/>
                      <a:gd name="connsiteX24" fmla="*/ 665908 w 1936653"/>
                      <a:gd name="connsiteY24" fmla="*/ 1471614 h 1698529"/>
                      <a:gd name="connsiteX25" fmla="*/ 1104058 w 1936653"/>
                      <a:gd name="connsiteY25" fmla="*/ 1428751 h 1698529"/>
                      <a:gd name="connsiteX26" fmla="*/ 1141316 w 1936653"/>
                      <a:gd name="connsiteY26" fmla="*/ 1466009 h 1698529"/>
                      <a:gd name="connsiteX27" fmla="*/ 1104058 w 1936653"/>
                      <a:gd name="connsiteY27" fmla="*/ 1503267 h 1698529"/>
                      <a:gd name="connsiteX28" fmla="*/ 1066800 w 1936653"/>
                      <a:gd name="connsiteY28" fmla="*/ 1466009 h 1698529"/>
                      <a:gd name="connsiteX29" fmla="*/ 1104058 w 1936653"/>
                      <a:gd name="connsiteY29" fmla="*/ 1428751 h 1698529"/>
                      <a:gd name="connsiteX30" fmla="*/ 1351708 w 1936653"/>
                      <a:gd name="connsiteY30" fmla="*/ 1414464 h 1698529"/>
                      <a:gd name="connsiteX31" fmla="*/ 1388966 w 1936653"/>
                      <a:gd name="connsiteY31" fmla="*/ 1451722 h 1698529"/>
                      <a:gd name="connsiteX32" fmla="*/ 1351708 w 1936653"/>
                      <a:gd name="connsiteY32" fmla="*/ 1488980 h 1698529"/>
                      <a:gd name="connsiteX33" fmla="*/ 1314450 w 1936653"/>
                      <a:gd name="connsiteY33" fmla="*/ 1451722 h 1698529"/>
                      <a:gd name="connsiteX34" fmla="*/ 1351708 w 1936653"/>
                      <a:gd name="connsiteY34" fmla="*/ 1414464 h 1698529"/>
                      <a:gd name="connsiteX35" fmla="*/ 203120 w 1936653"/>
                      <a:gd name="connsiteY35" fmla="*/ 1328738 h 1698529"/>
                      <a:gd name="connsiteX36" fmla="*/ 240378 w 1936653"/>
                      <a:gd name="connsiteY36" fmla="*/ 1365996 h 1698529"/>
                      <a:gd name="connsiteX37" fmla="*/ 203120 w 1936653"/>
                      <a:gd name="connsiteY37" fmla="*/ 1403254 h 1698529"/>
                      <a:gd name="connsiteX38" fmla="*/ 165862 w 1936653"/>
                      <a:gd name="connsiteY38" fmla="*/ 1365996 h 1698529"/>
                      <a:gd name="connsiteX39" fmla="*/ 203120 w 1936653"/>
                      <a:gd name="connsiteY39" fmla="*/ 1328738 h 1698529"/>
                      <a:gd name="connsiteX40" fmla="*/ 1608883 w 1936653"/>
                      <a:gd name="connsiteY40" fmla="*/ 1290639 h 1698529"/>
                      <a:gd name="connsiteX41" fmla="*/ 1646141 w 1936653"/>
                      <a:gd name="connsiteY41" fmla="*/ 1327897 h 1698529"/>
                      <a:gd name="connsiteX42" fmla="*/ 1608883 w 1936653"/>
                      <a:gd name="connsiteY42" fmla="*/ 1365155 h 1698529"/>
                      <a:gd name="connsiteX43" fmla="*/ 1571625 w 1936653"/>
                      <a:gd name="connsiteY43" fmla="*/ 1327897 h 1698529"/>
                      <a:gd name="connsiteX44" fmla="*/ 1608883 w 1936653"/>
                      <a:gd name="connsiteY44" fmla="*/ 1290639 h 1698529"/>
                      <a:gd name="connsiteX45" fmla="*/ 894508 w 1936653"/>
                      <a:gd name="connsiteY45" fmla="*/ 1281114 h 1698529"/>
                      <a:gd name="connsiteX46" fmla="*/ 931766 w 1936653"/>
                      <a:gd name="connsiteY46" fmla="*/ 1318372 h 1698529"/>
                      <a:gd name="connsiteX47" fmla="*/ 894508 w 1936653"/>
                      <a:gd name="connsiteY47" fmla="*/ 1355630 h 1698529"/>
                      <a:gd name="connsiteX48" fmla="*/ 857250 w 1936653"/>
                      <a:gd name="connsiteY48" fmla="*/ 1318372 h 1698529"/>
                      <a:gd name="connsiteX49" fmla="*/ 894508 w 1936653"/>
                      <a:gd name="connsiteY49" fmla="*/ 1281114 h 1698529"/>
                      <a:gd name="connsiteX50" fmla="*/ 484090 w 1936653"/>
                      <a:gd name="connsiteY50" fmla="*/ 1253381 h 1698529"/>
                      <a:gd name="connsiteX51" fmla="*/ 521348 w 1936653"/>
                      <a:gd name="connsiteY51" fmla="*/ 1290639 h 1698529"/>
                      <a:gd name="connsiteX52" fmla="*/ 484090 w 1936653"/>
                      <a:gd name="connsiteY52" fmla="*/ 1327897 h 1698529"/>
                      <a:gd name="connsiteX53" fmla="*/ 446832 w 1936653"/>
                      <a:gd name="connsiteY53" fmla="*/ 1290639 h 1698529"/>
                      <a:gd name="connsiteX54" fmla="*/ 484090 w 1936653"/>
                      <a:gd name="connsiteY54" fmla="*/ 1253381 h 1698529"/>
                      <a:gd name="connsiteX55" fmla="*/ 1156446 w 1936653"/>
                      <a:gd name="connsiteY55" fmla="*/ 1138238 h 1698529"/>
                      <a:gd name="connsiteX56" fmla="*/ 1193704 w 1936653"/>
                      <a:gd name="connsiteY56" fmla="*/ 1175496 h 1698529"/>
                      <a:gd name="connsiteX57" fmla="*/ 1156446 w 1936653"/>
                      <a:gd name="connsiteY57" fmla="*/ 1212754 h 1698529"/>
                      <a:gd name="connsiteX58" fmla="*/ 1119188 w 1936653"/>
                      <a:gd name="connsiteY58" fmla="*/ 1175496 h 1698529"/>
                      <a:gd name="connsiteX59" fmla="*/ 1156446 w 1936653"/>
                      <a:gd name="connsiteY59" fmla="*/ 1138238 h 1698529"/>
                      <a:gd name="connsiteX60" fmla="*/ 1394571 w 1936653"/>
                      <a:gd name="connsiteY60" fmla="*/ 1119188 h 1698529"/>
                      <a:gd name="connsiteX61" fmla="*/ 1431829 w 1936653"/>
                      <a:gd name="connsiteY61" fmla="*/ 1156446 h 1698529"/>
                      <a:gd name="connsiteX62" fmla="*/ 1394571 w 1936653"/>
                      <a:gd name="connsiteY62" fmla="*/ 1193704 h 1698529"/>
                      <a:gd name="connsiteX63" fmla="*/ 1357313 w 1936653"/>
                      <a:gd name="connsiteY63" fmla="*/ 1156446 h 1698529"/>
                      <a:gd name="connsiteX64" fmla="*/ 1394571 w 1936653"/>
                      <a:gd name="connsiteY64" fmla="*/ 1119188 h 1698529"/>
                      <a:gd name="connsiteX65" fmla="*/ 680196 w 1936653"/>
                      <a:gd name="connsiteY65" fmla="*/ 1109663 h 1698529"/>
                      <a:gd name="connsiteX66" fmla="*/ 717454 w 1936653"/>
                      <a:gd name="connsiteY66" fmla="*/ 1146921 h 1698529"/>
                      <a:gd name="connsiteX67" fmla="*/ 680196 w 1936653"/>
                      <a:gd name="connsiteY67" fmla="*/ 1184179 h 1698529"/>
                      <a:gd name="connsiteX68" fmla="*/ 642938 w 1936653"/>
                      <a:gd name="connsiteY68" fmla="*/ 1146921 h 1698529"/>
                      <a:gd name="connsiteX69" fmla="*/ 680196 w 1936653"/>
                      <a:gd name="connsiteY69" fmla="*/ 1109663 h 1698529"/>
                      <a:gd name="connsiteX70" fmla="*/ 265858 w 1936653"/>
                      <a:gd name="connsiteY70" fmla="*/ 1100137 h 1698529"/>
                      <a:gd name="connsiteX71" fmla="*/ 303116 w 1936653"/>
                      <a:gd name="connsiteY71" fmla="*/ 1137395 h 1698529"/>
                      <a:gd name="connsiteX72" fmla="*/ 265858 w 1936653"/>
                      <a:gd name="connsiteY72" fmla="*/ 1174653 h 1698529"/>
                      <a:gd name="connsiteX73" fmla="*/ 228600 w 1936653"/>
                      <a:gd name="connsiteY73" fmla="*/ 1137395 h 1698529"/>
                      <a:gd name="connsiteX74" fmla="*/ 265858 w 1936653"/>
                      <a:gd name="connsiteY74" fmla="*/ 1100137 h 1698529"/>
                      <a:gd name="connsiteX75" fmla="*/ 1846182 w 1936653"/>
                      <a:gd name="connsiteY75" fmla="*/ 1076325 h 1698529"/>
                      <a:gd name="connsiteX76" fmla="*/ 1883440 w 1936653"/>
                      <a:gd name="connsiteY76" fmla="*/ 1113583 h 1698529"/>
                      <a:gd name="connsiteX77" fmla="*/ 1846182 w 1936653"/>
                      <a:gd name="connsiteY77" fmla="*/ 1150841 h 1698529"/>
                      <a:gd name="connsiteX78" fmla="*/ 1808924 w 1936653"/>
                      <a:gd name="connsiteY78" fmla="*/ 1113583 h 1698529"/>
                      <a:gd name="connsiteX79" fmla="*/ 1846182 w 1936653"/>
                      <a:gd name="connsiteY79" fmla="*/ 1076325 h 1698529"/>
                      <a:gd name="connsiteX80" fmla="*/ 1604120 w 1936653"/>
                      <a:gd name="connsiteY80" fmla="*/ 1019176 h 1698529"/>
                      <a:gd name="connsiteX81" fmla="*/ 1641378 w 1936653"/>
                      <a:gd name="connsiteY81" fmla="*/ 1056434 h 1698529"/>
                      <a:gd name="connsiteX82" fmla="*/ 1604120 w 1936653"/>
                      <a:gd name="connsiteY82" fmla="*/ 1093692 h 1698529"/>
                      <a:gd name="connsiteX83" fmla="*/ 1566862 w 1936653"/>
                      <a:gd name="connsiteY83" fmla="*/ 1056434 h 1698529"/>
                      <a:gd name="connsiteX84" fmla="*/ 1604120 w 1936653"/>
                      <a:gd name="connsiteY84" fmla="*/ 1019176 h 1698529"/>
                      <a:gd name="connsiteX85" fmla="*/ 470646 w 1936653"/>
                      <a:gd name="connsiteY85" fmla="*/ 962026 h 1698529"/>
                      <a:gd name="connsiteX86" fmla="*/ 507904 w 1936653"/>
                      <a:gd name="connsiteY86" fmla="*/ 999284 h 1698529"/>
                      <a:gd name="connsiteX87" fmla="*/ 470646 w 1936653"/>
                      <a:gd name="connsiteY87" fmla="*/ 1036542 h 1698529"/>
                      <a:gd name="connsiteX88" fmla="*/ 433388 w 1936653"/>
                      <a:gd name="connsiteY88" fmla="*/ 999284 h 1698529"/>
                      <a:gd name="connsiteX89" fmla="*/ 470646 w 1936653"/>
                      <a:gd name="connsiteY89" fmla="*/ 962026 h 1698529"/>
                      <a:gd name="connsiteX90" fmla="*/ 873353 w 1936653"/>
                      <a:gd name="connsiteY90" fmla="*/ 943629 h 1698529"/>
                      <a:gd name="connsiteX91" fmla="*/ 910611 w 1936653"/>
                      <a:gd name="connsiteY91" fmla="*/ 980887 h 1698529"/>
                      <a:gd name="connsiteX92" fmla="*/ 873353 w 1936653"/>
                      <a:gd name="connsiteY92" fmla="*/ 1018145 h 1698529"/>
                      <a:gd name="connsiteX93" fmla="*/ 836095 w 1936653"/>
                      <a:gd name="connsiteY93" fmla="*/ 980887 h 1698529"/>
                      <a:gd name="connsiteX94" fmla="*/ 873353 w 1936653"/>
                      <a:gd name="connsiteY94" fmla="*/ 943629 h 1698529"/>
                      <a:gd name="connsiteX95" fmla="*/ 1129273 w 1936653"/>
                      <a:gd name="connsiteY95" fmla="*/ 912715 h 1698529"/>
                      <a:gd name="connsiteX96" fmla="*/ 1166531 w 1936653"/>
                      <a:gd name="connsiteY96" fmla="*/ 949973 h 1698529"/>
                      <a:gd name="connsiteX97" fmla="*/ 1129273 w 1936653"/>
                      <a:gd name="connsiteY97" fmla="*/ 987231 h 1698529"/>
                      <a:gd name="connsiteX98" fmla="*/ 1092015 w 1936653"/>
                      <a:gd name="connsiteY98" fmla="*/ 949973 h 1698529"/>
                      <a:gd name="connsiteX99" fmla="*/ 1129273 w 1936653"/>
                      <a:gd name="connsiteY99" fmla="*/ 912715 h 1698529"/>
                      <a:gd name="connsiteX100" fmla="*/ 1394570 w 1936653"/>
                      <a:gd name="connsiteY100" fmla="*/ 871539 h 1698529"/>
                      <a:gd name="connsiteX101" fmla="*/ 1431828 w 1936653"/>
                      <a:gd name="connsiteY101" fmla="*/ 908797 h 1698529"/>
                      <a:gd name="connsiteX102" fmla="*/ 1394570 w 1936653"/>
                      <a:gd name="connsiteY102" fmla="*/ 946055 h 1698529"/>
                      <a:gd name="connsiteX103" fmla="*/ 1357312 w 1936653"/>
                      <a:gd name="connsiteY103" fmla="*/ 908797 h 1698529"/>
                      <a:gd name="connsiteX104" fmla="*/ 1394570 w 1936653"/>
                      <a:gd name="connsiteY104" fmla="*/ 871539 h 1698529"/>
                      <a:gd name="connsiteX105" fmla="*/ 1696605 w 1936653"/>
                      <a:gd name="connsiteY105" fmla="*/ 857060 h 1698529"/>
                      <a:gd name="connsiteX106" fmla="*/ 1733863 w 1936653"/>
                      <a:gd name="connsiteY106" fmla="*/ 894318 h 1698529"/>
                      <a:gd name="connsiteX107" fmla="*/ 1696605 w 1936653"/>
                      <a:gd name="connsiteY107" fmla="*/ 931576 h 1698529"/>
                      <a:gd name="connsiteX108" fmla="*/ 1659347 w 1936653"/>
                      <a:gd name="connsiteY108" fmla="*/ 894318 h 1698529"/>
                      <a:gd name="connsiteX109" fmla="*/ 1696605 w 1936653"/>
                      <a:gd name="connsiteY109" fmla="*/ 857060 h 1698529"/>
                      <a:gd name="connsiteX110" fmla="*/ 656383 w 1936653"/>
                      <a:gd name="connsiteY110" fmla="*/ 828675 h 1698529"/>
                      <a:gd name="connsiteX111" fmla="*/ 693641 w 1936653"/>
                      <a:gd name="connsiteY111" fmla="*/ 865933 h 1698529"/>
                      <a:gd name="connsiteX112" fmla="*/ 656383 w 1936653"/>
                      <a:gd name="connsiteY112" fmla="*/ 903191 h 1698529"/>
                      <a:gd name="connsiteX113" fmla="*/ 619125 w 1936653"/>
                      <a:gd name="connsiteY113" fmla="*/ 865933 h 1698529"/>
                      <a:gd name="connsiteX114" fmla="*/ 656383 w 1936653"/>
                      <a:gd name="connsiteY114" fmla="*/ 828675 h 1698529"/>
                      <a:gd name="connsiteX115" fmla="*/ 246808 w 1936653"/>
                      <a:gd name="connsiteY115" fmla="*/ 823913 h 1698529"/>
                      <a:gd name="connsiteX116" fmla="*/ 284066 w 1936653"/>
                      <a:gd name="connsiteY116" fmla="*/ 861171 h 1698529"/>
                      <a:gd name="connsiteX117" fmla="*/ 246808 w 1936653"/>
                      <a:gd name="connsiteY117" fmla="*/ 898429 h 1698529"/>
                      <a:gd name="connsiteX118" fmla="*/ 209550 w 1936653"/>
                      <a:gd name="connsiteY118" fmla="*/ 861171 h 1698529"/>
                      <a:gd name="connsiteX119" fmla="*/ 246808 w 1936653"/>
                      <a:gd name="connsiteY119" fmla="*/ 823913 h 1698529"/>
                      <a:gd name="connsiteX120" fmla="*/ 1219761 w 1936653"/>
                      <a:gd name="connsiteY120" fmla="*/ 726977 h 1698529"/>
                      <a:gd name="connsiteX121" fmla="*/ 1257019 w 1936653"/>
                      <a:gd name="connsiteY121" fmla="*/ 764235 h 1698529"/>
                      <a:gd name="connsiteX122" fmla="*/ 1219761 w 1936653"/>
                      <a:gd name="connsiteY122" fmla="*/ 801493 h 1698529"/>
                      <a:gd name="connsiteX123" fmla="*/ 1182503 w 1936653"/>
                      <a:gd name="connsiteY123" fmla="*/ 764235 h 1698529"/>
                      <a:gd name="connsiteX124" fmla="*/ 1219761 w 1936653"/>
                      <a:gd name="connsiteY124" fmla="*/ 726977 h 1698529"/>
                      <a:gd name="connsiteX125" fmla="*/ 1899395 w 1936653"/>
                      <a:gd name="connsiteY125" fmla="*/ 714377 h 1698529"/>
                      <a:gd name="connsiteX126" fmla="*/ 1936653 w 1936653"/>
                      <a:gd name="connsiteY126" fmla="*/ 751635 h 1698529"/>
                      <a:gd name="connsiteX127" fmla="*/ 1899395 w 1936653"/>
                      <a:gd name="connsiteY127" fmla="*/ 788893 h 1698529"/>
                      <a:gd name="connsiteX128" fmla="*/ 1862137 w 1936653"/>
                      <a:gd name="connsiteY128" fmla="*/ 751635 h 1698529"/>
                      <a:gd name="connsiteX129" fmla="*/ 1899395 w 1936653"/>
                      <a:gd name="connsiteY129" fmla="*/ 714377 h 1698529"/>
                      <a:gd name="connsiteX130" fmla="*/ 1523158 w 1936653"/>
                      <a:gd name="connsiteY130" fmla="*/ 695326 h 1698529"/>
                      <a:gd name="connsiteX131" fmla="*/ 1560416 w 1936653"/>
                      <a:gd name="connsiteY131" fmla="*/ 732584 h 1698529"/>
                      <a:gd name="connsiteX132" fmla="*/ 1523158 w 1936653"/>
                      <a:gd name="connsiteY132" fmla="*/ 769842 h 1698529"/>
                      <a:gd name="connsiteX133" fmla="*/ 1485900 w 1936653"/>
                      <a:gd name="connsiteY133" fmla="*/ 732584 h 1698529"/>
                      <a:gd name="connsiteX134" fmla="*/ 1523158 w 1936653"/>
                      <a:gd name="connsiteY134" fmla="*/ 695326 h 1698529"/>
                      <a:gd name="connsiteX135" fmla="*/ 446833 w 1936653"/>
                      <a:gd name="connsiteY135" fmla="*/ 681038 h 1698529"/>
                      <a:gd name="connsiteX136" fmla="*/ 484091 w 1936653"/>
                      <a:gd name="connsiteY136" fmla="*/ 718296 h 1698529"/>
                      <a:gd name="connsiteX137" fmla="*/ 446833 w 1936653"/>
                      <a:gd name="connsiteY137" fmla="*/ 755554 h 1698529"/>
                      <a:gd name="connsiteX138" fmla="*/ 409575 w 1936653"/>
                      <a:gd name="connsiteY138" fmla="*/ 718296 h 1698529"/>
                      <a:gd name="connsiteX139" fmla="*/ 446833 w 1936653"/>
                      <a:gd name="connsiteY139" fmla="*/ 681038 h 1698529"/>
                      <a:gd name="connsiteX140" fmla="*/ 970708 w 1936653"/>
                      <a:gd name="connsiteY140" fmla="*/ 676276 h 1698529"/>
                      <a:gd name="connsiteX141" fmla="*/ 1007966 w 1936653"/>
                      <a:gd name="connsiteY141" fmla="*/ 713534 h 1698529"/>
                      <a:gd name="connsiteX142" fmla="*/ 970708 w 1936653"/>
                      <a:gd name="connsiteY142" fmla="*/ 750792 h 1698529"/>
                      <a:gd name="connsiteX143" fmla="*/ 933450 w 1936653"/>
                      <a:gd name="connsiteY143" fmla="*/ 713534 h 1698529"/>
                      <a:gd name="connsiteX144" fmla="*/ 970708 w 1936653"/>
                      <a:gd name="connsiteY144" fmla="*/ 676276 h 1698529"/>
                      <a:gd name="connsiteX145" fmla="*/ 37258 w 1936653"/>
                      <a:gd name="connsiteY145" fmla="*/ 676276 h 1698529"/>
                      <a:gd name="connsiteX146" fmla="*/ 74516 w 1936653"/>
                      <a:gd name="connsiteY146" fmla="*/ 713534 h 1698529"/>
                      <a:gd name="connsiteX147" fmla="*/ 37258 w 1936653"/>
                      <a:gd name="connsiteY147" fmla="*/ 750792 h 1698529"/>
                      <a:gd name="connsiteX148" fmla="*/ 0 w 1936653"/>
                      <a:gd name="connsiteY148" fmla="*/ 713534 h 1698529"/>
                      <a:gd name="connsiteX149" fmla="*/ 37258 w 1936653"/>
                      <a:gd name="connsiteY149" fmla="*/ 676276 h 1698529"/>
                      <a:gd name="connsiteX150" fmla="*/ 656383 w 1936653"/>
                      <a:gd name="connsiteY150" fmla="*/ 652462 h 1698529"/>
                      <a:gd name="connsiteX151" fmla="*/ 693641 w 1936653"/>
                      <a:gd name="connsiteY151" fmla="*/ 689720 h 1698529"/>
                      <a:gd name="connsiteX152" fmla="*/ 656383 w 1936653"/>
                      <a:gd name="connsiteY152" fmla="*/ 726978 h 1698529"/>
                      <a:gd name="connsiteX153" fmla="*/ 619125 w 1936653"/>
                      <a:gd name="connsiteY153" fmla="*/ 689720 h 1698529"/>
                      <a:gd name="connsiteX154" fmla="*/ 656383 w 1936653"/>
                      <a:gd name="connsiteY154" fmla="*/ 652462 h 1698529"/>
                      <a:gd name="connsiteX155" fmla="*/ 1313608 w 1936653"/>
                      <a:gd name="connsiteY155" fmla="*/ 547689 h 1698529"/>
                      <a:gd name="connsiteX156" fmla="*/ 1350866 w 1936653"/>
                      <a:gd name="connsiteY156" fmla="*/ 584947 h 1698529"/>
                      <a:gd name="connsiteX157" fmla="*/ 1313608 w 1936653"/>
                      <a:gd name="connsiteY157" fmla="*/ 622205 h 1698529"/>
                      <a:gd name="connsiteX158" fmla="*/ 1276350 w 1936653"/>
                      <a:gd name="connsiteY158" fmla="*/ 584947 h 1698529"/>
                      <a:gd name="connsiteX159" fmla="*/ 1313608 w 1936653"/>
                      <a:gd name="connsiteY159" fmla="*/ 547689 h 1698529"/>
                      <a:gd name="connsiteX160" fmla="*/ 1728991 w 1936653"/>
                      <a:gd name="connsiteY160" fmla="*/ 503139 h 1698529"/>
                      <a:gd name="connsiteX161" fmla="*/ 1766249 w 1936653"/>
                      <a:gd name="connsiteY161" fmla="*/ 540397 h 1698529"/>
                      <a:gd name="connsiteX162" fmla="*/ 1728991 w 1936653"/>
                      <a:gd name="connsiteY162" fmla="*/ 577655 h 1698529"/>
                      <a:gd name="connsiteX163" fmla="*/ 1691733 w 1936653"/>
                      <a:gd name="connsiteY163" fmla="*/ 540397 h 1698529"/>
                      <a:gd name="connsiteX164" fmla="*/ 1728991 w 1936653"/>
                      <a:gd name="connsiteY164" fmla="*/ 503139 h 1698529"/>
                      <a:gd name="connsiteX165" fmla="*/ 723058 w 1936653"/>
                      <a:gd name="connsiteY165" fmla="*/ 476250 h 1698529"/>
                      <a:gd name="connsiteX166" fmla="*/ 760316 w 1936653"/>
                      <a:gd name="connsiteY166" fmla="*/ 513508 h 1698529"/>
                      <a:gd name="connsiteX167" fmla="*/ 723058 w 1936653"/>
                      <a:gd name="connsiteY167" fmla="*/ 550766 h 1698529"/>
                      <a:gd name="connsiteX168" fmla="*/ 685800 w 1936653"/>
                      <a:gd name="connsiteY168" fmla="*/ 513508 h 1698529"/>
                      <a:gd name="connsiteX169" fmla="*/ 723058 w 1936653"/>
                      <a:gd name="connsiteY169" fmla="*/ 476250 h 1698529"/>
                      <a:gd name="connsiteX170" fmla="*/ 251570 w 1936653"/>
                      <a:gd name="connsiteY170" fmla="*/ 461962 h 1698529"/>
                      <a:gd name="connsiteX171" fmla="*/ 288828 w 1936653"/>
                      <a:gd name="connsiteY171" fmla="*/ 499220 h 1698529"/>
                      <a:gd name="connsiteX172" fmla="*/ 251570 w 1936653"/>
                      <a:gd name="connsiteY172" fmla="*/ 536478 h 1698529"/>
                      <a:gd name="connsiteX173" fmla="*/ 214312 w 1936653"/>
                      <a:gd name="connsiteY173" fmla="*/ 499220 h 1698529"/>
                      <a:gd name="connsiteX174" fmla="*/ 251570 w 1936653"/>
                      <a:gd name="connsiteY174" fmla="*/ 461962 h 1698529"/>
                      <a:gd name="connsiteX175" fmla="*/ 1522332 w 1936653"/>
                      <a:gd name="connsiteY175" fmla="*/ 404813 h 1698529"/>
                      <a:gd name="connsiteX176" fmla="*/ 1559590 w 1936653"/>
                      <a:gd name="connsiteY176" fmla="*/ 442071 h 1698529"/>
                      <a:gd name="connsiteX177" fmla="*/ 1522332 w 1936653"/>
                      <a:gd name="connsiteY177" fmla="*/ 479329 h 1698529"/>
                      <a:gd name="connsiteX178" fmla="*/ 1485074 w 1936653"/>
                      <a:gd name="connsiteY178" fmla="*/ 442071 h 1698529"/>
                      <a:gd name="connsiteX179" fmla="*/ 1522332 w 1936653"/>
                      <a:gd name="connsiteY179" fmla="*/ 404813 h 1698529"/>
                      <a:gd name="connsiteX180" fmla="*/ 1080245 w 1936653"/>
                      <a:gd name="connsiteY180" fmla="*/ 395288 h 1698529"/>
                      <a:gd name="connsiteX181" fmla="*/ 1117503 w 1936653"/>
                      <a:gd name="connsiteY181" fmla="*/ 432546 h 1698529"/>
                      <a:gd name="connsiteX182" fmla="*/ 1080245 w 1936653"/>
                      <a:gd name="connsiteY182" fmla="*/ 469804 h 1698529"/>
                      <a:gd name="connsiteX183" fmla="*/ 1042987 w 1936653"/>
                      <a:gd name="connsiteY183" fmla="*/ 432546 h 1698529"/>
                      <a:gd name="connsiteX184" fmla="*/ 1080245 w 1936653"/>
                      <a:gd name="connsiteY184" fmla="*/ 395288 h 1698529"/>
                      <a:gd name="connsiteX185" fmla="*/ 513508 w 1936653"/>
                      <a:gd name="connsiteY185" fmla="*/ 328613 h 1698529"/>
                      <a:gd name="connsiteX186" fmla="*/ 550766 w 1936653"/>
                      <a:gd name="connsiteY186" fmla="*/ 365871 h 1698529"/>
                      <a:gd name="connsiteX187" fmla="*/ 513508 w 1936653"/>
                      <a:gd name="connsiteY187" fmla="*/ 403129 h 1698529"/>
                      <a:gd name="connsiteX188" fmla="*/ 476250 w 1936653"/>
                      <a:gd name="connsiteY188" fmla="*/ 365871 h 1698529"/>
                      <a:gd name="connsiteX189" fmla="*/ 513508 w 1936653"/>
                      <a:gd name="connsiteY189" fmla="*/ 328613 h 1698529"/>
                      <a:gd name="connsiteX190" fmla="*/ 870695 w 1936653"/>
                      <a:gd name="connsiteY190" fmla="*/ 247651 h 1698529"/>
                      <a:gd name="connsiteX191" fmla="*/ 907953 w 1936653"/>
                      <a:gd name="connsiteY191" fmla="*/ 284909 h 1698529"/>
                      <a:gd name="connsiteX192" fmla="*/ 870695 w 1936653"/>
                      <a:gd name="connsiteY192" fmla="*/ 322167 h 1698529"/>
                      <a:gd name="connsiteX193" fmla="*/ 833437 w 1936653"/>
                      <a:gd name="connsiteY193" fmla="*/ 284909 h 1698529"/>
                      <a:gd name="connsiteX194" fmla="*/ 870695 w 1936653"/>
                      <a:gd name="connsiteY194" fmla="*/ 247651 h 1698529"/>
                      <a:gd name="connsiteX195" fmla="*/ 1251695 w 1936653"/>
                      <a:gd name="connsiteY195" fmla="*/ 185739 h 1698529"/>
                      <a:gd name="connsiteX196" fmla="*/ 1288953 w 1936653"/>
                      <a:gd name="connsiteY196" fmla="*/ 222997 h 1698529"/>
                      <a:gd name="connsiteX197" fmla="*/ 1251695 w 1936653"/>
                      <a:gd name="connsiteY197" fmla="*/ 260255 h 1698529"/>
                      <a:gd name="connsiteX198" fmla="*/ 1214437 w 1936653"/>
                      <a:gd name="connsiteY198" fmla="*/ 222997 h 1698529"/>
                      <a:gd name="connsiteX199" fmla="*/ 1251695 w 1936653"/>
                      <a:gd name="connsiteY199" fmla="*/ 185739 h 1698529"/>
                      <a:gd name="connsiteX200" fmla="*/ 284908 w 1936653"/>
                      <a:gd name="connsiteY200" fmla="*/ 180975 h 1698529"/>
                      <a:gd name="connsiteX201" fmla="*/ 322166 w 1936653"/>
                      <a:gd name="connsiteY201" fmla="*/ 218233 h 1698529"/>
                      <a:gd name="connsiteX202" fmla="*/ 284908 w 1936653"/>
                      <a:gd name="connsiteY202" fmla="*/ 255491 h 1698529"/>
                      <a:gd name="connsiteX203" fmla="*/ 247650 w 1936653"/>
                      <a:gd name="connsiteY203" fmla="*/ 218233 h 1698529"/>
                      <a:gd name="connsiteX204" fmla="*/ 284908 w 1936653"/>
                      <a:gd name="connsiteY204" fmla="*/ 180975 h 1698529"/>
                      <a:gd name="connsiteX205" fmla="*/ 1546144 w 1936653"/>
                      <a:gd name="connsiteY205" fmla="*/ 119063 h 1698529"/>
                      <a:gd name="connsiteX206" fmla="*/ 1583402 w 1936653"/>
                      <a:gd name="connsiteY206" fmla="*/ 156321 h 1698529"/>
                      <a:gd name="connsiteX207" fmla="*/ 1546144 w 1936653"/>
                      <a:gd name="connsiteY207" fmla="*/ 193579 h 1698529"/>
                      <a:gd name="connsiteX208" fmla="*/ 1508886 w 1936653"/>
                      <a:gd name="connsiteY208" fmla="*/ 156321 h 1698529"/>
                      <a:gd name="connsiteX209" fmla="*/ 1546144 w 1936653"/>
                      <a:gd name="connsiteY209" fmla="*/ 119063 h 1698529"/>
                      <a:gd name="connsiteX210" fmla="*/ 651621 w 1936653"/>
                      <a:gd name="connsiteY210" fmla="*/ 85725 h 1698529"/>
                      <a:gd name="connsiteX211" fmla="*/ 688879 w 1936653"/>
                      <a:gd name="connsiteY211" fmla="*/ 122983 h 1698529"/>
                      <a:gd name="connsiteX212" fmla="*/ 651621 w 1936653"/>
                      <a:gd name="connsiteY212" fmla="*/ 160241 h 1698529"/>
                      <a:gd name="connsiteX213" fmla="*/ 614363 w 1936653"/>
                      <a:gd name="connsiteY213" fmla="*/ 122983 h 1698529"/>
                      <a:gd name="connsiteX214" fmla="*/ 651621 w 1936653"/>
                      <a:gd name="connsiteY214" fmla="*/ 85725 h 1698529"/>
                      <a:gd name="connsiteX215" fmla="*/ 1013571 w 1936653"/>
                      <a:gd name="connsiteY215" fmla="*/ 0 h 1698529"/>
                      <a:gd name="connsiteX216" fmla="*/ 1050829 w 1936653"/>
                      <a:gd name="connsiteY216" fmla="*/ 37258 h 1698529"/>
                      <a:gd name="connsiteX217" fmla="*/ 1013571 w 1936653"/>
                      <a:gd name="connsiteY217" fmla="*/ 74516 h 1698529"/>
                      <a:gd name="connsiteX218" fmla="*/ 976313 w 1936653"/>
                      <a:gd name="connsiteY218" fmla="*/ 37258 h 1698529"/>
                      <a:gd name="connsiteX219" fmla="*/ 1013571 w 1936653"/>
                      <a:gd name="connsiteY219" fmla="*/ 0 h 169852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  <a:cxn ang="0">
                        <a:pos x="connsiteX95" y="connsiteY95"/>
                      </a:cxn>
                      <a:cxn ang="0">
                        <a:pos x="connsiteX96" y="connsiteY96"/>
                      </a:cxn>
                      <a:cxn ang="0">
                        <a:pos x="connsiteX97" y="connsiteY97"/>
                      </a:cxn>
                      <a:cxn ang="0">
                        <a:pos x="connsiteX98" y="connsiteY98"/>
                      </a:cxn>
                      <a:cxn ang="0">
                        <a:pos x="connsiteX99" y="connsiteY99"/>
                      </a:cxn>
                      <a:cxn ang="0">
                        <a:pos x="connsiteX100" y="connsiteY100"/>
                      </a:cxn>
                      <a:cxn ang="0">
                        <a:pos x="connsiteX101" y="connsiteY101"/>
                      </a:cxn>
                      <a:cxn ang="0">
                        <a:pos x="connsiteX102" y="connsiteY102"/>
                      </a:cxn>
                      <a:cxn ang="0">
                        <a:pos x="connsiteX103" y="connsiteY103"/>
                      </a:cxn>
                      <a:cxn ang="0">
                        <a:pos x="connsiteX104" y="connsiteY104"/>
                      </a:cxn>
                      <a:cxn ang="0">
                        <a:pos x="connsiteX105" y="connsiteY105"/>
                      </a:cxn>
                      <a:cxn ang="0">
                        <a:pos x="connsiteX106" y="connsiteY106"/>
                      </a:cxn>
                      <a:cxn ang="0">
                        <a:pos x="connsiteX107" y="connsiteY107"/>
                      </a:cxn>
                      <a:cxn ang="0">
                        <a:pos x="connsiteX108" y="connsiteY108"/>
                      </a:cxn>
                      <a:cxn ang="0">
                        <a:pos x="connsiteX109" y="connsiteY109"/>
                      </a:cxn>
                      <a:cxn ang="0">
                        <a:pos x="connsiteX110" y="connsiteY110"/>
                      </a:cxn>
                      <a:cxn ang="0">
                        <a:pos x="connsiteX111" y="connsiteY111"/>
                      </a:cxn>
                      <a:cxn ang="0">
                        <a:pos x="connsiteX112" y="connsiteY112"/>
                      </a:cxn>
                      <a:cxn ang="0">
                        <a:pos x="connsiteX113" y="connsiteY113"/>
                      </a:cxn>
                      <a:cxn ang="0">
                        <a:pos x="connsiteX114" y="connsiteY114"/>
                      </a:cxn>
                      <a:cxn ang="0">
                        <a:pos x="connsiteX115" y="connsiteY115"/>
                      </a:cxn>
                      <a:cxn ang="0">
                        <a:pos x="connsiteX116" y="connsiteY116"/>
                      </a:cxn>
                      <a:cxn ang="0">
                        <a:pos x="connsiteX117" y="connsiteY117"/>
                      </a:cxn>
                      <a:cxn ang="0">
                        <a:pos x="connsiteX118" y="connsiteY118"/>
                      </a:cxn>
                      <a:cxn ang="0">
                        <a:pos x="connsiteX119" y="connsiteY119"/>
                      </a:cxn>
                      <a:cxn ang="0">
                        <a:pos x="connsiteX120" y="connsiteY120"/>
                      </a:cxn>
                      <a:cxn ang="0">
                        <a:pos x="connsiteX121" y="connsiteY121"/>
                      </a:cxn>
                      <a:cxn ang="0">
                        <a:pos x="connsiteX122" y="connsiteY122"/>
                      </a:cxn>
                      <a:cxn ang="0">
                        <a:pos x="connsiteX123" y="connsiteY123"/>
                      </a:cxn>
                      <a:cxn ang="0">
                        <a:pos x="connsiteX124" y="connsiteY124"/>
                      </a:cxn>
                      <a:cxn ang="0">
                        <a:pos x="connsiteX125" y="connsiteY125"/>
                      </a:cxn>
                      <a:cxn ang="0">
                        <a:pos x="connsiteX126" y="connsiteY126"/>
                      </a:cxn>
                      <a:cxn ang="0">
                        <a:pos x="connsiteX127" y="connsiteY127"/>
                      </a:cxn>
                      <a:cxn ang="0">
                        <a:pos x="connsiteX128" y="connsiteY128"/>
                      </a:cxn>
                      <a:cxn ang="0">
                        <a:pos x="connsiteX129" y="connsiteY129"/>
                      </a:cxn>
                      <a:cxn ang="0">
                        <a:pos x="connsiteX130" y="connsiteY130"/>
                      </a:cxn>
                      <a:cxn ang="0">
                        <a:pos x="connsiteX131" y="connsiteY131"/>
                      </a:cxn>
                      <a:cxn ang="0">
                        <a:pos x="connsiteX132" y="connsiteY132"/>
                      </a:cxn>
                      <a:cxn ang="0">
                        <a:pos x="connsiteX133" y="connsiteY133"/>
                      </a:cxn>
                      <a:cxn ang="0">
                        <a:pos x="connsiteX134" y="connsiteY134"/>
                      </a:cxn>
                      <a:cxn ang="0">
                        <a:pos x="connsiteX135" y="connsiteY135"/>
                      </a:cxn>
                      <a:cxn ang="0">
                        <a:pos x="connsiteX136" y="connsiteY136"/>
                      </a:cxn>
                      <a:cxn ang="0">
                        <a:pos x="connsiteX137" y="connsiteY137"/>
                      </a:cxn>
                      <a:cxn ang="0">
                        <a:pos x="connsiteX138" y="connsiteY138"/>
                      </a:cxn>
                      <a:cxn ang="0">
                        <a:pos x="connsiteX139" y="connsiteY139"/>
                      </a:cxn>
                      <a:cxn ang="0">
                        <a:pos x="connsiteX140" y="connsiteY140"/>
                      </a:cxn>
                      <a:cxn ang="0">
                        <a:pos x="connsiteX141" y="connsiteY141"/>
                      </a:cxn>
                      <a:cxn ang="0">
                        <a:pos x="connsiteX142" y="connsiteY142"/>
                      </a:cxn>
                      <a:cxn ang="0">
                        <a:pos x="connsiteX143" y="connsiteY143"/>
                      </a:cxn>
                      <a:cxn ang="0">
                        <a:pos x="connsiteX144" y="connsiteY144"/>
                      </a:cxn>
                      <a:cxn ang="0">
                        <a:pos x="connsiteX145" y="connsiteY145"/>
                      </a:cxn>
                      <a:cxn ang="0">
                        <a:pos x="connsiteX146" y="connsiteY146"/>
                      </a:cxn>
                      <a:cxn ang="0">
                        <a:pos x="connsiteX147" y="connsiteY147"/>
                      </a:cxn>
                      <a:cxn ang="0">
                        <a:pos x="connsiteX148" y="connsiteY148"/>
                      </a:cxn>
                      <a:cxn ang="0">
                        <a:pos x="connsiteX149" y="connsiteY149"/>
                      </a:cxn>
                      <a:cxn ang="0">
                        <a:pos x="connsiteX150" y="connsiteY150"/>
                      </a:cxn>
                      <a:cxn ang="0">
                        <a:pos x="connsiteX151" y="connsiteY151"/>
                      </a:cxn>
                      <a:cxn ang="0">
                        <a:pos x="connsiteX152" y="connsiteY152"/>
                      </a:cxn>
                      <a:cxn ang="0">
                        <a:pos x="connsiteX153" y="connsiteY153"/>
                      </a:cxn>
                      <a:cxn ang="0">
                        <a:pos x="connsiteX154" y="connsiteY154"/>
                      </a:cxn>
                      <a:cxn ang="0">
                        <a:pos x="connsiteX155" y="connsiteY155"/>
                      </a:cxn>
                      <a:cxn ang="0">
                        <a:pos x="connsiteX156" y="connsiteY156"/>
                      </a:cxn>
                      <a:cxn ang="0">
                        <a:pos x="connsiteX157" y="connsiteY157"/>
                      </a:cxn>
                      <a:cxn ang="0">
                        <a:pos x="connsiteX158" y="connsiteY158"/>
                      </a:cxn>
                      <a:cxn ang="0">
                        <a:pos x="connsiteX159" y="connsiteY159"/>
                      </a:cxn>
                      <a:cxn ang="0">
                        <a:pos x="connsiteX160" y="connsiteY160"/>
                      </a:cxn>
                      <a:cxn ang="0">
                        <a:pos x="connsiteX161" y="connsiteY161"/>
                      </a:cxn>
                      <a:cxn ang="0">
                        <a:pos x="connsiteX162" y="connsiteY162"/>
                      </a:cxn>
                      <a:cxn ang="0">
                        <a:pos x="connsiteX163" y="connsiteY163"/>
                      </a:cxn>
                      <a:cxn ang="0">
                        <a:pos x="connsiteX164" y="connsiteY164"/>
                      </a:cxn>
                      <a:cxn ang="0">
                        <a:pos x="connsiteX165" y="connsiteY165"/>
                      </a:cxn>
                      <a:cxn ang="0">
                        <a:pos x="connsiteX166" y="connsiteY166"/>
                      </a:cxn>
                      <a:cxn ang="0">
                        <a:pos x="connsiteX167" y="connsiteY167"/>
                      </a:cxn>
                      <a:cxn ang="0">
                        <a:pos x="connsiteX168" y="connsiteY168"/>
                      </a:cxn>
                      <a:cxn ang="0">
                        <a:pos x="connsiteX169" y="connsiteY169"/>
                      </a:cxn>
                      <a:cxn ang="0">
                        <a:pos x="connsiteX170" y="connsiteY170"/>
                      </a:cxn>
                      <a:cxn ang="0">
                        <a:pos x="connsiteX171" y="connsiteY171"/>
                      </a:cxn>
                      <a:cxn ang="0">
                        <a:pos x="connsiteX172" y="connsiteY172"/>
                      </a:cxn>
                      <a:cxn ang="0">
                        <a:pos x="connsiteX173" y="connsiteY173"/>
                      </a:cxn>
                      <a:cxn ang="0">
                        <a:pos x="connsiteX174" y="connsiteY174"/>
                      </a:cxn>
                      <a:cxn ang="0">
                        <a:pos x="connsiteX175" y="connsiteY175"/>
                      </a:cxn>
                      <a:cxn ang="0">
                        <a:pos x="connsiteX176" y="connsiteY176"/>
                      </a:cxn>
                      <a:cxn ang="0">
                        <a:pos x="connsiteX177" y="connsiteY177"/>
                      </a:cxn>
                      <a:cxn ang="0">
                        <a:pos x="connsiteX178" y="connsiteY178"/>
                      </a:cxn>
                      <a:cxn ang="0">
                        <a:pos x="connsiteX179" y="connsiteY179"/>
                      </a:cxn>
                      <a:cxn ang="0">
                        <a:pos x="connsiteX180" y="connsiteY180"/>
                      </a:cxn>
                      <a:cxn ang="0">
                        <a:pos x="connsiteX181" y="connsiteY181"/>
                      </a:cxn>
                      <a:cxn ang="0">
                        <a:pos x="connsiteX182" y="connsiteY182"/>
                      </a:cxn>
                      <a:cxn ang="0">
                        <a:pos x="connsiteX183" y="connsiteY183"/>
                      </a:cxn>
                      <a:cxn ang="0">
                        <a:pos x="connsiteX184" y="connsiteY184"/>
                      </a:cxn>
                      <a:cxn ang="0">
                        <a:pos x="connsiteX185" y="connsiteY185"/>
                      </a:cxn>
                      <a:cxn ang="0">
                        <a:pos x="connsiteX186" y="connsiteY186"/>
                      </a:cxn>
                      <a:cxn ang="0">
                        <a:pos x="connsiteX187" y="connsiteY187"/>
                      </a:cxn>
                      <a:cxn ang="0">
                        <a:pos x="connsiteX188" y="connsiteY188"/>
                      </a:cxn>
                      <a:cxn ang="0">
                        <a:pos x="connsiteX189" y="connsiteY189"/>
                      </a:cxn>
                      <a:cxn ang="0">
                        <a:pos x="connsiteX190" y="connsiteY190"/>
                      </a:cxn>
                      <a:cxn ang="0">
                        <a:pos x="connsiteX191" y="connsiteY191"/>
                      </a:cxn>
                      <a:cxn ang="0">
                        <a:pos x="connsiteX192" y="connsiteY192"/>
                      </a:cxn>
                      <a:cxn ang="0">
                        <a:pos x="connsiteX193" y="connsiteY193"/>
                      </a:cxn>
                      <a:cxn ang="0">
                        <a:pos x="connsiteX194" y="connsiteY194"/>
                      </a:cxn>
                      <a:cxn ang="0">
                        <a:pos x="connsiteX195" y="connsiteY195"/>
                      </a:cxn>
                      <a:cxn ang="0">
                        <a:pos x="connsiteX196" y="connsiteY196"/>
                      </a:cxn>
                      <a:cxn ang="0">
                        <a:pos x="connsiteX197" y="connsiteY197"/>
                      </a:cxn>
                      <a:cxn ang="0">
                        <a:pos x="connsiteX198" y="connsiteY198"/>
                      </a:cxn>
                      <a:cxn ang="0">
                        <a:pos x="connsiteX199" y="connsiteY199"/>
                      </a:cxn>
                      <a:cxn ang="0">
                        <a:pos x="connsiteX200" y="connsiteY200"/>
                      </a:cxn>
                      <a:cxn ang="0">
                        <a:pos x="connsiteX201" y="connsiteY201"/>
                      </a:cxn>
                      <a:cxn ang="0">
                        <a:pos x="connsiteX202" y="connsiteY202"/>
                      </a:cxn>
                      <a:cxn ang="0">
                        <a:pos x="connsiteX203" y="connsiteY203"/>
                      </a:cxn>
                      <a:cxn ang="0">
                        <a:pos x="connsiteX204" y="connsiteY204"/>
                      </a:cxn>
                      <a:cxn ang="0">
                        <a:pos x="connsiteX205" y="connsiteY205"/>
                      </a:cxn>
                      <a:cxn ang="0">
                        <a:pos x="connsiteX206" y="connsiteY206"/>
                      </a:cxn>
                      <a:cxn ang="0">
                        <a:pos x="connsiteX207" y="connsiteY207"/>
                      </a:cxn>
                      <a:cxn ang="0">
                        <a:pos x="connsiteX208" y="connsiteY208"/>
                      </a:cxn>
                      <a:cxn ang="0">
                        <a:pos x="connsiteX209" y="connsiteY209"/>
                      </a:cxn>
                      <a:cxn ang="0">
                        <a:pos x="connsiteX210" y="connsiteY210"/>
                      </a:cxn>
                      <a:cxn ang="0">
                        <a:pos x="connsiteX211" y="connsiteY211"/>
                      </a:cxn>
                      <a:cxn ang="0">
                        <a:pos x="connsiteX212" y="connsiteY212"/>
                      </a:cxn>
                      <a:cxn ang="0">
                        <a:pos x="connsiteX213" y="connsiteY213"/>
                      </a:cxn>
                      <a:cxn ang="0">
                        <a:pos x="connsiteX214" y="connsiteY214"/>
                      </a:cxn>
                      <a:cxn ang="0">
                        <a:pos x="connsiteX215" y="connsiteY215"/>
                      </a:cxn>
                      <a:cxn ang="0">
                        <a:pos x="connsiteX216" y="connsiteY216"/>
                      </a:cxn>
                      <a:cxn ang="0">
                        <a:pos x="connsiteX217" y="connsiteY217"/>
                      </a:cxn>
                      <a:cxn ang="0">
                        <a:pos x="connsiteX218" y="connsiteY218"/>
                      </a:cxn>
                      <a:cxn ang="0">
                        <a:pos x="connsiteX219" y="connsiteY219"/>
                      </a:cxn>
                    </a:cxnLst>
                    <a:rect l="l" t="t" r="r" b="b"/>
                    <a:pathLst>
                      <a:path w="1936653" h="1698529">
                        <a:moveTo>
                          <a:pt x="1198482" y="1624013"/>
                        </a:moveTo>
                        <a:cubicBezTo>
                          <a:pt x="1219059" y="1624013"/>
                          <a:pt x="1235740" y="1640694"/>
                          <a:pt x="1235740" y="1661271"/>
                        </a:cubicBezTo>
                        <a:cubicBezTo>
                          <a:pt x="1235740" y="1681848"/>
                          <a:pt x="1219059" y="1698529"/>
                          <a:pt x="1198482" y="1698529"/>
                        </a:cubicBezTo>
                        <a:cubicBezTo>
                          <a:pt x="1177905" y="1698529"/>
                          <a:pt x="1161224" y="1681848"/>
                          <a:pt x="1161224" y="1661271"/>
                        </a:cubicBezTo>
                        <a:cubicBezTo>
                          <a:pt x="1161224" y="1640694"/>
                          <a:pt x="1177905" y="1624013"/>
                          <a:pt x="1198482" y="1624013"/>
                        </a:cubicBezTo>
                        <a:close/>
                        <a:moveTo>
                          <a:pt x="888920" y="1585913"/>
                        </a:moveTo>
                        <a:cubicBezTo>
                          <a:pt x="909497" y="1585913"/>
                          <a:pt x="926178" y="1602594"/>
                          <a:pt x="926178" y="1623171"/>
                        </a:cubicBezTo>
                        <a:cubicBezTo>
                          <a:pt x="926178" y="1643748"/>
                          <a:pt x="909497" y="1660429"/>
                          <a:pt x="888920" y="1660429"/>
                        </a:cubicBezTo>
                        <a:cubicBezTo>
                          <a:pt x="868343" y="1660429"/>
                          <a:pt x="851662" y="1643748"/>
                          <a:pt x="851662" y="1623171"/>
                        </a:cubicBezTo>
                        <a:cubicBezTo>
                          <a:pt x="851662" y="1602594"/>
                          <a:pt x="868343" y="1585913"/>
                          <a:pt x="888920" y="1585913"/>
                        </a:cubicBezTo>
                        <a:close/>
                        <a:moveTo>
                          <a:pt x="1560432" y="1543050"/>
                        </a:moveTo>
                        <a:cubicBezTo>
                          <a:pt x="1581009" y="1543050"/>
                          <a:pt x="1597690" y="1559731"/>
                          <a:pt x="1597690" y="1580308"/>
                        </a:cubicBezTo>
                        <a:cubicBezTo>
                          <a:pt x="1597690" y="1600885"/>
                          <a:pt x="1581009" y="1617566"/>
                          <a:pt x="1560432" y="1617566"/>
                        </a:cubicBezTo>
                        <a:cubicBezTo>
                          <a:pt x="1539855" y="1617566"/>
                          <a:pt x="1523174" y="1600885"/>
                          <a:pt x="1523174" y="1580308"/>
                        </a:cubicBezTo>
                        <a:cubicBezTo>
                          <a:pt x="1523174" y="1559731"/>
                          <a:pt x="1539855" y="1543050"/>
                          <a:pt x="1560432" y="1543050"/>
                        </a:cubicBezTo>
                        <a:close/>
                        <a:moveTo>
                          <a:pt x="436482" y="1519238"/>
                        </a:moveTo>
                        <a:cubicBezTo>
                          <a:pt x="457059" y="1519238"/>
                          <a:pt x="473740" y="1535919"/>
                          <a:pt x="473740" y="1556496"/>
                        </a:cubicBezTo>
                        <a:cubicBezTo>
                          <a:pt x="473740" y="1577073"/>
                          <a:pt x="457059" y="1593754"/>
                          <a:pt x="436482" y="1593754"/>
                        </a:cubicBezTo>
                        <a:cubicBezTo>
                          <a:pt x="415905" y="1593754"/>
                          <a:pt x="399224" y="1577073"/>
                          <a:pt x="399224" y="1556496"/>
                        </a:cubicBezTo>
                        <a:cubicBezTo>
                          <a:pt x="399224" y="1535919"/>
                          <a:pt x="415905" y="1519238"/>
                          <a:pt x="436482" y="1519238"/>
                        </a:cubicBezTo>
                        <a:close/>
                        <a:moveTo>
                          <a:pt x="665908" y="1471614"/>
                        </a:moveTo>
                        <a:cubicBezTo>
                          <a:pt x="686485" y="1471614"/>
                          <a:pt x="703166" y="1488295"/>
                          <a:pt x="703166" y="1508872"/>
                        </a:cubicBezTo>
                        <a:cubicBezTo>
                          <a:pt x="703166" y="1529449"/>
                          <a:pt x="686485" y="1546130"/>
                          <a:pt x="665908" y="1546130"/>
                        </a:cubicBezTo>
                        <a:cubicBezTo>
                          <a:pt x="645331" y="1546130"/>
                          <a:pt x="628650" y="1529449"/>
                          <a:pt x="628650" y="1508872"/>
                        </a:cubicBezTo>
                        <a:cubicBezTo>
                          <a:pt x="628650" y="1488295"/>
                          <a:pt x="645331" y="1471614"/>
                          <a:pt x="665908" y="1471614"/>
                        </a:cubicBezTo>
                        <a:close/>
                        <a:moveTo>
                          <a:pt x="1104058" y="1428751"/>
                        </a:moveTo>
                        <a:cubicBezTo>
                          <a:pt x="1124635" y="1428751"/>
                          <a:pt x="1141316" y="1445432"/>
                          <a:pt x="1141316" y="1466009"/>
                        </a:cubicBezTo>
                        <a:cubicBezTo>
                          <a:pt x="1141316" y="1486586"/>
                          <a:pt x="1124635" y="1503267"/>
                          <a:pt x="1104058" y="1503267"/>
                        </a:cubicBezTo>
                        <a:cubicBezTo>
                          <a:pt x="1083481" y="1503267"/>
                          <a:pt x="1066800" y="1486586"/>
                          <a:pt x="1066800" y="1466009"/>
                        </a:cubicBezTo>
                        <a:cubicBezTo>
                          <a:pt x="1066800" y="1445432"/>
                          <a:pt x="1083481" y="1428751"/>
                          <a:pt x="1104058" y="1428751"/>
                        </a:cubicBezTo>
                        <a:close/>
                        <a:moveTo>
                          <a:pt x="1351708" y="1414464"/>
                        </a:moveTo>
                        <a:cubicBezTo>
                          <a:pt x="1372285" y="1414464"/>
                          <a:pt x="1388966" y="1431145"/>
                          <a:pt x="1388966" y="1451722"/>
                        </a:cubicBezTo>
                        <a:cubicBezTo>
                          <a:pt x="1388966" y="1472299"/>
                          <a:pt x="1372285" y="1488980"/>
                          <a:pt x="1351708" y="1488980"/>
                        </a:cubicBezTo>
                        <a:cubicBezTo>
                          <a:pt x="1331131" y="1488980"/>
                          <a:pt x="1314450" y="1472299"/>
                          <a:pt x="1314450" y="1451722"/>
                        </a:cubicBezTo>
                        <a:cubicBezTo>
                          <a:pt x="1314450" y="1431145"/>
                          <a:pt x="1331131" y="1414464"/>
                          <a:pt x="1351708" y="1414464"/>
                        </a:cubicBezTo>
                        <a:close/>
                        <a:moveTo>
                          <a:pt x="203120" y="1328738"/>
                        </a:moveTo>
                        <a:cubicBezTo>
                          <a:pt x="223697" y="1328738"/>
                          <a:pt x="240378" y="1345419"/>
                          <a:pt x="240378" y="1365996"/>
                        </a:cubicBezTo>
                        <a:cubicBezTo>
                          <a:pt x="240378" y="1386573"/>
                          <a:pt x="223697" y="1403254"/>
                          <a:pt x="203120" y="1403254"/>
                        </a:cubicBezTo>
                        <a:cubicBezTo>
                          <a:pt x="182543" y="1403254"/>
                          <a:pt x="165862" y="1386573"/>
                          <a:pt x="165862" y="1365996"/>
                        </a:cubicBezTo>
                        <a:cubicBezTo>
                          <a:pt x="165862" y="1345419"/>
                          <a:pt x="182543" y="1328738"/>
                          <a:pt x="203120" y="1328738"/>
                        </a:cubicBezTo>
                        <a:close/>
                        <a:moveTo>
                          <a:pt x="1608883" y="1290639"/>
                        </a:moveTo>
                        <a:cubicBezTo>
                          <a:pt x="1629460" y="1290639"/>
                          <a:pt x="1646141" y="1307320"/>
                          <a:pt x="1646141" y="1327897"/>
                        </a:cubicBezTo>
                        <a:cubicBezTo>
                          <a:pt x="1646141" y="1348474"/>
                          <a:pt x="1629460" y="1365155"/>
                          <a:pt x="1608883" y="1365155"/>
                        </a:cubicBezTo>
                        <a:cubicBezTo>
                          <a:pt x="1588306" y="1365155"/>
                          <a:pt x="1571625" y="1348474"/>
                          <a:pt x="1571625" y="1327897"/>
                        </a:cubicBezTo>
                        <a:cubicBezTo>
                          <a:pt x="1571625" y="1307320"/>
                          <a:pt x="1588306" y="1290639"/>
                          <a:pt x="1608883" y="1290639"/>
                        </a:cubicBezTo>
                        <a:close/>
                        <a:moveTo>
                          <a:pt x="894508" y="1281114"/>
                        </a:moveTo>
                        <a:cubicBezTo>
                          <a:pt x="915085" y="1281114"/>
                          <a:pt x="931766" y="1297795"/>
                          <a:pt x="931766" y="1318372"/>
                        </a:cubicBezTo>
                        <a:cubicBezTo>
                          <a:pt x="931766" y="1338949"/>
                          <a:pt x="915085" y="1355630"/>
                          <a:pt x="894508" y="1355630"/>
                        </a:cubicBezTo>
                        <a:cubicBezTo>
                          <a:pt x="873931" y="1355630"/>
                          <a:pt x="857250" y="1338949"/>
                          <a:pt x="857250" y="1318372"/>
                        </a:cubicBezTo>
                        <a:cubicBezTo>
                          <a:pt x="857250" y="1297795"/>
                          <a:pt x="873931" y="1281114"/>
                          <a:pt x="894508" y="1281114"/>
                        </a:cubicBezTo>
                        <a:close/>
                        <a:moveTo>
                          <a:pt x="484090" y="1253381"/>
                        </a:moveTo>
                        <a:cubicBezTo>
                          <a:pt x="504667" y="1253381"/>
                          <a:pt x="521348" y="1270062"/>
                          <a:pt x="521348" y="1290639"/>
                        </a:cubicBezTo>
                        <a:cubicBezTo>
                          <a:pt x="521348" y="1311216"/>
                          <a:pt x="504667" y="1327897"/>
                          <a:pt x="484090" y="1327897"/>
                        </a:cubicBezTo>
                        <a:cubicBezTo>
                          <a:pt x="463513" y="1327897"/>
                          <a:pt x="446832" y="1311216"/>
                          <a:pt x="446832" y="1290639"/>
                        </a:cubicBezTo>
                        <a:cubicBezTo>
                          <a:pt x="446832" y="1270062"/>
                          <a:pt x="463513" y="1253381"/>
                          <a:pt x="484090" y="1253381"/>
                        </a:cubicBezTo>
                        <a:close/>
                        <a:moveTo>
                          <a:pt x="1156446" y="1138238"/>
                        </a:moveTo>
                        <a:cubicBezTo>
                          <a:pt x="1177023" y="1138238"/>
                          <a:pt x="1193704" y="1154919"/>
                          <a:pt x="1193704" y="1175496"/>
                        </a:cubicBezTo>
                        <a:cubicBezTo>
                          <a:pt x="1193704" y="1196073"/>
                          <a:pt x="1177023" y="1212754"/>
                          <a:pt x="1156446" y="1212754"/>
                        </a:cubicBezTo>
                        <a:cubicBezTo>
                          <a:pt x="1135869" y="1212754"/>
                          <a:pt x="1119188" y="1196073"/>
                          <a:pt x="1119188" y="1175496"/>
                        </a:cubicBezTo>
                        <a:cubicBezTo>
                          <a:pt x="1119188" y="1154919"/>
                          <a:pt x="1135869" y="1138238"/>
                          <a:pt x="1156446" y="1138238"/>
                        </a:cubicBezTo>
                        <a:close/>
                        <a:moveTo>
                          <a:pt x="1394571" y="1119188"/>
                        </a:moveTo>
                        <a:cubicBezTo>
                          <a:pt x="1415148" y="1119188"/>
                          <a:pt x="1431829" y="1135869"/>
                          <a:pt x="1431829" y="1156446"/>
                        </a:cubicBezTo>
                        <a:cubicBezTo>
                          <a:pt x="1431829" y="1177023"/>
                          <a:pt x="1415148" y="1193704"/>
                          <a:pt x="1394571" y="1193704"/>
                        </a:cubicBezTo>
                        <a:cubicBezTo>
                          <a:pt x="1373994" y="1193704"/>
                          <a:pt x="1357313" y="1177023"/>
                          <a:pt x="1357313" y="1156446"/>
                        </a:cubicBezTo>
                        <a:cubicBezTo>
                          <a:pt x="1357313" y="1135869"/>
                          <a:pt x="1373994" y="1119188"/>
                          <a:pt x="1394571" y="1119188"/>
                        </a:cubicBezTo>
                        <a:close/>
                        <a:moveTo>
                          <a:pt x="680196" y="1109663"/>
                        </a:moveTo>
                        <a:cubicBezTo>
                          <a:pt x="700773" y="1109663"/>
                          <a:pt x="717454" y="1126344"/>
                          <a:pt x="717454" y="1146921"/>
                        </a:cubicBezTo>
                        <a:cubicBezTo>
                          <a:pt x="717454" y="1167498"/>
                          <a:pt x="700773" y="1184179"/>
                          <a:pt x="680196" y="1184179"/>
                        </a:cubicBezTo>
                        <a:cubicBezTo>
                          <a:pt x="659619" y="1184179"/>
                          <a:pt x="642938" y="1167498"/>
                          <a:pt x="642938" y="1146921"/>
                        </a:cubicBezTo>
                        <a:cubicBezTo>
                          <a:pt x="642938" y="1126344"/>
                          <a:pt x="659619" y="1109663"/>
                          <a:pt x="680196" y="1109663"/>
                        </a:cubicBezTo>
                        <a:close/>
                        <a:moveTo>
                          <a:pt x="265858" y="1100137"/>
                        </a:moveTo>
                        <a:cubicBezTo>
                          <a:pt x="286435" y="1100137"/>
                          <a:pt x="303116" y="1116818"/>
                          <a:pt x="303116" y="1137395"/>
                        </a:cubicBezTo>
                        <a:cubicBezTo>
                          <a:pt x="303116" y="1157972"/>
                          <a:pt x="286435" y="1174653"/>
                          <a:pt x="265858" y="1174653"/>
                        </a:cubicBezTo>
                        <a:cubicBezTo>
                          <a:pt x="245281" y="1174653"/>
                          <a:pt x="228600" y="1157972"/>
                          <a:pt x="228600" y="1137395"/>
                        </a:cubicBezTo>
                        <a:cubicBezTo>
                          <a:pt x="228600" y="1116818"/>
                          <a:pt x="245281" y="1100137"/>
                          <a:pt x="265858" y="1100137"/>
                        </a:cubicBezTo>
                        <a:close/>
                        <a:moveTo>
                          <a:pt x="1846182" y="1076325"/>
                        </a:moveTo>
                        <a:cubicBezTo>
                          <a:pt x="1866759" y="1076325"/>
                          <a:pt x="1883440" y="1093006"/>
                          <a:pt x="1883440" y="1113583"/>
                        </a:cubicBezTo>
                        <a:cubicBezTo>
                          <a:pt x="1883440" y="1134160"/>
                          <a:pt x="1866759" y="1150841"/>
                          <a:pt x="1846182" y="1150841"/>
                        </a:cubicBezTo>
                        <a:cubicBezTo>
                          <a:pt x="1825605" y="1150841"/>
                          <a:pt x="1808924" y="1134160"/>
                          <a:pt x="1808924" y="1113583"/>
                        </a:cubicBezTo>
                        <a:cubicBezTo>
                          <a:pt x="1808924" y="1093006"/>
                          <a:pt x="1825605" y="1076325"/>
                          <a:pt x="1846182" y="1076325"/>
                        </a:cubicBezTo>
                        <a:close/>
                        <a:moveTo>
                          <a:pt x="1604120" y="1019176"/>
                        </a:moveTo>
                        <a:cubicBezTo>
                          <a:pt x="1624697" y="1019176"/>
                          <a:pt x="1641378" y="1035857"/>
                          <a:pt x="1641378" y="1056434"/>
                        </a:cubicBezTo>
                        <a:cubicBezTo>
                          <a:pt x="1641378" y="1077011"/>
                          <a:pt x="1624697" y="1093692"/>
                          <a:pt x="1604120" y="1093692"/>
                        </a:cubicBezTo>
                        <a:cubicBezTo>
                          <a:pt x="1583543" y="1093692"/>
                          <a:pt x="1566862" y="1077011"/>
                          <a:pt x="1566862" y="1056434"/>
                        </a:cubicBezTo>
                        <a:cubicBezTo>
                          <a:pt x="1566862" y="1035857"/>
                          <a:pt x="1583543" y="1019176"/>
                          <a:pt x="1604120" y="1019176"/>
                        </a:cubicBezTo>
                        <a:close/>
                        <a:moveTo>
                          <a:pt x="470646" y="962026"/>
                        </a:moveTo>
                        <a:cubicBezTo>
                          <a:pt x="491223" y="962026"/>
                          <a:pt x="507904" y="978707"/>
                          <a:pt x="507904" y="999284"/>
                        </a:cubicBezTo>
                        <a:cubicBezTo>
                          <a:pt x="507904" y="1019861"/>
                          <a:pt x="491223" y="1036542"/>
                          <a:pt x="470646" y="1036542"/>
                        </a:cubicBezTo>
                        <a:cubicBezTo>
                          <a:pt x="450069" y="1036542"/>
                          <a:pt x="433388" y="1019861"/>
                          <a:pt x="433388" y="999284"/>
                        </a:cubicBezTo>
                        <a:cubicBezTo>
                          <a:pt x="433388" y="978707"/>
                          <a:pt x="450069" y="962026"/>
                          <a:pt x="470646" y="962026"/>
                        </a:cubicBezTo>
                        <a:close/>
                        <a:moveTo>
                          <a:pt x="873353" y="943629"/>
                        </a:moveTo>
                        <a:cubicBezTo>
                          <a:pt x="893930" y="943629"/>
                          <a:pt x="910611" y="960310"/>
                          <a:pt x="910611" y="980887"/>
                        </a:cubicBezTo>
                        <a:cubicBezTo>
                          <a:pt x="910611" y="1001464"/>
                          <a:pt x="893930" y="1018145"/>
                          <a:pt x="873353" y="1018145"/>
                        </a:cubicBezTo>
                        <a:cubicBezTo>
                          <a:pt x="852776" y="1018145"/>
                          <a:pt x="836095" y="1001464"/>
                          <a:pt x="836095" y="980887"/>
                        </a:cubicBezTo>
                        <a:cubicBezTo>
                          <a:pt x="836095" y="960310"/>
                          <a:pt x="852776" y="943629"/>
                          <a:pt x="873353" y="943629"/>
                        </a:cubicBezTo>
                        <a:close/>
                        <a:moveTo>
                          <a:pt x="1129273" y="912715"/>
                        </a:moveTo>
                        <a:cubicBezTo>
                          <a:pt x="1149850" y="912715"/>
                          <a:pt x="1166531" y="929396"/>
                          <a:pt x="1166531" y="949973"/>
                        </a:cubicBezTo>
                        <a:cubicBezTo>
                          <a:pt x="1166531" y="970550"/>
                          <a:pt x="1149850" y="987231"/>
                          <a:pt x="1129273" y="987231"/>
                        </a:cubicBezTo>
                        <a:cubicBezTo>
                          <a:pt x="1108696" y="987231"/>
                          <a:pt x="1092015" y="970550"/>
                          <a:pt x="1092015" y="949973"/>
                        </a:cubicBezTo>
                        <a:cubicBezTo>
                          <a:pt x="1092015" y="929396"/>
                          <a:pt x="1108696" y="912715"/>
                          <a:pt x="1129273" y="912715"/>
                        </a:cubicBezTo>
                        <a:close/>
                        <a:moveTo>
                          <a:pt x="1394570" y="871539"/>
                        </a:moveTo>
                        <a:cubicBezTo>
                          <a:pt x="1415147" y="871539"/>
                          <a:pt x="1431828" y="888220"/>
                          <a:pt x="1431828" y="908797"/>
                        </a:cubicBezTo>
                        <a:cubicBezTo>
                          <a:pt x="1431828" y="929374"/>
                          <a:pt x="1415147" y="946055"/>
                          <a:pt x="1394570" y="946055"/>
                        </a:cubicBezTo>
                        <a:cubicBezTo>
                          <a:pt x="1373993" y="946055"/>
                          <a:pt x="1357312" y="929374"/>
                          <a:pt x="1357312" y="908797"/>
                        </a:cubicBezTo>
                        <a:cubicBezTo>
                          <a:pt x="1357312" y="888220"/>
                          <a:pt x="1373993" y="871539"/>
                          <a:pt x="1394570" y="871539"/>
                        </a:cubicBezTo>
                        <a:close/>
                        <a:moveTo>
                          <a:pt x="1696605" y="857060"/>
                        </a:moveTo>
                        <a:cubicBezTo>
                          <a:pt x="1717182" y="857060"/>
                          <a:pt x="1733863" y="873741"/>
                          <a:pt x="1733863" y="894318"/>
                        </a:cubicBezTo>
                        <a:cubicBezTo>
                          <a:pt x="1733863" y="914895"/>
                          <a:pt x="1717182" y="931576"/>
                          <a:pt x="1696605" y="931576"/>
                        </a:cubicBezTo>
                        <a:cubicBezTo>
                          <a:pt x="1676028" y="931576"/>
                          <a:pt x="1659347" y="914895"/>
                          <a:pt x="1659347" y="894318"/>
                        </a:cubicBezTo>
                        <a:cubicBezTo>
                          <a:pt x="1659347" y="873741"/>
                          <a:pt x="1676028" y="857060"/>
                          <a:pt x="1696605" y="857060"/>
                        </a:cubicBezTo>
                        <a:close/>
                        <a:moveTo>
                          <a:pt x="656383" y="828675"/>
                        </a:moveTo>
                        <a:cubicBezTo>
                          <a:pt x="676960" y="828675"/>
                          <a:pt x="693641" y="845356"/>
                          <a:pt x="693641" y="865933"/>
                        </a:cubicBezTo>
                        <a:cubicBezTo>
                          <a:pt x="693641" y="886510"/>
                          <a:pt x="676960" y="903191"/>
                          <a:pt x="656383" y="903191"/>
                        </a:cubicBezTo>
                        <a:cubicBezTo>
                          <a:pt x="635806" y="903191"/>
                          <a:pt x="619125" y="886510"/>
                          <a:pt x="619125" y="865933"/>
                        </a:cubicBezTo>
                        <a:cubicBezTo>
                          <a:pt x="619125" y="845356"/>
                          <a:pt x="635806" y="828675"/>
                          <a:pt x="656383" y="828675"/>
                        </a:cubicBezTo>
                        <a:close/>
                        <a:moveTo>
                          <a:pt x="246808" y="823913"/>
                        </a:moveTo>
                        <a:cubicBezTo>
                          <a:pt x="267385" y="823913"/>
                          <a:pt x="284066" y="840594"/>
                          <a:pt x="284066" y="861171"/>
                        </a:cubicBezTo>
                        <a:cubicBezTo>
                          <a:pt x="284066" y="881748"/>
                          <a:pt x="267385" y="898429"/>
                          <a:pt x="246808" y="898429"/>
                        </a:cubicBezTo>
                        <a:cubicBezTo>
                          <a:pt x="226231" y="898429"/>
                          <a:pt x="209550" y="881748"/>
                          <a:pt x="209550" y="861171"/>
                        </a:cubicBezTo>
                        <a:cubicBezTo>
                          <a:pt x="209550" y="840594"/>
                          <a:pt x="226231" y="823913"/>
                          <a:pt x="246808" y="823913"/>
                        </a:cubicBezTo>
                        <a:close/>
                        <a:moveTo>
                          <a:pt x="1219761" y="726977"/>
                        </a:moveTo>
                        <a:cubicBezTo>
                          <a:pt x="1240338" y="726977"/>
                          <a:pt x="1257019" y="743658"/>
                          <a:pt x="1257019" y="764235"/>
                        </a:cubicBezTo>
                        <a:cubicBezTo>
                          <a:pt x="1257019" y="784812"/>
                          <a:pt x="1240338" y="801493"/>
                          <a:pt x="1219761" y="801493"/>
                        </a:cubicBezTo>
                        <a:cubicBezTo>
                          <a:pt x="1199184" y="801493"/>
                          <a:pt x="1182503" y="784812"/>
                          <a:pt x="1182503" y="764235"/>
                        </a:cubicBezTo>
                        <a:cubicBezTo>
                          <a:pt x="1182503" y="743658"/>
                          <a:pt x="1199184" y="726977"/>
                          <a:pt x="1219761" y="726977"/>
                        </a:cubicBezTo>
                        <a:close/>
                        <a:moveTo>
                          <a:pt x="1899395" y="714377"/>
                        </a:moveTo>
                        <a:cubicBezTo>
                          <a:pt x="1919972" y="714377"/>
                          <a:pt x="1936653" y="731058"/>
                          <a:pt x="1936653" y="751635"/>
                        </a:cubicBezTo>
                        <a:cubicBezTo>
                          <a:pt x="1936653" y="772212"/>
                          <a:pt x="1919972" y="788893"/>
                          <a:pt x="1899395" y="788893"/>
                        </a:cubicBezTo>
                        <a:cubicBezTo>
                          <a:pt x="1878818" y="788893"/>
                          <a:pt x="1862137" y="772212"/>
                          <a:pt x="1862137" y="751635"/>
                        </a:cubicBezTo>
                        <a:cubicBezTo>
                          <a:pt x="1862137" y="731058"/>
                          <a:pt x="1878818" y="714377"/>
                          <a:pt x="1899395" y="714377"/>
                        </a:cubicBezTo>
                        <a:close/>
                        <a:moveTo>
                          <a:pt x="1523158" y="695326"/>
                        </a:moveTo>
                        <a:cubicBezTo>
                          <a:pt x="1543735" y="695326"/>
                          <a:pt x="1560416" y="712007"/>
                          <a:pt x="1560416" y="732584"/>
                        </a:cubicBezTo>
                        <a:cubicBezTo>
                          <a:pt x="1560416" y="753161"/>
                          <a:pt x="1543735" y="769842"/>
                          <a:pt x="1523158" y="769842"/>
                        </a:cubicBezTo>
                        <a:cubicBezTo>
                          <a:pt x="1502581" y="769842"/>
                          <a:pt x="1485900" y="753161"/>
                          <a:pt x="1485900" y="732584"/>
                        </a:cubicBezTo>
                        <a:cubicBezTo>
                          <a:pt x="1485900" y="712007"/>
                          <a:pt x="1502581" y="695326"/>
                          <a:pt x="1523158" y="695326"/>
                        </a:cubicBezTo>
                        <a:close/>
                        <a:moveTo>
                          <a:pt x="446833" y="681038"/>
                        </a:moveTo>
                        <a:cubicBezTo>
                          <a:pt x="467410" y="681038"/>
                          <a:pt x="484091" y="697719"/>
                          <a:pt x="484091" y="718296"/>
                        </a:cubicBezTo>
                        <a:cubicBezTo>
                          <a:pt x="484091" y="738873"/>
                          <a:pt x="467410" y="755554"/>
                          <a:pt x="446833" y="755554"/>
                        </a:cubicBezTo>
                        <a:cubicBezTo>
                          <a:pt x="426256" y="755554"/>
                          <a:pt x="409575" y="738873"/>
                          <a:pt x="409575" y="718296"/>
                        </a:cubicBezTo>
                        <a:cubicBezTo>
                          <a:pt x="409575" y="697719"/>
                          <a:pt x="426256" y="681038"/>
                          <a:pt x="446833" y="681038"/>
                        </a:cubicBezTo>
                        <a:close/>
                        <a:moveTo>
                          <a:pt x="970708" y="676276"/>
                        </a:moveTo>
                        <a:cubicBezTo>
                          <a:pt x="991285" y="676276"/>
                          <a:pt x="1007966" y="692957"/>
                          <a:pt x="1007966" y="713534"/>
                        </a:cubicBezTo>
                        <a:cubicBezTo>
                          <a:pt x="1007966" y="734111"/>
                          <a:pt x="991285" y="750792"/>
                          <a:pt x="970708" y="750792"/>
                        </a:cubicBezTo>
                        <a:cubicBezTo>
                          <a:pt x="950131" y="750792"/>
                          <a:pt x="933450" y="734111"/>
                          <a:pt x="933450" y="713534"/>
                        </a:cubicBezTo>
                        <a:cubicBezTo>
                          <a:pt x="933450" y="692957"/>
                          <a:pt x="950131" y="676276"/>
                          <a:pt x="970708" y="676276"/>
                        </a:cubicBezTo>
                        <a:close/>
                        <a:moveTo>
                          <a:pt x="37258" y="676276"/>
                        </a:moveTo>
                        <a:cubicBezTo>
                          <a:pt x="57835" y="676276"/>
                          <a:pt x="74516" y="692957"/>
                          <a:pt x="74516" y="713534"/>
                        </a:cubicBezTo>
                        <a:cubicBezTo>
                          <a:pt x="74516" y="734111"/>
                          <a:pt x="57835" y="750792"/>
                          <a:pt x="37258" y="750792"/>
                        </a:cubicBezTo>
                        <a:cubicBezTo>
                          <a:pt x="16681" y="750792"/>
                          <a:pt x="0" y="734111"/>
                          <a:pt x="0" y="713534"/>
                        </a:cubicBezTo>
                        <a:cubicBezTo>
                          <a:pt x="0" y="692957"/>
                          <a:pt x="16681" y="676276"/>
                          <a:pt x="37258" y="676276"/>
                        </a:cubicBezTo>
                        <a:close/>
                        <a:moveTo>
                          <a:pt x="656383" y="652462"/>
                        </a:moveTo>
                        <a:cubicBezTo>
                          <a:pt x="676960" y="652462"/>
                          <a:pt x="693641" y="669143"/>
                          <a:pt x="693641" y="689720"/>
                        </a:cubicBezTo>
                        <a:cubicBezTo>
                          <a:pt x="693641" y="710297"/>
                          <a:pt x="676960" y="726978"/>
                          <a:pt x="656383" y="726978"/>
                        </a:cubicBezTo>
                        <a:cubicBezTo>
                          <a:pt x="635806" y="726978"/>
                          <a:pt x="619125" y="710297"/>
                          <a:pt x="619125" y="689720"/>
                        </a:cubicBezTo>
                        <a:cubicBezTo>
                          <a:pt x="619125" y="669143"/>
                          <a:pt x="635806" y="652462"/>
                          <a:pt x="656383" y="652462"/>
                        </a:cubicBezTo>
                        <a:close/>
                        <a:moveTo>
                          <a:pt x="1313608" y="547689"/>
                        </a:moveTo>
                        <a:cubicBezTo>
                          <a:pt x="1334185" y="547689"/>
                          <a:pt x="1350866" y="564370"/>
                          <a:pt x="1350866" y="584947"/>
                        </a:cubicBezTo>
                        <a:cubicBezTo>
                          <a:pt x="1350866" y="605524"/>
                          <a:pt x="1334185" y="622205"/>
                          <a:pt x="1313608" y="622205"/>
                        </a:cubicBezTo>
                        <a:cubicBezTo>
                          <a:pt x="1293031" y="622205"/>
                          <a:pt x="1276350" y="605524"/>
                          <a:pt x="1276350" y="584947"/>
                        </a:cubicBezTo>
                        <a:cubicBezTo>
                          <a:pt x="1276350" y="564370"/>
                          <a:pt x="1293031" y="547689"/>
                          <a:pt x="1313608" y="547689"/>
                        </a:cubicBezTo>
                        <a:close/>
                        <a:moveTo>
                          <a:pt x="1728991" y="503139"/>
                        </a:moveTo>
                        <a:cubicBezTo>
                          <a:pt x="1749568" y="503139"/>
                          <a:pt x="1766249" y="519820"/>
                          <a:pt x="1766249" y="540397"/>
                        </a:cubicBezTo>
                        <a:cubicBezTo>
                          <a:pt x="1766249" y="560974"/>
                          <a:pt x="1749568" y="577655"/>
                          <a:pt x="1728991" y="577655"/>
                        </a:cubicBezTo>
                        <a:cubicBezTo>
                          <a:pt x="1708414" y="577655"/>
                          <a:pt x="1691733" y="560974"/>
                          <a:pt x="1691733" y="540397"/>
                        </a:cubicBezTo>
                        <a:cubicBezTo>
                          <a:pt x="1691733" y="519820"/>
                          <a:pt x="1708414" y="503139"/>
                          <a:pt x="1728991" y="503139"/>
                        </a:cubicBezTo>
                        <a:close/>
                        <a:moveTo>
                          <a:pt x="723058" y="476250"/>
                        </a:moveTo>
                        <a:cubicBezTo>
                          <a:pt x="743635" y="476250"/>
                          <a:pt x="760316" y="492931"/>
                          <a:pt x="760316" y="513508"/>
                        </a:cubicBezTo>
                        <a:cubicBezTo>
                          <a:pt x="760316" y="534085"/>
                          <a:pt x="743635" y="550766"/>
                          <a:pt x="723058" y="550766"/>
                        </a:cubicBezTo>
                        <a:cubicBezTo>
                          <a:pt x="702481" y="550766"/>
                          <a:pt x="685800" y="534085"/>
                          <a:pt x="685800" y="513508"/>
                        </a:cubicBezTo>
                        <a:cubicBezTo>
                          <a:pt x="685800" y="492931"/>
                          <a:pt x="702481" y="476250"/>
                          <a:pt x="723058" y="476250"/>
                        </a:cubicBezTo>
                        <a:close/>
                        <a:moveTo>
                          <a:pt x="251570" y="461962"/>
                        </a:moveTo>
                        <a:cubicBezTo>
                          <a:pt x="272147" y="461962"/>
                          <a:pt x="288828" y="478643"/>
                          <a:pt x="288828" y="499220"/>
                        </a:cubicBezTo>
                        <a:cubicBezTo>
                          <a:pt x="288828" y="519797"/>
                          <a:pt x="272147" y="536478"/>
                          <a:pt x="251570" y="536478"/>
                        </a:cubicBezTo>
                        <a:cubicBezTo>
                          <a:pt x="230993" y="536478"/>
                          <a:pt x="214312" y="519797"/>
                          <a:pt x="214312" y="499220"/>
                        </a:cubicBezTo>
                        <a:cubicBezTo>
                          <a:pt x="214312" y="478643"/>
                          <a:pt x="230993" y="461962"/>
                          <a:pt x="251570" y="461962"/>
                        </a:cubicBezTo>
                        <a:close/>
                        <a:moveTo>
                          <a:pt x="1522332" y="404813"/>
                        </a:moveTo>
                        <a:cubicBezTo>
                          <a:pt x="1542909" y="404813"/>
                          <a:pt x="1559590" y="421494"/>
                          <a:pt x="1559590" y="442071"/>
                        </a:cubicBezTo>
                        <a:cubicBezTo>
                          <a:pt x="1559590" y="462648"/>
                          <a:pt x="1542909" y="479329"/>
                          <a:pt x="1522332" y="479329"/>
                        </a:cubicBezTo>
                        <a:cubicBezTo>
                          <a:pt x="1501755" y="479329"/>
                          <a:pt x="1485074" y="462648"/>
                          <a:pt x="1485074" y="442071"/>
                        </a:cubicBezTo>
                        <a:cubicBezTo>
                          <a:pt x="1485074" y="421494"/>
                          <a:pt x="1501755" y="404813"/>
                          <a:pt x="1522332" y="404813"/>
                        </a:cubicBezTo>
                        <a:close/>
                        <a:moveTo>
                          <a:pt x="1080245" y="395288"/>
                        </a:moveTo>
                        <a:cubicBezTo>
                          <a:pt x="1100822" y="395288"/>
                          <a:pt x="1117503" y="411969"/>
                          <a:pt x="1117503" y="432546"/>
                        </a:cubicBezTo>
                        <a:cubicBezTo>
                          <a:pt x="1117503" y="453123"/>
                          <a:pt x="1100822" y="469804"/>
                          <a:pt x="1080245" y="469804"/>
                        </a:cubicBezTo>
                        <a:cubicBezTo>
                          <a:pt x="1059668" y="469804"/>
                          <a:pt x="1042987" y="453123"/>
                          <a:pt x="1042987" y="432546"/>
                        </a:cubicBezTo>
                        <a:cubicBezTo>
                          <a:pt x="1042987" y="411969"/>
                          <a:pt x="1059668" y="395288"/>
                          <a:pt x="1080245" y="395288"/>
                        </a:cubicBezTo>
                        <a:close/>
                        <a:moveTo>
                          <a:pt x="513508" y="328613"/>
                        </a:moveTo>
                        <a:cubicBezTo>
                          <a:pt x="534085" y="328613"/>
                          <a:pt x="550766" y="345294"/>
                          <a:pt x="550766" y="365871"/>
                        </a:cubicBezTo>
                        <a:cubicBezTo>
                          <a:pt x="550766" y="386448"/>
                          <a:pt x="534085" y="403129"/>
                          <a:pt x="513508" y="403129"/>
                        </a:cubicBezTo>
                        <a:cubicBezTo>
                          <a:pt x="492931" y="403129"/>
                          <a:pt x="476250" y="386448"/>
                          <a:pt x="476250" y="365871"/>
                        </a:cubicBezTo>
                        <a:cubicBezTo>
                          <a:pt x="476250" y="345294"/>
                          <a:pt x="492931" y="328613"/>
                          <a:pt x="513508" y="328613"/>
                        </a:cubicBezTo>
                        <a:close/>
                        <a:moveTo>
                          <a:pt x="870695" y="247651"/>
                        </a:moveTo>
                        <a:cubicBezTo>
                          <a:pt x="891272" y="247651"/>
                          <a:pt x="907953" y="264332"/>
                          <a:pt x="907953" y="284909"/>
                        </a:cubicBezTo>
                        <a:cubicBezTo>
                          <a:pt x="907953" y="305486"/>
                          <a:pt x="891272" y="322167"/>
                          <a:pt x="870695" y="322167"/>
                        </a:cubicBezTo>
                        <a:cubicBezTo>
                          <a:pt x="850118" y="322167"/>
                          <a:pt x="833437" y="305486"/>
                          <a:pt x="833437" y="284909"/>
                        </a:cubicBezTo>
                        <a:cubicBezTo>
                          <a:pt x="833437" y="264332"/>
                          <a:pt x="850118" y="247651"/>
                          <a:pt x="870695" y="247651"/>
                        </a:cubicBezTo>
                        <a:close/>
                        <a:moveTo>
                          <a:pt x="1251695" y="185739"/>
                        </a:moveTo>
                        <a:cubicBezTo>
                          <a:pt x="1272272" y="185739"/>
                          <a:pt x="1288953" y="202420"/>
                          <a:pt x="1288953" y="222997"/>
                        </a:cubicBezTo>
                        <a:cubicBezTo>
                          <a:pt x="1288953" y="243574"/>
                          <a:pt x="1272272" y="260255"/>
                          <a:pt x="1251695" y="260255"/>
                        </a:cubicBezTo>
                        <a:cubicBezTo>
                          <a:pt x="1231118" y="260255"/>
                          <a:pt x="1214437" y="243574"/>
                          <a:pt x="1214437" y="222997"/>
                        </a:cubicBezTo>
                        <a:cubicBezTo>
                          <a:pt x="1214437" y="202420"/>
                          <a:pt x="1231118" y="185739"/>
                          <a:pt x="1251695" y="185739"/>
                        </a:cubicBezTo>
                        <a:close/>
                        <a:moveTo>
                          <a:pt x="284908" y="180975"/>
                        </a:moveTo>
                        <a:cubicBezTo>
                          <a:pt x="305485" y="180975"/>
                          <a:pt x="322166" y="197656"/>
                          <a:pt x="322166" y="218233"/>
                        </a:cubicBezTo>
                        <a:cubicBezTo>
                          <a:pt x="322166" y="238810"/>
                          <a:pt x="305485" y="255491"/>
                          <a:pt x="284908" y="255491"/>
                        </a:cubicBezTo>
                        <a:cubicBezTo>
                          <a:pt x="264331" y="255491"/>
                          <a:pt x="247650" y="238810"/>
                          <a:pt x="247650" y="218233"/>
                        </a:cubicBezTo>
                        <a:cubicBezTo>
                          <a:pt x="247650" y="197656"/>
                          <a:pt x="264331" y="180975"/>
                          <a:pt x="284908" y="180975"/>
                        </a:cubicBezTo>
                        <a:close/>
                        <a:moveTo>
                          <a:pt x="1546144" y="119063"/>
                        </a:moveTo>
                        <a:cubicBezTo>
                          <a:pt x="1566721" y="119063"/>
                          <a:pt x="1583402" y="135744"/>
                          <a:pt x="1583402" y="156321"/>
                        </a:cubicBezTo>
                        <a:cubicBezTo>
                          <a:pt x="1583402" y="176898"/>
                          <a:pt x="1566721" y="193579"/>
                          <a:pt x="1546144" y="193579"/>
                        </a:cubicBezTo>
                        <a:cubicBezTo>
                          <a:pt x="1525567" y="193579"/>
                          <a:pt x="1508886" y="176898"/>
                          <a:pt x="1508886" y="156321"/>
                        </a:cubicBezTo>
                        <a:cubicBezTo>
                          <a:pt x="1508886" y="135744"/>
                          <a:pt x="1525567" y="119063"/>
                          <a:pt x="1546144" y="119063"/>
                        </a:cubicBezTo>
                        <a:close/>
                        <a:moveTo>
                          <a:pt x="651621" y="85725"/>
                        </a:moveTo>
                        <a:cubicBezTo>
                          <a:pt x="672198" y="85725"/>
                          <a:pt x="688879" y="102406"/>
                          <a:pt x="688879" y="122983"/>
                        </a:cubicBezTo>
                        <a:cubicBezTo>
                          <a:pt x="688879" y="143560"/>
                          <a:pt x="672198" y="160241"/>
                          <a:pt x="651621" y="160241"/>
                        </a:cubicBezTo>
                        <a:cubicBezTo>
                          <a:pt x="631044" y="160241"/>
                          <a:pt x="614363" y="143560"/>
                          <a:pt x="614363" y="122983"/>
                        </a:cubicBezTo>
                        <a:cubicBezTo>
                          <a:pt x="614363" y="102406"/>
                          <a:pt x="631044" y="85725"/>
                          <a:pt x="651621" y="85725"/>
                        </a:cubicBezTo>
                        <a:close/>
                        <a:moveTo>
                          <a:pt x="1013571" y="0"/>
                        </a:moveTo>
                        <a:cubicBezTo>
                          <a:pt x="1034148" y="0"/>
                          <a:pt x="1050829" y="16681"/>
                          <a:pt x="1050829" y="37258"/>
                        </a:cubicBezTo>
                        <a:cubicBezTo>
                          <a:pt x="1050829" y="57835"/>
                          <a:pt x="1034148" y="74516"/>
                          <a:pt x="1013571" y="74516"/>
                        </a:cubicBezTo>
                        <a:cubicBezTo>
                          <a:pt x="992994" y="74516"/>
                          <a:pt x="976313" y="57835"/>
                          <a:pt x="976313" y="37258"/>
                        </a:cubicBezTo>
                        <a:cubicBezTo>
                          <a:pt x="976313" y="16681"/>
                          <a:pt x="992994" y="0"/>
                          <a:pt x="1013571" y="0"/>
                        </a:cubicBezTo>
                        <a:close/>
                      </a:path>
                    </a:pathLst>
                  </a:custGeom>
                  <a:solidFill>
                    <a:sysClr val="window" lastClr="FFFFFF">
                      <a:lumMod val="50000"/>
                      <a:alpha val="20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45" name="星: 8 pt 544">
                    <a:extLst>
                      <a:ext uri="{FF2B5EF4-FFF2-40B4-BE49-F238E27FC236}">
                        <a16:creationId xmlns:a16="http://schemas.microsoft.com/office/drawing/2014/main" id="{6EE57860-E309-4BE1-8027-5BAEEA5D64BC}"/>
                      </a:ext>
                    </a:extLst>
                  </p:cNvPr>
                  <p:cNvSpPr/>
                  <p:nvPr/>
                </p:nvSpPr>
                <p:spPr>
                  <a:xfrm>
                    <a:off x="2797803" y="5466376"/>
                    <a:ext cx="212448" cy="107156"/>
                  </a:xfrm>
                  <a:prstGeom prst="star8">
                    <a:avLst>
                      <a:gd name="adj" fmla="val 39722"/>
                    </a:avLst>
                  </a:prstGeom>
                  <a:solidFill>
                    <a:srgbClr val="00660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</p:grpSp>
            <p:sp>
              <p:nvSpPr>
                <p:cNvPr id="542" name="フリーフォーム: 図形 541">
                  <a:extLst>
                    <a:ext uri="{FF2B5EF4-FFF2-40B4-BE49-F238E27FC236}">
                      <a16:creationId xmlns:a16="http://schemas.microsoft.com/office/drawing/2014/main" id="{9490E732-91C6-422E-B455-4F22B46CE7D3}"/>
                    </a:ext>
                  </a:extLst>
                </p:cNvPr>
                <p:cNvSpPr/>
                <p:nvPr/>
              </p:nvSpPr>
              <p:spPr>
                <a:xfrm>
                  <a:off x="3169444" y="5626973"/>
                  <a:ext cx="147675" cy="191915"/>
                </a:xfrm>
                <a:custGeom>
                  <a:avLst/>
                  <a:gdLst>
                    <a:gd name="connsiteX0" fmla="*/ 108924 w 194483"/>
                    <a:gd name="connsiteY0" fmla="*/ 89753 h 252745"/>
                    <a:gd name="connsiteX1" fmla="*/ 170659 w 194483"/>
                    <a:gd name="connsiteY1" fmla="*/ 152304 h 252745"/>
                    <a:gd name="connsiteX2" fmla="*/ 184374 w 194483"/>
                    <a:gd name="connsiteY2" fmla="*/ 250657 h 252745"/>
                    <a:gd name="connsiteX3" fmla="*/ 106570 w 194483"/>
                    <a:gd name="connsiteY3" fmla="*/ 188949 h 252745"/>
                    <a:gd name="connsiteX4" fmla="*/ 92855 w 194483"/>
                    <a:gd name="connsiteY4" fmla="*/ 90596 h 252745"/>
                    <a:gd name="connsiteX5" fmla="*/ 108924 w 194483"/>
                    <a:gd name="connsiteY5" fmla="*/ 89753 h 252745"/>
                    <a:gd name="connsiteX6" fmla="*/ 36913 w 194483"/>
                    <a:gd name="connsiteY6" fmla="*/ 0 h 252745"/>
                    <a:gd name="connsiteX7" fmla="*/ 73826 w 194483"/>
                    <a:gd name="connsiteY7" fmla="*/ 36913 h 252745"/>
                    <a:gd name="connsiteX8" fmla="*/ 36913 w 194483"/>
                    <a:gd name="connsiteY8" fmla="*/ 73826 h 252745"/>
                    <a:gd name="connsiteX9" fmla="*/ 0 w 194483"/>
                    <a:gd name="connsiteY9" fmla="*/ 36913 h 252745"/>
                    <a:gd name="connsiteX10" fmla="*/ 36913 w 194483"/>
                    <a:gd name="connsiteY10" fmla="*/ 0 h 2527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94483" h="252745">
                      <a:moveTo>
                        <a:pt x="108924" y="89753"/>
                      </a:moveTo>
                      <a:cubicBezTo>
                        <a:pt x="127372" y="95326"/>
                        <a:pt x="151705" y="119154"/>
                        <a:pt x="170659" y="152304"/>
                      </a:cubicBezTo>
                      <a:cubicBezTo>
                        <a:pt x="195932" y="196504"/>
                        <a:pt x="202071" y="240538"/>
                        <a:pt x="184374" y="250657"/>
                      </a:cubicBezTo>
                      <a:cubicBezTo>
                        <a:pt x="166677" y="260776"/>
                        <a:pt x="131842" y="233149"/>
                        <a:pt x="106570" y="188949"/>
                      </a:cubicBezTo>
                      <a:cubicBezTo>
                        <a:pt x="81297" y="144749"/>
                        <a:pt x="75157" y="100715"/>
                        <a:pt x="92855" y="90596"/>
                      </a:cubicBezTo>
                      <a:cubicBezTo>
                        <a:pt x="97279" y="88066"/>
                        <a:pt x="102775" y="87895"/>
                        <a:pt x="108924" y="89753"/>
                      </a:cubicBezTo>
                      <a:close/>
                      <a:moveTo>
                        <a:pt x="36913" y="0"/>
                      </a:moveTo>
                      <a:cubicBezTo>
                        <a:pt x="57299" y="0"/>
                        <a:pt x="73826" y="16527"/>
                        <a:pt x="73826" y="36913"/>
                      </a:cubicBezTo>
                      <a:cubicBezTo>
                        <a:pt x="73826" y="57299"/>
                        <a:pt x="57299" y="73826"/>
                        <a:pt x="36913" y="73826"/>
                      </a:cubicBezTo>
                      <a:cubicBezTo>
                        <a:pt x="16527" y="73826"/>
                        <a:pt x="0" y="57299"/>
                        <a:pt x="0" y="36913"/>
                      </a:cubicBezTo>
                      <a:cubicBezTo>
                        <a:pt x="0" y="16527"/>
                        <a:pt x="16527" y="0"/>
                        <a:pt x="36913" y="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539" name="フリーフォーム: 図形 538">
                <a:extLst>
                  <a:ext uri="{FF2B5EF4-FFF2-40B4-BE49-F238E27FC236}">
                    <a16:creationId xmlns:a16="http://schemas.microsoft.com/office/drawing/2014/main" id="{BCA35FC6-E88C-4E3C-B045-535CA0C33CFD}"/>
                  </a:ext>
                </a:extLst>
              </p:cNvPr>
              <p:cNvSpPr/>
              <p:nvPr/>
            </p:nvSpPr>
            <p:spPr>
              <a:xfrm>
                <a:off x="1007423" y="3759994"/>
                <a:ext cx="61758" cy="202073"/>
              </a:xfrm>
              <a:custGeom>
                <a:avLst/>
                <a:gdLst>
                  <a:gd name="connsiteX0" fmla="*/ 40094 w 80188"/>
                  <a:gd name="connsiteY0" fmla="*/ 0 h 116089"/>
                  <a:gd name="connsiteX1" fmla="*/ 80188 w 80188"/>
                  <a:gd name="connsiteY1" fmla="*/ 104479 h 116089"/>
                  <a:gd name="connsiteX2" fmla="*/ 79853 w 80188"/>
                  <a:gd name="connsiteY2" fmla="*/ 106589 h 116089"/>
                  <a:gd name="connsiteX3" fmla="*/ 78067 w 80188"/>
                  <a:gd name="connsiteY3" fmla="*/ 107879 h 116089"/>
                  <a:gd name="connsiteX4" fmla="*/ 40094 w 80188"/>
                  <a:gd name="connsiteY4" fmla="*/ 116089 h 116089"/>
                  <a:gd name="connsiteX5" fmla="*/ 2121 w 80188"/>
                  <a:gd name="connsiteY5" fmla="*/ 107879 h 116089"/>
                  <a:gd name="connsiteX6" fmla="*/ 335 w 80188"/>
                  <a:gd name="connsiteY6" fmla="*/ 106589 h 116089"/>
                  <a:gd name="connsiteX7" fmla="*/ 0 w 80188"/>
                  <a:gd name="connsiteY7" fmla="*/ 104479 h 116089"/>
                  <a:gd name="connsiteX8" fmla="*/ 40094 w 80188"/>
                  <a:gd name="connsiteY8" fmla="*/ 0 h 1160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0188" h="116089">
                    <a:moveTo>
                      <a:pt x="40094" y="0"/>
                    </a:moveTo>
                    <a:cubicBezTo>
                      <a:pt x="62237" y="0"/>
                      <a:pt x="80188" y="46777"/>
                      <a:pt x="80188" y="104479"/>
                    </a:cubicBezTo>
                    <a:lnTo>
                      <a:pt x="79853" y="106589"/>
                    </a:lnTo>
                    <a:lnTo>
                      <a:pt x="78067" y="107879"/>
                    </a:lnTo>
                    <a:cubicBezTo>
                      <a:pt x="66395" y="113166"/>
                      <a:pt x="53564" y="116089"/>
                      <a:pt x="40094" y="116089"/>
                    </a:cubicBezTo>
                    <a:cubicBezTo>
                      <a:pt x="26625" y="116089"/>
                      <a:pt x="13793" y="113166"/>
                      <a:pt x="2121" y="107879"/>
                    </a:cubicBezTo>
                    <a:lnTo>
                      <a:pt x="335" y="106589"/>
                    </a:lnTo>
                    <a:lnTo>
                      <a:pt x="0" y="104479"/>
                    </a:lnTo>
                    <a:cubicBezTo>
                      <a:pt x="0" y="46777"/>
                      <a:pt x="17951" y="0"/>
                      <a:pt x="40094" y="0"/>
                    </a:cubicBezTo>
                    <a:close/>
                  </a:path>
                </a:pathLst>
              </a:custGeom>
              <a:solidFill>
                <a:srgbClr val="70AD47">
                  <a:lumMod val="75000"/>
                </a:srgbClr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540" name="楕円 1">
                <a:extLst>
                  <a:ext uri="{FF2B5EF4-FFF2-40B4-BE49-F238E27FC236}">
                    <a16:creationId xmlns:a16="http://schemas.microsoft.com/office/drawing/2014/main" id="{D21BE2DC-E843-4F64-B781-EA4C1BBD6358}"/>
                  </a:ext>
                </a:extLst>
              </p:cNvPr>
              <p:cNvSpPr/>
              <p:nvPr/>
            </p:nvSpPr>
            <p:spPr>
              <a:xfrm>
                <a:off x="1068109" y="3786029"/>
                <a:ext cx="473883" cy="160131"/>
              </a:xfrm>
              <a:custGeom>
                <a:avLst/>
                <a:gdLst>
                  <a:gd name="connsiteX0" fmla="*/ 0 w 743280"/>
                  <a:gd name="connsiteY0" fmla="*/ 150509 h 301017"/>
                  <a:gd name="connsiteX1" fmla="*/ 371640 w 743280"/>
                  <a:gd name="connsiteY1" fmla="*/ 0 h 301017"/>
                  <a:gd name="connsiteX2" fmla="*/ 743280 w 743280"/>
                  <a:gd name="connsiteY2" fmla="*/ 150509 h 301017"/>
                  <a:gd name="connsiteX3" fmla="*/ 371640 w 743280"/>
                  <a:gd name="connsiteY3" fmla="*/ 301018 h 301017"/>
                  <a:gd name="connsiteX4" fmla="*/ 0 w 743280"/>
                  <a:gd name="connsiteY4" fmla="*/ 150509 h 301017"/>
                  <a:gd name="connsiteX0" fmla="*/ 0 w 743280"/>
                  <a:gd name="connsiteY0" fmla="*/ 150509 h 301018"/>
                  <a:gd name="connsiteX1" fmla="*/ 371640 w 743280"/>
                  <a:gd name="connsiteY1" fmla="*/ 0 h 301018"/>
                  <a:gd name="connsiteX2" fmla="*/ 743280 w 743280"/>
                  <a:gd name="connsiteY2" fmla="*/ 150509 h 301018"/>
                  <a:gd name="connsiteX3" fmla="*/ 371640 w 743280"/>
                  <a:gd name="connsiteY3" fmla="*/ 301018 h 301018"/>
                  <a:gd name="connsiteX4" fmla="*/ 0 w 743280"/>
                  <a:gd name="connsiteY4" fmla="*/ 150509 h 301018"/>
                  <a:gd name="connsiteX0" fmla="*/ 0 w 743280"/>
                  <a:gd name="connsiteY0" fmla="*/ 150509 h 301018"/>
                  <a:gd name="connsiteX1" fmla="*/ 371640 w 743280"/>
                  <a:gd name="connsiteY1" fmla="*/ 0 h 301018"/>
                  <a:gd name="connsiteX2" fmla="*/ 743280 w 743280"/>
                  <a:gd name="connsiteY2" fmla="*/ 150509 h 301018"/>
                  <a:gd name="connsiteX3" fmla="*/ 371640 w 743280"/>
                  <a:gd name="connsiteY3" fmla="*/ 301018 h 301018"/>
                  <a:gd name="connsiteX4" fmla="*/ 0 w 743280"/>
                  <a:gd name="connsiteY4" fmla="*/ 150509 h 301018"/>
                  <a:gd name="connsiteX0" fmla="*/ 0 w 771855"/>
                  <a:gd name="connsiteY0" fmla="*/ 215791 h 303604"/>
                  <a:gd name="connsiteX1" fmla="*/ 400215 w 771855"/>
                  <a:gd name="connsiteY1" fmla="*/ 988 h 303604"/>
                  <a:gd name="connsiteX2" fmla="*/ 771855 w 771855"/>
                  <a:gd name="connsiteY2" fmla="*/ 151497 h 303604"/>
                  <a:gd name="connsiteX3" fmla="*/ 400215 w 771855"/>
                  <a:gd name="connsiteY3" fmla="*/ 302006 h 303604"/>
                  <a:gd name="connsiteX4" fmla="*/ 0 w 771855"/>
                  <a:gd name="connsiteY4" fmla="*/ 215791 h 303604"/>
                  <a:gd name="connsiteX0" fmla="*/ 0 w 771855"/>
                  <a:gd name="connsiteY0" fmla="*/ 215791 h 303604"/>
                  <a:gd name="connsiteX1" fmla="*/ 400215 w 771855"/>
                  <a:gd name="connsiteY1" fmla="*/ 988 h 303604"/>
                  <a:gd name="connsiteX2" fmla="*/ 771855 w 771855"/>
                  <a:gd name="connsiteY2" fmla="*/ 151497 h 303604"/>
                  <a:gd name="connsiteX3" fmla="*/ 400215 w 771855"/>
                  <a:gd name="connsiteY3" fmla="*/ 302006 h 303604"/>
                  <a:gd name="connsiteX4" fmla="*/ 0 w 771855"/>
                  <a:gd name="connsiteY4" fmla="*/ 215791 h 303604"/>
                  <a:gd name="connsiteX0" fmla="*/ 0 w 771855"/>
                  <a:gd name="connsiteY0" fmla="*/ 216284 h 304097"/>
                  <a:gd name="connsiteX1" fmla="*/ 400215 w 771855"/>
                  <a:gd name="connsiteY1" fmla="*/ 1481 h 304097"/>
                  <a:gd name="connsiteX2" fmla="*/ 771855 w 771855"/>
                  <a:gd name="connsiteY2" fmla="*/ 151990 h 304097"/>
                  <a:gd name="connsiteX3" fmla="*/ 400215 w 771855"/>
                  <a:gd name="connsiteY3" fmla="*/ 302499 h 304097"/>
                  <a:gd name="connsiteX4" fmla="*/ 0 w 771855"/>
                  <a:gd name="connsiteY4" fmla="*/ 216284 h 304097"/>
                  <a:gd name="connsiteX0" fmla="*/ 0 w 771855"/>
                  <a:gd name="connsiteY0" fmla="*/ 180087 h 267900"/>
                  <a:gd name="connsiteX1" fmla="*/ 345446 w 771855"/>
                  <a:gd name="connsiteY1" fmla="*/ 3384 h 267900"/>
                  <a:gd name="connsiteX2" fmla="*/ 771855 w 771855"/>
                  <a:gd name="connsiteY2" fmla="*/ 115793 h 267900"/>
                  <a:gd name="connsiteX3" fmla="*/ 400215 w 771855"/>
                  <a:gd name="connsiteY3" fmla="*/ 266302 h 267900"/>
                  <a:gd name="connsiteX4" fmla="*/ 0 w 771855"/>
                  <a:gd name="connsiteY4" fmla="*/ 180087 h 267900"/>
                  <a:gd name="connsiteX0" fmla="*/ 0 w 771855"/>
                  <a:gd name="connsiteY0" fmla="*/ 186757 h 274570"/>
                  <a:gd name="connsiteX1" fmla="*/ 345446 w 771855"/>
                  <a:gd name="connsiteY1" fmla="*/ 10054 h 274570"/>
                  <a:gd name="connsiteX2" fmla="*/ 771855 w 771855"/>
                  <a:gd name="connsiteY2" fmla="*/ 122463 h 274570"/>
                  <a:gd name="connsiteX3" fmla="*/ 400215 w 771855"/>
                  <a:gd name="connsiteY3" fmla="*/ 272972 h 274570"/>
                  <a:gd name="connsiteX4" fmla="*/ 0 w 771855"/>
                  <a:gd name="connsiteY4" fmla="*/ 186757 h 274570"/>
                  <a:gd name="connsiteX0" fmla="*/ 0 w 771855"/>
                  <a:gd name="connsiteY0" fmla="*/ 186757 h 274570"/>
                  <a:gd name="connsiteX1" fmla="*/ 345446 w 771855"/>
                  <a:gd name="connsiteY1" fmla="*/ 10054 h 274570"/>
                  <a:gd name="connsiteX2" fmla="*/ 771855 w 771855"/>
                  <a:gd name="connsiteY2" fmla="*/ 122463 h 274570"/>
                  <a:gd name="connsiteX3" fmla="*/ 400215 w 771855"/>
                  <a:gd name="connsiteY3" fmla="*/ 272972 h 274570"/>
                  <a:gd name="connsiteX4" fmla="*/ 0 w 771855"/>
                  <a:gd name="connsiteY4" fmla="*/ 186757 h 274570"/>
                  <a:gd name="connsiteX0" fmla="*/ 0 w 771855"/>
                  <a:gd name="connsiteY0" fmla="*/ 186757 h 274570"/>
                  <a:gd name="connsiteX1" fmla="*/ 345446 w 771855"/>
                  <a:gd name="connsiteY1" fmla="*/ 10054 h 274570"/>
                  <a:gd name="connsiteX2" fmla="*/ 771855 w 771855"/>
                  <a:gd name="connsiteY2" fmla="*/ 122463 h 274570"/>
                  <a:gd name="connsiteX3" fmla="*/ 400215 w 771855"/>
                  <a:gd name="connsiteY3" fmla="*/ 272972 h 274570"/>
                  <a:gd name="connsiteX4" fmla="*/ 0 w 771855"/>
                  <a:gd name="connsiteY4" fmla="*/ 186757 h 274570"/>
                  <a:gd name="connsiteX0" fmla="*/ 0 w 771855"/>
                  <a:gd name="connsiteY0" fmla="*/ 186757 h 260820"/>
                  <a:gd name="connsiteX1" fmla="*/ 345446 w 771855"/>
                  <a:gd name="connsiteY1" fmla="*/ 10054 h 260820"/>
                  <a:gd name="connsiteX2" fmla="*/ 771855 w 771855"/>
                  <a:gd name="connsiteY2" fmla="*/ 122463 h 260820"/>
                  <a:gd name="connsiteX3" fmla="*/ 378784 w 771855"/>
                  <a:gd name="connsiteY3" fmla="*/ 258685 h 260820"/>
                  <a:gd name="connsiteX4" fmla="*/ 0 w 771855"/>
                  <a:gd name="connsiteY4" fmla="*/ 186757 h 2608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71855" h="260820">
                    <a:moveTo>
                      <a:pt x="0" y="186757"/>
                    </a:moveTo>
                    <a:cubicBezTo>
                      <a:pt x="126206" y="94108"/>
                      <a:pt x="216804" y="37439"/>
                      <a:pt x="345446" y="10054"/>
                    </a:cubicBezTo>
                    <a:cubicBezTo>
                      <a:pt x="474088" y="-17331"/>
                      <a:pt x="648030" y="8383"/>
                      <a:pt x="771855" y="122463"/>
                    </a:cubicBezTo>
                    <a:cubicBezTo>
                      <a:pt x="593261" y="160344"/>
                      <a:pt x="507426" y="247969"/>
                      <a:pt x="378784" y="258685"/>
                    </a:cubicBezTo>
                    <a:cubicBezTo>
                      <a:pt x="250142" y="269401"/>
                      <a:pt x="88106" y="238925"/>
                      <a:pt x="0" y="186757"/>
                    </a:cubicBezTo>
                    <a:close/>
                  </a:path>
                </a:pathLst>
              </a:custGeom>
              <a:solidFill>
                <a:srgbClr val="006600"/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  <p:grpSp>
          <p:nvGrpSpPr>
            <p:cNvPr id="520" name="グループ化 519">
              <a:extLst>
                <a:ext uri="{FF2B5EF4-FFF2-40B4-BE49-F238E27FC236}">
                  <a16:creationId xmlns:a16="http://schemas.microsoft.com/office/drawing/2014/main" id="{63B6CE2B-7D33-4ADF-8C5B-C8E69310263B}"/>
                </a:ext>
              </a:extLst>
            </p:cNvPr>
            <p:cNvGrpSpPr/>
            <p:nvPr/>
          </p:nvGrpSpPr>
          <p:grpSpPr>
            <a:xfrm>
              <a:off x="1945754" y="4543414"/>
              <a:ext cx="929685" cy="985838"/>
              <a:chOff x="612307" y="3759994"/>
              <a:chExt cx="929685" cy="985838"/>
            </a:xfrm>
          </p:grpSpPr>
          <p:grpSp>
            <p:nvGrpSpPr>
              <p:cNvPr id="530" name="グループ化 529">
                <a:extLst>
                  <a:ext uri="{FF2B5EF4-FFF2-40B4-BE49-F238E27FC236}">
                    <a16:creationId xmlns:a16="http://schemas.microsoft.com/office/drawing/2014/main" id="{790E1198-23C2-4A24-AFDD-CE782D1B61EE}"/>
                  </a:ext>
                </a:extLst>
              </p:cNvPr>
              <p:cNvGrpSpPr/>
              <p:nvPr/>
            </p:nvGrpSpPr>
            <p:grpSpPr>
              <a:xfrm>
                <a:off x="612307" y="3910729"/>
                <a:ext cx="848723" cy="835103"/>
                <a:chOff x="2447331" y="5466376"/>
                <a:chExt cx="907334" cy="809969"/>
              </a:xfrm>
            </p:grpSpPr>
            <p:grpSp>
              <p:nvGrpSpPr>
                <p:cNvPr id="533" name="グループ化 532">
                  <a:extLst>
                    <a:ext uri="{FF2B5EF4-FFF2-40B4-BE49-F238E27FC236}">
                      <a16:creationId xmlns:a16="http://schemas.microsoft.com/office/drawing/2014/main" id="{1C21EAE3-DF3B-48BA-BFDC-0E2F28BA9049}"/>
                    </a:ext>
                  </a:extLst>
                </p:cNvPr>
                <p:cNvGrpSpPr/>
                <p:nvPr/>
              </p:nvGrpSpPr>
              <p:grpSpPr>
                <a:xfrm>
                  <a:off x="2447331" y="5466376"/>
                  <a:ext cx="907334" cy="809969"/>
                  <a:chOff x="2447331" y="5466376"/>
                  <a:chExt cx="907334" cy="809969"/>
                </a:xfrm>
              </p:grpSpPr>
              <p:sp>
                <p:nvSpPr>
                  <p:cNvPr id="535" name="楕円 534">
                    <a:extLst>
                      <a:ext uri="{FF2B5EF4-FFF2-40B4-BE49-F238E27FC236}">
                        <a16:creationId xmlns:a16="http://schemas.microsoft.com/office/drawing/2014/main" id="{A26A420F-805F-49DE-92D1-BD11C00786E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447331" y="5497332"/>
                    <a:ext cx="907334" cy="779013"/>
                  </a:xfrm>
                  <a:prstGeom prst="ellipse">
                    <a:avLst/>
                  </a:prstGeom>
                  <a:gradFill flip="none" rotWithShape="1">
                    <a:gsLst>
                      <a:gs pos="83000">
                        <a:srgbClr val="FFCC00"/>
                      </a:gs>
                      <a:gs pos="0">
                        <a:srgbClr val="FFFF00"/>
                      </a:gs>
                      <a:gs pos="51000">
                        <a:srgbClr val="FFFF00"/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536" name="フリーフォーム: 図形 535">
                    <a:extLst>
                      <a:ext uri="{FF2B5EF4-FFF2-40B4-BE49-F238E27FC236}">
                        <a16:creationId xmlns:a16="http://schemas.microsoft.com/office/drawing/2014/main" id="{18290A82-A579-448D-AAC4-96E41E814008}"/>
                      </a:ext>
                    </a:extLst>
                  </p:cNvPr>
                  <p:cNvSpPr/>
                  <p:nvPr/>
                </p:nvSpPr>
                <p:spPr>
                  <a:xfrm>
                    <a:off x="2539212" y="5554839"/>
                    <a:ext cx="712533" cy="624922"/>
                  </a:xfrm>
                  <a:custGeom>
                    <a:avLst/>
                    <a:gdLst>
                      <a:gd name="connsiteX0" fmla="*/ 1198482 w 1936653"/>
                      <a:gd name="connsiteY0" fmla="*/ 1624013 h 1698529"/>
                      <a:gd name="connsiteX1" fmla="*/ 1235740 w 1936653"/>
                      <a:gd name="connsiteY1" fmla="*/ 1661271 h 1698529"/>
                      <a:gd name="connsiteX2" fmla="*/ 1198482 w 1936653"/>
                      <a:gd name="connsiteY2" fmla="*/ 1698529 h 1698529"/>
                      <a:gd name="connsiteX3" fmla="*/ 1161224 w 1936653"/>
                      <a:gd name="connsiteY3" fmla="*/ 1661271 h 1698529"/>
                      <a:gd name="connsiteX4" fmla="*/ 1198482 w 1936653"/>
                      <a:gd name="connsiteY4" fmla="*/ 1624013 h 1698529"/>
                      <a:gd name="connsiteX5" fmla="*/ 888920 w 1936653"/>
                      <a:gd name="connsiteY5" fmla="*/ 1585913 h 1698529"/>
                      <a:gd name="connsiteX6" fmla="*/ 926178 w 1936653"/>
                      <a:gd name="connsiteY6" fmla="*/ 1623171 h 1698529"/>
                      <a:gd name="connsiteX7" fmla="*/ 888920 w 1936653"/>
                      <a:gd name="connsiteY7" fmla="*/ 1660429 h 1698529"/>
                      <a:gd name="connsiteX8" fmla="*/ 851662 w 1936653"/>
                      <a:gd name="connsiteY8" fmla="*/ 1623171 h 1698529"/>
                      <a:gd name="connsiteX9" fmla="*/ 888920 w 1936653"/>
                      <a:gd name="connsiteY9" fmla="*/ 1585913 h 1698529"/>
                      <a:gd name="connsiteX10" fmla="*/ 1560432 w 1936653"/>
                      <a:gd name="connsiteY10" fmla="*/ 1543050 h 1698529"/>
                      <a:gd name="connsiteX11" fmla="*/ 1597690 w 1936653"/>
                      <a:gd name="connsiteY11" fmla="*/ 1580308 h 1698529"/>
                      <a:gd name="connsiteX12" fmla="*/ 1560432 w 1936653"/>
                      <a:gd name="connsiteY12" fmla="*/ 1617566 h 1698529"/>
                      <a:gd name="connsiteX13" fmla="*/ 1523174 w 1936653"/>
                      <a:gd name="connsiteY13" fmla="*/ 1580308 h 1698529"/>
                      <a:gd name="connsiteX14" fmla="*/ 1560432 w 1936653"/>
                      <a:gd name="connsiteY14" fmla="*/ 1543050 h 1698529"/>
                      <a:gd name="connsiteX15" fmla="*/ 436482 w 1936653"/>
                      <a:gd name="connsiteY15" fmla="*/ 1519238 h 1698529"/>
                      <a:gd name="connsiteX16" fmla="*/ 473740 w 1936653"/>
                      <a:gd name="connsiteY16" fmla="*/ 1556496 h 1698529"/>
                      <a:gd name="connsiteX17" fmla="*/ 436482 w 1936653"/>
                      <a:gd name="connsiteY17" fmla="*/ 1593754 h 1698529"/>
                      <a:gd name="connsiteX18" fmla="*/ 399224 w 1936653"/>
                      <a:gd name="connsiteY18" fmla="*/ 1556496 h 1698529"/>
                      <a:gd name="connsiteX19" fmla="*/ 436482 w 1936653"/>
                      <a:gd name="connsiteY19" fmla="*/ 1519238 h 1698529"/>
                      <a:gd name="connsiteX20" fmla="*/ 665908 w 1936653"/>
                      <a:gd name="connsiteY20" fmla="*/ 1471614 h 1698529"/>
                      <a:gd name="connsiteX21" fmla="*/ 703166 w 1936653"/>
                      <a:gd name="connsiteY21" fmla="*/ 1508872 h 1698529"/>
                      <a:gd name="connsiteX22" fmla="*/ 665908 w 1936653"/>
                      <a:gd name="connsiteY22" fmla="*/ 1546130 h 1698529"/>
                      <a:gd name="connsiteX23" fmla="*/ 628650 w 1936653"/>
                      <a:gd name="connsiteY23" fmla="*/ 1508872 h 1698529"/>
                      <a:gd name="connsiteX24" fmla="*/ 665908 w 1936653"/>
                      <a:gd name="connsiteY24" fmla="*/ 1471614 h 1698529"/>
                      <a:gd name="connsiteX25" fmla="*/ 1104058 w 1936653"/>
                      <a:gd name="connsiteY25" fmla="*/ 1428751 h 1698529"/>
                      <a:gd name="connsiteX26" fmla="*/ 1141316 w 1936653"/>
                      <a:gd name="connsiteY26" fmla="*/ 1466009 h 1698529"/>
                      <a:gd name="connsiteX27" fmla="*/ 1104058 w 1936653"/>
                      <a:gd name="connsiteY27" fmla="*/ 1503267 h 1698529"/>
                      <a:gd name="connsiteX28" fmla="*/ 1066800 w 1936653"/>
                      <a:gd name="connsiteY28" fmla="*/ 1466009 h 1698529"/>
                      <a:gd name="connsiteX29" fmla="*/ 1104058 w 1936653"/>
                      <a:gd name="connsiteY29" fmla="*/ 1428751 h 1698529"/>
                      <a:gd name="connsiteX30" fmla="*/ 1351708 w 1936653"/>
                      <a:gd name="connsiteY30" fmla="*/ 1414464 h 1698529"/>
                      <a:gd name="connsiteX31" fmla="*/ 1388966 w 1936653"/>
                      <a:gd name="connsiteY31" fmla="*/ 1451722 h 1698529"/>
                      <a:gd name="connsiteX32" fmla="*/ 1351708 w 1936653"/>
                      <a:gd name="connsiteY32" fmla="*/ 1488980 h 1698529"/>
                      <a:gd name="connsiteX33" fmla="*/ 1314450 w 1936653"/>
                      <a:gd name="connsiteY33" fmla="*/ 1451722 h 1698529"/>
                      <a:gd name="connsiteX34" fmla="*/ 1351708 w 1936653"/>
                      <a:gd name="connsiteY34" fmla="*/ 1414464 h 1698529"/>
                      <a:gd name="connsiteX35" fmla="*/ 203120 w 1936653"/>
                      <a:gd name="connsiteY35" fmla="*/ 1328738 h 1698529"/>
                      <a:gd name="connsiteX36" fmla="*/ 240378 w 1936653"/>
                      <a:gd name="connsiteY36" fmla="*/ 1365996 h 1698529"/>
                      <a:gd name="connsiteX37" fmla="*/ 203120 w 1936653"/>
                      <a:gd name="connsiteY37" fmla="*/ 1403254 h 1698529"/>
                      <a:gd name="connsiteX38" fmla="*/ 165862 w 1936653"/>
                      <a:gd name="connsiteY38" fmla="*/ 1365996 h 1698529"/>
                      <a:gd name="connsiteX39" fmla="*/ 203120 w 1936653"/>
                      <a:gd name="connsiteY39" fmla="*/ 1328738 h 1698529"/>
                      <a:gd name="connsiteX40" fmla="*/ 1608883 w 1936653"/>
                      <a:gd name="connsiteY40" fmla="*/ 1290639 h 1698529"/>
                      <a:gd name="connsiteX41" fmla="*/ 1646141 w 1936653"/>
                      <a:gd name="connsiteY41" fmla="*/ 1327897 h 1698529"/>
                      <a:gd name="connsiteX42" fmla="*/ 1608883 w 1936653"/>
                      <a:gd name="connsiteY42" fmla="*/ 1365155 h 1698529"/>
                      <a:gd name="connsiteX43" fmla="*/ 1571625 w 1936653"/>
                      <a:gd name="connsiteY43" fmla="*/ 1327897 h 1698529"/>
                      <a:gd name="connsiteX44" fmla="*/ 1608883 w 1936653"/>
                      <a:gd name="connsiteY44" fmla="*/ 1290639 h 1698529"/>
                      <a:gd name="connsiteX45" fmla="*/ 894508 w 1936653"/>
                      <a:gd name="connsiteY45" fmla="*/ 1281114 h 1698529"/>
                      <a:gd name="connsiteX46" fmla="*/ 931766 w 1936653"/>
                      <a:gd name="connsiteY46" fmla="*/ 1318372 h 1698529"/>
                      <a:gd name="connsiteX47" fmla="*/ 894508 w 1936653"/>
                      <a:gd name="connsiteY47" fmla="*/ 1355630 h 1698529"/>
                      <a:gd name="connsiteX48" fmla="*/ 857250 w 1936653"/>
                      <a:gd name="connsiteY48" fmla="*/ 1318372 h 1698529"/>
                      <a:gd name="connsiteX49" fmla="*/ 894508 w 1936653"/>
                      <a:gd name="connsiteY49" fmla="*/ 1281114 h 1698529"/>
                      <a:gd name="connsiteX50" fmla="*/ 484090 w 1936653"/>
                      <a:gd name="connsiteY50" fmla="*/ 1253381 h 1698529"/>
                      <a:gd name="connsiteX51" fmla="*/ 521348 w 1936653"/>
                      <a:gd name="connsiteY51" fmla="*/ 1290639 h 1698529"/>
                      <a:gd name="connsiteX52" fmla="*/ 484090 w 1936653"/>
                      <a:gd name="connsiteY52" fmla="*/ 1327897 h 1698529"/>
                      <a:gd name="connsiteX53" fmla="*/ 446832 w 1936653"/>
                      <a:gd name="connsiteY53" fmla="*/ 1290639 h 1698529"/>
                      <a:gd name="connsiteX54" fmla="*/ 484090 w 1936653"/>
                      <a:gd name="connsiteY54" fmla="*/ 1253381 h 1698529"/>
                      <a:gd name="connsiteX55" fmla="*/ 1156446 w 1936653"/>
                      <a:gd name="connsiteY55" fmla="*/ 1138238 h 1698529"/>
                      <a:gd name="connsiteX56" fmla="*/ 1193704 w 1936653"/>
                      <a:gd name="connsiteY56" fmla="*/ 1175496 h 1698529"/>
                      <a:gd name="connsiteX57" fmla="*/ 1156446 w 1936653"/>
                      <a:gd name="connsiteY57" fmla="*/ 1212754 h 1698529"/>
                      <a:gd name="connsiteX58" fmla="*/ 1119188 w 1936653"/>
                      <a:gd name="connsiteY58" fmla="*/ 1175496 h 1698529"/>
                      <a:gd name="connsiteX59" fmla="*/ 1156446 w 1936653"/>
                      <a:gd name="connsiteY59" fmla="*/ 1138238 h 1698529"/>
                      <a:gd name="connsiteX60" fmla="*/ 1394571 w 1936653"/>
                      <a:gd name="connsiteY60" fmla="*/ 1119188 h 1698529"/>
                      <a:gd name="connsiteX61" fmla="*/ 1431829 w 1936653"/>
                      <a:gd name="connsiteY61" fmla="*/ 1156446 h 1698529"/>
                      <a:gd name="connsiteX62" fmla="*/ 1394571 w 1936653"/>
                      <a:gd name="connsiteY62" fmla="*/ 1193704 h 1698529"/>
                      <a:gd name="connsiteX63" fmla="*/ 1357313 w 1936653"/>
                      <a:gd name="connsiteY63" fmla="*/ 1156446 h 1698529"/>
                      <a:gd name="connsiteX64" fmla="*/ 1394571 w 1936653"/>
                      <a:gd name="connsiteY64" fmla="*/ 1119188 h 1698529"/>
                      <a:gd name="connsiteX65" fmla="*/ 680196 w 1936653"/>
                      <a:gd name="connsiteY65" fmla="*/ 1109663 h 1698529"/>
                      <a:gd name="connsiteX66" fmla="*/ 717454 w 1936653"/>
                      <a:gd name="connsiteY66" fmla="*/ 1146921 h 1698529"/>
                      <a:gd name="connsiteX67" fmla="*/ 680196 w 1936653"/>
                      <a:gd name="connsiteY67" fmla="*/ 1184179 h 1698529"/>
                      <a:gd name="connsiteX68" fmla="*/ 642938 w 1936653"/>
                      <a:gd name="connsiteY68" fmla="*/ 1146921 h 1698529"/>
                      <a:gd name="connsiteX69" fmla="*/ 680196 w 1936653"/>
                      <a:gd name="connsiteY69" fmla="*/ 1109663 h 1698529"/>
                      <a:gd name="connsiteX70" fmla="*/ 265858 w 1936653"/>
                      <a:gd name="connsiteY70" fmla="*/ 1100137 h 1698529"/>
                      <a:gd name="connsiteX71" fmla="*/ 303116 w 1936653"/>
                      <a:gd name="connsiteY71" fmla="*/ 1137395 h 1698529"/>
                      <a:gd name="connsiteX72" fmla="*/ 265858 w 1936653"/>
                      <a:gd name="connsiteY72" fmla="*/ 1174653 h 1698529"/>
                      <a:gd name="connsiteX73" fmla="*/ 228600 w 1936653"/>
                      <a:gd name="connsiteY73" fmla="*/ 1137395 h 1698529"/>
                      <a:gd name="connsiteX74" fmla="*/ 265858 w 1936653"/>
                      <a:gd name="connsiteY74" fmla="*/ 1100137 h 1698529"/>
                      <a:gd name="connsiteX75" fmla="*/ 1846182 w 1936653"/>
                      <a:gd name="connsiteY75" fmla="*/ 1076325 h 1698529"/>
                      <a:gd name="connsiteX76" fmla="*/ 1883440 w 1936653"/>
                      <a:gd name="connsiteY76" fmla="*/ 1113583 h 1698529"/>
                      <a:gd name="connsiteX77" fmla="*/ 1846182 w 1936653"/>
                      <a:gd name="connsiteY77" fmla="*/ 1150841 h 1698529"/>
                      <a:gd name="connsiteX78" fmla="*/ 1808924 w 1936653"/>
                      <a:gd name="connsiteY78" fmla="*/ 1113583 h 1698529"/>
                      <a:gd name="connsiteX79" fmla="*/ 1846182 w 1936653"/>
                      <a:gd name="connsiteY79" fmla="*/ 1076325 h 1698529"/>
                      <a:gd name="connsiteX80" fmla="*/ 1604120 w 1936653"/>
                      <a:gd name="connsiteY80" fmla="*/ 1019176 h 1698529"/>
                      <a:gd name="connsiteX81" fmla="*/ 1641378 w 1936653"/>
                      <a:gd name="connsiteY81" fmla="*/ 1056434 h 1698529"/>
                      <a:gd name="connsiteX82" fmla="*/ 1604120 w 1936653"/>
                      <a:gd name="connsiteY82" fmla="*/ 1093692 h 1698529"/>
                      <a:gd name="connsiteX83" fmla="*/ 1566862 w 1936653"/>
                      <a:gd name="connsiteY83" fmla="*/ 1056434 h 1698529"/>
                      <a:gd name="connsiteX84" fmla="*/ 1604120 w 1936653"/>
                      <a:gd name="connsiteY84" fmla="*/ 1019176 h 1698529"/>
                      <a:gd name="connsiteX85" fmla="*/ 470646 w 1936653"/>
                      <a:gd name="connsiteY85" fmla="*/ 962026 h 1698529"/>
                      <a:gd name="connsiteX86" fmla="*/ 507904 w 1936653"/>
                      <a:gd name="connsiteY86" fmla="*/ 999284 h 1698529"/>
                      <a:gd name="connsiteX87" fmla="*/ 470646 w 1936653"/>
                      <a:gd name="connsiteY87" fmla="*/ 1036542 h 1698529"/>
                      <a:gd name="connsiteX88" fmla="*/ 433388 w 1936653"/>
                      <a:gd name="connsiteY88" fmla="*/ 999284 h 1698529"/>
                      <a:gd name="connsiteX89" fmla="*/ 470646 w 1936653"/>
                      <a:gd name="connsiteY89" fmla="*/ 962026 h 1698529"/>
                      <a:gd name="connsiteX90" fmla="*/ 873353 w 1936653"/>
                      <a:gd name="connsiteY90" fmla="*/ 943629 h 1698529"/>
                      <a:gd name="connsiteX91" fmla="*/ 910611 w 1936653"/>
                      <a:gd name="connsiteY91" fmla="*/ 980887 h 1698529"/>
                      <a:gd name="connsiteX92" fmla="*/ 873353 w 1936653"/>
                      <a:gd name="connsiteY92" fmla="*/ 1018145 h 1698529"/>
                      <a:gd name="connsiteX93" fmla="*/ 836095 w 1936653"/>
                      <a:gd name="connsiteY93" fmla="*/ 980887 h 1698529"/>
                      <a:gd name="connsiteX94" fmla="*/ 873353 w 1936653"/>
                      <a:gd name="connsiteY94" fmla="*/ 943629 h 1698529"/>
                      <a:gd name="connsiteX95" fmla="*/ 1129273 w 1936653"/>
                      <a:gd name="connsiteY95" fmla="*/ 912715 h 1698529"/>
                      <a:gd name="connsiteX96" fmla="*/ 1166531 w 1936653"/>
                      <a:gd name="connsiteY96" fmla="*/ 949973 h 1698529"/>
                      <a:gd name="connsiteX97" fmla="*/ 1129273 w 1936653"/>
                      <a:gd name="connsiteY97" fmla="*/ 987231 h 1698529"/>
                      <a:gd name="connsiteX98" fmla="*/ 1092015 w 1936653"/>
                      <a:gd name="connsiteY98" fmla="*/ 949973 h 1698529"/>
                      <a:gd name="connsiteX99" fmla="*/ 1129273 w 1936653"/>
                      <a:gd name="connsiteY99" fmla="*/ 912715 h 1698529"/>
                      <a:gd name="connsiteX100" fmla="*/ 1394570 w 1936653"/>
                      <a:gd name="connsiteY100" fmla="*/ 871539 h 1698529"/>
                      <a:gd name="connsiteX101" fmla="*/ 1431828 w 1936653"/>
                      <a:gd name="connsiteY101" fmla="*/ 908797 h 1698529"/>
                      <a:gd name="connsiteX102" fmla="*/ 1394570 w 1936653"/>
                      <a:gd name="connsiteY102" fmla="*/ 946055 h 1698529"/>
                      <a:gd name="connsiteX103" fmla="*/ 1357312 w 1936653"/>
                      <a:gd name="connsiteY103" fmla="*/ 908797 h 1698529"/>
                      <a:gd name="connsiteX104" fmla="*/ 1394570 w 1936653"/>
                      <a:gd name="connsiteY104" fmla="*/ 871539 h 1698529"/>
                      <a:gd name="connsiteX105" fmla="*/ 1696605 w 1936653"/>
                      <a:gd name="connsiteY105" fmla="*/ 857060 h 1698529"/>
                      <a:gd name="connsiteX106" fmla="*/ 1733863 w 1936653"/>
                      <a:gd name="connsiteY106" fmla="*/ 894318 h 1698529"/>
                      <a:gd name="connsiteX107" fmla="*/ 1696605 w 1936653"/>
                      <a:gd name="connsiteY107" fmla="*/ 931576 h 1698529"/>
                      <a:gd name="connsiteX108" fmla="*/ 1659347 w 1936653"/>
                      <a:gd name="connsiteY108" fmla="*/ 894318 h 1698529"/>
                      <a:gd name="connsiteX109" fmla="*/ 1696605 w 1936653"/>
                      <a:gd name="connsiteY109" fmla="*/ 857060 h 1698529"/>
                      <a:gd name="connsiteX110" fmla="*/ 656383 w 1936653"/>
                      <a:gd name="connsiteY110" fmla="*/ 828675 h 1698529"/>
                      <a:gd name="connsiteX111" fmla="*/ 693641 w 1936653"/>
                      <a:gd name="connsiteY111" fmla="*/ 865933 h 1698529"/>
                      <a:gd name="connsiteX112" fmla="*/ 656383 w 1936653"/>
                      <a:gd name="connsiteY112" fmla="*/ 903191 h 1698529"/>
                      <a:gd name="connsiteX113" fmla="*/ 619125 w 1936653"/>
                      <a:gd name="connsiteY113" fmla="*/ 865933 h 1698529"/>
                      <a:gd name="connsiteX114" fmla="*/ 656383 w 1936653"/>
                      <a:gd name="connsiteY114" fmla="*/ 828675 h 1698529"/>
                      <a:gd name="connsiteX115" fmla="*/ 246808 w 1936653"/>
                      <a:gd name="connsiteY115" fmla="*/ 823913 h 1698529"/>
                      <a:gd name="connsiteX116" fmla="*/ 284066 w 1936653"/>
                      <a:gd name="connsiteY116" fmla="*/ 861171 h 1698529"/>
                      <a:gd name="connsiteX117" fmla="*/ 246808 w 1936653"/>
                      <a:gd name="connsiteY117" fmla="*/ 898429 h 1698529"/>
                      <a:gd name="connsiteX118" fmla="*/ 209550 w 1936653"/>
                      <a:gd name="connsiteY118" fmla="*/ 861171 h 1698529"/>
                      <a:gd name="connsiteX119" fmla="*/ 246808 w 1936653"/>
                      <a:gd name="connsiteY119" fmla="*/ 823913 h 1698529"/>
                      <a:gd name="connsiteX120" fmla="*/ 1219761 w 1936653"/>
                      <a:gd name="connsiteY120" fmla="*/ 726977 h 1698529"/>
                      <a:gd name="connsiteX121" fmla="*/ 1257019 w 1936653"/>
                      <a:gd name="connsiteY121" fmla="*/ 764235 h 1698529"/>
                      <a:gd name="connsiteX122" fmla="*/ 1219761 w 1936653"/>
                      <a:gd name="connsiteY122" fmla="*/ 801493 h 1698529"/>
                      <a:gd name="connsiteX123" fmla="*/ 1182503 w 1936653"/>
                      <a:gd name="connsiteY123" fmla="*/ 764235 h 1698529"/>
                      <a:gd name="connsiteX124" fmla="*/ 1219761 w 1936653"/>
                      <a:gd name="connsiteY124" fmla="*/ 726977 h 1698529"/>
                      <a:gd name="connsiteX125" fmla="*/ 1899395 w 1936653"/>
                      <a:gd name="connsiteY125" fmla="*/ 714377 h 1698529"/>
                      <a:gd name="connsiteX126" fmla="*/ 1936653 w 1936653"/>
                      <a:gd name="connsiteY126" fmla="*/ 751635 h 1698529"/>
                      <a:gd name="connsiteX127" fmla="*/ 1899395 w 1936653"/>
                      <a:gd name="connsiteY127" fmla="*/ 788893 h 1698529"/>
                      <a:gd name="connsiteX128" fmla="*/ 1862137 w 1936653"/>
                      <a:gd name="connsiteY128" fmla="*/ 751635 h 1698529"/>
                      <a:gd name="connsiteX129" fmla="*/ 1899395 w 1936653"/>
                      <a:gd name="connsiteY129" fmla="*/ 714377 h 1698529"/>
                      <a:gd name="connsiteX130" fmla="*/ 1523158 w 1936653"/>
                      <a:gd name="connsiteY130" fmla="*/ 695326 h 1698529"/>
                      <a:gd name="connsiteX131" fmla="*/ 1560416 w 1936653"/>
                      <a:gd name="connsiteY131" fmla="*/ 732584 h 1698529"/>
                      <a:gd name="connsiteX132" fmla="*/ 1523158 w 1936653"/>
                      <a:gd name="connsiteY132" fmla="*/ 769842 h 1698529"/>
                      <a:gd name="connsiteX133" fmla="*/ 1485900 w 1936653"/>
                      <a:gd name="connsiteY133" fmla="*/ 732584 h 1698529"/>
                      <a:gd name="connsiteX134" fmla="*/ 1523158 w 1936653"/>
                      <a:gd name="connsiteY134" fmla="*/ 695326 h 1698529"/>
                      <a:gd name="connsiteX135" fmla="*/ 446833 w 1936653"/>
                      <a:gd name="connsiteY135" fmla="*/ 681038 h 1698529"/>
                      <a:gd name="connsiteX136" fmla="*/ 484091 w 1936653"/>
                      <a:gd name="connsiteY136" fmla="*/ 718296 h 1698529"/>
                      <a:gd name="connsiteX137" fmla="*/ 446833 w 1936653"/>
                      <a:gd name="connsiteY137" fmla="*/ 755554 h 1698529"/>
                      <a:gd name="connsiteX138" fmla="*/ 409575 w 1936653"/>
                      <a:gd name="connsiteY138" fmla="*/ 718296 h 1698529"/>
                      <a:gd name="connsiteX139" fmla="*/ 446833 w 1936653"/>
                      <a:gd name="connsiteY139" fmla="*/ 681038 h 1698529"/>
                      <a:gd name="connsiteX140" fmla="*/ 970708 w 1936653"/>
                      <a:gd name="connsiteY140" fmla="*/ 676276 h 1698529"/>
                      <a:gd name="connsiteX141" fmla="*/ 1007966 w 1936653"/>
                      <a:gd name="connsiteY141" fmla="*/ 713534 h 1698529"/>
                      <a:gd name="connsiteX142" fmla="*/ 970708 w 1936653"/>
                      <a:gd name="connsiteY142" fmla="*/ 750792 h 1698529"/>
                      <a:gd name="connsiteX143" fmla="*/ 933450 w 1936653"/>
                      <a:gd name="connsiteY143" fmla="*/ 713534 h 1698529"/>
                      <a:gd name="connsiteX144" fmla="*/ 970708 w 1936653"/>
                      <a:gd name="connsiteY144" fmla="*/ 676276 h 1698529"/>
                      <a:gd name="connsiteX145" fmla="*/ 37258 w 1936653"/>
                      <a:gd name="connsiteY145" fmla="*/ 676276 h 1698529"/>
                      <a:gd name="connsiteX146" fmla="*/ 74516 w 1936653"/>
                      <a:gd name="connsiteY146" fmla="*/ 713534 h 1698529"/>
                      <a:gd name="connsiteX147" fmla="*/ 37258 w 1936653"/>
                      <a:gd name="connsiteY147" fmla="*/ 750792 h 1698529"/>
                      <a:gd name="connsiteX148" fmla="*/ 0 w 1936653"/>
                      <a:gd name="connsiteY148" fmla="*/ 713534 h 1698529"/>
                      <a:gd name="connsiteX149" fmla="*/ 37258 w 1936653"/>
                      <a:gd name="connsiteY149" fmla="*/ 676276 h 1698529"/>
                      <a:gd name="connsiteX150" fmla="*/ 656383 w 1936653"/>
                      <a:gd name="connsiteY150" fmla="*/ 652462 h 1698529"/>
                      <a:gd name="connsiteX151" fmla="*/ 693641 w 1936653"/>
                      <a:gd name="connsiteY151" fmla="*/ 689720 h 1698529"/>
                      <a:gd name="connsiteX152" fmla="*/ 656383 w 1936653"/>
                      <a:gd name="connsiteY152" fmla="*/ 726978 h 1698529"/>
                      <a:gd name="connsiteX153" fmla="*/ 619125 w 1936653"/>
                      <a:gd name="connsiteY153" fmla="*/ 689720 h 1698529"/>
                      <a:gd name="connsiteX154" fmla="*/ 656383 w 1936653"/>
                      <a:gd name="connsiteY154" fmla="*/ 652462 h 1698529"/>
                      <a:gd name="connsiteX155" fmla="*/ 1313608 w 1936653"/>
                      <a:gd name="connsiteY155" fmla="*/ 547689 h 1698529"/>
                      <a:gd name="connsiteX156" fmla="*/ 1350866 w 1936653"/>
                      <a:gd name="connsiteY156" fmla="*/ 584947 h 1698529"/>
                      <a:gd name="connsiteX157" fmla="*/ 1313608 w 1936653"/>
                      <a:gd name="connsiteY157" fmla="*/ 622205 h 1698529"/>
                      <a:gd name="connsiteX158" fmla="*/ 1276350 w 1936653"/>
                      <a:gd name="connsiteY158" fmla="*/ 584947 h 1698529"/>
                      <a:gd name="connsiteX159" fmla="*/ 1313608 w 1936653"/>
                      <a:gd name="connsiteY159" fmla="*/ 547689 h 1698529"/>
                      <a:gd name="connsiteX160" fmla="*/ 1728991 w 1936653"/>
                      <a:gd name="connsiteY160" fmla="*/ 503139 h 1698529"/>
                      <a:gd name="connsiteX161" fmla="*/ 1766249 w 1936653"/>
                      <a:gd name="connsiteY161" fmla="*/ 540397 h 1698529"/>
                      <a:gd name="connsiteX162" fmla="*/ 1728991 w 1936653"/>
                      <a:gd name="connsiteY162" fmla="*/ 577655 h 1698529"/>
                      <a:gd name="connsiteX163" fmla="*/ 1691733 w 1936653"/>
                      <a:gd name="connsiteY163" fmla="*/ 540397 h 1698529"/>
                      <a:gd name="connsiteX164" fmla="*/ 1728991 w 1936653"/>
                      <a:gd name="connsiteY164" fmla="*/ 503139 h 1698529"/>
                      <a:gd name="connsiteX165" fmla="*/ 723058 w 1936653"/>
                      <a:gd name="connsiteY165" fmla="*/ 476250 h 1698529"/>
                      <a:gd name="connsiteX166" fmla="*/ 760316 w 1936653"/>
                      <a:gd name="connsiteY166" fmla="*/ 513508 h 1698529"/>
                      <a:gd name="connsiteX167" fmla="*/ 723058 w 1936653"/>
                      <a:gd name="connsiteY167" fmla="*/ 550766 h 1698529"/>
                      <a:gd name="connsiteX168" fmla="*/ 685800 w 1936653"/>
                      <a:gd name="connsiteY168" fmla="*/ 513508 h 1698529"/>
                      <a:gd name="connsiteX169" fmla="*/ 723058 w 1936653"/>
                      <a:gd name="connsiteY169" fmla="*/ 476250 h 1698529"/>
                      <a:gd name="connsiteX170" fmla="*/ 251570 w 1936653"/>
                      <a:gd name="connsiteY170" fmla="*/ 461962 h 1698529"/>
                      <a:gd name="connsiteX171" fmla="*/ 288828 w 1936653"/>
                      <a:gd name="connsiteY171" fmla="*/ 499220 h 1698529"/>
                      <a:gd name="connsiteX172" fmla="*/ 251570 w 1936653"/>
                      <a:gd name="connsiteY172" fmla="*/ 536478 h 1698529"/>
                      <a:gd name="connsiteX173" fmla="*/ 214312 w 1936653"/>
                      <a:gd name="connsiteY173" fmla="*/ 499220 h 1698529"/>
                      <a:gd name="connsiteX174" fmla="*/ 251570 w 1936653"/>
                      <a:gd name="connsiteY174" fmla="*/ 461962 h 1698529"/>
                      <a:gd name="connsiteX175" fmla="*/ 1522332 w 1936653"/>
                      <a:gd name="connsiteY175" fmla="*/ 404813 h 1698529"/>
                      <a:gd name="connsiteX176" fmla="*/ 1559590 w 1936653"/>
                      <a:gd name="connsiteY176" fmla="*/ 442071 h 1698529"/>
                      <a:gd name="connsiteX177" fmla="*/ 1522332 w 1936653"/>
                      <a:gd name="connsiteY177" fmla="*/ 479329 h 1698529"/>
                      <a:gd name="connsiteX178" fmla="*/ 1485074 w 1936653"/>
                      <a:gd name="connsiteY178" fmla="*/ 442071 h 1698529"/>
                      <a:gd name="connsiteX179" fmla="*/ 1522332 w 1936653"/>
                      <a:gd name="connsiteY179" fmla="*/ 404813 h 1698529"/>
                      <a:gd name="connsiteX180" fmla="*/ 1080245 w 1936653"/>
                      <a:gd name="connsiteY180" fmla="*/ 395288 h 1698529"/>
                      <a:gd name="connsiteX181" fmla="*/ 1117503 w 1936653"/>
                      <a:gd name="connsiteY181" fmla="*/ 432546 h 1698529"/>
                      <a:gd name="connsiteX182" fmla="*/ 1080245 w 1936653"/>
                      <a:gd name="connsiteY182" fmla="*/ 469804 h 1698529"/>
                      <a:gd name="connsiteX183" fmla="*/ 1042987 w 1936653"/>
                      <a:gd name="connsiteY183" fmla="*/ 432546 h 1698529"/>
                      <a:gd name="connsiteX184" fmla="*/ 1080245 w 1936653"/>
                      <a:gd name="connsiteY184" fmla="*/ 395288 h 1698529"/>
                      <a:gd name="connsiteX185" fmla="*/ 513508 w 1936653"/>
                      <a:gd name="connsiteY185" fmla="*/ 328613 h 1698529"/>
                      <a:gd name="connsiteX186" fmla="*/ 550766 w 1936653"/>
                      <a:gd name="connsiteY186" fmla="*/ 365871 h 1698529"/>
                      <a:gd name="connsiteX187" fmla="*/ 513508 w 1936653"/>
                      <a:gd name="connsiteY187" fmla="*/ 403129 h 1698529"/>
                      <a:gd name="connsiteX188" fmla="*/ 476250 w 1936653"/>
                      <a:gd name="connsiteY188" fmla="*/ 365871 h 1698529"/>
                      <a:gd name="connsiteX189" fmla="*/ 513508 w 1936653"/>
                      <a:gd name="connsiteY189" fmla="*/ 328613 h 1698529"/>
                      <a:gd name="connsiteX190" fmla="*/ 870695 w 1936653"/>
                      <a:gd name="connsiteY190" fmla="*/ 247651 h 1698529"/>
                      <a:gd name="connsiteX191" fmla="*/ 907953 w 1936653"/>
                      <a:gd name="connsiteY191" fmla="*/ 284909 h 1698529"/>
                      <a:gd name="connsiteX192" fmla="*/ 870695 w 1936653"/>
                      <a:gd name="connsiteY192" fmla="*/ 322167 h 1698529"/>
                      <a:gd name="connsiteX193" fmla="*/ 833437 w 1936653"/>
                      <a:gd name="connsiteY193" fmla="*/ 284909 h 1698529"/>
                      <a:gd name="connsiteX194" fmla="*/ 870695 w 1936653"/>
                      <a:gd name="connsiteY194" fmla="*/ 247651 h 1698529"/>
                      <a:gd name="connsiteX195" fmla="*/ 1251695 w 1936653"/>
                      <a:gd name="connsiteY195" fmla="*/ 185739 h 1698529"/>
                      <a:gd name="connsiteX196" fmla="*/ 1288953 w 1936653"/>
                      <a:gd name="connsiteY196" fmla="*/ 222997 h 1698529"/>
                      <a:gd name="connsiteX197" fmla="*/ 1251695 w 1936653"/>
                      <a:gd name="connsiteY197" fmla="*/ 260255 h 1698529"/>
                      <a:gd name="connsiteX198" fmla="*/ 1214437 w 1936653"/>
                      <a:gd name="connsiteY198" fmla="*/ 222997 h 1698529"/>
                      <a:gd name="connsiteX199" fmla="*/ 1251695 w 1936653"/>
                      <a:gd name="connsiteY199" fmla="*/ 185739 h 1698529"/>
                      <a:gd name="connsiteX200" fmla="*/ 284908 w 1936653"/>
                      <a:gd name="connsiteY200" fmla="*/ 180975 h 1698529"/>
                      <a:gd name="connsiteX201" fmla="*/ 322166 w 1936653"/>
                      <a:gd name="connsiteY201" fmla="*/ 218233 h 1698529"/>
                      <a:gd name="connsiteX202" fmla="*/ 284908 w 1936653"/>
                      <a:gd name="connsiteY202" fmla="*/ 255491 h 1698529"/>
                      <a:gd name="connsiteX203" fmla="*/ 247650 w 1936653"/>
                      <a:gd name="connsiteY203" fmla="*/ 218233 h 1698529"/>
                      <a:gd name="connsiteX204" fmla="*/ 284908 w 1936653"/>
                      <a:gd name="connsiteY204" fmla="*/ 180975 h 1698529"/>
                      <a:gd name="connsiteX205" fmla="*/ 1546144 w 1936653"/>
                      <a:gd name="connsiteY205" fmla="*/ 119063 h 1698529"/>
                      <a:gd name="connsiteX206" fmla="*/ 1583402 w 1936653"/>
                      <a:gd name="connsiteY206" fmla="*/ 156321 h 1698529"/>
                      <a:gd name="connsiteX207" fmla="*/ 1546144 w 1936653"/>
                      <a:gd name="connsiteY207" fmla="*/ 193579 h 1698529"/>
                      <a:gd name="connsiteX208" fmla="*/ 1508886 w 1936653"/>
                      <a:gd name="connsiteY208" fmla="*/ 156321 h 1698529"/>
                      <a:gd name="connsiteX209" fmla="*/ 1546144 w 1936653"/>
                      <a:gd name="connsiteY209" fmla="*/ 119063 h 1698529"/>
                      <a:gd name="connsiteX210" fmla="*/ 651621 w 1936653"/>
                      <a:gd name="connsiteY210" fmla="*/ 85725 h 1698529"/>
                      <a:gd name="connsiteX211" fmla="*/ 688879 w 1936653"/>
                      <a:gd name="connsiteY211" fmla="*/ 122983 h 1698529"/>
                      <a:gd name="connsiteX212" fmla="*/ 651621 w 1936653"/>
                      <a:gd name="connsiteY212" fmla="*/ 160241 h 1698529"/>
                      <a:gd name="connsiteX213" fmla="*/ 614363 w 1936653"/>
                      <a:gd name="connsiteY213" fmla="*/ 122983 h 1698529"/>
                      <a:gd name="connsiteX214" fmla="*/ 651621 w 1936653"/>
                      <a:gd name="connsiteY214" fmla="*/ 85725 h 1698529"/>
                      <a:gd name="connsiteX215" fmla="*/ 1013571 w 1936653"/>
                      <a:gd name="connsiteY215" fmla="*/ 0 h 1698529"/>
                      <a:gd name="connsiteX216" fmla="*/ 1050829 w 1936653"/>
                      <a:gd name="connsiteY216" fmla="*/ 37258 h 1698529"/>
                      <a:gd name="connsiteX217" fmla="*/ 1013571 w 1936653"/>
                      <a:gd name="connsiteY217" fmla="*/ 74516 h 1698529"/>
                      <a:gd name="connsiteX218" fmla="*/ 976313 w 1936653"/>
                      <a:gd name="connsiteY218" fmla="*/ 37258 h 1698529"/>
                      <a:gd name="connsiteX219" fmla="*/ 1013571 w 1936653"/>
                      <a:gd name="connsiteY219" fmla="*/ 0 h 169852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  <a:cxn ang="0">
                        <a:pos x="connsiteX95" y="connsiteY95"/>
                      </a:cxn>
                      <a:cxn ang="0">
                        <a:pos x="connsiteX96" y="connsiteY96"/>
                      </a:cxn>
                      <a:cxn ang="0">
                        <a:pos x="connsiteX97" y="connsiteY97"/>
                      </a:cxn>
                      <a:cxn ang="0">
                        <a:pos x="connsiteX98" y="connsiteY98"/>
                      </a:cxn>
                      <a:cxn ang="0">
                        <a:pos x="connsiteX99" y="connsiteY99"/>
                      </a:cxn>
                      <a:cxn ang="0">
                        <a:pos x="connsiteX100" y="connsiteY100"/>
                      </a:cxn>
                      <a:cxn ang="0">
                        <a:pos x="connsiteX101" y="connsiteY101"/>
                      </a:cxn>
                      <a:cxn ang="0">
                        <a:pos x="connsiteX102" y="connsiteY102"/>
                      </a:cxn>
                      <a:cxn ang="0">
                        <a:pos x="connsiteX103" y="connsiteY103"/>
                      </a:cxn>
                      <a:cxn ang="0">
                        <a:pos x="connsiteX104" y="connsiteY104"/>
                      </a:cxn>
                      <a:cxn ang="0">
                        <a:pos x="connsiteX105" y="connsiteY105"/>
                      </a:cxn>
                      <a:cxn ang="0">
                        <a:pos x="connsiteX106" y="connsiteY106"/>
                      </a:cxn>
                      <a:cxn ang="0">
                        <a:pos x="connsiteX107" y="connsiteY107"/>
                      </a:cxn>
                      <a:cxn ang="0">
                        <a:pos x="connsiteX108" y="connsiteY108"/>
                      </a:cxn>
                      <a:cxn ang="0">
                        <a:pos x="connsiteX109" y="connsiteY109"/>
                      </a:cxn>
                      <a:cxn ang="0">
                        <a:pos x="connsiteX110" y="connsiteY110"/>
                      </a:cxn>
                      <a:cxn ang="0">
                        <a:pos x="connsiteX111" y="connsiteY111"/>
                      </a:cxn>
                      <a:cxn ang="0">
                        <a:pos x="connsiteX112" y="connsiteY112"/>
                      </a:cxn>
                      <a:cxn ang="0">
                        <a:pos x="connsiteX113" y="connsiteY113"/>
                      </a:cxn>
                      <a:cxn ang="0">
                        <a:pos x="connsiteX114" y="connsiteY114"/>
                      </a:cxn>
                      <a:cxn ang="0">
                        <a:pos x="connsiteX115" y="connsiteY115"/>
                      </a:cxn>
                      <a:cxn ang="0">
                        <a:pos x="connsiteX116" y="connsiteY116"/>
                      </a:cxn>
                      <a:cxn ang="0">
                        <a:pos x="connsiteX117" y="connsiteY117"/>
                      </a:cxn>
                      <a:cxn ang="0">
                        <a:pos x="connsiteX118" y="connsiteY118"/>
                      </a:cxn>
                      <a:cxn ang="0">
                        <a:pos x="connsiteX119" y="connsiteY119"/>
                      </a:cxn>
                      <a:cxn ang="0">
                        <a:pos x="connsiteX120" y="connsiteY120"/>
                      </a:cxn>
                      <a:cxn ang="0">
                        <a:pos x="connsiteX121" y="connsiteY121"/>
                      </a:cxn>
                      <a:cxn ang="0">
                        <a:pos x="connsiteX122" y="connsiteY122"/>
                      </a:cxn>
                      <a:cxn ang="0">
                        <a:pos x="connsiteX123" y="connsiteY123"/>
                      </a:cxn>
                      <a:cxn ang="0">
                        <a:pos x="connsiteX124" y="connsiteY124"/>
                      </a:cxn>
                      <a:cxn ang="0">
                        <a:pos x="connsiteX125" y="connsiteY125"/>
                      </a:cxn>
                      <a:cxn ang="0">
                        <a:pos x="connsiteX126" y="connsiteY126"/>
                      </a:cxn>
                      <a:cxn ang="0">
                        <a:pos x="connsiteX127" y="connsiteY127"/>
                      </a:cxn>
                      <a:cxn ang="0">
                        <a:pos x="connsiteX128" y="connsiteY128"/>
                      </a:cxn>
                      <a:cxn ang="0">
                        <a:pos x="connsiteX129" y="connsiteY129"/>
                      </a:cxn>
                      <a:cxn ang="0">
                        <a:pos x="connsiteX130" y="connsiteY130"/>
                      </a:cxn>
                      <a:cxn ang="0">
                        <a:pos x="connsiteX131" y="connsiteY131"/>
                      </a:cxn>
                      <a:cxn ang="0">
                        <a:pos x="connsiteX132" y="connsiteY132"/>
                      </a:cxn>
                      <a:cxn ang="0">
                        <a:pos x="connsiteX133" y="connsiteY133"/>
                      </a:cxn>
                      <a:cxn ang="0">
                        <a:pos x="connsiteX134" y="connsiteY134"/>
                      </a:cxn>
                      <a:cxn ang="0">
                        <a:pos x="connsiteX135" y="connsiteY135"/>
                      </a:cxn>
                      <a:cxn ang="0">
                        <a:pos x="connsiteX136" y="connsiteY136"/>
                      </a:cxn>
                      <a:cxn ang="0">
                        <a:pos x="connsiteX137" y="connsiteY137"/>
                      </a:cxn>
                      <a:cxn ang="0">
                        <a:pos x="connsiteX138" y="connsiteY138"/>
                      </a:cxn>
                      <a:cxn ang="0">
                        <a:pos x="connsiteX139" y="connsiteY139"/>
                      </a:cxn>
                      <a:cxn ang="0">
                        <a:pos x="connsiteX140" y="connsiteY140"/>
                      </a:cxn>
                      <a:cxn ang="0">
                        <a:pos x="connsiteX141" y="connsiteY141"/>
                      </a:cxn>
                      <a:cxn ang="0">
                        <a:pos x="connsiteX142" y="connsiteY142"/>
                      </a:cxn>
                      <a:cxn ang="0">
                        <a:pos x="connsiteX143" y="connsiteY143"/>
                      </a:cxn>
                      <a:cxn ang="0">
                        <a:pos x="connsiteX144" y="connsiteY144"/>
                      </a:cxn>
                      <a:cxn ang="0">
                        <a:pos x="connsiteX145" y="connsiteY145"/>
                      </a:cxn>
                      <a:cxn ang="0">
                        <a:pos x="connsiteX146" y="connsiteY146"/>
                      </a:cxn>
                      <a:cxn ang="0">
                        <a:pos x="connsiteX147" y="connsiteY147"/>
                      </a:cxn>
                      <a:cxn ang="0">
                        <a:pos x="connsiteX148" y="connsiteY148"/>
                      </a:cxn>
                      <a:cxn ang="0">
                        <a:pos x="connsiteX149" y="connsiteY149"/>
                      </a:cxn>
                      <a:cxn ang="0">
                        <a:pos x="connsiteX150" y="connsiteY150"/>
                      </a:cxn>
                      <a:cxn ang="0">
                        <a:pos x="connsiteX151" y="connsiteY151"/>
                      </a:cxn>
                      <a:cxn ang="0">
                        <a:pos x="connsiteX152" y="connsiteY152"/>
                      </a:cxn>
                      <a:cxn ang="0">
                        <a:pos x="connsiteX153" y="connsiteY153"/>
                      </a:cxn>
                      <a:cxn ang="0">
                        <a:pos x="connsiteX154" y="connsiteY154"/>
                      </a:cxn>
                      <a:cxn ang="0">
                        <a:pos x="connsiteX155" y="connsiteY155"/>
                      </a:cxn>
                      <a:cxn ang="0">
                        <a:pos x="connsiteX156" y="connsiteY156"/>
                      </a:cxn>
                      <a:cxn ang="0">
                        <a:pos x="connsiteX157" y="connsiteY157"/>
                      </a:cxn>
                      <a:cxn ang="0">
                        <a:pos x="connsiteX158" y="connsiteY158"/>
                      </a:cxn>
                      <a:cxn ang="0">
                        <a:pos x="connsiteX159" y="connsiteY159"/>
                      </a:cxn>
                      <a:cxn ang="0">
                        <a:pos x="connsiteX160" y="connsiteY160"/>
                      </a:cxn>
                      <a:cxn ang="0">
                        <a:pos x="connsiteX161" y="connsiteY161"/>
                      </a:cxn>
                      <a:cxn ang="0">
                        <a:pos x="connsiteX162" y="connsiteY162"/>
                      </a:cxn>
                      <a:cxn ang="0">
                        <a:pos x="connsiteX163" y="connsiteY163"/>
                      </a:cxn>
                      <a:cxn ang="0">
                        <a:pos x="connsiteX164" y="connsiteY164"/>
                      </a:cxn>
                      <a:cxn ang="0">
                        <a:pos x="connsiteX165" y="connsiteY165"/>
                      </a:cxn>
                      <a:cxn ang="0">
                        <a:pos x="connsiteX166" y="connsiteY166"/>
                      </a:cxn>
                      <a:cxn ang="0">
                        <a:pos x="connsiteX167" y="connsiteY167"/>
                      </a:cxn>
                      <a:cxn ang="0">
                        <a:pos x="connsiteX168" y="connsiteY168"/>
                      </a:cxn>
                      <a:cxn ang="0">
                        <a:pos x="connsiteX169" y="connsiteY169"/>
                      </a:cxn>
                      <a:cxn ang="0">
                        <a:pos x="connsiteX170" y="connsiteY170"/>
                      </a:cxn>
                      <a:cxn ang="0">
                        <a:pos x="connsiteX171" y="connsiteY171"/>
                      </a:cxn>
                      <a:cxn ang="0">
                        <a:pos x="connsiteX172" y="connsiteY172"/>
                      </a:cxn>
                      <a:cxn ang="0">
                        <a:pos x="connsiteX173" y="connsiteY173"/>
                      </a:cxn>
                      <a:cxn ang="0">
                        <a:pos x="connsiteX174" y="connsiteY174"/>
                      </a:cxn>
                      <a:cxn ang="0">
                        <a:pos x="connsiteX175" y="connsiteY175"/>
                      </a:cxn>
                      <a:cxn ang="0">
                        <a:pos x="connsiteX176" y="connsiteY176"/>
                      </a:cxn>
                      <a:cxn ang="0">
                        <a:pos x="connsiteX177" y="connsiteY177"/>
                      </a:cxn>
                      <a:cxn ang="0">
                        <a:pos x="connsiteX178" y="connsiteY178"/>
                      </a:cxn>
                      <a:cxn ang="0">
                        <a:pos x="connsiteX179" y="connsiteY179"/>
                      </a:cxn>
                      <a:cxn ang="0">
                        <a:pos x="connsiteX180" y="connsiteY180"/>
                      </a:cxn>
                      <a:cxn ang="0">
                        <a:pos x="connsiteX181" y="connsiteY181"/>
                      </a:cxn>
                      <a:cxn ang="0">
                        <a:pos x="connsiteX182" y="connsiteY182"/>
                      </a:cxn>
                      <a:cxn ang="0">
                        <a:pos x="connsiteX183" y="connsiteY183"/>
                      </a:cxn>
                      <a:cxn ang="0">
                        <a:pos x="connsiteX184" y="connsiteY184"/>
                      </a:cxn>
                      <a:cxn ang="0">
                        <a:pos x="connsiteX185" y="connsiteY185"/>
                      </a:cxn>
                      <a:cxn ang="0">
                        <a:pos x="connsiteX186" y="connsiteY186"/>
                      </a:cxn>
                      <a:cxn ang="0">
                        <a:pos x="connsiteX187" y="connsiteY187"/>
                      </a:cxn>
                      <a:cxn ang="0">
                        <a:pos x="connsiteX188" y="connsiteY188"/>
                      </a:cxn>
                      <a:cxn ang="0">
                        <a:pos x="connsiteX189" y="connsiteY189"/>
                      </a:cxn>
                      <a:cxn ang="0">
                        <a:pos x="connsiteX190" y="connsiteY190"/>
                      </a:cxn>
                      <a:cxn ang="0">
                        <a:pos x="connsiteX191" y="connsiteY191"/>
                      </a:cxn>
                      <a:cxn ang="0">
                        <a:pos x="connsiteX192" y="connsiteY192"/>
                      </a:cxn>
                      <a:cxn ang="0">
                        <a:pos x="connsiteX193" y="connsiteY193"/>
                      </a:cxn>
                      <a:cxn ang="0">
                        <a:pos x="connsiteX194" y="connsiteY194"/>
                      </a:cxn>
                      <a:cxn ang="0">
                        <a:pos x="connsiteX195" y="connsiteY195"/>
                      </a:cxn>
                      <a:cxn ang="0">
                        <a:pos x="connsiteX196" y="connsiteY196"/>
                      </a:cxn>
                      <a:cxn ang="0">
                        <a:pos x="connsiteX197" y="connsiteY197"/>
                      </a:cxn>
                      <a:cxn ang="0">
                        <a:pos x="connsiteX198" y="connsiteY198"/>
                      </a:cxn>
                      <a:cxn ang="0">
                        <a:pos x="connsiteX199" y="connsiteY199"/>
                      </a:cxn>
                      <a:cxn ang="0">
                        <a:pos x="connsiteX200" y="connsiteY200"/>
                      </a:cxn>
                      <a:cxn ang="0">
                        <a:pos x="connsiteX201" y="connsiteY201"/>
                      </a:cxn>
                      <a:cxn ang="0">
                        <a:pos x="connsiteX202" y="connsiteY202"/>
                      </a:cxn>
                      <a:cxn ang="0">
                        <a:pos x="connsiteX203" y="connsiteY203"/>
                      </a:cxn>
                      <a:cxn ang="0">
                        <a:pos x="connsiteX204" y="connsiteY204"/>
                      </a:cxn>
                      <a:cxn ang="0">
                        <a:pos x="connsiteX205" y="connsiteY205"/>
                      </a:cxn>
                      <a:cxn ang="0">
                        <a:pos x="connsiteX206" y="connsiteY206"/>
                      </a:cxn>
                      <a:cxn ang="0">
                        <a:pos x="connsiteX207" y="connsiteY207"/>
                      </a:cxn>
                      <a:cxn ang="0">
                        <a:pos x="connsiteX208" y="connsiteY208"/>
                      </a:cxn>
                      <a:cxn ang="0">
                        <a:pos x="connsiteX209" y="connsiteY209"/>
                      </a:cxn>
                      <a:cxn ang="0">
                        <a:pos x="connsiteX210" y="connsiteY210"/>
                      </a:cxn>
                      <a:cxn ang="0">
                        <a:pos x="connsiteX211" y="connsiteY211"/>
                      </a:cxn>
                      <a:cxn ang="0">
                        <a:pos x="connsiteX212" y="connsiteY212"/>
                      </a:cxn>
                      <a:cxn ang="0">
                        <a:pos x="connsiteX213" y="connsiteY213"/>
                      </a:cxn>
                      <a:cxn ang="0">
                        <a:pos x="connsiteX214" y="connsiteY214"/>
                      </a:cxn>
                      <a:cxn ang="0">
                        <a:pos x="connsiteX215" y="connsiteY215"/>
                      </a:cxn>
                      <a:cxn ang="0">
                        <a:pos x="connsiteX216" y="connsiteY216"/>
                      </a:cxn>
                      <a:cxn ang="0">
                        <a:pos x="connsiteX217" y="connsiteY217"/>
                      </a:cxn>
                      <a:cxn ang="0">
                        <a:pos x="connsiteX218" y="connsiteY218"/>
                      </a:cxn>
                      <a:cxn ang="0">
                        <a:pos x="connsiteX219" y="connsiteY219"/>
                      </a:cxn>
                    </a:cxnLst>
                    <a:rect l="l" t="t" r="r" b="b"/>
                    <a:pathLst>
                      <a:path w="1936653" h="1698529">
                        <a:moveTo>
                          <a:pt x="1198482" y="1624013"/>
                        </a:moveTo>
                        <a:cubicBezTo>
                          <a:pt x="1219059" y="1624013"/>
                          <a:pt x="1235740" y="1640694"/>
                          <a:pt x="1235740" y="1661271"/>
                        </a:cubicBezTo>
                        <a:cubicBezTo>
                          <a:pt x="1235740" y="1681848"/>
                          <a:pt x="1219059" y="1698529"/>
                          <a:pt x="1198482" y="1698529"/>
                        </a:cubicBezTo>
                        <a:cubicBezTo>
                          <a:pt x="1177905" y="1698529"/>
                          <a:pt x="1161224" y="1681848"/>
                          <a:pt x="1161224" y="1661271"/>
                        </a:cubicBezTo>
                        <a:cubicBezTo>
                          <a:pt x="1161224" y="1640694"/>
                          <a:pt x="1177905" y="1624013"/>
                          <a:pt x="1198482" y="1624013"/>
                        </a:cubicBezTo>
                        <a:close/>
                        <a:moveTo>
                          <a:pt x="888920" y="1585913"/>
                        </a:moveTo>
                        <a:cubicBezTo>
                          <a:pt x="909497" y="1585913"/>
                          <a:pt x="926178" y="1602594"/>
                          <a:pt x="926178" y="1623171"/>
                        </a:cubicBezTo>
                        <a:cubicBezTo>
                          <a:pt x="926178" y="1643748"/>
                          <a:pt x="909497" y="1660429"/>
                          <a:pt x="888920" y="1660429"/>
                        </a:cubicBezTo>
                        <a:cubicBezTo>
                          <a:pt x="868343" y="1660429"/>
                          <a:pt x="851662" y="1643748"/>
                          <a:pt x="851662" y="1623171"/>
                        </a:cubicBezTo>
                        <a:cubicBezTo>
                          <a:pt x="851662" y="1602594"/>
                          <a:pt x="868343" y="1585913"/>
                          <a:pt x="888920" y="1585913"/>
                        </a:cubicBezTo>
                        <a:close/>
                        <a:moveTo>
                          <a:pt x="1560432" y="1543050"/>
                        </a:moveTo>
                        <a:cubicBezTo>
                          <a:pt x="1581009" y="1543050"/>
                          <a:pt x="1597690" y="1559731"/>
                          <a:pt x="1597690" y="1580308"/>
                        </a:cubicBezTo>
                        <a:cubicBezTo>
                          <a:pt x="1597690" y="1600885"/>
                          <a:pt x="1581009" y="1617566"/>
                          <a:pt x="1560432" y="1617566"/>
                        </a:cubicBezTo>
                        <a:cubicBezTo>
                          <a:pt x="1539855" y="1617566"/>
                          <a:pt x="1523174" y="1600885"/>
                          <a:pt x="1523174" y="1580308"/>
                        </a:cubicBezTo>
                        <a:cubicBezTo>
                          <a:pt x="1523174" y="1559731"/>
                          <a:pt x="1539855" y="1543050"/>
                          <a:pt x="1560432" y="1543050"/>
                        </a:cubicBezTo>
                        <a:close/>
                        <a:moveTo>
                          <a:pt x="436482" y="1519238"/>
                        </a:moveTo>
                        <a:cubicBezTo>
                          <a:pt x="457059" y="1519238"/>
                          <a:pt x="473740" y="1535919"/>
                          <a:pt x="473740" y="1556496"/>
                        </a:cubicBezTo>
                        <a:cubicBezTo>
                          <a:pt x="473740" y="1577073"/>
                          <a:pt x="457059" y="1593754"/>
                          <a:pt x="436482" y="1593754"/>
                        </a:cubicBezTo>
                        <a:cubicBezTo>
                          <a:pt x="415905" y="1593754"/>
                          <a:pt x="399224" y="1577073"/>
                          <a:pt x="399224" y="1556496"/>
                        </a:cubicBezTo>
                        <a:cubicBezTo>
                          <a:pt x="399224" y="1535919"/>
                          <a:pt x="415905" y="1519238"/>
                          <a:pt x="436482" y="1519238"/>
                        </a:cubicBezTo>
                        <a:close/>
                        <a:moveTo>
                          <a:pt x="665908" y="1471614"/>
                        </a:moveTo>
                        <a:cubicBezTo>
                          <a:pt x="686485" y="1471614"/>
                          <a:pt x="703166" y="1488295"/>
                          <a:pt x="703166" y="1508872"/>
                        </a:cubicBezTo>
                        <a:cubicBezTo>
                          <a:pt x="703166" y="1529449"/>
                          <a:pt x="686485" y="1546130"/>
                          <a:pt x="665908" y="1546130"/>
                        </a:cubicBezTo>
                        <a:cubicBezTo>
                          <a:pt x="645331" y="1546130"/>
                          <a:pt x="628650" y="1529449"/>
                          <a:pt x="628650" y="1508872"/>
                        </a:cubicBezTo>
                        <a:cubicBezTo>
                          <a:pt x="628650" y="1488295"/>
                          <a:pt x="645331" y="1471614"/>
                          <a:pt x="665908" y="1471614"/>
                        </a:cubicBezTo>
                        <a:close/>
                        <a:moveTo>
                          <a:pt x="1104058" y="1428751"/>
                        </a:moveTo>
                        <a:cubicBezTo>
                          <a:pt x="1124635" y="1428751"/>
                          <a:pt x="1141316" y="1445432"/>
                          <a:pt x="1141316" y="1466009"/>
                        </a:cubicBezTo>
                        <a:cubicBezTo>
                          <a:pt x="1141316" y="1486586"/>
                          <a:pt x="1124635" y="1503267"/>
                          <a:pt x="1104058" y="1503267"/>
                        </a:cubicBezTo>
                        <a:cubicBezTo>
                          <a:pt x="1083481" y="1503267"/>
                          <a:pt x="1066800" y="1486586"/>
                          <a:pt x="1066800" y="1466009"/>
                        </a:cubicBezTo>
                        <a:cubicBezTo>
                          <a:pt x="1066800" y="1445432"/>
                          <a:pt x="1083481" y="1428751"/>
                          <a:pt x="1104058" y="1428751"/>
                        </a:cubicBezTo>
                        <a:close/>
                        <a:moveTo>
                          <a:pt x="1351708" y="1414464"/>
                        </a:moveTo>
                        <a:cubicBezTo>
                          <a:pt x="1372285" y="1414464"/>
                          <a:pt x="1388966" y="1431145"/>
                          <a:pt x="1388966" y="1451722"/>
                        </a:cubicBezTo>
                        <a:cubicBezTo>
                          <a:pt x="1388966" y="1472299"/>
                          <a:pt x="1372285" y="1488980"/>
                          <a:pt x="1351708" y="1488980"/>
                        </a:cubicBezTo>
                        <a:cubicBezTo>
                          <a:pt x="1331131" y="1488980"/>
                          <a:pt x="1314450" y="1472299"/>
                          <a:pt x="1314450" y="1451722"/>
                        </a:cubicBezTo>
                        <a:cubicBezTo>
                          <a:pt x="1314450" y="1431145"/>
                          <a:pt x="1331131" y="1414464"/>
                          <a:pt x="1351708" y="1414464"/>
                        </a:cubicBezTo>
                        <a:close/>
                        <a:moveTo>
                          <a:pt x="203120" y="1328738"/>
                        </a:moveTo>
                        <a:cubicBezTo>
                          <a:pt x="223697" y="1328738"/>
                          <a:pt x="240378" y="1345419"/>
                          <a:pt x="240378" y="1365996"/>
                        </a:cubicBezTo>
                        <a:cubicBezTo>
                          <a:pt x="240378" y="1386573"/>
                          <a:pt x="223697" y="1403254"/>
                          <a:pt x="203120" y="1403254"/>
                        </a:cubicBezTo>
                        <a:cubicBezTo>
                          <a:pt x="182543" y="1403254"/>
                          <a:pt x="165862" y="1386573"/>
                          <a:pt x="165862" y="1365996"/>
                        </a:cubicBezTo>
                        <a:cubicBezTo>
                          <a:pt x="165862" y="1345419"/>
                          <a:pt x="182543" y="1328738"/>
                          <a:pt x="203120" y="1328738"/>
                        </a:cubicBezTo>
                        <a:close/>
                        <a:moveTo>
                          <a:pt x="1608883" y="1290639"/>
                        </a:moveTo>
                        <a:cubicBezTo>
                          <a:pt x="1629460" y="1290639"/>
                          <a:pt x="1646141" y="1307320"/>
                          <a:pt x="1646141" y="1327897"/>
                        </a:cubicBezTo>
                        <a:cubicBezTo>
                          <a:pt x="1646141" y="1348474"/>
                          <a:pt x="1629460" y="1365155"/>
                          <a:pt x="1608883" y="1365155"/>
                        </a:cubicBezTo>
                        <a:cubicBezTo>
                          <a:pt x="1588306" y="1365155"/>
                          <a:pt x="1571625" y="1348474"/>
                          <a:pt x="1571625" y="1327897"/>
                        </a:cubicBezTo>
                        <a:cubicBezTo>
                          <a:pt x="1571625" y="1307320"/>
                          <a:pt x="1588306" y="1290639"/>
                          <a:pt x="1608883" y="1290639"/>
                        </a:cubicBezTo>
                        <a:close/>
                        <a:moveTo>
                          <a:pt x="894508" y="1281114"/>
                        </a:moveTo>
                        <a:cubicBezTo>
                          <a:pt x="915085" y="1281114"/>
                          <a:pt x="931766" y="1297795"/>
                          <a:pt x="931766" y="1318372"/>
                        </a:cubicBezTo>
                        <a:cubicBezTo>
                          <a:pt x="931766" y="1338949"/>
                          <a:pt x="915085" y="1355630"/>
                          <a:pt x="894508" y="1355630"/>
                        </a:cubicBezTo>
                        <a:cubicBezTo>
                          <a:pt x="873931" y="1355630"/>
                          <a:pt x="857250" y="1338949"/>
                          <a:pt x="857250" y="1318372"/>
                        </a:cubicBezTo>
                        <a:cubicBezTo>
                          <a:pt x="857250" y="1297795"/>
                          <a:pt x="873931" y="1281114"/>
                          <a:pt x="894508" y="1281114"/>
                        </a:cubicBezTo>
                        <a:close/>
                        <a:moveTo>
                          <a:pt x="484090" y="1253381"/>
                        </a:moveTo>
                        <a:cubicBezTo>
                          <a:pt x="504667" y="1253381"/>
                          <a:pt x="521348" y="1270062"/>
                          <a:pt x="521348" y="1290639"/>
                        </a:cubicBezTo>
                        <a:cubicBezTo>
                          <a:pt x="521348" y="1311216"/>
                          <a:pt x="504667" y="1327897"/>
                          <a:pt x="484090" y="1327897"/>
                        </a:cubicBezTo>
                        <a:cubicBezTo>
                          <a:pt x="463513" y="1327897"/>
                          <a:pt x="446832" y="1311216"/>
                          <a:pt x="446832" y="1290639"/>
                        </a:cubicBezTo>
                        <a:cubicBezTo>
                          <a:pt x="446832" y="1270062"/>
                          <a:pt x="463513" y="1253381"/>
                          <a:pt x="484090" y="1253381"/>
                        </a:cubicBezTo>
                        <a:close/>
                        <a:moveTo>
                          <a:pt x="1156446" y="1138238"/>
                        </a:moveTo>
                        <a:cubicBezTo>
                          <a:pt x="1177023" y="1138238"/>
                          <a:pt x="1193704" y="1154919"/>
                          <a:pt x="1193704" y="1175496"/>
                        </a:cubicBezTo>
                        <a:cubicBezTo>
                          <a:pt x="1193704" y="1196073"/>
                          <a:pt x="1177023" y="1212754"/>
                          <a:pt x="1156446" y="1212754"/>
                        </a:cubicBezTo>
                        <a:cubicBezTo>
                          <a:pt x="1135869" y="1212754"/>
                          <a:pt x="1119188" y="1196073"/>
                          <a:pt x="1119188" y="1175496"/>
                        </a:cubicBezTo>
                        <a:cubicBezTo>
                          <a:pt x="1119188" y="1154919"/>
                          <a:pt x="1135869" y="1138238"/>
                          <a:pt x="1156446" y="1138238"/>
                        </a:cubicBezTo>
                        <a:close/>
                        <a:moveTo>
                          <a:pt x="1394571" y="1119188"/>
                        </a:moveTo>
                        <a:cubicBezTo>
                          <a:pt x="1415148" y="1119188"/>
                          <a:pt x="1431829" y="1135869"/>
                          <a:pt x="1431829" y="1156446"/>
                        </a:cubicBezTo>
                        <a:cubicBezTo>
                          <a:pt x="1431829" y="1177023"/>
                          <a:pt x="1415148" y="1193704"/>
                          <a:pt x="1394571" y="1193704"/>
                        </a:cubicBezTo>
                        <a:cubicBezTo>
                          <a:pt x="1373994" y="1193704"/>
                          <a:pt x="1357313" y="1177023"/>
                          <a:pt x="1357313" y="1156446"/>
                        </a:cubicBezTo>
                        <a:cubicBezTo>
                          <a:pt x="1357313" y="1135869"/>
                          <a:pt x="1373994" y="1119188"/>
                          <a:pt x="1394571" y="1119188"/>
                        </a:cubicBezTo>
                        <a:close/>
                        <a:moveTo>
                          <a:pt x="680196" y="1109663"/>
                        </a:moveTo>
                        <a:cubicBezTo>
                          <a:pt x="700773" y="1109663"/>
                          <a:pt x="717454" y="1126344"/>
                          <a:pt x="717454" y="1146921"/>
                        </a:cubicBezTo>
                        <a:cubicBezTo>
                          <a:pt x="717454" y="1167498"/>
                          <a:pt x="700773" y="1184179"/>
                          <a:pt x="680196" y="1184179"/>
                        </a:cubicBezTo>
                        <a:cubicBezTo>
                          <a:pt x="659619" y="1184179"/>
                          <a:pt x="642938" y="1167498"/>
                          <a:pt x="642938" y="1146921"/>
                        </a:cubicBezTo>
                        <a:cubicBezTo>
                          <a:pt x="642938" y="1126344"/>
                          <a:pt x="659619" y="1109663"/>
                          <a:pt x="680196" y="1109663"/>
                        </a:cubicBezTo>
                        <a:close/>
                        <a:moveTo>
                          <a:pt x="265858" y="1100137"/>
                        </a:moveTo>
                        <a:cubicBezTo>
                          <a:pt x="286435" y="1100137"/>
                          <a:pt x="303116" y="1116818"/>
                          <a:pt x="303116" y="1137395"/>
                        </a:cubicBezTo>
                        <a:cubicBezTo>
                          <a:pt x="303116" y="1157972"/>
                          <a:pt x="286435" y="1174653"/>
                          <a:pt x="265858" y="1174653"/>
                        </a:cubicBezTo>
                        <a:cubicBezTo>
                          <a:pt x="245281" y="1174653"/>
                          <a:pt x="228600" y="1157972"/>
                          <a:pt x="228600" y="1137395"/>
                        </a:cubicBezTo>
                        <a:cubicBezTo>
                          <a:pt x="228600" y="1116818"/>
                          <a:pt x="245281" y="1100137"/>
                          <a:pt x="265858" y="1100137"/>
                        </a:cubicBezTo>
                        <a:close/>
                        <a:moveTo>
                          <a:pt x="1846182" y="1076325"/>
                        </a:moveTo>
                        <a:cubicBezTo>
                          <a:pt x="1866759" y="1076325"/>
                          <a:pt x="1883440" y="1093006"/>
                          <a:pt x="1883440" y="1113583"/>
                        </a:cubicBezTo>
                        <a:cubicBezTo>
                          <a:pt x="1883440" y="1134160"/>
                          <a:pt x="1866759" y="1150841"/>
                          <a:pt x="1846182" y="1150841"/>
                        </a:cubicBezTo>
                        <a:cubicBezTo>
                          <a:pt x="1825605" y="1150841"/>
                          <a:pt x="1808924" y="1134160"/>
                          <a:pt x="1808924" y="1113583"/>
                        </a:cubicBezTo>
                        <a:cubicBezTo>
                          <a:pt x="1808924" y="1093006"/>
                          <a:pt x="1825605" y="1076325"/>
                          <a:pt x="1846182" y="1076325"/>
                        </a:cubicBezTo>
                        <a:close/>
                        <a:moveTo>
                          <a:pt x="1604120" y="1019176"/>
                        </a:moveTo>
                        <a:cubicBezTo>
                          <a:pt x="1624697" y="1019176"/>
                          <a:pt x="1641378" y="1035857"/>
                          <a:pt x="1641378" y="1056434"/>
                        </a:cubicBezTo>
                        <a:cubicBezTo>
                          <a:pt x="1641378" y="1077011"/>
                          <a:pt x="1624697" y="1093692"/>
                          <a:pt x="1604120" y="1093692"/>
                        </a:cubicBezTo>
                        <a:cubicBezTo>
                          <a:pt x="1583543" y="1093692"/>
                          <a:pt x="1566862" y="1077011"/>
                          <a:pt x="1566862" y="1056434"/>
                        </a:cubicBezTo>
                        <a:cubicBezTo>
                          <a:pt x="1566862" y="1035857"/>
                          <a:pt x="1583543" y="1019176"/>
                          <a:pt x="1604120" y="1019176"/>
                        </a:cubicBezTo>
                        <a:close/>
                        <a:moveTo>
                          <a:pt x="470646" y="962026"/>
                        </a:moveTo>
                        <a:cubicBezTo>
                          <a:pt x="491223" y="962026"/>
                          <a:pt x="507904" y="978707"/>
                          <a:pt x="507904" y="999284"/>
                        </a:cubicBezTo>
                        <a:cubicBezTo>
                          <a:pt x="507904" y="1019861"/>
                          <a:pt x="491223" y="1036542"/>
                          <a:pt x="470646" y="1036542"/>
                        </a:cubicBezTo>
                        <a:cubicBezTo>
                          <a:pt x="450069" y="1036542"/>
                          <a:pt x="433388" y="1019861"/>
                          <a:pt x="433388" y="999284"/>
                        </a:cubicBezTo>
                        <a:cubicBezTo>
                          <a:pt x="433388" y="978707"/>
                          <a:pt x="450069" y="962026"/>
                          <a:pt x="470646" y="962026"/>
                        </a:cubicBezTo>
                        <a:close/>
                        <a:moveTo>
                          <a:pt x="873353" y="943629"/>
                        </a:moveTo>
                        <a:cubicBezTo>
                          <a:pt x="893930" y="943629"/>
                          <a:pt x="910611" y="960310"/>
                          <a:pt x="910611" y="980887"/>
                        </a:cubicBezTo>
                        <a:cubicBezTo>
                          <a:pt x="910611" y="1001464"/>
                          <a:pt x="893930" y="1018145"/>
                          <a:pt x="873353" y="1018145"/>
                        </a:cubicBezTo>
                        <a:cubicBezTo>
                          <a:pt x="852776" y="1018145"/>
                          <a:pt x="836095" y="1001464"/>
                          <a:pt x="836095" y="980887"/>
                        </a:cubicBezTo>
                        <a:cubicBezTo>
                          <a:pt x="836095" y="960310"/>
                          <a:pt x="852776" y="943629"/>
                          <a:pt x="873353" y="943629"/>
                        </a:cubicBezTo>
                        <a:close/>
                        <a:moveTo>
                          <a:pt x="1129273" y="912715"/>
                        </a:moveTo>
                        <a:cubicBezTo>
                          <a:pt x="1149850" y="912715"/>
                          <a:pt x="1166531" y="929396"/>
                          <a:pt x="1166531" y="949973"/>
                        </a:cubicBezTo>
                        <a:cubicBezTo>
                          <a:pt x="1166531" y="970550"/>
                          <a:pt x="1149850" y="987231"/>
                          <a:pt x="1129273" y="987231"/>
                        </a:cubicBezTo>
                        <a:cubicBezTo>
                          <a:pt x="1108696" y="987231"/>
                          <a:pt x="1092015" y="970550"/>
                          <a:pt x="1092015" y="949973"/>
                        </a:cubicBezTo>
                        <a:cubicBezTo>
                          <a:pt x="1092015" y="929396"/>
                          <a:pt x="1108696" y="912715"/>
                          <a:pt x="1129273" y="912715"/>
                        </a:cubicBezTo>
                        <a:close/>
                        <a:moveTo>
                          <a:pt x="1394570" y="871539"/>
                        </a:moveTo>
                        <a:cubicBezTo>
                          <a:pt x="1415147" y="871539"/>
                          <a:pt x="1431828" y="888220"/>
                          <a:pt x="1431828" y="908797"/>
                        </a:cubicBezTo>
                        <a:cubicBezTo>
                          <a:pt x="1431828" y="929374"/>
                          <a:pt x="1415147" y="946055"/>
                          <a:pt x="1394570" y="946055"/>
                        </a:cubicBezTo>
                        <a:cubicBezTo>
                          <a:pt x="1373993" y="946055"/>
                          <a:pt x="1357312" y="929374"/>
                          <a:pt x="1357312" y="908797"/>
                        </a:cubicBezTo>
                        <a:cubicBezTo>
                          <a:pt x="1357312" y="888220"/>
                          <a:pt x="1373993" y="871539"/>
                          <a:pt x="1394570" y="871539"/>
                        </a:cubicBezTo>
                        <a:close/>
                        <a:moveTo>
                          <a:pt x="1696605" y="857060"/>
                        </a:moveTo>
                        <a:cubicBezTo>
                          <a:pt x="1717182" y="857060"/>
                          <a:pt x="1733863" y="873741"/>
                          <a:pt x="1733863" y="894318"/>
                        </a:cubicBezTo>
                        <a:cubicBezTo>
                          <a:pt x="1733863" y="914895"/>
                          <a:pt x="1717182" y="931576"/>
                          <a:pt x="1696605" y="931576"/>
                        </a:cubicBezTo>
                        <a:cubicBezTo>
                          <a:pt x="1676028" y="931576"/>
                          <a:pt x="1659347" y="914895"/>
                          <a:pt x="1659347" y="894318"/>
                        </a:cubicBezTo>
                        <a:cubicBezTo>
                          <a:pt x="1659347" y="873741"/>
                          <a:pt x="1676028" y="857060"/>
                          <a:pt x="1696605" y="857060"/>
                        </a:cubicBezTo>
                        <a:close/>
                        <a:moveTo>
                          <a:pt x="656383" y="828675"/>
                        </a:moveTo>
                        <a:cubicBezTo>
                          <a:pt x="676960" y="828675"/>
                          <a:pt x="693641" y="845356"/>
                          <a:pt x="693641" y="865933"/>
                        </a:cubicBezTo>
                        <a:cubicBezTo>
                          <a:pt x="693641" y="886510"/>
                          <a:pt x="676960" y="903191"/>
                          <a:pt x="656383" y="903191"/>
                        </a:cubicBezTo>
                        <a:cubicBezTo>
                          <a:pt x="635806" y="903191"/>
                          <a:pt x="619125" y="886510"/>
                          <a:pt x="619125" y="865933"/>
                        </a:cubicBezTo>
                        <a:cubicBezTo>
                          <a:pt x="619125" y="845356"/>
                          <a:pt x="635806" y="828675"/>
                          <a:pt x="656383" y="828675"/>
                        </a:cubicBezTo>
                        <a:close/>
                        <a:moveTo>
                          <a:pt x="246808" y="823913"/>
                        </a:moveTo>
                        <a:cubicBezTo>
                          <a:pt x="267385" y="823913"/>
                          <a:pt x="284066" y="840594"/>
                          <a:pt x="284066" y="861171"/>
                        </a:cubicBezTo>
                        <a:cubicBezTo>
                          <a:pt x="284066" y="881748"/>
                          <a:pt x="267385" y="898429"/>
                          <a:pt x="246808" y="898429"/>
                        </a:cubicBezTo>
                        <a:cubicBezTo>
                          <a:pt x="226231" y="898429"/>
                          <a:pt x="209550" y="881748"/>
                          <a:pt x="209550" y="861171"/>
                        </a:cubicBezTo>
                        <a:cubicBezTo>
                          <a:pt x="209550" y="840594"/>
                          <a:pt x="226231" y="823913"/>
                          <a:pt x="246808" y="823913"/>
                        </a:cubicBezTo>
                        <a:close/>
                        <a:moveTo>
                          <a:pt x="1219761" y="726977"/>
                        </a:moveTo>
                        <a:cubicBezTo>
                          <a:pt x="1240338" y="726977"/>
                          <a:pt x="1257019" y="743658"/>
                          <a:pt x="1257019" y="764235"/>
                        </a:cubicBezTo>
                        <a:cubicBezTo>
                          <a:pt x="1257019" y="784812"/>
                          <a:pt x="1240338" y="801493"/>
                          <a:pt x="1219761" y="801493"/>
                        </a:cubicBezTo>
                        <a:cubicBezTo>
                          <a:pt x="1199184" y="801493"/>
                          <a:pt x="1182503" y="784812"/>
                          <a:pt x="1182503" y="764235"/>
                        </a:cubicBezTo>
                        <a:cubicBezTo>
                          <a:pt x="1182503" y="743658"/>
                          <a:pt x="1199184" y="726977"/>
                          <a:pt x="1219761" y="726977"/>
                        </a:cubicBezTo>
                        <a:close/>
                        <a:moveTo>
                          <a:pt x="1899395" y="714377"/>
                        </a:moveTo>
                        <a:cubicBezTo>
                          <a:pt x="1919972" y="714377"/>
                          <a:pt x="1936653" y="731058"/>
                          <a:pt x="1936653" y="751635"/>
                        </a:cubicBezTo>
                        <a:cubicBezTo>
                          <a:pt x="1936653" y="772212"/>
                          <a:pt x="1919972" y="788893"/>
                          <a:pt x="1899395" y="788893"/>
                        </a:cubicBezTo>
                        <a:cubicBezTo>
                          <a:pt x="1878818" y="788893"/>
                          <a:pt x="1862137" y="772212"/>
                          <a:pt x="1862137" y="751635"/>
                        </a:cubicBezTo>
                        <a:cubicBezTo>
                          <a:pt x="1862137" y="731058"/>
                          <a:pt x="1878818" y="714377"/>
                          <a:pt x="1899395" y="714377"/>
                        </a:cubicBezTo>
                        <a:close/>
                        <a:moveTo>
                          <a:pt x="1523158" y="695326"/>
                        </a:moveTo>
                        <a:cubicBezTo>
                          <a:pt x="1543735" y="695326"/>
                          <a:pt x="1560416" y="712007"/>
                          <a:pt x="1560416" y="732584"/>
                        </a:cubicBezTo>
                        <a:cubicBezTo>
                          <a:pt x="1560416" y="753161"/>
                          <a:pt x="1543735" y="769842"/>
                          <a:pt x="1523158" y="769842"/>
                        </a:cubicBezTo>
                        <a:cubicBezTo>
                          <a:pt x="1502581" y="769842"/>
                          <a:pt x="1485900" y="753161"/>
                          <a:pt x="1485900" y="732584"/>
                        </a:cubicBezTo>
                        <a:cubicBezTo>
                          <a:pt x="1485900" y="712007"/>
                          <a:pt x="1502581" y="695326"/>
                          <a:pt x="1523158" y="695326"/>
                        </a:cubicBezTo>
                        <a:close/>
                        <a:moveTo>
                          <a:pt x="446833" y="681038"/>
                        </a:moveTo>
                        <a:cubicBezTo>
                          <a:pt x="467410" y="681038"/>
                          <a:pt x="484091" y="697719"/>
                          <a:pt x="484091" y="718296"/>
                        </a:cubicBezTo>
                        <a:cubicBezTo>
                          <a:pt x="484091" y="738873"/>
                          <a:pt x="467410" y="755554"/>
                          <a:pt x="446833" y="755554"/>
                        </a:cubicBezTo>
                        <a:cubicBezTo>
                          <a:pt x="426256" y="755554"/>
                          <a:pt x="409575" y="738873"/>
                          <a:pt x="409575" y="718296"/>
                        </a:cubicBezTo>
                        <a:cubicBezTo>
                          <a:pt x="409575" y="697719"/>
                          <a:pt x="426256" y="681038"/>
                          <a:pt x="446833" y="681038"/>
                        </a:cubicBezTo>
                        <a:close/>
                        <a:moveTo>
                          <a:pt x="970708" y="676276"/>
                        </a:moveTo>
                        <a:cubicBezTo>
                          <a:pt x="991285" y="676276"/>
                          <a:pt x="1007966" y="692957"/>
                          <a:pt x="1007966" y="713534"/>
                        </a:cubicBezTo>
                        <a:cubicBezTo>
                          <a:pt x="1007966" y="734111"/>
                          <a:pt x="991285" y="750792"/>
                          <a:pt x="970708" y="750792"/>
                        </a:cubicBezTo>
                        <a:cubicBezTo>
                          <a:pt x="950131" y="750792"/>
                          <a:pt x="933450" y="734111"/>
                          <a:pt x="933450" y="713534"/>
                        </a:cubicBezTo>
                        <a:cubicBezTo>
                          <a:pt x="933450" y="692957"/>
                          <a:pt x="950131" y="676276"/>
                          <a:pt x="970708" y="676276"/>
                        </a:cubicBezTo>
                        <a:close/>
                        <a:moveTo>
                          <a:pt x="37258" y="676276"/>
                        </a:moveTo>
                        <a:cubicBezTo>
                          <a:pt x="57835" y="676276"/>
                          <a:pt x="74516" y="692957"/>
                          <a:pt x="74516" y="713534"/>
                        </a:cubicBezTo>
                        <a:cubicBezTo>
                          <a:pt x="74516" y="734111"/>
                          <a:pt x="57835" y="750792"/>
                          <a:pt x="37258" y="750792"/>
                        </a:cubicBezTo>
                        <a:cubicBezTo>
                          <a:pt x="16681" y="750792"/>
                          <a:pt x="0" y="734111"/>
                          <a:pt x="0" y="713534"/>
                        </a:cubicBezTo>
                        <a:cubicBezTo>
                          <a:pt x="0" y="692957"/>
                          <a:pt x="16681" y="676276"/>
                          <a:pt x="37258" y="676276"/>
                        </a:cubicBezTo>
                        <a:close/>
                        <a:moveTo>
                          <a:pt x="656383" y="652462"/>
                        </a:moveTo>
                        <a:cubicBezTo>
                          <a:pt x="676960" y="652462"/>
                          <a:pt x="693641" y="669143"/>
                          <a:pt x="693641" y="689720"/>
                        </a:cubicBezTo>
                        <a:cubicBezTo>
                          <a:pt x="693641" y="710297"/>
                          <a:pt x="676960" y="726978"/>
                          <a:pt x="656383" y="726978"/>
                        </a:cubicBezTo>
                        <a:cubicBezTo>
                          <a:pt x="635806" y="726978"/>
                          <a:pt x="619125" y="710297"/>
                          <a:pt x="619125" y="689720"/>
                        </a:cubicBezTo>
                        <a:cubicBezTo>
                          <a:pt x="619125" y="669143"/>
                          <a:pt x="635806" y="652462"/>
                          <a:pt x="656383" y="652462"/>
                        </a:cubicBezTo>
                        <a:close/>
                        <a:moveTo>
                          <a:pt x="1313608" y="547689"/>
                        </a:moveTo>
                        <a:cubicBezTo>
                          <a:pt x="1334185" y="547689"/>
                          <a:pt x="1350866" y="564370"/>
                          <a:pt x="1350866" y="584947"/>
                        </a:cubicBezTo>
                        <a:cubicBezTo>
                          <a:pt x="1350866" y="605524"/>
                          <a:pt x="1334185" y="622205"/>
                          <a:pt x="1313608" y="622205"/>
                        </a:cubicBezTo>
                        <a:cubicBezTo>
                          <a:pt x="1293031" y="622205"/>
                          <a:pt x="1276350" y="605524"/>
                          <a:pt x="1276350" y="584947"/>
                        </a:cubicBezTo>
                        <a:cubicBezTo>
                          <a:pt x="1276350" y="564370"/>
                          <a:pt x="1293031" y="547689"/>
                          <a:pt x="1313608" y="547689"/>
                        </a:cubicBezTo>
                        <a:close/>
                        <a:moveTo>
                          <a:pt x="1728991" y="503139"/>
                        </a:moveTo>
                        <a:cubicBezTo>
                          <a:pt x="1749568" y="503139"/>
                          <a:pt x="1766249" y="519820"/>
                          <a:pt x="1766249" y="540397"/>
                        </a:cubicBezTo>
                        <a:cubicBezTo>
                          <a:pt x="1766249" y="560974"/>
                          <a:pt x="1749568" y="577655"/>
                          <a:pt x="1728991" y="577655"/>
                        </a:cubicBezTo>
                        <a:cubicBezTo>
                          <a:pt x="1708414" y="577655"/>
                          <a:pt x="1691733" y="560974"/>
                          <a:pt x="1691733" y="540397"/>
                        </a:cubicBezTo>
                        <a:cubicBezTo>
                          <a:pt x="1691733" y="519820"/>
                          <a:pt x="1708414" y="503139"/>
                          <a:pt x="1728991" y="503139"/>
                        </a:cubicBezTo>
                        <a:close/>
                        <a:moveTo>
                          <a:pt x="723058" y="476250"/>
                        </a:moveTo>
                        <a:cubicBezTo>
                          <a:pt x="743635" y="476250"/>
                          <a:pt x="760316" y="492931"/>
                          <a:pt x="760316" y="513508"/>
                        </a:cubicBezTo>
                        <a:cubicBezTo>
                          <a:pt x="760316" y="534085"/>
                          <a:pt x="743635" y="550766"/>
                          <a:pt x="723058" y="550766"/>
                        </a:cubicBezTo>
                        <a:cubicBezTo>
                          <a:pt x="702481" y="550766"/>
                          <a:pt x="685800" y="534085"/>
                          <a:pt x="685800" y="513508"/>
                        </a:cubicBezTo>
                        <a:cubicBezTo>
                          <a:pt x="685800" y="492931"/>
                          <a:pt x="702481" y="476250"/>
                          <a:pt x="723058" y="476250"/>
                        </a:cubicBezTo>
                        <a:close/>
                        <a:moveTo>
                          <a:pt x="251570" y="461962"/>
                        </a:moveTo>
                        <a:cubicBezTo>
                          <a:pt x="272147" y="461962"/>
                          <a:pt x="288828" y="478643"/>
                          <a:pt x="288828" y="499220"/>
                        </a:cubicBezTo>
                        <a:cubicBezTo>
                          <a:pt x="288828" y="519797"/>
                          <a:pt x="272147" y="536478"/>
                          <a:pt x="251570" y="536478"/>
                        </a:cubicBezTo>
                        <a:cubicBezTo>
                          <a:pt x="230993" y="536478"/>
                          <a:pt x="214312" y="519797"/>
                          <a:pt x="214312" y="499220"/>
                        </a:cubicBezTo>
                        <a:cubicBezTo>
                          <a:pt x="214312" y="478643"/>
                          <a:pt x="230993" y="461962"/>
                          <a:pt x="251570" y="461962"/>
                        </a:cubicBezTo>
                        <a:close/>
                        <a:moveTo>
                          <a:pt x="1522332" y="404813"/>
                        </a:moveTo>
                        <a:cubicBezTo>
                          <a:pt x="1542909" y="404813"/>
                          <a:pt x="1559590" y="421494"/>
                          <a:pt x="1559590" y="442071"/>
                        </a:cubicBezTo>
                        <a:cubicBezTo>
                          <a:pt x="1559590" y="462648"/>
                          <a:pt x="1542909" y="479329"/>
                          <a:pt x="1522332" y="479329"/>
                        </a:cubicBezTo>
                        <a:cubicBezTo>
                          <a:pt x="1501755" y="479329"/>
                          <a:pt x="1485074" y="462648"/>
                          <a:pt x="1485074" y="442071"/>
                        </a:cubicBezTo>
                        <a:cubicBezTo>
                          <a:pt x="1485074" y="421494"/>
                          <a:pt x="1501755" y="404813"/>
                          <a:pt x="1522332" y="404813"/>
                        </a:cubicBezTo>
                        <a:close/>
                        <a:moveTo>
                          <a:pt x="1080245" y="395288"/>
                        </a:moveTo>
                        <a:cubicBezTo>
                          <a:pt x="1100822" y="395288"/>
                          <a:pt x="1117503" y="411969"/>
                          <a:pt x="1117503" y="432546"/>
                        </a:cubicBezTo>
                        <a:cubicBezTo>
                          <a:pt x="1117503" y="453123"/>
                          <a:pt x="1100822" y="469804"/>
                          <a:pt x="1080245" y="469804"/>
                        </a:cubicBezTo>
                        <a:cubicBezTo>
                          <a:pt x="1059668" y="469804"/>
                          <a:pt x="1042987" y="453123"/>
                          <a:pt x="1042987" y="432546"/>
                        </a:cubicBezTo>
                        <a:cubicBezTo>
                          <a:pt x="1042987" y="411969"/>
                          <a:pt x="1059668" y="395288"/>
                          <a:pt x="1080245" y="395288"/>
                        </a:cubicBezTo>
                        <a:close/>
                        <a:moveTo>
                          <a:pt x="513508" y="328613"/>
                        </a:moveTo>
                        <a:cubicBezTo>
                          <a:pt x="534085" y="328613"/>
                          <a:pt x="550766" y="345294"/>
                          <a:pt x="550766" y="365871"/>
                        </a:cubicBezTo>
                        <a:cubicBezTo>
                          <a:pt x="550766" y="386448"/>
                          <a:pt x="534085" y="403129"/>
                          <a:pt x="513508" y="403129"/>
                        </a:cubicBezTo>
                        <a:cubicBezTo>
                          <a:pt x="492931" y="403129"/>
                          <a:pt x="476250" y="386448"/>
                          <a:pt x="476250" y="365871"/>
                        </a:cubicBezTo>
                        <a:cubicBezTo>
                          <a:pt x="476250" y="345294"/>
                          <a:pt x="492931" y="328613"/>
                          <a:pt x="513508" y="328613"/>
                        </a:cubicBezTo>
                        <a:close/>
                        <a:moveTo>
                          <a:pt x="870695" y="247651"/>
                        </a:moveTo>
                        <a:cubicBezTo>
                          <a:pt x="891272" y="247651"/>
                          <a:pt x="907953" y="264332"/>
                          <a:pt x="907953" y="284909"/>
                        </a:cubicBezTo>
                        <a:cubicBezTo>
                          <a:pt x="907953" y="305486"/>
                          <a:pt x="891272" y="322167"/>
                          <a:pt x="870695" y="322167"/>
                        </a:cubicBezTo>
                        <a:cubicBezTo>
                          <a:pt x="850118" y="322167"/>
                          <a:pt x="833437" y="305486"/>
                          <a:pt x="833437" y="284909"/>
                        </a:cubicBezTo>
                        <a:cubicBezTo>
                          <a:pt x="833437" y="264332"/>
                          <a:pt x="850118" y="247651"/>
                          <a:pt x="870695" y="247651"/>
                        </a:cubicBezTo>
                        <a:close/>
                        <a:moveTo>
                          <a:pt x="1251695" y="185739"/>
                        </a:moveTo>
                        <a:cubicBezTo>
                          <a:pt x="1272272" y="185739"/>
                          <a:pt x="1288953" y="202420"/>
                          <a:pt x="1288953" y="222997"/>
                        </a:cubicBezTo>
                        <a:cubicBezTo>
                          <a:pt x="1288953" y="243574"/>
                          <a:pt x="1272272" y="260255"/>
                          <a:pt x="1251695" y="260255"/>
                        </a:cubicBezTo>
                        <a:cubicBezTo>
                          <a:pt x="1231118" y="260255"/>
                          <a:pt x="1214437" y="243574"/>
                          <a:pt x="1214437" y="222997"/>
                        </a:cubicBezTo>
                        <a:cubicBezTo>
                          <a:pt x="1214437" y="202420"/>
                          <a:pt x="1231118" y="185739"/>
                          <a:pt x="1251695" y="185739"/>
                        </a:cubicBezTo>
                        <a:close/>
                        <a:moveTo>
                          <a:pt x="284908" y="180975"/>
                        </a:moveTo>
                        <a:cubicBezTo>
                          <a:pt x="305485" y="180975"/>
                          <a:pt x="322166" y="197656"/>
                          <a:pt x="322166" y="218233"/>
                        </a:cubicBezTo>
                        <a:cubicBezTo>
                          <a:pt x="322166" y="238810"/>
                          <a:pt x="305485" y="255491"/>
                          <a:pt x="284908" y="255491"/>
                        </a:cubicBezTo>
                        <a:cubicBezTo>
                          <a:pt x="264331" y="255491"/>
                          <a:pt x="247650" y="238810"/>
                          <a:pt x="247650" y="218233"/>
                        </a:cubicBezTo>
                        <a:cubicBezTo>
                          <a:pt x="247650" y="197656"/>
                          <a:pt x="264331" y="180975"/>
                          <a:pt x="284908" y="180975"/>
                        </a:cubicBezTo>
                        <a:close/>
                        <a:moveTo>
                          <a:pt x="1546144" y="119063"/>
                        </a:moveTo>
                        <a:cubicBezTo>
                          <a:pt x="1566721" y="119063"/>
                          <a:pt x="1583402" y="135744"/>
                          <a:pt x="1583402" y="156321"/>
                        </a:cubicBezTo>
                        <a:cubicBezTo>
                          <a:pt x="1583402" y="176898"/>
                          <a:pt x="1566721" y="193579"/>
                          <a:pt x="1546144" y="193579"/>
                        </a:cubicBezTo>
                        <a:cubicBezTo>
                          <a:pt x="1525567" y="193579"/>
                          <a:pt x="1508886" y="176898"/>
                          <a:pt x="1508886" y="156321"/>
                        </a:cubicBezTo>
                        <a:cubicBezTo>
                          <a:pt x="1508886" y="135744"/>
                          <a:pt x="1525567" y="119063"/>
                          <a:pt x="1546144" y="119063"/>
                        </a:cubicBezTo>
                        <a:close/>
                        <a:moveTo>
                          <a:pt x="651621" y="85725"/>
                        </a:moveTo>
                        <a:cubicBezTo>
                          <a:pt x="672198" y="85725"/>
                          <a:pt x="688879" y="102406"/>
                          <a:pt x="688879" y="122983"/>
                        </a:cubicBezTo>
                        <a:cubicBezTo>
                          <a:pt x="688879" y="143560"/>
                          <a:pt x="672198" y="160241"/>
                          <a:pt x="651621" y="160241"/>
                        </a:cubicBezTo>
                        <a:cubicBezTo>
                          <a:pt x="631044" y="160241"/>
                          <a:pt x="614363" y="143560"/>
                          <a:pt x="614363" y="122983"/>
                        </a:cubicBezTo>
                        <a:cubicBezTo>
                          <a:pt x="614363" y="102406"/>
                          <a:pt x="631044" y="85725"/>
                          <a:pt x="651621" y="85725"/>
                        </a:cubicBezTo>
                        <a:close/>
                        <a:moveTo>
                          <a:pt x="1013571" y="0"/>
                        </a:moveTo>
                        <a:cubicBezTo>
                          <a:pt x="1034148" y="0"/>
                          <a:pt x="1050829" y="16681"/>
                          <a:pt x="1050829" y="37258"/>
                        </a:cubicBezTo>
                        <a:cubicBezTo>
                          <a:pt x="1050829" y="57835"/>
                          <a:pt x="1034148" y="74516"/>
                          <a:pt x="1013571" y="74516"/>
                        </a:cubicBezTo>
                        <a:cubicBezTo>
                          <a:pt x="992994" y="74516"/>
                          <a:pt x="976313" y="57835"/>
                          <a:pt x="976313" y="37258"/>
                        </a:cubicBezTo>
                        <a:cubicBezTo>
                          <a:pt x="976313" y="16681"/>
                          <a:pt x="992994" y="0"/>
                          <a:pt x="1013571" y="0"/>
                        </a:cubicBezTo>
                        <a:close/>
                      </a:path>
                    </a:pathLst>
                  </a:custGeom>
                  <a:solidFill>
                    <a:sysClr val="window" lastClr="FFFFFF">
                      <a:lumMod val="50000"/>
                      <a:alpha val="20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37" name="星: 8 pt 536">
                    <a:extLst>
                      <a:ext uri="{FF2B5EF4-FFF2-40B4-BE49-F238E27FC236}">
                        <a16:creationId xmlns:a16="http://schemas.microsoft.com/office/drawing/2014/main" id="{14A8DB09-5F43-4DAC-98AB-742E453AB557}"/>
                      </a:ext>
                    </a:extLst>
                  </p:cNvPr>
                  <p:cNvSpPr/>
                  <p:nvPr/>
                </p:nvSpPr>
                <p:spPr>
                  <a:xfrm>
                    <a:off x="2797803" y="5466376"/>
                    <a:ext cx="212448" cy="107156"/>
                  </a:xfrm>
                  <a:prstGeom prst="star8">
                    <a:avLst>
                      <a:gd name="adj" fmla="val 39722"/>
                    </a:avLst>
                  </a:prstGeom>
                  <a:solidFill>
                    <a:srgbClr val="00660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</p:grpSp>
            <p:sp>
              <p:nvSpPr>
                <p:cNvPr id="534" name="フリーフォーム: 図形 533">
                  <a:extLst>
                    <a:ext uri="{FF2B5EF4-FFF2-40B4-BE49-F238E27FC236}">
                      <a16:creationId xmlns:a16="http://schemas.microsoft.com/office/drawing/2014/main" id="{D6DBF518-4BB8-4A41-915F-1B3FF9BC55E3}"/>
                    </a:ext>
                  </a:extLst>
                </p:cNvPr>
                <p:cNvSpPr/>
                <p:nvPr/>
              </p:nvSpPr>
              <p:spPr>
                <a:xfrm>
                  <a:off x="3169444" y="5626973"/>
                  <a:ext cx="147675" cy="191915"/>
                </a:xfrm>
                <a:custGeom>
                  <a:avLst/>
                  <a:gdLst>
                    <a:gd name="connsiteX0" fmla="*/ 108924 w 194483"/>
                    <a:gd name="connsiteY0" fmla="*/ 89753 h 252745"/>
                    <a:gd name="connsiteX1" fmla="*/ 170659 w 194483"/>
                    <a:gd name="connsiteY1" fmla="*/ 152304 h 252745"/>
                    <a:gd name="connsiteX2" fmla="*/ 184374 w 194483"/>
                    <a:gd name="connsiteY2" fmla="*/ 250657 h 252745"/>
                    <a:gd name="connsiteX3" fmla="*/ 106570 w 194483"/>
                    <a:gd name="connsiteY3" fmla="*/ 188949 h 252745"/>
                    <a:gd name="connsiteX4" fmla="*/ 92855 w 194483"/>
                    <a:gd name="connsiteY4" fmla="*/ 90596 h 252745"/>
                    <a:gd name="connsiteX5" fmla="*/ 108924 w 194483"/>
                    <a:gd name="connsiteY5" fmla="*/ 89753 h 252745"/>
                    <a:gd name="connsiteX6" fmla="*/ 36913 w 194483"/>
                    <a:gd name="connsiteY6" fmla="*/ 0 h 252745"/>
                    <a:gd name="connsiteX7" fmla="*/ 73826 w 194483"/>
                    <a:gd name="connsiteY7" fmla="*/ 36913 h 252745"/>
                    <a:gd name="connsiteX8" fmla="*/ 36913 w 194483"/>
                    <a:gd name="connsiteY8" fmla="*/ 73826 h 252745"/>
                    <a:gd name="connsiteX9" fmla="*/ 0 w 194483"/>
                    <a:gd name="connsiteY9" fmla="*/ 36913 h 252745"/>
                    <a:gd name="connsiteX10" fmla="*/ 36913 w 194483"/>
                    <a:gd name="connsiteY10" fmla="*/ 0 h 2527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94483" h="252745">
                      <a:moveTo>
                        <a:pt x="108924" y="89753"/>
                      </a:moveTo>
                      <a:cubicBezTo>
                        <a:pt x="127372" y="95326"/>
                        <a:pt x="151705" y="119154"/>
                        <a:pt x="170659" y="152304"/>
                      </a:cubicBezTo>
                      <a:cubicBezTo>
                        <a:pt x="195932" y="196504"/>
                        <a:pt x="202071" y="240538"/>
                        <a:pt x="184374" y="250657"/>
                      </a:cubicBezTo>
                      <a:cubicBezTo>
                        <a:pt x="166677" y="260776"/>
                        <a:pt x="131842" y="233149"/>
                        <a:pt x="106570" y="188949"/>
                      </a:cubicBezTo>
                      <a:cubicBezTo>
                        <a:pt x="81297" y="144749"/>
                        <a:pt x="75157" y="100715"/>
                        <a:pt x="92855" y="90596"/>
                      </a:cubicBezTo>
                      <a:cubicBezTo>
                        <a:pt x="97279" y="88066"/>
                        <a:pt x="102775" y="87895"/>
                        <a:pt x="108924" y="89753"/>
                      </a:cubicBezTo>
                      <a:close/>
                      <a:moveTo>
                        <a:pt x="36913" y="0"/>
                      </a:moveTo>
                      <a:cubicBezTo>
                        <a:pt x="57299" y="0"/>
                        <a:pt x="73826" y="16527"/>
                        <a:pt x="73826" y="36913"/>
                      </a:cubicBezTo>
                      <a:cubicBezTo>
                        <a:pt x="73826" y="57299"/>
                        <a:pt x="57299" y="73826"/>
                        <a:pt x="36913" y="73826"/>
                      </a:cubicBezTo>
                      <a:cubicBezTo>
                        <a:pt x="16527" y="73826"/>
                        <a:pt x="0" y="57299"/>
                        <a:pt x="0" y="36913"/>
                      </a:cubicBezTo>
                      <a:cubicBezTo>
                        <a:pt x="0" y="16527"/>
                        <a:pt x="16527" y="0"/>
                        <a:pt x="36913" y="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531" name="フリーフォーム: 図形 530">
                <a:extLst>
                  <a:ext uri="{FF2B5EF4-FFF2-40B4-BE49-F238E27FC236}">
                    <a16:creationId xmlns:a16="http://schemas.microsoft.com/office/drawing/2014/main" id="{6DE7D015-C74A-4537-B7C1-2C9357FFEE5F}"/>
                  </a:ext>
                </a:extLst>
              </p:cNvPr>
              <p:cNvSpPr/>
              <p:nvPr/>
            </p:nvSpPr>
            <p:spPr>
              <a:xfrm>
                <a:off x="1007423" y="3759994"/>
                <a:ext cx="61758" cy="202073"/>
              </a:xfrm>
              <a:custGeom>
                <a:avLst/>
                <a:gdLst>
                  <a:gd name="connsiteX0" fmla="*/ 40094 w 80188"/>
                  <a:gd name="connsiteY0" fmla="*/ 0 h 116089"/>
                  <a:gd name="connsiteX1" fmla="*/ 80188 w 80188"/>
                  <a:gd name="connsiteY1" fmla="*/ 104479 h 116089"/>
                  <a:gd name="connsiteX2" fmla="*/ 79853 w 80188"/>
                  <a:gd name="connsiteY2" fmla="*/ 106589 h 116089"/>
                  <a:gd name="connsiteX3" fmla="*/ 78067 w 80188"/>
                  <a:gd name="connsiteY3" fmla="*/ 107879 h 116089"/>
                  <a:gd name="connsiteX4" fmla="*/ 40094 w 80188"/>
                  <a:gd name="connsiteY4" fmla="*/ 116089 h 116089"/>
                  <a:gd name="connsiteX5" fmla="*/ 2121 w 80188"/>
                  <a:gd name="connsiteY5" fmla="*/ 107879 h 116089"/>
                  <a:gd name="connsiteX6" fmla="*/ 335 w 80188"/>
                  <a:gd name="connsiteY6" fmla="*/ 106589 h 116089"/>
                  <a:gd name="connsiteX7" fmla="*/ 0 w 80188"/>
                  <a:gd name="connsiteY7" fmla="*/ 104479 h 116089"/>
                  <a:gd name="connsiteX8" fmla="*/ 40094 w 80188"/>
                  <a:gd name="connsiteY8" fmla="*/ 0 h 1160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0188" h="116089">
                    <a:moveTo>
                      <a:pt x="40094" y="0"/>
                    </a:moveTo>
                    <a:cubicBezTo>
                      <a:pt x="62237" y="0"/>
                      <a:pt x="80188" y="46777"/>
                      <a:pt x="80188" y="104479"/>
                    </a:cubicBezTo>
                    <a:lnTo>
                      <a:pt x="79853" y="106589"/>
                    </a:lnTo>
                    <a:lnTo>
                      <a:pt x="78067" y="107879"/>
                    </a:lnTo>
                    <a:cubicBezTo>
                      <a:pt x="66395" y="113166"/>
                      <a:pt x="53564" y="116089"/>
                      <a:pt x="40094" y="116089"/>
                    </a:cubicBezTo>
                    <a:cubicBezTo>
                      <a:pt x="26625" y="116089"/>
                      <a:pt x="13793" y="113166"/>
                      <a:pt x="2121" y="107879"/>
                    </a:cubicBezTo>
                    <a:lnTo>
                      <a:pt x="335" y="106589"/>
                    </a:lnTo>
                    <a:lnTo>
                      <a:pt x="0" y="104479"/>
                    </a:lnTo>
                    <a:cubicBezTo>
                      <a:pt x="0" y="46777"/>
                      <a:pt x="17951" y="0"/>
                      <a:pt x="40094" y="0"/>
                    </a:cubicBezTo>
                    <a:close/>
                  </a:path>
                </a:pathLst>
              </a:custGeom>
              <a:solidFill>
                <a:srgbClr val="70AD47">
                  <a:lumMod val="75000"/>
                </a:srgbClr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532" name="楕円 1">
                <a:extLst>
                  <a:ext uri="{FF2B5EF4-FFF2-40B4-BE49-F238E27FC236}">
                    <a16:creationId xmlns:a16="http://schemas.microsoft.com/office/drawing/2014/main" id="{5DB9967E-05FA-4C84-ACF5-892B574587D9}"/>
                  </a:ext>
                </a:extLst>
              </p:cNvPr>
              <p:cNvSpPr/>
              <p:nvPr/>
            </p:nvSpPr>
            <p:spPr>
              <a:xfrm>
                <a:off x="1068109" y="3786029"/>
                <a:ext cx="473883" cy="160131"/>
              </a:xfrm>
              <a:custGeom>
                <a:avLst/>
                <a:gdLst>
                  <a:gd name="connsiteX0" fmla="*/ 0 w 743280"/>
                  <a:gd name="connsiteY0" fmla="*/ 150509 h 301017"/>
                  <a:gd name="connsiteX1" fmla="*/ 371640 w 743280"/>
                  <a:gd name="connsiteY1" fmla="*/ 0 h 301017"/>
                  <a:gd name="connsiteX2" fmla="*/ 743280 w 743280"/>
                  <a:gd name="connsiteY2" fmla="*/ 150509 h 301017"/>
                  <a:gd name="connsiteX3" fmla="*/ 371640 w 743280"/>
                  <a:gd name="connsiteY3" fmla="*/ 301018 h 301017"/>
                  <a:gd name="connsiteX4" fmla="*/ 0 w 743280"/>
                  <a:gd name="connsiteY4" fmla="*/ 150509 h 301017"/>
                  <a:gd name="connsiteX0" fmla="*/ 0 w 743280"/>
                  <a:gd name="connsiteY0" fmla="*/ 150509 h 301018"/>
                  <a:gd name="connsiteX1" fmla="*/ 371640 w 743280"/>
                  <a:gd name="connsiteY1" fmla="*/ 0 h 301018"/>
                  <a:gd name="connsiteX2" fmla="*/ 743280 w 743280"/>
                  <a:gd name="connsiteY2" fmla="*/ 150509 h 301018"/>
                  <a:gd name="connsiteX3" fmla="*/ 371640 w 743280"/>
                  <a:gd name="connsiteY3" fmla="*/ 301018 h 301018"/>
                  <a:gd name="connsiteX4" fmla="*/ 0 w 743280"/>
                  <a:gd name="connsiteY4" fmla="*/ 150509 h 301018"/>
                  <a:gd name="connsiteX0" fmla="*/ 0 w 743280"/>
                  <a:gd name="connsiteY0" fmla="*/ 150509 h 301018"/>
                  <a:gd name="connsiteX1" fmla="*/ 371640 w 743280"/>
                  <a:gd name="connsiteY1" fmla="*/ 0 h 301018"/>
                  <a:gd name="connsiteX2" fmla="*/ 743280 w 743280"/>
                  <a:gd name="connsiteY2" fmla="*/ 150509 h 301018"/>
                  <a:gd name="connsiteX3" fmla="*/ 371640 w 743280"/>
                  <a:gd name="connsiteY3" fmla="*/ 301018 h 301018"/>
                  <a:gd name="connsiteX4" fmla="*/ 0 w 743280"/>
                  <a:gd name="connsiteY4" fmla="*/ 150509 h 301018"/>
                  <a:gd name="connsiteX0" fmla="*/ 0 w 771855"/>
                  <a:gd name="connsiteY0" fmla="*/ 215791 h 303604"/>
                  <a:gd name="connsiteX1" fmla="*/ 400215 w 771855"/>
                  <a:gd name="connsiteY1" fmla="*/ 988 h 303604"/>
                  <a:gd name="connsiteX2" fmla="*/ 771855 w 771855"/>
                  <a:gd name="connsiteY2" fmla="*/ 151497 h 303604"/>
                  <a:gd name="connsiteX3" fmla="*/ 400215 w 771855"/>
                  <a:gd name="connsiteY3" fmla="*/ 302006 h 303604"/>
                  <a:gd name="connsiteX4" fmla="*/ 0 w 771855"/>
                  <a:gd name="connsiteY4" fmla="*/ 215791 h 303604"/>
                  <a:gd name="connsiteX0" fmla="*/ 0 w 771855"/>
                  <a:gd name="connsiteY0" fmla="*/ 215791 h 303604"/>
                  <a:gd name="connsiteX1" fmla="*/ 400215 w 771855"/>
                  <a:gd name="connsiteY1" fmla="*/ 988 h 303604"/>
                  <a:gd name="connsiteX2" fmla="*/ 771855 w 771855"/>
                  <a:gd name="connsiteY2" fmla="*/ 151497 h 303604"/>
                  <a:gd name="connsiteX3" fmla="*/ 400215 w 771855"/>
                  <a:gd name="connsiteY3" fmla="*/ 302006 h 303604"/>
                  <a:gd name="connsiteX4" fmla="*/ 0 w 771855"/>
                  <a:gd name="connsiteY4" fmla="*/ 215791 h 303604"/>
                  <a:gd name="connsiteX0" fmla="*/ 0 w 771855"/>
                  <a:gd name="connsiteY0" fmla="*/ 216284 h 304097"/>
                  <a:gd name="connsiteX1" fmla="*/ 400215 w 771855"/>
                  <a:gd name="connsiteY1" fmla="*/ 1481 h 304097"/>
                  <a:gd name="connsiteX2" fmla="*/ 771855 w 771855"/>
                  <a:gd name="connsiteY2" fmla="*/ 151990 h 304097"/>
                  <a:gd name="connsiteX3" fmla="*/ 400215 w 771855"/>
                  <a:gd name="connsiteY3" fmla="*/ 302499 h 304097"/>
                  <a:gd name="connsiteX4" fmla="*/ 0 w 771855"/>
                  <a:gd name="connsiteY4" fmla="*/ 216284 h 304097"/>
                  <a:gd name="connsiteX0" fmla="*/ 0 w 771855"/>
                  <a:gd name="connsiteY0" fmla="*/ 180087 h 267900"/>
                  <a:gd name="connsiteX1" fmla="*/ 345446 w 771855"/>
                  <a:gd name="connsiteY1" fmla="*/ 3384 h 267900"/>
                  <a:gd name="connsiteX2" fmla="*/ 771855 w 771855"/>
                  <a:gd name="connsiteY2" fmla="*/ 115793 h 267900"/>
                  <a:gd name="connsiteX3" fmla="*/ 400215 w 771855"/>
                  <a:gd name="connsiteY3" fmla="*/ 266302 h 267900"/>
                  <a:gd name="connsiteX4" fmla="*/ 0 w 771855"/>
                  <a:gd name="connsiteY4" fmla="*/ 180087 h 267900"/>
                  <a:gd name="connsiteX0" fmla="*/ 0 w 771855"/>
                  <a:gd name="connsiteY0" fmla="*/ 186757 h 274570"/>
                  <a:gd name="connsiteX1" fmla="*/ 345446 w 771855"/>
                  <a:gd name="connsiteY1" fmla="*/ 10054 h 274570"/>
                  <a:gd name="connsiteX2" fmla="*/ 771855 w 771855"/>
                  <a:gd name="connsiteY2" fmla="*/ 122463 h 274570"/>
                  <a:gd name="connsiteX3" fmla="*/ 400215 w 771855"/>
                  <a:gd name="connsiteY3" fmla="*/ 272972 h 274570"/>
                  <a:gd name="connsiteX4" fmla="*/ 0 w 771855"/>
                  <a:gd name="connsiteY4" fmla="*/ 186757 h 274570"/>
                  <a:gd name="connsiteX0" fmla="*/ 0 w 771855"/>
                  <a:gd name="connsiteY0" fmla="*/ 186757 h 274570"/>
                  <a:gd name="connsiteX1" fmla="*/ 345446 w 771855"/>
                  <a:gd name="connsiteY1" fmla="*/ 10054 h 274570"/>
                  <a:gd name="connsiteX2" fmla="*/ 771855 w 771855"/>
                  <a:gd name="connsiteY2" fmla="*/ 122463 h 274570"/>
                  <a:gd name="connsiteX3" fmla="*/ 400215 w 771855"/>
                  <a:gd name="connsiteY3" fmla="*/ 272972 h 274570"/>
                  <a:gd name="connsiteX4" fmla="*/ 0 w 771855"/>
                  <a:gd name="connsiteY4" fmla="*/ 186757 h 274570"/>
                  <a:gd name="connsiteX0" fmla="*/ 0 w 771855"/>
                  <a:gd name="connsiteY0" fmla="*/ 186757 h 274570"/>
                  <a:gd name="connsiteX1" fmla="*/ 345446 w 771855"/>
                  <a:gd name="connsiteY1" fmla="*/ 10054 h 274570"/>
                  <a:gd name="connsiteX2" fmla="*/ 771855 w 771855"/>
                  <a:gd name="connsiteY2" fmla="*/ 122463 h 274570"/>
                  <a:gd name="connsiteX3" fmla="*/ 400215 w 771855"/>
                  <a:gd name="connsiteY3" fmla="*/ 272972 h 274570"/>
                  <a:gd name="connsiteX4" fmla="*/ 0 w 771855"/>
                  <a:gd name="connsiteY4" fmla="*/ 186757 h 274570"/>
                  <a:gd name="connsiteX0" fmla="*/ 0 w 771855"/>
                  <a:gd name="connsiteY0" fmla="*/ 186757 h 260820"/>
                  <a:gd name="connsiteX1" fmla="*/ 345446 w 771855"/>
                  <a:gd name="connsiteY1" fmla="*/ 10054 h 260820"/>
                  <a:gd name="connsiteX2" fmla="*/ 771855 w 771855"/>
                  <a:gd name="connsiteY2" fmla="*/ 122463 h 260820"/>
                  <a:gd name="connsiteX3" fmla="*/ 378784 w 771855"/>
                  <a:gd name="connsiteY3" fmla="*/ 258685 h 260820"/>
                  <a:gd name="connsiteX4" fmla="*/ 0 w 771855"/>
                  <a:gd name="connsiteY4" fmla="*/ 186757 h 2608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71855" h="260820">
                    <a:moveTo>
                      <a:pt x="0" y="186757"/>
                    </a:moveTo>
                    <a:cubicBezTo>
                      <a:pt x="126206" y="94108"/>
                      <a:pt x="216804" y="37439"/>
                      <a:pt x="345446" y="10054"/>
                    </a:cubicBezTo>
                    <a:cubicBezTo>
                      <a:pt x="474088" y="-17331"/>
                      <a:pt x="648030" y="8383"/>
                      <a:pt x="771855" y="122463"/>
                    </a:cubicBezTo>
                    <a:cubicBezTo>
                      <a:pt x="593261" y="160344"/>
                      <a:pt x="507426" y="247969"/>
                      <a:pt x="378784" y="258685"/>
                    </a:cubicBezTo>
                    <a:cubicBezTo>
                      <a:pt x="250142" y="269401"/>
                      <a:pt x="88106" y="238925"/>
                      <a:pt x="0" y="186757"/>
                    </a:cubicBezTo>
                    <a:close/>
                  </a:path>
                </a:pathLst>
              </a:custGeom>
              <a:solidFill>
                <a:srgbClr val="006600"/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  <p:grpSp>
          <p:nvGrpSpPr>
            <p:cNvPr id="521" name="グループ化 520">
              <a:extLst>
                <a:ext uri="{FF2B5EF4-FFF2-40B4-BE49-F238E27FC236}">
                  <a16:creationId xmlns:a16="http://schemas.microsoft.com/office/drawing/2014/main" id="{E9CCF847-AC85-4B72-8D2C-28FA32C48E13}"/>
                </a:ext>
              </a:extLst>
            </p:cNvPr>
            <p:cNvGrpSpPr/>
            <p:nvPr/>
          </p:nvGrpSpPr>
          <p:grpSpPr>
            <a:xfrm rot="605813">
              <a:off x="2724657" y="4560615"/>
              <a:ext cx="929685" cy="985838"/>
              <a:chOff x="612307" y="3759994"/>
              <a:chExt cx="929685" cy="985838"/>
            </a:xfrm>
          </p:grpSpPr>
          <p:grpSp>
            <p:nvGrpSpPr>
              <p:cNvPr id="522" name="グループ化 521">
                <a:extLst>
                  <a:ext uri="{FF2B5EF4-FFF2-40B4-BE49-F238E27FC236}">
                    <a16:creationId xmlns:a16="http://schemas.microsoft.com/office/drawing/2014/main" id="{955AF9E4-C37D-40A8-ADB7-77C7321539A0}"/>
                  </a:ext>
                </a:extLst>
              </p:cNvPr>
              <p:cNvGrpSpPr/>
              <p:nvPr/>
            </p:nvGrpSpPr>
            <p:grpSpPr>
              <a:xfrm>
                <a:off x="612307" y="3910729"/>
                <a:ext cx="848723" cy="835103"/>
                <a:chOff x="2447331" y="5466376"/>
                <a:chExt cx="907334" cy="809969"/>
              </a:xfrm>
            </p:grpSpPr>
            <p:grpSp>
              <p:nvGrpSpPr>
                <p:cNvPr id="525" name="グループ化 524">
                  <a:extLst>
                    <a:ext uri="{FF2B5EF4-FFF2-40B4-BE49-F238E27FC236}">
                      <a16:creationId xmlns:a16="http://schemas.microsoft.com/office/drawing/2014/main" id="{D07736EF-38A2-487C-A55A-B3596B0DF13C}"/>
                    </a:ext>
                  </a:extLst>
                </p:cNvPr>
                <p:cNvGrpSpPr/>
                <p:nvPr/>
              </p:nvGrpSpPr>
              <p:grpSpPr>
                <a:xfrm>
                  <a:off x="2447331" y="5466376"/>
                  <a:ext cx="907334" cy="809969"/>
                  <a:chOff x="2447331" y="5466376"/>
                  <a:chExt cx="907334" cy="809969"/>
                </a:xfrm>
              </p:grpSpPr>
              <p:sp>
                <p:nvSpPr>
                  <p:cNvPr id="527" name="楕円 526">
                    <a:extLst>
                      <a:ext uri="{FF2B5EF4-FFF2-40B4-BE49-F238E27FC236}">
                        <a16:creationId xmlns:a16="http://schemas.microsoft.com/office/drawing/2014/main" id="{50EC0A96-D88A-48B8-A837-DB35A922C4E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447331" y="5497332"/>
                    <a:ext cx="907334" cy="779013"/>
                  </a:xfrm>
                  <a:prstGeom prst="ellipse">
                    <a:avLst/>
                  </a:prstGeom>
                  <a:gradFill flip="none" rotWithShape="1">
                    <a:gsLst>
                      <a:gs pos="83000">
                        <a:srgbClr val="FFCC00"/>
                      </a:gs>
                      <a:gs pos="0">
                        <a:srgbClr val="FFFF00"/>
                      </a:gs>
                      <a:gs pos="51000">
                        <a:srgbClr val="FFFF00"/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528" name="フリーフォーム: 図形 527">
                    <a:extLst>
                      <a:ext uri="{FF2B5EF4-FFF2-40B4-BE49-F238E27FC236}">
                        <a16:creationId xmlns:a16="http://schemas.microsoft.com/office/drawing/2014/main" id="{D26F20D1-16EA-428C-A490-00D02A0BF895}"/>
                      </a:ext>
                    </a:extLst>
                  </p:cNvPr>
                  <p:cNvSpPr/>
                  <p:nvPr/>
                </p:nvSpPr>
                <p:spPr>
                  <a:xfrm>
                    <a:off x="2539212" y="5554839"/>
                    <a:ext cx="712533" cy="624922"/>
                  </a:xfrm>
                  <a:custGeom>
                    <a:avLst/>
                    <a:gdLst>
                      <a:gd name="connsiteX0" fmla="*/ 1198482 w 1936653"/>
                      <a:gd name="connsiteY0" fmla="*/ 1624013 h 1698529"/>
                      <a:gd name="connsiteX1" fmla="*/ 1235740 w 1936653"/>
                      <a:gd name="connsiteY1" fmla="*/ 1661271 h 1698529"/>
                      <a:gd name="connsiteX2" fmla="*/ 1198482 w 1936653"/>
                      <a:gd name="connsiteY2" fmla="*/ 1698529 h 1698529"/>
                      <a:gd name="connsiteX3" fmla="*/ 1161224 w 1936653"/>
                      <a:gd name="connsiteY3" fmla="*/ 1661271 h 1698529"/>
                      <a:gd name="connsiteX4" fmla="*/ 1198482 w 1936653"/>
                      <a:gd name="connsiteY4" fmla="*/ 1624013 h 1698529"/>
                      <a:gd name="connsiteX5" fmla="*/ 888920 w 1936653"/>
                      <a:gd name="connsiteY5" fmla="*/ 1585913 h 1698529"/>
                      <a:gd name="connsiteX6" fmla="*/ 926178 w 1936653"/>
                      <a:gd name="connsiteY6" fmla="*/ 1623171 h 1698529"/>
                      <a:gd name="connsiteX7" fmla="*/ 888920 w 1936653"/>
                      <a:gd name="connsiteY7" fmla="*/ 1660429 h 1698529"/>
                      <a:gd name="connsiteX8" fmla="*/ 851662 w 1936653"/>
                      <a:gd name="connsiteY8" fmla="*/ 1623171 h 1698529"/>
                      <a:gd name="connsiteX9" fmla="*/ 888920 w 1936653"/>
                      <a:gd name="connsiteY9" fmla="*/ 1585913 h 1698529"/>
                      <a:gd name="connsiteX10" fmla="*/ 1560432 w 1936653"/>
                      <a:gd name="connsiteY10" fmla="*/ 1543050 h 1698529"/>
                      <a:gd name="connsiteX11" fmla="*/ 1597690 w 1936653"/>
                      <a:gd name="connsiteY11" fmla="*/ 1580308 h 1698529"/>
                      <a:gd name="connsiteX12" fmla="*/ 1560432 w 1936653"/>
                      <a:gd name="connsiteY12" fmla="*/ 1617566 h 1698529"/>
                      <a:gd name="connsiteX13" fmla="*/ 1523174 w 1936653"/>
                      <a:gd name="connsiteY13" fmla="*/ 1580308 h 1698529"/>
                      <a:gd name="connsiteX14" fmla="*/ 1560432 w 1936653"/>
                      <a:gd name="connsiteY14" fmla="*/ 1543050 h 1698529"/>
                      <a:gd name="connsiteX15" fmla="*/ 436482 w 1936653"/>
                      <a:gd name="connsiteY15" fmla="*/ 1519238 h 1698529"/>
                      <a:gd name="connsiteX16" fmla="*/ 473740 w 1936653"/>
                      <a:gd name="connsiteY16" fmla="*/ 1556496 h 1698529"/>
                      <a:gd name="connsiteX17" fmla="*/ 436482 w 1936653"/>
                      <a:gd name="connsiteY17" fmla="*/ 1593754 h 1698529"/>
                      <a:gd name="connsiteX18" fmla="*/ 399224 w 1936653"/>
                      <a:gd name="connsiteY18" fmla="*/ 1556496 h 1698529"/>
                      <a:gd name="connsiteX19" fmla="*/ 436482 w 1936653"/>
                      <a:gd name="connsiteY19" fmla="*/ 1519238 h 1698529"/>
                      <a:gd name="connsiteX20" fmla="*/ 665908 w 1936653"/>
                      <a:gd name="connsiteY20" fmla="*/ 1471614 h 1698529"/>
                      <a:gd name="connsiteX21" fmla="*/ 703166 w 1936653"/>
                      <a:gd name="connsiteY21" fmla="*/ 1508872 h 1698529"/>
                      <a:gd name="connsiteX22" fmla="*/ 665908 w 1936653"/>
                      <a:gd name="connsiteY22" fmla="*/ 1546130 h 1698529"/>
                      <a:gd name="connsiteX23" fmla="*/ 628650 w 1936653"/>
                      <a:gd name="connsiteY23" fmla="*/ 1508872 h 1698529"/>
                      <a:gd name="connsiteX24" fmla="*/ 665908 w 1936653"/>
                      <a:gd name="connsiteY24" fmla="*/ 1471614 h 1698529"/>
                      <a:gd name="connsiteX25" fmla="*/ 1104058 w 1936653"/>
                      <a:gd name="connsiteY25" fmla="*/ 1428751 h 1698529"/>
                      <a:gd name="connsiteX26" fmla="*/ 1141316 w 1936653"/>
                      <a:gd name="connsiteY26" fmla="*/ 1466009 h 1698529"/>
                      <a:gd name="connsiteX27" fmla="*/ 1104058 w 1936653"/>
                      <a:gd name="connsiteY27" fmla="*/ 1503267 h 1698529"/>
                      <a:gd name="connsiteX28" fmla="*/ 1066800 w 1936653"/>
                      <a:gd name="connsiteY28" fmla="*/ 1466009 h 1698529"/>
                      <a:gd name="connsiteX29" fmla="*/ 1104058 w 1936653"/>
                      <a:gd name="connsiteY29" fmla="*/ 1428751 h 1698529"/>
                      <a:gd name="connsiteX30" fmla="*/ 1351708 w 1936653"/>
                      <a:gd name="connsiteY30" fmla="*/ 1414464 h 1698529"/>
                      <a:gd name="connsiteX31" fmla="*/ 1388966 w 1936653"/>
                      <a:gd name="connsiteY31" fmla="*/ 1451722 h 1698529"/>
                      <a:gd name="connsiteX32" fmla="*/ 1351708 w 1936653"/>
                      <a:gd name="connsiteY32" fmla="*/ 1488980 h 1698529"/>
                      <a:gd name="connsiteX33" fmla="*/ 1314450 w 1936653"/>
                      <a:gd name="connsiteY33" fmla="*/ 1451722 h 1698529"/>
                      <a:gd name="connsiteX34" fmla="*/ 1351708 w 1936653"/>
                      <a:gd name="connsiteY34" fmla="*/ 1414464 h 1698529"/>
                      <a:gd name="connsiteX35" fmla="*/ 203120 w 1936653"/>
                      <a:gd name="connsiteY35" fmla="*/ 1328738 h 1698529"/>
                      <a:gd name="connsiteX36" fmla="*/ 240378 w 1936653"/>
                      <a:gd name="connsiteY36" fmla="*/ 1365996 h 1698529"/>
                      <a:gd name="connsiteX37" fmla="*/ 203120 w 1936653"/>
                      <a:gd name="connsiteY37" fmla="*/ 1403254 h 1698529"/>
                      <a:gd name="connsiteX38" fmla="*/ 165862 w 1936653"/>
                      <a:gd name="connsiteY38" fmla="*/ 1365996 h 1698529"/>
                      <a:gd name="connsiteX39" fmla="*/ 203120 w 1936653"/>
                      <a:gd name="connsiteY39" fmla="*/ 1328738 h 1698529"/>
                      <a:gd name="connsiteX40" fmla="*/ 1608883 w 1936653"/>
                      <a:gd name="connsiteY40" fmla="*/ 1290639 h 1698529"/>
                      <a:gd name="connsiteX41" fmla="*/ 1646141 w 1936653"/>
                      <a:gd name="connsiteY41" fmla="*/ 1327897 h 1698529"/>
                      <a:gd name="connsiteX42" fmla="*/ 1608883 w 1936653"/>
                      <a:gd name="connsiteY42" fmla="*/ 1365155 h 1698529"/>
                      <a:gd name="connsiteX43" fmla="*/ 1571625 w 1936653"/>
                      <a:gd name="connsiteY43" fmla="*/ 1327897 h 1698529"/>
                      <a:gd name="connsiteX44" fmla="*/ 1608883 w 1936653"/>
                      <a:gd name="connsiteY44" fmla="*/ 1290639 h 1698529"/>
                      <a:gd name="connsiteX45" fmla="*/ 894508 w 1936653"/>
                      <a:gd name="connsiteY45" fmla="*/ 1281114 h 1698529"/>
                      <a:gd name="connsiteX46" fmla="*/ 931766 w 1936653"/>
                      <a:gd name="connsiteY46" fmla="*/ 1318372 h 1698529"/>
                      <a:gd name="connsiteX47" fmla="*/ 894508 w 1936653"/>
                      <a:gd name="connsiteY47" fmla="*/ 1355630 h 1698529"/>
                      <a:gd name="connsiteX48" fmla="*/ 857250 w 1936653"/>
                      <a:gd name="connsiteY48" fmla="*/ 1318372 h 1698529"/>
                      <a:gd name="connsiteX49" fmla="*/ 894508 w 1936653"/>
                      <a:gd name="connsiteY49" fmla="*/ 1281114 h 1698529"/>
                      <a:gd name="connsiteX50" fmla="*/ 484090 w 1936653"/>
                      <a:gd name="connsiteY50" fmla="*/ 1253381 h 1698529"/>
                      <a:gd name="connsiteX51" fmla="*/ 521348 w 1936653"/>
                      <a:gd name="connsiteY51" fmla="*/ 1290639 h 1698529"/>
                      <a:gd name="connsiteX52" fmla="*/ 484090 w 1936653"/>
                      <a:gd name="connsiteY52" fmla="*/ 1327897 h 1698529"/>
                      <a:gd name="connsiteX53" fmla="*/ 446832 w 1936653"/>
                      <a:gd name="connsiteY53" fmla="*/ 1290639 h 1698529"/>
                      <a:gd name="connsiteX54" fmla="*/ 484090 w 1936653"/>
                      <a:gd name="connsiteY54" fmla="*/ 1253381 h 1698529"/>
                      <a:gd name="connsiteX55" fmla="*/ 1156446 w 1936653"/>
                      <a:gd name="connsiteY55" fmla="*/ 1138238 h 1698529"/>
                      <a:gd name="connsiteX56" fmla="*/ 1193704 w 1936653"/>
                      <a:gd name="connsiteY56" fmla="*/ 1175496 h 1698529"/>
                      <a:gd name="connsiteX57" fmla="*/ 1156446 w 1936653"/>
                      <a:gd name="connsiteY57" fmla="*/ 1212754 h 1698529"/>
                      <a:gd name="connsiteX58" fmla="*/ 1119188 w 1936653"/>
                      <a:gd name="connsiteY58" fmla="*/ 1175496 h 1698529"/>
                      <a:gd name="connsiteX59" fmla="*/ 1156446 w 1936653"/>
                      <a:gd name="connsiteY59" fmla="*/ 1138238 h 1698529"/>
                      <a:gd name="connsiteX60" fmla="*/ 1394571 w 1936653"/>
                      <a:gd name="connsiteY60" fmla="*/ 1119188 h 1698529"/>
                      <a:gd name="connsiteX61" fmla="*/ 1431829 w 1936653"/>
                      <a:gd name="connsiteY61" fmla="*/ 1156446 h 1698529"/>
                      <a:gd name="connsiteX62" fmla="*/ 1394571 w 1936653"/>
                      <a:gd name="connsiteY62" fmla="*/ 1193704 h 1698529"/>
                      <a:gd name="connsiteX63" fmla="*/ 1357313 w 1936653"/>
                      <a:gd name="connsiteY63" fmla="*/ 1156446 h 1698529"/>
                      <a:gd name="connsiteX64" fmla="*/ 1394571 w 1936653"/>
                      <a:gd name="connsiteY64" fmla="*/ 1119188 h 1698529"/>
                      <a:gd name="connsiteX65" fmla="*/ 680196 w 1936653"/>
                      <a:gd name="connsiteY65" fmla="*/ 1109663 h 1698529"/>
                      <a:gd name="connsiteX66" fmla="*/ 717454 w 1936653"/>
                      <a:gd name="connsiteY66" fmla="*/ 1146921 h 1698529"/>
                      <a:gd name="connsiteX67" fmla="*/ 680196 w 1936653"/>
                      <a:gd name="connsiteY67" fmla="*/ 1184179 h 1698529"/>
                      <a:gd name="connsiteX68" fmla="*/ 642938 w 1936653"/>
                      <a:gd name="connsiteY68" fmla="*/ 1146921 h 1698529"/>
                      <a:gd name="connsiteX69" fmla="*/ 680196 w 1936653"/>
                      <a:gd name="connsiteY69" fmla="*/ 1109663 h 1698529"/>
                      <a:gd name="connsiteX70" fmla="*/ 265858 w 1936653"/>
                      <a:gd name="connsiteY70" fmla="*/ 1100137 h 1698529"/>
                      <a:gd name="connsiteX71" fmla="*/ 303116 w 1936653"/>
                      <a:gd name="connsiteY71" fmla="*/ 1137395 h 1698529"/>
                      <a:gd name="connsiteX72" fmla="*/ 265858 w 1936653"/>
                      <a:gd name="connsiteY72" fmla="*/ 1174653 h 1698529"/>
                      <a:gd name="connsiteX73" fmla="*/ 228600 w 1936653"/>
                      <a:gd name="connsiteY73" fmla="*/ 1137395 h 1698529"/>
                      <a:gd name="connsiteX74" fmla="*/ 265858 w 1936653"/>
                      <a:gd name="connsiteY74" fmla="*/ 1100137 h 1698529"/>
                      <a:gd name="connsiteX75" fmla="*/ 1846182 w 1936653"/>
                      <a:gd name="connsiteY75" fmla="*/ 1076325 h 1698529"/>
                      <a:gd name="connsiteX76" fmla="*/ 1883440 w 1936653"/>
                      <a:gd name="connsiteY76" fmla="*/ 1113583 h 1698529"/>
                      <a:gd name="connsiteX77" fmla="*/ 1846182 w 1936653"/>
                      <a:gd name="connsiteY77" fmla="*/ 1150841 h 1698529"/>
                      <a:gd name="connsiteX78" fmla="*/ 1808924 w 1936653"/>
                      <a:gd name="connsiteY78" fmla="*/ 1113583 h 1698529"/>
                      <a:gd name="connsiteX79" fmla="*/ 1846182 w 1936653"/>
                      <a:gd name="connsiteY79" fmla="*/ 1076325 h 1698529"/>
                      <a:gd name="connsiteX80" fmla="*/ 1604120 w 1936653"/>
                      <a:gd name="connsiteY80" fmla="*/ 1019176 h 1698529"/>
                      <a:gd name="connsiteX81" fmla="*/ 1641378 w 1936653"/>
                      <a:gd name="connsiteY81" fmla="*/ 1056434 h 1698529"/>
                      <a:gd name="connsiteX82" fmla="*/ 1604120 w 1936653"/>
                      <a:gd name="connsiteY82" fmla="*/ 1093692 h 1698529"/>
                      <a:gd name="connsiteX83" fmla="*/ 1566862 w 1936653"/>
                      <a:gd name="connsiteY83" fmla="*/ 1056434 h 1698529"/>
                      <a:gd name="connsiteX84" fmla="*/ 1604120 w 1936653"/>
                      <a:gd name="connsiteY84" fmla="*/ 1019176 h 1698529"/>
                      <a:gd name="connsiteX85" fmla="*/ 470646 w 1936653"/>
                      <a:gd name="connsiteY85" fmla="*/ 962026 h 1698529"/>
                      <a:gd name="connsiteX86" fmla="*/ 507904 w 1936653"/>
                      <a:gd name="connsiteY86" fmla="*/ 999284 h 1698529"/>
                      <a:gd name="connsiteX87" fmla="*/ 470646 w 1936653"/>
                      <a:gd name="connsiteY87" fmla="*/ 1036542 h 1698529"/>
                      <a:gd name="connsiteX88" fmla="*/ 433388 w 1936653"/>
                      <a:gd name="connsiteY88" fmla="*/ 999284 h 1698529"/>
                      <a:gd name="connsiteX89" fmla="*/ 470646 w 1936653"/>
                      <a:gd name="connsiteY89" fmla="*/ 962026 h 1698529"/>
                      <a:gd name="connsiteX90" fmla="*/ 873353 w 1936653"/>
                      <a:gd name="connsiteY90" fmla="*/ 943629 h 1698529"/>
                      <a:gd name="connsiteX91" fmla="*/ 910611 w 1936653"/>
                      <a:gd name="connsiteY91" fmla="*/ 980887 h 1698529"/>
                      <a:gd name="connsiteX92" fmla="*/ 873353 w 1936653"/>
                      <a:gd name="connsiteY92" fmla="*/ 1018145 h 1698529"/>
                      <a:gd name="connsiteX93" fmla="*/ 836095 w 1936653"/>
                      <a:gd name="connsiteY93" fmla="*/ 980887 h 1698529"/>
                      <a:gd name="connsiteX94" fmla="*/ 873353 w 1936653"/>
                      <a:gd name="connsiteY94" fmla="*/ 943629 h 1698529"/>
                      <a:gd name="connsiteX95" fmla="*/ 1129273 w 1936653"/>
                      <a:gd name="connsiteY95" fmla="*/ 912715 h 1698529"/>
                      <a:gd name="connsiteX96" fmla="*/ 1166531 w 1936653"/>
                      <a:gd name="connsiteY96" fmla="*/ 949973 h 1698529"/>
                      <a:gd name="connsiteX97" fmla="*/ 1129273 w 1936653"/>
                      <a:gd name="connsiteY97" fmla="*/ 987231 h 1698529"/>
                      <a:gd name="connsiteX98" fmla="*/ 1092015 w 1936653"/>
                      <a:gd name="connsiteY98" fmla="*/ 949973 h 1698529"/>
                      <a:gd name="connsiteX99" fmla="*/ 1129273 w 1936653"/>
                      <a:gd name="connsiteY99" fmla="*/ 912715 h 1698529"/>
                      <a:gd name="connsiteX100" fmla="*/ 1394570 w 1936653"/>
                      <a:gd name="connsiteY100" fmla="*/ 871539 h 1698529"/>
                      <a:gd name="connsiteX101" fmla="*/ 1431828 w 1936653"/>
                      <a:gd name="connsiteY101" fmla="*/ 908797 h 1698529"/>
                      <a:gd name="connsiteX102" fmla="*/ 1394570 w 1936653"/>
                      <a:gd name="connsiteY102" fmla="*/ 946055 h 1698529"/>
                      <a:gd name="connsiteX103" fmla="*/ 1357312 w 1936653"/>
                      <a:gd name="connsiteY103" fmla="*/ 908797 h 1698529"/>
                      <a:gd name="connsiteX104" fmla="*/ 1394570 w 1936653"/>
                      <a:gd name="connsiteY104" fmla="*/ 871539 h 1698529"/>
                      <a:gd name="connsiteX105" fmla="*/ 1696605 w 1936653"/>
                      <a:gd name="connsiteY105" fmla="*/ 857060 h 1698529"/>
                      <a:gd name="connsiteX106" fmla="*/ 1733863 w 1936653"/>
                      <a:gd name="connsiteY106" fmla="*/ 894318 h 1698529"/>
                      <a:gd name="connsiteX107" fmla="*/ 1696605 w 1936653"/>
                      <a:gd name="connsiteY107" fmla="*/ 931576 h 1698529"/>
                      <a:gd name="connsiteX108" fmla="*/ 1659347 w 1936653"/>
                      <a:gd name="connsiteY108" fmla="*/ 894318 h 1698529"/>
                      <a:gd name="connsiteX109" fmla="*/ 1696605 w 1936653"/>
                      <a:gd name="connsiteY109" fmla="*/ 857060 h 1698529"/>
                      <a:gd name="connsiteX110" fmla="*/ 656383 w 1936653"/>
                      <a:gd name="connsiteY110" fmla="*/ 828675 h 1698529"/>
                      <a:gd name="connsiteX111" fmla="*/ 693641 w 1936653"/>
                      <a:gd name="connsiteY111" fmla="*/ 865933 h 1698529"/>
                      <a:gd name="connsiteX112" fmla="*/ 656383 w 1936653"/>
                      <a:gd name="connsiteY112" fmla="*/ 903191 h 1698529"/>
                      <a:gd name="connsiteX113" fmla="*/ 619125 w 1936653"/>
                      <a:gd name="connsiteY113" fmla="*/ 865933 h 1698529"/>
                      <a:gd name="connsiteX114" fmla="*/ 656383 w 1936653"/>
                      <a:gd name="connsiteY114" fmla="*/ 828675 h 1698529"/>
                      <a:gd name="connsiteX115" fmla="*/ 246808 w 1936653"/>
                      <a:gd name="connsiteY115" fmla="*/ 823913 h 1698529"/>
                      <a:gd name="connsiteX116" fmla="*/ 284066 w 1936653"/>
                      <a:gd name="connsiteY116" fmla="*/ 861171 h 1698529"/>
                      <a:gd name="connsiteX117" fmla="*/ 246808 w 1936653"/>
                      <a:gd name="connsiteY117" fmla="*/ 898429 h 1698529"/>
                      <a:gd name="connsiteX118" fmla="*/ 209550 w 1936653"/>
                      <a:gd name="connsiteY118" fmla="*/ 861171 h 1698529"/>
                      <a:gd name="connsiteX119" fmla="*/ 246808 w 1936653"/>
                      <a:gd name="connsiteY119" fmla="*/ 823913 h 1698529"/>
                      <a:gd name="connsiteX120" fmla="*/ 1219761 w 1936653"/>
                      <a:gd name="connsiteY120" fmla="*/ 726977 h 1698529"/>
                      <a:gd name="connsiteX121" fmla="*/ 1257019 w 1936653"/>
                      <a:gd name="connsiteY121" fmla="*/ 764235 h 1698529"/>
                      <a:gd name="connsiteX122" fmla="*/ 1219761 w 1936653"/>
                      <a:gd name="connsiteY122" fmla="*/ 801493 h 1698529"/>
                      <a:gd name="connsiteX123" fmla="*/ 1182503 w 1936653"/>
                      <a:gd name="connsiteY123" fmla="*/ 764235 h 1698529"/>
                      <a:gd name="connsiteX124" fmla="*/ 1219761 w 1936653"/>
                      <a:gd name="connsiteY124" fmla="*/ 726977 h 1698529"/>
                      <a:gd name="connsiteX125" fmla="*/ 1899395 w 1936653"/>
                      <a:gd name="connsiteY125" fmla="*/ 714377 h 1698529"/>
                      <a:gd name="connsiteX126" fmla="*/ 1936653 w 1936653"/>
                      <a:gd name="connsiteY126" fmla="*/ 751635 h 1698529"/>
                      <a:gd name="connsiteX127" fmla="*/ 1899395 w 1936653"/>
                      <a:gd name="connsiteY127" fmla="*/ 788893 h 1698529"/>
                      <a:gd name="connsiteX128" fmla="*/ 1862137 w 1936653"/>
                      <a:gd name="connsiteY128" fmla="*/ 751635 h 1698529"/>
                      <a:gd name="connsiteX129" fmla="*/ 1899395 w 1936653"/>
                      <a:gd name="connsiteY129" fmla="*/ 714377 h 1698529"/>
                      <a:gd name="connsiteX130" fmla="*/ 1523158 w 1936653"/>
                      <a:gd name="connsiteY130" fmla="*/ 695326 h 1698529"/>
                      <a:gd name="connsiteX131" fmla="*/ 1560416 w 1936653"/>
                      <a:gd name="connsiteY131" fmla="*/ 732584 h 1698529"/>
                      <a:gd name="connsiteX132" fmla="*/ 1523158 w 1936653"/>
                      <a:gd name="connsiteY132" fmla="*/ 769842 h 1698529"/>
                      <a:gd name="connsiteX133" fmla="*/ 1485900 w 1936653"/>
                      <a:gd name="connsiteY133" fmla="*/ 732584 h 1698529"/>
                      <a:gd name="connsiteX134" fmla="*/ 1523158 w 1936653"/>
                      <a:gd name="connsiteY134" fmla="*/ 695326 h 1698529"/>
                      <a:gd name="connsiteX135" fmla="*/ 446833 w 1936653"/>
                      <a:gd name="connsiteY135" fmla="*/ 681038 h 1698529"/>
                      <a:gd name="connsiteX136" fmla="*/ 484091 w 1936653"/>
                      <a:gd name="connsiteY136" fmla="*/ 718296 h 1698529"/>
                      <a:gd name="connsiteX137" fmla="*/ 446833 w 1936653"/>
                      <a:gd name="connsiteY137" fmla="*/ 755554 h 1698529"/>
                      <a:gd name="connsiteX138" fmla="*/ 409575 w 1936653"/>
                      <a:gd name="connsiteY138" fmla="*/ 718296 h 1698529"/>
                      <a:gd name="connsiteX139" fmla="*/ 446833 w 1936653"/>
                      <a:gd name="connsiteY139" fmla="*/ 681038 h 1698529"/>
                      <a:gd name="connsiteX140" fmla="*/ 970708 w 1936653"/>
                      <a:gd name="connsiteY140" fmla="*/ 676276 h 1698529"/>
                      <a:gd name="connsiteX141" fmla="*/ 1007966 w 1936653"/>
                      <a:gd name="connsiteY141" fmla="*/ 713534 h 1698529"/>
                      <a:gd name="connsiteX142" fmla="*/ 970708 w 1936653"/>
                      <a:gd name="connsiteY142" fmla="*/ 750792 h 1698529"/>
                      <a:gd name="connsiteX143" fmla="*/ 933450 w 1936653"/>
                      <a:gd name="connsiteY143" fmla="*/ 713534 h 1698529"/>
                      <a:gd name="connsiteX144" fmla="*/ 970708 w 1936653"/>
                      <a:gd name="connsiteY144" fmla="*/ 676276 h 1698529"/>
                      <a:gd name="connsiteX145" fmla="*/ 37258 w 1936653"/>
                      <a:gd name="connsiteY145" fmla="*/ 676276 h 1698529"/>
                      <a:gd name="connsiteX146" fmla="*/ 74516 w 1936653"/>
                      <a:gd name="connsiteY146" fmla="*/ 713534 h 1698529"/>
                      <a:gd name="connsiteX147" fmla="*/ 37258 w 1936653"/>
                      <a:gd name="connsiteY147" fmla="*/ 750792 h 1698529"/>
                      <a:gd name="connsiteX148" fmla="*/ 0 w 1936653"/>
                      <a:gd name="connsiteY148" fmla="*/ 713534 h 1698529"/>
                      <a:gd name="connsiteX149" fmla="*/ 37258 w 1936653"/>
                      <a:gd name="connsiteY149" fmla="*/ 676276 h 1698529"/>
                      <a:gd name="connsiteX150" fmla="*/ 656383 w 1936653"/>
                      <a:gd name="connsiteY150" fmla="*/ 652462 h 1698529"/>
                      <a:gd name="connsiteX151" fmla="*/ 693641 w 1936653"/>
                      <a:gd name="connsiteY151" fmla="*/ 689720 h 1698529"/>
                      <a:gd name="connsiteX152" fmla="*/ 656383 w 1936653"/>
                      <a:gd name="connsiteY152" fmla="*/ 726978 h 1698529"/>
                      <a:gd name="connsiteX153" fmla="*/ 619125 w 1936653"/>
                      <a:gd name="connsiteY153" fmla="*/ 689720 h 1698529"/>
                      <a:gd name="connsiteX154" fmla="*/ 656383 w 1936653"/>
                      <a:gd name="connsiteY154" fmla="*/ 652462 h 1698529"/>
                      <a:gd name="connsiteX155" fmla="*/ 1313608 w 1936653"/>
                      <a:gd name="connsiteY155" fmla="*/ 547689 h 1698529"/>
                      <a:gd name="connsiteX156" fmla="*/ 1350866 w 1936653"/>
                      <a:gd name="connsiteY156" fmla="*/ 584947 h 1698529"/>
                      <a:gd name="connsiteX157" fmla="*/ 1313608 w 1936653"/>
                      <a:gd name="connsiteY157" fmla="*/ 622205 h 1698529"/>
                      <a:gd name="connsiteX158" fmla="*/ 1276350 w 1936653"/>
                      <a:gd name="connsiteY158" fmla="*/ 584947 h 1698529"/>
                      <a:gd name="connsiteX159" fmla="*/ 1313608 w 1936653"/>
                      <a:gd name="connsiteY159" fmla="*/ 547689 h 1698529"/>
                      <a:gd name="connsiteX160" fmla="*/ 1728991 w 1936653"/>
                      <a:gd name="connsiteY160" fmla="*/ 503139 h 1698529"/>
                      <a:gd name="connsiteX161" fmla="*/ 1766249 w 1936653"/>
                      <a:gd name="connsiteY161" fmla="*/ 540397 h 1698529"/>
                      <a:gd name="connsiteX162" fmla="*/ 1728991 w 1936653"/>
                      <a:gd name="connsiteY162" fmla="*/ 577655 h 1698529"/>
                      <a:gd name="connsiteX163" fmla="*/ 1691733 w 1936653"/>
                      <a:gd name="connsiteY163" fmla="*/ 540397 h 1698529"/>
                      <a:gd name="connsiteX164" fmla="*/ 1728991 w 1936653"/>
                      <a:gd name="connsiteY164" fmla="*/ 503139 h 1698529"/>
                      <a:gd name="connsiteX165" fmla="*/ 723058 w 1936653"/>
                      <a:gd name="connsiteY165" fmla="*/ 476250 h 1698529"/>
                      <a:gd name="connsiteX166" fmla="*/ 760316 w 1936653"/>
                      <a:gd name="connsiteY166" fmla="*/ 513508 h 1698529"/>
                      <a:gd name="connsiteX167" fmla="*/ 723058 w 1936653"/>
                      <a:gd name="connsiteY167" fmla="*/ 550766 h 1698529"/>
                      <a:gd name="connsiteX168" fmla="*/ 685800 w 1936653"/>
                      <a:gd name="connsiteY168" fmla="*/ 513508 h 1698529"/>
                      <a:gd name="connsiteX169" fmla="*/ 723058 w 1936653"/>
                      <a:gd name="connsiteY169" fmla="*/ 476250 h 1698529"/>
                      <a:gd name="connsiteX170" fmla="*/ 251570 w 1936653"/>
                      <a:gd name="connsiteY170" fmla="*/ 461962 h 1698529"/>
                      <a:gd name="connsiteX171" fmla="*/ 288828 w 1936653"/>
                      <a:gd name="connsiteY171" fmla="*/ 499220 h 1698529"/>
                      <a:gd name="connsiteX172" fmla="*/ 251570 w 1936653"/>
                      <a:gd name="connsiteY172" fmla="*/ 536478 h 1698529"/>
                      <a:gd name="connsiteX173" fmla="*/ 214312 w 1936653"/>
                      <a:gd name="connsiteY173" fmla="*/ 499220 h 1698529"/>
                      <a:gd name="connsiteX174" fmla="*/ 251570 w 1936653"/>
                      <a:gd name="connsiteY174" fmla="*/ 461962 h 1698529"/>
                      <a:gd name="connsiteX175" fmla="*/ 1522332 w 1936653"/>
                      <a:gd name="connsiteY175" fmla="*/ 404813 h 1698529"/>
                      <a:gd name="connsiteX176" fmla="*/ 1559590 w 1936653"/>
                      <a:gd name="connsiteY176" fmla="*/ 442071 h 1698529"/>
                      <a:gd name="connsiteX177" fmla="*/ 1522332 w 1936653"/>
                      <a:gd name="connsiteY177" fmla="*/ 479329 h 1698529"/>
                      <a:gd name="connsiteX178" fmla="*/ 1485074 w 1936653"/>
                      <a:gd name="connsiteY178" fmla="*/ 442071 h 1698529"/>
                      <a:gd name="connsiteX179" fmla="*/ 1522332 w 1936653"/>
                      <a:gd name="connsiteY179" fmla="*/ 404813 h 1698529"/>
                      <a:gd name="connsiteX180" fmla="*/ 1080245 w 1936653"/>
                      <a:gd name="connsiteY180" fmla="*/ 395288 h 1698529"/>
                      <a:gd name="connsiteX181" fmla="*/ 1117503 w 1936653"/>
                      <a:gd name="connsiteY181" fmla="*/ 432546 h 1698529"/>
                      <a:gd name="connsiteX182" fmla="*/ 1080245 w 1936653"/>
                      <a:gd name="connsiteY182" fmla="*/ 469804 h 1698529"/>
                      <a:gd name="connsiteX183" fmla="*/ 1042987 w 1936653"/>
                      <a:gd name="connsiteY183" fmla="*/ 432546 h 1698529"/>
                      <a:gd name="connsiteX184" fmla="*/ 1080245 w 1936653"/>
                      <a:gd name="connsiteY184" fmla="*/ 395288 h 1698529"/>
                      <a:gd name="connsiteX185" fmla="*/ 513508 w 1936653"/>
                      <a:gd name="connsiteY185" fmla="*/ 328613 h 1698529"/>
                      <a:gd name="connsiteX186" fmla="*/ 550766 w 1936653"/>
                      <a:gd name="connsiteY186" fmla="*/ 365871 h 1698529"/>
                      <a:gd name="connsiteX187" fmla="*/ 513508 w 1936653"/>
                      <a:gd name="connsiteY187" fmla="*/ 403129 h 1698529"/>
                      <a:gd name="connsiteX188" fmla="*/ 476250 w 1936653"/>
                      <a:gd name="connsiteY188" fmla="*/ 365871 h 1698529"/>
                      <a:gd name="connsiteX189" fmla="*/ 513508 w 1936653"/>
                      <a:gd name="connsiteY189" fmla="*/ 328613 h 1698529"/>
                      <a:gd name="connsiteX190" fmla="*/ 870695 w 1936653"/>
                      <a:gd name="connsiteY190" fmla="*/ 247651 h 1698529"/>
                      <a:gd name="connsiteX191" fmla="*/ 907953 w 1936653"/>
                      <a:gd name="connsiteY191" fmla="*/ 284909 h 1698529"/>
                      <a:gd name="connsiteX192" fmla="*/ 870695 w 1936653"/>
                      <a:gd name="connsiteY192" fmla="*/ 322167 h 1698529"/>
                      <a:gd name="connsiteX193" fmla="*/ 833437 w 1936653"/>
                      <a:gd name="connsiteY193" fmla="*/ 284909 h 1698529"/>
                      <a:gd name="connsiteX194" fmla="*/ 870695 w 1936653"/>
                      <a:gd name="connsiteY194" fmla="*/ 247651 h 1698529"/>
                      <a:gd name="connsiteX195" fmla="*/ 1251695 w 1936653"/>
                      <a:gd name="connsiteY195" fmla="*/ 185739 h 1698529"/>
                      <a:gd name="connsiteX196" fmla="*/ 1288953 w 1936653"/>
                      <a:gd name="connsiteY196" fmla="*/ 222997 h 1698529"/>
                      <a:gd name="connsiteX197" fmla="*/ 1251695 w 1936653"/>
                      <a:gd name="connsiteY197" fmla="*/ 260255 h 1698529"/>
                      <a:gd name="connsiteX198" fmla="*/ 1214437 w 1936653"/>
                      <a:gd name="connsiteY198" fmla="*/ 222997 h 1698529"/>
                      <a:gd name="connsiteX199" fmla="*/ 1251695 w 1936653"/>
                      <a:gd name="connsiteY199" fmla="*/ 185739 h 1698529"/>
                      <a:gd name="connsiteX200" fmla="*/ 284908 w 1936653"/>
                      <a:gd name="connsiteY200" fmla="*/ 180975 h 1698529"/>
                      <a:gd name="connsiteX201" fmla="*/ 322166 w 1936653"/>
                      <a:gd name="connsiteY201" fmla="*/ 218233 h 1698529"/>
                      <a:gd name="connsiteX202" fmla="*/ 284908 w 1936653"/>
                      <a:gd name="connsiteY202" fmla="*/ 255491 h 1698529"/>
                      <a:gd name="connsiteX203" fmla="*/ 247650 w 1936653"/>
                      <a:gd name="connsiteY203" fmla="*/ 218233 h 1698529"/>
                      <a:gd name="connsiteX204" fmla="*/ 284908 w 1936653"/>
                      <a:gd name="connsiteY204" fmla="*/ 180975 h 1698529"/>
                      <a:gd name="connsiteX205" fmla="*/ 1546144 w 1936653"/>
                      <a:gd name="connsiteY205" fmla="*/ 119063 h 1698529"/>
                      <a:gd name="connsiteX206" fmla="*/ 1583402 w 1936653"/>
                      <a:gd name="connsiteY206" fmla="*/ 156321 h 1698529"/>
                      <a:gd name="connsiteX207" fmla="*/ 1546144 w 1936653"/>
                      <a:gd name="connsiteY207" fmla="*/ 193579 h 1698529"/>
                      <a:gd name="connsiteX208" fmla="*/ 1508886 w 1936653"/>
                      <a:gd name="connsiteY208" fmla="*/ 156321 h 1698529"/>
                      <a:gd name="connsiteX209" fmla="*/ 1546144 w 1936653"/>
                      <a:gd name="connsiteY209" fmla="*/ 119063 h 1698529"/>
                      <a:gd name="connsiteX210" fmla="*/ 651621 w 1936653"/>
                      <a:gd name="connsiteY210" fmla="*/ 85725 h 1698529"/>
                      <a:gd name="connsiteX211" fmla="*/ 688879 w 1936653"/>
                      <a:gd name="connsiteY211" fmla="*/ 122983 h 1698529"/>
                      <a:gd name="connsiteX212" fmla="*/ 651621 w 1936653"/>
                      <a:gd name="connsiteY212" fmla="*/ 160241 h 1698529"/>
                      <a:gd name="connsiteX213" fmla="*/ 614363 w 1936653"/>
                      <a:gd name="connsiteY213" fmla="*/ 122983 h 1698529"/>
                      <a:gd name="connsiteX214" fmla="*/ 651621 w 1936653"/>
                      <a:gd name="connsiteY214" fmla="*/ 85725 h 1698529"/>
                      <a:gd name="connsiteX215" fmla="*/ 1013571 w 1936653"/>
                      <a:gd name="connsiteY215" fmla="*/ 0 h 1698529"/>
                      <a:gd name="connsiteX216" fmla="*/ 1050829 w 1936653"/>
                      <a:gd name="connsiteY216" fmla="*/ 37258 h 1698529"/>
                      <a:gd name="connsiteX217" fmla="*/ 1013571 w 1936653"/>
                      <a:gd name="connsiteY217" fmla="*/ 74516 h 1698529"/>
                      <a:gd name="connsiteX218" fmla="*/ 976313 w 1936653"/>
                      <a:gd name="connsiteY218" fmla="*/ 37258 h 1698529"/>
                      <a:gd name="connsiteX219" fmla="*/ 1013571 w 1936653"/>
                      <a:gd name="connsiteY219" fmla="*/ 0 h 169852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  <a:cxn ang="0">
                        <a:pos x="connsiteX95" y="connsiteY95"/>
                      </a:cxn>
                      <a:cxn ang="0">
                        <a:pos x="connsiteX96" y="connsiteY96"/>
                      </a:cxn>
                      <a:cxn ang="0">
                        <a:pos x="connsiteX97" y="connsiteY97"/>
                      </a:cxn>
                      <a:cxn ang="0">
                        <a:pos x="connsiteX98" y="connsiteY98"/>
                      </a:cxn>
                      <a:cxn ang="0">
                        <a:pos x="connsiteX99" y="connsiteY99"/>
                      </a:cxn>
                      <a:cxn ang="0">
                        <a:pos x="connsiteX100" y="connsiteY100"/>
                      </a:cxn>
                      <a:cxn ang="0">
                        <a:pos x="connsiteX101" y="connsiteY101"/>
                      </a:cxn>
                      <a:cxn ang="0">
                        <a:pos x="connsiteX102" y="connsiteY102"/>
                      </a:cxn>
                      <a:cxn ang="0">
                        <a:pos x="connsiteX103" y="connsiteY103"/>
                      </a:cxn>
                      <a:cxn ang="0">
                        <a:pos x="connsiteX104" y="connsiteY104"/>
                      </a:cxn>
                      <a:cxn ang="0">
                        <a:pos x="connsiteX105" y="connsiteY105"/>
                      </a:cxn>
                      <a:cxn ang="0">
                        <a:pos x="connsiteX106" y="connsiteY106"/>
                      </a:cxn>
                      <a:cxn ang="0">
                        <a:pos x="connsiteX107" y="connsiteY107"/>
                      </a:cxn>
                      <a:cxn ang="0">
                        <a:pos x="connsiteX108" y="connsiteY108"/>
                      </a:cxn>
                      <a:cxn ang="0">
                        <a:pos x="connsiteX109" y="connsiteY109"/>
                      </a:cxn>
                      <a:cxn ang="0">
                        <a:pos x="connsiteX110" y="connsiteY110"/>
                      </a:cxn>
                      <a:cxn ang="0">
                        <a:pos x="connsiteX111" y="connsiteY111"/>
                      </a:cxn>
                      <a:cxn ang="0">
                        <a:pos x="connsiteX112" y="connsiteY112"/>
                      </a:cxn>
                      <a:cxn ang="0">
                        <a:pos x="connsiteX113" y="connsiteY113"/>
                      </a:cxn>
                      <a:cxn ang="0">
                        <a:pos x="connsiteX114" y="connsiteY114"/>
                      </a:cxn>
                      <a:cxn ang="0">
                        <a:pos x="connsiteX115" y="connsiteY115"/>
                      </a:cxn>
                      <a:cxn ang="0">
                        <a:pos x="connsiteX116" y="connsiteY116"/>
                      </a:cxn>
                      <a:cxn ang="0">
                        <a:pos x="connsiteX117" y="connsiteY117"/>
                      </a:cxn>
                      <a:cxn ang="0">
                        <a:pos x="connsiteX118" y="connsiteY118"/>
                      </a:cxn>
                      <a:cxn ang="0">
                        <a:pos x="connsiteX119" y="connsiteY119"/>
                      </a:cxn>
                      <a:cxn ang="0">
                        <a:pos x="connsiteX120" y="connsiteY120"/>
                      </a:cxn>
                      <a:cxn ang="0">
                        <a:pos x="connsiteX121" y="connsiteY121"/>
                      </a:cxn>
                      <a:cxn ang="0">
                        <a:pos x="connsiteX122" y="connsiteY122"/>
                      </a:cxn>
                      <a:cxn ang="0">
                        <a:pos x="connsiteX123" y="connsiteY123"/>
                      </a:cxn>
                      <a:cxn ang="0">
                        <a:pos x="connsiteX124" y="connsiteY124"/>
                      </a:cxn>
                      <a:cxn ang="0">
                        <a:pos x="connsiteX125" y="connsiteY125"/>
                      </a:cxn>
                      <a:cxn ang="0">
                        <a:pos x="connsiteX126" y="connsiteY126"/>
                      </a:cxn>
                      <a:cxn ang="0">
                        <a:pos x="connsiteX127" y="connsiteY127"/>
                      </a:cxn>
                      <a:cxn ang="0">
                        <a:pos x="connsiteX128" y="connsiteY128"/>
                      </a:cxn>
                      <a:cxn ang="0">
                        <a:pos x="connsiteX129" y="connsiteY129"/>
                      </a:cxn>
                      <a:cxn ang="0">
                        <a:pos x="connsiteX130" y="connsiteY130"/>
                      </a:cxn>
                      <a:cxn ang="0">
                        <a:pos x="connsiteX131" y="connsiteY131"/>
                      </a:cxn>
                      <a:cxn ang="0">
                        <a:pos x="connsiteX132" y="connsiteY132"/>
                      </a:cxn>
                      <a:cxn ang="0">
                        <a:pos x="connsiteX133" y="connsiteY133"/>
                      </a:cxn>
                      <a:cxn ang="0">
                        <a:pos x="connsiteX134" y="connsiteY134"/>
                      </a:cxn>
                      <a:cxn ang="0">
                        <a:pos x="connsiteX135" y="connsiteY135"/>
                      </a:cxn>
                      <a:cxn ang="0">
                        <a:pos x="connsiteX136" y="connsiteY136"/>
                      </a:cxn>
                      <a:cxn ang="0">
                        <a:pos x="connsiteX137" y="connsiteY137"/>
                      </a:cxn>
                      <a:cxn ang="0">
                        <a:pos x="connsiteX138" y="connsiteY138"/>
                      </a:cxn>
                      <a:cxn ang="0">
                        <a:pos x="connsiteX139" y="connsiteY139"/>
                      </a:cxn>
                      <a:cxn ang="0">
                        <a:pos x="connsiteX140" y="connsiteY140"/>
                      </a:cxn>
                      <a:cxn ang="0">
                        <a:pos x="connsiteX141" y="connsiteY141"/>
                      </a:cxn>
                      <a:cxn ang="0">
                        <a:pos x="connsiteX142" y="connsiteY142"/>
                      </a:cxn>
                      <a:cxn ang="0">
                        <a:pos x="connsiteX143" y="connsiteY143"/>
                      </a:cxn>
                      <a:cxn ang="0">
                        <a:pos x="connsiteX144" y="connsiteY144"/>
                      </a:cxn>
                      <a:cxn ang="0">
                        <a:pos x="connsiteX145" y="connsiteY145"/>
                      </a:cxn>
                      <a:cxn ang="0">
                        <a:pos x="connsiteX146" y="connsiteY146"/>
                      </a:cxn>
                      <a:cxn ang="0">
                        <a:pos x="connsiteX147" y="connsiteY147"/>
                      </a:cxn>
                      <a:cxn ang="0">
                        <a:pos x="connsiteX148" y="connsiteY148"/>
                      </a:cxn>
                      <a:cxn ang="0">
                        <a:pos x="connsiteX149" y="connsiteY149"/>
                      </a:cxn>
                      <a:cxn ang="0">
                        <a:pos x="connsiteX150" y="connsiteY150"/>
                      </a:cxn>
                      <a:cxn ang="0">
                        <a:pos x="connsiteX151" y="connsiteY151"/>
                      </a:cxn>
                      <a:cxn ang="0">
                        <a:pos x="connsiteX152" y="connsiteY152"/>
                      </a:cxn>
                      <a:cxn ang="0">
                        <a:pos x="connsiteX153" y="connsiteY153"/>
                      </a:cxn>
                      <a:cxn ang="0">
                        <a:pos x="connsiteX154" y="connsiteY154"/>
                      </a:cxn>
                      <a:cxn ang="0">
                        <a:pos x="connsiteX155" y="connsiteY155"/>
                      </a:cxn>
                      <a:cxn ang="0">
                        <a:pos x="connsiteX156" y="connsiteY156"/>
                      </a:cxn>
                      <a:cxn ang="0">
                        <a:pos x="connsiteX157" y="connsiteY157"/>
                      </a:cxn>
                      <a:cxn ang="0">
                        <a:pos x="connsiteX158" y="connsiteY158"/>
                      </a:cxn>
                      <a:cxn ang="0">
                        <a:pos x="connsiteX159" y="connsiteY159"/>
                      </a:cxn>
                      <a:cxn ang="0">
                        <a:pos x="connsiteX160" y="connsiteY160"/>
                      </a:cxn>
                      <a:cxn ang="0">
                        <a:pos x="connsiteX161" y="connsiteY161"/>
                      </a:cxn>
                      <a:cxn ang="0">
                        <a:pos x="connsiteX162" y="connsiteY162"/>
                      </a:cxn>
                      <a:cxn ang="0">
                        <a:pos x="connsiteX163" y="connsiteY163"/>
                      </a:cxn>
                      <a:cxn ang="0">
                        <a:pos x="connsiteX164" y="connsiteY164"/>
                      </a:cxn>
                      <a:cxn ang="0">
                        <a:pos x="connsiteX165" y="connsiteY165"/>
                      </a:cxn>
                      <a:cxn ang="0">
                        <a:pos x="connsiteX166" y="connsiteY166"/>
                      </a:cxn>
                      <a:cxn ang="0">
                        <a:pos x="connsiteX167" y="connsiteY167"/>
                      </a:cxn>
                      <a:cxn ang="0">
                        <a:pos x="connsiteX168" y="connsiteY168"/>
                      </a:cxn>
                      <a:cxn ang="0">
                        <a:pos x="connsiteX169" y="connsiteY169"/>
                      </a:cxn>
                      <a:cxn ang="0">
                        <a:pos x="connsiteX170" y="connsiteY170"/>
                      </a:cxn>
                      <a:cxn ang="0">
                        <a:pos x="connsiteX171" y="connsiteY171"/>
                      </a:cxn>
                      <a:cxn ang="0">
                        <a:pos x="connsiteX172" y="connsiteY172"/>
                      </a:cxn>
                      <a:cxn ang="0">
                        <a:pos x="connsiteX173" y="connsiteY173"/>
                      </a:cxn>
                      <a:cxn ang="0">
                        <a:pos x="connsiteX174" y="connsiteY174"/>
                      </a:cxn>
                      <a:cxn ang="0">
                        <a:pos x="connsiteX175" y="connsiteY175"/>
                      </a:cxn>
                      <a:cxn ang="0">
                        <a:pos x="connsiteX176" y="connsiteY176"/>
                      </a:cxn>
                      <a:cxn ang="0">
                        <a:pos x="connsiteX177" y="connsiteY177"/>
                      </a:cxn>
                      <a:cxn ang="0">
                        <a:pos x="connsiteX178" y="connsiteY178"/>
                      </a:cxn>
                      <a:cxn ang="0">
                        <a:pos x="connsiteX179" y="connsiteY179"/>
                      </a:cxn>
                      <a:cxn ang="0">
                        <a:pos x="connsiteX180" y="connsiteY180"/>
                      </a:cxn>
                      <a:cxn ang="0">
                        <a:pos x="connsiteX181" y="connsiteY181"/>
                      </a:cxn>
                      <a:cxn ang="0">
                        <a:pos x="connsiteX182" y="connsiteY182"/>
                      </a:cxn>
                      <a:cxn ang="0">
                        <a:pos x="connsiteX183" y="connsiteY183"/>
                      </a:cxn>
                      <a:cxn ang="0">
                        <a:pos x="connsiteX184" y="connsiteY184"/>
                      </a:cxn>
                      <a:cxn ang="0">
                        <a:pos x="connsiteX185" y="connsiteY185"/>
                      </a:cxn>
                      <a:cxn ang="0">
                        <a:pos x="connsiteX186" y="connsiteY186"/>
                      </a:cxn>
                      <a:cxn ang="0">
                        <a:pos x="connsiteX187" y="connsiteY187"/>
                      </a:cxn>
                      <a:cxn ang="0">
                        <a:pos x="connsiteX188" y="connsiteY188"/>
                      </a:cxn>
                      <a:cxn ang="0">
                        <a:pos x="connsiteX189" y="connsiteY189"/>
                      </a:cxn>
                      <a:cxn ang="0">
                        <a:pos x="connsiteX190" y="connsiteY190"/>
                      </a:cxn>
                      <a:cxn ang="0">
                        <a:pos x="connsiteX191" y="connsiteY191"/>
                      </a:cxn>
                      <a:cxn ang="0">
                        <a:pos x="connsiteX192" y="connsiteY192"/>
                      </a:cxn>
                      <a:cxn ang="0">
                        <a:pos x="connsiteX193" y="connsiteY193"/>
                      </a:cxn>
                      <a:cxn ang="0">
                        <a:pos x="connsiteX194" y="connsiteY194"/>
                      </a:cxn>
                      <a:cxn ang="0">
                        <a:pos x="connsiteX195" y="connsiteY195"/>
                      </a:cxn>
                      <a:cxn ang="0">
                        <a:pos x="connsiteX196" y="connsiteY196"/>
                      </a:cxn>
                      <a:cxn ang="0">
                        <a:pos x="connsiteX197" y="connsiteY197"/>
                      </a:cxn>
                      <a:cxn ang="0">
                        <a:pos x="connsiteX198" y="connsiteY198"/>
                      </a:cxn>
                      <a:cxn ang="0">
                        <a:pos x="connsiteX199" y="connsiteY199"/>
                      </a:cxn>
                      <a:cxn ang="0">
                        <a:pos x="connsiteX200" y="connsiteY200"/>
                      </a:cxn>
                      <a:cxn ang="0">
                        <a:pos x="connsiteX201" y="connsiteY201"/>
                      </a:cxn>
                      <a:cxn ang="0">
                        <a:pos x="connsiteX202" y="connsiteY202"/>
                      </a:cxn>
                      <a:cxn ang="0">
                        <a:pos x="connsiteX203" y="connsiteY203"/>
                      </a:cxn>
                      <a:cxn ang="0">
                        <a:pos x="connsiteX204" y="connsiteY204"/>
                      </a:cxn>
                      <a:cxn ang="0">
                        <a:pos x="connsiteX205" y="connsiteY205"/>
                      </a:cxn>
                      <a:cxn ang="0">
                        <a:pos x="connsiteX206" y="connsiteY206"/>
                      </a:cxn>
                      <a:cxn ang="0">
                        <a:pos x="connsiteX207" y="connsiteY207"/>
                      </a:cxn>
                      <a:cxn ang="0">
                        <a:pos x="connsiteX208" y="connsiteY208"/>
                      </a:cxn>
                      <a:cxn ang="0">
                        <a:pos x="connsiteX209" y="connsiteY209"/>
                      </a:cxn>
                      <a:cxn ang="0">
                        <a:pos x="connsiteX210" y="connsiteY210"/>
                      </a:cxn>
                      <a:cxn ang="0">
                        <a:pos x="connsiteX211" y="connsiteY211"/>
                      </a:cxn>
                      <a:cxn ang="0">
                        <a:pos x="connsiteX212" y="connsiteY212"/>
                      </a:cxn>
                      <a:cxn ang="0">
                        <a:pos x="connsiteX213" y="connsiteY213"/>
                      </a:cxn>
                      <a:cxn ang="0">
                        <a:pos x="connsiteX214" y="connsiteY214"/>
                      </a:cxn>
                      <a:cxn ang="0">
                        <a:pos x="connsiteX215" y="connsiteY215"/>
                      </a:cxn>
                      <a:cxn ang="0">
                        <a:pos x="connsiteX216" y="connsiteY216"/>
                      </a:cxn>
                      <a:cxn ang="0">
                        <a:pos x="connsiteX217" y="connsiteY217"/>
                      </a:cxn>
                      <a:cxn ang="0">
                        <a:pos x="connsiteX218" y="connsiteY218"/>
                      </a:cxn>
                      <a:cxn ang="0">
                        <a:pos x="connsiteX219" y="connsiteY219"/>
                      </a:cxn>
                    </a:cxnLst>
                    <a:rect l="l" t="t" r="r" b="b"/>
                    <a:pathLst>
                      <a:path w="1936653" h="1698529">
                        <a:moveTo>
                          <a:pt x="1198482" y="1624013"/>
                        </a:moveTo>
                        <a:cubicBezTo>
                          <a:pt x="1219059" y="1624013"/>
                          <a:pt x="1235740" y="1640694"/>
                          <a:pt x="1235740" y="1661271"/>
                        </a:cubicBezTo>
                        <a:cubicBezTo>
                          <a:pt x="1235740" y="1681848"/>
                          <a:pt x="1219059" y="1698529"/>
                          <a:pt x="1198482" y="1698529"/>
                        </a:cubicBezTo>
                        <a:cubicBezTo>
                          <a:pt x="1177905" y="1698529"/>
                          <a:pt x="1161224" y="1681848"/>
                          <a:pt x="1161224" y="1661271"/>
                        </a:cubicBezTo>
                        <a:cubicBezTo>
                          <a:pt x="1161224" y="1640694"/>
                          <a:pt x="1177905" y="1624013"/>
                          <a:pt x="1198482" y="1624013"/>
                        </a:cubicBezTo>
                        <a:close/>
                        <a:moveTo>
                          <a:pt x="888920" y="1585913"/>
                        </a:moveTo>
                        <a:cubicBezTo>
                          <a:pt x="909497" y="1585913"/>
                          <a:pt x="926178" y="1602594"/>
                          <a:pt x="926178" y="1623171"/>
                        </a:cubicBezTo>
                        <a:cubicBezTo>
                          <a:pt x="926178" y="1643748"/>
                          <a:pt x="909497" y="1660429"/>
                          <a:pt x="888920" y="1660429"/>
                        </a:cubicBezTo>
                        <a:cubicBezTo>
                          <a:pt x="868343" y="1660429"/>
                          <a:pt x="851662" y="1643748"/>
                          <a:pt x="851662" y="1623171"/>
                        </a:cubicBezTo>
                        <a:cubicBezTo>
                          <a:pt x="851662" y="1602594"/>
                          <a:pt x="868343" y="1585913"/>
                          <a:pt x="888920" y="1585913"/>
                        </a:cubicBezTo>
                        <a:close/>
                        <a:moveTo>
                          <a:pt x="1560432" y="1543050"/>
                        </a:moveTo>
                        <a:cubicBezTo>
                          <a:pt x="1581009" y="1543050"/>
                          <a:pt x="1597690" y="1559731"/>
                          <a:pt x="1597690" y="1580308"/>
                        </a:cubicBezTo>
                        <a:cubicBezTo>
                          <a:pt x="1597690" y="1600885"/>
                          <a:pt x="1581009" y="1617566"/>
                          <a:pt x="1560432" y="1617566"/>
                        </a:cubicBezTo>
                        <a:cubicBezTo>
                          <a:pt x="1539855" y="1617566"/>
                          <a:pt x="1523174" y="1600885"/>
                          <a:pt x="1523174" y="1580308"/>
                        </a:cubicBezTo>
                        <a:cubicBezTo>
                          <a:pt x="1523174" y="1559731"/>
                          <a:pt x="1539855" y="1543050"/>
                          <a:pt x="1560432" y="1543050"/>
                        </a:cubicBezTo>
                        <a:close/>
                        <a:moveTo>
                          <a:pt x="436482" y="1519238"/>
                        </a:moveTo>
                        <a:cubicBezTo>
                          <a:pt x="457059" y="1519238"/>
                          <a:pt x="473740" y="1535919"/>
                          <a:pt x="473740" y="1556496"/>
                        </a:cubicBezTo>
                        <a:cubicBezTo>
                          <a:pt x="473740" y="1577073"/>
                          <a:pt x="457059" y="1593754"/>
                          <a:pt x="436482" y="1593754"/>
                        </a:cubicBezTo>
                        <a:cubicBezTo>
                          <a:pt x="415905" y="1593754"/>
                          <a:pt x="399224" y="1577073"/>
                          <a:pt x="399224" y="1556496"/>
                        </a:cubicBezTo>
                        <a:cubicBezTo>
                          <a:pt x="399224" y="1535919"/>
                          <a:pt x="415905" y="1519238"/>
                          <a:pt x="436482" y="1519238"/>
                        </a:cubicBezTo>
                        <a:close/>
                        <a:moveTo>
                          <a:pt x="665908" y="1471614"/>
                        </a:moveTo>
                        <a:cubicBezTo>
                          <a:pt x="686485" y="1471614"/>
                          <a:pt x="703166" y="1488295"/>
                          <a:pt x="703166" y="1508872"/>
                        </a:cubicBezTo>
                        <a:cubicBezTo>
                          <a:pt x="703166" y="1529449"/>
                          <a:pt x="686485" y="1546130"/>
                          <a:pt x="665908" y="1546130"/>
                        </a:cubicBezTo>
                        <a:cubicBezTo>
                          <a:pt x="645331" y="1546130"/>
                          <a:pt x="628650" y="1529449"/>
                          <a:pt x="628650" y="1508872"/>
                        </a:cubicBezTo>
                        <a:cubicBezTo>
                          <a:pt x="628650" y="1488295"/>
                          <a:pt x="645331" y="1471614"/>
                          <a:pt x="665908" y="1471614"/>
                        </a:cubicBezTo>
                        <a:close/>
                        <a:moveTo>
                          <a:pt x="1104058" y="1428751"/>
                        </a:moveTo>
                        <a:cubicBezTo>
                          <a:pt x="1124635" y="1428751"/>
                          <a:pt x="1141316" y="1445432"/>
                          <a:pt x="1141316" y="1466009"/>
                        </a:cubicBezTo>
                        <a:cubicBezTo>
                          <a:pt x="1141316" y="1486586"/>
                          <a:pt x="1124635" y="1503267"/>
                          <a:pt x="1104058" y="1503267"/>
                        </a:cubicBezTo>
                        <a:cubicBezTo>
                          <a:pt x="1083481" y="1503267"/>
                          <a:pt x="1066800" y="1486586"/>
                          <a:pt x="1066800" y="1466009"/>
                        </a:cubicBezTo>
                        <a:cubicBezTo>
                          <a:pt x="1066800" y="1445432"/>
                          <a:pt x="1083481" y="1428751"/>
                          <a:pt x="1104058" y="1428751"/>
                        </a:cubicBezTo>
                        <a:close/>
                        <a:moveTo>
                          <a:pt x="1351708" y="1414464"/>
                        </a:moveTo>
                        <a:cubicBezTo>
                          <a:pt x="1372285" y="1414464"/>
                          <a:pt x="1388966" y="1431145"/>
                          <a:pt x="1388966" y="1451722"/>
                        </a:cubicBezTo>
                        <a:cubicBezTo>
                          <a:pt x="1388966" y="1472299"/>
                          <a:pt x="1372285" y="1488980"/>
                          <a:pt x="1351708" y="1488980"/>
                        </a:cubicBezTo>
                        <a:cubicBezTo>
                          <a:pt x="1331131" y="1488980"/>
                          <a:pt x="1314450" y="1472299"/>
                          <a:pt x="1314450" y="1451722"/>
                        </a:cubicBezTo>
                        <a:cubicBezTo>
                          <a:pt x="1314450" y="1431145"/>
                          <a:pt x="1331131" y="1414464"/>
                          <a:pt x="1351708" y="1414464"/>
                        </a:cubicBezTo>
                        <a:close/>
                        <a:moveTo>
                          <a:pt x="203120" y="1328738"/>
                        </a:moveTo>
                        <a:cubicBezTo>
                          <a:pt x="223697" y="1328738"/>
                          <a:pt x="240378" y="1345419"/>
                          <a:pt x="240378" y="1365996"/>
                        </a:cubicBezTo>
                        <a:cubicBezTo>
                          <a:pt x="240378" y="1386573"/>
                          <a:pt x="223697" y="1403254"/>
                          <a:pt x="203120" y="1403254"/>
                        </a:cubicBezTo>
                        <a:cubicBezTo>
                          <a:pt x="182543" y="1403254"/>
                          <a:pt x="165862" y="1386573"/>
                          <a:pt x="165862" y="1365996"/>
                        </a:cubicBezTo>
                        <a:cubicBezTo>
                          <a:pt x="165862" y="1345419"/>
                          <a:pt x="182543" y="1328738"/>
                          <a:pt x="203120" y="1328738"/>
                        </a:cubicBezTo>
                        <a:close/>
                        <a:moveTo>
                          <a:pt x="1608883" y="1290639"/>
                        </a:moveTo>
                        <a:cubicBezTo>
                          <a:pt x="1629460" y="1290639"/>
                          <a:pt x="1646141" y="1307320"/>
                          <a:pt x="1646141" y="1327897"/>
                        </a:cubicBezTo>
                        <a:cubicBezTo>
                          <a:pt x="1646141" y="1348474"/>
                          <a:pt x="1629460" y="1365155"/>
                          <a:pt x="1608883" y="1365155"/>
                        </a:cubicBezTo>
                        <a:cubicBezTo>
                          <a:pt x="1588306" y="1365155"/>
                          <a:pt x="1571625" y="1348474"/>
                          <a:pt x="1571625" y="1327897"/>
                        </a:cubicBezTo>
                        <a:cubicBezTo>
                          <a:pt x="1571625" y="1307320"/>
                          <a:pt x="1588306" y="1290639"/>
                          <a:pt x="1608883" y="1290639"/>
                        </a:cubicBezTo>
                        <a:close/>
                        <a:moveTo>
                          <a:pt x="894508" y="1281114"/>
                        </a:moveTo>
                        <a:cubicBezTo>
                          <a:pt x="915085" y="1281114"/>
                          <a:pt x="931766" y="1297795"/>
                          <a:pt x="931766" y="1318372"/>
                        </a:cubicBezTo>
                        <a:cubicBezTo>
                          <a:pt x="931766" y="1338949"/>
                          <a:pt x="915085" y="1355630"/>
                          <a:pt x="894508" y="1355630"/>
                        </a:cubicBezTo>
                        <a:cubicBezTo>
                          <a:pt x="873931" y="1355630"/>
                          <a:pt x="857250" y="1338949"/>
                          <a:pt x="857250" y="1318372"/>
                        </a:cubicBezTo>
                        <a:cubicBezTo>
                          <a:pt x="857250" y="1297795"/>
                          <a:pt x="873931" y="1281114"/>
                          <a:pt x="894508" y="1281114"/>
                        </a:cubicBezTo>
                        <a:close/>
                        <a:moveTo>
                          <a:pt x="484090" y="1253381"/>
                        </a:moveTo>
                        <a:cubicBezTo>
                          <a:pt x="504667" y="1253381"/>
                          <a:pt x="521348" y="1270062"/>
                          <a:pt x="521348" y="1290639"/>
                        </a:cubicBezTo>
                        <a:cubicBezTo>
                          <a:pt x="521348" y="1311216"/>
                          <a:pt x="504667" y="1327897"/>
                          <a:pt x="484090" y="1327897"/>
                        </a:cubicBezTo>
                        <a:cubicBezTo>
                          <a:pt x="463513" y="1327897"/>
                          <a:pt x="446832" y="1311216"/>
                          <a:pt x="446832" y="1290639"/>
                        </a:cubicBezTo>
                        <a:cubicBezTo>
                          <a:pt x="446832" y="1270062"/>
                          <a:pt x="463513" y="1253381"/>
                          <a:pt x="484090" y="1253381"/>
                        </a:cubicBezTo>
                        <a:close/>
                        <a:moveTo>
                          <a:pt x="1156446" y="1138238"/>
                        </a:moveTo>
                        <a:cubicBezTo>
                          <a:pt x="1177023" y="1138238"/>
                          <a:pt x="1193704" y="1154919"/>
                          <a:pt x="1193704" y="1175496"/>
                        </a:cubicBezTo>
                        <a:cubicBezTo>
                          <a:pt x="1193704" y="1196073"/>
                          <a:pt x="1177023" y="1212754"/>
                          <a:pt x="1156446" y="1212754"/>
                        </a:cubicBezTo>
                        <a:cubicBezTo>
                          <a:pt x="1135869" y="1212754"/>
                          <a:pt x="1119188" y="1196073"/>
                          <a:pt x="1119188" y="1175496"/>
                        </a:cubicBezTo>
                        <a:cubicBezTo>
                          <a:pt x="1119188" y="1154919"/>
                          <a:pt x="1135869" y="1138238"/>
                          <a:pt x="1156446" y="1138238"/>
                        </a:cubicBezTo>
                        <a:close/>
                        <a:moveTo>
                          <a:pt x="1394571" y="1119188"/>
                        </a:moveTo>
                        <a:cubicBezTo>
                          <a:pt x="1415148" y="1119188"/>
                          <a:pt x="1431829" y="1135869"/>
                          <a:pt x="1431829" y="1156446"/>
                        </a:cubicBezTo>
                        <a:cubicBezTo>
                          <a:pt x="1431829" y="1177023"/>
                          <a:pt x="1415148" y="1193704"/>
                          <a:pt x="1394571" y="1193704"/>
                        </a:cubicBezTo>
                        <a:cubicBezTo>
                          <a:pt x="1373994" y="1193704"/>
                          <a:pt x="1357313" y="1177023"/>
                          <a:pt x="1357313" y="1156446"/>
                        </a:cubicBezTo>
                        <a:cubicBezTo>
                          <a:pt x="1357313" y="1135869"/>
                          <a:pt x="1373994" y="1119188"/>
                          <a:pt x="1394571" y="1119188"/>
                        </a:cubicBezTo>
                        <a:close/>
                        <a:moveTo>
                          <a:pt x="680196" y="1109663"/>
                        </a:moveTo>
                        <a:cubicBezTo>
                          <a:pt x="700773" y="1109663"/>
                          <a:pt x="717454" y="1126344"/>
                          <a:pt x="717454" y="1146921"/>
                        </a:cubicBezTo>
                        <a:cubicBezTo>
                          <a:pt x="717454" y="1167498"/>
                          <a:pt x="700773" y="1184179"/>
                          <a:pt x="680196" y="1184179"/>
                        </a:cubicBezTo>
                        <a:cubicBezTo>
                          <a:pt x="659619" y="1184179"/>
                          <a:pt x="642938" y="1167498"/>
                          <a:pt x="642938" y="1146921"/>
                        </a:cubicBezTo>
                        <a:cubicBezTo>
                          <a:pt x="642938" y="1126344"/>
                          <a:pt x="659619" y="1109663"/>
                          <a:pt x="680196" y="1109663"/>
                        </a:cubicBezTo>
                        <a:close/>
                        <a:moveTo>
                          <a:pt x="265858" y="1100137"/>
                        </a:moveTo>
                        <a:cubicBezTo>
                          <a:pt x="286435" y="1100137"/>
                          <a:pt x="303116" y="1116818"/>
                          <a:pt x="303116" y="1137395"/>
                        </a:cubicBezTo>
                        <a:cubicBezTo>
                          <a:pt x="303116" y="1157972"/>
                          <a:pt x="286435" y="1174653"/>
                          <a:pt x="265858" y="1174653"/>
                        </a:cubicBezTo>
                        <a:cubicBezTo>
                          <a:pt x="245281" y="1174653"/>
                          <a:pt x="228600" y="1157972"/>
                          <a:pt x="228600" y="1137395"/>
                        </a:cubicBezTo>
                        <a:cubicBezTo>
                          <a:pt x="228600" y="1116818"/>
                          <a:pt x="245281" y="1100137"/>
                          <a:pt x="265858" y="1100137"/>
                        </a:cubicBezTo>
                        <a:close/>
                        <a:moveTo>
                          <a:pt x="1846182" y="1076325"/>
                        </a:moveTo>
                        <a:cubicBezTo>
                          <a:pt x="1866759" y="1076325"/>
                          <a:pt x="1883440" y="1093006"/>
                          <a:pt x="1883440" y="1113583"/>
                        </a:cubicBezTo>
                        <a:cubicBezTo>
                          <a:pt x="1883440" y="1134160"/>
                          <a:pt x="1866759" y="1150841"/>
                          <a:pt x="1846182" y="1150841"/>
                        </a:cubicBezTo>
                        <a:cubicBezTo>
                          <a:pt x="1825605" y="1150841"/>
                          <a:pt x="1808924" y="1134160"/>
                          <a:pt x="1808924" y="1113583"/>
                        </a:cubicBezTo>
                        <a:cubicBezTo>
                          <a:pt x="1808924" y="1093006"/>
                          <a:pt x="1825605" y="1076325"/>
                          <a:pt x="1846182" y="1076325"/>
                        </a:cubicBezTo>
                        <a:close/>
                        <a:moveTo>
                          <a:pt x="1604120" y="1019176"/>
                        </a:moveTo>
                        <a:cubicBezTo>
                          <a:pt x="1624697" y="1019176"/>
                          <a:pt x="1641378" y="1035857"/>
                          <a:pt x="1641378" y="1056434"/>
                        </a:cubicBezTo>
                        <a:cubicBezTo>
                          <a:pt x="1641378" y="1077011"/>
                          <a:pt x="1624697" y="1093692"/>
                          <a:pt x="1604120" y="1093692"/>
                        </a:cubicBezTo>
                        <a:cubicBezTo>
                          <a:pt x="1583543" y="1093692"/>
                          <a:pt x="1566862" y="1077011"/>
                          <a:pt x="1566862" y="1056434"/>
                        </a:cubicBezTo>
                        <a:cubicBezTo>
                          <a:pt x="1566862" y="1035857"/>
                          <a:pt x="1583543" y="1019176"/>
                          <a:pt x="1604120" y="1019176"/>
                        </a:cubicBezTo>
                        <a:close/>
                        <a:moveTo>
                          <a:pt x="470646" y="962026"/>
                        </a:moveTo>
                        <a:cubicBezTo>
                          <a:pt x="491223" y="962026"/>
                          <a:pt x="507904" y="978707"/>
                          <a:pt x="507904" y="999284"/>
                        </a:cubicBezTo>
                        <a:cubicBezTo>
                          <a:pt x="507904" y="1019861"/>
                          <a:pt x="491223" y="1036542"/>
                          <a:pt x="470646" y="1036542"/>
                        </a:cubicBezTo>
                        <a:cubicBezTo>
                          <a:pt x="450069" y="1036542"/>
                          <a:pt x="433388" y="1019861"/>
                          <a:pt x="433388" y="999284"/>
                        </a:cubicBezTo>
                        <a:cubicBezTo>
                          <a:pt x="433388" y="978707"/>
                          <a:pt x="450069" y="962026"/>
                          <a:pt x="470646" y="962026"/>
                        </a:cubicBezTo>
                        <a:close/>
                        <a:moveTo>
                          <a:pt x="873353" y="943629"/>
                        </a:moveTo>
                        <a:cubicBezTo>
                          <a:pt x="893930" y="943629"/>
                          <a:pt x="910611" y="960310"/>
                          <a:pt x="910611" y="980887"/>
                        </a:cubicBezTo>
                        <a:cubicBezTo>
                          <a:pt x="910611" y="1001464"/>
                          <a:pt x="893930" y="1018145"/>
                          <a:pt x="873353" y="1018145"/>
                        </a:cubicBezTo>
                        <a:cubicBezTo>
                          <a:pt x="852776" y="1018145"/>
                          <a:pt x="836095" y="1001464"/>
                          <a:pt x="836095" y="980887"/>
                        </a:cubicBezTo>
                        <a:cubicBezTo>
                          <a:pt x="836095" y="960310"/>
                          <a:pt x="852776" y="943629"/>
                          <a:pt x="873353" y="943629"/>
                        </a:cubicBezTo>
                        <a:close/>
                        <a:moveTo>
                          <a:pt x="1129273" y="912715"/>
                        </a:moveTo>
                        <a:cubicBezTo>
                          <a:pt x="1149850" y="912715"/>
                          <a:pt x="1166531" y="929396"/>
                          <a:pt x="1166531" y="949973"/>
                        </a:cubicBezTo>
                        <a:cubicBezTo>
                          <a:pt x="1166531" y="970550"/>
                          <a:pt x="1149850" y="987231"/>
                          <a:pt x="1129273" y="987231"/>
                        </a:cubicBezTo>
                        <a:cubicBezTo>
                          <a:pt x="1108696" y="987231"/>
                          <a:pt x="1092015" y="970550"/>
                          <a:pt x="1092015" y="949973"/>
                        </a:cubicBezTo>
                        <a:cubicBezTo>
                          <a:pt x="1092015" y="929396"/>
                          <a:pt x="1108696" y="912715"/>
                          <a:pt x="1129273" y="912715"/>
                        </a:cubicBezTo>
                        <a:close/>
                        <a:moveTo>
                          <a:pt x="1394570" y="871539"/>
                        </a:moveTo>
                        <a:cubicBezTo>
                          <a:pt x="1415147" y="871539"/>
                          <a:pt x="1431828" y="888220"/>
                          <a:pt x="1431828" y="908797"/>
                        </a:cubicBezTo>
                        <a:cubicBezTo>
                          <a:pt x="1431828" y="929374"/>
                          <a:pt x="1415147" y="946055"/>
                          <a:pt x="1394570" y="946055"/>
                        </a:cubicBezTo>
                        <a:cubicBezTo>
                          <a:pt x="1373993" y="946055"/>
                          <a:pt x="1357312" y="929374"/>
                          <a:pt x="1357312" y="908797"/>
                        </a:cubicBezTo>
                        <a:cubicBezTo>
                          <a:pt x="1357312" y="888220"/>
                          <a:pt x="1373993" y="871539"/>
                          <a:pt x="1394570" y="871539"/>
                        </a:cubicBezTo>
                        <a:close/>
                        <a:moveTo>
                          <a:pt x="1696605" y="857060"/>
                        </a:moveTo>
                        <a:cubicBezTo>
                          <a:pt x="1717182" y="857060"/>
                          <a:pt x="1733863" y="873741"/>
                          <a:pt x="1733863" y="894318"/>
                        </a:cubicBezTo>
                        <a:cubicBezTo>
                          <a:pt x="1733863" y="914895"/>
                          <a:pt x="1717182" y="931576"/>
                          <a:pt x="1696605" y="931576"/>
                        </a:cubicBezTo>
                        <a:cubicBezTo>
                          <a:pt x="1676028" y="931576"/>
                          <a:pt x="1659347" y="914895"/>
                          <a:pt x="1659347" y="894318"/>
                        </a:cubicBezTo>
                        <a:cubicBezTo>
                          <a:pt x="1659347" y="873741"/>
                          <a:pt x="1676028" y="857060"/>
                          <a:pt x="1696605" y="857060"/>
                        </a:cubicBezTo>
                        <a:close/>
                        <a:moveTo>
                          <a:pt x="656383" y="828675"/>
                        </a:moveTo>
                        <a:cubicBezTo>
                          <a:pt x="676960" y="828675"/>
                          <a:pt x="693641" y="845356"/>
                          <a:pt x="693641" y="865933"/>
                        </a:cubicBezTo>
                        <a:cubicBezTo>
                          <a:pt x="693641" y="886510"/>
                          <a:pt x="676960" y="903191"/>
                          <a:pt x="656383" y="903191"/>
                        </a:cubicBezTo>
                        <a:cubicBezTo>
                          <a:pt x="635806" y="903191"/>
                          <a:pt x="619125" y="886510"/>
                          <a:pt x="619125" y="865933"/>
                        </a:cubicBezTo>
                        <a:cubicBezTo>
                          <a:pt x="619125" y="845356"/>
                          <a:pt x="635806" y="828675"/>
                          <a:pt x="656383" y="828675"/>
                        </a:cubicBezTo>
                        <a:close/>
                        <a:moveTo>
                          <a:pt x="246808" y="823913"/>
                        </a:moveTo>
                        <a:cubicBezTo>
                          <a:pt x="267385" y="823913"/>
                          <a:pt x="284066" y="840594"/>
                          <a:pt x="284066" y="861171"/>
                        </a:cubicBezTo>
                        <a:cubicBezTo>
                          <a:pt x="284066" y="881748"/>
                          <a:pt x="267385" y="898429"/>
                          <a:pt x="246808" y="898429"/>
                        </a:cubicBezTo>
                        <a:cubicBezTo>
                          <a:pt x="226231" y="898429"/>
                          <a:pt x="209550" y="881748"/>
                          <a:pt x="209550" y="861171"/>
                        </a:cubicBezTo>
                        <a:cubicBezTo>
                          <a:pt x="209550" y="840594"/>
                          <a:pt x="226231" y="823913"/>
                          <a:pt x="246808" y="823913"/>
                        </a:cubicBezTo>
                        <a:close/>
                        <a:moveTo>
                          <a:pt x="1219761" y="726977"/>
                        </a:moveTo>
                        <a:cubicBezTo>
                          <a:pt x="1240338" y="726977"/>
                          <a:pt x="1257019" y="743658"/>
                          <a:pt x="1257019" y="764235"/>
                        </a:cubicBezTo>
                        <a:cubicBezTo>
                          <a:pt x="1257019" y="784812"/>
                          <a:pt x="1240338" y="801493"/>
                          <a:pt x="1219761" y="801493"/>
                        </a:cubicBezTo>
                        <a:cubicBezTo>
                          <a:pt x="1199184" y="801493"/>
                          <a:pt x="1182503" y="784812"/>
                          <a:pt x="1182503" y="764235"/>
                        </a:cubicBezTo>
                        <a:cubicBezTo>
                          <a:pt x="1182503" y="743658"/>
                          <a:pt x="1199184" y="726977"/>
                          <a:pt x="1219761" y="726977"/>
                        </a:cubicBezTo>
                        <a:close/>
                        <a:moveTo>
                          <a:pt x="1899395" y="714377"/>
                        </a:moveTo>
                        <a:cubicBezTo>
                          <a:pt x="1919972" y="714377"/>
                          <a:pt x="1936653" y="731058"/>
                          <a:pt x="1936653" y="751635"/>
                        </a:cubicBezTo>
                        <a:cubicBezTo>
                          <a:pt x="1936653" y="772212"/>
                          <a:pt x="1919972" y="788893"/>
                          <a:pt x="1899395" y="788893"/>
                        </a:cubicBezTo>
                        <a:cubicBezTo>
                          <a:pt x="1878818" y="788893"/>
                          <a:pt x="1862137" y="772212"/>
                          <a:pt x="1862137" y="751635"/>
                        </a:cubicBezTo>
                        <a:cubicBezTo>
                          <a:pt x="1862137" y="731058"/>
                          <a:pt x="1878818" y="714377"/>
                          <a:pt x="1899395" y="714377"/>
                        </a:cubicBezTo>
                        <a:close/>
                        <a:moveTo>
                          <a:pt x="1523158" y="695326"/>
                        </a:moveTo>
                        <a:cubicBezTo>
                          <a:pt x="1543735" y="695326"/>
                          <a:pt x="1560416" y="712007"/>
                          <a:pt x="1560416" y="732584"/>
                        </a:cubicBezTo>
                        <a:cubicBezTo>
                          <a:pt x="1560416" y="753161"/>
                          <a:pt x="1543735" y="769842"/>
                          <a:pt x="1523158" y="769842"/>
                        </a:cubicBezTo>
                        <a:cubicBezTo>
                          <a:pt x="1502581" y="769842"/>
                          <a:pt x="1485900" y="753161"/>
                          <a:pt x="1485900" y="732584"/>
                        </a:cubicBezTo>
                        <a:cubicBezTo>
                          <a:pt x="1485900" y="712007"/>
                          <a:pt x="1502581" y="695326"/>
                          <a:pt x="1523158" y="695326"/>
                        </a:cubicBezTo>
                        <a:close/>
                        <a:moveTo>
                          <a:pt x="446833" y="681038"/>
                        </a:moveTo>
                        <a:cubicBezTo>
                          <a:pt x="467410" y="681038"/>
                          <a:pt x="484091" y="697719"/>
                          <a:pt x="484091" y="718296"/>
                        </a:cubicBezTo>
                        <a:cubicBezTo>
                          <a:pt x="484091" y="738873"/>
                          <a:pt x="467410" y="755554"/>
                          <a:pt x="446833" y="755554"/>
                        </a:cubicBezTo>
                        <a:cubicBezTo>
                          <a:pt x="426256" y="755554"/>
                          <a:pt x="409575" y="738873"/>
                          <a:pt x="409575" y="718296"/>
                        </a:cubicBezTo>
                        <a:cubicBezTo>
                          <a:pt x="409575" y="697719"/>
                          <a:pt x="426256" y="681038"/>
                          <a:pt x="446833" y="681038"/>
                        </a:cubicBezTo>
                        <a:close/>
                        <a:moveTo>
                          <a:pt x="970708" y="676276"/>
                        </a:moveTo>
                        <a:cubicBezTo>
                          <a:pt x="991285" y="676276"/>
                          <a:pt x="1007966" y="692957"/>
                          <a:pt x="1007966" y="713534"/>
                        </a:cubicBezTo>
                        <a:cubicBezTo>
                          <a:pt x="1007966" y="734111"/>
                          <a:pt x="991285" y="750792"/>
                          <a:pt x="970708" y="750792"/>
                        </a:cubicBezTo>
                        <a:cubicBezTo>
                          <a:pt x="950131" y="750792"/>
                          <a:pt x="933450" y="734111"/>
                          <a:pt x="933450" y="713534"/>
                        </a:cubicBezTo>
                        <a:cubicBezTo>
                          <a:pt x="933450" y="692957"/>
                          <a:pt x="950131" y="676276"/>
                          <a:pt x="970708" y="676276"/>
                        </a:cubicBezTo>
                        <a:close/>
                        <a:moveTo>
                          <a:pt x="37258" y="676276"/>
                        </a:moveTo>
                        <a:cubicBezTo>
                          <a:pt x="57835" y="676276"/>
                          <a:pt x="74516" y="692957"/>
                          <a:pt x="74516" y="713534"/>
                        </a:cubicBezTo>
                        <a:cubicBezTo>
                          <a:pt x="74516" y="734111"/>
                          <a:pt x="57835" y="750792"/>
                          <a:pt x="37258" y="750792"/>
                        </a:cubicBezTo>
                        <a:cubicBezTo>
                          <a:pt x="16681" y="750792"/>
                          <a:pt x="0" y="734111"/>
                          <a:pt x="0" y="713534"/>
                        </a:cubicBezTo>
                        <a:cubicBezTo>
                          <a:pt x="0" y="692957"/>
                          <a:pt x="16681" y="676276"/>
                          <a:pt x="37258" y="676276"/>
                        </a:cubicBezTo>
                        <a:close/>
                        <a:moveTo>
                          <a:pt x="656383" y="652462"/>
                        </a:moveTo>
                        <a:cubicBezTo>
                          <a:pt x="676960" y="652462"/>
                          <a:pt x="693641" y="669143"/>
                          <a:pt x="693641" y="689720"/>
                        </a:cubicBezTo>
                        <a:cubicBezTo>
                          <a:pt x="693641" y="710297"/>
                          <a:pt x="676960" y="726978"/>
                          <a:pt x="656383" y="726978"/>
                        </a:cubicBezTo>
                        <a:cubicBezTo>
                          <a:pt x="635806" y="726978"/>
                          <a:pt x="619125" y="710297"/>
                          <a:pt x="619125" y="689720"/>
                        </a:cubicBezTo>
                        <a:cubicBezTo>
                          <a:pt x="619125" y="669143"/>
                          <a:pt x="635806" y="652462"/>
                          <a:pt x="656383" y="652462"/>
                        </a:cubicBezTo>
                        <a:close/>
                        <a:moveTo>
                          <a:pt x="1313608" y="547689"/>
                        </a:moveTo>
                        <a:cubicBezTo>
                          <a:pt x="1334185" y="547689"/>
                          <a:pt x="1350866" y="564370"/>
                          <a:pt x="1350866" y="584947"/>
                        </a:cubicBezTo>
                        <a:cubicBezTo>
                          <a:pt x="1350866" y="605524"/>
                          <a:pt x="1334185" y="622205"/>
                          <a:pt x="1313608" y="622205"/>
                        </a:cubicBezTo>
                        <a:cubicBezTo>
                          <a:pt x="1293031" y="622205"/>
                          <a:pt x="1276350" y="605524"/>
                          <a:pt x="1276350" y="584947"/>
                        </a:cubicBezTo>
                        <a:cubicBezTo>
                          <a:pt x="1276350" y="564370"/>
                          <a:pt x="1293031" y="547689"/>
                          <a:pt x="1313608" y="547689"/>
                        </a:cubicBezTo>
                        <a:close/>
                        <a:moveTo>
                          <a:pt x="1728991" y="503139"/>
                        </a:moveTo>
                        <a:cubicBezTo>
                          <a:pt x="1749568" y="503139"/>
                          <a:pt x="1766249" y="519820"/>
                          <a:pt x="1766249" y="540397"/>
                        </a:cubicBezTo>
                        <a:cubicBezTo>
                          <a:pt x="1766249" y="560974"/>
                          <a:pt x="1749568" y="577655"/>
                          <a:pt x="1728991" y="577655"/>
                        </a:cubicBezTo>
                        <a:cubicBezTo>
                          <a:pt x="1708414" y="577655"/>
                          <a:pt x="1691733" y="560974"/>
                          <a:pt x="1691733" y="540397"/>
                        </a:cubicBezTo>
                        <a:cubicBezTo>
                          <a:pt x="1691733" y="519820"/>
                          <a:pt x="1708414" y="503139"/>
                          <a:pt x="1728991" y="503139"/>
                        </a:cubicBezTo>
                        <a:close/>
                        <a:moveTo>
                          <a:pt x="723058" y="476250"/>
                        </a:moveTo>
                        <a:cubicBezTo>
                          <a:pt x="743635" y="476250"/>
                          <a:pt x="760316" y="492931"/>
                          <a:pt x="760316" y="513508"/>
                        </a:cubicBezTo>
                        <a:cubicBezTo>
                          <a:pt x="760316" y="534085"/>
                          <a:pt x="743635" y="550766"/>
                          <a:pt x="723058" y="550766"/>
                        </a:cubicBezTo>
                        <a:cubicBezTo>
                          <a:pt x="702481" y="550766"/>
                          <a:pt x="685800" y="534085"/>
                          <a:pt x="685800" y="513508"/>
                        </a:cubicBezTo>
                        <a:cubicBezTo>
                          <a:pt x="685800" y="492931"/>
                          <a:pt x="702481" y="476250"/>
                          <a:pt x="723058" y="476250"/>
                        </a:cubicBezTo>
                        <a:close/>
                        <a:moveTo>
                          <a:pt x="251570" y="461962"/>
                        </a:moveTo>
                        <a:cubicBezTo>
                          <a:pt x="272147" y="461962"/>
                          <a:pt x="288828" y="478643"/>
                          <a:pt x="288828" y="499220"/>
                        </a:cubicBezTo>
                        <a:cubicBezTo>
                          <a:pt x="288828" y="519797"/>
                          <a:pt x="272147" y="536478"/>
                          <a:pt x="251570" y="536478"/>
                        </a:cubicBezTo>
                        <a:cubicBezTo>
                          <a:pt x="230993" y="536478"/>
                          <a:pt x="214312" y="519797"/>
                          <a:pt x="214312" y="499220"/>
                        </a:cubicBezTo>
                        <a:cubicBezTo>
                          <a:pt x="214312" y="478643"/>
                          <a:pt x="230993" y="461962"/>
                          <a:pt x="251570" y="461962"/>
                        </a:cubicBezTo>
                        <a:close/>
                        <a:moveTo>
                          <a:pt x="1522332" y="404813"/>
                        </a:moveTo>
                        <a:cubicBezTo>
                          <a:pt x="1542909" y="404813"/>
                          <a:pt x="1559590" y="421494"/>
                          <a:pt x="1559590" y="442071"/>
                        </a:cubicBezTo>
                        <a:cubicBezTo>
                          <a:pt x="1559590" y="462648"/>
                          <a:pt x="1542909" y="479329"/>
                          <a:pt x="1522332" y="479329"/>
                        </a:cubicBezTo>
                        <a:cubicBezTo>
                          <a:pt x="1501755" y="479329"/>
                          <a:pt x="1485074" y="462648"/>
                          <a:pt x="1485074" y="442071"/>
                        </a:cubicBezTo>
                        <a:cubicBezTo>
                          <a:pt x="1485074" y="421494"/>
                          <a:pt x="1501755" y="404813"/>
                          <a:pt x="1522332" y="404813"/>
                        </a:cubicBezTo>
                        <a:close/>
                        <a:moveTo>
                          <a:pt x="1080245" y="395288"/>
                        </a:moveTo>
                        <a:cubicBezTo>
                          <a:pt x="1100822" y="395288"/>
                          <a:pt x="1117503" y="411969"/>
                          <a:pt x="1117503" y="432546"/>
                        </a:cubicBezTo>
                        <a:cubicBezTo>
                          <a:pt x="1117503" y="453123"/>
                          <a:pt x="1100822" y="469804"/>
                          <a:pt x="1080245" y="469804"/>
                        </a:cubicBezTo>
                        <a:cubicBezTo>
                          <a:pt x="1059668" y="469804"/>
                          <a:pt x="1042987" y="453123"/>
                          <a:pt x="1042987" y="432546"/>
                        </a:cubicBezTo>
                        <a:cubicBezTo>
                          <a:pt x="1042987" y="411969"/>
                          <a:pt x="1059668" y="395288"/>
                          <a:pt x="1080245" y="395288"/>
                        </a:cubicBezTo>
                        <a:close/>
                        <a:moveTo>
                          <a:pt x="513508" y="328613"/>
                        </a:moveTo>
                        <a:cubicBezTo>
                          <a:pt x="534085" y="328613"/>
                          <a:pt x="550766" y="345294"/>
                          <a:pt x="550766" y="365871"/>
                        </a:cubicBezTo>
                        <a:cubicBezTo>
                          <a:pt x="550766" y="386448"/>
                          <a:pt x="534085" y="403129"/>
                          <a:pt x="513508" y="403129"/>
                        </a:cubicBezTo>
                        <a:cubicBezTo>
                          <a:pt x="492931" y="403129"/>
                          <a:pt x="476250" y="386448"/>
                          <a:pt x="476250" y="365871"/>
                        </a:cubicBezTo>
                        <a:cubicBezTo>
                          <a:pt x="476250" y="345294"/>
                          <a:pt x="492931" y="328613"/>
                          <a:pt x="513508" y="328613"/>
                        </a:cubicBezTo>
                        <a:close/>
                        <a:moveTo>
                          <a:pt x="870695" y="247651"/>
                        </a:moveTo>
                        <a:cubicBezTo>
                          <a:pt x="891272" y="247651"/>
                          <a:pt x="907953" y="264332"/>
                          <a:pt x="907953" y="284909"/>
                        </a:cubicBezTo>
                        <a:cubicBezTo>
                          <a:pt x="907953" y="305486"/>
                          <a:pt x="891272" y="322167"/>
                          <a:pt x="870695" y="322167"/>
                        </a:cubicBezTo>
                        <a:cubicBezTo>
                          <a:pt x="850118" y="322167"/>
                          <a:pt x="833437" y="305486"/>
                          <a:pt x="833437" y="284909"/>
                        </a:cubicBezTo>
                        <a:cubicBezTo>
                          <a:pt x="833437" y="264332"/>
                          <a:pt x="850118" y="247651"/>
                          <a:pt x="870695" y="247651"/>
                        </a:cubicBezTo>
                        <a:close/>
                        <a:moveTo>
                          <a:pt x="1251695" y="185739"/>
                        </a:moveTo>
                        <a:cubicBezTo>
                          <a:pt x="1272272" y="185739"/>
                          <a:pt x="1288953" y="202420"/>
                          <a:pt x="1288953" y="222997"/>
                        </a:cubicBezTo>
                        <a:cubicBezTo>
                          <a:pt x="1288953" y="243574"/>
                          <a:pt x="1272272" y="260255"/>
                          <a:pt x="1251695" y="260255"/>
                        </a:cubicBezTo>
                        <a:cubicBezTo>
                          <a:pt x="1231118" y="260255"/>
                          <a:pt x="1214437" y="243574"/>
                          <a:pt x="1214437" y="222997"/>
                        </a:cubicBezTo>
                        <a:cubicBezTo>
                          <a:pt x="1214437" y="202420"/>
                          <a:pt x="1231118" y="185739"/>
                          <a:pt x="1251695" y="185739"/>
                        </a:cubicBezTo>
                        <a:close/>
                        <a:moveTo>
                          <a:pt x="284908" y="180975"/>
                        </a:moveTo>
                        <a:cubicBezTo>
                          <a:pt x="305485" y="180975"/>
                          <a:pt x="322166" y="197656"/>
                          <a:pt x="322166" y="218233"/>
                        </a:cubicBezTo>
                        <a:cubicBezTo>
                          <a:pt x="322166" y="238810"/>
                          <a:pt x="305485" y="255491"/>
                          <a:pt x="284908" y="255491"/>
                        </a:cubicBezTo>
                        <a:cubicBezTo>
                          <a:pt x="264331" y="255491"/>
                          <a:pt x="247650" y="238810"/>
                          <a:pt x="247650" y="218233"/>
                        </a:cubicBezTo>
                        <a:cubicBezTo>
                          <a:pt x="247650" y="197656"/>
                          <a:pt x="264331" y="180975"/>
                          <a:pt x="284908" y="180975"/>
                        </a:cubicBezTo>
                        <a:close/>
                        <a:moveTo>
                          <a:pt x="1546144" y="119063"/>
                        </a:moveTo>
                        <a:cubicBezTo>
                          <a:pt x="1566721" y="119063"/>
                          <a:pt x="1583402" y="135744"/>
                          <a:pt x="1583402" y="156321"/>
                        </a:cubicBezTo>
                        <a:cubicBezTo>
                          <a:pt x="1583402" y="176898"/>
                          <a:pt x="1566721" y="193579"/>
                          <a:pt x="1546144" y="193579"/>
                        </a:cubicBezTo>
                        <a:cubicBezTo>
                          <a:pt x="1525567" y="193579"/>
                          <a:pt x="1508886" y="176898"/>
                          <a:pt x="1508886" y="156321"/>
                        </a:cubicBezTo>
                        <a:cubicBezTo>
                          <a:pt x="1508886" y="135744"/>
                          <a:pt x="1525567" y="119063"/>
                          <a:pt x="1546144" y="119063"/>
                        </a:cubicBezTo>
                        <a:close/>
                        <a:moveTo>
                          <a:pt x="651621" y="85725"/>
                        </a:moveTo>
                        <a:cubicBezTo>
                          <a:pt x="672198" y="85725"/>
                          <a:pt x="688879" y="102406"/>
                          <a:pt x="688879" y="122983"/>
                        </a:cubicBezTo>
                        <a:cubicBezTo>
                          <a:pt x="688879" y="143560"/>
                          <a:pt x="672198" y="160241"/>
                          <a:pt x="651621" y="160241"/>
                        </a:cubicBezTo>
                        <a:cubicBezTo>
                          <a:pt x="631044" y="160241"/>
                          <a:pt x="614363" y="143560"/>
                          <a:pt x="614363" y="122983"/>
                        </a:cubicBezTo>
                        <a:cubicBezTo>
                          <a:pt x="614363" y="102406"/>
                          <a:pt x="631044" y="85725"/>
                          <a:pt x="651621" y="85725"/>
                        </a:cubicBezTo>
                        <a:close/>
                        <a:moveTo>
                          <a:pt x="1013571" y="0"/>
                        </a:moveTo>
                        <a:cubicBezTo>
                          <a:pt x="1034148" y="0"/>
                          <a:pt x="1050829" y="16681"/>
                          <a:pt x="1050829" y="37258"/>
                        </a:cubicBezTo>
                        <a:cubicBezTo>
                          <a:pt x="1050829" y="57835"/>
                          <a:pt x="1034148" y="74516"/>
                          <a:pt x="1013571" y="74516"/>
                        </a:cubicBezTo>
                        <a:cubicBezTo>
                          <a:pt x="992994" y="74516"/>
                          <a:pt x="976313" y="57835"/>
                          <a:pt x="976313" y="37258"/>
                        </a:cubicBezTo>
                        <a:cubicBezTo>
                          <a:pt x="976313" y="16681"/>
                          <a:pt x="992994" y="0"/>
                          <a:pt x="1013571" y="0"/>
                        </a:cubicBezTo>
                        <a:close/>
                      </a:path>
                    </a:pathLst>
                  </a:custGeom>
                  <a:solidFill>
                    <a:sysClr val="window" lastClr="FFFFFF">
                      <a:lumMod val="50000"/>
                      <a:alpha val="20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29" name="星: 8 pt 528">
                    <a:extLst>
                      <a:ext uri="{FF2B5EF4-FFF2-40B4-BE49-F238E27FC236}">
                        <a16:creationId xmlns:a16="http://schemas.microsoft.com/office/drawing/2014/main" id="{F851F18C-9095-4367-A633-D22DA04EBA2C}"/>
                      </a:ext>
                    </a:extLst>
                  </p:cNvPr>
                  <p:cNvSpPr/>
                  <p:nvPr/>
                </p:nvSpPr>
                <p:spPr>
                  <a:xfrm>
                    <a:off x="2797803" y="5466376"/>
                    <a:ext cx="212448" cy="107156"/>
                  </a:xfrm>
                  <a:prstGeom prst="star8">
                    <a:avLst>
                      <a:gd name="adj" fmla="val 39722"/>
                    </a:avLst>
                  </a:prstGeom>
                  <a:solidFill>
                    <a:srgbClr val="00660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</p:grpSp>
            <p:sp>
              <p:nvSpPr>
                <p:cNvPr id="526" name="フリーフォーム: 図形 525">
                  <a:extLst>
                    <a:ext uri="{FF2B5EF4-FFF2-40B4-BE49-F238E27FC236}">
                      <a16:creationId xmlns:a16="http://schemas.microsoft.com/office/drawing/2014/main" id="{6F561298-482B-42E6-833C-8D60BD3177A4}"/>
                    </a:ext>
                  </a:extLst>
                </p:cNvPr>
                <p:cNvSpPr/>
                <p:nvPr/>
              </p:nvSpPr>
              <p:spPr>
                <a:xfrm>
                  <a:off x="3169444" y="5626973"/>
                  <a:ext cx="147675" cy="191915"/>
                </a:xfrm>
                <a:custGeom>
                  <a:avLst/>
                  <a:gdLst>
                    <a:gd name="connsiteX0" fmla="*/ 108924 w 194483"/>
                    <a:gd name="connsiteY0" fmla="*/ 89753 h 252745"/>
                    <a:gd name="connsiteX1" fmla="*/ 170659 w 194483"/>
                    <a:gd name="connsiteY1" fmla="*/ 152304 h 252745"/>
                    <a:gd name="connsiteX2" fmla="*/ 184374 w 194483"/>
                    <a:gd name="connsiteY2" fmla="*/ 250657 h 252745"/>
                    <a:gd name="connsiteX3" fmla="*/ 106570 w 194483"/>
                    <a:gd name="connsiteY3" fmla="*/ 188949 h 252745"/>
                    <a:gd name="connsiteX4" fmla="*/ 92855 w 194483"/>
                    <a:gd name="connsiteY4" fmla="*/ 90596 h 252745"/>
                    <a:gd name="connsiteX5" fmla="*/ 108924 w 194483"/>
                    <a:gd name="connsiteY5" fmla="*/ 89753 h 252745"/>
                    <a:gd name="connsiteX6" fmla="*/ 36913 w 194483"/>
                    <a:gd name="connsiteY6" fmla="*/ 0 h 252745"/>
                    <a:gd name="connsiteX7" fmla="*/ 73826 w 194483"/>
                    <a:gd name="connsiteY7" fmla="*/ 36913 h 252745"/>
                    <a:gd name="connsiteX8" fmla="*/ 36913 w 194483"/>
                    <a:gd name="connsiteY8" fmla="*/ 73826 h 252745"/>
                    <a:gd name="connsiteX9" fmla="*/ 0 w 194483"/>
                    <a:gd name="connsiteY9" fmla="*/ 36913 h 252745"/>
                    <a:gd name="connsiteX10" fmla="*/ 36913 w 194483"/>
                    <a:gd name="connsiteY10" fmla="*/ 0 h 2527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94483" h="252745">
                      <a:moveTo>
                        <a:pt x="108924" y="89753"/>
                      </a:moveTo>
                      <a:cubicBezTo>
                        <a:pt x="127372" y="95326"/>
                        <a:pt x="151705" y="119154"/>
                        <a:pt x="170659" y="152304"/>
                      </a:cubicBezTo>
                      <a:cubicBezTo>
                        <a:pt x="195932" y="196504"/>
                        <a:pt x="202071" y="240538"/>
                        <a:pt x="184374" y="250657"/>
                      </a:cubicBezTo>
                      <a:cubicBezTo>
                        <a:pt x="166677" y="260776"/>
                        <a:pt x="131842" y="233149"/>
                        <a:pt x="106570" y="188949"/>
                      </a:cubicBezTo>
                      <a:cubicBezTo>
                        <a:pt x="81297" y="144749"/>
                        <a:pt x="75157" y="100715"/>
                        <a:pt x="92855" y="90596"/>
                      </a:cubicBezTo>
                      <a:cubicBezTo>
                        <a:pt x="97279" y="88066"/>
                        <a:pt x="102775" y="87895"/>
                        <a:pt x="108924" y="89753"/>
                      </a:cubicBezTo>
                      <a:close/>
                      <a:moveTo>
                        <a:pt x="36913" y="0"/>
                      </a:moveTo>
                      <a:cubicBezTo>
                        <a:pt x="57299" y="0"/>
                        <a:pt x="73826" y="16527"/>
                        <a:pt x="73826" y="36913"/>
                      </a:cubicBezTo>
                      <a:cubicBezTo>
                        <a:pt x="73826" y="57299"/>
                        <a:pt x="57299" y="73826"/>
                        <a:pt x="36913" y="73826"/>
                      </a:cubicBezTo>
                      <a:cubicBezTo>
                        <a:pt x="16527" y="73826"/>
                        <a:pt x="0" y="57299"/>
                        <a:pt x="0" y="36913"/>
                      </a:cubicBezTo>
                      <a:cubicBezTo>
                        <a:pt x="0" y="16527"/>
                        <a:pt x="16527" y="0"/>
                        <a:pt x="36913" y="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523" name="フリーフォーム: 図形 522">
                <a:extLst>
                  <a:ext uri="{FF2B5EF4-FFF2-40B4-BE49-F238E27FC236}">
                    <a16:creationId xmlns:a16="http://schemas.microsoft.com/office/drawing/2014/main" id="{27D5B368-4A50-4C16-AF9A-D4EA049308A9}"/>
                  </a:ext>
                </a:extLst>
              </p:cNvPr>
              <p:cNvSpPr/>
              <p:nvPr/>
            </p:nvSpPr>
            <p:spPr>
              <a:xfrm>
                <a:off x="1007423" y="3759994"/>
                <a:ext cx="61758" cy="202073"/>
              </a:xfrm>
              <a:custGeom>
                <a:avLst/>
                <a:gdLst>
                  <a:gd name="connsiteX0" fmla="*/ 40094 w 80188"/>
                  <a:gd name="connsiteY0" fmla="*/ 0 h 116089"/>
                  <a:gd name="connsiteX1" fmla="*/ 80188 w 80188"/>
                  <a:gd name="connsiteY1" fmla="*/ 104479 h 116089"/>
                  <a:gd name="connsiteX2" fmla="*/ 79853 w 80188"/>
                  <a:gd name="connsiteY2" fmla="*/ 106589 h 116089"/>
                  <a:gd name="connsiteX3" fmla="*/ 78067 w 80188"/>
                  <a:gd name="connsiteY3" fmla="*/ 107879 h 116089"/>
                  <a:gd name="connsiteX4" fmla="*/ 40094 w 80188"/>
                  <a:gd name="connsiteY4" fmla="*/ 116089 h 116089"/>
                  <a:gd name="connsiteX5" fmla="*/ 2121 w 80188"/>
                  <a:gd name="connsiteY5" fmla="*/ 107879 h 116089"/>
                  <a:gd name="connsiteX6" fmla="*/ 335 w 80188"/>
                  <a:gd name="connsiteY6" fmla="*/ 106589 h 116089"/>
                  <a:gd name="connsiteX7" fmla="*/ 0 w 80188"/>
                  <a:gd name="connsiteY7" fmla="*/ 104479 h 116089"/>
                  <a:gd name="connsiteX8" fmla="*/ 40094 w 80188"/>
                  <a:gd name="connsiteY8" fmla="*/ 0 h 1160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0188" h="116089">
                    <a:moveTo>
                      <a:pt x="40094" y="0"/>
                    </a:moveTo>
                    <a:cubicBezTo>
                      <a:pt x="62237" y="0"/>
                      <a:pt x="80188" y="46777"/>
                      <a:pt x="80188" y="104479"/>
                    </a:cubicBezTo>
                    <a:lnTo>
                      <a:pt x="79853" y="106589"/>
                    </a:lnTo>
                    <a:lnTo>
                      <a:pt x="78067" y="107879"/>
                    </a:lnTo>
                    <a:cubicBezTo>
                      <a:pt x="66395" y="113166"/>
                      <a:pt x="53564" y="116089"/>
                      <a:pt x="40094" y="116089"/>
                    </a:cubicBezTo>
                    <a:cubicBezTo>
                      <a:pt x="26625" y="116089"/>
                      <a:pt x="13793" y="113166"/>
                      <a:pt x="2121" y="107879"/>
                    </a:cubicBezTo>
                    <a:lnTo>
                      <a:pt x="335" y="106589"/>
                    </a:lnTo>
                    <a:lnTo>
                      <a:pt x="0" y="104479"/>
                    </a:lnTo>
                    <a:cubicBezTo>
                      <a:pt x="0" y="46777"/>
                      <a:pt x="17951" y="0"/>
                      <a:pt x="40094" y="0"/>
                    </a:cubicBezTo>
                    <a:close/>
                  </a:path>
                </a:pathLst>
              </a:custGeom>
              <a:solidFill>
                <a:srgbClr val="70AD47">
                  <a:lumMod val="75000"/>
                </a:srgbClr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524" name="楕円 1">
                <a:extLst>
                  <a:ext uri="{FF2B5EF4-FFF2-40B4-BE49-F238E27FC236}">
                    <a16:creationId xmlns:a16="http://schemas.microsoft.com/office/drawing/2014/main" id="{235B603C-AD0C-4220-A495-3DBFCC488A11}"/>
                  </a:ext>
                </a:extLst>
              </p:cNvPr>
              <p:cNvSpPr/>
              <p:nvPr/>
            </p:nvSpPr>
            <p:spPr>
              <a:xfrm>
                <a:off x="1068109" y="3786029"/>
                <a:ext cx="473883" cy="160131"/>
              </a:xfrm>
              <a:custGeom>
                <a:avLst/>
                <a:gdLst>
                  <a:gd name="connsiteX0" fmla="*/ 0 w 743280"/>
                  <a:gd name="connsiteY0" fmla="*/ 150509 h 301017"/>
                  <a:gd name="connsiteX1" fmla="*/ 371640 w 743280"/>
                  <a:gd name="connsiteY1" fmla="*/ 0 h 301017"/>
                  <a:gd name="connsiteX2" fmla="*/ 743280 w 743280"/>
                  <a:gd name="connsiteY2" fmla="*/ 150509 h 301017"/>
                  <a:gd name="connsiteX3" fmla="*/ 371640 w 743280"/>
                  <a:gd name="connsiteY3" fmla="*/ 301018 h 301017"/>
                  <a:gd name="connsiteX4" fmla="*/ 0 w 743280"/>
                  <a:gd name="connsiteY4" fmla="*/ 150509 h 301017"/>
                  <a:gd name="connsiteX0" fmla="*/ 0 w 743280"/>
                  <a:gd name="connsiteY0" fmla="*/ 150509 h 301018"/>
                  <a:gd name="connsiteX1" fmla="*/ 371640 w 743280"/>
                  <a:gd name="connsiteY1" fmla="*/ 0 h 301018"/>
                  <a:gd name="connsiteX2" fmla="*/ 743280 w 743280"/>
                  <a:gd name="connsiteY2" fmla="*/ 150509 h 301018"/>
                  <a:gd name="connsiteX3" fmla="*/ 371640 w 743280"/>
                  <a:gd name="connsiteY3" fmla="*/ 301018 h 301018"/>
                  <a:gd name="connsiteX4" fmla="*/ 0 w 743280"/>
                  <a:gd name="connsiteY4" fmla="*/ 150509 h 301018"/>
                  <a:gd name="connsiteX0" fmla="*/ 0 w 743280"/>
                  <a:gd name="connsiteY0" fmla="*/ 150509 h 301018"/>
                  <a:gd name="connsiteX1" fmla="*/ 371640 w 743280"/>
                  <a:gd name="connsiteY1" fmla="*/ 0 h 301018"/>
                  <a:gd name="connsiteX2" fmla="*/ 743280 w 743280"/>
                  <a:gd name="connsiteY2" fmla="*/ 150509 h 301018"/>
                  <a:gd name="connsiteX3" fmla="*/ 371640 w 743280"/>
                  <a:gd name="connsiteY3" fmla="*/ 301018 h 301018"/>
                  <a:gd name="connsiteX4" fmla="*/ 0 w 743280"/>
                  <a:gd name="connsiteY4" fmla="*/ 150509 h 301018"/>
                  <a:gd name="connsiteX0" fmla="*/ 0 w 771855"/>
                  <a:gd name="connsiteY0" fmla="*/ 215791 h 303604"/>
                  <a:gd name="connsiteX1" fmla="*/ 400215 w 771855"/>
                  <a:gd name="connsiteY1" fmla="*/ 988 h 303604"/>
                  <a:gd name="connsiteX2" fmla="*/ 771855 w 771855"/>
                  <a:gd name="connsiteY2" fmla="*/ 151497 h 303604"/>
                  <a:gd name="connsiteX3" fmla="*/ 400215 w 771855"/>
                  <a:gd name="connsiteY3" fmla="*/ 302006 h 303604"/>
                  <a:gd name="connsiteX4" fmla="*/ 0 w 771855"/>
                  <a:gd name="connsiteY4" fmla="*/ 215791 h 303604"/>
                  <a:gd name="connsiteX0" fmla="*/ 0 w 771855"/>
                  <a:gd name="connsiteY0" fmla="*/ 215791 h 303604"/>
                  <a:gd name="connsiteX1" fmla="*/ 400215 w 771855"/>
                  <a:gd name="connsiteY1" fmla="*/ 988 h 303604"/>
                  <a:gd name="connsiteX2" fmla="*/ 771855 w 771855"/>
                  <a:gd name="connsiteY2" fmla="*/ 151497 h 303604"/>
                  <a:gd name="connsiteX3" fmla="*/ 400215 w 771855"/>
                  <a:gd name="connsiteY3" fmla="*/ 302006 h 303604"/>
                  <a:gd name="connsiteX4" fmla="*/ 0 w 771855"/>
                  <a:gd name="connsiteY4" fmla="*/ 215791 h 303604"/>
                  <a:gd name="connsiteX0" fmla="*/ 0 w 771855"/>
                  <a:gd name="connsiteY0" fmla="*/ 216284 h 304097"/>
                  <a:gd name="connsiteX1" fmla="*/ 400215 w 771855"/>
                  <a:gd name="connsiteY1" fmla="*/ 1481 h 304097"/>
                  <a:gd name="connsiteX2" fmla="*/ 771855 w 771855"/>
                  <a:gd name="connsiteY2" fmla="*/ 151990 h 304097"/>
                  <a:gd name="connsiteX3" fmla="*/ 400215 w 771855"/>
                  <a:gd name="connsiteY3" fmla="*/ 302499 h 304097"/>
                  <a:gd name="connsiteX4" fmla="*/ 0 w 771855"/>
                  <a:gd name="connsiteY4" fmla="*/ 216284 h 304097"/>
                  <a:gd name="connsiteX0" fmla="*/ 0 w 771855"/>
                  <a:gd name="connsiteY0" fmla="*/ 180087 h 267900"/>
                  <a:gd name="connsiteX1" fmla="*/ 345446 w 771855"/>
                  <a:gd name="connsiteY1" fmla="*/ 3384 h 267900"/>
                  <a:gd name="connsiteX2" fmla="*/ 771855 w 771855"/>
                  <a:gd name="connsiteY2" fmla="*/ 115793 h 267900"/>
                  <a:gd name="connsiteX3" fmla="*/ 400215 w 771855"/>
                  <a:gd name="connsiteY3" fmla="*/ 266302 h 267900"/>
                  <a:gd name="connsiteX4" fmla="*/ 0 w 771855"/>
                  <a:gd name="connsiteY4" fmla="*/ 180087 h 267900"/>
                  <a:gd name="connsiteX0" fmla="*/ 0 w 771855"/>
                  <a:gd name="connsiteY0" fmla="*/ 186757 h 274570"/>
                  <a:gd name="connsiteX1" fmla="*/ 345446 w 771855"/>
                  <a:gd name="connsiteY1" fmla="*/ 10054 h 274570"/>
                  <a:gd name="connsiteX2" fmla="*/ 771855 w 771855"/>
                  <a:gd name="connsiteY2" fmla="*/ 122463 h 274570"/>
                  <a:gd name="connsiteX3" fmla="*/ 400215 w 771855"/>
                  <a:gd name="connsiteY3" fmla="*/ 272972 h 274570"/>
                  <a:gd name="connsiteX4" fmla="*/ 0 w 771855"/>
                  <a:gd name="connsiteY4" fmla="*/ 186757 h 274570"/>
                  <a:gd name="connsiteX0" fmla="*/ 0 w 771855"/>
                  <a:gd name="connsiteY0" fmla="*/ 186757 h 274570"/>
                  <a:gd name="connsiteX1" fmla="*/ 345446 w 771855"/>
                  <a:gd name="connsiteY1" fmla="*/ 10054 h 274570"/>
                  <a:gd name="connsiteX2" fmla="*/ 771855 w 771855"/>
                  <a:gd name="connsiteY2" fmla="*/ 122463 h 274570"/>
                  <a:gd name="connsiteX3" fmla="*/ 400215 w 771855"/>
                  <a:gd name="connsiteY3" fmla="*/ 272972 h 274570"/>
                  <a:gd name="connsiteX4" fmla="*/ 0 w 771855"/>
                  <a:gd name="connsiteY4" fmla="*/ 186757 h 274570"/>
                  <a:gd name="connsiteX0" fmla="*/ 0 w 771855"/>
                  <a:gd name="connsiteY0" fmla="*/ 186757 h 274570"/>
                  <a:gd name="connsiteX1" fmla="*/ 345446 w 771855"/>
                  <a:gd name="connsiteY1" fmla="*/ 10054 h 274570"/>
                  <a:gd name="connsiteX2" fmla="*/ 771855 w 771855"/>
                  <a:gd name="connsiteY2" fmla="*/ 122463 h 274570"/>
                  <a:gd name="connsiteX3" fmla="*/ 400215 w 771855"/>
                  <a:gd name="connsiteY3" fmla="*/ 272972 h 274570"/>
                  <a:gd name="connsiteX4" fmla="*/ 0 w 771855"/>
                  <a:gd name="connsiteY4" fmla="*/ 186757 h 274570"/>
                  <a:gd name="connsiteX0" fmla="*/ 0 w 771855"/>
                  <a:gd name="connsiteY0" fmla="*/ 186757 h 260820"/>
                  <a:gd name="connsiteX1" fmla="*/ 345446 w 771855"/>
                  <a:gd name="connsiteY1" fmla="*/ 10054 h 260820"/>
                  <a:gd name="connsiteX2" fmla="*/ 771855 w 771855"/>
                  <a:gd name="connsiteY2" fmla="*/ 122463 h 260820"/>
                  <a:gd name="connsiteX3" fmla="*/ 378784 w 771855"/>
                  <a:gd name="connsiteY3" fmla="*/ 258685 h 260820"/>
                  <a:gd name="connsiteX4" fmla="*/ 0 w 771855"/>
                  <a:gd name="connsiteY4" fmla="*/ 186757 h 2608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71855" h="260820">
                    <a:moveTo>
                      <a:pt x="0" y="186757"/>
                    </a:moveTo>
                    <a:cubicBezTo>
                      <a:pt x="126206" y="94108"/>
                      <a:pt x="216804" y="37439"/>
                      <a:pt x="345446" y="10054"/>
                    </a:cubicBezTo>
                    <a:cubicBezTo>
                      <a:pt x="474088" y="-17331"/>
                      <a:pt x="648030" y="8383"/>
                      <a:pt x="771855" y="122463"/>
                    </a:cubicBezTo>
                    <a:cubicBezTo>
                      <a:pt x="593261" y="160344"/>
                      <a:pt x="507426" y="247969"/>
                      <a:pt x="378784" y="258685"/>
                    </a:cubicBezTo>
                    <a:cubicBezTo>
                      <a:pt x="250142" y="269401"/>
                      <a:pt x="88106" y="238925"/>
                      <a:pt x="0" y="186757"/>
                    </a:cubicBezTo>
                    <a:close/>
                  </a:path>
                </a:pathLst>
              </a:custGeom>
              <a:solidFill>
                <a:srgbClr val="006600"/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</p:grpSp>
      <p:grpSp>
        <p:nvGrpSpPr>
          <p:cNvPr id="551" name="グループ化 550">
            <a:extLst>
              <a:ext uri="{FF2B5EF4-FFF2-40B4-BE49-F238E27FC236}">
                <a16:creationId xmlns:a16="http://schemas.microsoft.com/office/drawing/2014/main" id="{D2A41746-C5AF-4A27-B172-8FD937CF83E1}"/>
              </a:ext>
            </a:extLst>
          </p:cNvPr>
          <p:cNvGrpSpPr/>
          <p:nvPr/>
        </p:nvGrpSpPr>
        <p:grpSpPr>
          <a:xfrm>
            <a:off x="7439930" y="918682"/>
            <a:ext cx="1478611" cy="1015981"/>
            <a:chOff x="3355973" y="3950923"/>
            <a:chExt cx="2562286" cy="1760595"/>
          </a:xfrm>
        </p:grpSpPr>
        <p:grpSp>
          <p:nvGrpSpPr>
            <p:cNvPr id="552" name="グループ化 551">
              <a:extLst>
                <a:ext uri="{FF2B5EF4-FFF2-40B4-BE49-F238E27FC236}">
                  <a16:creationId xmlns:a16="http://schemas.microsoft.com/office/drawing/2014/main" id="{23AEDE7D-68F9-4BC9-8547-CD147D364E0B}"/>
                </a:ext>
              </a:extLst>
            </p:cNvPr>
            <p:cNvGrpSpPr/>
            <p:nvPr/>
          </p:nvGrpSpPr>
          <p:grpSpPr>
            <a:xfrm>
              <a:off x="3355973" y="4174819"/>
              <a:ext cx="2562286" cy="1536699"/>
              <a:chOff x="746064" y="1894185"/>
              <a:chExt cx="2562286" cy="1536699"/>
            </a:xfrm>
          </p:grpSpPr>
          <p:grpSp>
            <p:nvGrpSpPr>
              <p:cNvPr id="583" name="グループ化 582">
                <a:extLst>
                  <a:ext uri="{FF2B5EF4-FFF2-40B4-BE49-F238E27FC236}">
                    <a16:creationId xmlns:a16="http://schemas.microsoft.com/office/drawing/2014/main" id="{DB08A132-8CCF-474A-B444-A04B2AAD2CF1}"/>
                  </a:ext>
                </a:extLst>
              </p:cNvPr>
              <p:cNvGrpSpPr/>
              <p:nvPr/>
            </p:nvGrpSpPr>
            <p:grpSpPr>
              <a:xfrm>
                <a:off x="757705" y="1911350"/>
                <a:ext cx="2539004" cy="1519534"/>
                <a:chOff x="707366" y="1972965"/>
                <a:chExt cx="2639683" cy="1519534"/>
              </a:xfrm>
              <a:pattFill prst="openDmnd">
                <a:fgClr>
                  <a:srgbClr val="FFC000">
                    <a:lumMod val="60000"/>
                    <a:lumOff val="40000"/>
                  </a:srgbClr>
                </a:fgClr>
                <a:bgClr>
                  <a:srgbClr val="FFC000">
                    <a:lumMod val="75000"/>
                  </a:srgbClr>
                </a:bgClr>
              </a:pattFill>
            </p:grpSpPr>
            <p:sp>
              <p:nvSpPr>
                <p:cNvPr id="586" name="フリーフォーム: 図形 585">
                  <a:extLst>
                    <a:ext uri="{FF2B5EF4-FFF2-40B4-BE49-F238E27FC236}">
                      <a16:creationId xmlns:a16="http://schemas.microsoft.com/office/drawing/2014/main" id="{45FEEF49-CE77-4CCE-B76C-AD4D29CEBB01}"/>
                    </a:ext>
                  </a:extLst>
                </p:cNvPr>
                <p:cNvSpPr/>
                <p:nvPr/>
              </p:nvSpPr>
              <p:spPr>
                <a:xfrm>
                  <a:off x="711954" y="2708274"/>
                  <a:ext cx="2630508" cy="784225"/>
                </a:xfrm>
                <a:custGeom>
                  <a:avLst/>
                  <a:gdLst>
                    <a:gd name="connsiteX0" fmla="*/ 0 w 2630508"/>
                    <a:gd name="connsiteY0" fmla="*/ 0 h 711200"/>
                    <a:gd name="connsiteX1" fmla="*/ 2630508 w 2630508"/>
                    <a:gd name="connsiteY1" fmla="*/ 0 h 711200"/>
                    <a:gd name="connsiteX2" fmla="*/ 2608282 w 2630508"/>
                    <a:gd name="connsiteY2" fmla="*/ 123051 h 711200"/>
                    <a:gd name="connsiteX3" fmla="*/ 1315254 w 2630508"/>
                    <a:gd name="connsiteY3" fmla="*/ 711200 h 711200"/>
                    <a:gd name="connsiteX4" fmla="*/ 22227 w 2630508"/>
                    <a:gd name="connsiteY4" fmla="*/ 123051 h 711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630508" h="711200">
                      <a:moveTo>
                        <a:pt x="0" y="0"/>
                      </a:moveTo>
                      <a:lnTo>
                        <a:pt x="2630508" y="0"/>
                      </a:lnTo>
                      <a:lnTo>
                        <a:pt x="2608282" y="123051"/>
                      </a:lnTo>
                      <a:cubicBezTo>
                        <a:pt x="2485211" y="458707"/>
                        <a:pt x="1953067" y="711200"/>
                        <a:pt x="1315254" y="711200"/>
                      </a:cubicBezTo>
                      <a:cubicBezTo>
                        <a:pt x="677441" y="711200"/>
                        <a:pt x="145297" y="458707"/>
                        <a:pt x="22227" y="123051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87" name="楕円 586">
                  <a:extLst>
                    <a:ext uri="{FF2B5EF4-FFF2-40B4-BE49-F238E27FC236}">
                      <a16:creationId xmlns:a16="http://schemas.microsoft.com/office/drawing/2014/main" id="{34101977-8FAD-47AB-AB5B-8E72C16B3196}"/>
                    </a:ext>
                  </a:extLst>
                </p:cNvPr>
                <p:cNvSpPr/>
                <p:nvPr/>
              </p:nvSpPr>
              <p:spPr>
                <a:xfrm>
                  <a:off x="707366" y="1972965"/>
                  <a:ext cx="2639683" cy="1252835"/>
                </a:xfrm>
                <a:prstGeom prst="ellipse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584" name="楕円 583">
                <a:extLst>
                  <a:ext uri="{FF2B5EF4-FFF2-40B4-BE49-F238E27FC236}">
                    <a16:creationId xmlns:a16="http://schemas.microsoft.com/office/drawing/2014/main" id="{A1740F18-B854-481C-8D1E-707B9152A8DD}"/>
                  </a:ext>
                </a:extLst>
              </p:cNvPr>
              <p:cNvSpPr/>
              <p:nvPr/>
            </p:nvSpPr>
            <p:spPr>
              <a:xfrm>
                <a:off x="777814" y="1907381"/>
                <a:ext cx="2498786" cy="1281708"/>
              </a:xfrm>
              <a:prstGeom prst="ellipse">
                <a:avLst/>
              </a:prstGeom>
              <a:gradFill>
                <a:gsLst>
                  <a:gs pos="20000">
                    <a:sysClr val="windowText" lastClr="000000">
                      <a:alpha val="0"/>
                    </a:sysClr>
                  </a:gs>
                  <a:gs pos="100000">
                    <a:sysClr val="windowText" lastClr="000000">
                      <a:alpha val="50000"/>
                    </a:sysClr>
                  </a:gs>
                </a:gsLst>
                <a:lin ang="5400000" scaled="1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85" name="フリーフォーム: 図形 584">
                <a:extLst>
                  <a:ext uri="{FF2B5EF4-FFF2-40B4-BE49-F238E27FC236}">
                    <a16:creationId xmlns:a16="http://schemas.microsoft.com/office/drawing/2014/main" id="{ECADA60C-A92C-4382-984B-7EDDB230ED9E}"/>
                  </a:ext>
                </a:extLst>
              </p:cNvPr>
              <p:cNvSpPr/>
              <p:nvPr/>
            </p:nvSpPr>
            <p:spPr>
              <a:xfrm>
                <a:off x="746064" y="1894185"/>
                <a:ext cx="2562286" cy="1333500"/>
              </a:xfrm>
              <a:custGeom>
                <a:avLst/>
                <a:gdLst>
                  <a:gd name="connsiteX0" fmla="*/ 1281143 w 2562286"/>
                  <a:gd name="connsiteY0" fmla="*/ 44450 h 1333500"/>
                  <a:gd name="connsiteX1" fmla="*/ 61079 w 2562286"/>
                  <a:gd name="connsiteY1" fmla="*/ 654050 h 1333500"/>
                  <a:gd name="connsiteX2" fmla="*/ 1281143 w 2562286"/>
                  <a:gd name="connsiteY2" fmla="*/ 1263650 h 1333500"/>
                  <a:gd name="connsiteX3" fmla="*/ 2501207 w 2562286"/>
                  <a:gd name="connsiteY3" fmla="*/ 654050 h 1333500"/>
                  <a:gd name="connsiteX4" fmla="*/ 1281143 w 2562286"/>
                  <a:gd name="connsiteY4" fmla="*/ 44450 h 1333500"/>
                  <a:gd name="connsiteX5" fmla="*/ 1281143 w 2562286"/>
                  <a:gd name="connsiteY5" fmla="*/ 0 h 1333500"/>
                  <a:gd name="connsiteX6" fmla="*/ 2562286 w 2562286"/>
                  <a:gd name="connsiteY6" fmla="*/ 666750 h 1333500"/>
                  <a:gd name="connsiteX7" fmla="*/ 1281143 w 2562286"/>
                  <a:gd name="connsiteY7" fmla="*/ 1333500 h 1333500"/>
                  <a:gd name="connsiteX8" fmla="*/ 0 w 2562286"/>
                  <a:gd name="connsiteY8" fmla="*/ 666750 h 1333500"/>
                  <a:gd name="connsiteX9" fmla="*/ 1281143 w 2562286"/>
                  <a:gd name="connsiteY9" fmla="*/ 0 h 1333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562286" h="1333500">
                    <a:moveTo>
                      <a:pt x="1281143" y="44450"/>
                    </a:moveTo>
                    <a:cubicBezTo>
                      <a:pt x="607320" y="44450"/>
                      <a:pt x="61079" y="317377"/>
                      <a:pt x="61079" y="654050"/>
                    </a:cubicBezTo>
                    <a:cubicBezTo>
                      <a:pt x="61079" y="990723"/>
                      <a:pt x="607320" y="1263650"/>
                      <a:pt x="1281143" y="1263650"/>
                    </a:cubicBezTo>
                    <a:cubicBezTo>
                      <a:pt x="1954966" y="1263650"/>
                      <a:pt x="2501207" y="990723"/>
                      <a:pt x="2501207" y="654050"/>
                    </a:cubicBezTo>
                    <a:cubicBezTo>
                      <a:pt x="2501207" y="317377"/>
                      <a:pt x="1954966" y="44450"/>
                      <a:pt x="1281143" y="44450"/>
                    </a:cubicBezTo>
                    <a:close/>
                    <a:moveTo>
                      <a:pt x="1281143" y="0"/>
                    </a:moveTo>
                    <a:cubicBezTo>
                      <a:pt x="1988699" y="0"/>
                      <a:pt x="2562286" y="298514"/>
                      <a:pt x="2562286" y="666750"/>
                    </a:cubicBezTo>
                    <a:cubicBezTo>
                      <a:pt x="2562286" y="1034986"/>
                      <a:pt x="1988699" y="1333500"/>
                      <a:pt x="1281143" y="1333500"/>
                    </a:cubicBezTo>
                    <a:cubicBezTo>
                      <a:pt x="573587" y="1333500"/>
                      <a:pt x="0" y="1034986"/>
                      <a:pt x="0" y="666750"/>
                    </a:cubicBezTo>
                    <a:cubicBezTo>
                      <a:pt x="0" y="298514"/>
                      <a:pt x="573587" y="0"/>
                      <a:pt x="1281143" y="0"/>
                    </a:cubicBezTo>
                    <a:close/>
                  </a:path>
                </a:pathLst>
              </a:custGeom>
              <a:pattFill prst="dkUpDiag">
                <a:fgClr>
                  <a:srgbClr val="FFC000">
                    <a:lumMod val="60000"/>
                    <a:lumOff val="40000"/>
                  </a:srgbClr>
                </a:fgClr>
                <a:bgClr>
                  <a:srgbClr val="FFC000">
                    <a:lumMod val="75000"/>
                  </a:srgbClr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553" name="グループ化 552">
              <a:extLst>
                <a:ext uri="{FF2B5EF4-FFF2-40B4-BE49-F238E27FC236}">
                  <a16:creationId xmlns:a16="http://schemas.microsoft.com/office/drawing/2014/main" id="{C2E89BAB-D3D9-4328-9464-8F24D13A98BA}"/>
                </a:ext>
              </a:extLst>
            </p:cNvPr>
            <p:cNvGrpSpPr/>
            <p:nvPr/>
          </p:nvGrpSpPr>
          <p:grpSpPr>
            <a:xfrm rot="21208931">
              <a:off x="3633308" y="3950923"/>
              <a:ext cx="1093476" cy="1072919"/>
              <a:chOff x="3557840" y="4177783"/>
              <a:chExt cx="1504698" cy="1478631"/>
            </a:xfrm>
          </p:grpSpPr>
          <p:sp>
            <p:nvSpPr>
              <p:cNvPr id="574" name="フリーフォーム: 図形 573">
                <a:extLst>
                  <a:ext uri="{FF2B5EF4-FFF2-40B4-BE49-F238E27FC236}">
                    <a16:creationId xmlns:a16="http://schemas.microsoft.com/office/drawing/2014/main" id="{7DF008EA-1034-44BB-8CB7-1F7AFF6AF0A8}"/>
                  </a:ext>
                </a:extLst>
              </p:cNvPr>
              <p:cNvSpPr/>
              <p:nvPr/>
            </p:nvSpPr>
            <p:spPr bwMode="auto">
              <a:xfrm>
                <a:off x="3557840" y="4177783"/>
                <a:ext cx="1504698" cy="1478631"/>
              </a:xfrm>
              <a:custGeom>
                <a:avLst/>
                <a:gdLst>
                  <a:gd name="connsiteX0" fmla="*/ 725602 w 1446188"/>
                  <a:gd name="connsiteY0" fmla="*/ 0 h 1478631"/>
                  <a:gd name="connsiteX1" fmla="*/ 858963 w 1446188"/>
                  <a:gd name="connsiteY1" fmla="*/ 37925 h 1478631"/>
                  <a:gd name="connsiteX2" fmla="*/ 875802 w 1446188"/>
                  <a:gd name="connsiteY2" fmla="*/ 53989 h 1478631"/>
                  <a:gd name="connsiteX3" fmla="*/ 877939 w 1446188"/>
                  <a:gd name="connsiteY3" fmla="*/ 54388 h 1478631"/>
                  <a:gd name="connsiteX4" fmla="*/ 1446188 w 1446188"/>
                  <a:gd name="connsiteY4" fmla="*/ 807550 h 1478631"/>
                  <a:gd name="connsiteX5" fmla="*/ 723094 w 1446188"/>
                  <a:gd name="connsiteY5" fmla="*/ 1478631 h 1478631"/>
                  <a:gd name="connsiteX6" fmla="*/ 0 w 1446188"/>
                  <a:gd name="connsiteY6" fmla="*/ 807550 h 1478631"/>
                  <a:gd name="connsiteX7" fmla="*/ 516714 w 1446188"/>
                  <a:gd name="connsiteY7" fmla="*/ 75856 h 1478631"/>
                  <a:gd name="connsiteX8" fmla="*/ 564250 w 1446188"/>
                  <a:gd name="connsiteY8" fmla="*/ 61229 h 1478631"/>
                  <a:gd name="connsiteX9" fmla="*/ 589733 w 1446188"/>
                  <a:gd name="connsiteY9" fmla="*/ 37925 h 1478631"/>
                  <a:gd name="connsiteX10" fmla="*/ 725602 w 1446188"/>
                  <a:gd name="connsiteY10" fmla="*/ 0 h 14786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446188" h="1478631">
                    <a:moveTo>
                      <a:pt x="725602" y="0"/>
                    </a:moveTo>
                    <a:cubicBezTo>
                      <a:pt x="778172" y="0"/>
                      <a:pt x="825139" y="15399"/>
                      <a:pt x="858963" y="37925"/>
                    </a:cubicBezTo>
                    <a:lnTo>
                      <a:pt x="875802" y="53989"/>
                    </a:lnTo>
                    <a:lnTo>
                      <a:pt x="877939" y="54388"/>
                    </a:lnTo>
                    <a:cubicBezTo>
                      <a:pt x="1205617" y="136107"/>
                      <a:pt x="1446188" y="483251"/>
                      <a:pt x="1446188" y="807550"/>
                    </a:cubicBezTo>
                    <a:cubicBezTo>
                      <a:pt x="1446188" y="1178178"/>
                      <a:pt x="1122448" y="1478631"/>
                      <a:pt x="723094" y="1478631"/>
                    </a:cubicBezTo>
                    <a:cubicBezTo>
                      <a:pt x="323740" y="1478631"/>
                      <a:pt x="0" y="1178178"/>
                      <a:pt x="0" y="807550"/>
                    </a:cubicBezTo>
                    <a:cubicBezTo>
                      <a:pt x="0" y="506415"/>
                      <a:pt x="220007" y="185582"/>
                      <a:pt x="516714" y="75856"/>
                    </a:cubicBezTo>
                    <a:lnTo>
                      <a:pt x="564250" y="61229"/>
                    </a:lnTo>
                    <a:lnTo>
                      <a:pt x="589733" y="37925"/>
                    </a:lnTo>
                    <a:cubicBezTo>
                      <a:pt x="624811" y="15399"/>
                      <a:pt x="673032" y="0"/>
                      <a:pt x="725602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F00"/>
                  </a:gs>
                  <a:gs pos="50000">
                    <a:srgbClr val="FFFF00"/>
                  </a:gs>
                  <a:gs pos="100000">
                    <a:srgbClr val="FFC0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575" name="フリーフォーム: 図形 574">
                <a:extLst>
                  <a:ext uri="{FF2B5EF4-FFF2-40B4-BE49-F238E27FC236}">
                    <a16:creationId xmlns:a16="http://schemas.microsoft.com/office/drawing/2014/main" id="{408CA13F-F39B-407D-BE2E-8FA1FFB28C6C}"/>
                  </a:ext>
                </a:extLst>
              </p:cNvPr>
              <p:cNvSpPr/>
              <p:nvPr/>
            </p:nvSpPr>
            <p:spPr>
              <a:xfrm>
                <a:off x="3733542" y="4457700"/>
                <a:ext cx="1135696" cy="1101629"/>
              </a:xfrm>
              <a:custGeom>
                <a:avLst/>
                <a:gdLst>
                  <a:gd name="connsiteX0" fmla="*/ 1198482 w 1936653"/>
                  <a:gd name="connsiteY0" fmla="*/ 1624013 h 1698529"/>
                  <a:gd name="connsiteX1" fmla="*/ 1235740 w 1936653"/>
                  <a:gd name="connsiteY1" fmla="*/ 1661271 h 1698529"/>
                  <a:gd name="connsiteX2" fmla="*/ 1198482 w 1936653"/>
                  <a:gd name="connsiteY2" fmla="*/ 1698529 h 1698529"/>
                  <a:gd name="connsiteX3" fmla="*/ 1161224 w 1936653"/>
                  <a:gd name="connsiteY3" fmla="*/ 1661271 h 1698529"/>
                  <a:gd name="connsiteX4" fmla="*/ 1198482 w 1936653"/>
                  <a:gd name="connsiteY4" fmla="*/ 1624013 h 1698529"/>
                  <a:gd name="connsiteX5" fmla="*/ 888920 w 1936653"/>
                  <a:gd name="connsiteY5" fmla="*/ 1585913 h 1698529"/>
                  <a:gd name="connsiteX6" fmla="*/ 926178 w 1936653"/>
                  <a:gd name="connsiteY6" fmla="*/ 1623171 h 1698529"/>
                  <a:gd name="connsiteX7" fmla="*/ 888920 w 1936653"/>
                  <a:gd name="connsiteY7" fmla="*/ 1660429 h 1698529"/>
                  <a:gd name="connsiteX8" fmla="*/ 851662 w 1936653"/>
                  <a:gd name="connsiteY8" fmla="*/ 1623171 h 1698529"/>
                  <a:gd name="connsiteX9" fmla="*/ 888920 w 1936653"/>
                  <a:gd name="connsiteY9" fmla="*/ 1585913 h 1698529"/>
                  <a:gd name="connsiteX10" fmla="*/ 1560432 w 1936653"/>
                  <a:gd name="connsiteY10" fmla="*/ 1543050 h 1698529"/>
                  <a:gd name="connsiteX11" fmla="*/ 1597690 w 1936653"/>
                  <a:gd name="connsiteY11" fmla="*/ 1580308 h 1698529"/>
                  <a:gd name="connsiteX12" fmla="*/ 1560432 w 1936653"/>
                  <a:gd name="connsiteY12" fmla="*/ 1617566 h 1698529"/>
                  <a:gd name="connsiteX13" fmla="*/ 1523174 w 1936653"/>
                  <a:gd name="connsiteY13" fmla="*/ 1580308 h 1698529"/>
                  <a:gd name="connsiteX14" fmla="*/ 1560432 w 1936653"/>
                  <a:gd name="connsiteY14" fmla="*/ 1543050 h 1698529"/>
                  <a:gd name="connsiteX15" fmla="*/ 436482 w 1936653"/>
                  <a:gd name="connsiteY15" fmla="*/ 1519238 h 1698529"/>
                  <a:gd name="connsiteX16" fmla="*/ 473740 w 1936653"/>
                  <a:gd name="connsiteY16" fmla="*/ 1556496 h 1698529"/>
                  <a:gd name="connsiteX17" fmla="*/ 436482 w 1936653"/>
                  <a:gd name="connsiteY17" fmla="*/ 1593754 h 1698529"/>
                  <a:gd name="connsiteX18" fmla="*/ 399224 w 1936653"/>
                  <a:gd name="connsiteY18" fmla="*/ 1556496 h 1698529"/>
                  <a:gd name="connsiteX19" fmla="*/ 436482 w 1936653"/>
                  <a:gd name="connsiteY19" fmla="*/ 1519238 h 1698529"/>
                  <a:gd name="connsiteX20" fmla="*/ 665908 w 1936653"/>
                  <a:gd name="connsiteY20" fmla="*/ 1471614 h 1698529"/>
                  <a:gd name="connsiteX21" fmla="*/ 703166 w 1936653"/>
                  <a:gd name="connsiteY21" fmla="*/ 1508872 h 1698529"/>
                  <a:gd name="connsiteX22" fmla="*/ 665908 w 1936653"/>
                  <a:gd name="connsiteY22" fmla="*/ 1546130 h 1698529"/>
                  <a:gd name="connsiteX23" fmla="*/ 628650 w 1936653"/>
                  <a:gd name="connsiteY23" fmla="*/ 1508872 h 1698529"/>
                  <a:gd name="connsiteX24" fmla="*/ 665908 w 1936653"/>
                  <a:gd name="connsiteY24" fmla="*/ 1471614 h 1698529"/>
                  <a:gd name="connsiteX25" fmla="*/ 1104058 w 1936653"/>
                  <a:gd name="connsiteY25" fmla="*/ 1428751 h 1698529"/>
                  <a:gd name="connsiteX26" fmla="*/ 1141316 w 1936653"/>
                  <a:gd name="connsiteY26" fmla="*/ 1466009 h 1698529"/>
                  <a:gd name="connsiteX27" fmla="*/ 1104058 w 1936653"/>
                  <a:gd name="connsiteY27" fmla="*/ 1503267 h 1698529"/>
                  <a:gd name="connsiteX28" fmla="*/ 1066800 w 1936653"/>
                  <a:gd name="connsiteY28" fmla="*/ 1466009 h 1698529"/>
                  <a:gd name="connsiteX29" fmla="*/ 1104058 w 1936653"/>
                  <a:gd name="connsiteY29" fmla="*/ 1428751 h 1698529"/>
                  <a:gd name="connsiteX30" fmla="*/ 1351708 w 1936653"/>
                  <a:gd name="connsiteY30" fmla="*/ 1414464 h 1698529"/>
                  <a:gd name="connsiteX31" fmla="*/ 1388966 w 1936653"/>
                  <a:gd name="connsiteY31" fmla="*/ 1451722 h 1698529"/>
                  <a:gd name="connsiteX32" fmla="*/ 1351708 w 1936653"/>
                  <a:gd name="connsiteY32" fmla="*/ 1488980 h 1698529"/>
                  <a:gd name="connsiteX33" fmla="*/ 1314450 w 1936653"/>
                  <a:gd name="connsiteY33" fmla="*/ 1451722 h 1698529"/>
                  <a:gd name="connsiteX34" fmla="*/ 1351708 w 1936653"/>
                  <a:gd name="connsiteY34" fmla="*/ 1414464 h 1698529"/>
                  <a:gd name="connsiteX35" fmla="*/ 203120 w 1936653"/>
                  <a:gd name="connsiteY35" fmla="*/ 1328738 h 1698529"/>
                  <a:gd name="connsiteX36" fmla="*/ 240378 w 1936653"/>
                  <a:gd name="connsiteY36" fmla="*/ 1365996 h 1698529"/>
                  <a:gd name="connsiteX37" fmla="*/ 203120 w 1936653"/>
                  <a:gd name="connsiteY37" fmla="*/ 1403254 h 1698529"/>
                  <a:gd name="connsiteX38" fmla="*/ 165862 w 1936653"/>
                  <a:gd name="connsiteY38" fmla="*/ 1365996 h 1698529"/>
                  <a:gd name="connsiteX39" fmla="*/ 203120 w 1936653"/>
                  <a:gd name="connsiteY39" fmla="*/ 1328738 h 1698529"/>
                  <a:gd name="connsiteX40" fmla="*/ 1608883 w 1936653"/>
                  <a:gd name="connsiteY40" fmla="*/ 1290639 h 1698529"/>
                  <a:gd name="connsiteX41" fmla="*/ 1646141 w 1936653"/>
                  <a:gd name="connsiteY41" fmla="*/ 1327897 h 1698529"/>
                  <a:gd name="connsiteX42" fmla="*/ 1608883 w 1936653"/>
                  <a:gd name="connsiteY42" fmla="*/ 1365155 h 1698529"/>
                  <a:gd name="connsiteX43" fmla="*/ 1571625 w 1936653"/>
                  <a:gd name="connsiteY43" fmla="*/ 1327897 h 1698529"/>
                  <a:gd name="connsiteX44" fmla="*/ 1608883 w 1936653"/>
                  <a:gd name="connsiteY44" fmla="*/ 1290639 h 1698529"/>
                  <a:gd name="connsiteX45" fmla="*/ 894508 w 1936653"/>
                  <a:gd name="connsiteY45" fmla="*/ 1281114 h 1698529"/>
                  <a:gd name="connsiteX46" fmla="*/ 931766 w 1936653"/>
                  <a:gd name="connsiteY46" fmla="*/ 1318372 h 1698529"/>
                  <a:gd name="connsiteX47" fmla="*/ 894508 w 1936653"/>
                  <a:gd name="connsiteY47" fmla="*/ 1355630 h 1698529"/>
                  <a:gd name="connsiteX48" fmla="*/ 857250 w 1936653"/>
                  <a:gd name="connsiteY48" fmla="*/ 1318372 h 1698529"/>
                  <a:gd name="connsiteX49" fmla="*/ 894508 w 1936653"/>
                  <a:gd name="connsiteY49" fmla="*/ 1281114 h 1698529"/>
                  <a:gd name="connsiteX50" fmla="*/ 484090 w 1936653"/>
                  <a:gd name="connsiteY50" fmla="*/ 1253381 h 1698529"/>
                  <a:gd name="connsiteX51" fmla="*/ 521348 w 1936653"/>
                  <a:gd name="connsiteY51" fmla="*/ 1290639 h 1698529"/>
                  <a:gd name="connsiteX52" fmla="*/ 484090 w 1936653"/>
                  <a:gd name="connsiteY52" fmla="*/ 1327897 h 1698529"/>
                  <a:gd name="connsiteX53" fmla="*/ 446832 w 1936653"/>
                  <a:gd name="connsiteY53" fmla="*/ 1290639 h 1698529"/>
                  <a:gd name="connsiteX54" fmla="*/ 484090 w 1936653"/>
                  <a:gd name="connsiteY54" fmla="*/ 1253381 h 1698529"/>
                  <a:gd name="connsiteX55" fmla="*/ 1156446 w 1936653"/>
                  <a:gd name="connsiteY55" fmla="*/ 1138238 h 1698529"/>
                  <a:gd name="connsiteX56" fmla="*/ 1193704 w 1936653"/>
                  <a:gd name="connsiteY56" fmla="*/ 1175496 h 1698529"/>
                  <a:gd name="connsiteX57" fmla="*/ 1156446 w 1936653"/>
                  <a:gd name="connsiteY57" fmla="*/ 1212754 h 1698529"/>
                  <a:gd name="connsiteX58" fmla="*/ 1119188 w 1936653"/>
                  <a:gd name="connsiteY58" fmla="*/ 1175496 h 1698529"/>
                  <a:gd name="connsiteX59" fmla="*/ 1156446 w 1936653"/>
                  <a:gd name="connsiteY59" fmla="*/ 1138238 h 1698529"/>
                  <a:gd name="connsiteX60" fmla="*/ 1394571 w 1936653"/>
                  <a:gd name="connsiteY60" fmla="*/ 1119188 h 1698529"/>
                  <a:gd name="connsiteX61" fmla="*/ 1431829 w 1936653"/>
                  <a:gd name="connsiteY61" fmla="*/ 1156446 h 1698529"/>
                  <a:gd name="connsiteX62" fmla="*/ 1394571 w 1936653"/>
                  <a:gd name="connsiteY62" fmla="*/ 1193704 h 1698529"/>
                  <a:gd name="connsiteX63" fmla="*/ 1357313 w 1936653"/>
                  <a:gd name="connsiteY63" fmla="*/ 1156446 h 1698529"/>
                  <a:gd name="connsiteX64" fmla="*/ 1394571 w 1936653"/>
                  <a:gd name="connsiteY64" fmla="*/ 1119188 h 1698529"/>
                  <a:gd name="connsiteX65" fmla="*/ 680196 w 1936653"/>
                  <a:gd name="connsiteY65" fmla="*/ 1109663 h 1698529"/>
                  <a:gd name="connsiteX66" fmla="*/ 717454 w 1936653"/>
                  <a:gd name="connsiteY66" fmla="*/ 1146921 h 1698529"/>
                  <a:gd name="connsiteX67" fmla="*/ 680196 w 1936653"/>
                  <a:gd name="connsiteY67" fmla="*/ 1184179 h 1698529"/>
                  <a:gd name="connsiteX68" fmla="*/ 642938 w 1936653"/>
                  <a:gd name="connsiteY68" fmla="*/ 1146921 h 1698529"/>
                  <a:gd name="connsiteX69" fmla="*/ 680196 w 1936653"/>
                  <a:gd name="connsiteY69" fmla="*/ 1109663 h 1698529"/>
                  <a:gd name="connsiteX70" fmla="*/ 265858 w 1936653"/>
                  <a:gd name="connsiteY70" fmla="*/ 1100137 h 1698529"/>
                  <a:gd name="connsiteX71" fmla="*/ 303116 w 1936653"/>
                  <a:gd name="connsiteY71" fmla="*/ 1137395 h 1698529"/>
                  <a:gd name="connsiteX72" fmla="*/ 265858 w 1936653"/>
                  <a:gd name="connsiteY72" fmla="*/ 1174653 h 1698529"/>
                  <a:gd name="connsiteX73" fmla="*/ 228600 w 1936653"/>
                  <a:gd name="connsiteY73" fmla="*/ 1137395 h 1698529"/>
                  <a:gd name="connsiteX74" fmla="*/ 265858 w 1936653"/>
                  <a:gd name="connsiteY74" fmla="*/ 1100137 h 1698529"/>
                  <a:gd name="connsiteX75" fmla="*/ 1846182 w 1936653"/>
                  <a:gd name="connsiteY75" fmla="*/ 1076325 h 1698529"/>
                  <a:gd name="connsiteX76" fmla="*/ 1883440 w 1936653"/>
                  <a:gd name="connsiteY76" fmla="*/ 1113583 h 1698529"/>
                  <a:gd name="connsiteX77" fmla="*/ 1846182 w 1936653"/>
                  <a:gd name="connsiteY77" fmla="*/ 1150841 h 1698529"/>
                  <a:gd name="connsiteX78" fmla="*/ 1808924 w 1936653"/>
                  <a:gd name="connsiteY78" fmla="*/ 1113583 h 1698529"/>
                  <a:gd name="connsiteX79" fmla="*/ 1846182 w 1936653"/>
                  <a:gd name="connsiteY79" fmla="*/ 1076325 h 1698529"/>
                  <a:gd name="connsiteX80" fmla="*/ 1604120 w 1936653"/>
                  <a:gd name="connsiteY80" fmla="*/ 1019176 h 1698529"/>
                  <a:gd name="connsiteX81" fmla="*/ 1641378 w 1936653"/>
                  <a:gd name="connsiteY81" fmla="*/ 1056434 h 1698529"/>
                  <a:gd name="connsiteX82" fmla="*/ 1604120 w 1936653"/>
                  <a:gd name="connsiteY82" fmla="*/ 1093692 h 1698529"/>
                  <a:gd name="connsiteX83" fmla="*/ 1566862 w 1936653"/>
                  <a:gd name="connsiteY83" fmla="*/ 1056434 h 1698529"/>
                  <a:gd name="connsiteX84" fmla="*/ 1604120 w 1936653"/>
                  <a:gd name="connsiteY84" fmla="*/ 1019176 h 1698529"/>
                  <a:gd name="connsiteX85" fmla="*/ 470646 w 1936653"/>
                  <a:gd name="connsiteY85" fmla="*/ 962026 h 1698529"/>
                  <a:gd name="connsiteX86" fmla="*/ 507904 w 1936653"/>
                  <a:gd name="connsiteY86" fmla="*/ 999284 h 1698529"/>
                  <a:gd name="connsiteX87" fmla="*/ 470646 w 1936653"/>
                  <a:gd name="connsiteY87" fmla="*/ 1036542 h 1698529"/>
                  <a:gd name="connsiteX88" fmla="*/ 433388 w 1936653"/>
                  <a:gd name="connsiteY88" fmla="*/ 999284 h 1698529"/>
                  <a:gd name="connsiteX89" fmla="*/ 470646 w 1936653"/>
                  <a:gd name="connsiteY89" fmla="*/ 962026 h 1698529"/>
                  <a:gd name="connsiteX90" fmla="*/ 873353 w 1936653"/>
                  <a:gd name="connsiteY90" fmla="*/ 943629 h 1698529"/>
                  <a:gd name="connsiteX91" fmla="*/ 910611 w 1936653"/>
                  <a:gd name="connsiteY91" fmla="*/ 980887 h 1698529"/>
                  <a:gd name="connsiteX92" fmla="*/ 873353 w 1936653"/>
                  <a:gd name="connsiteY92" fmla="*/ 1018145 h 1698529"/>
                  <a:gd name="connsiteX93" fmla="*/ 836095 w 1936653"/>
                  <a:gd name="connsiteY93" fmla="*/ 980887 h 1698529"/>
                  <a:gd name="connsiteX94" fmla="*/ 873353 w 1936653"/>
                  <a:gd name="connsiteY94" fmla="*/ 943629 h 1698529"/>
                  <a:gd name="connsiteX95" fmla="*/ 1129273 w 1936653"/>
                  <a:gd name="connsiteY95" fmla="*/ 912715 h 1698529"/>
                  <a:gd name="connsiteX96" fmla="*/ 1166531 w 1936653"/>
                  <a:gd name="connsiteY96" fmla="*/ 949973 h 1698529"/>
                  <a:gd name="connsiteX97" fmla="*/ 1129273 w 1936653"/>
                  <a:gd name="connsiteY97" fmla="*/ 987231 h 1698529"/>
                  <a:gd name="connsiteX98" fmla="*/ 1092015 w 1936653"/>
                  <a:gd name="connsiteY98" fmla="*/ 949973 h 1698529"/>
                  <a:gd name="connsiteX99" fmla="*/ 1129273 w 1936653"/>
                  <a:gd name="connsiteY99" fmla="*/ 912715 h 1698529"/>
                  <a:gd name="connsiteX100" fmla="*/ 1394570 w 1936653"/>
                  <a:gd name="connsiteY100" fmla="*/ 871539 h 1698529"/>
                  <a:gd name="connsiteX101" fmla="*/ 1431828 w 1936653"/>
                  <a:gd name="connsiteY101" fmla="*/ 908797 h 1698529"/>
                  <a:gd name="connsiteX102" fmla="*/ 1394570 w 1936653"/>
                  <a:gd name="connsiteY102" fmla="*/ 946055 h 1698529"/>
                  <a:gd name="connsiteX103" fmla="*/ 1357312 w 1936653"/>
                  <a:gd name="connsiteY103" fmla="*/ 908797 h 1698529"/>
                  <a:gd name="connsiteX104" fmla="*/ 1394570 w 1936653"/>
                  <a:gd name="connsiteY104" fmla="*/ 871539 h 1698529"/>
                  <a:gd name="connsiteX105" fmla="*/ 1696605 w 1936653"/>
                  <a:gd name="connsiteY105" fmla="*/ 857060 h 1698529"/>
                  <a:gd name="connsiteX106" fmla="*/ 1733863 w 1936653"/>
                  <a:gd name="connsiteY106" fmla="*/ 894318 h 1698529"/>
                  <a:gd name="connsiteX107" fmla="*/ 1696605 w 1936653"/>
                  <a:gd name="connsiteY107" fmla="*/ 931576 h 1698529"/>
                  <a:gd name="connsiteX108" fmla="*/ 1659347 w 1936653"/>
                  <a:gd name="connsiteY108" fmla="*/ 894318 h 1698529"/>
                  <a:gd name="connsiteX109" fmla="*/ 1696605 w 1936653"/>
                  <a:gd name="connsiteY109" fmla="*/ 857060 h 1698529"/>
                  <a:gd name="connsiteX110" fmla="*/ 656383 w 1936653"/>
                  <a:gd name="connsiteY110" fmla="*/ 828675 h 1698529"/>
                  <a:gd name="connsiteX111" fmla="*/ 693641 w 1936653"/>
                  <a:gd name="connsiteY111" fmla="*/ 865933 h 1698529"/>
                  <a:gd name="connsiteX112" fmla="*/ 656383 w 1936653"/>
                  <a:gd name="connsiteY112" fmla="*/ 903191 h 1698529"/>
                  <a:gd name="connsiteX113" fmla="*/ 619125 w 1936653"/>
                  <a:gd name="connsiteY113" fmla="*/ 865933 h 1698529"/>
                  <a:gd name="connsiteX114" fmla="*/ 656383 w 1936653"/>
                  <a:gd name="connsiteY114" fmla="*/ 828675 h 1698529"/>
                  <a:gd name="connsiteX115" fmla="*/ 246808 w 1936653"/>
                  <a:gd name="connsiteY115" fmla="*/ 823913 h 1698529"/>
                  <a:gd name="connsiteX116" fmla="*/ 284066 w 1936653"/>
                  <a:gd name="connsiteY116" fmla="*/ 861171 h 1698529"/>
                  <a:gd name="connsiteX117" fmla="*/ 246808 w 1936653"/>
                  <a:gd name="connsiteY117" fmla="*/ 898429 h 1698529"/>
                  <a:gd name="connsiteX118" fmla="*/ 209550 w 1936653"/>
                  <a:gd name="connsiteY118" fmla="*/ 861171 h 1698529"/>
                  <a:gd name="connsiteX119" fmla="*/ 246808 w 1936653"/>
                  <a:gd name="connsiteY119" fmla="*/ 823913 h 1698529"/>
                  <a:gd name="connsiteX120" fmla="*/ 1219761 w 1936653"/>
                  <a:gd name="connsiteY120" fmla="*/ 726977 h 1698529"/>
                  <a:gd name="connsiteX121" fmla="*/ 1257019 w 1936653"/>
                  <a:gd name="connsiteY121" fmla="*/ 764235 h 1698529"/>
                  <a:gd name="connsiteX122" fmla="*/ 1219761 w 1936653"/>
                  <a:gd name="connsiteY122" fmla="*/ 801493 h 1698529"/>
                  <a:gd name="connsiteX123" fmla="*/ 1182503 w 1936653"/>
                  <a:gd name="connsiteY123" fmla="*/ 764235 h 1698529"/>
                  <a:gd name="connsiteX124" fmla="*/ 1219761 w 1936653"/>
                  <a:gd name="connsiteY124" fmla="*/ 726977 h 1698529"/>
                  <a:gd name="connsiteX125" fmla="*/ 1899395 w 1936653"/>
                  <a:gd name="connsiteY125" fmla="*/ 714377 h 1698529"/>
                  <a:gd name="connsiteX126" fmla="*/ 1936653 w 1936653"/>
                  <a:gd name="connsiteY126" fmla="*/ 751635 h 1698529"/>
                  <a:gd name="connsiteX127" fmla="*/ 1899395 w 1936653"/>
                  <a:gd name="connsiteY127" fmla="*/ 788893 h 1698529"/>
                  <a:gd name="connsiteX128" fmla="*/ 1862137 w 1936653"/>
                  <a:gd name="connsiteY128" fmla="*/ 751635 h 1698529"/>
                  <a:gd name="connsiteX129" fmla="*/ 1899395 w 1936653"/>
                  <a:gd name="connsiteY129" fmla="*/ 714377 h 1698529"/>
                  <a:gd name="connsiteX130" fmla="*/ 1523158 w 1936653"/>
                  <a:gd name="connsiteY130" fmla="*/ 695326 h 1698529"/>
                  <a:gd name="connsiteX131" fmla="*/ 1560416 w 1936653"/>
                  <a:gd name="connsiteY131" fmla="*/ 732584 h 1698529"/>
                  <a:gd name="connsiteX132" fmla="*/ 1523158 w 1936653"/>
                  <a:gd name="connsiteY132" fmla="*/ 769842 h 1698529"/>
                  <a:gd name="connsiteX133" fmla="*/ 1485900 w 1936653"/>
                  <a:gd name="connsiteY133" fmla="*/ 732584 h 1698529"/>
                  <a:gd name="connsiteX134" fmla="*/ 1523158 w 1936653"/>
                  <a:gd name="connsiteY134" fmla="*/ 695326 h 1698529"/>
                  <a:gd name="connsiteX135" fmla="*/ 446833 w 1936653"/>
                  <a:gd name="connsiteY135" fmla="*/ 681038 h 1698529"/>
                  <a:gd name="connsiteX136" fmla="*/ 484091 w 1936653"/>
                  <a:gd name="connsiteY136" fmla="*/ 718296 h 1698529"/>
                  <a:gd name="connsiteX137" fmla="*/ 446833 w 1936653"/>
                  <a:gd name="connsiteY137" fmla="*/ 755554 h 1698529"/>
                  <a:gd name="connsiteX138" fmla="*/ 409575 w 1936653"/>
                  <a:gd name="connsiteY138" fmla="*/ 718296 h 1698529"/>
                  <a:gd name="connsiteX139" fmla="*/ 446833 w 1936653"/>
                  <a:gd name="connsiteY139" fmla="*/ 681038 h 1698529"/>
                  <a:gd name="connsiteX140" fmla="*/ 970708 w 1936653"/>
                  <a:gd name="connsiteY140" fmla="*/ 676276 h 1698529"/>
                  <a:gd name="connsiteX141" fmla="*/ 1007966 w 1936653"/>
                  <a:gd name="connsiteY141" fmla="*/ 713534 h 1698529"/>
                  <a:gd name="connsiteX142" fmla="*/ 970708 w 1936653"/>
                  <a:gd name="connsiteY142" fmla="*/ 750792 h 1698529"/>
                  <a:gd name="connsiteX143" fmla="*/ 933450 w 1936653"/>
                  <a:gd name="connsiteY143" fmla="*/ 713534 h 1698529"/>
                  <a:gd name="connsiteX144" fmla="*/ 970708 w 1936653"/>
                  <a:gd name="connsiteY144" fmla="*/ 676276 h 1698529"/>
                  <a:gd name="connsiteX145" fmla="*/ 37258 w 1936653"/>
                  <a:gd name="connsiteY145" fmla="*/ 676276 h 1698529"/>
                  <a:gd name="connsiteX146" fmla="*/ 74516 w 1936653"/>
                  <a:gd name="connsiteY146" fmla="*/ 713534 h 1698529"/>
                  <a:gd name="connsiteX147" fmla="*/ 37258 w 1936653"/>
                  <a:gd name="connsiteY147" fmla="*/ 750792 h 1698529"/>
                  <a:gd name="connsiteX148" fmla="*/ 0 w 1936653"/>
                  <a:gd name="connsiteY148" fmla="*/ 713534 h 1698529"/>
                  <a:gd name="connsiteX149" fmla="*/ 37258 w 1936653"/>
                  <a:gd name="connsiteY149" fmla="*/ 676276 h 1698529"/>
                  <a:gd name="connsiteX150" fmla="*/ 656383 w 1936653"/>
                  <a:gd name="connsiteY150" fmla="*/ 652462 h 1698529"/>
                  <a:gd name="connsiteX151" fmla="*/ 693641 w 1936653"/>
                  <a:gd name="connsiteY151" fmla="*/ 689720 h 1698529"/>
                  <a:gd name="connsiteX152" fmla="*/ 656383 w 1936653"/>
                  <a:gd name="connsiteY152" fmla="*/ 726978 h 1698529"/>
                  <a:gd name="connsiteX153" fmla="*/ 619125 w 1936653"/>
                  <a:gd name="connsiteY153" fmla="*/ 689720 h 1698529"/>
                  <a:gd name="connsiteX154" fmla="*/ 656383 w 1936653"/>
                  <a:gd name="connsiteY154" fmla="*/ 652462 h 1698529"/>
                  <a:gd name="connsiteX155" fmla="*/ 1313608 w 1936653"/>
                  <a:gd name="connsiteY155" fmla="*/ 547689 h 1698529"/>
                  <a:gd name="connsiteX156" fmla="*/ 1350866 w 1936653"/>
                  <a:gd name="connsiteY156" fmla="*/ 584947 h 1698529"/>
                  <a:gd name="connsiteX157" fmla="*/ 1313608 w 1936653"/>
                  <a:gd name="connsiteY157" fmla="*/ 622205 h 1698529"/>
                  <a:gd name="connsiteX158" fmla="*/ 1276350 w 1936653"/>
                  <a:gd name="connsiteY158" fmla="*/ 584947 h 1698529"/>
                  <a:gd name="connsiteX159" fmla="*/ 1313608 w 1936653"/>
                  <a:gd name="connsiteY159" fmla="*/ 547689 h 1698529"/>
                  <a:gd name="connsiteX160" fmla="*/ 1728991 w 1936653"/>
                  <a:gd name="connsiteY160" fmla="*/ 503139 h 1698529"/>
                  <a:gd name="connsiteX161" fmla="*/ 1766249 w 1936653"/>
                  <a:gd name="connsiteY161" fmla="*/ 540397 h 1698529"/>
                  <a:gd name="connsiteX162" fmla="*/ 1728991 w 1936653"/>
                  <a:gd name="connsiteY162" fmla="*/ 577655 h 1698529"/>
                  <a:gd name="connsiteX163" fmla="*/ 1691733 w 1936653"/>
                  <a:gd name="connsiteY163" fmla="*/ 540397 h 1698529"/>
                  <a:gd name="connsiteX164" fmla="*/ 1728991 w 1936653"/>
                  <a:gd name="connsiteY164" fmla="*/ 503139 h 1698529"/>
                  <a:gd name="connsiteX165" fmla="*/ 723058 w 1936653"/>
                  <a:gd name="connsiteY165" fmla="*/ 476250 h 1698529"/>
                  <a:gd name="connsiteX166" fmla="*/ 760316 w 1936653"/>
                  <a:gd name="connsiteY166" fmla="*/ 513508 h 1698529"/>
                  <a:gd name="connsiteX167" fmla="*/ 723058 w 1936653"/>
                  <a:gd name="connsiteY167" fmla="*/ 550766 h 1698529"/>
                  <a:gd name="connsiteX168" fmla="*/ 685800 w 1936653"/>
                  <a:gd name="connsiteY168" fmla="*/ 513508 h 1698529"/>
                  <a:gd name="connsiteX169" fmla="*/ 723058 w 1936653"/>
                  <a:gd name="connsiteY169" fmla="*/ 476250 h 1698529"/>
                  <a:gd name="connsiteX170" fmla="*/ 251570 w 1936653"/>
                  <a:gd name="connsiteY170" fmla="*/ 461962 h 1698529"/>
                  <a:gd name="connsiteX171" fmla="*/ 288828 w 1936653"/>
                  <a:gd name="connsiteY171" fmla="*/ 499220 h 1698529"/>
                  <a:gd name="connsiteX172" fmla="*/ 251570 w 1936653"/>
                  <a:gd name="connsiteY172" fmla="*/ 536478 h 1698529"/>
                  <a:gd name="connsiteX173" fmla="*/ 214312 w 1936653"/>
                  <a:gd name="connsiteY173" fmla="*/ 499220 h 1698529"/>
                  <a:gd name="connsiteX174" fmla="*/ 251570 w 1936653"/>
                  <a:gd name="connsiteY174" fmla="*/ 461962 h 1698529"/>
                  <a:gd name="connsiteX175" fmla="*/ 1522332 w 1936653"/>
                  <a:gd name="connsiteY175" fmla="*/ 404813 h 1698529"/>
                  <a:gd name="connsiteX176" fmla="*/ 1559590 w 1936653"/>
                  <a:gd name="connsiteY176" fmla="*/ 442071 h 1698529"/>
                  <a:gd name="connsiteX177" fmla="*/ 1522332 w 1936653"/>
                  <a:gd name="connsiteY177" fmla="*/ 479329 h 1698529"/>
                  <a:gd name="connsiteX178" fmla="*/ 1485074 w 1936653"/>
                  <a:gd name="connsiteY178" fmla="*/ 442071 h 1698529"/>
                  <a:gd name="connsiteX179" fmla="*/ 1522332 w 1936653"/>
                  <a:gd name="connsiteY179" fmla="*/ 404813 h 1698529"/>
                  <a:gd name="connsiteX180" fmla="*/ 1080245 w 1936653"/>
                  <a:gd name="connsiteY180" fmla="*/ 395288 h 1698529"/>
                  <a:gd name="connsiteX181" fmla="*/ 1117503 w 1936653"/>
                  <a:gd name="connsiteY181" fmla="*/ 432546 h 1698529"/>
                  <a:gd name="connsiteX182" fmla="*/ 1080245 w 1936653"/>
                  <a:gd name="connsiteY182" fmla="*/ 469804 h 1698529"/>
                  <a:gd name="connsiteX183" fmla="*/ 1042987 w 1936653"/>
                  <a:gd name="connsiteY183" fmla="*/ 432546 h 1698529"/>
                  <a:gd name="connsiteX184" fmla="*/ 1080245 w 1936653"/>
                  <a:gd name="connsiteY184" fmla="*/ 395288 h 1698529"/>
                  <a:gd name="connsiteX185" fmla="*/ 513508 w 1936653"/>
                  <a:gd name="connsiteY185" fmla="*/ 328613 h 1698529"/>
                  <a:gd name="connsiteX186" fmla="*/ 550766 w 1936653"/>
                  <a:gd name="connsiteY186" fmla="*/ 365871 h 1698529"/>
                  <a:gd name="connsiteX187" fmla="*/ 513508 w 1936653"/>
                  <a:gd name="connsiteY187" fmla="*/ 403129 h 1698529"/>
                  <a:gd name="connsiteX188" fmla="*/ 476250 w 1936653"/>
                  <a:gd name="connsiteY188" fmla="*/ 365871 h 1698529"/>
                  <a:gd name="connsiteX189" fmla="*/ 513508 w 1936653"/>
                  <a:gd name="connsiteY189" fmla="*/ 328613 h 1698529"/>
                  <a:gd name="connsiteX190" fmla="*/ 870695 w 1936653"/>
                  <a:gd name="connsiteY190" fmla="*/ 247651 h 1698529"/>
                  <a:gd name="connsiteX191" fmla="*/ 907953 w 1936653"/>
                  <a:gd name="connsiteY191" fmla="*/ 284909 h 1698529"/>
                  <a:gd name="connsiteX192" fmla="*/ 870695 w 1936653"/>
                  <a:gd name="connsiteY192" fmla="*/ 322167 h 1698529"/>
                  <a:gd name="connsiteX193" fmla="*/ 833437 w 1936653"/>
                  <a:gd name="connsiteY193" fmla="*/ 284909 h 1698529"/>
                  <a:gd name="connsiteX194" fmla="*/ 870695 w 1936653"/>
                  <a:gd name="connsiteY194" fmla="*/ 247651 h 1698529"/>
                  <a:gd name="connsiteX195" fmla="*/ 1251695 w 1936653"/>
                  <a:gd name="connsiteY195" fmla="*/ 185739 h 1698529"/>
                  <a:gd name="connsiteX196" fmla="*/ 1288953 w 1936653"/>
                  <a:gd name="connsiteY196" fmla="*/ 222997 h 1698529"/>
                  <a:gd name="connsiteX197" fmla="*/ 1251695 w 1936653"/>
                  <a:gd name="connsiteY197" fmla="*/ 260255 h 1698529"/>
                  <a:gd name="connsiteX198" fmla="*/ 1214437 w 1936653"/>
                  <a:gd name="connsiteY198" fmla="*/ 222997 h 1698529"/>
                  <a:gd name="connsiteX199" fmla="*/ 1251695 w 1936653"/>
                  <a:gd name="connsiteY199" fmla="*/ 185739 h 1698529"/>
                  <a:gd name="connsiteX200" fmla="*/ 284908 w 1936653"/>
                  <a:gd name="connsiteY200" fmla="*/ 180975 h 1698529"/>
                  <a:gd name="connsiteX201" fmla="*/ 322166 w 1936653"/>
                  <a:gd name="connsiteY201" fmla="*/ 218233 h 1698529"/>
                  <a:gd name="connsiteX202" fmla="*/ 284908 w 1936653"/>
                  <a:gd name="connsiteY202" fmla="*/ 255491 h 1698529"/>
                  <a:gd name="connsiteX203" fmla="*/ 247650 w 1936653"/>
                  <a:gd name="connsiteY203" fmla="*/ 218233 h 1698529"/>
                  <a:gd name="connsiteX204" fmla="*/ 284908 w 1936653"/>
                  <a:gd name="connsiteY204" fmla="*/ 180975 h 1698529"/>
                  <a:gd name="connsiteX205" fmla="*/ 1546144 w 1936653"/>
                  <a:gd name="connsiteY205" fmla="*/ 119063 h 1698529"/>
                  <a:gd name="connsiteX206" fmla="*/ 1583402 w 1936653"/>
                  <a:gd name="connsiteY206" fmla="*/ 156321 h 1698529"/>
                  <a:gd name="connsiteX207" fmla="*/ 1546144 w 1936653"/>
                  <a:gd name="connsiteY207" fmla="*/ 193579 h 1698529"/>
                  <a:gd name="connsiteX208" fmla="*/ 1508886 w 1936653"/>
                  <a:gd name="connsiteY208" fmla="*/ 156321 h 1698529"/>
                  <a:gd name="connsiteX209" fmla="*/ 1546144 w 1936653"/>
                  <a:gd name="connsiteY209" fmla="*/ 119063 h 1698529"/>
                  <a:gd name="connsiteX210" fmla="*/ 651621 w 1936653"/>
                  <a:gd name="connsiteY210" fmla="*/ 85725 h 1698529"/>
                  <a:gd name="connsiteX211" fmla="*/ 688879 w 1936653"/>
                  <a:gd name="connsiteY211" fmla="*/ 122983 h 1698529"/>
                  <a:gd name="connsiteX212" fmla="*/ 651621 w 1936653"/>
                  <a:gd name="connsiteY212" fmla="*/ 160241 h 1698529"/>
                  <a:gd name="connsiteX213" fmla="*/ 614363 w 1936653"/>
                  <a:gd name="connsiteY213" fmla="*/ 122983 h 1698529"/>
                  <a:gd name="connsiteX214" fmla="*/ 651621 w 1936653"/>
                  <a:gd name="connsiteY214" fmla="*/ 85725 h 1698529"/>
                  <a:gd name="connsiteX215" fmla="*/ 1013571 w 1936653"/>
                  <a:gd name="connsiteY215" fmla="*/ 0 h 1698529"/>
                  <a:gd name="connsiteX216" fmla="*/ 1050829 w 1936653"/>
                  <a:gd name="connsiteY216" fmla="*/ 37258 h 1698529"/>
                  <a:gd name="connsiteX217" fmla="*/ 1013571 w 1936653"/>
                  <a:gd name="connsiteY217" fmla="*/ 74516 h 1698529"/>
                  <a:gd name="connsiteX218" fmla="*/ 976313 w 1936653"/>
                  <a:gd name="connsiteY218" fmla="*/ 37258 h 1698529"/>
                  <a:gd name="connsiteX219" fmla="*/ 1013571 w 1936653"/>
                  <a:gd name="connsiteY219" fmla="*/ 0 h 16985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</a:cxnLst>
                <a:rect l="l" t="t" r="r" b="b"/>
                <a:pathLst>
                  <a:path w="1936653" h="1698529">
                    <a:moveTo>
                      <a:pt x="1198482" y="1624013"/>
                    </a:moveTo>
                    <a:cubicBezTo>
                      <a:pt x="1219059" y="1624013"/>
                      <a:pt x="1235740" y="1640694"/>
                      <a:pt x="1235740" y="1661271"/>
                    </a:cubicBezTo>
                    <a:cubicBezTo>
                      <a:pt x="1235740" y="1681848"/>
                      <a:pt x="1219059" y="1698529"/>
                      <a:pt x="1198482" y="1698529"/>
                    </a:cubicBezTo>
                    <a:cubicBezTo>
                      <a:pt x="1177905" y="1698529"/>
                      <a:pt x="1161224" y="1681848"/>
                      <a:pt x="1161224" y="1661271"/>
                    </a:cubicBezTo>
                    <a:cubicBezTo>
                      <a:pt x="1161224" y="1640694"/>
                      <a:pt x="1177905" y="1624013"/>
                      <a:pt x="1198482" y="1624013"/>
                    </a:cubicBezTo>
                    <a:close/>
                    <a:moveTo>
                      <a:pt x="888920" y="1585913"/>
                    </a:moveTo>
                    <a:cubicBezTo>
                      <a:pt x="909497" y="1585913"/>
                      <a:pt x="926178" y="1602594"/>
                      <a:pt x="926178" y="1623171"/>
                    </a:cubicBezTo>
                    <a:cubicBezTo>
                      <a:pt x="926178" y="1643748"/>
                      <a:pt x="909497" y="1660429"/>
                      <a:pt x="888920" y="1660429"/>
                    </a:cubicBezTo>
                    <a:cubicBezTo>
                      <a:pt x="868343" y="1660429"/>
                      <a:pt x="851662" y="1643748"/>
                      <a:pt x="851662" y="1623171"/>
                    </a:cubicBezTo>
                    <a:cubicBezTo>
                      <a:pt x="851662" y="1602594"/>
                      <a:pt x="868343" y="1585913"/>
                      <a:pt x="888920" y="1585913"/>
                    </a:cubicBezTo>
                    <a:close/>
                    <a:moveTo>
                      <a:pt x="1560432" y="1543050"/>
                    </a:moveTo>
                    <a:cubicBezTo>
                      <a:pt x="1581009" y="1543050"/>
                      <a:pt x="1597690" y="1559731"/>
                      <a:pt x="1597690" y="1580308"/>
                    </a:cubicBezTo>
                    <a:cubicBezTo>
                      <a:pt x="1597690" y="1600885"/>
                      <a:pt x="1581009" y="1617566"/>
                      <a:pt x="1560432" y="1617566"/>
                    </a:cubicBezTo>
                    <a:cubicBezTo>
                      <a:pt x="1539855" y="1617566"/>
                      <a:pt x="1523174" y="1600885"/>
                      <a:pt x="1523174" y="1580308"/>
                    </a:cubicBezTo>
                    <a:cubicBezTo>
                      <a:pt x="1523174" y="1559731"/>
                      <a:pt x="1539855" y="1543050"/>
                      <a:pt x="1560432" y="1543050"/>
                    </a:cubicBezTo>
                    <a:close/>
                    <a:moveTo>
                      <a:pt x="436482" y="1519238"/>
                    </a:moveTo>
                    <a:cubicBezTo>
                      <a:pt x="457059" y="1519238"/>
                      <a:pt x="473740" y="1535919"/>
                      <a:pt x="473740" y="1556496"/>
                    </a:cubicBezTo>
                    <a:cubicBezTo>
                      <a:pt x="473740" y="1577073"/>
                      <a:pt x="457059" y="1593754"/>
                      <a:pt x="436482" y="1593754"/>
                    </a:cubicBezTo>
                    <a:cubicBezTo>
                      <a:pt x="415905" y="1593754"/>
                      <a:pt x="399224" y="1577073"/>
                      <a:pt x="399224" y="1556496"/>
                    </a:cubicBezTo>
                    <a:cubicBezTo>
                      <a:pt x="399224" y="1535919"/>
                      <a:pt x="415905" y="1519238"/>
                      <a:pt x="436482" y="1519238"/>
                    </a:cubicBezTo>
                    <a:close/>
                    <a:moveTo>
                      <a:pt x="665908" y="1471614"/>
                    </a:moveTo>
                    <a:cubicBezTo>
                      <a:pt x="686485" y="1471614"/>
                      <a:pt x="703166" y="1488295"/>
                      <a:pt x="703166" y="1508872"/>
                    </a:cubicBezTo>
                    <a:cubicBezTo>
                      <a:pt x="703166" y="1529449"/>
                      <a:pt x="686485" y="1546130"/>
                      <a:pt x="665908" y="1546130"/>
                    </a:cubicBezTo>
                    <a:cubicBezTo>
                      <a:pt x="645331" y="1546130"/>
                      <a:pt x="628650" y="1529449"/>
                      <a:pt x="628650" y="1508872"/>
                    </a:cubicBezTo>
                    <a:cubicBezTo>
                      <a:pt x="628650" y="1488295"/>
                      <a:pt x="645331" y="1471614"/>
                      <a:pt x="665908" y="1471614"/>
                    </a:cubicBezTo>
                    <a:close/>
                    <a:moveTo>
                      <a:pt x="1104058" y="1428751"/>
                    </a:moveTo>
                    <a:cubicBezTo>
                      <a:pt x="1124635" y="1428751"/>
                      <a:pt x="1141316" y="1445432"/>
                      <a:pt x="1141316" y="1466009"/>
                    </a:cubicBezTo>
                    <a:cubicBezTo>
                      <a:pt x="1141316" y="1486586"/>
                      <a:pt x="1124635" y="1503267"/>
                      <a:pt x="1104058" y="1503267"/>
                    </a:cubicBezTo>
                    <a:cubicBezTo>
                      <a:pt x="1083481" y="1503267"/>
                      <a:pt x="1066800" y="1486586"/>
                      <a:pt x="1066800" y="1466009"/>
                    </a:cubicBezTo>
                    <a:cubicBezTo>
                      <a:pt x="1066800" y="1445432"/>
                      <a:pt x="1083481" y="1428751"/>
                      <a:pt x="1104058" y="1428751"/>
                    </a:cubicBezTo>
                    <a:close/>
                    <a:moveTo>
                      <a:pt x="1351708" y="1414464"/>
                    </a:moveTo>
                    <a:cubicBezTo>
                      <a:pt x="1372285" y="1414464"/>
                      <a:pt x="1388966" y="1431145"/>
                      <a:pt x="1388966" y="1451722"/>
                    </a:cubicBezTo>
                    <a:cubicBezTo>
                      <a:pt x="1388966" y="1472299"/>
                      <a:pt x="1372285" y="1488980"/>
                      <a:pt x="1351708" y="1488980"/>
                    </a:cubicBezTo>
                    <a:cubicBezTo>
                      <a:pt x="1331131" y="1488980"/>
                      <a:pt x="1314450" y="1472299"/>
                      <a:pt x="1314450" y="1451722"/>
                    </a:cubicBezTo>
                    <a:cubicBezTo>
                      <a:pt x="1314450" y="1431145"/>
                      <a:pt x="1331131" y="1414464"/>
                      <a:pt x="1351708" y="1414464"/>
                    </a:cubicBezTo>
                    <a:close/>
                    <a:moveTo>
                      <a:pt x="203120" y="1328738"/>
                    </a:moveTo>
                    <a:cubicBezTo>
                      <a:pt x="223697" y="1328738"/>
                      <a:pt x="240378" y="1345419"/>
                      <a:pt x="240378" y="1365996"/>
                    </a:cubicBezTo>
                    <a:cubicBezTo>
                      <a:pt x="240378" y="1386573"/>
                      <a:pt x="223697" y="1403254"/>
                      <a:pt x="203120" y="1403254"/>
                    </a:cubicBezTo>
                    <a:cubicBezTo>
                      <a:pt x="182543" y="1403254"/>
                      <a:pt x="165862" y="1386573"/>
                      <a:pt x="165862" y="1365996"/>
                    </a:cubicBezTo>
                    <a:cubicBezTo>
                      <a:pt x="165862" y="1345419"/>
                      <a:pt x="182543" y="1328738"/>
                      <a:pt x="203120" y="1328738"/>
                    </a:cubicBezTo>
                    <a:close/>
                    <a:moveTo>
                      <a:pt x="1608883" y="1290639"/>
                    </a:moveTo>
                    <a:cubicBezTo>
                      <a:pt x="1629460" y="1290639"/>
                      <a:pt x="1646141" y="1307320"/>
                      <a:pt x="1646141" y="1327897"/>
                    </a:cubicBezTo>
                    <a:cubicBezTo>
                      <a:pt x="1646141" y="1348474"/>
                      <a:pt x="1629460" y="1365155"/>
                      <a:pt x="1608883" y="1365155"/>
                    </a:cubicBezTo>
                    <a:cubicBezTo>
                      <a:pt x="1588306" y="1365155"/>
                      <a:pt x="1571625" y="1348474"/>
                      <a:pt x="1571625" y="1327897"/>
                    </a:cubicBezTo>
                    <a:cubicBezTo>
                      <a:pt x="1571625" y="1307320"/>
                      <a:pt x="1588306" y="1290639"/>
                      <a:pt x="1608883" y="1290639"/>
                    </a:cubicBezTo>
                    <a:close/>
                    <a:moveTo>
                      <a:pt x="894508" y="1281114"/>
                    </a:moveTo>
                    <a:cubicBezTo>
                      <a:pt x="915085" y="1281114"/>
                      <a:pt x="931766" y="1297795"/>
                      <a:pt x="931766" y="1318372"/>
                    </a:cubicBezTo>
                    <a:cubicBezTo>
                      <a:pt x="931766" y="1338949"/>
                      <a:pt x="915085" y="1355630"/>
                      <a:pt x="894508" y="1355630"/>
                    </a:cubicBezTo>
                    <a:cubicBezTo>
                      <a:pt x="873931" y="1355630"/>
                      <a:pt x="857250" y="1338949"/>
                      <a:pt x="857250" y="1318372"/>
                    </a:cubicBezTo>
                    <a:cubicBezTo>
                      <a:pt x="857250" y="1297795"/>
                      <a:pt x="873931" y="1281114"/>
                      <a:pt x="894508" y="1281114"/>
                    </a:cubicBezTo>
                    <a:close/>
                    <a:moveTo>
                      <a:pt x="484090" y="1253381"/>
                    </a:moveTo>
                    <a:cubicBezTo>
                      <a:pt x="504667" y="1253381"/>
                      <a:pt x="521348" y="1270062"/>
                      <a:pt x="521348" y="1290639"/>
                    </a:cubicBezTo>
                    <a:cubicBezTo>
                      <a:pt x="521348" y="1311216"/>
                      <a:pt x="504667" y="1327897"/>
                      <a:pt x="484090" y="1327897"/>
                    </a:cubicBezTo>
                    <a:cubicBezTo>
                      <a:pt x="463513" y="1327897"/>
                      <a:pt x="446832" y="1311216"/>
                      <a:pt x="446832" y="1290639"/>
                    </a:cubicBezTo>
                    <a:cubicBezTo>
                      <a:pt x="446832" y="1270062"/>
                      <a:pt x="463513" y="1253381"/>
                      <a:pt x="484090" y="1253381"/>
                    </a:cubicBezTo>
                    <a:close/>
                    <a:moveTo>
                      <a:pt x="1156446" y="1138238"/>
                    </a:moveTo>
                    <a:cubicBezTo>
                      <a:pt x="1177023" y="1138238"/>
                      <a:pt x="1193704" y="1154919"/>
                      <a:pt x="1193704" y="1175496"/>
                    </a:cubicBezTo>
                    <a:cubicBezTo>
                      <a:pt x="1193704" y="1196073"/>
                      <a:pt x="1177023" y="1212754"/>
                      <a:pt x="1156446" y="1212754"/>
                    </a:cubicBezTo>
                    <a:cubicBezTo>
                      <a:pt x="1135869" y="1212754"/>
                      <a:pt x="1119188" y="1196073"/>
                      <a:pt x="1119188" y="1175496"/>
                    </a:cubicBezTo>
                    <a:cubicBezTo>
                      <a:pt x="1119188" y="1154919"/>
                      <a:pt x="1135869" y="1138238"/>
                      <a:pt x="1156446" y="1138238"/>
                    </a:cubicBezTo>
                    <a:close/>
                    <a:moveTo>
                      <a:pt x="1394571" y="1119188"/>
                    </a:moveTo>
                    <a:cubicBezTo>
                      <a:pt x="1415148" y="1119188"/>
                      <a:pt x="1431829" y="1135869"/>
                      <a:pt x="1431829" y="1156446"/>
                    </a:cubicBezTo>
                    <a:cubicBezTo>
                      <a:pt x="1431829" y="1177023"/>
                      <a:pt x="1415148" y="1193704"/>
                      <a:pt x="1394571" y="1193704"/>
                    </a:cubicBezTo>
                    <a:cubicBezTo>
                      <a:pt x="1373994" y="1193704"/>
                      <a:pt x="1357313" y="1177023"/>
                      <a:pt x="1357313" y="1156446"/>
                    </a:cubicBezTo>
                    <a:cubicBezTo>
                      <a:pt x="1357313" y="1135869"/>
                      <a:pt x="1373994" y="1119188"/>
                      <a:pt x="1394571" y="1119188"/>
                    </a:cubicBezTo>
                    <a:close/>
                    <a:moveTo>
                      <a:pt x="680196" y="1109663"/>
                    </a:moveTo>
                    <a:cubicBezTo>
                      <a:pt x="700773" y="1109663"/>
                      <a:pt x="717454" y="1126344"/>
                      <a:pt x="717454" y="1146921"/>
                    </a:cubicBezTo>
                    <a:cubicBezTo>
                      <a:pt x="717454" y="1167498"/>
                      <a:pt x="700773" y="1184179"/>
                      <a:pt x="680196" y="1184179"/>
                    </a:cubicBezTo>
                    <a:cubicBezTo>
                      <a:pt x="659619" y="1184179"/>
                      <a:pt x="642938" y="1167498"/>
                      <a:pt x="642938" y="1146921"/>
                    </a:cubicBezTo>
                    <a:cubicBezTo>
                      <a:pt x="642938" y="1126344"/>
                      <a:pt x="659619" y="1109663"/>
                      <a:pt x="680196" y="1109663"/>
                    </a:cubicBezTo>
                    <a:close/>
                    <a:moveTo>
                      <a:pt x="265858" y="1100137"/>
                    </a:moveTo>
                    <a:cubicBezTo>
                      <a:pt x="286435" y="1100137"/>
                      <a:pt x="303116" y="1116818"/>
                      <a:pt x="303116" y="1137395"/>
                    </a:cubicBezTo>
                    <a:cubicBezTo>
                      <a:pt x="303116" y="1157972"/>
                      <a:pt x="286435" y="1174653"/>
                      <a:pt x="265858" y="1174653"/>
                    </a:cubicBezTo>
                    <a:cubicBezTo>
                      <a:pt x="245281" y="1174653"/>
                      <a:pt x="228600" y="1157972"/>
                      <a:pt x="228600" y="1137395"/>
                    </a:cubicBezTo>
                    <a:cubicBezTo>
                      <a:pt x="228600" y="1116818"/>
                      <a:pt x="245281" y="1100137"/>
                      <a:pt x="265858" y="1100137"/>
                    </a:cubicBezTo>
                    <a:close/>
                    <a:moveTo>
                      <a:pt x="1846182" y="1076325"/>
                    </a:moveTo>
                    <a:cubicBezTo>
                      <a:pt x="1866759" y="1076325"/>
                      <a:pt x="1883440" y="1093006"/>
                      <a:pt x="1883440" y="1113583"/>
                    </a:cubicBezTo>
                    <a:cubicBezTo>
                      <a:pt x="1883440" y="1134160"/>
                      <a:pt x="1866759" y="1150841"/>
                      <a:pt x="1846182" y="1150841"/>
                    </a:cubicBezTo>
                    <a:cubicBezTo>
                      <a:pt x="1825605" y="1150841"/>
                      <a:pt x="1808924" y="1134160"/>
                      <a:pt x="1808924" y="1113583"/>
                    </a:cubicBezTo>
                    <a:cubicBezTo>
                      <a:pt x="1808924" y="1093006"/>
                      <a:pt x="1825605" y="1076325"/>
                      <a:pt x="1846182" y="1076325"/>
                    </a:cubicBezTo>
                    <a:close/>
                    <a:moveTo>
                      <a:pt x="1604120" y="1019176"/>
                    </a:moveTo>
                    <a:cubicBezTo>
                      <a:pt x="1624697" y="1019176"/>
                      <a:pt x="1641378" y="1035857"/>
                      <a:pt x="1641378" y="1056434"/>
                    </a:cubicBezTo>
                    <a:cubicBezTo>
                      <a:pt x="1641378" y="1077011"/>
                      <a:pt x="1624697" y="1093692"/>
                      <a:pt x="1604120" y="1093692"/>
                    </a:cubicBezTo>
                    <a:cubicBezTo>
                      <a:pt x="1583543" y="1093692"/>
                      <a:pt x="1566862" y="1077011"/>
                      <a:pt x="1566862" y="1056434"/>
                    </a:cubicBezTo>
                    <a:cubicBezTo>
                      <a:pt x="1566862" y="1035857"/>
                      <a:pt x="1583543" y="1019176"/>
                      <a:pt x="1604120" y="1019176"/>
                    </a:cubicBezTo>
                    <a:close/>
                    <a:moveTo>
                      <a:pt x="470646" y="962026"/>
                    </a:moveTo>
                    <a:cubicBezTo>
                      <a:pt x="491223" y="962026"/>
                      <a:pt x="507904" y="978707"/>
                      <a:pt x="507904" y="999284"/>
                    </a:cubicBezTo>
                    <a:cubicBezTo>
                      <a:pt x="507904" y="1019861"/>
                      <a:pt x="491223" y="1036542"/>
                      <a:pt x="470646" y="1036542"/>
                    </a:cubicBezTo>
                    <a:cubicBezTo>
                      <a:pt x="450069" y="1036542"/>
                      <a:pt x="433388" y="1019861"/>
                      <a:pt x="433388" y="999284"/>
                    </a:cubicBezTo>
                    <a:cubicBezTo>
                      <a:pt x="433388" y="978707"/>
                      <a:pt x="450069" y="962026"/>
                      <a:pt x="470646" y="962026"/>
                    </a:cubicBezTo>
                    <a:close/>
                    <a:moveTo>
                      <a:pt x="873353" y="943629"/>
                    </a:moveTo>
                    <a:cubicBezTo>
                      <a:pt x="893930" y="943629"/>
                      <a:pt x="910611" y="960310"/>
                      <a:pt x="910611" y="980887"/>
                    </a:cubicBezTo>
                    <a:cubicBezTo>
                      <a:pt x="910611" y="1001464"/>
                      <a:pt x="893930" y="1018145"/>
                      <a:pt x="873353" y="1018145"/>
                    </a:cubicBezTo>
                    <a:cubicBezTo>
                      <a:pt x="852776" y="1018145"/>
                      <a:pt x="836095" y="1001464"/>
                      <a:pt x="836095" y="980887"/>
                    </a:cubicBezTo>
                    <a:cubicBezTo>
                      <a:pt x="836095" y="960310"/>
                      <a:pt x="852776" y="943629"/>
                      <a:pt x="873353" y="943629"/>
                    </a:cubicBezTo>
                    <a:close/>
                    <a:moveTo>
                      <a:pt x="1129273" y="912715"/>
                    </a:moveTo>
                    <a:cubicBezTo>
                      <a:pt x="1149850" y="912715"/>
                      <a:pt x="1166531" y="929396"/>
                      <a:pt x="1166531" y="949973"/>
                    </a:cubicBezTo>
                    <a:cubicBezTo>
                      <a:pt x="1166531" y="970550"/>
                      <a:pt x="1149850" y="987231"/>
                      <a:pt x="1129273" y="987231"/>
                    </a:cubicBezTo>
                    <a:cubicBezTo>
                      <a:pt x="1108696" y="987231"/>
                      <a:pt x="1092015" y="970550"/>
                      <a:pt x="1092015" y="949973"/>
                    </a:cubicBezTo>
                    <a:cubicBezTo>
                      <a:pt x="1092015" y="929396"/>
                      <a:pt x="1108696" y="912715"/>
                      <a:pt x="1129273" y="912715"/>
                    </a:cubicBezTo>
                    <a:close/>
                    <a:moveTo>
                      <a:pt x="1394570" y="871539"/>
                    </a:moveTo>
                    <a:cubicBezTo>
                      <a:pt x="1415147" y="871539"/>
                      <a:pt x="1431828" y="888220"/>
                      <a:pt x="1431828" y="908797"/>
                    </a:cubicBezTo>
                    <a:cubicBezTo>
                      <a:pt x="1431828" y="929374"/>
                      <a:pt x="1415147" y="946055"/>
                      <a:pt x="1394570" y="946055"/>
                    </a:cubicBezTo>
                    <a:cubicBezTo>
                      <a:pt x="1373993" y="946055"/>
                      <a:pt x="1357312" y="929374"/>
                      <a:pt x="1357312" y="908797"/>
                    </a:cubicBezTo>
                    <a:cubicBezTo>
                      <a:pt x="1357312" y="888220"/>
                      <a:pt x="1373993" y="871539"/>
                      <a:pt x="1394570" y="871539"/>
                    </a:cubicBezTo>
                    <a:close/>
                    <a:moveTo>
                      <a:pt x="1696605" y="857060"/>
                    </a:moveTo>
                    <a:cubicBezTo>
                      <a:pt x="1717182" y="857060"/>
                      <a:pt x="1733863" y="873741"/>
                      <a:pt x="1733863" y="894318"/>
                    </a:cubicBezTo>
                    <a:cubicBezTo>
                      <a:pt x="1733863" y="914895"/>
                      <a:pt x="1717182" y="931576"/>
                      <a:pt x="1696605" y="931576"/>
                    </a:cubicBezTo>
                    <a:cubicBezTo>
                      <a:pt x="1676028" y="931576"/>
                      <a:pt x="1659347" y="914895"/>
                      <a:pt x="1659347" y="894318"/>
                    </a:cubicBezTo>
                    <a:cubicBezTo>
                      <a:pt x="1659347" y="873741"/>
                      <a:pt x="1676028" y="857060"/>
                      <a:pt x="1696605" y="857060"/>
                    </a:cubicBezTo>
                    <a:close/>
                    <a:moveTo>
                      <a:pt x="656383" y="828675"/>
                    </a:moveTo>
                    <a:cubicBezTo>
                      <a:pt x="676960" y="828675"/>
                      <a:pt x="693641" y="845356"/>
                      <a:pt x="693641" y="865933"/>
                    </a:cubicBezTo>
                    <a:cubicBezTo>
                      <a:pt x="693641" y="886510"/>
                      <a:pt x="676960" y="903191"/>
                      <a:pt x="656383" y="903191"/>
                    </a:cubicBezTo>
                    <a:cubicBezTo>
                      <a:pt x="635806" y="903191"/>
                      <a:pt x="619125" y="886510"/>
                      <a:pt x="619125" y="865933"/>
                    </a:cubicBezTo>
                    <a:cubicBezTo>
                      <a:pt x="619125" y="845356"/>
                      <a:pt x="635806" y="828675"/>
                      <a:pt x="656383" y="828675"/>
                    </a:cubicBezTo>
                    <a:close/>
                    <a:moveTo>
                      <a:pt x="246808" y="823913"/>
                    </a:moveTo>
                    <a:cubicBezTo>
                      <a:pt x="267385" y="823913"/>
                      <a:pt x="284066" y="840594"/>
                      <a:pt x="284066" y="861171"/>
                    </a:cubicBezTo>
                    <a:cubicBezTo>
                      <a:pt x="284066" y="881748"/>
                      <a:pt x="267385" y="898429"/>
                      <a:pt x="246808" y="898429"/>
                    </a:cubicBezTo>
                    <a:cubicBezTo>
                      <a:pt x="226231" y="898429"/>
                      <a:pt x="209550" y="881748"/>
                      <a:pt x="209550" y="861171"/>
                    </a:cubicBezTo>
                    <a:cubicBezTo>
                      <a:pt x="209550" y="840594"/>
                      <a:pt x="226231" y="823913"/>
                      <a:pt x="246808" y="823913"/>
                    </a:cubicBezTo>
                    <a:close/>
                    <a:moveTo>
                      <a:pt x="1219761" y="726977"/>
                    </a:moveTo>
                    <a:cubicBezTo>
                      <a:pt x="1240338" y="726977"/>
                      <a:pt x="1257019" y="743658"/>
                      <a:pt x="1257019" y="764235"/>
                    </a:cubicBezTo>
                    <a:cubicBezTo>
                      <a:pt x="1257019" y="784812"/>
                      <a:pt x="1240338" y="801493"/>
                      <a:pt x="1219761" y="801493"/>
                    </a:cubicBezTo>
                    <a:cubicBezTo>
                      <a:pt x="1199184" y="801493"/>
                      <a:pt x="1182503" y="784812"/>
                      <a:pt x="1182503" y="764235"/>
                    </a:cubicBezTo>
                    <a:cubicBezTo>
                      <a:pt x="1182503" y="743658"/>
                      <a:pt x="1199184" y="726977"/>
                      <a:pt x="1219761" y="726977"/>
                    </a:cubicBezTo>
                    <a:close/>
                    <a:moveTo>
                      <a:pt x="1899395" y="714377"/>
                    </a:moveTo>
                    <a:cubicBezTo>
                      <a:pt x="1919972" y="714377"/>
                      <a:pt x="1936653" y="731058"/>
                      <a:pt x="1936653" y="751635"/>
                    </a:cubicBezTo>
                    <a:cubicBezTo>
                      <a:pt x="1936653" y="772212"/>
                      <a:pt x="1919972" y="788893"/>
                      <a:pt x="1899395" y="788893"/>
                    </a:cubicBezTo>
                    <a:cubicBezTo>
                      <a:pt x="1878818" y="788893"/>
                      <a:pt x="1862137" y="772212"/>
                      <a:pt x="1862137" y="751635"/>
                    </a:cubicBezTo>
                    <a:cubicBezTo>
                      <a:pt x="1862137" y="731058"/>
                      <a:pt x="1878818" y="714377"/>
                      <a:pt x="1899395" y="714377"/>
                    </a:cubicBezTo>
                    <a:close/>
                    <a:moveTo>
                      <a:pt x="1523158" y="695326"/>
                    </a:moveTo>
                    <a:cubicBezTo>
                      <a:pt x="1543735" y="695326"/>
                      <a:pt x="1560416" y="712007"/>
                      <a:pt x="1560416" y="732584"/>
                    </a:cubicBezTo>
                    <a:cubicBezTo>
                      <a:pt x="1560416" y="753161"/>
                      <a:pt x="1543735" y="769842"/>
                      <a:pt x="1523158" y="769842"/>
                    </a:cubicBezTo>
                    <a:cubicBezTo>
                      <a:pt x="1502581" y="769842"/>
                      <a:pt x="1485900" y="753161"/>
                      <a:pt x="1485900" y="732584"/>
                    </a:cubicBezTo>
                    <a:cubicBezTo>
                      <a:pt x="1485900" y="712007"/>
                      <a:pt x="1502581" y="695326"/>
                      <a:pt x="1523158" y="695326"/>
                    </a:cubicBezTo>
                    <a:close/>
                    <a:moveTo>
                      <a:pt x="446833" y="681038"/>
                    </a:moveTo>
                    <a:cubicBezTo>
                      <a:pt x="467410" y="681038"/>
                      <a:pt x="484091" y="697719"/>
                      <a:pt x="484091" y="718296"/>
                    </a:cubicBezTo>
                    <a:cubicBezTo>
                      <a:pt x="484091" y="738873"/>
                      <a:pt x="467410" y="755554"/>
                      <a:pt x="446833" y="755554"/>
                    </a:cubicBezTo>
                    <a:cubicBezTo>
                      <a:pt x="426256" y="755554"/>
                      <a:pt x="409575" y="738873"/>
                      <a:pt x="409575" y="718296"/>
                    </a:cubicBezTo>
                    <a:cubicBezTo>
                      <a:pt x="409575" y="697719"/>
                      <a:pt x="426256" y="681038"/>
                      <a:pt x="446833" y="681038"/>
                    </a:cubicBezTo>
                    <a:close/>
                    <a:moveTo>
                      <a:pt x="970708" y="676276"/>
                    </a:moveTo>
                    <a:cubicBezTo>
                      <a:pt x="991285" y="676276"/>
                      <a:pt x="1007966" y="692957"/>
                      <a:pt x="1007966" y="713534"/>
                    </a:cubicBezTo>
                    <a:cubicBezTo>
                      <a:pt x="1007966" y="734111"/>
                      <a:pt x="991285" y="750792"/>
                      <a:pt x="970708" y="750792"/>
                    </a:cubicBezTo>
                    <a:cubicBezTo>
                      <a:pt x="950131" y="750792"/>
                      <a:pt x="933450" y="734111"/>
                      <a:pt x="933450" y="713534"/>
                    </a:cubicBezTo>
                    <a:cubicBezTo>
                      <a:pt x="933450" y="692957"/>
                      <a:pt x="950131" y="676276"/>
                      <a:pt x="970708" y="676276"/>
                    </a:cubicBezTo>
                    <a:close/>
                    <a:moveTo>
                      <a:pt x="37258" y="676276"/>
                    </a:moveTo>
                    <a:cubicBezTo>
                      <a:pt x="57835" y="676276"/>
                      <a:pt x="74516" y="692957"/>
                      <a:pt x="74516" y="713534"/>
                    </a:cubicBezTo>
                    <a:cubicBezTo>
                      <a:pt x="74516" y="734111"/>
                      <a:pt x="57835" y="750792"/>
                      <a:pt x="37258" y="750792"/>
                    </a:cubicBezTo>
                    <a:cubicBezTo>
                      <a:pt x="16681" y="750792"/>
                      <a:pt x="0" y="734111"/>
                      <a:pt x="0" y="713534"/>
                    </a:cubicBezTo>
                    <a:cubicBezTo>
                      <a:pt x="0" y="692957"/>
                      <a:pt x="16681" y="676276"/>
                      <a:pt x="37258" y="676276"/>
                    </a:cubicBezTo>
                    <a:close/>
                    <a:moveTo>
                      <a:pt x="656383" y="652462"/>
                    </a:moveTo>
                    <a:cubicBezTo>
                      <a:pt x="676960" y="652462"/>
                      <a:pt x="693641" y="669143"/>
                      <a:pt x="693641" y="689720"/>
                    </a:cubicBezTo>
                    <a:cubicBezTo>
                      <a:pt x="693641" y="710297"/>
                      <a:pt x="676960" y="726978"/>
                      <a:pt x="656383" y="726978"/>
                    </a:cubicBezTo>
                    <a:cubicBezTo>
                      <a:pt x="635806" y="726978"/>
                      <a:pt x="619125" y="710297"/>
                      <a:pt x="619125" y="689720"/>
                    </a:cubicBezTo>
                    <a:cubicBezTo>
                      <a:pt x="619125" y="669143"/>
                      <a:pt x="635806" y="652462"/>
                      <a:pt x="656383" y="652462"/>
                    </a:cubicBezTo>
                    <a:close/>
                    <a:moveTo>
                      <a:pt x="1313608" y="547689"/>
                    </a:moveTo>
                    <a:cubicBezTo>
                      <a:pt x="1334185" y="547689"/>
                      <a:pt x="1350866" y="564370"/>
                      <a:pt x="1350866" y="584947"/>
                    </a:cubicBezTo>
                    <a:cubicBezTo>
                      <a:pt x="1350866" y="605524"/>
                      <a:pt x="1334185" y="622205"/>
                      <a:pt x="1313608" y="622205"/>
                    </a:cubicBezTo>
                    <a:cubicBezTo>
                      <a:pt x="1293031" y="622205"/>
                      <a:pt x="1276350" y="605524"/>
                      <a:pt x="1276350" y="584947"/>
                    </a:cubicBezTo>
                    <a:cubicBezTo>
                      <a:pt x="1276350" y="564370"/>
                      <a:pt x="1293031" y="547689"/>
                      <a:pt x="1313608" y="547689"/>
                    </a:cubicBezTo>
                    <a:close/>
                    <a:moveTo>
                      <a:pt x="1728991" y="503139"/>
                    </a:moveTo>
                    <a:cubicBezTo>
                      <a:pt x="1749568" y="503139"/>
                      <a:pt x="1766249" y="519820"/>
                      <a:pt x="1766249" y="540397"/>
                    </a:cubicBezTo>
                    <a:cubicBezTo>
                      <a:pt x="1766249" y="560974"/>
                      <a:pt x="1749568" y="577655"/>
                      <a:pt x="1728991" y="577655"/>
                    </a:cubicBezTo>
                    <a:cubicBezTo>
                      <a:pt x="1708414" y="577655"/>
                      <a:pt x="1691733" y="560974"/>
                      <a:pt x="1691733" y="540397"/>
                    </a:cubicBezTo>
                    <a:cubicBezTo>
                      <a:pt x="1691733" y="519820"/>
                      <a:pt x="1708414" y="503139"/>
                      <a:pt x="1728991" y="503139"/>
                    </a:cubicBezTo>
                    <a:close/>
                    <a:moveTo>
                      <a:pt x="723058" y="476250"/>
                    </a:moveTo>
                    <a:cubicBezTo>
                      <a:pt x="743635" y="476250"/>
                      <a:pt x="760316" y="492931"/>
                      <a:pt x="760316" y="513508"/>
                    </a:cubicBezTo>
                    <a:cubicBezTo>
                      <a:pt x="760316" y="534085"/>
                      <a:pt x="743635" y="550766"/>
                      <a:pt x="723058" y="550766"/>
                    </a:cubicBezTo>
                    <a:cubicBezTo>
                      <a:pt x="702481" y="550766"/>
                      <a:pt x="685800" y="534085"/>
                      <a:pt x="685800" y="513508"/>
                    </a:cubicBezTo>
                    <a:cubicBezTo>
                      <a:pt x="685800" y="492931"/>
                      <a:pt x="702481" y="476250"/>
                      <a:pt x="723058" y="476250"/>
                    </a:cubicBezTo>
                    <a:close/>
                    <a:moveTo>
                      <a:pt x="251570" y="461962"/>
                    </a:moveTo>
                    <a:cubicBezTo>
                      <a:pt x="272147" y="461962"/>
                      <a:pt x="288828" y="478643"/>
                      <a:pt x="288828" y="499220"/>
                    </a:cubicBezTo>
                    <a:cubicBezTo>
                      <a:pt x="288828" y="519797"/>
                      <a:pt x="272147" y="536478"/>
                      <a:pt x="251570" y="536478"/>
                    </a:cubicBezTo>
                    <a:cubicBezTo>
                      <a:pt x="230993" y="536478"/>
                      <a:pt x="214312" y="519797"/>
                      <a:pt x="214312" y="499220"/>
                    </a:cubicBezTo>
                    <a:cubicBezTo>
                      <a:pt x="214312" y="478643"/>
                      <a:pt x="230993" y="461962"/>
                      <a:pt x="251570" y="461962"/>
                    </a:cubicBezTo>
                    <a:close/>
                    <a:moveTo>
                      <a:pt x="1522332" y="404813"/>
                    </a:moveTo>
                    <a:cubicBezTo>
                      <a:pt x="1542909" y="404813"/>
                      <a:pt x="1559590" y="421494"/>
                      <a:pt x="1559590" y="442071"/>
                    </a:cubicBezTo>
                    <a:cubicBezTo>
                      <a:pt x="1559590" y="462648"/>
                      <a:pt x="1542909" y="479329"/>
                      <a:pt x="1522332" y="479329"/>
                    </a:cubicBezTo>
                    <a:cubicBezTo>
                      <a:pt x="1501755" y="479329"/>
                      <a:pt x="1485074" y="462648"/>
                      <a:pt x="1485074" y="442071"/>
                    </a:cubicBezTo>
                    <a:cubicBezTo>
                      <a:pt x="1485074" y="421494"/>
                      <a:pt x="1501755" y="404813"/>
                      <a:pt x="1522332" y="404813"/>
                    </a:cubicBezTo>
                    <a:close/>
                    <a:moveTo>
                      <a:pt x="1080245" y="395288"/>
                    </a:moveTo>
                    <a:cubicBezTo>
                      <a:pt x="1100822" y="395288"/>
                      <a:pt x="1117503" y="411969"/>
                      <a:pt x="1117503" y="432546"/>
                    </a:cubicBezTo>
                    <a:cubicBezTo>
                      <a:pt x="1117503" y="453123"/>
                      <a:pt x="1100822" y="469804"/>
                      <a:pt x="1080245" y="469804"/>
                    </a:cubicBezTo>
                    <a:cubicBezTo>
                      <a:pt x="1059668" y="469804"/>
                      <a:pt x="1042987" y="453123"/>
                      <a:pt x="1042987" y="432546"/>
                    </a:cubicBezTo>
                    <a:cubicBezTo>
                      <a:pt x="1042987" y="411969"/>
                      <a:pt x="1059668" y="395288"/>
                      <a:pt x="1080245" y="395288"/>
                    </a:cubicBezTo>
                    <a:close/>
                    <a:moveTo>
                      <a:pt x="513508" y="328613"/>
                    </a:moveTo>
                    <a:cubicBezTo>
                      <a:pt x="534085" y="328613"/>
                      <a:pt x="550766" y="345294"/>
                      <a:pt x="550766" y="365871"/>
                    </a:cubicBezTo>
                    <a:cubicBezTo>
                      <a:pt x="550766" y="386448"/>
                      <a:pt x="534085" y="403129"/>
                      <a:pt x="513508" y="403129"/>
                    </a:cubicBezTo>
                    <a:cubicBezTo>
                      <a:pt x="492931" y="403129"/>
                      <a:pt x="476250" y="386448"/>
                      <a:pt x="476250" y="365871"/>
                    </a:cubicBezTo>
                    <a:cubicBezTo>
                      <a:pt x="476250" y="345294"/>
                      <a:pt x="492931" y="328613"/>
                      <a:pt x="513508" y="328613"/>
                    </a:cubicBezTo>
                    <a:close/>
                    <a:moveTo>
                      <a:pt x="870695" y="247651"/>
                    </a:moveTo>
                    <a:cubicBezTo>
                      <a:pt x="891272" y="247651"/>
                      <a:pt x="907953" y="264332"/>
                      <a:pt x="907953" y="284909"/>
                    </a:cubicBezTo>
                    <a:cubicBezTo>
                      <a:pt x="907953" y="305486"/>
                      <a:pt x="891272" y="322167"/>
                      <a:pt x="870695" y="322167"/>
                    </a:cubicBezTo>
                    <a:cubicBezTo>
                      <a:pt x="850118" y="322167"/>
                      <a:pt x="833437" y="305486"/>
                      <a:pt x="833437" y="284909"/>
                    </a:cubicBezTo>
                    <a:cubicBezTo>
                      <a:pt x="833437" y="264332"/>
                      <a:pt x="850118" y="247651"/>
                      <a:pt x="870695" y="247651"/>
                    </a:cubicBezTo>
                    <a:close/>
                    <a:moveTo>
                      <a:pt x="1251695" y="185739"/>
                    </a:moveTo>
                    <a:cubicBezTo>
                      <a:pt x="1272272" y="185739"/>
                      <a:pt x="1288953" y="202420"/>
                      <a:pt x="1288953" y="222997"/>
                    </a:cubicBezTo>
                    <a:cubicBezTo>
                      <a:pt x="1288953" y="243574"/>
                      <a:pt x="1272272" y="260255"/>
                      <a:pt x="1251695" y="260255"/>
                    </a:cubicBezTo>
                    <a:cubicBezTo>
                      <a:pt x="1231118" y="260255"/>
                      <a:pt x="1214437" y="243574"/>
                      <a:pt x="1214437" y="222997"/>
                    </a:cubicBezTo>
                    <a:cubicBezTo>
                      <a:pt x="1214437" y="202420"/>
                      <a:pt x="1231118" y="185739"/>
                      <a:pt x="1251695" y="185739"/>
                    </a:cubicBezTo>
                    <a:close/>
                    <a:moveTo>
                      <a:pt x="284908" y="180975"/>
                    </a:moveTo>
                    <a:cubicBezTo>
                      <a:pt x="305485" y="180975"/>
                      <a:pt x="322166" y="197656"/>
                      <a:pt x="322166" y="218233"/>
                    </a:cubicBezTo>
                    <a:cubicBezTo>
                      <a:pt x="322166" y="238810"/>
                      <a:pt x="305485" y="255491"/>
                      <a:pt x="284908" y="255491"/>
                    </a:cubicBezTo>
                    <a:cubicBezTo>
                      <a:pt x="264331" y="255491"/>
                      <a:pt x="247650" y="238810"/>
                      <a:pt x="247650" y="218233"/>
                    </a:cubicBezTo>
                    <a:cubicBezTo>
                      <a:pt x="247650" y="197656"/>
                      <a:pt x="264331" y="180975"/>
                      <a:pt x="284908" y="180975"/>
                    </a:cubicBezTo>
                    <a:close/>
                    <a:moveTo>
                      <a:pt x="1546144" y="119063"/>
                    </a:moveTo>
                    <a:cubicBezTo>
                      <a:pt x="1566721" y="119063"/>
                      <a:pt x="1583402" y="135744"/>
                      <a:pt x="1583402" y="156321"/>
                    </a:cubicBezTo>
                    <a:cubicBezTo>
                      <a:pt x="1583402" y="176898"/>
                      <a:pt x="1566721" y="193579"/>
                      <a:pt x="1546144" y="193579"/>
                    </a:cubicBezTo>
                    <a:cubicBezTo>
                      <a:pt x="1525567" y="193579"/>
                      <a:pt x="1508886" y="176898"/>
                      <a:pt x="1508886" y="156321"/>
                    </a:cubicBezTo>
                    <a:cubicBezTo>
                      <a:pt x="1508886" y="135744"/>
                      <a:pt x="1525567" y="119063"/>
                      <a:pt x="1546144" y="119063"/>
                    </a:cubicBezTo>
                    <a:close/>
                    <a:moveTo>
                      <a:pt x="651621" y="85725"/>
                    </a:moveTo>
                    <a:cubicBezTo>
                      <a:pt x="672198" y="85725"/>
                      <a:pt x="688879" y="102406"/>
                      <a:pt x="688879" y="122983"/>
                    </a:cubicBezTo>
                    <a:cubicBezTo>
                      <a:pt x="688879" y="143560"/>
                      <a:pt x="672198" y="160241"/>
                      <a:pt x="651621" y="160241"/>
                    </a:cubicBezTo>
                    <a:cubicBezTo>
                      <a:pt x="631044" y="160241"/>
                      <a:pt x="614363" y="143560"/>
                      <a:pt x="614363" y="122983"/>
                    </a:cubicBezTo>
                    <a:cubicBezTo>
                      <a:pt x="614363" y="102406"/>
                      <a:pt x="631044" y="85725"/>
                      <a:pt x="651621" y="85725"/>
                    </a:cubicBezTo>
                    <a:close/>
                    <a:moveTo>
                      <a:pt x="1013571" y="0"/>
                    </a:moveTo>
                    <a:cubicBezTo>
                      <a:pt x="1034148" y="0"/>
                      <a:pt x="1050829" y="16681"/>
                      <a:pt x="1050829" y="37258"/>
                    </a:cubicBezTo>
                    <a:cubicBezTo>
                      <a:pt x="1050829" y="57835"/>
                      <a:pt x="1034148" y="74516"/>
                      <a:pt x="1013571" y="74516"/>
                    </a:cubicBezTo>
                    <a:cubicBezTo>
                      <a:pt x="992994" y="74516"/>
                      <a:pt x="976313" y="57835"/>
                      <a:pt x="976313" y="37258"/>
                    </a:cubicBezTo>
                    <a:cubicBezTo>
                      <a:pt x="976313" y="16681"/>
                      <a:pt x="992994" y="0"/>
                      <a:pt x="1013571" y="0"/>
                    </a:cubicBezTo>
                    <a:close/>
                  </a:path>
                </a:pathLst>
              </a:custGeom>
              <a:solidFill>
                <a:sysClr val="window" lastClr="FFFFFF">
                  <a:alpha val="3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76" name="フリーフォーム: 図形 575">
                <a:extLst>
                  <a:ext uri="{FF2B5EF4-FFF2-40B4-BE49-F238E27FC236}">
                    <a16:creationId xmlns:a16="http://schemas.microsoft.com/office/drawing/2014/main" id="{20A21953-1172-477B-88DD-270FD0403206}"/>
                  </a:ext>
                </a:extLst>
              </p:cNvPr>
              <p:cNvSpPr/>
              <p:nvPr/>
            </p:nvSpPr>
            <p:spPr>
              <a:xfrm>
                <a:off x="4719165" y="4477567"/>
                <a:ext cx="235377" cy="350145"/>
              </a:xfrm>
              <a:custGeom>
                <a:avLst/>
                <a:gdLst>
                  <a:gd name="connsiteX0" fmla="*/ 108924 w 194483"/>
                  <a:gd name="connsiteY0" fmla="*/ 89753 h 252745"/>
                  <a:gd name="connsiteX1" fmla="*/ 170659 w 194483"/>
                  <a:gd name="connsiteY1" fmla="*/ 152304 h 252745"/>
                  <a:gd name="connsiteX2" fmla="*/ 184374 w 194483"/>
                  <a:gd name="connsiteY2" fmla="*/ 250657 h 252745"/>
                  <a:gd name="connsiteX3" fmla="*/ 106570 w 194483"/>
                  <a:gd name="connsiteY3" fmla="*/ 188949 h 252745"/>
                  <a:gd name="connsiteX4" fmla="*/ 92855 w 194483"/>
                  <a:gd name="connsiteY4" fmla="*/ 90596 h 252745"/>
                  <a:gd name="connsiteX5" fmla="*/ 108924 w 194483"/>
                  <a:gd name="connsiteY5" fmla="*/ 89753 h 252745"/>
                  <a:gd name="connsiteX6" fmla="*/ 36913 w 194483"/>
                  <a:gd name="connsiteY6" fmla="*/ 0 h 252745"/>
                  <a:gd name="connsiteX7" fmla="*/ 73826 w 194483"/>
                  <a:gd name="connsiteY7" fmla="*/ 36913 h 252745"/>
                  <a:gd name="connsiteX8" fmla="*/ 36913 w 194483"/>
                  <a:gd name="connsiteY8" fmla="*/ 73826 h 252745"/>
                  <a:gd name="connsiteX9" fmla="*/ 0 w 194483"/>
                  <a:gd name="connsiteY9" fmla="*/ 36913 h 252745"/>
                  <a:gd name="connsiteX10" fmla="*/ 36913 w 194483"/>
                  <a:gd name="connsiteY10" fmla="*/ 0 h 2527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94483" h="252745">
                    <a:moveTo>
                      <a:pt x="108924" y="89753"/>
                    </a:moveTo>
                    <a:cubicBezTo>
                      <a:pt x="127372" y="95326"/>
                      <a:pt x="151705" y="119154"/>
                      <a:pt x="170659" y="152304"/>
                    </a:cubicBezTo>
                    <a:cubicBezTo>
                      <a:pt x="195932" y="196504"/>
                      <a:pt x="202071" y="240538"/>
                      <a:pt x="184374" y="250657"/>
                    </a:cubicBezTo>
                    <a:cubicBezTo>
                      <a:pt x="166677" y="260776"/>
                      <a:pt x="131842" y="233149"/>
                      <a:pt x="106570" y="188949"/>
                    </a:cubicBezTo>
                    <a:cubicBezTo>
                      <a:pt x="81297" y="144749"/>
                      <a:pt x="75157" y="100715"/>
                      <a:pt x="92855" y="90596"/>
                    </a:cubicBezTo>
                    <a:cubicBezTo>
                      <a:pt x="97279" y="88066"/>
                      <a:pt x="102775" y="87895"/>
                      <a:pt x="108924" y="89753"/>
                    </a:cubicBezTo>
                    <a:close/>
                    <a:moveTo>
                      <a:pt x="36913" y="0"/>
                    </a:moveTo>
                    <a:cubicBezTo>
                      <a:pt x="57299" y="0"/>
                      <a:pt x="73826" y="16527"/>
                      <a:pt x="73826" y="36913"/>
                    </a:cubicBezTo>
                    <a:cubicBezTo>
                      <a:pt x="73826" y="57299"/>
                      <a:pt x="57299" y="73826"/>
                      <a:pt x="36913" y="73826"/>
                    </a:cubicBezTo>
                    <a:cubicBezTo>
                      <a:pt x="16527" y="73826"/>
                      <a:pt x="0" y="57299"/>
                      <a:pt x="0" y="36913"/>
                    </a:cubicBezTo>
                    <a:cubicBezTo>
                      <a:pt x="0" y="16527"/>
                      <a:pt x="16527" y="0"/>
                      <a:pt x="36913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77" name="月 576">
                <a:extLst>
                  <a:ext uri="{FF2B5EF4-FFF2-40B4-BE49-F238E27FC236}">
                    <a16:creationId xmlns:a16="http://schemas.microsoft.com/office/drawing/2014/main" id="{A2F671B2-A380-46F7-9C4F-8B694861F724}"/>
                  </a:ext>
                </a:extLst>
              </p:cNvPr>
              <p:cNvSpPr/>
              <p:nvPr/>
            </p:nvSpPr>
            <p:spPr>
              <a:xfrm rot="16200000">
                <a:off x="4260330" y="4169272"/>
                <a:ext cx="94679" cy="309586"/>
              </a:xfrm>
              <a:prstGeom prst="moon">
                <a:avLst>
                  <a:gd name="adj" fmla="val 85327"/>
                </a:avLst>
              </a:prstGeom>
              <a:solidFill>
                <a:srgbClr val="FFC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578" name="グループ化 577">
                <a:extLst>
                  <a:ext uri="{FF2B5EF4-FFF2-40B4-BE49-F238E27FC236}">
                    <a16:creationId xmlns:a16="http://schemas.microsoft.com/office/drawing/2014/main" id="{3FCC4689-7ADA-44C0-B4CF-2EFFE9CBFF82}"/>
                  </a:ext>
                </a:extLst>
              </p:cNvPr>
              <p:cNvGrpSpPr/>
              <p:nvPr/>
            </p:nvGrpSpPr>
            <p:grpSpPr>
              <a:xfrm>
                <a:off x="4202531" y="4222882"/>
                <a:ext cx="224965" cy="104615"/>
                <a:chOff x="4185856" y="3937348"/>
                <a:chExt cx="258319" cy="149141"/>
              </a:xfrm>
            </p:grpSpPr>
            <p:sp>
              <p:nvSpPr>
                <p:cNvPr id="581" name="星: 8 pt 580">
                  <a:extLst>
                    <a:ext uri="{FF2B5EF4-FFF2-40B4-BE49-F238E27FC236}">
                      <a16:creationId xmlns:a16="http://schemas.microsoft.com/office/drawing/2014/main" id="{EFCB227F-5C83-4821-9D65-840982EF1972}"/>
                    </a:ext>
                  </a:extLst>
                </p:cNvPr>
                <p:cNvSpPr/>
                <p:nvPr/>
              </p:nvSpPr>
              <p:spPr>
                <a:xfrm>
                  <a:off x="4185856" y="3937348"/>
                  <a:ext cx="258319" cy="149141"/>
                </a:xfrm>
                <a:prstGeom prst="star8">
                  <a:avLst>
                    <a:gd name="adj" fmla="val 39722"/>
                  </a:avLst>
                </a:prstGeom>
                <a:solidFill>
                  <a:srgbClr val="70AD47">
                    <a:lumMod val="75000"/>
                  </a:srgb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582" name="楕円 581">
                  <a:extLst>
                    <a:ext uri="{FF2B5EF4-FFF2-40B4-BE49-F238E27FC236}">
                      <a16:creationId xmlns:a16="http://schemas.microsoft.com/office/drawing/2014/main" id="{EC6745F9-F2B3-40FA-8898-3F7B753E9510}"/>
                    </a:ext>
                  </a:extLst>
                </p:cNvPr>
                <p:cNvSpPr/>
                <p:nvPr/>
              </p:nvSpPr>
              <p:spPr>
                <a:xfrm>
                  <a:off x="4239402" y="3942174"/>
                  <a:ext cx="147141" cy="89826"/>
                </a:xfrm>
                <a:prstGeom prst="ellipse">
                  <a:avLst/>
                </a:prstGeom>
                <a:solidFill>
                  <a:srgbClr val="70AD47">
                    <a:lumMod val="75000"/>
                  </a:srgb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  <p:sp>
            <p:nvSpPr>
              <p:cNvPr id="579" name="月 578">
                <a:extLst>
                  <a:ext uri="{FF2B5EF4-FFF2-40B4-BE49-F238E27FC236}">
                    <a16:creationId xmlns:a16="http://schemas.microsoft.com/office/drawing/2014/main" id="{AC6FD49C-26EA-4911-A453-4712C68D632B}"/>
                  </a:ext>
                </a:extLst>
              </p:cNvPr>
              <p:cNvSpPr/>
              <p:nvPr/>
            </p:nvSpPr>
            <p:spPr>
              <a:xfrm rot="4500000">
                <a:off x="4067483" y="4237108"/>
                <a:ext cx="28098" cy="140194"/>
              </a:xfrm>
              <a:prstGeom prst="moon">
                <a:avLst>
                  <a:gd name="adj" fmla="val 70236"/>
                </a:avLst>
              </a:prstGeom>
              <a:solidFill>
                <a:srgbClr val="FFC000">
                  <a:alpha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80" name="月 579">
                <a:extLst>
                  <a:ext uri="{FF2B5EF4-FFF2-40B4-BE49-F238E27FC236}">
                    <a16:creationId xmlns:a16="http://schemas.microsoft.com/office/drawing/2014/main" id="{1E31EB8A-E1EE-449C-B6D6-3118362BEE87}"/>
                  </a:ext>
                </a:extLst>
              </p:cNvPr>
              <p:cNvSpPr/>
              <p:nvPr/>
            </p:nvSpPr>
            <p:spPr>
              <a:xfrm rot="5791001">
                <a:off x="4507893" y="4230077"/>
                <a:ext cx="28098" cy="140194"/>
              </a:xfrm>
              <a:prstGeom prst="moon">
                <a:avLst>
                  <a:gd name="adj" fmla="val 70236"/>
                </a:avLst>
              </a:prstGeom>
              <a:solidFill>
                <a:srgbClr val="FFC000">
                  <a:alpha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554" name="グループ化 553">
              <a:extLst>
                <a:ext uri="{FF2B5EF4-FFF2-40B4-BE49-F238E27FC236}">
                  <a16:creationId xmlns:a16="http://schemas.microsoft.com/office/drawing/2014/main" id="{335817CC-BC0A-4649-B3C3-3B207A293736}"/>
                </a:ext>
              </a:extLst>
            </p:cNvPr>
            <p:cNvGrpSpPr/>
            <p:nvPr/>
          </p:nvGrpSpPr>
          <p:grpSpPr>
            <a:xfrm rot="359685">
              <a:off x="4684567" y="4072738"/>
              <a:ext cx="1093476" cy="1072919"/>
              <a:chOff x="3557840" y="4177783"/>
              <a:chExt cx="1504698" cy="1478631"/>
            </a:xfrm>
          </p:grpSpPr>
          <p:sp>
            <p:nvSpPr>
              <p:cNvPr id="565" name="フリーフォーム: 図形 564">
                <a:extLst>
                  <a:ext uri="{FF2B5EF4-FFF2-40B4-BE49-F238E27FC236}">
                    <a16:creationId xmlns:a16="http://schemas.microsoft.com/office/drawing/2014/main" id="{F13B7A8D-AD33-4C96-A1FD-5308436A2BB1}"/>
                  </a:ext>
                </a:extLst>
              </p:cNvPr>
              <p:cNvSpPr/>
              <p:nvPr/>
            </p:nvSpPr>
            <p:spPr bwMode="auto">
              <a:xfrm>
                <a:off x="3557840" y="4177783"/>
                <a:ext cx="1504698" cy="1478631"/>
              </a:xfrm>
              <a:custGeom>
                <a:avLst/>
                <a:gdLst>
                  <a:gd name="connsiteX0" fmla="*/ 725602 w 1446188"/>
                  <a:gd name="connsiteY0" fmla="*/ 0 h 1478631"/>
                  <a:gd name="connsiteX1" fmla="*/ 858963 w 1446188"/>
                  <a:gd name="connsiteY1" fmla="*/ 37925 h 1478631"/>
                  <a:gd name="connsiteX2" fmla="*/ 875802 w 1446188"/>
                  <a:gd name="connsiteY2" fmla="*/ 53989 h 1478631"/>
                  <a:gd name="connsiteX3" fmla="*/ 877939 w 1446188"/>
                  <a:gd name="connsiteY3" fmla="*/ 54388 h 1478631"/>
                  <a:gd name="connsiteX4" fmla="*/ 1446188 w 1446188"/>
                  <a:gd name="connsiteY4" fmla="*/ 807550 h 1478631"/>
                  <a:gd name="connsiteX5" fmla="*/ 723094 w 1446188"/>
                  <a:gd name="connsiteY5" fmla="*/ 1478631 h 1478631"/>
                  <a:gd name="connsiteX6" fmla="*/ 0 w 1446188"/>
                  <a:gd name="connsiteY6" fmla="*/ 807550 h 1478631"/>
                  <a:gd name="connsiteX7" fmla="*/ 516714 w 1446188"/>
                  <a:gd name="connsiteY7" fmla="*/ 75856 h 1478631"/>
                  <a:gd name="connsiteX8" fmla="*/ 564250 w 1446188"/>
                  <a:gd name="connsiteY8" fmla="*/ 61229 h 1478631"/>
                  <a:gd name="connsiteX9" fmla="*/ 589733 w 1446188"/>
                  <a:gd name="connsiteY9" fmla="*/ 37925 h 1478631"/>
                  <a:gd name="connsiteX10" fmla="*/ 725602 w 1446188"/>
                  <a:gd name="connsiteY10" fmla="*/ 0 h 14786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446188" h="1478631">
                    <a:moveTo>
                      <a:pt x="725602" y="0"/>
                    </a:moveTo>
                    <a:cubicBezTo>
                      <a:pt x="778172" y="0"/>
                      <a:pt x="825139" y="15399"/>
                      <a:pt x="858963" y="37925"/>
                    </a:cubicBezTo>
                    <a:lnTo>
                      <a:pt x="875802" y="53989"/>
                    </a:lnTo>
                    <a:lnTo>
                      <a:pt x="877939" y="54388"/>
                    </a:lnTo>
                    <a:cubicBezTo>
                      <a:pt x="1205617" y="136107"/>
                      <a:pt x="1446188" y="483251"/>
                      <a:pt x="1446188" y="807550"/>
                    </a:cubicBezTo>
                    <a:cubicBezTo>
                      <a:pt x="1446188" y="1178178"/>
                      <a:pt x="1122448" y="1478631"/>
                      <a:pt x="723094" y="1478631"/>
                    </a:cubicBezTo>
                    <a:cubicBezTo>
                      <a:pt x="323740" y="1478631"/>
                      <a:pt x="0" y="1178178"/>
                      <a:pt x="0" y="807550"/>
                    </a:cubicBezTo>
                    <a:cubicBezTo>
                      <a:pt x="0" y="506415"/>
                      <a:pt x="220007" y="185582"/>
                      <a:pt x="516714" y="75856"/>
                    </a:cubicBezTo>
                    <a:lnTo>
                      <a:pt x="564250" y="61229"/>
                    </a:lnTo>
                    <a:lnTo>
                      <a:pt x="589733" y="37925"/>
                    </a:lnTo>
                    <a:cubicBezTo>
                      <a:pt x="624811" y="15399"/>
                      <a:pt x="673032" y="0"/>
                      <a:pt x="725602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F00"/>
                  </a:gs>
                  <a:gs pos="50000">
                    <a:srgbClr val="FFFF00"/>
                  </a:gs>
                  <a:gs pos="100000">
                    <a:srgbClr val="FFC0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566" name="フリーフォーム: 図形 565">
                <a:extLst>
                  <a:ext uri="{FF2B5EF4-FFF2-40B4-BE49-F238E27FC236}">
                    <a16:creationId xmlns:a16="http://schemas.microsoft.com/office/drawing/2014/main" id="{05D55B4F-46FC-4B2C-894E-695C416D00D2}"/>
                  </a:ext>
                </a:extLst>
              </p:cNvPr>
              <p:cNvSpPr/>
              <p:nvPr/>
            </p:nvSpPr>
            <p:spPr>
              <a:xfrm>
                <a:off x="3733542" y="4457700"/>
                <a:ext cx="1135696" cy="1101629"/>
              </a:xfrm>
              <a:custGeom>
                <a:avLst/>
                <a:gdLst>
                  <a:gd name="connsiteX0" fmla="*/ 1198482 w 1936653"/>
                  <a:gd name="connsiteY0" fmla="*/ 1624013 h 1698529"/>
                  <a:gd name="connsiteX1" fmla="*/ 1235740 w 1936653"/>
                  <a:gd name="connsiteY1" fmla="*/ 1661271 h 1698529"/>
                  <a:gd name="connsiteX2" fmla="*/ 1198482 w 1936653"/>
                  <a:gd name="connsiteY2" fmla="*/ 1698529 h 1698529"/>
                  <a:gd name="connsiteX3" fmla="*/ 1161224 w 1936653"/>
                  <a:gd name="connsiteY3" fmla="*/ 1661271 h 1698529"/>
                  <a:gd name="connsiteX4" fmla="*/ 1198482 w 1936653"/>
                  <a:gd name="connsiteY4" fmla="*/ 1624013 h 1698529"/>
                  <a:gd name="connsiteX5" fmla="*/ 888920 w 1936653"/>
                  <a:gd name="connsiteY5" fmla="*/ 1585913 h 1698529"/>
                  <a:gd name="connsiteX6" fmla="*/ 926178 w 1936653"/>
                  <a:gd name="connsiteY6" fmla="*/ 1623171 h 1698529"/>
                  <a:gd name="connsiteX7" fmla="*/ 888920 w 1936653"/>
                  <a:gd name="connsiteY7" fmla="*/ 1660429 h 1698529"/>
                  <a:gd name="connsiteX8" fmla="*/ 851662 w 1936653"/>
                  <a:gd name="connsiteY8" fmla="*/ 1623171 h 1698529"/>
                  <a:gd name="connsiteX9" fmla="*/ 888920 w 1936653"/>
                  <a:gd name="connsiteY9" fmla="*/ 1585913 h 1698529"/>
                  <a:gd name="connsiteX10" fmla="*/ 1560432 w 1936653"/>
                  <a:gd name="connsiteY10" fmla="*/ 1543050 h 1698529"/>
                  <a:gd name="connsiteX11" fmla="*/ 1597690 w 1936653"/>
                  <a:gd name="connsiteY11" fmla="*/ 1580308 h 1698529"/>
                  <a:gd name="connsiteX12" fmla="*/ 1560432 w 1936653"/>
                  <a:gd name="connsiteY12" fmla="*/ 1617566 h 1698529"/>
                  <a:gd name="connsiteX13" fmla="*/ 1523174 w 1936653"/>
                  <a:gd name="connsiteY13" fmla="*/ 1580308 h 1698529"/>
                  <a:gd name="connsiteX14" fmla="*/ 1560432 w 1936653"/>
                  <a:gd name="connsiteY14" fmla="*/ 1543050 h 1698529"/>
                  <a:gd name="connsiteX15" fmla="*/ 436482 w 1936653"/>
                  <a:gd name="connsiteY15" fmla="*/ 1519238 h 1698529"/>
                  <a:gd name="connsiteX16" fmla="*/ 473740 w 1936653"/>
                  <a:gd name="connsiteY16" fmla="*/ 1556496 h 1698529"/>
                  <a:gd name="connsiteX17" fmla="*/ 436482 w 1936653"/>
                  <a:gd name="connsiteY17" fmla="*/ 1593754 h 1698529"/>
                  <a:gd name="connsiteX18" fmla="*/ 399224 w 1936653"/>
                  <a:gd name="connsiteY18" fmla="*/ 1556496 h 1698529"/>
                  <a:gd name="connsiteX19" fmla="*/ 436482 w 1936653"/>
                  <a:gd name="connsiteY19" fmla="*/ 1519238 h 1698529"/>
                  <a:gd name="connsiteX20" fmla="*/ 665908 w 1936653"/>
                  <a:gd name="connsiteY20" fmla="*/ 1471614 h 1698529"/>
                  <a:gd name="connsiteX21" fmla="*/ 703166 w 1936653"/>
                  <a:gd name="connsiteY21" fmla="*/ 1508872 h 1698529"/>
                  <a:gd name="connsiteX22" fmla="*/ 665908 w 1936653"/>
                  <a:gd name="connsiteY22" fmla="*/ 1546130 h 1698529"/>
                  <a:gd name="connsiteX23" fmla="*/ 628650 w 1936653"/>
                  <a:gd name="connsiteY23" fmla="*/ 1508872 h 1698529"/>
                  <a:gd name="connsiteX24" fmla="*/ 665908 w 1936653"/>
                  <a:gd name="connsiteY24" fmla="*/ 1471614 h 1698529"/>
                  <a:gd name="connsiteX25" fmla="*/ 1104058 w 1936653"/>
                  <a:gd name="connsiteY25" fmla="*/ 1428751 h 1698529"/>
                  <a:gd name="connsiteX26" fmla="*/ 1141316 w 1936653"/>
                  <a:gd name="connsiteY26" fmla="*/ 1466009 h 1698529"/>
                  <a:gd name="connsiteX27" fmla="*/ 1104058 w 1936653"/>
                  <a:gd name="connsiteY27" fmla="*/ 1503267 h 1698529"/>
                  <a:gd name="connsiteX28" fmla="*/ 1066800 w 1936653"/>
                  <a:gd name="connsiteY28" fmla="*/ 1466009 h 1698529"/>
                  <a:gd name="connsiteX29" fmla="*/ 1104058 w 1936653"/>
                  <a:gd name="connsiteY29" fmla="*/ 1428751 h 1698529"/>
                  <a:gd name="connsiteX30" fmla="*/ 1351708 w 1936653"/>
                  <a:gd name="connsiteY30" fmla="*/ 1414464 h 1698529"/>
                  <a:gd name="connsiteX31" fmla="*/ 1388966 w 1936653"/>
                  <a:gd name="connsiteY31" fmla="*/ 1451722 h 1698529"/>
                  <a:gd name="connsiteX32" fmla="*/ 1351708 w 1936653"/>
                  <a:gd name="connsiteY32" fmla="*/ 1488980 h 1698529"/>
                  <a:gd name="connsiteX33" fmla="*/ 1314450 w 1936653"/>
                  <a:gd name="connsiteY33" fmla="*/ 1451722 h 1698529"/>
                  <a:gd name="connsiteX34" fmla="*/ 1351708 w 1936653"/>
                  <a:gd name="connsiteY34" fmla="*/ 1414464 h 1698529"/>
                  <a:gd name="connsiteX35" fmla="*/ 203120 w 1936653"/>
                  <a:gd name="connsiteY35" fmla="*/ 1328738 h 1698529"/>
                  <a:gd name="connsiteX36" fmla="*/ 240378 w 1936653"/>
                  <a:gd name="connsiteY36" fmla="*/ 1365996 h 1698529"/>
                  <a:gd name="connsiteX37" fmla="*/ 203120 w 1936653"/>
                  <a:gd name="connsiteY37" fmla="*/ 1403254 h 1698529"/>
                  <a:gd name="connsiteX38" fmla="*/ 165862 w 1936653"/>
                  <a:gd name="connsiteY38" fmla="*/ 1365996 h 1698529"/>
                  <a:gd name="connsiteX39" fmla="*/ 203120 w 1936653"/>
                  <a:gd name="connsiteY39" fmla="*/ 1328738 h 1698529"/>
                  <a:gd name="connsiteX40" fmla="*/ 1608883 w 1936653"/>
                  <a:gd name="connsiteY40" fmla="*/ 1290639 h 1698529"/>
                  <a:gd name="connsiteX41" fmla="*/ 1646141 w 1936653"/>
                  <a:gd name="connsiteY41" fmla="*/ 1327897 h 1698529"/>
                  <a:gd name="connsiteX42" fmla="*/ 1608883 w 1936653"/>
                  <a:gd name="connsiteY42" fmla="*/ 1365155 h 1698529"/>
                  <a:gd name="connsiteX43" fmla="*/ 1571625 w 1936653"/>
                  <a:gd name="connsiteY43" fmla="*/ 1327897 h 1698529"/>
                  <a:gd name="connsiteX44" fmla="*/ 1608883 w 1936653"/>
                  <a:gd name="connsiteY44" fmla="*/ 1290639 h 1698529"/>
                  <a:gd name="connsiteX45" fmla="*/ 894508 w 1936653"/>
                  <a:gd name="connsiteY45" fmla="*/ 1281114 h 1698529"/>
                  <a:gd name="connsiteX46" fmla="*/ 931766 w 1936653"/>
                  <a:gd name="connsiteY46" fmla="*/ 1318372 h 1698529"/>
                  <a:gd name="connsiteX47" fmla="*/ 894508 w 1936653"/>
                  <a:gd name="connsiteY47" fmla="*/ 1355630 h 1698529"/>
                  <a:gd name="connsiteX48" fmla="*/ 857250 w 1936653"/>
                  <a:gd name="connsiteY48" fmla="*/ 1318372 h 1698529"/>
                  <a:gd name="connsiteX49" fmla="*/ 894508 w 1936653"/>
                  <a:gd name="connsiteY49" fmla="*/ 1281114 h 1698529"/>
                  <a:gd name="connsiteX50" fmla="*/ 484090 w 1936653"/>
                  <a:gd name="connsiteY50" fmla="*/ 1253381 h 1698529"/>
                  <a:gd name="connsiteX51" fmla="*/ 521348 w 1936653"/>
                  <a:gd name="connsiteY51" fmla="*/ 1290639 h 1698529"/>
                  <a:gd name="connsiteX52" fmla="*/ 484090 w 1936653"/>
                  <a:gd name="connsiteY52" fmla="*/ 1327897 h 1698529"/>
                  <a:gd name="connsiteX53" fmla="*/ 446832 w 1936653"/>
                  <a:gd name="connsiteY53" fmla="*/ 1290639 h 1698529"/>
                  <a:gd name="connsiteX54" fmla="*/ 484090 w 1936653"/>
                  <a:gd name="connsiteY54" fmla="*/ 1253381 h 1698529"/>
                  <a:gd name="connsiteX55" fmla="*/ 1156446 w 1936653"/>
                  <a:gd name="connsiteY55" fmla="*/ 1138238 h 1698529"/>
                  <a:gd name="connsiteX56" fmla="*/ 1193704 w 1936653"/>
                  <a:gd name="connsiteY56" fmla="*/ 1175496 h 1698529"/>
                  <a:gd name="connsiteX57" fmla="*/ 1156446 w 1936653"/>
                  <a:gd name="connsiteY57" fmla="*/ 1212754 h 1698529"/>
                  <a:gd name="connsiteX58" fmla="*/ 1119188 w 1936653"/>
                  <a:gd name="connsiteY58" fmla="*/ 1175496 h 1698529"/>
                  <a:gd name="connsiteX59" fmla="*/ 1156446 w 1936653"/>
                  <a:gd name="connsiteY59" fmla="*/ 1138238 h 1698529"/>
                  <a:gd name="connsiteX60" fmla="*/ 1394571 w 1936653"/>
                  <a:gd name="connsiteY60" fmla="*/ 1119188 h 1698529"/>
                  <a:gd name="connsiteX61" fmla="*/ 1431829 w 1936653"/>
                  <a:gd name="connsiteY61" fmla="*/ 1156446 h 1698529"/>
                  <a:gd name="connsiteX62" fmla="*/ 1394571 w 1936653"/>
                  <a:gd name="connsiteY62" fmla="*/ 1193704 h 1698529"/>
                  <a:gd name="connsiteX63" fmla="*/ 1357313 w 1936653"/>
                  <a:gd name="connsiteY63" fmla="*/ 1156446 h 1698529"/>
                  <a:gd name="connsiteX64" fmla="*/ 1394571 w 1936653"/>
                  <a:gd name="connsiteY64" fmla="*/ 1119188 h 1698529"/>
                  <a:gd name="connsiteX65" fmla="*/ 680196 w 1936653"/>
                  <a:gd name="connsiteY65" fmla="*/ 1109663 h 1698529"/>
                  <a:gd name="connsiteX66" fmla="*/ 717454 w 1936653"/>
                  <a:gd name="connsiteY66" fmla="*/ 1146921 h 1698529"/>
                  <a:gd name="connsiteX67" fmla="*/ 680196 w 1936653"/>
                  <a:gd name="connsiteY67" fmla="*/ 1184179 h 1698529"/>
                  <a:gd name="connsiteX68" fmla="*/ 642938 w 1936653"/>
                  <a:gd name="connsiteY68" fmla="*/ 1146921 h 1698529"/>
                  <a:gd name="connsiteX69" fmla="*/ 680196 w 1936653"/>
                  <a:gd name="connsiteY69" fmla="*/ 1109663 h 1698529"/>
                  <a:gd name="connsiteX70" fmla="*/ 265858 w 1936653"/>
                  <a:gd name="connsiteY70" fmla="*/ 1100137 h 1698529"/>
                  <a:gd name="connsiteX71" fmla="*/ 303116 w 1936653"/>
                  <a:gd name="connsiteY71" fmla="*/ 1137395 h 1698529"/>
                  <a:gd name="connsiteX72" fmla="*/ 265858 w 1936653"/>
                  <a:gd name="connsiteY72" fmla="*/ 1174653 h 1698529"/>
                  <a:gd name="connsiteX73" fmla="*/ 228600 w 1936653"/>
                  <a:gd name="connsiteY73" fmla="*/ 1137395 h 1698529"/>
                  <a:gd name="connsiteX74" fmla="*/ 265858 w 1936653"/>
                  <a:gd name="connsiteY74" fmla="*/ 1100137 h 1698529"/>
                  <a:gd name="connsiteX75" fmla="*/ 1846182 w 1936653"/>
                  <a:gd name="connsiteY75" fmla="*/ 1076325 h 1698529"/>
                  <a:gd name="connsiteX76" fmla="*/ 1883440 w 1936653"/>
                  <a:gd name="connsiteY76" fmla="*/ 1113583 h 1698529"/>
                  <a:gd name="connsiteX77" fmla="*/ 1846182 w 1936653"/>
                  <a:gd name="connsiteY77" fmla="*/ 1150841 h 1698529"/>
                  <a:gd name="connsiteX78" fmla="*/ 1808924 w 1936653"/>
                  <a:gd name="connsiteY78" fmla="*/ 1113583 h 1698529"/>
                  <a:gd name="connsiteX79" fmla="*/ 1846182 w 1936653"/>
                  <a:gd name="connsiteY79" fmla="*/ 1076325 h 1698529"/>
                  <a:gd name="connsiteX80" fmla="*/ 1604120 w 1936653"/>
                  <a:gd name="connsiteY80" fmla="*/ 1019176 h 1698529"/>
                  <a:gd name="connsiteX81" fmla="*/ 1641378 w 1936653"/>
                  <a:gd name="connsiteY81" fmla="*/ 1056434 h 1698529"/>
                  <a:gd name="connsiteX82" fmla="*/ 1604120 w 1936653"/>
                  <a:gd name="connsiteY82" fmla="*/ 1093692 h 1698529"/>
                  <a:gd name="connsiteX83" fmla="*/ 1566862 w 1936653"/>
                  <a:gd name="connsiteY83" fmla="*/ 1056434 h 1698529"/>
                  <a:gd name="connsiteX84" fmla="*/ 1604120 w 1936653"/>
                  <a:gd name="connsiteY84" fmla="*/ 1019176 h 1698529"/>
                  <a:gd name="connsiteX85" fmla="*/ 470646 w 1936653"/>
                  <a:gd name="connsiteY85" fmla="*/ 962026 h 1698529"/>
                  <a:gd name="connsiteX86" fmla="*/ 507904 w 1936653"/>
                  <a:gd name="connsiteY86" fmla="*/ 999284 h 1698529"/>
                  <a:gd name="connsiteX87" fmla="*/ 470646 w 1936653"/>
                  <a:gd name="connsiteY87" fmla="*/ 1036542 h 1698529"/>
                  <a:gd name="connsiteX88" fmla="*/ 433388 w 1936653"/>
                  <a:gd name="connsiteY88" fmla="*/ 999284 h 1698529"/>
                  <a:gd name="connsiteX89" fmla="*/ 470646 w 1936653"/>
                  <a:gd name="connsiteY89" fmla="*/ 962026 h 1698529"/>
                  <a:gd name="connsiteX90" fmla="*/ 873353 w 1936653"/>
                  <a:gd name="connsiteY90" fmla="*/ 943629 h 1698529"/>
                  <a:gd name="connsiteX91" fmla="*/ 910611 w 1936653"/>
                  <a:gd name="connsiteY91" fmla="*/ 980887 h 1698529"/>
                  <a:gd name="connsiteX92" fmla="*/ 873353 w 1936653"/>
                  <a:gd name="connsiteY92" fmla="*/ 1018145 h 1698529"/>
                  <a:gd name="connsiteX93" fmla="*/ 836095 w 1936653"/>
                  <a:gd name="connsiteY93" fmla="*/ 980887 h 1698529"/>
                  <a:gd name="connsiteX94" fmla="*/ 873353 w 1936653"/>
                  <a:gd name="connsiteY94" fmla="*/ 943629 h 1698529"/>
                  <a:gd name="connsiteX95" fmla="*/ 1129273 w 1936653"/>
                  <a:gd name="connsiteY95" fmla="*/ 912715 h 1698529"/>
                  <a:gd name="connsiteX96" fmla="*/ 1166531 w 1936653"/>
                  <a:gd name="connsiteY96" fmla="*/ 949973 h 1698529"/>
                  <a:gd name="connsiteX97" fmla="*/ 1129273 w 1936653"/>
                  <a:gd name="connsiteY97" fmla="*/ 987231 h 1698529"/>
                  <a:gd name="connsiteX98" fmla="*/ 1092015 w 1936653"/>
                  <a:gd name="connsiteY98" fmla="*/ 949973 h 1698529"/>
                  <a:gd name="connsiteX99" fmla="*/ 1129273 w 1936653"/>
                  <a:gd name="connsiteY99" fmla="*/ 912715 h 1698529"/>
                  <a:gd name="connsiteX100" fmla="*/ 1394570 w 1936653"/>
                  <a:gd name="connsiteY100" fmla="*/ 871539 h 1698529"/>
                  <a:gd name="connsiteX101" fmla="*/ 1431828 w 1936653"/>
                  <a:gd name="connsiteY101" fmla="*/ 908797 h 1698529"/>
                  <a:gd name="connsiteX102" fmla="*/ 1394570 w 1936653"/>
                  <a:gd name="connsiteY102" fmla="*/ 946055 h 1698529"/>
                  <a:gd name="connsiteX103" fmla="*/ 1357312 w 1936653"/>
                  <a:gd name="connsiteY103" fmla="*/ 908797 h 1698529"/>
                  <a:gd name="connsiteX104" fmla="*/ 1394570 w 1936653"/>
                  <a:gd name="connsiteY104" fmla="*/ 871539 h 1698529"/>
                  <a:gd name="connsiteX105" fmla="*/ 1696605 w 1936653"/>
                  <a:gd name="connsiteY105" fmla="*/ 857060 h 1698529"/>
                  <a:gd name="connsiteX106" fmla="*/ 1733863 w 1936653"/>
                  <a:gd name="connsiteY106" fmla="*/ 894318 h 1698529"/>
                  <a:gd name="connsiteX107" fmla="*/ 1696605 w 1936653"/>
                  <a:gd name="connsiteY107" fmla="*/ 931576 h 1698529"/>
                  <a:gd name="connsiteX108" fmla="*/ 1659347 w 1936653"/>
                  <a:gd name="connsiteY108" fmla="*/ 894318 h 1698529"/>
                  <a:gd name="connsiteX109" fmla="*/ 1696605 w 1936653"/>
                  <a:gd name="connsiteY109" fmla="*/ 857060 h 1698529"/>
                  <a:gd name="connsiteX110" fmla="*/ 656383 w 1936653"/>
                  <a:gd name="connsiteY110" fmla="*/ 828675 h 1698529"/>
                  <a:gd name="connsiteX111" fmla="*/ 693641 w 1936653"/>
                  <a:gd name="connsiteY111" fmla="*/ 865933 h 1698529"/>
                  <a:gd name="connsiteX112" fmla="*/ 656383 w 1936653"/>
                  <a:gd name="connsiteY112" fmla="*/ 903191 h 1698529"/>
                  <a:gd name="connsiteX113" fmla="*/ 619125 w 1936653"/>
                  <a:gd name="connsiteY113" fmla="*/ 865933 h 1698529"/>
                  <a:gd name="connsiteX114" fmla="*/ 656383 w 1936653"/>
                  <a:gd name="connsiteY114" fmla="*/ 828675 h 1698529"/>
                  <a:gd name="connsiteX115" fmla="*/ 246808 w 1936653"/>
                  <a:gd name="connsiteY115" fmla="*/ 823913 h 1698529"/>
                  <a:gd name="connsiteX116" fmla="*/ 284066 w 1936653"/>
                  <a:gd name="connsiteY116" fmla="*/ 861171 h 1698529"/>
                  <a:gd name="connsiteX117" fmla="*/ 246808 w 1936653"/>
                  <a:gd name="connsiteY117" fmla="*/ 898429 h 1698529"/>
                  <a:gd name="connsiteX118" fmla="*/ 209550 w 1936653"/>
                  <a:gd name="connsiteY118" fmla="*/ 861171 h 1698529"/>
                  <a:gd name="connsiteX119" fmla="*/ 246808 w 1936653"/>
                  <a:gd name="connsiteY119" fmla="*/ 823913 h 1698529"/>
                  <a:gd name="connsiteX120" fmla="*/ 1219761 w 1936653"/>
                  <a:gd name="connsiteY120" fmla="*/ 726977 h 1698529"/>
                  <a:gd name="connsiteX121" fmla="*/ 1257019 w 1936653"/>
                  <a:gd name="connsiteY121" fmla="*/ 764235 h 1698529"/>
                  <a:gd name="connsiteX122" fmla="*/ 1219761 w 1936653"/>
                  <a:gd name="connsiteY122" fmla="*/ 801493 h 1698529"/>
                  <a:gd name="connsiteX123" fmla="*/ 1182503 w 1936653"/>
                  <a:gd name="connsiteY123" fmla="*/ 764235 h 1698529"/>
                  <a:gd name="connsiteX124" fmla="*/ 1219761 w 1936653"/>
                  <a:gd name="connsiteY124" fmla="*/ 726977 h 1698529"/>
                  <a:gd name="connsiteX125" fmla="*/ 1899395 w 1936653"/>
                  <a:gd name="connsiteY125" fmla="*/ 714377 h 1698529"/>
                  <a:gd name="connsiteX126" fmla="*/ 1936653 w 1936653"/>
                  <a:gd name="connsiteY126" fmla="*/ 751635 h 1698529"/>
                  <a:gd name="connsiteX127" fmla="*/ 1899395 w 1936653"/>
                  <a:gd name="connsiteY127" fmla="*/ 788893 h 1698529"/>
                  <a:gd name="connsiteX128" fmla="*/ 1862137 w 1936653"/>
                  <a:gd name="connsiteY128" fmla="*/ 751635 h 1698529"/>
                  <a:gd name="connsiteX129" fmla="*/ 1899395 w 1936653"/>
                  <a:gd name="connsiteY129" fmla="*/ 714377 h 1698529"/>
                  <a:gd name="connsiteX130" fmla="*/ 1523158 w 1936653"/>
                  <a:gd name="connsiteY130" fmla="*/ 695326 h 1698529"/>
                  <a:gd name="connsiteX131" fmla="*/ 1560416 w 1936653"/>
                  <a:gd name="connsiteY131" fmla="*/ 732584 h 1698529"/>
                  <a:gd name="connsiteX132" fmla="*/ 1523158 w 1936653"/>
                  <a:gd name="connsiteY132" fmla="*/ 769842 h 1698529"/>
                  <a:gd name="connsiteX133" fmla="*/ 1485900 w 1936653"/>
                  <a:gd name="connsiteY133" fmla="*/ 732584 h 1698529"/>
                  <a:gd name="connsiteX134" fmla="*/ 1523158 w 1936653"/>
                  <a:gd name="connsiteY134" fmla="*/ 695326 h 1698529"/>
                  <a:gd name="connsiteX135" fmla="*/ 446833 w 1936653"/>
                  <a:gd name="connsiteY135" fmla="*/ 681038 h 1698529"/>
                  <a:gd name="connsiteX136" fmla="*/ 484091 w 1936653"/>
                  <a:gd name="connsiteY136" fmla="*/ 718296 h 1698529"/>
                  <a:gd name="connsiteX137" fmla="*/ 446833 w 1936653"/>
                  <a:gd name="connsiteY137" fmla="*/ 755554 h 1698529"/>
                  <a:gd name="connsiteX138" fmla="*/ 409575 w 1936653"/>
                  <a:gd name="connsiteY138" fmla="*/ 718296 h 1698529"/>
                  <a:gd name="connsiteX139" fmla="*/ 446833 w 1936653"/>
                  <a:gd name="connsiteY139" fmla="*/ 681038 h 1698529"/>
                  <a:gd name="connsiteX140" fmla="*/ 970708 w 1936653"/>
                  <a:gd name="connsiteY140" fmla="*/ 676276 h 1698529"/>
                  <a:gd name="connsiteX141" fmla="*/ 1007966 w 1936653"/>
                  <a:gd name="connsiteY141" fmla="*/ 713534 h 1698529"/>
                  <a:gd name="connsiteX142" fmla="*/ 970708 w 1936653"/>
                  <a:gd name="connsiteY142" fmla="*/ 750792 h 1698529"/>
                  <a:gd name="connsiteX143" fmla="*/ 933450 w 1936653"/>
                  <a:gd name="connsiteY143" fmla="*/ 713534 h 1698529"/>
                  <a:gd name="connsiteX144" fmla="*/ 970708 w 1936653"/>
                  <a:gd name="connsiteY144" fmla="*/ 676276 h 1698529"/>
                  <a:gd name="connsiteX145" fmla="*/ 37258 w 1936653"/>
                  <a:gd name="connsiteY145" fmla="*/ 676276 h 1698529"/>
                  <a:gd name="connsiteX146" fmla="*/ 74516 w 1936653"/>
                  <a:gd name="connsiteY146" fmla="*/ 713534 h 1698529"/>
                  <a:gd name="connsiteX147" fmla="*/ 37258 w 1936653"/>
                  <a:gd name="connsiteY147" fmla="*/ 750792 h 1698529"/>
                  <a:gd name="connsiteX148" fmla="*/ 0 w 1936653"/>
                  <a:gd name="connsiteY148" fmla="*/ 713534 h 1698529"/>
                  <a:gd name="connsiteX149" fmla="*/ 37258 w 1936653"/>
                  <a:gd name="connsiteY149" fmla="*/ 676276 h 1698529"/>
                  <a:gd name="connsiteX150" fmla="*/ 656383 w 1936653"/>
                  <a:gd name="connsiteY150" fmla="*/ 652462 h 1698529"/>
                  <a:gd name="connsiteX151" fmla="*/ 693641 w 1936653"/>
                  <a:gd name="connsiteY151" fmla="*/ 689720 h 1698529"/>
                  <a:gd name="connsiteX152" fmla="*/ 656383 w 1936653"/>
                  <a:gd name="connsiteY152" fmla="*/ 726978 h 1698529"/>
                  <a:gd name="connsiteX153" fmla="*/ 619125 w 1936653"/>
                  <a:gd name="connsiteY153" fmla="*/ 689720 h 1698529"/>
                  <a:gd name="connsiteX154" fmla="*/ 656383 w 1936653"/>
                  <a:gd name="connsiteY154" fmla="*/ 652462 h 1698529"/>
                  <a:gd name="connsiteX155" fmla="*/ 1313608 w 1936653"/>
                  <a:gd name="connsiteY155" fmla="*/ 547689 h 1698529"/>
                  <a:gd name="connsiteX156" fmla="*/ 1350866 w 1936653"/>
                  <a:gd name="connsiteY156" fmla="*/ 584947 h 1698529"/>
                  <a:gd name="connsiteX157" fmla="*/ 1313608 w 1936653"/>
                  <a:gd name="connsiteY157" fmla="*/ 622205 h 1698529"/>
                  <a:gd name="connsiteX158" fmla="*/ 1276350 w 1936653"/>
                  <a:gd name="connsiteY158" fmla="*/ 584947 h 1698529"/>
                  <a:gd name="connsiteX159" fmla="*/ 1313608 w 1936653"/>
                  <a:gd name="connsiteY159" fmla="*/ 547689 h 1698529"/>
                  <a:gd name="connsiteX160" fmla="*/ 1728991 w 1936653"/>
                  <a:gd name="connsiteY160" fmla="*/ 503139 h 1698529"/>
                  <a:gd name="connsiteX161" fmla="*/ 1766249 w 1936653"/>
                  <a:gd name="connsiteY161" fmla="*/ 540397 h 1698529"/>
                  <a:gd name="connsiteX162" fmla="*/ 1728991 w 1936653"/>
                  <a:gd name="connsiteY162" fmla="*/ 577655 h 1698529"/>
                  <a:gd name="connsiteX163" fmla="*/ 1691733 w 1936653"/>
                  <a:gd name="connsiteY163" fmla="*/ 540397 h 1698529"/>
                  <a:gd name="connsiteX164" fmla="*/ 1728991 w 1936653"/>
                  <a:gd name="connsiteY164" fmla="*/ 503139 h 1698529"/>
                  <a:gd name="connsiteX165" fmla="*/ 723058 w 1936653"/>
                  <a:gd name="connsiteY165" fmla="*/ 476250 h 1698529"/>
                  <a:gd name="connsiteX166" fmla="*/ 760316 w 1936653"/>
                  <a:gd name="connsiteY166" fmla="*/ 513508 h 1698529"/>
                  <a:gd name="connsiteX167" fmla="*/ 723058 w 1936653"/>
                  <a:gd name="connsiteY167" fmla="*/ 550766 h 1698529"/>
                  <a:gd name="connsiteX168" fmla="*/ 685800 w 1936653"/>
                  <a:gd name="connsiteY168" fmla="*/ 513508 h 1698529"/>
                  <a:gd name="connsiteX169" fmla="*/ 723058 w 1936653"/>
                  <a:gd name="connsiteY169" fmla="*/ 476250 h 1698529"/>
                  <a:gd name="connsiteX170" fmla="*/ 251570 w 1936653"/>
                  <a:gd name="connsiteY170" fmla="*/ 461962 h 1698529"/>
                  <a:gd name="connsiteX171" fmla="*/ 288828 w 1936653"/>
                  <a:gd name="connsiteY171" fmla="*/ 499220 h 1698529"/>
                  <a:gd name="connsiteX172" fmla="*/ 251570 w 1936653"/>
                  <a:gd name="connsiteY172" fmla="*/ 536478 h 1698529"/>
                  <a:gd name="connsiteX173" fmla="*/ 214312 w 1936653"/>
                  <a:gd name="connsiteY173" fmla="*/ 499220 h 1698529"/>
                  <a:gd name="connsiteX174" fmla="*/ 251570 w 1936653"/>
                  <a:gd name="connsiteY174" fmla="*/ 461962 h 1698529"/>
                  <a:gd name="connsiteX175" fmla="*/ 1522332 w 1936653"/>
                  <a:gd name="connsiteY175" fmla="*/ 404813 h 1698529"/>
                  <a:gd name="connsiteX176" fmla="*/ 1559590 w 1936653"/>
                  <a:gd name="connsiteY176" fmla="*/ 442071 h 1698529"/>
                  <a:gd name="connsiteX177" fmla="*/ 1522332 w 1936653"/>
                  <a:gd name="connsiteY177" fmla="*/ 479329 h 1698529"/>
                  <a:gd name="connsiteX178" fmla="*/ 1485074 w 1936653"/>
                  <a:gd name="connsiteY178" fmla="*/ 442071 h 1698529"/>
                  <a:gd name="connsiteX179" fmla="*/ 1522332 w 1936653"/>
                  <a:gd name="connsiteY179" fmla="*/ 404813 h 1698529"/>
                  <a:gd name="connsiteX180" fmla="*/ 1080245 w 1936653"/>
                  <a:gd name="connsiteY180" fmla="*/ 395288 h 1698529"/>
                  <a:gd name="connsiteX181" fmla="*/ 1117503 w 1936653"/>
                  <a:gd name="connsiteY181" fmla="*/ 432546 h 1698529"/>
                  <a:gd name="connsiteX182" fmla="*/ 1080245 w 1936653"/>
                  <a:gd name="connsiteY182" fmla="*/ 469804 h 1698529"/>
                  <a:gd name="connsiteX183" fmla="*/ 1042987 w 1936653"/>
                  <a:gd name="connsiteY183" fmla="*/ 432546 h 1698529"/>
                  <a:gd name="connsiteX184" fmla="*/ 1080245 w 1936653"/>
                  <a:gd name="connsiteY184" fmla="*/ 395288 h 1698529"/>
                  <a:gd name="connsiteX185" fmla="*/ 513508 w 1936653"/>
                  <a:gd name="connsiteY185" fmla="*/ 328613 h 1698529"/>
                  <a:gd name="connsiteX186" fmla="*/ 550766 w 1936653"/>
                  <a:gd name="connsiteY186" fmla="*/ 365871 h 1698529"/>
                  <a:gd name="connsiteX187" fmla="*/ 513508 w 1936653"/>
                  <a:gd name="connsiteY187" fmla="*/ 403129 h 1698529"/>
                  <a:gd name="connsiteX188" fmla="*/ 476250 w 1936653"/>
                  <a:gd name="connsiteY188" fmla="*/ 365871 h 1698529"/>
                  <a:gd name="connsiteX189" fmla="*/ 513508 w 1936653"/>
                  <a:gd name="connsiteY189" fmla="*/ 328613 h 1698529"/>
                  <a:gd name="connsiteX190" fmla="*/ 870695 w 1936653"/>
                  <a:gd name="connsiteY190" fmla="*/ 247651 h 1698529"/>
                  <a:gd name="connsiteX191" fmla="*/ 907953 w 1936653"/>
                  <a:gd name="connsiteY191" fmla="*/ 284909 h 1698529"/>
                  <a:gd name="connsiteX192" fmla="*/ 870695 w 1936653"/>
                  <a:gd name="connsiteY192" fmla="*/ 322167 h 1698529"/>
                  <a:gd name="connsiteX193" fmla="*/ 833437 w 1936653"/>
                  <a:gd name="connsiteY193" fmla="*/ 284909 h 1698529"/>
                  <a:gd name="connsiteX194" fmla="*/ 870695 w 1936653"/>
                  <a:gd name="connsiteY194" fmla="*/ 247651 h 1698529"/>
                  <a:gd name="connsiteX195" fmla="*/ 1251695 w 1936653"/>
                  <a:gd name="connsiteY195" fmla="*/ 185739 h 1698529"/>
                  <a:gd name="connsiteX196" fmla="*/ 1288953 w 1936653"/>
                  <a:gd name="connsiteY196" fmla="*/ 222997 h 1698529"/>
                  <a:gd name="connsiteX197" fmla="*/ 1251695 w 1936653"/>
                  <a:gd name="connsiteY197" fmla="*/ 260255 h 1698529"/>
                  <a:gd name="connsiteX198" fmla="*/ 1214437 w 1936653"/>
                  <a:gd name="connsiteY198" fmla="*/ 222997 h 1698529"/>
                  <a:gd name="connsiteX199" fmla="*/ 1251695 w 1936653"/>
                  <a:gd name="connsiteY199" fmla="*/ 185739 h 1698529"/>
                  <a:gd name="connsiteX200" fmla="*/ 284908 w 1936653"/>
                  <a:gd name="connsiteY200" fmla="*/ 180975 h 1698529"/>
                  <a:gd name="connsiteX201" fmla="*/ 322166 w 1936653"/>
                  <a:gd name="connsiteY201" fmla="*/ 218233 h 1698529"/>
                  <a:gd name="connsiteX202" fmla="*/ 284908 w 1936653"/>
                  <a:gd name="connsiteY202" fmla="*/ 255491 h 1698529"/>
                  <a:gd name="connsiteX203" fmla="*/ 247650 w 1936653"/>
                  <a:gd name="connsiteY203" fmla="*/ 218233 h 1698529"/>
                  <a:gd name="connsiteX204" fmla="*/ 284908 w 1936653"/>
                  <a:gd name="connsiteY204" fmla="*/ 180975 h 1698529"/>
                  <a:gd name="connsiteX205" fmla="*/ 1546144 w 1936653"/>
                  <a:gd name="connsiteY205" fmla="*/ 119063 h 1698529"/>
                  <a:gd name="connsiteX206" fmla="*/ 1583402 w 1936653"/>
                  <a:gd name="connsiteY206" fmla="*/ 156321 h 1698529"/>
                  <a:gd name="connsiteX207" fmla="*/ 1546144 w 1936653"/>
                  <a:gd name="connsiteY207" fmla="*/ 193579 h 1698529"/>
                  <a:gd name="connsiteX208" fmla="*/ 1508886 w 1936653"/>
                  <a:gd name="connsiteY208" fmla="*/ 156321 h 1698529"/>
                  <a:gd name="connsiteX209" fmla="*/ 1546144 w 1936653"/>
                  <a:gd name="connsiteY209" fmla="*/ 119063 h 1698529"/>
                  <a:gd name="connsiteX210" fmla="*/ 651621 w 1936653"/>
                  <a:gd name="connsiteY210" fmla="*/ 85725 h 1698529"/>
                  <a:gd name="connsiteX211" fmla="*/ 688879 w 1936653"/>
                  <a:gd name="connsiteY211" fmla="*/ 122983 h 1698529"/>
                  <a:gd name="connsiteX212" fmla="*/ 651621 w 1936653"/>
                  <a:gd name="connsiteY212" fmla="*/ 160241 h 1698529"/>
                  <a:gd name="connsiteX213" fmla="*/ 614363 w 1936653"/>
                  <a:gd name="connsiteY213" fmla="*/ 122983 h 1698529"/>
                  <a:gd name="connsiteX214" fmla="*/ 651621 w 1936653"/>
                  <a:gd name="connsiteY214" fmla="*/ 85725 h 1698529"/>
                  <a:gd name="connsiteX215" fmla="*/ 1013571 w 1936653"/>
                  <a:gd name="connsiteY215" fmla="*/ 0 h 1698529"/>
                  <a:gd name="connsiteX216" fmla="*/ 1050829 w 1936653"/>
                  <a:gd name="connsiteY216" fmla="*/ 37258 h 1698529"/>
                  <a:gd name="connsiteX217" fmla="*/ 1013571 w 1936653"/>
                  <a:gd name="connsiteY217" fmla="*/ 74516 h 1698529"/>
                  <a:gd name="connsiteX218" fmla="*/ 976313 w 1936653"/>
                  <a:gd name="connsiteY218" fmla="*/ 37258 h 1698529"/>
                  <a:gd name="connsiteX219" fmla="*/ 1013571 w 1936653"/>
                  <a:gd name="connsiteY219" fmla="*/ 0 h 16985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</a:cxnLst>
                <a:rect l="l" t="t" r="r" b="b"/>
                <a:pathLst>
                  <a:path w="1936653" h="1698529">
                    <a:moveTo>
                      <a:pt x="1198482" y="1624013"/>
                    </a:moveTo>
                    <a:cubicBezTo>
                      <a:pt x="1219059" y="1624013"/>
                      <a:pt x="1235740" y="1640694"/>
                      <a:pt x="1235740" y="1661271"/>
                    </a:cubicBezTo>
                    <a:cubicBezTo>
                      <a:pt x="1235740" y="1681848"/>
                      <a:pt x="1219059" y="1698529"/>
                      <a:pt x="1198482" y="1698529"/>
                    </a:cubicBezTo>
                    <a:cubicBezTo>
                      <a:pt x="1177905" y="1698529"/>
                      <a:pt x="1161224" y="1681848"/>
                      <a:pt x="1161224" y="1661271"/>
                    </a:cubicBezTo>
                    <a:cubicBezTo>
                      <a:pt x="1161224" y="1640694"/>
                      <a:pt x="1177905" y="1624013"/>
                      <a:pt x="1198482" y="1624013"/>
                    </a:cubicBezTo>
                    <a:close/>
                    <a:moveTo>
                      <a:pt x="888920" y="1585913"/>
                    </a:moveTo>
                    <a:cubicBezTo>
                      <a:pt x="909497" y="1585913"/>
                      <a:pt x="926178" y="1602594"/>
                      <a:pt x="926178" y="1623171"/>
                    </a:cubicBezTo>
                    <a:cubicBezTo>
                      <a:pt x="926178" y="1643748"/>
                      <a:pt x="909497" y="1660429"/>
                      <a:pt x="888920" y="1660429"/>
                    </a:cubicBezTo>
                    <a:cubicBezTo>
                      <a:pt x="868343" y="1660429"/>
                      <a:pt x="851662" y="1643748"/>
                      <a:pt x="851662" y="1623171"/>
                    </a:cubicBezTo>
                    <a:cubicBezTo>
                      <a:pt x="851662" y="1602594"/>
                      <a:pt x="868343" y="1585913"/>
                      <a:pt x="888920" y="1585913"/>
                    </a:cubicBezTo>
                    <a:close/>
                    <a:moveTo>
                      <a:pt x="1560432" y="1543050"/>
                    </a:moveTo>
                    <a:cubicBezTo>
                      <a:pt x="1581009" y="1543050"/>
                      <a:pt x="1597690" y="1559731"/>
                      <a:pt x="1597690" y="1580308"/>
                    </a:cubicBezTo>
                    <a:cubicBezTo>
                      <a:pt x="1597690" y="1600885"/>
                      <a:pt x="1581009" y="1617566"/>
                      <a:pt x="1560432" y="1617566"/>
                    </a:cubicBezTo>
                    <a:cubicBezTo>
                      <a:pt x="1539855" y="1617566"/>
                      <a:pt x="1523174" y="1600885"/>
                      <a:pt x="1523174" y="1580308"/>
                    </a:cubicBezTo>
                    <a:cubicBezTo>
                      <a:pt x="1523174" y="1559731"/>
                      <a:pt x="1539855" y="1543050"/>
                      <a:pt x="1560432" y="1543050"/>
                    </a:cubicBezTo>
                    <a:close/>
                    <a:moveTo>
                      <a:pt x="436482" y="1519238"/>
                    </a:moveTo>
                    <a:cubicBezTo>
                      <a:pt x="457059" y="1519238"/>
                      <a:pt x="473740" y="1535919"/>
                      <a:pt x="473740" y="1556496"/>
                    </a:cubicBezTo>
                    <a:cubicBezTo>
                      <a:pt x="473740" y="1577073"/>
                      <a:pt x="457059" y="1593754"/>
                      <a:pt x="436482" y="1593754"/>
                    </a:cubicBezTo>
                    <a:cubicBezTo>
                      <a:pt x="415905" y="1593754"/>
                      <a:pt x="399224" y="1577073"/>
                      <a:pt x="399224" y="1556496"/>
                    </a:cubicBezTo>
                    <a:cubicBezTo>
                      <a:pt x="399224" y="1535919"/>
                      <a:pt x="415905" y="1519238"/>
                      <a:pt x="436482" y="1519238"/>
                    </a:cubicBezTo>
                    <a:close/>
                    <a:moveTo>
                      <a:pt x="665908" y="1471614"/>
                    </a:moveTo>
                    <a:cubicBezTo>
                      <a:pt x="686485" y="1471614"/>
                      <a:pt x="703166" y="1488295"/>
                      <a:pt x="703166" y="1508872"/>
                    </a:cubicBezTo>
                    <a:cubicBezTo>
                      <a:pt x="703166" y="1529449"/>
                      <a:pt x="686485" y="1546130"/>
                      <a:pt x="665908" y="1546130"/>
                    </a:cubicBezTo>
                    <a:cubicBezTo>
                      <a:pt x="645331" y="1546130"/>
                      <a:pt x="628650" y="1529449"/>
                      <a:pt x="628650" y="1508872"/>
                    </a:cubicBezTo>
                    <a:cubicBezTo>
                      <a:pt x="628650" y="1488295"/>
                      <a:pt x="645331" y="1471614"/>
                      <a:pt x="665908" y="1471614"/>
                    </a:cubicBezTo>
                    <a:close/>
                    <a:moveTo>
                      <a:pt x="1104058" y="1428751"/>
                    </a:moveTo>
                    <a:cubicBezTo>
                      <a:pt x="1124635" y="1428751"/>
                      <a:pt x="1141316" y="1445432"/>
                      <a:pt x="1141316" y="1466009"/>
                    </a:cubicBezTo>
                    <a:cubicBezTo>
                      <a:pt x="1141316" y="1486586"/>
                      <a:pt x="1124635" y="1503267"/>
                      <a:pt x="1104058" y="1503267"/>
                    </a:cubicBezTo>
                    <a:cubicBezTo>
                      <a:pt x="1083481" y="1503267"/>
                      <a:pt x="1066800" y="1486586"/>
                      <a:pt x="1066800" y="1466009"/>
                    </a:cubicBezTo>
                    <a:cubicBezTo>
                      <a:pt x="1066800" y="1445432"/>
                      <a:pt x="1083481" y="1428751"/>
                      <a:pt x="1104058" y="1428751"/>
                    </a:cubicBezTo>
                    <a:close/>
                    <a:moveTo>
                      <a:pt x="1351708" y="1414464"/>
                    </a:moveTo>
                    <a:cubicBezTo>
                      <a:pt x="1372285" y="1414464"/>
                      <a:pt x="1388966" y="1431145"/>
                      <a:pt x="1388966" y="1451722"/>
                    </a:cubicBezTo>
                    <a:cubicBezTo>
                      <a:pt x="1388966" y="1472299"/>
                      <a:pt x="1372285" y="1488980"/>
                      <a:pt x="1351708" y="1488980"/>
                    </a:cubicBezTo>
                    <a:cubicBezTo>
                      <a:pt x="1331131" y="1488980"/>
                      <a:pt x="1314450" y="1472299"/>
                      <a:pt x="1314450" y="1451722"/>
                    </a:cubicBezTo>
                    <a:cubicBezTo>
                      <a:pt x="1314450" y="1431145"/>
                      <a:pt x="1331131" y="1414464"/>
                      <a:pt x="1351708" y="1414464"/>
                    </a:cubicBezTo>
                    <a:close/>
                    <a:moveTo>
                      <a:pt x="203120" y="1328738"/>
                    </a:moveTo>
                    <a:cubicBezTo>
                      <a:pt x="223697" y="1328738"/>
                      <a:pt x="240378" y="1345419"/>
                      <a:pt x="240378" y="1365996"/>
                    </a:cubicBezTo>
                    <a:cubicBezTo>
                      <a:pt x="240378" y="1386573"/>
                      <a:pt x="223697" y="1403254"/>
                      <a:pt x="203120" y="1403254"/>
                    </a:cubicBezTo>
                    <a:cubicBezTo>
                      <a:pt x="182543" y="1403254"/>
                      <a:pt x="165862" y="1386573"/>
                      <a:pt x="165862" y="1365996"/>
                    </a:cubicBezTo>
                    <a:cubicBezTo>
                      <a:pt x="165862" y="1345419"/>
                      <a:pt x="182543" y="1328738"/>
                      <a:pt x="203120" y="1328738"/>
                    </a:cubicBezTo>
                    <a:close/>
                    <a:moveTo>
                      <a:pt x="1608883" y="1290639"/>
                    </a:moveTo>
                    <a:cubicBezTo>
                      <a:pt x="1629460" y="1290639"/>
                      <a:pt x="1646141" y="1307320"/>
                      <a:pt x="1646141" y="1327897"/>
                    </a:cubicBezTo>
                    <a:cubicBezTo>
                      <a:pt x="1646141" y="1348474"/>
                      <a:pt x="1629460" y="1365155"/>
                      <a:pt x="1608883" y="1365155"/>
                    </a:cubicBezTo>
                    <a:cubicBezTo>
                      <a:pt x="1588306" y="1365155"/>
                      <a:pt x="1571625" y="1348474"/>
                      <a:pt x="1571625" y="1327897"/>
                    </a:cubicBezTo>
                    <a:cubicBezTo>
                      <a:pt x="1571625" y="1307320"/>
                      <a:pt x="1588306" y="1290639"/>
                      <a:pt x="1608883" y="1290639"/>
                    </a:cubicBezTo>
                    <a:close/>
                    <a:moveTo>
                      <a:pt x="894508" y="1281114"/>
                    </a:moveTo>
                    <a:cubicBezTo>
                      <a:pt x="915085" y="1281114"/>
                      <a:pt x="931766" y="1297795"/>
                      <a:pt x="931766" y="1318372"/>
                    </a:cubicBezTo>
                    <a:cubicBezTo>
                      <a:pt x="931766" y="1338949"/>
                      <a:pt x="915085" y="1355630"/>
                      <a:pt x="894508" y="1355630"/>
                    </a:cubicBezTo>
                    <a:cubicBezTo>
                      <a:pt x="873931" y="1355630"/>
                      <a:pt x="857250" y="1338949"/>
                      <a:pt x="857250" y="1318372"/>
                    </a:cubicBezTo>
                    <a:cubicBezTo>
                      <a:pt x="857250" y="1297795"/>
                      <a:pt x="873931" y="1281114"/>
                      <a:pt x="894508" y="1281114"/>
                    </a:cubicBezTo>
                    <a:close/>
                    <a:moveTo>
                      <a:pt x="484090" y="1253381"/>
                    </a:moveTo>
                    <a:cubicBezTo>
                      <a:pt x="504667" y="1253381"/>
                      <a:pt x="521348" y="1270062"/>
                      <a:pt x="521348" y="1290639"/>
                    </a:cubicBezTo>
                    <a:cubicBezTo>
                      <a:pt x="521348" y="1311216"/>
                      <a:pt x="504667" y="1327897"/>
                      <a:pt x="484090" y="1327897"/>
                    </a:cubicBezTo>
                    <a:cubicBezTo>
                      <a:pt x="463513" y="1327897"/>
                      <a:pt x="446832" y="1311216"/>
                      <a:pt x="446832" y="1290639"/>
                    </a:cubicBezTo>
                    <a:cubicBezTo>
                      <a:pt x="446832" y="1270062"/>
                      <a:pt x="463513" y="1253381"/>
                      <a:pt x="484090" y="1253381"/>
                    </a:cubicBezTo>
                    <a:close/>
                    <a:moveTo>
                      <a:pt x="1156446" y="1138238"/>
                    </a:moveTo>
                    <a:cubicBezTo>
                      <a:pt x="1177023" y="1138238"/>
                      <a:pt x="1193704" y="1154919"/>
                      <a:pt x="1193704" y="1175496"/>
                    </a:cubicBezTo>
                    <a:cubicBezTo>
                      <a:pt x="1193704" y="1196073"/>
                      <a:pt x="1177023" y="1212754"/>
                      <a:pt x="1156446" y="1212754"/>
                    </a:cubicBezTo>
                    <a:cubicBezTo>
                      <a:pt x="1135869" y="1212754"/>
                      <a:pt x="1119188" y="1196073"/>
                      <a:pt x="1119188" y="1175496"/>
                    </a:cubicBezTo>
                    <a:cubicBezTo>
                      <a:pt x="1119188" y="1154919"/>
                      <a:pt x="1135869" y="1138238"/>
                      <a:pt x="1156446" y="1138238"/>
                    </a:cubicBezTo>
                    <a:close/>
                    <a:moveTo>
                      <a:pt x="1394571" y="1119188"/>
                    </a:moveTo>
                    <a:cubicBezTo>
                      <a:pt x="1415148" y="1119188"/>
                      <a:pt x="1431829" y="1135869"/>
                      <a:pt x="1431829" y="1156446"/>
                    </a:cubicBezTo>
                    <a:cubicBezTo>
                      <a:pt x="1431829" y="1177023"/>
                      <a:pt x="1415148" y="1193704"/>
                      <a:pt x="1394571" y="1193704"/>
                    </a:cubicBezTo>
                    <a:cubicBezTo>
                      <a:pt x="1373994" y="1193704"/>
                      <a:pt x="1357313" y="1177023"/>
                      <a:pt x="1357313" y="1156446"/>
                    </a:cubicBezTo>
                    <a:cubicBezTo>
                      <a:pt x="1357313" y="1135869"/>
                      <a:pt x="1373994" y="1119188"/>
                      <a:pt x="1394571" y="1119188"/>
                    </a:cubicBezTo>
                    <a:close/>
                    <a:moveTo>
                      <a:pt x="680196" y="1109663"/>
                    </a:moveTo>
                    <a:cubicBezTo>
                      <a:pt x="700773" y="1109663"/>
                      <a:pt x="717454" y="1126344"/>
                      <a:pt x="717454" y="1146921"/>
                    </a:cubicBezTo>
                    <a:cubicBezTo>
                      <a:pt x="717454" y="1167498"/>
                      <a:pt x="700773" y="1184179"/>
                      <a:pt x="680196" y="1184179"/>
                    </a:cubicBezTo>
                    <a:cubicBezTo>
                      <a:pt x="659619" y="1184179"/>
                      <a:pt x="642938" y="1167498"/>
                      <a:pt x="642938" y="1146921"/>
                    </a:cubicBezTo>
                    <a:cubicBezTo>
                      <a:pt x="642938" y="1126344"/>
                      <a:pt x="659619" y="1109663"/>
                      <a:pt x="680196" y="1109663"/>
                    </a:cubicBezTo>
                    <a:close/>
                    <a:moveTo>
                      <a:pt x="265858" y="1100137"/>
                    </a:moveTo>
                    <a:cubicBezTo>
                      <a:pt x="286435" y="1100137"/>
                      <a:pt x="303116" y="1116818"/>
                      <a:pt x="303116" y="1137395"/>
                    </a:cubicBezTo>
                    <a:cubicBezTo>
                      <a:pt x="303116" y="1157972"/>
                      <a:pt x="286435" y="1174653"/>
                      <a:pt x="265858" y="1174653"/>
                    </a:cubicBezTo>
                    <a:cubicBezTo>
                      <a:pt x="245281" y="1174653"/>
                      <a:pt x="228600" y="1157972"/>
                      <a:pt x="228600" y="1137395"/>
                    </a:cubicBezTo>
                    <a:cubicBezTo>
                      <a:pt x="228600" y="1116818"/>
                      <a:pt x="245281" y="1100137"/>
                      <a:pt x="265858" y="1100137"/>
                    </a:cubicBezTo>
                    <a:close/>
                    <a:moveTo>
                      <a:pt x="1846182" y="1076325"/>
                    </a:moveTo>
                    <a:cubicBezTo>
                      <a:pt x="1866759" y="1076325"/>
                      <a:pt x="1883440" y="1093006"/>
                      <a:pt x="1883440" y="1113583"/>
                    </a:cubicBezTo>
                    <a:cubicBezTo>
                      <a:pt x="1883440" y="1134160"/>
                      <a:pt x="1866759" y="1150841"/>
                      <a:pt x="1846182" y="1150841"/>
                    </a:cubicBezTo>
                    <a:cubicBezTo>
                      <a:pt x="1825605" y="1150841"/>
                      <a:pt x="1808924" y="1134160"/>
                      <a:pt x="1808924" y="1113583"/>
                    </a:cubicBezTo>
                    <a:cubicBezTo>
                      <a:pt x="1808924" y="1093006"/>
                      <a:pt x="1825605" y="1076325"/>
                      <a:pt x="1846182" y="1076325"/>
                    </a:cubicBezTo>
                    <a:close/>
                    <a:moveTo>
                      <a:pt x="1604120" y="1019176"/>
                    </a:moveTo>
                    <a:cubicBezTo>
                      <a:pt x="1624697" y="1019176"/>
                      <a:pt x="1641378" y="1035857"/>
                      <a:pt x="1641378" y="1056434"/>
                    </a:cubicBezTo>
                    <a:cubicBezTo>
                      <a:pt x="1641378" y="1077011"/>
                      <a:pt x="1624697" y="1093692"/>
                      <a:pt x="1604120" y="1093692"/>
                    </a:cubicBezTo>
                    <a:cubicBezTo>
                      <a:pt x="1583543" y="1093692"/>
                      <a:pt x="1566862" y="1077011"/>
                      <a:pt x="1566862" y="1056434"/>
                    </a:cubicBezTo>
                    <a:cubicBezTo>
                      <a:pt x="1566862" y="1035857"/>
                      <a:pt x="1583543" y="1019176"/>
                      <a:pt x="1604120" y="1019176"/>
                    </a:cubicBezTo>
                    <a:close/>
                    <a:moveTo>
                      <a:pt x="470646" y="962026"/>
                    </a:moveTo>
                    <a:cubicBezTo>
                      <a:pt x="491223" y="962026"/>
                      <a:pt x="507904" y="978707"/>
                      <a:pt x="507904" y="999284"/>
                    </a:cubicBezTo>
                    <a:cubicBezTo>
                      <a:pt x="507904" y="1019861"/>
                      <a:pt x="491223" y="1036542"/>
                      <a:pt x="470646" y="1036542"/>
                    </a:cubicBezTo>
                    <a:cubicBezTo>
                      <a:pt x="450069" y="1036542"/>
                      <a:pt x="433388" y="1019861"/>
                      <a:pt x="433388" y="999284"/>
                    </a:cubicBezTo>
                    <a:cubicBezTo>
                      <a:pt x="433388" y="978707"/>
                      <a:pt x="450069" y="962026"/>
                      <a:pt x="470646" y="962026"/>
                    </a:cubicBezTo>
                    <a:close/>
                    <a:moveTo>
                      <a:pt x="873353" y="943629"/>
                    </a:moveTo>
                    <a:cubicBezTo>
                      <a:pt x="893930" y="943629"/>
                      <a:pt x="910611" y="960310"/>
                      <a:pt x="910611" y="980887"/>
                    </a:cubicBezTo>
                    <a:cubicBezTo>
                      <a:pt x="910611" y="1001464"/>
                      <a:pt x="893930" y="1018145"/>
                      <a:pt x="873353" y="1018145"/>
                    </a:cubicBezTo>
                    <a:cubicBezTo>
                      <a:pt x="852776" y="1018145"/>
                      <a:pt x="836095" y="1001464"/>
                      <a:pt x="836095" y="980887"/>
                    </a:cubicBezTo>
                    <a:cubicBezTo>
                      <a:pt x="836095" y="960310"/>
                      <a:pt x="852776" y="943629"/>
                      <a:pt x="873353" y="943629"/>
                    </a:cubicBezTo>
                    <a:close/>
                    <a:moveTo>
                      <a:pt x="1129273" y="912715"/>
                    </a:moveTo>
                    <a:cubicBezTo>
                      <a:pt x="1149850" y="912715"/>
                      <a:pt x="1166531" y="929396"/>
                      <a:pt x="1166531" y="949973"/>
                    </a:cubicBezTo>
                    <a:cubicBezTo>
                      <a:pt x="1166531" y="970550"/>
                      <a:pt x="1149850" y="987231"/>
                      <a:pt x="1129273" y="987231"/>
                    </a:cubicBezTo>
                    <a:cubicBezTo>
                      <a:pt x="1108696" y="987231"/>
                      <a:pt x="1092015" y="970550"/>
                      <a:pt x="1092015" y="949973"/>
                    </a:cubicBezTo>
                    <a:cubicBezTo>
                      <a:pt x="1092015" y="929396"/>
                      <a:pt x="1108696" y="912715"/>
                      <a:pt x="1129273" y="912715"/>
                    </a:cubicBezTo>
                    <a:close/>
                    <a:moveTo>
                      <a:pt x="1394570" y="871539"/>
                    </a:moveTo>
                    <a:cubicBezTo>
                      <a:pt x="1415147" y="871539"/>
                      <a:pt x="1431828" y="888220"/>
                      <a:pt x="1431828" y="908797"/>
                    </a:cubicBezTo>
                    <a:cubicBezTo>
                      <a:pt x="1431828" y="929374"/>
                      <a:pt x="1415147" y="946055"/>
                      <a:pt x="1394570" y="946055"/>
                    </a:cubicBezTo>
                    <a:cubicBezTo>
                      <a:pt x="1373993" y="946055"/>
                      <a:pt x="1357312" y="929374"/>
                      <a:pt x="1357312" y="908797"/>
                    </a:cubicBezTo>
                    <a:cubicBezTo>
                      <a:pt x="1357312" y="888220"/>
                      <a:pt x="1373993" y="871539"/>
                      <a:pt x="1394570" y="871539"/>
                    </a:cubicBezTo>
                    <a:close/>
                    <a:moveTo>
                      <a:pt x="1696605" y="857060"/>
                    </a:moveTo>
                    <a:cubicBezTo>
                      <a:pt x="1717182" y="857060"/>
                      <a:pt x="1733863" y="873741"/>
                      <a:pt x="1733863" y="894318"/>
                    </a:cubicBezTo>
                    <a:cubicBezTo>
                      <a:pt x="1733863" y="914895"/>
                      <a:pt x="1717182" y="931576"/>
                      <a:pt x="1696605" y="931576"/>
                    </a:cubicBezTo>
                    <a:cubicBezTo>
                      <a:pt x="1676028" y="931576"/>
                      <a:pt x="1659347" y="914895"/>
                      <a:pt x="1659347" y="894318"/>
                    </a:cubicBezTo>
                    <a:cubicBezTo>
                      <a:pt x="1659347" y="873741"/>
                      <a:pt x="1676028" y="857060"/>
                      <a:pt x="1696605" y="857060"/>
                    </a:cubicBezTo>
                    <a:close/>
                    <a:moveTo>
                      <a:pt x="656383" y="828675"/>
                    </a:moveTo>
                    <a:cubicBezTo>
                      <a:pt x="676960" y="828675"/>
                      <a:pt x="693641" y="845356"/>
                      <a:pt x="693641" y="865933"/>
                    </a:cubicBezTo>
                    <a:cubicBezTo>
                      <a:pt x="693641" y="886510"/>
                      <a:pt x="676960" y="903191"/>
                      <a:pt x="656383" y="903191"/>
                    </a:cubicBezTo>
                    <a:cubicBezTo>
                      <a:pt x="635806" y="903191"/>
                      <a:pt x="619125" y="886510"/>
                      <a:pt x="619125" y="865933"/>
                    </a:cubicBezTo>
                    <a:cubicBezTo>
                      <a:pt x="619125" y="845356"/>
                      <a:pt x="635806" y="828675"/>
                      <a:pt x="656383" y="828675"/>
                    </a:cubicBezTo>
                    <a:close/>
                    <a:moveTo>
                      <a:pt x="246808" y="823913"/>
                    </a:moveTo>
                    <a:cubicBezTo>
                      <a:pt x="267385" y="823913"/>
                      <a:pt x="284066" y="840594"/>
                      <a:pt x="284066" y="861171"/>
                    </a:cubicBezTo>
                    <a:cubicBezTo>
                      <a:pt x="284066" y="881748"/>
                      <a:pt x="267385" y="898429"/>
                      <a:pt x="246808" y="898429"/>
                    </a:cubicBezTo>
                    <a:cubicBezTo>
                      <a:pt x="226231" y="898429"/>
                      <a:pt x="209550" y="881748"/>
                      <a:pt x="209550" y="861171"/>
                    </a:cubicBezTo>
                    <a:cubicBezTo>
                      <a:pt x="209550" y="840594"/>
                      <a:pt x="226231" y="823913"/>
                      <a:pt x="246808" y="823913"/>
                    </a:cubicBezTo>
                    <a:close/>
                    <a:moveTo>
                      <a:pt x="1219761" y="726977"/>
                    </a:moveTo>
                    <a:cubicBezTo>
                      <a:pt x="1240338" y="726977"/>
                      <a:pt x="1257019" y="743658"/>
                      <a:pt x="1257019" y="764235"/>
                    </a:cubicBezTo>
                    <a:cubicBezTo>
                      <a:pt x="1257019" y="784812"/>
                      <a:pt x="1240338" y="801493"/>
                      <a:pt x="1219761" y="801493"/>
                    </a:cubicBezTo>
                    <a:cubicBezTo>
                      <a:pt x="1199184" y="801493"/>
                      <a:pt x="1182503" y="784812"/>
                      <a:pt x="1182503" y="764235"/>
                    </a:cubicBezTo>
                    <a:cubicBezTo>
                      <a:pt x="1182503" y="743658"/>
                      <a:pt x="1199184" y="726977"/>
                      <a:pt x="1219761" y="726977"/>
                    </a:cubicBezTo>
                    <a:close/>
                    <a:moveTo>
                      <a:pt x="1899395" y="714377"/>
                    </a:moveTo>
                    <a:cubicBezTo>
                      <a:pt x="1919972" y="714377"/>
                      <a:pt x="1936653" y="731058"/>
                      <a:pt x="1936653" y="751635"/>
                    </a:cubicBezTo>
                    <a:cubicBezTo>
                      <a:pt x="1936653" y="772212"/>
                      <a:pt x="1919972" y="788893"/>
                      <a:pt x="1899395" y="788893"/>
                    </a:cubicBezTo>
                    <a:cubicBezTo>
                      <a:pt x="1878818" y="788893"/>
                      <a:pt x="1862137" y="772212"/>
                      <a:pt x="1862137" y="751635"/>
                    </a:cubicBezTo>
                    <a:cubicBezTo>
                      <a:pt x="1862137" y="731058"/>
                      <a:pt x="1878818" y="714377"/>
                      <a:pt x="1899395" y="714377"/>
                    </a:cubicBezTo>
                    <a:close/>
                    <a:moveTo>
                      <a:pt x="1523158" y="695326"/>
                    </a:moveTo>
                    <a:cubicBezTo>
                      <a:pt x="1543735" y="695326"/>
                      <a:pt x="1560416" y="712007"/>
                      <a:pt x="1560416" y="732584"/>
                    </a:cubicBezTo>
                    <a:cubicBezTo>
                      <a:pt x="1560416" y="753161"/>
                      <a:pt x="1543735" y="769842"/>
                      <a:pt x="1523158" y="769842"/>
                    </a:cubicBezTo>
                    <a:cubicBezTo>
                      <a:pt x="1502581" y="769842"/>
                      <a:pt x="1485900" y="753161"/>
                      <a:pt x="1485900" y="732584"/>
                    </a:cubicBezTo>
                    <a:cubicBezTo>
                      <a:pt x="1485900" y="712007"/>
                      <a:pt x="1502581" y="695326"/>
                      <a:pt x="1523158" y="695326"/>
                    </a:cubicBezTo>
                    <a:close/>
                    <a:moveTo>
                      <a:pt x="446833" y="681038"/>
                    </a:moveTo>
                    <a:cubicBezTo>
                      <a:pt x="467410" y="681038"/>
                      <a:pt x="484091" y="697719"/>
                      <a:pt x="484091" y="718296"/>
                    </a:cubicBezTo>
                    <a:cubicBezTo>
                      <a:pt x="484091" y="738873"/>
                      <a:pt x="467410" y="755554"/>
                      <a:pt x="446833" y="755554"/>
                    </a:cubicBezTo>
                    <a:cubicBezTo>
                      <a:pt x="426256" y="755554"/>
                      <a:pt x="409575" y="738873"/>
                      <a:pt x="409575" y="718296"/>
                    </a:cubicBezTo>
                    <a:cubicBezTo>
                      <a:pt x="409575" y="697719"/>
                      <a:pt x="426256" y="681038"/>
                      <a:pt x="446833" y="681038"/>
                    </a:cubicBezTo>
                    <a:close/>
                    <a:moveTo>
                      <a:pt x="970708" y="676276"/>
                    </a:moveTo>
                    <a:cubicBezTo>
                      <a:pt x="991285" y="676276"/>
                      <a:pt x="1007966" y="692957"/>
                      <a:pt x="1007966" y="713534"/>
                    </a:cubicBezTo>
                    <a:cubicBezTo>
                      <a:pt x="1007966" y="734111"/>
                      <a:pt x="991285" y="750792"/>
                      <a:pt x="970708" y="750792"/>
                    </a:cubicBezTo>
                    <a:cubicBezTo>
                      <a:pt x="950131" y="750792"/>
                      <a:pt x="933450" y="734111"/>
                      <a:pt x="933450" y="713534"/>
                    </a:cubicBezTo>
                    <a:cubicBezTo>
                      <a:pt x="933450" y="692957"/>
                      <a:pt x="950131" y="676276"/>
                      <a:pt x="970708" y="676276"/>
                    </a:cubicBezTo>
                    <a:close/>
                    <a:moveTo>
                      <a:pt x="37258" y="676276"/>
                    </a:moveTo>
                    <a:cubicBezTo>
                      <a:pt x="57835" y="676276"/>
                      <a:pt x="74516" y="692957"/>
                      <a:pt x="74516" y="713534"/>
                    </a:cubicBezTo>
                    <a:cubicBezTo>
                      <a:pt x="74516" y="734111"/>
                      <a:pt x="57835" y="750792"/>
                      <a:pt x="37258" y="750792"/>
                    </a:cubicBezTo>
                    <a:cubicBezTo>
                      <a:pt x="16681" y="750792"/>
                      <a:pt x="0" y="734111"/>
                      <a:pt x="0" y="713534"/>
                    </a:cubicBezTo>
                    <a:cubicBezTo>
                      <a:pt x="0" y="692957"/>
                      <a:pt x="16681" y="676276"/>
                      <a:pt x="37258" y="676276"/>
                    </a:cubicBezTo>
                    <a:close/>
                    <a:moveTo>
                      <a:pt x="656383" y="652462"/>
                    </a:moveTo>
                    <a:cubicBezTo>
                      <a:pt x="676960" y="652462"/>
                      <a:pt x="693641" y="669143"/>
                      <a:pt x="693641" y="689720"/>
                    </a:cubicBezTo>
                    <a:cubicBezTo>
                      <a:pt x="693641" y="710297"/>
                      <a:pt x="676960" y="726978"/>
                      <a:pt x="656383" y="726978"/>
                    </a:cubicBezTo>
                    <a:cubicBezTo>
                      <a:pt x="635806" y="726978"/>
                      <a:pt x="619125" y="710297"/>
                      <a:pt x="619125" y="689720"/>
                    </a:cubicBezTo>
                    <a:cubicBezTo>
                      <a:pt x="619125" y="669143"/>
                      <a:pt x="635806" y="652462"/>
                      <a:pt x="656383" y="652462"/>
                    </a:cubicBezTo>
                    <a:close/>
                    <a:moveTo>
                      <a:pt x="1313608" y="547689"/>
                    </a:moveTo>
                    <a:cubicBezTo>
                      <a:pt x="1334185" y="547689"/>
                      <a:pt x="1350866" y="564370"/>
                      <a:pt x="1350866" y="584947"/>
                    </a:cubicBezTo>
                    <a:cubicBezTo>
                      <a:pt x="1350866" y="605524"/>
                      <a:pt x="1334185" y="622205"/>
                      <a:pt x="1313608" y="622205"/>
                    </a:cubicBezTo>
                    <a:cubicBezTo>
                      <a:pt x="1293031" y="622205"/>
                      <a:pt x="1276350" y="605524"/>
                      <a:pt x="1276350" y="584947"/>
                    </a:cubicBezTo>
                    <a:cubicBezTo>
                      <a:pt x="1276350" y="564370"/>
                      <a:pt x="1293031" y="547689"/>
                      <a:pt x="1313608" y="547689"/>
                    </a:cubicBezTo>
                    <a:close/>
                    <a:moveTo>
                      <a:pt x="1728991" y="503139"/>
                    </a:moveTo>
                    <a:cubicBezTo>
                      <a:pt x="1749568" y="503139"/>
                      <a:pt x="1766249" y="519820"/>
                      <a:pt x="1766249" y="540397"/>
                    </a:cubicBezTo>
                    <a:cubicBezTo>
                      <a:pt x="1766249" y="560974"/>
                      <a:pt x="1749568" y="577655"/>
                      <a:pt x="1728991" y="577655"/>
                    </a:cubicBezTo>
                    <a:cubicBezTo>
                      <a:pt x="1708414" y="577655"/>
                      <a:pt x="1691733" y="560974"/>
                      <a:pt x="1691733" y="540397"/>
                    </a:cubicBezTo>
                    <a:cubicBezTo>
                      <a:pt x="1691733" y="519820"/>
                      <a:pt x="1708414" y="503139"/>
                      <a:pt x="1728991" y="503139"/>
                    </a:cubicBezTo>
                    <a:close/>
                    <a:moveTo>
                      <a:pt x="723058" y="476250"/>
                    </a:moveTo>
                    <a:cubicBezTo>
                      <a:pt x="743635" y="476250"/>
                      <a:pt x="760316" y="492931"/>
                      <a:pt x="760316" y="513508"/>
                    </a:cubicBezTo>
                    <a:cubicBezTo>
                      <a:pt x="760316" y="534085"/>
                      <a:pt x="743635" y="550766"/>
                      <a:pt x="723058" y="550766"/>
                    </a:cubicBezTo>
                    <a:cubicBezTo>
                      <a:pt x="702481" y="550766"/>
                      <a:pt x="685800" y="534085"/>
                      <a:pt x="685800" y="513508"/>
                    </a:cubicBezTo>
                    <a:cubicBezTo>
                      <a:pt x="685800" y="492931"/>
                      <a:pt x="702481" y="476250"/>
                      <a:pt x="723058" y="476250"/>
                    </a:cubicBezTo>
                    <a:close/>
                    <a:moveTo>
                      <a:pt x="251570" y="461962"/>
                    </a:moveTo>
                    <a:cubicBezTo>
                      <a:pt x="272147" y="461962"/>
                      <a:pt x="288828" y="478643"/>
                      <a:pt x="288828" y="499220"/>
                    </a:cubicBezTo>
                    <a:cubicBezTo>
                      <a:pt x="288828" y="519797"/>
                      <a:pt x="272147" y="536478"/>
                      <a:pt x="251570" y="536478"/>
                    </a:cubicBezTo>
                    <a:cubicBezTo>
                      <a:pt x="230993" y="536478"/>
                      <a:pt x="214312" y="519797"/>
                      <a:pt x="214312" y="499220"/>
                    </a:cubicBezTo>
                    <a:cubicBezTo>
                      <a:pt x="214312" y="478643"/>
                      <a:pt x="230993" y="461962"/>
                      <a:pt x="251570" y="461962"/>
                    </a:cubicBezTo>
                    <a:close/>
                    <a:moveTo>
                      <a:pt x="1522332" y="404813"/>
                    </a:moveTo>
                    <a:cubicBezTo>
                      <a:pt x="1542909" y="404813"/>
                      <a:pt x="1559590" y="421494"/>
                      <a:pt x="1559590" y="442071"/>
                    </a:cubicBezTo>
                    <a:cubicBezTo>
                      <a:pt x="1559590" y="462648"/>
                      <a:pt x="1542909" y="479329"/>
                      <a:pt x="1522332" y="479329"/>
                    </a:cubicBezTo>
                    <a:cubicBezTo>
                      <a:pt x="1501755" y="479329"/>
                      <a:pt x="1485074" y="462648"/>
                      <a:pt x="1485074" y="442071"/>
                    </a:cubicBezTo>
                    <a:cubicBezTo>
                      <a:pt x="1485074" y="421494"/>
                      <a:pt x="1501755" y="404813"/>
                      <a:pt x="1522332" y="404813"/>
                    </a:cubicBezTo>
                    <a:close/>
                    <a:moveTo>
                      <a:pt x="1080245" y="395288"/>
                    </a:moveTo>
                    <a:cubicBezTo>
                      <a:pt x="1100822" y="395288"/>
                      <a:pt x="1117503" y="411969"/>
                      <a:pt x="1117503" y="432546"/>
                    </a:cubicBezTo>
                    <a:cubicBezTo>
                      <a:pt x="1117503" y="453123"/>
                      <a:pt x="1100822" y="469804"/>
                      <a:pt x="1080245" y="469804"/>
                    </a:cubicBezTo>
                    <a:cubicBezTo>
                      <a:pt x="1059668" y="469804"/>
                      <a:pt x="1042987" y="453123"/>
                      <a:pt x="1042987" y="432546"/>
                    </a:cubicBezTo>
                    <a:cubicBezTo>
                      <a:pt x="1042987" y="411969"/>
                      <a:pt x="1059668" y="395288"/>
                      <a:pt x="1080245" y="395288"/>
                    </a:cubicBezTo>
                    <a:close/>
                    <a:moveTo>
                      <a:pt x="513508" y="328613"/>
                    </a:moveTo>
                    <a:cubicBezTo>
                      <a:pt x="534085" y="328613"/>
                      <a:pt x="550766" y="345294"/>
                      <a:pt x="550766" y="365871"/>
                    </a:cubicBezTo>
                    <a:cubicBezTo>
                      <a:pt x="550766" y="386448"/>
                      <a:pt x="534085" y="403129"/>
                      <a:pt x="513508" y="403129"/>
                    </a:cubicBezTo>
                    <a:cubicBezTo>
                      <a:pt x="492931" y="403129"/>
                      <a:pt x="476250" y="386448"/>
                      <a:pt x="476250" y="365871"/>
                    </a:cubicBezTo>
                    <a:cubicBezTo>
                      <a:pt x="476250" y="345294"/>
                      <a:pt x="492931" y="328613"/>
                      <a:pt x="513508" y="328613"/>
                    </a:cubicBezTo>
                    <a:close/>
                    <a:moveTo>
                      <a:pt x="870695" y="247651"/>
                    </a:moveTo>
                    <a:cubicBezTo>
                      <a:pt x="891272" y="247651"/>
                      <a:pt x="907953" y="264332"/>
                      <a:pt x="907953" y="284909"/>
                    </a:cubicBezTo>
                    <a:cubicBezTo>
                      <a:pt x="907953" y="305486"/>
                      <a:pt x="891272" y="322167"/>
                      <a:pt x="870695" y="322167"/>
                    </a:cubicBezTo>
                    <a:cubicBezTo>
                      <a:pt x="850118" y="322167"/>
                      <a:pt x="833437" y="305486"/>
                      <a:pt x="833437" y="284909"/>
                    </a:cubicBezTo>
                    <a:cubicBezTo>
                      <a:pt x="833437" y="264332"/>
                      <a:pt x="850118" y="247651"/>
                      <a:pt x="870695" y="247651"/>
                    </a:cubicBezTo>
                    <a:close/>
                    <a:moveTo>
                      <a:pt x="1251695" y="185739"/>
                    </a:moveTo>
                    <a:cubicBezTo>
                      <a:pt x="1272272" y="185739"/>
                      <a:pt x="1288953" y="202420"/>
                      <a:pt x="1288953" y="222997"/>
                    </a:cubicBezTo>
                    <a:cubicBezTo>
                      <a:pt x="1288953" y="243574"/>
                      <a:pt x="1272272" y="260255"/>
                      <a:pt x="1251695" y="260255"/>
                    </a:cubicBezTo>
                    <a:cubicBezTo>
                      <a:pt x="1231118" y="260255"/>
                      <a:pt x="1214437" y="243574"/>
                      <a:pt x="1214437" y="222997"/>
                    </a:cubicBezTo>
                    <a:cubicBezTo>
                      <a:pt x="1214437" y="202420"/>
                      <a:pt x="1231118" y="185739"/>
                      <a:pt x="1251695" y="185739"/>
                    </a:cubicBezTo>
                    <a:close/>
                    <a:moveTo>
                      <a:pt x="284908" y="180975"/>
                    </a:moveTo>
                    <a:cubicBezTo>
                      <a:pt x="305485" y="180975"/>
                      <a:pt x="322166" y="197656"/>
                      <a:pt x="322166" y="218233"/>
                    </a:cubicBezTo>
                    <a:cubicBezTo>
                      <a:pt x="322166" y="238810"/>
                      <a:pt x="305485" y="255491"/>
                      <a:pt x="284908" y="255491"/>
                    </a:cubicBezTo>
                    <a:cubicBezTo>
                      <a:pt x="264331" y="255491"/>
                      <a:pt x="247650" y="238810"/>
                      <a:pt x="247650" y="218233"/>
                    </a:cubicBezTo>
                    <a:cubicBezTo>
                      <a:pt x="247650" y="197656"/>
                      <a:pt x="264331" y="180975"/>
                      <a:pt x="284908" y="180975"/>
                    </a:cubicBezTo>
                    <a:close/>
                    <a:moveTo>
                      <a:pt x="1546144" y="119063"/>
                    </a:moveTo>
                    <a:cubicBezTo>
                      <a:pt x="1566721" y="119063"/>
                      <a:pt x="1583402" y="135744"/>
                      <a:pt x="1583402" y="156321"/>
                    </a:cubicBezTo>
                    <a:cubicBezTo>
                      <a:pt x="1583402" y="176898"/>
                      <a:pt x="1566721" y="193579"/>
                      <a:pt x="1546144" y="193579"/>
                    </a:cubicBezTo>
                    <a:cubicBezTo>
                      <a:pt x="1525567" y="193579"/>
                      <a:pt x="1508886" y="176898"/>
                      <a:pt x="1508886" y="156321"/>
                    </a:cubicBezTo>
                    <a:cubicBezTo>
                      <a:pt x="1508886" y="135744"/>
                      <a:pt x="1525567" y="119063"/>
                      <a:pt x="1546144" y="119063"/>
                    </a:cubicBezTo>
                    <a:close/>
                    <a:moveTo>
                      <a:pt x="651621" y="85725"/>
                    </a:moveTo>
                    <a:cubicBezTo>
                      <a:pt x="672198" y="85725"/>
                      <a:pt x="688879" y="102406"/>
                      <a:pt x="688879" y="122983"/>
                    </a:cubicBezTo>
                    <a:cubicBezTo>
                      <a:pt x="688879" y="143560"/>
                      <a:pt x="672198" y="160241"/>
                      <a:pt x="651621" y="160241"/>
                    </a:cubicBezTo>
                    <a:cubicBezTo>
                      <a:pt x="631044" y="160241"/>
                      <a:pt x="614363" y="143560"/>
                      <a:pt x="614363" y="122983"/>
                    </a:cubicBezTo>
                    <a:cubicBezTo>
                      <a:pt x="614363" y="102406"/>
                      <a:pt x="631044" y="85725"/>
                      <a:pt x="651621" y="85725"/>
                    </a:cubicBezTo>
                    <a:close/>
                    <a:moveTo>
                      <a:pt x="1013571" y="0"/>
                    </a:moveTo>
                    <a:cubicBezTo>
                      <a:pt x="1034148" y="0"/>
                      <a:pt x="1050829" y="16681"/>
                      <a:pt x="1050829" y="37258"/>
                    </a:cubicBezTo>
                    <a:cubicBezTo>
                      <a:pt x="1050829" y="57835"/>
                      <a:pt x="1034148" y="74516"/>
                      <a:pt x="1013571" y="74516"/>
                    </a:cubicBezTo>
                    <a:cubicBezTo>
                      <a:pt x="992994" y="74516"/>
                      <a:pt x="976313" y="57835"/>
                      <a:pt x="976313" y="37258"/>
                    </a:cubicBezTo>
                    <a:cubicBezTo>
                      <a:pt x="976313" y="16681"/>
                      <a:pt x="992994" y="0"/>
                      <a:pt x="1013571" y="0"/>
                    </a:cubicBezTo>
                    <a:close/>
                  </a:path>
                </a:pathLst>
              </a:custGeom>
              <a:solidFill>
                <a:sysClr val="window" lastClr="FFFFFF">
                  <a:alpha val="3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67" name="フリーフォーム: 図形 566">
                <a:extLst>
                  <a:ext uri="{FF2B5EF4-FFF2-40B4-BE49-F238E27FC236}">
                    <a16:creationId xmlns:a16="http://schemas.microsoft.com/office/drawing/2014/main" id="{CBA16B10-8E2F-475C-BFBF-5B2B18A8ED4E}"/>
                  </a:ext>
                </a:extLst>
              </p:cNvPr>
              <p:cNvSpPr/>
              <p:nvPr/>
            </p:nvSpPr>
            <p:spPr>
              <a:xfrm>
                <a:off x="4719165" y="4477567"/>
                <a:ext cx="235377" cy="350145"/>
              </a:xfrm>
              <a:custGeom>
                <a:avLst/>
                <a:gdLst>
                  <a:gd name="connsiteX0" fmla="*/ 108924 w 194483"/>
                  <a:gd name="connsiteY0" fmla="*/ 89753 h 252745"/>
                  <a:gd name="connsiteX1" fmla="*/ 170659 w 194483"/>
                  <a:gd name="connsiteY1" fmla="*/ 152304 h 252745"/>
                  <a:gd name="connsiteX2" fmla="*/ 184374 w 194483"/>
                  <a:gd name="connsiteY2" fmla="*/ 250657 h 252745"/>
                  <a:gd name="connsiteX3" fmla="*/ 106570 w 194483"/>
                  <a:gd name="connsiteY3" fmla="*/ 188949 h 252745"/>
                  <a:gd name="connsiteX4" fmla="*/ 92855 w 194483"/>
                  <a:gd name="connsiteY4" fmla="*/ 90596 h 252745"/>
                  <a:gd name="connsiteX5" fmla="*/ 108924 w 194483"/>
                  <a:gd name="connsiteY5" fmla="*/ 89753 h 252745"/>
                  <a:gd name="connsiteX6" fmla="*/ 36913 w 194483"/>
                  <a:gd name="connsiteY6" fmla="*/ 0 h 252745"/>
                  <a:gd name="connsiteX7" fmla="*/ 73826 w 194483"/>
                  <a:gd name="connsiteY7" fmla="*/ 36913 h 252745"/>
                  <a:gd name="connsiteX8" fmla="*/ 36913 w 194483"/>
                  <a:gd name="connsiteY8" fmla="*/ 73826 h 252745"/>
                  <a:gd name="connsiteX9" fmla="*/ 0 w 194483"/>
                  <a:gd name="connsiteY9" fmla="*/ 36913 h 252745"/>
                  <a:gd name="connsiteX10" fmla="*/ 36913 w 194483"/>
                  <a:gd name="connsiteY10" fmla="*/ 0 h 2527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94483" h="252745">
                    <a:moveTo>
                      <a:pt x="108924" y="89753"/>
                    </a:moveTo>
                    <a:cubicBezTo>
                      <a:pt x="127372" y="95326"/>
                      <a:pt x="151705" y="119154"/>
                      <a:pt x="170659" y="152304"/>
                    </a:cubicBezTo>
                    <a:cubicBezTo>
                      <a:pt x="195932" y="196504"/>
                      <a:pt x="202071" y="240538"/>
                      <a:pt x="184374" y="250657"/>
                    </a:cubicBezTo>
                    <a:cubicBezTo>
                      <a:pt x="166677" y="260776"/>
                      <a:pt x="131842" y="233149"/>
                      <a:pt x="106570" y="188949"/>
                    </a:cubicBezTo>
                    <a:cubicBezTo>
                      <a:pt x="81297" y="144749"/>
                      <a:pt x="75157" y="100715"/>
                      <a:pt x="92855" y="90596"/>
                    </a:cubicBezTo>
                    <a:cubicBezTo>
                      <a:pt x="97279" y="88066"/>
                      <a:pt x="102775" y="87895"/>
                      <a:pt x="108924" y="89753"/>
                    </a:cubicBezTo>
                    <a:close/>
                    <a:moveTo>
                      <a:pt x="36913" y="0"/>
                    </a:moveTo>
                    <a:cubicBezTo>
                      <a:pt x="57299" y="0"/>
                      <a:pt x="73826" y="16527"/>
                      <a:pt x="73826" y="36913"/>
                    </a:cubicBezTo>
                    <a:cubicBezTo>
                      <a:pt x="73826" y="57299"/>
                      <a:pt x="57299" y="73826"/>
                      <a:pt x="36913" y="73826"/>
                    </a:cubicBezTo>
                    <a:cubicBezTo>
                      <a:pt x="16527" y="73826"/>
                      <a:pt x="0" y="57299"/>
                      <a:pt x="0" y="36913"/>
                    </a:cubicBezTo>
                    <a:cubicBezTo>
                      <a:pt x="0" y="16527"/>
                      <a:pt x="16527" y="0"/>
                      <a:pt x="36913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68" name="月 567">
                <a:extLst>
                  <a:ext uri="{FF2B5EF4-FFF2-40B4-BE49-F238E27FC236}">
                    <a16:creationId xmlns:a16="http://schemas.microsoft.com/office/drawing/2014/main" id="{DE4F0AAE-95C1-4B87-8C1D-C2A6CE63CC4C}"/>
                  </a:ext>
                </a:extLst>
              </p:cNvPr>
              <p:cNvSpPr/>
              <p:nvPr/>
            </p:nvSpPr>
            <p:spPr>
              <a:xfrm rot="16200000">
                <a:off x="4260330" y="4169272"/>
                <a:ext cx="94679" cy="309586"/>
              </a:xfrm>
              <a:prstGeom prst="moon">
                <a:avLst>
                  <a:gd name="adj" fmla="val 85327"/>
                </a:avLst>
              </a:prstGeom>
              <a:solidFill>
                <a:srgbClr val="FFC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569" name="グループ化 568">
                <a:extLst>
                  <a:ext uri="{FF2B5EF4-FFF2-40B4-BE49-F238E27FC236}">
                    <a16:creationId xmlns:a16="http://schemas.microsoft.com/office/drawing/2014/main" id="{B556C381-DCB0-4F10-9462-15FCD2050D7A}"/>
                  </a:ext>
                </a:extLst>
              </p:cNvPr>
              <p:cNvGrpSpPr/>
              <p:nvPr/>
            </p:nvGrpSpPr>
            <p:grpSpPr>
              <a:xfrm>
                <a:off x="4202531" y="4222881"/>
                <a:ext cx="224965" cy="104615"/>
                <a:chOff x="4185856" y="3937347"/>
                <a:chExt cx="258319" cy="149141"/>
              </a:xfrm>
            </p:grpSpPr>
            <p:sp>
              <p:nvSpPr>
                <p:cNvPr id="572" name="星: 8 pt 571">
                  <a:extLst>
                    <a:ext uri="{FF2B5EF4-FFF2-40B4-BE49-F238E27FC236}">
                      <a16:creationId xmlns:a16="http://schemas.microsoft.com/office/drawing/2014/main" id="{4D3E9A06-523A-4ED0-B83D-8DA9A0BD4DEF}"/>
                    </a:ext>
                  </a:extLst>
                </p:cNvPr>
                <p:cNvSpPr/>
                <p:nvPr/>
              </p:nvSpPr>
              <p:spPr>
                <a:xfrm>
                  <a:off x="4185856" y="3937347"/>
                  <a:ext cx="258319" cy="149141"/>
                </a:xfrm>
                <a:prstGeom prst="star8">
                  <a:avLst>
                    <a:gd name="adj" fmla="val 39722"/>
                  </a:avLst>
                </a:prstGeom>
                <a:solidFill>
                  <a:srgbClr val="70AD47">
                    <a:lumMod val="75000"/>
                  </a:srgb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573" name="楕円 572">
                  <a:extLst>
                    <a:ext uri="{FF2B5EF4-FFF2-40B4-BE49-F238E27FC236}">
                      <a16:creationId xmlns:a16="http://schemas.microsoft.com/office/drawing/2014/main" id="{6CEF135E-AE30-4214-AF9A-275E6CE747C3}"/>
                    </a:ext>
                  </a:extLst>
                </p:cNvPr>
                <p:cNvSpPr/>
                <p:nvPr/>
              </p:nvSpPr>
              <p:spPr>
                <a:xfrm>
                  <a:off x="4239402" y="3942174"/>
                  <a:ext cx="147141" cy="89826"/>
                </a:xfrm>
                <a:prstGeom prst="ellipse">
                  <a:avLst/>
                </a:prstGeom>
                <a:solidFill>
                  <a:srgbClr val="70AD47">
                    <a:lumMod val="75000"/>
                  </a:srgb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  <p:sp>
            <p:nvSpPr>
              <p:cNvPr id="570" name="月 569">
                <a:extLst>
                  <a:ext uri="{FF2B5EF4-FFF2-40B4-BE49-F238E27FC236}">
                    <a16:creationId xmlns:a16="http://schemas.microsoft.com/office/drawing/2014/main" id="{69E51E0C-AEB6-400A-A9D9-342E9C66734B}"/>
                  </a:ext>
                </a:extLst>
              </p:cNvPr>
              <p:cNvSpPr/>
              <p:nvPr/>
            </p:nvSpPr>
            <p:spPr>
              <a:xfrm rot="4500000">
                <a:off x="4067483" y="4237108"/>
                <a:ext cx="28098" cy="140194"/>
              </a:xfrm>
              <a:prstGeom prst="moon">
                <a:avLst>
                  <a:gd name="adj" fmla="val 70236"/>
                </a:avLst>
              </a:prstGeom>
              <a:solidFill>
                <a:srgbClr val="FFC000">
                  <a:alpha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71" name="月 570">
                <a:extLst>
                  <a:ext uri="{FF2B5EF4-FFF2-40B4-BE49-F238E27FC236}">
                    <a16:creationId xmlns:a16="http://schemas.microsoft.com/office/drawing/2014/main" id="{A191F313-9507-45F3-87F6-92055E0A5CDC}"/>
                  </a:ext>
                </a:extLst>
              </p:cNvPr>
              <p:cNvSpPr/>
              <p:nvPr/>
            </p:nvSpPr>
            <p:spPr>
              <a:xfrm rot="5791001">
                <a:off x="4507893" y="4230077"/>
                <a:ext cx="28098" cy="140194"/>
              </a:xfrm>
              <a:prstGeom prst="moon">
                <a:avLst>
                  <a:gd name="adj" fmla="val 70236"/>
                </a:avLst>
              </a:prstGeom>
              <a:solidFill>
                <a:srgbClr val="FFC000">
                  <a:alpha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555" name="グループ化 554">
              <a:extLst>
                <a:ext uri="{FF2B5EF4-FFF2-40B4-BE49-F238E27FC236}">
                  <a16:creationId xmlns:a16="http://schemas.microsoft.com/office/drawing/2014/main" id="{10094332-5880-41B4-809C-7067302645C0}"/>
                </a:ext>
              </a:extLst>
            </p:cNvPr>
            <p:cNvGrpSpPr/>
            <p:nvPr/>
          </p:nvGrpSpPr>
          <p:grpSpPr>
            <a:xfrm>
              <a:off x="4021827" y="4301753"/>
              <a:ext cx="1146874" cy="1125313"/>
              <a:chOff x="3557840" y="4177783"/>
              <a:chExt cx="1504698" cy="1478631"/>
            </a:xfrm>
          </p:grpSpPr>
          <p:sp>
            <p:nvSpPr>
              <p:cNvPr id="556" name="フリーフォーム: 図形 555">
                <a:extLst>
                  <a:ext uri="{FF2B5EF4-FFF2-40B4-BE49-F238E27FC236}">
                    <a16:creationId xmlns:a16="http://schemas.microsoft.com/office/drawing/2014/main" id="{742BFA75-45BD-4D06-97D0-2426D41E3DDC}"/>
                  </a:ext>
                </a:extLst>
              </p:cNvPr>
              <p:cNvSpPr/>
              <p:nvPr/>
            </p:nvSpPr>
            <p:spPr bwMode="auto">
              <a:xfrm>
                <a:off x="3557840" y="4177783"/>
                <a:ext cx="1504698" cy="1478631"/>
              </a:xfrm>
              <a:custGeom>
                <a:avLst/>
                <a:gdLst>
                  <a:gd name="connsiteX0" fmla="*/ 725602 w 1446188"/>
                  <a:gd name="connsiteY0" fmla="*/ 0 h 1478631"/>
                  <a:gd name="connsiteX1" fmla="*/ 858963 w 1446188"/>
                  <a:gd name="connsiteY1" fmla="*/ 37925 h 1478631"/>
                  <a:gd name="connsiteX2" fmla="*/ 875802 w 1446188"/>
                  <a:gd name="connsiteY2" fmla="*/ 53989 h 1478631"/>
                  <a:gd name="connsiteX3" fmla="*/ 877939 w 1446188"/>
                  <a:gd name="connsiteY3" fmla="*/ 54388 h 1478631"/>
                  <a:gd name="connsiteX4" fmla="*/ 1446188 w 1446188"/>
                  <a:gd name="connsiteY4" fmla="*/ 807550 h 1478631"/>
                  <a:gd name="connsiteX5" fmla="*/ 723094 w 1446188"/>
                  <a:gd name="connsiteY5" fmla="*/ 1478631 h 1478631"/>
                  <a:gd name="connsiteX6" fmla="*/ 0 w 1446188"/>
                  <a:gd name="connsiteY6" fmla="*/ 807550 h 1478631"/>
                  <a:gd name="connsiteX7" fmla="*/ 516714 w 1446188"/>
                  <a:gd name="connsiteY7" fmla="*/ 75856 h 1478631"/>
                  <a:gd name="connsiteX8" fmla="*/ 564250 w 1446188"/>
                  <a:gd name="connsiteY8" fmla="*/ 61229 h 1478631"/>
                  <a:gd name="connsiteX9" fmla="*/ 589733 w 1446188"/>
                  <a:gd name="connsiteY9" fmla="*/ 37925 h 1478631"/>
                  <a:gd name="connsiteX10" fmla="*/ 725602 w 1446188"/>
                  <a:gd name="connsiteY10" fmla="*/ 0 h 14786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446188" h="1478631">
                    <a:moveTo>
                      <a:pt x="725602" y="0"/>
                    </a:moveTo>
                    <a:cubicBezTo>
                      <a:pt x="778172" y="0"/>
                      <a:pt x="825139" y="15399"/>
                      <a:pt x="858963" y="37925"/>
                    </a:cubicBezTo>
                    <a:lnTo>
                      <a:pt x="875802" y="53989"/>
                    </a:lnTo>
                    <a:lnTo>
                      <a:pt x="877939" y="54388"/>
                    </a:lnTo>
                    <a:cubicBezTo>
                      <a:pt x="1205617" y="136107"/>
                      <a:pt x="1446188" y="483251"/>
                      <a:pt x="1446188" y="807550"/>
                    </a:cubicBezTo>
                    <a:cubicBezTo>
                      <a:pt x="1446188" y="1178178"/>
                      <a:pt x="1122448" y="1478631"/>
                      <a:pt x="723094" y="1478631"/>
                    </a:cubicBezTo>
                    <a:cubicBezTo>
                      <a:pt x="323740" y="1478631"/>
                      <a:pt x="0" y="1178178"/>
                      <a:pt x="0" y="807550"/>
                    </a:cubicBezTo>
                    <a:cubicBezTo>
                      <a:pt x="0" y="506415"/>
                      <a:pt x="220007" y="185582"/>
                      <a:pt x="516714" y="75856"/>
                    </a:cubicBezTo>
                    <a:lnTo>
                      <a:pt x="564250" y="61229"/>
                    </a:lnTo>
                    <a:lnTo>
                      <a:pt x="589733" y="37925"/>
                    </a:lnTo>
                    <a:cubicBezTo>
                      <a:pt x="624811" y="15399"/>
                      <a:pt x="673032" y="0"/>
                      <a:pt x="725602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F00"/>
                  </a:gs>
                  <a:gs pos="50000">
                    <a:srgbClr val="FFFF00"/>
                  </a:gs>
                  <a:gs pos="100000">
                    <a:srgbClr val="FFC0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557" name="フリーフォーム: 図形 556">
                <a:extLst>
                  <a:ext uri="{FF2B5EF4-FFF2-40B4-BE49-F238E27FC236}">
                    <a16:creationId xmlns:a16="http://schemas.microsoft.com/office/drawing/2014/main" id="{65BB97DD-67B4-48AF-862A-DBC54A367A8F}"/>
                  </a:ext>
                </a:extLst>
              </p:cNvPr>
              <p:cNvSpPr/>
              <p:nvPr/>
            </p:nvSpPr>
            <p:spPr>
              <a:xfrm>
                <a:off x="3733542" y="4457700"/>
                <a:ext cx="1135696" cy="1101629"/>
              </a:xfrm>
              <a:custGeom>
                <a:avLst/>
                <a:gdLst>
                  <a:gd name="connsiteX0" fmla="*/ 1198482 w 1936653"/>
                  <a:gd name="connsiteY0" fmla="*/ 1624013 h 1698529"/>
                  <a:gd name="connsiteX1" fmla="*/ 1235740 w 1936653"/>
                  <a:gd name="connsiteY1" fmla="*/ 1661271 h 1698529"/>
                  <a:gd name="connsiteX2" fmla="*/ 1198482 w 1936653"/>
                  <a:gd name="connsiteY2" fmla="*/ 1698529 h 1698529"/>
                  <a:gd name="connsiteX3" fmla="*/ 1161224 w 1936653"/>
                  <a:gd name="connsiteY3" fmla="*/ 1661271 h 1698529"/>
                  <a:gd name="connsiteX4" fmla="*/ 1198482 w 1936653"/>
                  <a:gd name="connsiteY4" fmla="*/ 1624013 h 1698529"/>
                  <a:gd name="connsiteX5" fmla="*/ 888920 w 1936653"/>
                  <a:gd name="connsiteY5" fmla="*/ 1585913 h 1698529"/>
                  <a:gd name="connsiteX6" fmla="*/ 926178 w 1936653"/>
                  <a:gd name="connsiteY6" fmla="*/ 1623171 h 1698529"/>
                  <a:gd name="connsiteX7" fmla="*/ 888920 w 1936653"/>
                  <a:gd name="connsiteY7" fmla="*/ 1660429 h 1698529"/>
                  <a:gd name="connsiteX8" fmla="*/ 851662 w 1936653"/>
                  <a:gd name="connsiteY8" fmla="*/ 1623171 h 1698529"/>
                  <a:gd name="connsiteX9" fmla="*/ 888920 w 1936653"/>
                  <a:gd name="connsiteY9" fmla="*/ 1585913 h 1698529"/>
                  <a:gd name="connsiteX10" fmla="*/ 1560432 w 1936653"/>
                  <a:gd name="connsiteY10" fmla="*/ 1543050 h 1698529"/>
                  <a:gd name="connsiteX11" fmla="*/ 1597690 w 1936653"/>
                  <a:gd name="connsiteY11" fmla="*/ 1580308 h 1698529"/>
                  <a:gd name="connsiteX12" fmla="*/ 1560432 w 1936653"/>
                  <a:gd name="connsiteY12" fmla="*/ 1617566 h 1698529"/>
                  <a:gd name="connsiteX13" fmla="*/ 1523174 w 1936653"/>
                  <a:gd name="connsiteY13" fmla="*/ 1580308 h 1698529"/>
                  <a:gd name="connsiteX14" fmla="*/ 1560432 w 1936653"/>
                  <a:gd name="connsiteY14" fmla="*/ 1543050 h 1698529"/>
                  <a:gd name="connsiteX15" fmla="*/ 436482 w 1936653"/>
                  <a:gd name="connsiteY15" fmla="*/ 1519238 h 1698529"/>
                  <a:gd name="connsiteX16" fmla="*/ 473740 w 1936653"/>
                  <a:gd name="connsiteY16" fmla="*/ 1556496 h 1698529"/>
                  <a:gd name="connsiteX17" fmla="*/ 436482 w 1936653"/>
                  <a:gd name="connsiteY17" fmla="*/ 1593754 h 1698529"/>
                  <a:gd name="connsiteX18" fmla="*/ 399224 w 1936653"/>
                  <a:gd name="connsiteY18" fmla="*/ 1556496 h 1698529"/>
                  <a:gd name="connsiteX19" fmla="*/ 436482 w 1936653"/>
                  <a:gd name="connsiteY19" fmla="*/ 1519238 h 1698529"/>
                  <a:gd name="connsiteX20" fmla="*/ 665908 w 1936653"/>
                  <a:gd name="connsiteY20" fmla="*/ 1471614 h 1698529"/>
                  <a:gd name="connsiteX21" fmla="*/ 703166 w 1936653"/>
                  <a:gd name="connsiteY21" fmla="*/ 1508872 h 1698529"/>
                  <a:gd name="connsiteX22" fmla="*/ 665908 w 1936653"/>
                  <a:gd name="connsiteY22" fmla="*/ 1546130 h 1698529"/>
                  <a:gd name="connsiteX23" fmla="*/ 628650 w 1936653"/>
                  <a:gd name="connsiteY23" fmla="*/ 1508872 h 1698529"/>
                  <a:gd name="connsiteX24" fmla="*/ 665908 w 1936653"/>
                  <a:gd name="connsiteY24" fmla="*/ 1471614 h 1698529"/>
                  <a:gd name="connsiteX25" fmla="*/ 1104058 w 1936653"/>
                  <a:gd name="connsiteY25" fmla="*/ 1428751 h 1698529"/>
                  <a:gd name="connsiteX26" fmla="*/ 1141316 w 1936653"/>
                  <a:gd name="connsiteY26" fmla="*/ 1466009 h 1698529"/>
                  <a:gd name="connsiteX27" fmla="*/ 1104058 w 1936653"/>
                  <a:gd name="connsiteY27" fmla="*/ 1503267 h 1698529"/>
                  <a:gd name="connsiteX28" fmla="*/ 1066800 w 1936653"/>
                  <a:gd name="connsiteY28" fmla="*/ 1466009 h 1698529"/>
                  <a:gd name="connsiteX29" fmla="*/ 1104058 w 1936653"/>
                  <a:gd name="connsiteY29" fmla="*/ 1428751 h 1698529"/>
                  <a:gd name="connsiteX30" fmla="*/ 1351708 w 1936653"/>
                  <a:gd name="connsiteY30" fmla="*/ 1414464 h 1698529"/>
                  <a:gd name="connsiteX31" fmla="*/ 1388966 w 1936653"/>
                  <a:gd name="connsiteY31" fmla="*/ 1451722 h 1698529"/>
                  <a:gd name="connsiteX32" fmla="*/ 1351708 w 1936653"/>
                  <a:gd name="connsiteY32" fmla="*/ 1488980 h 1698529"/>
                  <a:gd name="connsiteX33" fmla="*/ 1314450 w 1936653"/>
                  <a:gd name="connsiteY33" fmla="*/ 1451722 h 1698529"/>
                  <a:gd name="connsiteX34" fmla="*/ 1351708 w 1936653"/>
                  <a:gd name="connsiteY34" fmla="*/ 1414464 h 1698529"/>
                  <a:gd name="connsiteX35" fmla="*/ 203120 w 1936653"/>
                  <a:gd name="connsiteY35" fmla="*/ 1328738 h 1698529"/>
                  <a:gd name="connsiteX36" fmla="*/ 240378 w 1936653"/>
                  <a:gd name="connsiteY36" fmla="*/ 1365996 h 1698529"/>
                  <a:gd name="connsiteX37" fmla="*/ 203120 w 1936653"/>
                  <a:gd name="connsiteY37" fmla="*/ 1403254 h 1698529"/>
                  <a:gd name="connsiteX38" fmla="*/ 165862 w 1936653"/>
                  <a:gd name="connsiteY38" fmla="*/ 1365996 h 1698529"/>
                  <a:gd name="connsiteX39" fmla="*/ 203120 w 1936653"/>
                  <a:gd name="connsiteY39" fmla="*/ 1328738 h 1698529"/>
                  <a:gd name="connsiteX40" fmla="*/ 1608883 w 1936653"/>
                  <a:gd name="connsiteY40" fmla="*/ 1290639 h 1698529"/>
                  <a:gd name="connsiteX41" fmla="*/ 1646141 w 1936653"/>
                  <a:gd name="connsiteY41" fmla="*/ 1327897 h 1698529"/>
                  <a:gd name="connsiteX42" fmla="*/ 1608883 w 1936653"/>
                  <a:gd name="connsiteY42" fmla="*/ 1365155 h 1698529"/>
                  <a:gd name="connsiteX43" fmla="*/ 1571625 w 1936653"/>
                  <a:gd name="connsiteY43" fmla="*/ 1327897 h 1698529"/>
                  <a:gd name="connsiteX44" fmla="*/ 1608883 w 1936653"/>
                  <a:gd name="connsiteY44" fmla="*/ 1290639 h 1698529"/>
                  <a:gd name="connsiteX45" fmla="*/ 894508 w 1936653"/>
                  <a:gd name="connsiteY45" fmla="*/ 1281114 h 1698529"/>
                  <a:gd name="connsiteX46" fmla="*/ 931766 w 1936653"/>
                  <a:gd name="connsiteY46" fmla="*/ 1318372 h 1698529"/>
                  <a:gd name="connsiteX47" fmla="*/ 894508 w 1936653"/>
                  <a:gd name="connsiteY47" fmla="*/ 1355630 h 1698529"/>
                  <a:gd name="connsiteX48" fmla="*/ 857250 w 1936653"/>
                  <a:gd name="connsiteY48" fmla="*/ 1318372 h 1698529"/>
                  <a:gd name="connsiteX49" fmla="*/ 894508 w 1936653"/>
                  <a:gd name="connsiteY49" fmla="*/ 1281114 h 1698529"/>
                  <a:gd name="connsiteX50" fmla="*/ 484090 w 1936653"/>
                  <a:gd name="connsiteY50" fmla="*/ 1253381 h 1698529"/>
                  <a:gd name="connsiteX51" fmla="*/ 521348 w 1936653"/>
                  <a:gd name="connsiteY51" fmla="*/ 1290639 h 1698529"/>
                  <a:gd name="connsiteX52" fmla="*/ 484090 w 1936653"/>
                  <a:gd name="connsiteY52" fmla="*/ 1327897 h 1698529"/>
                  <a:gd name="connsiteX53" fmla="*/ 446832 w 1936653"/>
                  <a:gd name="connsiteY53" fmla="*/ 1290639 h 1698529"/>
                  <a:gd name="connsiteX54" fmla="*/ 484090 w 1936653"/>
                  <a:gd name="connsiteY54" fmla="*/ 1253381 h 1698529"/>
                  <a:gd name="connsiteX55" fmla="*/ 1156446 w 1936653"/>
                  <a:gd name="connsiteY55" fmla="*/ 1138238 h 1698529"/>
                  <a:gd name="connsiteX56" fmla="*/ 1193704 w 1936653"/>
                  <a:gd name="connsiteY56" fmla="*/ 1175496 h 1698529"/>
                  <a:gd name="connsiteX57" fmla="*/ 1156446 w 1936653"/>
                  <a:gd name="connsiteY57" fmla="*/ 1212754 h 1698529"/>
                  <a:gd name="connsiteX58" fmla="*/ 1119188 w 1936653"/>
                  <a:gd name="connsiteY58" fmla="*/ 1175496 h 1698529"/>
                  <a:gd name="connsiteX59" fmla="*/ 1156446 w 1936653"/>
                  <a:gd name="connsiteY59" fmla="*/ 1138238 h 1698529"/>
                  <a:gd name="connsiteX60" fmla="*/ 1394571 w 1936653"/>
                  <a:gd name="connsiteY60" fmla="*/ 1119188 h 1698529"/>
                  <a:gd name="connsiteX61" fmla="*/ 1431829 w 1936653"/>
                  <a:gd name="connsiteY61" fmla="*/ 1156446 h 1698529"/>
                  <a:gd name="connsiteX62" fmla="*/ 1394571 w 1936653"/>
                  <a:gd name="connsiteY62" fmla="*/ 1193704 h 1698529"/>
                  <a:gd name="connsiteX63" fmla="*/ 1357313 w 1936653"/>
                  <a:gd name="connsiteY63" fmla="*/ 1156446 h 1698529"/>
                  <a:gd name="connsiteX64" fmla="*/ 1394571 w 1936653"/>
                  <a:gd name="connsiteY64" fmla="*/ 1119188 h 1698529"/>
                  <a:gd name="connsiteX65" fmla="*/ 680196 w 1936653"/>
                  <a:gd name="connsiteY65" fmla="*/ 1109663 h 1698529"/>
                  <a:gd name="connsiteX66" fmla="*/ 717454 w 1936653"/>
                  <a:gd name="connsiteY66" fmla="*/ 1146921 h 1698529"/>
                  <a:gd name="connsiteX67" fmla="*/ 680196 w 1936653"/>
                  <a:gd name="connsiteY67" fmla="*/ 1184179 h 1698529"/>
                  <a:gd name="connsiteX68" fmla="*/ 642938 w 1936653"/>
                  <a:gd name="connsiteY68" fmla="*/ 1146921 h 1698529"/>
                  <a:gd name="connsiteX69" fmla="*/ 680196 w 1936653"/>
                  <a:gd name="connsiteY69" fmla="*/ 1109663 h 1698529"/>
                  <a:gd name="connsiteX70" fmla="*/ 265858 w 1936653"/>
                  <a:gd name="connsiteY70" fmla="*/ 1100137 h 1698529"/>
                  <a:gd name="connsiteX71" fmla="*/ 303116 w 1936653"/>
                  <a:gd name="connsiteY71" fmla="*/ 1137395 h 1698529"/>
                  <a:gd name="connsiteX72" fmla="*/ 265858 w 1936653"/>
                  <a:gd name="connsiteY72" fmla="*/ 1174653 h 1698529"/>
                  <a:gd name="connsiteX73" fmla="*/ 228600 w 1936653"/>
                  <a:gd name="connsiteY73" fmla="*/ 1137395 h 1698529"/>
                  <a:gd name="connsiteX74" fmla="*/ 265858 w 1936653"/>
                  <a:gd name="connsiteY74" fmla="*/ 1100137 h 1698529"/>
                  <a:gd name="connsiteX75" fmla="*/ 1846182 w 1936653"/>
                  <a:gd name="connsiteY75" fmla="*/ 1076325 h 1698529"/>
                  <a:gd name="connsiteX76" fmla="*/ 1883440 w 1936653"/>
                  <a:gd name="connsiteY76" fmla="*/ 1113583 h 1698529"/>
                  <a:gd name="connsiteX77" fmla="*/ 1846182 w 1936653"/>
                  <a:gd name="connsiteY77" fmla="*/ 1150841 h 1698529"/>
                  <a:gd name="connsiteX78" fmla="*/ 1808924 w 1936653"/>
                  <a:gd name="connsiteY78" fmla="*/ 1113583 h 1698529"/>
                  <a:gd name="connsiteX79" fmla="*/ 1846182 w 1936653"/>
                  <a:gd name="connsiteY79" fmla="*/ 1076325 h 1698529"/>
                  <a:gd name="connsiteX80" fmla="*/ 1604120 w 1936653"/>
                  <a:gd name="connsiteY80" fmla="*/ 1019176 h 1698529"/>
                  <a:gd name="connsiteX81" fmla="*/ 1641378 w 1936653"/>
                  <a:gd name="connsiteY81" fmla="*/ 1056434 h 1698529"/>
                  <a:gd name="connsiteX82" fmla="*/ 1604120 w 1936653"/>
                  <a:gd name="connsiteY82" fmla="*/ 1093692 h 1698529"/>
                  <a:gd name="connsiteX83" fmla="*/ 1566862 w 1936653"/>
                  <a:gd name="connsiteY83" fmla="*/ 1056434 h 1698529"/>
                  <a:gd name="connsiteX84" fmla="*/ 1604120 w 1936653"/>
                  <a:gd name="connsiteY84" fmla="*/ 1019176 h 1698529"/>
                  <a:gd name="connsiteX85" fmla="*/ 470646 w 1936653"/>
                  <a:gd name="connsiteY85" fmla="*/ 962026 h 1698529"/>
                  <a:gd name="connsiteX86" fmla="*/ 507904 w 1936653"/>
                  <a:gd name="connsiteY86" fmla="*/ 999284 h 1698529"/>
                  <a:gd name="connsiteX87" fmla="*/ 470646 w 1936653"/>
                  <a:gd name="connsiteY87" fmla="*/ 1036542 h 1698529"/>
                  <a:gd name="connsiteX88" fmla="*/ 433388 w 1936653"/>
                  <a:gd name="connsiteY88" fmla="*/ 999284 h 1698529"/>
                  <a:gd name="connsiteX89" fmla="*/ 470646 w 1936653"/>
                  <a:gd name="connsiteY89" fmla="*/ 962026 h 1698529"/>
                  <a:gd name="connsiteX90" fmla="*/ 873353 w 1936653"/>
                  <a:gd name="connsiteY90" fmla="*/ 943629 h 1698529"/>
                  <a:gd name="connsiteX91" fmla="*/ 910611 w 1936653"/>
                  <a:gd name="connsiteY91" fmla="*/ 980887 h 1698529"/>
                  <a:gd name="connsiteX92" fmla="*/ 873353 w 1936653"/>
                  <a:gd name="connsiteY92" fmla="*/ 1018145 h 1698529"/>
                  <a:gd name="connsiteX93" fmla="*/ 836095 w 1936653"/>
                  <a:gd name="connsiteY93" fmla="*/ 980887 h 1698529"/>
                  <a:gd name="connsiteX94" fmla="*/ 873353 w 1936653"/>
                  <a:gd name="connsiteY94" fmla="*/ 943629 h 1698529"/>
                  <a:gd name="connsiteX95" fmla="*/ 1129273 w 1936653"/>
                  <a:gd name="connsiteY95" fmla="*/ 912715 h 1698529"/>
                  <a:gd name="connsiteX96" fmla="*/ 1166531 w 1936653"/>
                  <a:gd name="connsiteY96" fmla="*/ 949973 h 1698529"/>
                  <a:gd name="connsiteX97" fmla="*/ 1129273 w 1936653"/>
                  <a:gd name="connsiteY97" fmla="*/ 987231 h 1698529"/>
                  <a:gd name="connsiteX98" fmla="*/ 1092015 w 1936653"/>
                  <a:gd name="connsiteY98" fmla="*/ 949973 h 1698529"/>
                  <a:gd name="connsiteX99" fmla="*/ 1129273 w 1936653"/>
                  <a:gd name="connsiteY99" fmla="*/ 912715 h 1698529"/>
                  <a:gd name="connsiteX100" fmla="*/ 1394570 w 1936653"/>
                  <a:gd name="connsiteY100" fmla="*/ 871539 h 1698529"/>
                  <a:gd name="connsiteX101" fmla="*/ 1431828 w 1936653"/>
                  <a:gd name="connsiteY101" fmla="*/ 908797 h 1698529"/>
                  <a:gd name="connsiteX102" fmla="*/ 1394570 w 1936653"/>
                  <a:gd name="connsiteY102" fmla="*/ 946055 h 1698529"/>
                  <a:gd name="connsiteX103" fmla="*/ 1357312 w 1936653"/>
                  <a:gd name="connsiteY103" fmla="*/ 908797 h 1698529"/>
                  <a:gd name="connsiteX104" fmla="*/ 1394570 w 1936653"/>
                  <a:gd name="connsiteY104" fmla="*/ 871539 h 1698529"/>
                  <a:gd name="connsiteX105" fmla="*/ 1696605 w 1936653"/>
                  <a:gd name="connsiteY105" fmla="*/ 857060 h 1698529"/>
                  <a:gd name="connsiteX106" fmla="*/ 1733863 w 1936653"/>
                  <a:gd name="connsiteY106" fmla="*/ 894318 h 1698529"/>
                  <a:gd name="connsiteX107" fmla="*/ 1696605 w 1936653"/>
                  <a:gd name="connsiteY107" fmla="*/ 931576 h 1698529"/>
                  <a:gd name="connsiteX108" fmla="*/ 1659347 w 1936653"/>
                  <a:gd name="connsiteY108" fmla="*/ 894318 h 1698529"/>
                  <a:gd name="connsiteX109" fmla="*/ 1696605 w 1936653"/>
                  <a:gd name="connsiteY109" fmla="*/ 857060 h 1698529"/>
                  <a:gd name="connsiteX110" fmla="*/ 656383 w 1936653"/>
                  <a:gd name="connsiteY110" fmla="*/ 828675 h 1698529"/>
                  <a:gd name="connsiteX111" fmla="*/ 693641 w 1936653"/>
                  <a:gd name="connsiteY111" fmla="*/ 865933 h 1698529"/>
                  <a:gd name="connsiteX112" fmla="*/ 656383 w 1936653"/>
                  <a:gd name="connsiteY112" fmla="*/ 903191 h 1698529"/>
                  <a:gd name="connsiteX113" fmla="*/ 619125 w 1936653"/>
                  <a:gd name="connsiteY113" fmla="*/ 865933 h 1698529"/>
                  <a:gd name="connsiteX114" fmla="*/ 656383 w 1936653"/>
                  <a:gd name="connsiteY114" fmla="*/ 828675 h 1698529"/>
                  <a:gd name="connsiteX115" fmla="*/ 246808 w 1936653"/>
                  <a:gd name="connsiteY115" fmla="*/ 823913 h 1698529"/>
                  <a:gd name="connsiteX116" fmla="*/ 284066 w 1936653"/>
                  <a:gd name="connsiteY116" fmla="*/ 861171 h 1698529"/>
                  <a:gd name="connsiteX117" fmla="*/ 246808 w 1936653"/>
                  <a:gd name="connsiteY117" fmla="*/ 898429 h 1698529"/>
                  <a:gd name="connsiteX118" fmla="*/ 209550 w 1936653"/>
                  <a:gd name="connsiteY118" fmla="*/ 861171 h 1698529"/>
                  <a:gd name="connsiteX119" fmla="*/ 246808 w 1936653"/>
                  <a:gd name="connsiteY119" fmla="*/ 823913 h 1698529"/>
                  <a:gd name="connsiteX120" fmla="*/ 1219761 w 1936653"/>
                  <a:gd name="connsiteY120" fmla="*/ 726977 h 1698529"/>
                  <a:gd name="connsiteX121" fmla="*/ 1257019 w 1936653"/>
                  <a:gd name="connsiteY121" fmla="*/ 764235 h 1698529"/>
                  <a:gd name="connsiteX122" fmla="*/ 1219761 w 1936653"/>
                  <a:gd name="connsiteY122" fmla="*/ 801493 h 1698529"/>
                  <a:gd name="connsiteX123" fmla="*/ 1182503 w 1936653"/>
                  <a:gd name="connsiteY123" fmla="*/ 764235 h 1698529"/>
                  <a:gd name="connsiteX124" fmla="*/ 1219761 w 1936653"/>
                  <a:gd name="connsiteY124" fmla="*/ 726977 h 1698529"/>
                  <a:gd name="connsiteX125" fmla="*/ 1899395 w 1936653"/>
                  <a:gd name="connsiteY125" fmla="*/ 714377 h 1698529"/>
                  <a:gd name="connsiteX126" fmla="*/ 1936653 w 1936653"/>
                  <a:gd name="connsiteY126" fmla="*/ 751635 h 1698529"/>
                  <a:gd name="connsiteX127" fmla="*/ 1899395 w 1936653"/>
                  <a:gd name="connsiteY127" fmla="*/ 788893 h 1698529"/>
                  <a:gd name="connsiteX128" fmla="*/ 1862137 w 1936653"/>
                  <a:gd name="connsiteY128" fmla="*/ 751635 h 1698529"/>
                  <a:gd name="connsiteX129" fmla="*/ 1899395 w 1936653"/>
                  <a:gd name="connsiteY129" fmla="*/ 714377 h 1698529"/>
                  <a:gd name="connsiteX130" fmla="*/ 1523158 w 1936653"/>
                  <a:gd name="connsiteY130" fmla="*/ 695326 h 1698529"/>
                  <a:gd name="connsiteX131" fmla="*/ 1560416 w 1936653"/>
                  <a:gd name="connsiteY131" fmla="*/ 732584 h 1698529"/>
                  <a:gd name="connsiteX132" fmla="*/ 1523158 w 1936653"/>
                  <a:gd name="connsiteY132" fmla="*/ 769842 h 1698529"/>
                  <a:gd name="connsiteX133" fmla="*/ 1485900 w 1936653"/>
                  <a:gd name="connsiteY133" fmla="*/ 732584 h 1698529"/>
                  <a:gd name="connsiteX134" fmla="*/ 1523158 w 1936653"/>
                  <a:gd name="connsiteY134" fmla="*/ 695326 h 1698529"/>
                  <a:gd name="connsiteX135" fmla="*/ 446833 w 1936653"/>
                  <a:gd name="connsiteY135" fmla="*/ 681038 h 1698529"/>
                  <a:gd name="connsiteX136" fmla="*/ 484091 w 1936653"/>
                  <a:gd name="connsiteY136" fmla="*/ 718296 h 1698529"/>
                  <a:gd name="connsiteX137" fmla="*/ 446833 w 1936653"/>
                  <a:gd name="connsiteY137" fmla="*/ 755554 h 1698529"/>
                  <a:gd name="connsiteX138" fmla="*/ 409575 w 1936653"/>
                  <a:gd name="connsiteY138" fmla="*/ 718296 h 1698529"/>
                  <a:gd name="connsiteX139" fmla="*/ 446833 w 1936653"/>
                  <a:gd name="connsiteY139" fmla="*/ 681038 h 1698529"/>
                  <a:gd name="connsiteX140" fmla="*/ 970708 w 1936653"/>
                  <a:gd name="connsiteY140" fmla="*/ 676276 h 1698529"/>
                  <a:gd name="connsiteX141" fmla="*/ 1007966 w 1936653"/>
                  <a:gd name="connsiteY141" fmla="*/ 713534 h 1698529"/>
                  <a:gd name="connsiteX142" fmla="*/ 970708 w 1936653"/>
                  <a:gd name="connsiteY142" fmla="*/ 750792 h 1698529"/>
                  <a:gd name="connsiteX143" fmla="*/ 933450 w 1936653"/>
                  <a:gd name="connsiteY143" fmla="*/ 713534 h 1698529"/>
                  <a:gd name="connsiteX144" fmla="*/ 970708 w 1936653"/>
                  <a:gd name="connsiteY144" fmla="*/ 676276 h 1698529"/>
                  <a:gd name="connsiteX145" fmla="*/ 37258 w 1936653"/>
                  <a:gd name="connsiteY145" fmla="*/ 676276 h 1698529"/>
                  <a:gd name="connsiteX146" fmla="*/ 74516 w 1936653"/>
                  <a:gd name="connsiteY146" fmla="*/ 713534 h 1698529"/>
                  <a:gd name="connsiteX147" fmla="*/ 37258 w 1936653"/>
                  <a:gd name="connsiteY147" fmla="*/ 750792 h 1698529"/>
                  <a:gd name="connsiteX148" fmla="*/ 0 w 1936653"/>
                  <a:gd name="connsiteY148" fmla="*/ 713534 h 1698529"/>
                  <a:gd name="connsiteX149" fmla="*/ 37258 w 1936653"/>
                  <a:gd name="connsiteY149" fmla="*/ 676276 h 1698529"/>
                  <a:gd name="connsiteX150" fmla="*/ 656383 w 1936653"/>
                  <a:gd name="connsiteY150" fmla="*/ 652462 h 1698529"/>
                  <a:gd name="connsiteX151" fmla="*/ 693641 w 1936653"/>
                  <a:gd name="connsiteY151" fmla="*/ 689720 h 1698529"/>
                  <a:gd name="connsiteX152" fmla="*/ 656383 w 1936653"/>
                  <a:gd name="connsiteY152" fmla="*/ 726978 h 1698529"/>
                  <a:gd name="connsiteX153" fmla="*/ 619125 w 1936653"/>
                  <a:gd name="connsiteY153" fmla="*/ 689720 h 1698529"/>
                  <a:gd name="connsiteX154" fmla="*/ 656383 w 1936653"/>
                  <a:gd name="connsiteY154" fmla="*/ 652462 h 1698529"/>
                  <a:gd name="connsiteX155" fmla="*/ 1313608 w 1936653"/>
                  <a:gd name="connsiteY155" fmla="*/ 547689 h 1698529"/>
                  <a:gd name="connsiteX156" fmla="*/ 1350866 w 1936653"/>
                  <a:gd name="connsiteY156" fmla="*/ 584947 h 1698529"/>
                  <a:gd name="connsiteX157" fmla="*/ 1313608 w 1936653"/>
                  <a:gd name="connsiteY157" fmla="*/ 622205 h 1698529"/>
                  <a:gd name="connsiteX158" fmla="*/ 1276350 w 1936653"/>
                  <a:gd name="connsiteY158" fmla="*/ 584947 h 1698529"/>
                  <a:gd name="connsiteX159" fmla="*/ 1313608 w 1936653"/>
                  <a:gd name="connsiteY159" fmla="*/ 547689 h 1698529"/>
                  <a:gd name="connsiteX160" fmla="*/ 1728991 w 1936653"/>
                  <a:gd name="connsiteY160" fmla="*/ 503139 h 1698529"/>
                  <a:gd name="connsiteX161" fmla="*/ 1766249 w 1936653"/>
                  <a:gd name="connsiteY161" fmla="*/ 540397 h 1698529"/>
                  <a:gd name="connsiteX162" fmla="*/ 1728991 w 1936653"/>
                  <a:gd name="connsiteY162" fmla="*/ 577655 h 1698529"/>
                  <a:gd name="connsiteX163" fmla="*/ 1691733 w 1936653"/>
                  <a:gd name="connsiteY163" fmla="*/ 540397 h 1698529"/>
                  <a:gd name="connsiteX164" fmla="*/ 1728991 w 1936653"/>
                  <a:gd name="connsiteY164" fmla="*/ 503139 h 1698529"/>
                  <a:gd name="connsiteX165" fmla="*/ 723058 w 1936653"/>
                  <a:gd name="connsiteY165" fmla="*/ 476250 h 1698529"/>
                  <a:gd name="connsiteX166" fmla="*/ 760316 w 1936653"/>
                  <a:gd name="connsiteY166" fmla="*/ 513508 h 1698529"/>
                  <a:gd name="connsiteX167" fmla="*/ 723058 w 1936653"/>
                  <a:gd name="connsiteY167" fmla="*/ 550766 h 1698529"/>
                  <a:gd name="connsiteX168" fmla="*/ 685800 w 1936653"/>
                  <a:gd name="connsiteY168" fmla="*/ 513508 h 1698529"/>
                  <a:gd name="connsiteX169" fmla="*/ 723058 w 1936653"/>
                  <a:gd name="connsiteY169" fmla="*/ 476250 h 1698529"/>
                  <a:gd name="connsiteX170" fmla="*/ 251570 w 1936653"/>
                  <a:gd name="connsiteY170" fmla="*/ 461962 h 1698529"/>
                  <a:gd name="connsiteX171" fmla="*/ 288828 w 1936653"/>
                  <a:gd name="connsiteY171" fmla="*/ 499220 h 1698529"/>
                  <a:gd name="connsiteX172" fmla="*/ 251570 w 1936653"/>
                  <a:gd name="connsiteY172" fmla="*/ 536478 h 1698529"/>
                  <a:gd name="connsiteX173" fmla="*/ 214312 w 1936653"/>
                  <a:gd name="connsiteY173" fmla="*/ 499220 h 1698529"/>
                  <a:gd name="connsiteX174" fmla="*/ 251570 w 1936653"/>
                  <a:gd name="connsiteY174" fmla="*/ 461962 h 1698529"/>
                  <a:gd name="connsiteX175" fmla="*/ 1522332 w 1936653"/>
                  <a:gd name="connsiteY175" fmla="*/ 404813 h 1698529"/>
                  <a:gd name="connsiteX176" fmla="*/ 1559590 w 1936653"/>
                  <a:gd name="connsiteY176" fmla="*/ 442071 h 1698529"/>
                  <a:gd name="connsiteX177" fmla="*/ 1522332 w 1936653"/>
                  <a:gd name="connsiteY177" fmla="*/ 479329 h 1698529"/>
                  <a:gd name="connsiteX178" fmla="*/ 1485074 w 1936653"/>
                  <a:gd name="connsiteY178" fmla="*/ 442071 h 1698529"/>
                  <a:gd name="connsiteX179" fmla="*/ 1522332 w 1936653"/>
                  <a:gd name="connsiteY179" fmla="*/ 404813 h 1698529"/>
                  <a:gd name="connsiteX180" fmla="*/ 1080245 w 1936653"/>
                  <a:gd name="connsiteY180" fmla="*/ 395288 h 1698529"/>
                  <a:gd name="connsiteX181" fmla="*/ 1117503 w 1936653"/>
                  <a:gd name="connsiteY181" fmla="*/ 432546 h 1698529"/>
                  <a:gd name="connsiteX182" fmla="*/ 1080245 w 1936653"/>
                  <a:gd name="connsiteY182" fmla="*/ 469804 h 1698529"/>
                  <a:gd name="connsiteX183" fmla="*/ 1042987 w 1936653"/>
                  <a:gd name="connsiteY183" fmla="*/ 432546 h 1698529"/>
                  <a:gd name="connsiteX184" fmla="*/ 1080245 w 1936653"/>
                  <a:gd name="connsiteY184" fmla="*/ 395288 h 1698529"/>
                  <a:gd name="connsiteX185" fmla="*/ 513508 w 1936653"/>
                  <a:gd name="connsiteY185" fmla="*/ 328613 h 1698529"/>
                  <a:gd name="connsiteX186" fmla="*/ 550766 w 1936653"/>
                  <a:gd name="connsiteY186" fmla="*/ 365871 h 1698529"/>
                  <a:gd name="connsiteX187" fmla="*/ 513508 w 1936653"/>
                  <a:gd name="connsiteY187" fmla="*/ 403129 h 1698529"/>
                  <a:gd name="connsiteX188" fmla="*/ 476250 w 1936653"/>
                  <a:gd name="connsiteY188" fmla="*/ 365871 h 1698529"/>
                  <a:gd name="connsiteX189" fmla="*/ 513508 w 1936653"/>
                  <a:gd name="connsiteY189" fmla="*/ 328613 h 1698529"/>
                  <a:gd name="connsiteX190" fmla="*/ 870695 w 1936653"/>
                  <a:gd name="connsiteY190" fmla="*/ 247651 h 1698529"/>
                  <a:gd name="connsiteX191" fmla="*/ 907953 w 1936653"/>
                  <a:gd name="connsiteY191" fmla="*/ 284909 h 1698529"/>
                  <a:gd name="connsiteX192" fmla="*/ 870695 w 1936653"/>
                  <a:gd name="connsiteY192" fmla="*/ 322167 h 1698529"/>
                  <a:gd name="connsiteX193" fmla="*/ 833437 w 1936653"/>
                  <a:gd name="connsiteY193" fmla="*/ 284909 h 1698529"/>
                  <a:gd name="connsiteX194" fmla="*/ 870695 w 1936653"/>
                  <a:gd name="connsiteY194" fmla="*/ 247651 h 1698529"/>
                  <a:gd name="connsiteX195" fmla="*/ 1251695 w 1936653"/>
                  <a:gd name="connsiteY195" fmla="*/ 185739 h 1698529"/>
                  <a:gd name="connsiteX196" fmla="*/ 1288953 w 1936653"/>
                  <a:gd name="connsiteY196" fmla="*/ 222997 h 1698529"/>
                  <a:gd name="connsiteX197" fmla="*/ 1251695 w 1936653"/>
                  <a:gd name="connsiteY197" fmla="*/ 260255 h 1698529"/>
                  <a:gd name="connsiteX198" fmla="*/ 1214437 w 1936653"/>
                  <a:gd name="connsiteY198" fmla="*/ 222997 h 1698529"/>
                  <a:gd name="connsiteX199" fmla="*/ 1251695 w 1936653"/>
                  <a:gd name="connsiteY199" fmla="*/ 185739 h 1698529"/>
                  <a:gd name="connsiteX200" fmla="*/ 284908 w 1936653"/>
                  <a:gd name="connsiteY200" fmla="*/ 180975 h 1698529"/>
                  <a:gd name="connsiteX201" fmla="*/ 322166 w 1936653"/>
                  <a:gd name="connsiteY201" fmla="*/ 218233 h 1698529"/>
                  <a:gd name="connsiteX202" fmla="*/ 284908 w 1936653"/>
                  <a:gd name="connsiteY202" fmla="*/ 255491 h 1698529"/>
                  <a:gd name="connsiteX203" fmla="*/ 247650 w 1936653"/>
                  <a:gd name="connsiteY203" fmla="*/ 218233 h 1698529"/>
                  <a:gd name="connsiteX204" fmla="*/ 284908 w 1936653"/>
                  <a:gd name="connsiteY204" fmla="*/ 180975 h 1698529"/>
                  <a:gd name="connsiteX205" fmla="*/ 1546144 w 1936653"/>
                  <a:gd name="connsiteY205" fmla="*/ 119063 h 1698529"/>
                  <a:gd name="connsiteX206" fmla="*/ 1583402 w 1936653"/>
                  <a:gd name="connsiteY206" fmla="*/ 156321 h 1698529"/>
                  <a:gd name="connsiteX207" fmla="*/ 1546144 w 1936653"/>
                  <a:gd name="connsiteY207" fmla="*/ 193579 h 1698529"/>
                  <a:gd name="connsiteX208" fmla="*/ 1508886 w 1936653"/>
                  <a:gd name="connsiteY208" fmla="*/ 156321 h 1698529"/>
                  <a:gd name="connsiteX209" fmla="*/ 1546144 w 1936653"/>
                  <a:gd name="connsiteY209" fmla="*/ 119063 h 1698529"/>
                  <a:gd name="connsiteX210" fmla="*/ 651621 w 1936653"/>
                  <a:gd name="connsiteY210" fmla="*/ 85725 h 1698529"/>
                  <a:gd name="connsiteX211" fmla="*/ 688879 w 1936653"/>
                  <a:gd name="connsiteY211" fmla="*/ 122983 h 1698529"/>
                  <a:gd name="connsiteX212" fmla="*/ 651621 w 1936653"/>
                  <a:gd name="connsiteY212" fmla="*/ 160241 h 1698529"/>
                  <a:gd name="connsiteX213" fmla="*/ 614363 w 1936653"/>
                  <a:gd name="connsiteY213" fmla="*/ 122983 h 1698529"/>
                  <a:gd name="connsiteX214" fmla="*/ 651621 w 1936653"/>
                  <a:gd name="connsiteY214" fmla="*/ 85725 h 1698529"/>
                  <a:gd name="connsiteX215" fmla="*/ 1013571 w 1936653"/>
                  <a:gd name="connsiteY215" fmla="*/ 0 h 1698529"/>
                  <a:gd name="connsiteX216" fmla="*/ 1050829 w 1936653"/>
                  <a:gd name="connsiteY216" fmla="*/ 37258 h 1698529"/>
                  <a:gd name="connsiteX217" fmla="*/ 1013571 w 1936653"/>
                  <a:gd name="connsiteY217" fmla="*/ 74516 h 1698529"/>
                  <a:gd name="connsiteX218" fmla="*/ 976313 w 1936653"/>
                  <a:gd name="connsiteY218" fmla="*/ 37258 h 1698529"/>
                  <a:gd name="connsiteX219" fmla="*/ 1013571 w 1936653"/>
                  <a:gd name="connsiteY219" fmla="*/ 0 h 16985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</a:cxnLst>
                <a:rect l="l" t="t" r="r" b="b"/>
                <a:pathLst>
                  <a:path w="1936653" h="1698529">
                    <a:moveTo>
                      <a:pt x="1198482" y="1624013"/>
                    </a:moveTo>
                    <a:cubicBezTo>
                      <a:pt x="1219059" y="1624013"/>
                      <a:pt x="1235740" y="1640694"/>
                      <a:pt x="1235740" y="1661271"/>
                    </a:cubicBezTo>
                    <a:cubicBezTo>
                      <a:pt x="1235740" y="1681848"/>
                      <a:pt x="1219059" y="1698529"/>
                      <a:pt x="1198482" y="1698529"/>
                    </a:cubicBezTo>
                    <a:cubicBezTo>
                      <a:pt x="1177905" y="1698529"/>
                      <a:pt x="1161224" y="1681848"/>
                      <a:pt x="1161224" y="1661271"/>
                    </a:cubicBezTo>
                    <a:cubicBezTo>
                      <a:pt x="1161224" y="1640694"/>
                      <a:pt x="1177905" y="1624013"/>
                      <a:pt x="1198482" y="1624013"/>
                    </a:cubicBezTo>
                    <a:close/>
                    <a:moveTo>
                      <a:pt x="888920" y="1585913"/>
                    </a:moveTo>
                    <a:cubicBezTo>
                      <a:pt x="909497" y="1585913"/>
                      <a:pt x="926178" y="1602594"/>
                      <a:pt x="926178" y="1623171"/>
                    </a:cubicBezTo>
                    <a:cubicBezTo>
                      <a:pt x="926178" y="1643748"/>
                      <a:pt x="909497" y="1660429"/>
                      <a:pt x="888920" y="1660429"/>
                    </a:cubicBezTo>
                    <a:cubicBezTo>
                      <a:pt x="868343" y="1660429"/>
                      <a:pt x="851662" y="1643748"/>
                      <a:pt x="851662" y="1623171"/>
                    </a:cubicBezTo>
                    <a:cubicBezTo>
                      <a:pt x="851662" y="1602594"/>
                      <a:pt x="868343" y="1585913"/>
                      <a:pt x="888920" y="1585913"/>
                    </a:cubicBezTo>
                    <a:close/>
                    <a:moveTo>
                      <a:pt x="1560432" y="1543050"/>
                    </a:moveTo>
                    <a:cubicBezTo>
                      <a:pt x="1581009" y="1543050"/>
                      <a:pt x="1597690" y="1559731"/>
                      <a:pt x="1597690" y="1580308"/>
                    </a:cubicBezTo>
                    <a:cubicBezTo>
                      <a:pt x="1597690" y="1600885"/>
                      <a:pt x="1581009" y="1617566"/>
                      <a:pt x="1560432" y="1617566"/>
                    </a:cubicBezTo>
                    <a:cubicBezTo>
                      <a:pt x="1539855" y="1617566"/>
                      <a:pt x="1523174" y="1600885"/>
                      <a:pt x="1523174" y="1580308"/>
                    </a:cubicBezTo>
                    <a:cubicBezTo>
                      <a:pt x="1523174" y="1559731"/>
                      <a:pt x="1539855" y="1543050"/>
                      <a:pt x="1560432" y="1543050"/>
                    </a:cubicBezTo>
                    <a:close/>
                    <a:moveTo>
                      <a:pt x="436482" y="1519238"/>
                    </a:moveTo>
                    <a:cubicBezTo>
                      <a:pt x="457059" y="1519238"/>
                      <a:pt x="473740" y="1535919"/>
                      <a:pt x="473740" y="1556496"/>
                    </a:cubicBezTo>
                    <a:cubicBezTo>
                      <a:pt x="473740" y="1577073"/>
                      <a:pt x="457059" y="1593754"/>
                      <a:pt x="436482" y="1593754"/>
                    </a:cubicBezTo>
                    <a:cubicBezTo>
                      <a:pt x="415905" y="1593754"/>
                      <a:pt x="399224" y="1577073"/>
                      <a:pt x="399224" y="1556496"/>
                    </a:cubicBezTo>
                    <a:cubicBezTo>
                      <a:pt x="399224" y="1535919"/>
                      <a:pt x="415905" y="1519238"/>
                      <a:pt x="436482" y="1519238"/>
                    </a:cubicBezTo>
                    <a:close/>
                    <a:moveTo>
                      <a:pt x="665908" y="1471614"/>
                    </a:moveTo>
                    <a:cubicBezTo>
                      <a:pt x="686485" y="1471614"/>
                      <a:pt x="703166" y="1488295"/>
                      <a:pt x="703166" y="1508872"/>
                    </a:cubicBezTo>
                    <a:cubicBezTo>
                      <a:pt x="703166" y="1529449"/>
                      <a:pt x="686485" y="1546130"/>
                      <a:pt x="665908" y="1546130"/>
                    </a:cubicBezTo>
                    <a:cubicBezTo>
                      <a:pt x="645331" y="1546130"/>
                      <a:pt x="628650" y="1529449"/>
                      <a:pt x="628650" y="1508872"/>
                    </a:cubicBezTo>
                    <a:cubicBezTo>
                      <a:pt x="628650" y="1488295"/>
                      <a:pt x="645331" y="1471614"/>
                      <a:pt x="665908" y="1471614"/>
                    </a:cubicBezTo>
                    <a:close/>
                    <a:moveTo>
                      <a:pt x="1104058" y="1428751"/>
                    </a:moveTo>
                    <a:cubicBezTo>
                      <a:pt x="1124635" y="1428751"/>
                      <a:pt x="1141316" y="1445432"/>
                      <a:pt x="1141316" y="1466009"/>
                    </a:cubicBezTo>
                    <a:cubicBezTo>
                      <a:pt x="1141316" y="1486586"/>
                      <a:pt x="1124635" y="1503267"/>
                      <a:pt x="1104058" y="1503267"/>
                    </a:cubicBezTo>
                    <a:cubicBezTo>
                      <a:pt x="1083481" y="1503267"/>
                      <a:pt x="1066800" y="1486586"/>
                      <a:pt x="1066800" y="1466009"/>
                    </a:cubicBezTo>
                    <a:cubicBezTo>
                      <a:pt x="1066800" y="1445432"/>
                      <a:pt x="1083481" y="1428751"/>
                      <a:pt x="1104058" y="1428751"/>
                    </a:cubicBezTo>
                    <a:close/>
                    <a:moveTo>
                      <a:pt x="1351708" y="1414464"/>
                    </a:moveTo>
                    <a:cubicBezTo>
                      <a:pt x="1372285" y="1414464"/>
                      <a:pt x="1388966" y="1431145"/>
                      <a:pt x="1388966" y="1451722"/>
                    </a:cubicBezTo>
                    <a:cubicBezTo>
                      <a:pt x="1388966" y="1472299"/>
                      <a:pt x="1372285" y="1488980"/>
                      <a:pt x="1351708" y="1488980"/>
                    </a:cubicBezTo>
                    <a:cubicBezTo>
                      <a:pt x="1331131" y="1488980"/>
                      <a:pt x="1314450" y="1472299"/>
                      <a:pt x="1314450" y="1451722"/>
                    </a:cubicBezTo>
                    <a:cubicBezTo>
                      <a:pt x="1314450" y="1431145"/>
                      <a:pt x="1331131" y="1414464"/>
                      <a:pt x="1351708" y="1414464"/>
                    </a:cubicBezTo>
                    <a:close/>
                    <a:moveTo>
                      <a:pt x="203120" y="1328738"/>
                    </a:moveTo>
                    <a:cubicBezTo>
                      <a:pt x="223697" y="1328738"/>
                      <a:pt x="240378" y="1345419"/>
                      <a:pt x="240378" y="1365996"/>
                    </a:cubicBezTo>
                    <a:cubicBezTo>
                      <a:pt x="240378" y="1386573"/>
                      <a:pt x="223697" y="1403254"/>
                      <a:pt x="203120" y="1403254"/>
                    </a:cubicBezTo>
                    <a:cubicBezTo>
                      <a:pt x="182543" y="1403254"/>
                      <a:pt x="165862" y="1386573"/>
                      <a:pt x="165862" y="1365996"/>
                    </a:cubicBezTo>
                    <a:cubicBezTo>
                      <a:pt x="165862" y="1345419"/>
                      <a:pt x="182543" y="1328738"/>
                      <a:pt x="203120" y="1328738"/>
                    </a:cubicBezTo>
                    <a:close/>
                    <a:moveTo>
                      <a:pt x="1608883" y="1290639"/>
                    </a:moveTo>
                    <a:cubicBezTo>
                      <a:pt x="1629460" y="1290639"/>
                      <a:pt x="1646141" y="1307320"/>
                      <a:pt x="1646141" y="1327897"/>
                    </a:cubicBezTo>
                    <a:cubicBezTo>
                      <a:pt x="1646141" y="1348474"/>
                      <a:pt x="1629460" y="1365155"/>
                      <a:pt x="1608883" y="1365155"/>
                    </a:cubicBezTo>
                    <a:cubicBezTo>
                      <a:pt x="1588306" y="1365155"/>
                      <a:pt x="1571625" y="1348474"/>
                      <a:pt x="1571625" y="1327897"/>
                    </a:cubicBezTo>
                    <a:cubicBezTo>
                      <a:pt x="1571625" y="1307320"/>
                      <a:pt x="1588306" y="1290639"/>
                      <a:pt x="1608883" y="1290639"/>
                    </a:cubicBezTo>
                    <a:close/>
                    <a:moveTo>
                      <a:pt x="894508" y="1281114"/>
                    </a:moveTo>
                    <a:cubicBezTo>
                      <a:pt x="915085" y="1281114"/>
                      <a:pt x="931766" y="1297795"/>
                      <a:pt x="931766" y="1318372"/>
                    </a:cubicBezTo>
                    <a:cubicBezTo>
                      <a:pt x="931766" y="1338949"/>
                      <a:pt x="915085" y="1355630"/>
                      <a:pt x="894508" y="1355630"/>
                    </a:cubicBezTo>
                    <a:cubicBezTo>
                      <a:pt x="873931" y="1355630"/>
                      <a:pt x="857250" y="1338949"/>
                      <a:pt x="857250" y="1318372"/>
                    </a:cubicBezTo>
                    <a:cubicBezTo>
                      <a:pt x="857250" y="1297795"/>
                      <a:pt x="873931" y="1281114"/>
                      <a:pt x="894508" y="1281114"/>
                    </a:cubicBezTo>
                    <a:close/>
                    <a:moveTo>
                      <a:pt x="484090" y="1253381"/>
                    </a:moveTo>
                    <a:cubicBezTo>
                      <a:pt x="504667" y="1253381"/>
                      <a:pt x="521348" y="1270062"/>
                      <a:pt x="521348" y="1290639"/>
                    </a:cubicBezTo>
                    <a:cubicBezTo>
                      <a:pt x="521348" y="1311216"/>
                      <a:pt x="504667" y="1327897"/>
                      <a:pt x="484090" y="1327897"/>
                    </a:cubicBezTo>
                    <a:cubicBezTo>
                      <a:pt x="463513" y="1327897"/>
                      <a:pt x="446832" y="1311216"/>
                      <a:pt x="446832" y="1290639"/>
                    </a:cubicBezTo>
                    <a:cubicBezTo>
                      <a:pt x="446832" y="1270062"/>
                      <a:pt x="463513" y="1253381"/>
                      <a:pt x="484090" y="1253381"/>
                    </a:cubicBezTo>
                    <a:close/>
                    <a:moveTo>
                      <a:pt x="1156446" y="1138238"/>
                    </a:moveTo>
                    <a:cubicBezTo>
                      <a:pt x="1177023" y="1138238"/>
                      <a:pt x="1193704" y="1154919"/>
                      <a:pt x="1193704" y="1175496"/>
                    </a:cubicBezTo>
                    <a:cubicBezTo>
                      <a:pt x="1193704" y="1196073"/>
                      <a:pt x="1177023" y="1212754"/>
                      <a:pt x="1156446" y="1212754"/>
                    </a:cubicBezTo>
                    <a:cubicBezTo>
                      <a:pt x="1135869" y="1212754"/>
                      <a:pt x="1119188" y="1196073"/>
                      <a:pt x="1119188" y="1175496"/>
                    </a:cubicBezTo>
                    <a:cubicBezTo>
                      <a:pt x="1119188" y="1154919"/>
                      <a:pt x="1135869" y="1138238"/>
                      <a:pt x="1156446" y="1138238"/>
                    </a:cubicBezTo>
                    <a:close/>
                    <a:moveTo>
                      <a:pt x="1394571" y="1119188"/>
                    </a:moveTo>
                    <a:cubicBezTo>
                      <a:pt x="1415148" y="1119188"/>
                      <a:pt x="1431829" y="1135869"/>
                      <a:pt x="1431829" y="1156446"/>
                    </a:cubicBezTo>
                    <a:cubicBezTo>
                      <a:pt x="1431829" y="1177023"/>
                      <a:pt x="1415148" y="1193704"/>
                      <a:pt x="1394571" y="1193704"/>
                    </a:cubicBezTo>
                    <a:cubicBezTo>
                      <a:pt x="1373994" y="1193704"/>
                      <a:pt x="1357313" y="1177023"/>
                      <a:pt x="1357313" y="1156446"/>
                    </a:cubicBezTo>
                    <a:cubicBezTo>
                      <a:pt x="1357313" y="1135869"/>
                      <a:pt x="1373994" y="1119188"/>
                      <a:pt x="1394571" y="1119188"/>
                    </a:cubicBezTo>
                    <a:close/>
                    <a:moveTo>
                      <a:pt x="680196" y="1109663"/>
                    </a:moveTo>
                    <a:cubicBezTo>
                      <a:pt x="700773" y="1109663"/>
                      <a:pt x="717454" y="1126344"/>
                      <a:pt x="717454" y="1146921"/>
                    </a:cubicBezTo>
                    <a:cubicBezTo>
                      <a:pt x="717454" y="1167498"/>
                      <a:pt x="700773" y="1184179"/>
                      <a:pt x="680196" y="1184179"/>
                    </a:cubicBezTo>
                    <a:cubicBezTo>
                      <a:pt x="659619" y="1184179"/>
                      <a:pt x="642938" y="1167498"/>
                      <a:pt x="642938" y="1146921"/>
                    </a:cubicBezTo>
                    <a:cubicBezTo>
                      <a:pt x="642938" y="1126344"/>
                      <a:pt x="659619" y="1109663"/>
                      <a:pt x="680196" y="1109663"/>
                    </a:cubicBezTo>
                    <a:close/>
                    <a:moveTo>
                      <a:pt x="265858" y="1100137"/>
                    </a:moveTo>
                    <a:cubicBezTo>
                      <a:pt x="286435" y="1100137"/>
                      <a:pt x="303116" y="1116818"/>
                      <a:pt x="303116" y="1137395"/>
                    </a:cubicBezTo>
                    <a:cubicBezTo>
                      <a:pt x="303116" y="1157972"/>
                      <a:pt x="286435" y="1174653"/>
                      <a:pt x="265858" y="1174653"/>
                    </a:cubicBezTo>
                    <a:cubicBezTo>
                      <a:pt x="245281" y="1174653"/>
                      <a:pt x="228600" y="1157972"/>
                      <a:pt x="228600" y="1137395"/>
                    </a:cubicBezTo>
                    <a:cubicBezTo>
                      <a:pt x="228600" y="1116818"/>
                      <a:pt x="245281" y="1100137"/>
                      <a:pt x="265858" y="1100137"/>
                    </a:cubicBezTo>
                    <a:close/>
                    <a:moveTo>
                      <a:pt x="1846182" y="1076325"/>
                    </a:moveTo>
                    <a:cubicBezTo>
                      <a:pt x="1866759" y="1076325"/>
                      <a:pt x="1883440" y="1093006"/>
                      <a:pt x="1883440" y="1113583"/>
                    </a:cubicBezTo>
                    <a:cubicBezTo>
                      <a:pt x="1883440" y="1134160"/>
                      <a:pt x="1866759" y="1150841"/>
                      <a:pt x="1846182" y="1150841"/>
                    </a:cubicBezTo>
                    <a:cubicBezTo>
                      <a:pt x="1825605" y="1150841"/>
                      <a:pt x="1808924" y="1134160"/>
                      <a:pt x="1808924" y="1113583"/>
                    </a:cubicBezTo>
                    <a:cubicBezTo>
                      <a:pt x="1808924" y="1093006"/>
                      <a:pt x="1825605" y="1076325"/>
                      <a:pt x="1846182" y="1076325"/>
                    </a:cubicBezTo>
                    <a:close/>
                    <a:moveTo>
                      <a:pt x="1604120" y="1019176"/>
                    </a:moveTo>
                    <a:cubicBezTo>
                      <a:pt x="1624697" y="1019176"/>
                      <a:pt x="1641378" y="1035857"/>
                      <a:pt x="1641378" y="1056434"/>
                    </a:cubicBezTo>
                    <a:cubicBezTo>
                      <a:pt x="1641378" y="1077011"/>
                      <a:pt x="1624697" y="1093692"/>
                      <a:pt x="1604120" y="1093692"/>
                    </a:cubicBezTo>
                    <a:cubicBezTo>
                      <a:pt x="1583543" y="1093692"/>
                      <a:pt x="1566862" y="1077011"/>
                      <a:pt x="1566862" y="1056434"/>
                    </a:cubicBezTo>
                    <a:cubicBezTo>
                      <a:pt x="1566862" y="1035857"/>
                      <a:pt x="1583543" y="1019176"/>
                      <a:pt x="1604120" y="1019176"/>
                    </a:cubicBezTo>
                    <a:close/>
                    <a:moveTo>
                      <a:pt x="470646" y="962026"/>
                    </a:moveTo>
                    <a:cubicBezTo>
                      <a:pt x="491223" y="962026"/>
                      <a:pt x="507904" y="978707"/>
                      <a:pt x="507904" y="999284"/>
                    </a:cubicBezTo>
                    <a:cubicBezTo>
                      <a:pt x="507904" y="1019861"/>
                      <a:pt x="491223" y="1036542"/>
                      <a:pt x="470646" y="1036542"/>
                    </a:cubicBezTo>
                    <a:cubicBezTo>
                      <a:pt x="450069" y="1036542"/>
                      <a:pt x="433388" y="1019861"/>
                      <a:pt x="433388" y="999284"/>
                    </a:cubicBezTo>
                    <a:cubicBezTo>
                      <a:pt x="433388" y="978707"/>
                      <a:pt x="450069" y="962026"/>
                      <a:pt x="470646" y="962026"/>
                    </a:cubicBezTo>
                    <a:close/>
                    <a:moveTo>
                      <a:pt x="873353" y="943629"/>
                    </a:moveTo>
                    <a:cubicBezTo>
                      <a:pt x="893930" y="943629"/>
                      <a:pt x="910611" y="960310"/>
                      <a:pt x="910611" y="980887"/>
                    </a:cubicBezTo>
                    <a:cubicBezTo>
                      <a:pt x="910611" y="1001464"/>
                      <a:pt x="893930" y="1018145"/>
                      <a:pt x="873353" y="1018145"/>
                    </a:cubicBezTo>
                    <a:cubicBezTo>
                      <a:pt x="852776" y="1018145"/>
                      <a:pt x="836095" y="1001464"/>
                      <a:pt x="836095" y="980887"/>
                    </a:cubicBezTo>
                    <a:cubicBezTo>
                      <a:pt x="836095" y="960310"/>
                      <a:pt x="852776" y="943629"/>
                      <a:pt x="873353" y="943629"/>
                    </a:cubicBezTo>
                    <a:close/>
                    <a:moveTo>
                      <a:pt x="1129273" y="912715"/>
                    </a:moveTo>
                    <a:cubicBezTo>
                      <a:pt x="1149850" y="912715"/>
                      <a:pt x="1166531" y="929396"/>
                      <a:pt x="1166531" y="949973"/>
                    </a:cubicBezTo>
                    <a:cubicBezTo>
                      <a:pt x="1166531" y="970550"/>
                      <a:pt x="1149850" y="987231"/>
                      <a:pt x="1129273" y="987231"/>
                    </a:cubicBezTo>
                    <a:cubicBezTo>
                      <a:pt x="1108696" y="987231"/>
                      <a:pt x="1092015" y="970550"/>
                      <a:pt x="1092015" y="949973"/>
                    </a:cubicBezTo>
                    <a:cubicBezTo>
                      <a:pt x="1092015" y="929396"/>
                      <a:pt x="1108696" y="912715"/>
                      <a:pt x="1129273" y="912715"/>
                    </a:cubicBezTo>
                    <a:close/>
                    <a:moveTo>
                      <a:pt x="1394570" y="871539"/>
                    </a:moveTo>
                    <a:cubicBezTo>
                      <a:pt x="1415147" y="871539"/>
                      <a:pt x="1431828" y="888220"/>
                      <a:pt x="1431828" y="908797"/>
                    </a:cubicBezTo>
                    <a:cubicBezTo>
                      <a:pt x="1431828" y="929374"/>
                      <a:pt x="1415147" y="946055"/>
                      <a:pt x="1394570" y="946055"/>
                    </a:cubicBezTo>
                    <a:cubicBezTo>
                      <a:pt x="1373993" y="946055"/>
                      <a:pt x="1357312" y="929374"/>
                      <a:pt x="1357312" y="908797"/>
                    </a:cubicBezTo>
                    <a:cubicBezTo>
                      <a:pt x="1357312" y="888220"/>
                      <a:pt x="1373993" y="871539"/>
                      <a:pt x="1394570" y="871539"/>
                    </a:cubicBezTo>
                    <a:close/>
                    <a:moveTo>
                      <a:pt x="1696605" y="857060"/>
                    </a:moveTo>
                    <a:cubicBezTo>
                      <a:pt x="1717182" y="857060"/>
                      <a:pt x="1733863" y="873741"/>
                      <a:pt x="1733863" y="894318"/>
                    </a:cubicBezTo>
                    <a:cubicBezTo>
                      <a:pt x="1733863" y="914895"/>
                      <a:pt x="1717182" y="931576"/>
                      <a:pt x="1696605" y="931576"/>
                    </a:cubicBezTo>
                    <a:cubicBezTo>
                      <a:pt x="1676028" y="931576"/>
                      <a:pt x="1659347" y="914895"/>
                      <a:pt x="1659347" y="894318"/>
                    </a:cubicBezTo>
                    <a:cubicBezTo>
                      <a:pt x="1659347" y="873741"/>
                      <a:pt x="1676028" y="857060"/>
                      <a:pt x="1696605" y="857060"/>
                    </a:cubicBezTo>
                    <a:close/>
                    <a:moveTo>
                      <a:pt x="656383" y="828675"/>
                    </a:moveTo>
                    <a:cubicBezTo>
                      <a:pt x="676960" y="828675"/>
                      <a:pt x="693641" y="845356"/>
                      <a:pt x="693641" y="865933"/>
                    </a:cubicBezTo>
                    <a:cubicBezTo>
                      <a:pt x="693641" y="886510"/>
                      <a:pt x="676960" y="903191"/>
                      <a:pt x="656383" y="903191"/>
                    </a:cubicBezTo>
                    <a:cubicBezTo>
                      <a:pt x="635806" y="903191"/>
                      <a:pt x="619125" y="886510"/>
                      <a:pt x="619125" y="865933"/>
                    </a:cubicBezTo>
                    <a:cubicBezTo>
                      <a:pt x="619125" y="845356"/>
                      <a:pt x="635806" y="828675"/>
                      <a:pt x="656383" y="828675"/>
                    </a:cubicBezTo>
                    <a:close/>
                    <a:moveTo>
                      <a:pt x="246808" y="823913"/>
                    </a:moveTo>
                    <a:cubicBezTo>
                      <a:pt x="267385" y="823913"/>
                      <a:pt x="284066" y="840594"/>
                      <a:pt x="284066" y="861171"/>
                    </a:cubicBezTo>
                    <a:cubicBezTo>
                      <a:pt x="284066" y="881748"/>
                      <a:pt x="267385" y="898429"/>
                      <a:pt x="246808" y="898429"/>
                    </a:cubicBezTo>
                    <a:cubicBezTo>
                      <a:pt x="226231" y="898429"/>
                      <a:pt x="209550" y="881748"/>
                      <a:pt x="209550" y="861171"/>
                    </a:cubicBezTo>
                    <a:cubicBezTo>
                      <a:pt x="209550" y="840594"/>
                      <a:pt x="226231" y="823913"/>
                      <a:pt x="246808" y="823913"/>
                    </a:cubicBezTo>
                    <a:close/>
                    <a:moveTo>
                      <a:pt x="1219761" y="726977"/>
                    </a:moveTo>
                    <a:cubicBezTo>
                      <a:pt x="1240338" y="726977"/>
                      <a:pt x="1257019" y="743658"/>
                      <a:pt x="1257019" y="764235"/>
                    </a:cubicBezTo>
                    <a:cubicBezTo>
                      <a:pt x="1257019" y="784812"/>
                      <a:pt x="1240338" y="801493"/>
                      <a:pt x="1219761" y="801493"/>
                    </a:cubicBezTo>
                    <a:cubicBezTo>
                      <a:pt x="1199184" y="801493"/>
                      <a:pt x="1182503" y="784812"/>
                      <a:pt x="1182503" y="764235"/>
                    </a:cubicBezTo>
                    <a:cubicBezTo>
                      <a:pt x="1182503" y="743658"/>
                      <a:pt x="1199184" y="726977"/>
                      <a:pt x="1219761" y="726977"/>
                    </a:cubicBezTo>
                    <a:close/>
                    <a:moveTo>
                      <a:pt x="1899395" y="714377"/>
                    </a:moveTo>
                    <a:cubicBezTo>
                      <a:pt x="1919972" y="714377"/>
                      <a:pt x="1936653" y="731058"/>
                      <a:pt x="1936653" y="751635"/>
                    </a:cubicBezTo>
                    <a:cubicBezTo>
                      <a:pt x="1936653" y="772212"/>
                      <a:pt x="1919972" y="788893"/>
                      <a:pt x="1899395" y="788893"/>
                    </a:cubicBezTo>
                    <a:cubicBezTo>
                      <a:pt x="1878818" y="788893"/>
                      <a:pt x="1862137" y="772212"/>
                      <a:pt x="1862137" y="751635"/>
                    </a:cubicBezTo>
                    <a:cubicBezTo>
                      <a:pt x="1862137" y="731058"/>
                      <a:pt x="1878818" y="714377"/>
                      <a:pt x="1899395" y="714377"/>
                    </a:cubicBezTo>
                    <a:close/>
                    <a:moveTo>
                      <a:pt x="1523158" y="695326"/>
                    </a:moveTo>
                    <a:cubicBezTo>
                      <a:pt x="1543735" y="695326"/>
                      <a:pt x="1560416" y="712007"/>
                      <a:pt x="1560416" y="732584"/>
                    </a:cubicBezTo>
                    <a:cubicBezTo>
                      <a:pt x="1560416" y="753161"/>
                      <a:pt x="1543735" y="769842"/>
                      <a:pt x="1523158" y="769842"/>
                    </a:cubicBezTo>
                    <a:cubicBezTo>
                      <a:pt x="1502581" y="769842"/>
                      <a:pt x="1485900" y="753161"/>
                      <a:pt x="1485900" y="732584"/>
                    </a:cubicBezTo>
                    <a:cubicBezTo>
                      <a:pt x="1485900" y="712007"/>
                      <a:pt x="1502581" y="695326"/>
                      <a:pt x="1523158" y="695326"/>
                    </a:cubicBezTo>
                    <a:close/>
                    <a:moveTo>
                      <a:pt x="446833" y="681038"/>
                    </a:moveTo>
                    <a:cubicBezTo>
                      <a:pt x="467410" y="681038"/>
                      <a:pt x="484091" y="697719"/>
                      <a:pt x="484091" y="718296"/>
                    </a:cubicBezTo>
                    <a:cubicBezTo>
                      <a:pt x="484091" y="738873"/>
                      <a:pt x="467410" y="755554"/>
                      <a:pt x="446833" y="755554"/>
                    </a:cubicBezTo>
                    <a:cubicBezTo>
                      <a:pt x="426256" y="755554"/>
                      <a:pt x="409575" y="738873"/>
                      <a:pt x="409575" y="718296"/>
                    </a:cubicBezTo>
                    <a:cubicBezTo>
                      <a:pt x="409575" y="697719"/>
                      <a:pt x="426256" y="681038"/>
                      <a:pt x="446833" y="681038"/>
                    </a:cubicBezTo>
                    <a:close/>
                    <a:moveTo>
                      <a:pt x="970708" y="676276"/>
                    </a:moveTo>
                    <a:cubicBezTo>
                      <a:pt x="991285" y="676276"/>
                      <a:pt x="1007966" y="692957"/>
                      <a:pt x="1007966" y="713534"/>
                    </a:cubicBezTo>
                    <a:cubicBezTo>
                      <a:pt x="1007966" y="734111"/>
                      <a:pt x="991285" y="750792"/>
                      <a:pt x="970708" y="750792"/>
                    </a:cubicBezTo>
                    <a:cubicBezTo>
                      <a:pt x="950131" y="750792"/>
                      <a:pt x="933450" y="734111"/>
                      <a:pt x="933450" y="713534"/>
                    </a:cubicBezTo>
                    <a:cubicBezTo>
                      <a:pt x="933450" y="692957"/>
                      <a:pt x="950131" y="676276"/>
                      <a:pt x="970708" y="676276"/>
                    </a:cubicBezTo>
                    <a:close/>
                    <a:moveTo>
                      <a:pt x="37258" y="676276"/>
                    </a:moveTo>
                    <a:cubicBezTo>
                      <a:pt x="57835" y="676276"/>
                      <a:pt x="74516" y="692957"/>
                      <a:pt x="74516" y="713534"/>
                    </a:cubicBezTo>
                    <a:cubicBezTo>
                      <a:pt x="74516" y="734111"/>
                      <a:pt x="57835" y="750792"/>
                      <a:pt x="37258" y="750792"/>
                    </a:cubicBezTo>
                    <a:cubicBezTo>
                      <a:pt x="16681" y="750792"/>
                      <a:pt x="0" y="734111"/>
                      <a:pt x="0" y="713534"/>
                    </a:cubicBezTo>
                    <a:cubicBezTo>
                      <a:pt x="0" y="692957"/>
                      <a:pt x="16681" y="676276"/>
                      <a:pt x="37258" y="676276"/>
                    </a:cubicBezTo>
                    <a:close/>
                    <a:moveTo>
                      <a:pt x="656383" y="652462"/>
                    </a:moveTo>
                    <a:cubicBezTo>
                      <a:pt x="676960" y="652462"/>
                      <a:pt x="693641" y="669143"/>
                      <a:pt x="693641" y="689720"/>
                    </a:cubicBezTo>
                    <a:cubicBezTo>
                      <a:pt x="693641" y="710297"/>
                      <a:pt x="676960" y="726978"/>
                      <a:pt x="656383" y="726978"/>
                    </a:cubicBezTo>
                    <a:cubicBezTo>
                      <a:pt x="635806" y="726978"/>
                      <a:pt x="619125" y="710297"/>
                      <a:pt x="619125" y="689720"/>
                    </a:cubicBezTo>
                    <a:cubicBezTo>
                      <a:pt x="619125" y="669143"/>
                      <a:pt x="635806" y="652462"/>
                      <a:pt x="656383" y="652462"/>
                    </a:cubicBezTo>
                    <a:close/>
                    <a:moveTo>
                      <a:pt x="1313608" y="547689"/>
                    </a:moveTo>
                    <a:cubicBezTo>
                      <a:pt x="1334185" y="547689"/>
                      <a:pt x="1350866" y="564370"/>
                      <a:pt x="1350866" y="584947"/>
                    </a:cubicBezTo>
                    <a:cubicBezTo>
                      <a:pt x="1350866" y="605524"/>
                      <a:pt x="1334185" y="622205"/>
                      <a:pt x="1313608" y="622205"/>
                    </a:cubicBezTo>
                    <a:cubicBezTo>
                      <a:pt x="1293031" y="622205"/>
                      <a:pt x="1276350" y="605524"/>
                      <a:pt x="1276350" y="584947"/>
                    </a:cubicBezTo>
                    <a:cubicBezTo>
                      <a:pt x="1276350" y="564370"/>
                      <a:pt x="1293031" y="547689"/>
                      <a:pt x="1313608" y="547689"/>
                    </a:cubicBezTo>
                    <a:close/>
                    <a:moveTo>
                      <a:pt x="1728991" y="503139"/>
                    </a:moveTo>
                    <a:cubicBezTo>
                      <a:pt x="1749568" y="503139"/>
                      <a:pt x="1766249" y="519820"/>
                      <a:pt x="1766249" y="540397"/>
                    </a:cubicBezTo>
                    <a:cubicBezTo>
                      <a:pt x="1766249" y="560974"/>
                      <a:pt x="1749568" y="577655"/>
                      <a:pt x="1728991" y="577655"/>
                    </a:cubicBezTo>
                    <a:cubicBezTo>
                      <a:pt x="1708414" y="577655"/>
                      <a:pt x="1691733" y="560974"/>
                      <a:pt x="1691733" y="540397"/>
                    </a:cubicBezTo>
                    <a:cubicBezTo>
                      <a:pt x="1691733" y="519820"/>
                      <a:pt x="1708414" y="503139"/>
                      <a:pt x="1728991" y="503139"/>
                    </a:cubicBezTo>
                    <a:close/>
                    <a:moveTo>
                      <a:pt x="723058" y="476250"/>
                    </a:moveTo>
                    <a:cubicBezTo>
                      <a:pt x="743635" y="476250"/>
                      <a:pt x="760316" y="492931"/>
                      <a:pt x="760316" y="513508"/>
                    </a:cubicBezTo>
                    <a:cubicBezTo>
                      <a:pt x="760316" y="534085"/>
                      <a:pt x="743635" y="550766"/>
                      <a:pt x="723058" y="550766"/>
                    </a:cubicBezTo>
                    <a:cubicBezTo>
                      <a:pt x="702481" y="550766"/>
                      <a:pt x="685800" y="534085"/>
                      <a:pt x="685800" y="513508"/>
                    </a:cubicBezTo>
                    <a:cubicBezTo>
                      <a:pt x="685800" y="492931"/>
                      <a:pt x="702481" y="476250"/>
                      <a:pt x="723058" y="476250"/>
                    </a:cubicBezTo>
                    <a:close/>
                    <a:moveTo>
                      <a:pt x="251570" y="461962"/>
                    </a:moveTo>
                    <a:cubicBezTo>
                      <a:pt x="272147" y="461962"/>
                      <a:pt x="288828" y="478643"/>
                      <a:pt x="288828" y="499220"/>
                    </a:cubicBezTo>
                    <a:cubicBezTo>
                      <a:pt x="288828" y="519797"/>
                      <a:pt x="272147" y="536478"/>
                      <a:pt x="251570" y="536478"/>
                    </a:cubicBezTo>
                    <a:cubicBezTo>
                      <a:pt x="230993" y="536478"/>
                      <a:pt x="214312" y="519797"/>
                      <a:pt x="214312" y="499220"/>
                    </a:cubicBezTo>
                    <a:cubicBezTo>
                      <a:pt x="214312" y="478643"/>
                      <a:pt x="230993" y="461962"/>
                      <a:pt x="251570" y="461962"/>
                    </a:cubicBezTo>
                    <a:close/>
                    <a:moveTo>
                      <a:pt x="1522332" y="404813"/>
                    </a:moveTo>
                    <a:cubicBezTo>
                      <a:pt x="1542909" y="404813"/>
                      <a:pt x="1559590" y="421494"/>
                      <a:pt x="1559590" y="442071"/>
                    </a:cubicBezTo>
                    <a:cubicBezTo>
                      <a:pt x="1559590" y="462648"/>
                      <a:pt x="1542909" y="479329"/>
                      <a:pt x="1522332" y="479329"/>
                    </a:cubicBezTo>
                    <a:cubicBezTo>
                      <a:pt x="1501755" y="479329"/>
                      <a:pt x="1485074" y="462648"/>
                      <a:pt x="1485074" y="442071"/>
                    </a:cubicBezTo>
                    <a:cubicBezTo>
                      <a:pt x="1485074" y="421494"/>
                      <a:pt x="1501755" y="404813"/>
                      <a:pt x="1522332" y="404813"/>
                    </a:cubicBezTo>
                    <a:close/>
                    <a:moveTo>
                      <a:pt x="1080245" y="395288"/>
                    </a:moveTo>
                    <a:cubicBezTo>
                      <a:pt x="1100822" y="395288"/>
                      <a:pt x="1117503" y="411969"/>
                      <a:pt x="1117503" y="432546"/>
                    </a:cubicBezTo>
                    <a:cubicBezTo>
                      <a:pt x="1117503" y="453123"/>
                      <a:pt x="1100822" y="469804"/>
                      <a:pt x="1080245" y="469804"/>
                    </a:cubicBezTo>
                    <a:cubicBezTo>
                      <a:pt x="1059668" y="469804"/>
                      <a:pt x="1042987" y="453123"/>
                      <a:pt x="1042987" y="432546"/>
                    </a:cubicBezTo>
                    <a:cubicBezTo>
                      <a:pt x="1042987" y="411969"/>
                      <a:pt x="1059668" y="395288"/>
                      <a:pt x="1080245" y="395288"/>
                    </a:cubicBezTo>
                    <a:close/>
                    <a:moveTo>
                      <a:pt x="513508" y="328613"/>
                    </a:moveTo>
                    <a:cubicBezTo>
                      <a:pt x="534085" y="328613"/>
                      <a:pt x="550766" y="345294"/>
                      <a:pt x="550766" y="365871"/>
                    </a:cubicBezTo>
                    <a:cubicBezTo>
                      <a:pt x="550766" y="386448"/>
                      <a:pt x="534085" y="403129"/>
                      <a:pt x="513508" y="403129"/>
                    </a:cubicBezTo>
                    <a:cubicBezTo>
                      <a:pt x="492931" y="403129"/>
                      <a:pt x="476250" y="386448"/>
                      <a:pt x="476250" y="365871"/>
                    </a:cubicBezTo>
                    <a:cubicBezTo>
                      <a:pt x="476250" y="345294"/>
                      <a:pt x="492931" y="328613"/>
                      <a:pt x="513508" y="328613"/>
                    </a:cubicBezTo>
                    <a:close/>
                    <a:moveTo>
                      <a:pt x="870695" y="247651"/>
                    </a:moveTo>
                    <a:cubicBezTo>
                      <a:pt x="891272" y="247651"/>
                      <a:pt x="907953" y="264332"/>
                      <a:pt x="907953" y="284909"/>
                    </a:cubicBezTo>
                    <a:cubicBezTo>
                      <a:pt x="907953" y="305486"/>
                      <a:pt x="891272" y="322167"/>
                      <a:pt x="870695" y="322167"/>
                    </a:cubicBezTo>
                    <a:cubicBezTo>
                      <a:pt x="850118" y="322167"/>
                      <a:pt x="833437" y="305486"/>
                      <a:pt x="833437" y="284909"/>
                    </a:cubicBezTo>
                    <a:cubicBezTo>
                      <a:pt x="833437" y="264332"/>
                      <a:pt x="850118" y="247651"/>
                      <a:pt x="870695" y="247651"/>
                    </a:cubicBezTo>
                    <a:close/>
                    <a:moveTo>
                      <a:pt x="1251695" y="185739"/>
                    </a:moveTo>
                    <a:cubicBezTo>
                      <a:pt x="1272272" y="185739"/>
                      <a:pt x="1288953" y="202420"/>
                      <a:pt x="1288953" y="222997"/>
                    </a:cubicBezTo>
                    <a:cubicBezTo>
                      <a:pt x="1288953" y="243574"/>
                      <a:pt x="1272272" y="260255"/>
                      <a:pt x="1251695" y="260255"/>
                    </a:cubicBezTo>
                    <a:cubicBezTo>
                      <a:pt x="1231118" y="260255"/>
                      <a:pt x="1214437" y="243574"/>
                      <a:pt x="1214437" y="222997"/>
                    </a:cubicBezTo>
                    <a:cubicBezTo>
                      <a:pt x="1214437" y="202420"/>
                      <a:pt x="1231118" y="185739"/>
                      <a:pt x="1251695" y="185739"/>
                    </a:cubicBezTo>
                    <a:close/>
                    <a:moveTo>
                      <a:pt x="284908" y="180975"/>
                    </a:moveTo>
                    <a:cubicBezTo>
                      <a:pt x="305485" y="180975"/>
                      <a:pt x="322166" y="197656"/>
                      <a:pt x="322166" y="218233"/>
                    </a:cubicBezTo>
                    <a:cubicBezTo>
                      <a:pt x="322166" y="238810"/>
                      <a:pt x="305485" y="255491"/>
                      <a:pt x="284908" y="255491"/>
                    </a:cubicBezTo>
                    <a:cubicBezTo>
                      <a:pt x="264331" y="255491"/>
                      <a:pt x="247650" y="238810"/>
                      <a:pt x="247650" y="218233"/>
                    </a:cubicBezTo>
                    <a:cubicBezTo>
                      <a:pt x="247650" y="197656"/>
                      <a:pt x="264331" y="180975"/>
                      <a:pt x="284908" y="180975"/>
                    </a:cubicBezTo>
                    <a:close/>
                    <a:moveTo>
                      <a:pt x="1546144" y="119063"/>
                    </a:moveTo>
                    <a:cubicBezTo>
                      <a:pt x="1566721" y="119063"/>
                      <a:pt x="1583402" y="135744"/>
                      <a:pt x="1583402" y="156321"/>
                    </a:cubicBezTo>
                    <a:cubicBezTo>
                      <a:pt x="1583402" y="176898"/>
                      <a:pt x="1566721" y="193579"/>
                      <a:pt x="1546144" y="193579"/>
                    </a:cubicBezTo>
                    <a:cubicBezTo>
                      <a:pt x="1525567" y="193579"/>
                      <a:pt x="1508886" y="176898"/>
                      <a:pt x="1508886" y="156321"/>
                    </a:cubicBezTo>
                    <a:cubicBezTo>
                      <a:pt x="1508886" y="135744"/>
                      <a:pt x="1525567" y="119063"/>
                      <a:pt x="1546144" y="119063"/>
                    </a:cubicBezTo>
                    <a:close/>
                    <a:moveTo>
                      <a:pt x="651621" y="85725"/>
                    </a:moveTo>
                    <a:cubicBezTo>
                      <a:pt x="672198" y="85725"/>
                      <a:pt x="688879" y="102406"/>
                      <a:pt x="688879" y="122983"/>
                    </a:cubicBezTo>
                    <a:cubicBezTo>
                      <a:pt x="688879" y="143560"/>
                      <a:pt x="672198" y="160241"/>
                      <a:pt x="651621" y="160241"/>
                    </a:cubicBezTo>
                    <a:cubicBezTo>
                      <a:pt x="631044" y="160241"/>
                      <a:pt x="614363" y="143560"/>
                      <a:pt x="614363" y="122983"/>
                    </a:cubicBezTo>
                    <a:cubicBezTo>
                      <a:pt x="614363" y="102406"/>
                      <a:pt x="631044" y="85725"/>
                      <a:pt x="651621" y="85725"/>
                    </a:cubicBezTo>
                    <a:close/>
                    <a:moveTo>
                      <a:pt x="1013571" y="0"/>
                    </a:moveTo>
                    <a:cubicBezTo>
                      <a:pt x="1034148" y="0"/>
                      <a:pt x="1050829" y="16681"/>
                      <a:pt x="1050829" y="37258"/>
                    </a:cubicBezTo>
                    <a:cubicBezTo>
                      <a:pt x="1050829" y="57835"/>
                      <a:pt x="1034148" y="74516"/>
                      <a:pt x="1013571" y="74516"/>
                    </a:cubicBezTo>
                    <a:cubicBezTo>
                      <a:pt x="992994" y="74516"/>
                      <a:pt x="976313" y="57835"/>
                      <a:pt x="976313" y="37258"/>
                    </a:cubicBezTo>
                    <a:cubicBezTo>
                      <a:pt x="976313" y="16681"/>
                      <a:pt x="992994" y="0"/>
                      <a:pt x="1013571" y="0"/>
                    </a:cubicBezTo>
                    <a:close/>
                  </a:path>
                </a:pathLst>
              </a:custGeom>
              <a:solidFill>
                <a:sysClr val="window" lastClr="FFFFFF">
                  <a:alpha val="3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58" name="フリーフォーム: 図形 557">
                <a:extLst>
                  <a:ext uri="{FF2B5EF4-FFF2-40B4-BE49-F238E27FC236}">
                    <a16:creationId xmlns:a16="http://schemas.microsoft.com/office/drawing/2014/main" id="{19008517-B895-48E1-9660-C10EB6D03232}"/>
                  </a:ext>
                </a:extLst>
              </p:cNvPr>
              <p:cNvSpPr/>
              <p:nvPr/>
            </p:nvSpPr>
            <p:spPr>
              <a:xfrm>
                <a:off x="4719165" y="4477567"/>
                <a:ext cx="235377" cy="350145"/>
              </a:xfrm>
              <a:custGeom>
                <a:avLst/>
                <a:gdLst>
                  <a:gd name="connsiteX0" fmla="*/ 108924 w 194483"/>
                  <a:gd name="connsiteY0" fmla="*/ 89753 h 252745"/>
                  <a:gd name="connsiteX1" fmla="*/ 170659 w 194483"/>
                  <a:gd name="connsiteY1" fmla="*/ 152304 h 252745"/>
                  <a:gd name="connsiteX2" fmla="*/ 184374 w 194483"/>
                  <a:gd name="connsiteY2" fmla="*/ 250657 h 252745"/>
                  <a:gd name="connsiteX3" fmla="*/ 106570 w 194483"/>
                  <a:gd name="connsiteY3" fmla="*/ 188949 h 252745"/>
                  <a:gd name="connsiteX4" fmla="*/ 92855 w 194483"/>
                  <a:gd name="connsiteY4" fmla="*/ 90596 h 252745"/>
                  <a:gd name="connsiteX5" fmla="*/ 108924 w 194483"/>
                  <a:gd name="connsiteY5" fmla="*/ 89753 h 252745"/>
                  <a:gd name="connsiteX6" fmla="*/ 36913 w 194483"/>
                  <a:gd name="connsiteY6" fmla="*/ 0 h 252745"/>
                  <a:gd name="connsiteX7" fmla="*/ 73826 w 194483"/>
                  <a:gd name="connsiteY7" fmla="*/ 36913 h 252745"/>
                  <a:gd name="connsiteX8" fmla="*/ 36913 w 194483"/>
                  <a:gd name="connsiteY8" fmla="*/ 73826 h 252745"/>
                  <a:gd name="connsiteX9" fmla="*/ 0 w 194483"/>
                  <a:gd name="connsiteY9" fmla="*/ 36913 h 252745"/>
                  <a:gd name="connsiteX10" fmla="*/ 36913 w 194483"/>
                  <a:gd name="connsiteY10" fmla="*/ 0 h 2527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94483" h="252745">
                    <a:moveTo>
                      <a:pt x="108924" y="89753"/>
                    </a:moveTo>
                    <a:cubicBezTo>
                      <a:pt x="127372" y="95326"/>
                      <a:pt x="151705" y="119154"/>
                      <a:pt x="170659" y="152304"/>
                    </a:cubicBezTo>
                    <a:cubicBezTo>
                      <a:pt x="195932" y="196504"/>
                      <a:pt x="202071" y="240538"/>
                      <a:pt x="184374" y="250657"/>
                    </a:cubicBezTo>
                    <a:cubicBezTo>
                      <a:pt x="166677" y="260776"/>
                      <a:pt x="131842" y="233149"/>
                      <a:pt x="106570" y="188949"/>
                    </a:cubicBezTo>
                    <a:cubicBezTo>
                      <a:pt x="81297" y="144749"/>
                      <a:pt x="75157" y="100715"/>
                      <a:pt x="92855" y="90596"/>
                    </a:cubicBezTo>
                    <a:cubicBezTo>
                      <a:pt x="97279" y="88066"/>
                      <a:pt x="102775" y="87895"/>
                      <a:pt x="108924" y="89753"/>
                    </a:cubicBezTo>
                    <a:close/>
                    <a:moveTo>
                      <a:pt x="36913" y="0"/>
                    </a:moveTo>
                    <a:cubicBezTo>
                      <a:pt x="57299" y="0"/>
                      <a:pt x="73826" y="16527"/>
                      <a:pt x="73826" y="36913"/>
                    </a:cubicBezTo>
                    <a:cubicBezTo>
                      <a:pt x="73826" y="57299"/>
                      <a:pt x="57299" y="73826"/>
                      <a:pt x="36913" y="73826"/>
                    </a:cubicBezTo>
                    <a:cubicBezTo>
                      <a:pt x="16527" y="73826"/>
                      <a:pt x="0" y="57299"/>
                      <a:pt x="0" y="36913"/>
                    </a:cubicBezTo>
                    <a:cubicBezTo>
                      <a:pt x="0" y="16527"/>
                      <a:pt x="16527" y="0"/>
                      <a:pt x="36913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59" name="月 558">
                <a:extLst>
                  <a:ext uri="{FF2B5EF4-FFF2-40B4-BE49-F238E27FC236}">
                    <a16:creationId xmlns:a16="http://schemas.microsoft.com/office/drawing/2014/main" id="{0636B2C6-90CF-44A7-AFE2-08F44AA4429D}"/>
                  </a:ext>
                </a:extLst>
              </p:cNvPr>
              <p:cNvSpPr/>
              <p:nvPr/>
            </p:nvSpPr>
            <p:spPr>
              <a:xfrm rot="16200000">
                <a:off x="4260330" y="4169272"/>
                <a:ext cx="94679" cy="309586"/>
              </a:xfrm>
              <a:prstGeom prst="moon">
                <a:avLst>
                  <a:gd name="adj" fmla="val 85327"/>
                </a:avLst>
              </a:prstGeom>
              <a:solidFill>
                <a:srgbClr val="FFC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560" name="グループ化 559">
                <a:extLst>
                  <a:ext uri="{FF2B5EF4-FFF2-40B4-BE49-F238E27FC236}">
                    <a16:creationId xmlns:a16="http://schemas.microsoft.com/office/drawing/2014/main" id="{A2E7CD33-B553-4229-AFA0-0213B7B12D20}"/>
                  </a:ext>
                </a:extLst>
              </p:cNvPr>
              <p:cNvGrpSpPr/>
              <p:nvPr/>
            </p:nvGrpSpPr>
            <p:grpSpPr>
              <a:xfrm>
                <a:off x="4202527" y="4222875"/>
                <a:ext cx="224963" cy="104614"/>
                <a:chOff x="4185856" y="3937349"/>
                <a:chExt cx="258317" cy="149140"/>
              </a:xfrm>
            </p:grpSpPr>
            <p:sp>
              <p:nvSpPr>
                <p:cNvPr id="563" name="星: 8 pt 562">
                  <a:extLst>
                    <a:ext uri="{FF2B5EF4-FFF2-40B4-BE49-F238E27FC236}">
                      <a16:creationId xmlns:a16="http://schemas.microsoft.com/office/drawing/2014/main" id="{935B56E8-F866-41E8-8093-9D5D43E52309}"/>
                    </a:ext>
                  </a:extLst>
                </p:cNvPr>
                <p:cNvSpPr/>
                <p:nvPr/>
              </p:nvSpPr>
              <p:spPr>
                <a:xfrm>
                  <a:off x="4185856" y="3937349"/>
                  <a:ext cx="258317" cy="149140"/>
                </a:xfrm>
                <a:prstGeom prst="star8">
                  <a:avLst>
                    <a:gd name="adj" fmla="val 39722"/>
                  </a:avLst>
                </a:prstGeom>
                <a:solidFill>
                  <a:srgbClr val="70AD47">
                    <a:lumMod val="75000"/>
                  </a:srgb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564" name="楕円 563">
                  <a:extLst>
                    <a:ext uri="{FF2B5EF4-FFF2-40B4-BE49-F238E27FC236}">
                      <a16:creationId xmlns:a16="http://schemas.microsoft.com/office/drawing/2014/main" id="{77E20691-9F16-420F-8F84-E7B4B7F8436A}"/>
                    </a:ext>
                  </a:extLst>
                </p:cNvPr>
                <p:cNvSpPr/>
                <p:nvPr/>
              </p:nvSpPr>
              <p:spPr>
                <a:xfrm>
                  <a:off x="4242828" y="3944276"/>
                  <a:ext cx="140293" cy="85644"/>
                </a:xfrm>
                <a:prstGeom prst="ellipse">
                  <a:avLst/>
                </a:prstGeom>
                <a:solidFill>
                  <a:srgbClr val="70AD47">
                    <a:lumMod val="75000"/>
                  </a:srgb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  <p:sp>
            <p:nvSpPr>
              <p:cNvPr id="561" name="月 560">
                <a:extLst>
                  <a:ext uri="{FF2B5EF4-FFF2-40B4-BE49-F238E27FC236}">
                    <a16:creationId xmlns:a16="http://schemas.microsoft.com/office/drawing/2014/main" id="{C48F67EE-92E3-4FC1-90F5-AC317CD277F2}"/>
                  </a:ext>
                </a:extLst>
              </p:cNvPr>
              <p:cNvSpPr/>
              <p:nvPr/>
            </p:nvSpPr>
            <p:spPr>
              <a:xfrm rot="4500000">
                <a:off x="4067483" y="4237108"/>
                <a:ext cx="28098" cy="140194"/>
              </a:xfrm>
              <a:prstGeom prst="moon">
                <a:avLst>
                  <a:gd name="adj" fmla="val 70236"/>
                </a:avLst>
              </a:prstGeom>
              <a:solidFill>
                <a:srgbClr val="FFC000">
                  <a:alpha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62" name="月 561">
                <a:extLst>
                  <a:ext uri="{FF2B5EF4-FFF2-40B4-BE49-F238E27FC236}">
                    <a16:creationId xmlns:a16="http://schemas.microsoft.com/office/drawing/2014/main" id="{81CC8E18-1406-4C66-A3F3-37BAAF27F951}"/>
                  </a:ext>
                </a:extLst>
              </p:cNvPr>
              <p:cNvSpPr/>
              <p:nvPr/>
            </p:nvSpPr>
            <p:spPr>
              <a:xfrm rot="5791001">
                <a:off x="4507893" y="4230077"/>
                <a:ext cx="28098" cy="140194"/>
              </a:xfrm>
              <a:prstGeom prst="moon">
                <a:avLst>
                  <a:gd name="adj" fmla="val 70236"/>
                </a:avLst>
              </a:prstGeom>
              <a:solidFill>
                <a:srgbClr val="FFC000">
                  <a:alpha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  <p:sp>
        <p:nvSpPr>
          <p:cNvPr id="588" name="テキスト ボックス 587">
            <a:extLst>
              <a:ext uri="{FF2B5EF4-FFF2-40B4-BE49-F238E27FC236}">
                <a16:creationId xmlns:a16="http://schemas.microsoft.com/office/drawing/2014/main" id="{921C5B3B-4025-4BA5-BE64-4F47546874EC}"/>
              </a:ext>
            </a:extLst>
          </p:cNvPr>
          <p:cNvSpPr txBox="1"/>
          <p:nvPr/>
        </p:nvSpPr>
        <p:spPr>
          <a:xfrm>
            <a:off x="7748423" y="1940827"/>
            <a:ext cx="10054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土佐文旦</a:t>
            </a:r>
            <a:endParaRPr kumimoji="1" lang="ja-JP" altLang="en-US" sz="1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89" name="テキスト ボックス 588">
            <a:extLst>
              <a:ext uri="{FF2B5EF4-FFF2-40B4-BE49-F238E27FC236}">
                <a16:creationId xmlns:a16="http://schemas.microsoft.com/office/drawing/2014/main" id="{C82D27A9-D998-4A51-B4ED-CE71498B6C04}"/>
              </a:ext>
            </a:extLst>
          </p:cNvPr>
          <p:cNvSpPr txBox="1"/>
          <p:nvPr/>
        </p:nvSpPr>
        <p:spPr>
          <a:xfrm>
            <a:off x="8747236" y="3122645"/>
            <a:ext cx="59503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ゆず</a:t>
            </a:r>
            <a:endParaRPr kumimoji="1" lang="ja-JP" altLang="en-US" sz="1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590" name="グループ化 589">
            <a:extLst>
              <a:ext uri="{FF2B5EF4-FFF2-40B4-BE49-F238E27FC236}">
                <a16:creationId xmlns:a16="http://schemas.microsoft.com/office/drawing/2014/main" id="{741BE506-2253-4ABE-AB56-96DAF79245F4}"/>
              </a:ext>
            </a:extLst>
          </p:cNvPr>
          <p:cNvGrpSpPr/>
          <p:nvPr/>
        </p:nvGrpSpPr>
        <p:grpSpPr>
          <a:xfrm>
            <a:off x="3603205" y="4725789"/>
            <a:ext cx="1570481" cy="1156113"/>
            <a:chOff x="1621911" y="4915985"/>
            <a:chExt cx="2562286" cy="1886232"/>
          </a:xfrm>
        </p:grpSpPr>
        <p:grpSp>
          <p:nvGrpSpPr>
            <p:cNvPr id="591" name="グループ化 590">
              <a:extLst>
                <a:ext uri="{FF2B5EF4-FFF2-40B4-BE49-F238E27FC236}">
                  <a16:creationId xmlns:a16="http://schemas.microsoft.com/office/drawing/2014/main" id="{41504985-30C5-47A3-800F-5D8F8FE25BB6}"/>
                </a:ext>
              </a:extLst>
            </p:cNvPr>
            <p:cNvGrpSpPr/>
            <p:nvPr/>
          </p:nvGrpSpPr>
          <p:grpSpPr>
            <a:xfrm>
              <a:off x="1621911" y="5265518"/>
              <a:ext cx="2562286" cy="1536699"/>
              <a:chOff x="746064" y="1894185"/>
              <a:chExt cx="2562286" cy="1536699"/>
            </a:xfrm>
          </p:grpSpPr>
          <p:grpSp>
            <p:nvGrpSpPr>
              <p:cNvPr id="608" name="グループ化 607">
                <a:extLst>
                  <a:ext uri="{FF2B5EF4-FFF2-40B4-BE49-F238E27FC236}">
                    <a16:creationId xmlns:a16="http://schemas.microsoft.com/office/drawing/2014/main" id="{4DC895CF-0B90-431D-A177-CFF3D444EC85}"/>
                  </a:ext>
                </a:extLst>
              </p:cNvPr>
              <p:cNvGrpSpPr/>
              <p:nvPr/>
            </p:nvGrpSpPr>
            <p:grpSpPr>
              <a:xfrm>
                <a:off x="757705" y="1911350"/>
                <a:ext cx="2539004" cy="1519534"/>
                <a:chOff x="707366" y="1972965"/>
                <a:chExt cx="2639683" cy="1519534"/>
              </a:xfrm>
              <a:pattFill prst="openDmnd">
                <a:fgClr>
                  <a:srgbClr val="FFC000">
                    <a:lumMod val="60000"/>
                    <a:lumOff val="40000"/>
                  </a:srgbClr>
                </a:fgClr>
                <a:bgClr>
                  <a:srgbClr val="FFC000">
                    <a:lumMod val="75000"/>
                  </a:srgbClr>
                </a:bgClr>
              </a:pattFill>
            </p:grpSpPr>
            <p:sp>
              <p:nvSpPr>
                <p:cNvPr id="611" name="フリーフォーム: 図形 610">
                  <a:extLst>
                    <a:ext uri="{FF2B5EF4-FFF2-40B4-BE49-F238E27FC236}">
                      <a16:creationId xmlns:a16="http://schemas.microsoft.com/office/drawing/2014/main" id="{A7ED92C8-C299-4726-A19D-77A6B1825FAF}"/>
                    </a:ext>
                  </a:extLst>
                </p:cNvPr>
                <p:cNvSpPr/>
                <p:nvPr/>
              </p:nvSpPr>
              <p:spPr>
                <a:xfrm>
                  <a:off x="711954" y="2708274"/>
                  <a:ext cx="2630508" cy="784225"/>
                </a:xfrm>
                <a:custGeom>
                  <a:avLst/>
                  <a:gdLst>
                    <a:gd name="connsiteX0" fmla="*/ 0 w 2630508"/>
                    <a:gd name="connsiteY0" fmla="*/ 0 h 711200"/>
                    <a:gd name="connsiteX1" fmla="*/ 2630508 w 2630508"/>
                    <a:gd name="connsiteY1" fmla="*/ 0 h 711200"/>
                    <a:gd name="connsiteX2" fmla="*/ 2608282 w 2630508"/>
                    <a:gd name="connsiteY2" fmla="*/ 123051 h 711200"/>
                    <a:gd name="connsiteX3" fmla="*/ 1315254 w 2630508"/>
                    <a:gd name="connsiteY3" fmla="*/ 711200 h 711200"/>
                    <a:gd name="connsiteX4" fmla="*/ 22227 w 2630508"/>
                    <a:gd name="connsiteY4" fmla="*/ 123051 h 711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630508" h="711200">
                      <a:moveTo>
                        <a:pt x="0" y="0"/>
                      </a:moveTo>
                      <a:lnTo>
                        <a:pt x="2630508" y="0"/>
                      </a:lnTo>
                      <a:lnTo>
                        <a:pt x="2608282" y="123051"/>
                      </a:lnTo>
                      <a:cubicBezTo>
                        <a:pt x="2485211" y="458707"/>
                        <a:pt x="1953067" y="711200"/>
                        <a:pt x="1315254" y="711200"/>
                      </a:cubicBezTo>
                      <a:cubicBezTo>
                        <a:pt x="677441" y="711200"/>
                        <a:pt x="145297" y="458707"/>
                        <a:pt x="22227" y="123051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12" name="楕円 611">
                  <a:extLst>
                    <a:ext uri="{FF2B5EF4-FFF2-40B4-BE49-F238E27FC236}">
                      <a16:creationId xmlns:a16="http://schemas.microsoft.com/office/drawing/2014/main" id="{F5C38575-39C3-4DAC-8F08-703B42B12D91}"/>
                    </a:ext>
                  </a:extLst>
                </p:cNvPr>
                <p:cNvSpPr/>
                <p:nvPr/>
              </p:nvSpPr>
              <p:spPr>
                <a:xfrm>
                  <a:off x="707366" y="1972965"/>
                  <a:ext cx="2639683" cy="1252835"/>
                </a:xfrm>
                <a:prstGeom prst="ellipse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609" name="楕円 608">
                <a:extLst>
                  <a:ext uri="{FF2B5EF4-FFF2-40B4-BE49-F238E27FC236}">
                    <a16:creationId xmlns:a16="http://schemas.microsoft.com/office/drawing/2014/main" id="{7142451D-4EC7-4A89-AD2E-702C512B7833}"/>
                  </a:ext>
                </a:extLst>
              </p:cNvPr>
              <p:cNvSpPr/>
              <p:nvPr/>
            </p:nvSpPr>
            <p:spPr>
              <a:xfrm>
                <a:off x="777814" y="1907381"/>
                <a:ext cx="2498786" cy="1281708"/>
              </a:xfrm>
              <a:prstGeom prst="ellipse">
                <a:avLst/>
              </a:prstGeom>
              <a:gradFill>
                <a:gsLst>
                  <a:gs pos="20000">
                    <a:sysClr val="windowText" lastClr="000000">
                      <a:alpha val="0"/>
                    </a:sysClr>
                  </a:gs>
                  <a:gs pos="100000">
                    <a:sysClr val="windowText" lastClr="000000">
                      <a:alpha val="50000"/>
                    </a:sysClr>
                  </a:gs>
                </a:gsLst>
                <a:lin ang="5400000" scaled="1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10" name="フリーフォーム: 図形 609">
                <a:extLst>
                  <a:ext uri="{FF2B5EF4-FFF2-40B4-BE49-F238E27FC236}">
                    <a16:creationId xmlns:a16="http://schemas.microsoft.com/office/drawing/2014/main" id="{66C665D7-5B3E-43CD-801F-CFA91383E2A9}"/>
                  </a:ext>
                </a:extLst>
              </p:cNvPr>
              <p:cNvSpPr/>
              <p:nvPr/>
            </p:nvSpPr>
            <p:spPr>
              <a:xfrm>
                <a:off x="746064" y="1894185"/>
                <a:ext cx="2562286" cy="1333500"/>
              </a:xfrm>
              <a:custGeom>
                <a:avLst/>
                <a:gdLst>
                  <a:gd name="connsiteX0" fmla="*/ 1281143 w 2562286"/>
                  <a:gd name="connsiteY0" fmla="*/ 44450 h 1333500"/>
                  <a:gd name="connsiteX1" fmla="*/ 61079 w 2562286"/>
                  <a:gd name="connsiteY1" fmla="*/ 654050 h 1333500"/>
                  <a:gd name="connsiteX2" fmla="*/ 1281143 w 2562286"/>
                  <a:gd name="connsiteY2" fmla="*/ 1263650 h 1333500"/>
                  <a:gd name="connsiteX3" fmla="*/ 2501207 w 2562286"/>
                  <a:gd name="connsiteY3" fmla="*/ 654050 h 1333500"/>
                  <a:gd name="connsiteX4" fmla="*/ 1281143 w 2562286"/>
                  <a:gd name="connsiteY4" fmla="*/ 44450 h 1333500"/>
                  <a:gd name="connsiteX5" fmla="*/ 1281143 w 2562286"/>
                  <a:gd name="connsiteY5" fmla="*/ 0 h 1333500"/>
                  <a:gd name="connsiteX6" fmla="*/ 2562286 w 2562286"/>
                  <a:gd name="connsiteY6" fmla="*/ 666750 h 1333500"/>
                  <a:gd name="connsiteX7" fmla="*/ 1281143 w 2562286"/>
                  <a:gd name="connsiteY7" fmla="*/ 1333500 h 1333500"/>
                  <a:gd name="connsiteX8" fmla="*/ 0 w 2562286"/>
                  <a:gd name="connsiteY8" fmla="*/ 666750 h 1333500"/>
                  <a:gd name="connsiteX9" fmla="*/ 1281143 w 2562286"/>
                  <a:gd name="connsiteY9" fmla="*/ 0 h 1333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562286" h="1333500">
                    <a:moveTo>
                      <a:pt x="1281143" y="44450"/>
                    </a:moveTo>
                    <a:cubicBezTo>
                      <a:pt x="607320" y="44450"/>
                      <a:pt x="61079" y="317377"/>
                      <a:pt x="61079" y="654050"/>
                    </a:cubicBezTo>
                    <a:cubicBezTo>
                      <a:pt x="61079" y="990723"/>
                      <a:pt x="607320" y="1263650"/>
                      <a:pt x="1281143" y="1263650"/>
                    </a:cubicBezTo>
                    <a:cubicBezTo>
                      <a:pt x="1954966" y="1263650"/>
                      <a:pt x="2501207" y="990723"/>
                      <a:pt x="2501207" y="654050"/>
                    </a:cubicBezTo>
                    <a:cubicBezTo>
                      <a:pt x="2501207" y="317377"/>
                      <a:pt x="1954966" y="44450"/>
                      <a:pt x="1281143" y="44450"/>
                    </a:cubicBezTo>
                    <a:close/>
                    <a:moveTo>
                      <a:pt x="1281143" y="0"/>
                    </a:moveTo>
                    <a:cubicBezTo>
                      <a:pt x="1988699" y="0"/>
                      <a:pt x="2562286" y="298514"/>
                      <a:pt x="2562286" y="666750"/>
                    </a:cubicBezTo>
                    <a:cubicBezTo>
                      <a:pt x="2562286" y="1034986"/>
                      <a:pt x="1988699" y="1333500"/>
                      <a:pt x="1281143" y="1333500"/>
                    </a:cubicBezTo>
                    <a:cubicBezTo>
                      <a:pt x="573587" y="1333500"/>
                      <a:pt x="0" y="1034986"/>
                      <a:pt x="0" y="666750"/>
                    </a:cubicBezTo>
                    <a:cubicBezTo>
                      <a:pt x="0" y="298514"/>
                      <a:pt x="573587" y="0"/>
                      <a:pt x="1281143" y="0"/>
                    </a:cubicBezTo>
                    <a:close/>
                  </a:path>
                </a:pathLst>
              </a:custGeom>
              <a:pattFill prst="dkUpDiag">
                <a:fgClr>
                  <a:srgbClr val="FFC000">
                    <a:lumMod val="60000"/>
                    <a:lumOff val="40000"/>
                  </a:srgbClr>
                </a:fgClr>
                <a:bgClr>
                  <a:srgbClr val="FFC000">
                    <a:lumMod val="75000"/>
                  </a:srgbClr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592" name="グループ化 591">
              <a:extLst>
                <a:ext uri="{FF2B5EF4-FFF2-40B4-BE49-F238E27FC236}">
                  <a16:creationId xmlns:a16="http://schemas.microsoft.com/office/drawing/2014/main" id="{65358E2F-DAC6-4BB4-8A60-2AE2AC71860C}"/>
                </a:ext>
              </a:extLst>
            </p:cNvPr>
            <p:cNvGrpSpPr/>
            <p:nvPr/>
          </p:nvGrpSpPr>
          <p:grpSpPr>
            <a:xfrm rot="331068">
              <a:off x="2022443" y="4915985"/>
              <a:ext cx="1339640" cy="1037923"/>
              <a:chOff x="939102" y="2306959"/>
              <a:chExt cx="3266269" cy="2530635"/>
            </a:xfrm>
          </p:grpSpPr>
          <p:sp>
            <p:nvSpPr>
              <p:cNvPr id="605" name="楕円 13">
                <a:extLst>
                  <a:ext uri="{FF2B5EF4-FFF2-40B4-BE49-F238E27FC236}">
                    <a16:creationId xmlns:a16="http://schemas.microsoft.com/office/drawing/2014/main" id="{9E99BB31-A5A4-49B3-A5EF-D203CA52F6D0}"/>
                  </a:ext>
                </a:extLst>
              </p:cNvPr>
              <p:cNvSpPr/>
              <p:nvPr/>
            </p:nvSpPr>
            <p:spPr>
              <a:xfrm>
                <a:off x="939102" y="2547234"/>
                <a:ext cx="3009313" cy="2290360"/>
              </a:xfrm>
              <a:custGeom>
                <a:avLst/>
                <a:gdLst>
                  <a:gd name="connsiteX0" fmla="*/ 0 w 1691640"/>
                  <a:gd name="connsiteY0" fmla="*/ 694452 h 1388903"/>
                  <a:gd name="connsiteX1" fmla="*/ 845820 w 1691640"/>
                  <a:gd name="connsiteY1" fmla="*/ 0 h 1388903"/>
                  <a:gd name="connsiteX2" fmla="*/ 1691640 w 1691640"/>
                  <a:gd name="connsiteY2" fmla="*/ 694452 h 1388903"/>
                  <a:gd name="connsiteX3" fmla="*/ 845820 w 1691640"/>
                  <a:gd name="connsiteY3" fmla="*/ 1388904 h 1388903"/>
                  <a:gd name="connsiteX4" fmla="*/ 0 w 1691640"/>
                  <a:gd name="connsiteY4" fmla="*/ 694452 h 1388903"/>
                  <a:gd name="connsiteX0" fmla="*/ 0 w 2705100"/>
                  <a:gd name="connsiteY0" fmla="*/ 1387029 h 2130841"/>
                  <a:gd name="connsiteX1" fmla="*/ 845820 w 2705100"/>
                  <a:gd name="connsiteY1" fmla="*/ 692577 h 2130841"/>
                  <a:gd name="connsiteX2" fmla="*/ 2705100 w 2705100"/>
                  <a:gd name="connsiteY2" fmla="*/ 106869 h 2130841"/>
                  <a:gd name="connsiteX3" fmla="*/ 845820 w 2705100"/>
                  <a:gd name="connsiteY3" fmla="*/ 2081481 h 2130841"/>
                  <a:gd name="connsiteX4" fmla="*/ 0 w 2705100"/>
                  <a:gd name="connsiteY4" fmla="*/ 1387029 h 2130841"/>
                  <a:gd name="connsiteX0" fmla="*/ 0 w 2780615"/>
                  <a:gd name="connsiteY0" fmla="*/ 1353173 h 2096985"/>
                  <a:gd name="connsiteX1" fmla="*/ 845820 w 2780615"/>
                  <a:gd name="connsiteY1" fmla="*/ 658721 h 2096985"/>
                  <a:gd name="connsiteX2" fmla="*/ 2705100 w 2780615"/>
                  <a:gd name="connsiteY2" fmla="*/ 73013 h 2096985"/>
                  <a:gd name="connsiteX3" fmla="*/ 845820 w 2780615"/>
                  <a:gd name="connsiteY3" fmla="*/ 2047625 h 2096985"/>
                  <a:gd name="connsiteX4" fmla="*/ 0 w 2780615"/>
                  <a:gd name="connsiteY4" fmla="*/ 1353173 h 2096985"/>
                  <a:gd name="connsiteX0" fmla="*/ 0 w 2949170"/>
                  <a:gd name="connsiteY0" fmla="*/ 1407193 h 2104762"/>
                  <a:gd name="connsiteX1" fmla="*/ 1013460 w 2949170"/>
                  <a:gd name="connsiteY1" fmla="*/ 659401 h 2104762"/>
                  <a:gd name="connsiteX2" fmla="*/ 2872740 w 2949170"/>
                  <a:gd name="connsiteY2" fmla="*/ 73693 h 2104762"/>
                  <a:gd name="connsiteX3" fmla="*/ 1013460 w 2949170"/>
                  <a:gd name="connsiteY3" fmla="*/ 2048305 h 2104762"/>
                  <a:gd name="connsiteX4" fmla="*/ 0 w 2949170"/>
                  <a:gd name="connsiteY4" fmla="*/ 1407193 h 2104762"/>
                  <a:gd name="connsiteX0" fmla="*/ 1804 w 2950974"/>
                  <a:gd name="connsiteY0" fmla="*/ 1407193 h 2119673"/>
                  <a:gd name="connsiteX1" fmla="*/ 1015264 w 2950974"/>
                  <a:gd name="connsiteY1" fmla="*/ 659401 h 2119673"/>
                  <a:gd name="connsiteX2" fmla="*/ 2874544 w 2950974"/>
                  <a:gd name="connsiteY2" fmla="*/ 73693 h 2119673"/>
                  <a:gd name="connsiteX3" fmla="*/ 1015264 w 2950974"/>
                  <a:gd name="connsiteY3" fmla="*/ 2048305 h 2119673"/>
                  <a:gd name="connsiteX4" fmla="*/ 1804 w 2950974"/>
                  <a:gd name="connsiteY4" fmla="*/ 1407193 h 2119673"/>
                  <a:gd name="connsiteX0" fmla="*/ 4272 w 2967650"/>
                  <a:gd name="connsiteY0" fmla="*/ 1407193 h 2101620"/>
                  <a:gd name="connsiteX1" fmla="*/ 1017732 w 2967650"/>
                  <a:gd name="connsiteY1" fmla="*/ 659401 h 2101620"/>
                  <a:gd name="connsiteX2" fmla="*/ 2877012 w 2967650"/>
                  <a:gd name="connsiteY2" fmla="*/ 73693 h 2101620"/>
                  <a:gd name="connsiteX3" fmla="*/ 1017732 w 2967650"/>
                  <a:gd name="connsiteY3" fmla="*/ 2048305 h 2101620"/>
                  <a:gd name="connsiteX4" fmla="*/ 4272 w 2967650"/>
                  <a:gd name="connsiteY4" fmla="*/ 1407193 h 2101620"/>
                  <a:gd name="connsiteX0" fmla="*/ 4272 w 2967650"/>
                  <a:gd name="connsiteY0" fmla="*/ 1392697 h 2087124"/>
                  <a:gd name="connsiteX1" fmla="*/ 1017732 w 2967650"/>
                  <a:gd name="connsiteY1" fmla="*/ 644905 h 2087124"/>
                  <a:gd name="connsiteX2" fmla="*/ 2877012 w 2967650"/>
                  <a:gd name="connsiteY2" fmla="*/ 59197 h 2087124"/>
                  <a:gd name="connsiteX3" fmla="*/ 1017732 w 2967650"/>
                  <a:gd name="connsiteY3" fmla="*/ 2033809 h 2087124"/>
                  <a:gd name="connsiteX4" fmla="*/ 4272 w 2967650"/>
                  <a:gd name="connsiteY4" fmla="*/ 1392697 h 2087124"/>
                  <a:gd name="connsiteX0" fmla="*/ 1504 w 3096261"/>
                  <a:gd name="connsiteY0" fmla="*/ 1430349 h 2124434"/>
                  <a:gd name="connsiteX1" fmla="*/ 1159744 w 3096261"/>
                  <a:gd name="connsiteY1" fmla="*/ 659697 h 2124434"/>
                  <a:gd name="connsiteX2" fmla="*/ 3019024 w 3096261"/>
                  <a:gd name="connsiteY2" fmla="*/ 73989 h 2124434"/>
                  <a:gd name="connsiteX3" fmla="*/ 1159744 w 3096261"/>
                  <a:gd name="connsiteY3" fmla="*/ 2048601 h 2124434"/>
                  <a:gd name="connsiteX4" fmla="*/ 1504 w 3096261"/>
                  <a:gd name="connsiteY4" fmla="*/ 1430349 h 2124434"/>
                  <a:gd name="connsiteX0" fmla="*/ 1500 w 3081471"/>
                  <a:gd name="connsiteY0" fmla="*/ 1769623 h 2488360"/>
                  <a:gd name="connsiteX1" fmla="*/ 1159740 w 3081471"/>
                  <a:gd name="connsiteY1" fmla="*/ 998971 h 2488360"/>
                  <a:gd name="connsiteX2" fmla="*/ 3003780 w 3081471"/>
                  <a:gd name="connsiteY2" fmla="*/ 55123 h 2488360"/>
                  <a:gd name="connsiteX3" fmla="*/ 1159740 w 3081471"/>
                  <a:gd name="connsiteY3" fmla="*/ 2387875 h 2488360"/>
                  <a:gd name="connsiteX4" fmla="*/ 1500 w 3081471"/>
                  <a:gd name="connsiteY4" fmla="*/ 1769623 h 2488360"/>
                  <a:gd name="connsiteX0" fmla="*/ 1500 w 3052879"/>
                  <a:gd name="connsiteY0" fmla="*/ 1748427 h 2467164"/>
                  <a:gd name="connsiteX1" fmla="*/ 1159740 w 3052879"/>
                  <a:gd name="connsiteY1" fmla="*/ 977775 h 2467164"/>
                  <a:gd name="connsiteX2" fmla="*/ 3003780 w 3052879"/>
                  <a:gd name="connsiteY2" fmla="*/ 33927 h 2467164"/>
                  <a:gd name="connsiteX3" fmla="*/ 1159740 w 3052879"/>
                  <a:gd name="connsiteY3" fmla="*/ 2366679 h 2467164"/>
                  <a:gd name="connsiteX4" fmla="*/ 1500 w 3052879"/>
                  <a:gd name="connsiteY4" fmla="*/ 1748427 h 2467164"/>
                  <a:gd name="connsiteX0" fmla="*/ 2771 w 3063908"/>
                  <a:gd name="connsiteY0" fmla="*/ 1748427 h 2441994"/>
                  <a:gd name="connsiteX1" fmla="*/ 1161011 w 3063908"/>
                  <a:gd name="connsiteY1" fmla="*/ 977775 h 2441994"/>
                  <a:gd name="connsiteX2" fmla="*/ 3005051 w 3063908"/>
                  <a:gd name="connsiteY2" fmla="*/ 33927 h 2441994"/>
                  <a:gd name="connsiteX3" fmla="*/ 1161011 w 3063908"/>
                  <a:gd name="connsiteY3" fmla="*/ 2366679 h 2441994"/>
                  <a:gd name="connsiteX4" fmla="*/ 2771 w 3063908"/>
                  <a:gd name="connsiteY4" fmla="*/ 1748427 h 2441994"/>
                  <a:gd name="connsiteX0" fmla="*/ 2771 w 3063908"/>
                  <a:gd name="connsiteY0" fmla="*/ 1745579 h 2439146"/>
                  <a:gd name="connsiteX1" fmla="*/ 1161011 w 3063908"/>
                  <a:gd name="connsiteY1" fmla="*/ 974927 h 2439146"/>
                  <a:gd name="connsiteX2" fmla="*/ 3005051 w 3063908"/>
                  <a:gd name="connsiteY2" fmla="*/ 31079 h 2439146"/>
                  <a:gd name="connsiteX3" fmla="*/ 1161011 w 3063908"/>
                  <a:gd name="connsiteY3" fmla="*/ 2363831 h 2439146"/>
                  <a:gd name="connsiteX4" fmla="*/ 2771 w 3063908"/>
                  <a:gd name="connsiteY4" fmla="*/ 1745579 h 2439146"/>
                  <a:gd name="connsiteX0" fmla="*/ 1057 w 3062194"/>
                  <a:gd name="connsiteY0" fmla="*/ 1745579 h 2429255"/>
                  <a:gd name="connsiteX1" fmla="*/ 1159297 w 3062194"/>
                  <a:gd name="connsiteY1" fmla="*/ 974927 h 2429255"/>
                  <a:gd name="connsiteX2" fmla="*/ 3003337 w 3062194"/>
                  <a:gd name="connsiteY2" fmla="*/ 31079 h 2429255"/>
                  <a:gd name="connsiteX3" fmla="*/ 1159297 w 3062194"/>
                  <a:gd name="connsiteY3" fmla="*/ 2363831 h 2429255"/>
                  <a:gd name="connsiteX4" fmla="*/ 1057 w 3062194"/>
                  <a:gd name="connsiteY4" fmla="*/ 1745579 h 2429255"/>
                  <a:gd name="connsiteX0" fmla="*/ 6369 w 3067506"/>
                  <a:gd name="connsiteY0" fmla="*/ 1745579 h 2429255"/>
                  <a:gd name="connsiteX1" fmla="*/ 1164609 w 3067506"/>
                  <a:gd name="connsiteY1" fmla="*/ 974927 h 2429255"/>
                  <a:gd name="connsiteX2" fmla="*/ 3008649 w 3067506"/>
                  <a:gd name="connsiteY2" fmla="*/ 31079 h 2429255"/>
                  <a:gd name="connsiteX3" fmla="*/ 1164609 w 3067506"/>
                  <a:gd name="connsiteY3" fmla="*/ 2363831 h 2429255"/>
                  <a:gd name="connsiteX4" fmla="*/ 6369 w 3067506"/>
                  <a:gd name="connsiteY4" fmla="*/ 1745579 h 2429255"/>
                  <a:gd name="connsiteX0" fmla="*/ 3845 w 3064982"/>
                  <a:gd name="connsiteY0" fmla="*/ 1745579 h 2416402"/>
                  <a:gd name="connsiteX1" fmla="*/ 1162085 w 3064982"/>
                  <a:gd name="connsiteY1" fmla="*/ 974927 h 2416402"/>
                  <a:gd name="connsiteX2" fmla="*/ 3006125 w 3064982"/>
                  <a:gd name="connsiteY2" fmla="*/ 31079 h 2416402"/>
                  <a:gd name="connsiteX3" fmla="*/ 1162085 w 3064982"/>
                  <a:gd name="connsiteY3" fmla="*/ 2363831 h 2416402"/>
                  <a:gd name="connsiteX4" fmla="*/ 3845 w 3064982"/>
                  <a:gd name="connsiteY4" fmla="*/ 1745579 h 2416402"/>
                  <a:gd name="connsiteX0" fmla="*/ 1879 w 3168019"/>
                  <a:gd name="connsiteY0" fmla="*/ 1748426 h 2440835"/>
                  <a:gd name="connsiteX1" fmla="*/ 1274419 w 3168019"/>
                  <a:gd name="connsiteY1" fmla="*/ 977774 h 2440835"/>
                  <a:gd name="connsiteX2" fmla="*/ 3118459 w 3168019"/>
                  <a:gd name="connsiteY2" fmla="*/ 33926 h 2440835"/>
                  <a:gd name="connsiteX3" fmla="*/ 1274419 w 3168019"/>
                  <a:gd name="connsiteY3" fmla="*/ 2366678 h 2440835"/>
                  <a:gd name="connsiteX4" fmla="*/ 1879 w 3168019"/>
                  <a:gd name="connsiteY4" fmla="*/ 1748426 h 2440835"/>
                  <a:gd name="connsiteX0" fmla="*/ 7928 w 3174068"/>
                  <a:gd name="connsiteY0" fmla="*/ 1748426 h 2463223"/>
                  <a:gd name="connsiteX1" fmla="*/ 1280468 w 3174068"/>
                  <a:gd name="connsiteY1" fmla="*/ 977774 h 2463223"/>
                  <a:gd name="connsiteX2" fmla="*/ 3124508 w 3174068"/>
                  <a:gd name="connsiteY2" fmla="*/ 33926 h 2463223"/>
                  <a:gd name="connsiteX3" fmla="*/ 1280468 w 3174068"/>
                  <a:gd name="connsiteY3" fmla="*/ 2366678 h 2463223"/>
                  <a:gd name="connsiteX4" fmla="*/ 7928 w 3174068"/>
                  <a:gd name="connsiteY4" fmla="*/ 1748426 h 2463223"/>
                  <a:gd name="connsiteX0" fmla="*/ 9509 w 3179868"/>
                  <a:gd name="connsiteY0" fmla="*/ 1748426 h 2447658"/>
                  <a:gd name="connsiteX1" fmla="*/ 1282049 w 3179868"/>
                  <a:gd name="connsiteY1" fmla="*/ 977774 h 2447658"/>
                  <a:gd name="connsiteX2" fmla="*/ 3126089 w 3179868"/>
                  <a:gd name="connsiteY2" fmla="*/ 33926 h 2447658"/>
                  <a:gd name="connsiteX3" fmla="*/ 1282049 w 3179868"/>
                  <a:gd name="connsiteY3" fmla="*/ 2366678 h 2447658"/>
                  <a:gd name="connsiteX4" fmla="*/ 9509 w 3179868"/>
                  <a:gd name="connsiteY4" fmla="*/ 1748426 h 2447658"/>
                  <a:gd name="connsiteX0" fmla="*/ 9509 w 3179868"/>
                  <a:gd name="connsiteY0" fmla="*/ 1745379 h 2444611"/>
                  <a:gd name="connsiteX1" fmla="*/ 1282049 w 3179868"/>
                  <a:gd name="connsiteY1" fmla="*/ 974727 h 2444611"/>
                  <a:gd name="connsiteX2" fmla="*/ 3126089 w 3179868"/>
                  <a:gd name="connsiteY2" fmla="*/ 30879 h 2444611"/>
                  <a:gd name="connsiteX3" fmla="*/ 1282049 w 3179868"/>
                  <a:gd name="connsiteY3" fmla="*/ 2363631 h 2444611"/>
                  <a:gd name="connsiteX4" fmla="*/ 9509 w 3179868"/>
                  <a:gd name="connsiteY4" fmla="*/ 1745379 h 2444611"/>
                  <a:gd name="connsiteX0" fmla="*/ 9509 w 3191585"/>
                  <a:gd name="connsiteY0" fmla="*/ 1767366 h 2466598"/>
                  <a:gd name="connsiteX1" fmla="*/ 1282049 w 3191585"/>
                  <a:gd name="connsiteY1" fmla="*/ 996714 h 2466598"/>
                  <a:gd name="connsiteX2" fmla="*/ 3126089 w 3191585"/>
                  <a:gd name="connsiteY2" fmla="*/ 52866 h 2466598"/>
                  <a:gd name="connsiteX3" fmla="*/ 1282049 w 3191585"/>
                  <a:gd name="connsiteY3" fmla="*/ 2385618 h 2466598"/>
                  <a:gd name="connsiteX4" fmla="*/ 9509 w 3191585"/>
                  <a:gd name="connsiteY4" fmla="*/ 1767366 h 2466598"/>
                  <a:gd name="connsiteX0" fmla="*/ 9509 w 3169636"/>
                  <a:gd name="connsiteY0" fmla="*/ 1753318 h 2452550"/>
                  <a:gd name="connsiteX1" fmla="*/ 1282049 w 3169636"/>
                  <a:gd name="connsiteY1" fmla="*/ 982666 h 2452550"/>
                  <a:gd name="connsiteX2" fmla="*/ 3126089 w 3169636"/>
                  <a:gd name="connsiteY2" fmla="*/ 38818 h 2452550"/>
                  <a:gd name="connsiteX3" fmla="*/ 1282049 w 3169636"/>
                  <a:gd name="connsiteY3" fmla="*/ 2371570 h 2452550"/>
                  <a:gd name="connsiteX4" fmla="*/ 9509 w 3169636"/>
                  <a:gd name="connsiteY4" fmla="*/ 1753318 h 2452550"/>
                  <a:gd name="connsiteX0" fmla="*/ 8090 w 3276972"/>
                  <a:gd name="connsiteY0" fmla="*/ 1822370 h 2541807"/>
                  <a:gd name="connsiteX1" fmla="*/ 1280630 w 3276972"/>
                  <a:gd name="connsiteY1" fmla="*/ 1051718 h 2541807"/>
                  <a:gd name="connsiteX2" fmla="*/ 3238922 w 3276972"/>
                  <a:gd name="connsiteY2" fmla="*/ 40357 h 2541807"/>
                  <a:gd name="connsiteX3" fmla="*/ 1280630 w 3276972"/>
                  <a:gd name="connsiteY3" fmla="*/ 2440622 h 2541807"/>
                  <a:gd name="connsiteX4" fmla="*/ 8090 w 3276972"/>
                  <a:gd name="connsiteY4" fmla="*/ 1822370 h 2541807"/>
                  <a:gd name="connsiteX0" fmla="*/ 8090 w 3276972"/>
                  <a:gd name="connsiteY0" fmla="*/ 1820067 h 2539504"/>
                  <a:gd name="connsiteX1" fmla="*/ 1280630 w 3276972"/>
                  <a:gd name="connsiteY1" fmla="*/ 1049415 h 2539504"/>
                  <a:gd name="connsiteX2" fmla="*/ 3238922 w 3276972"/>
                  <a:gd name="connsiteY2" fmla="*/ 38054 h 2539504"/>
                  <a:gd name="connsiteX3" fmla="*/ 1280630 w 3276972"/>
                  <a:gd name="connsiteY3" fmla="*/ 2438319 h 2539504"/>
                  <a:gd name="connsiteX4" fmla="*/ 8090 w 3276972"/>
                  <a:gd name="connsiteY4" fmla="*/ 1820067 h 2539504"/>
                  <a:gd name="connsiteX0" fmla="*/ 11295 w 3285937"/>
                  <a:gd name="connsiteY0" fmla="*/ 1820067 h 2479600"/>
                  <a:gd name="connsiteX1" fmla="*/ 1283835 w 3285937"/>
                  <a:gd name="connsiteY1" fmla="*/ 1049415 h 2479600"/>
                  <a:gd name="connsiteX2" fmla="*/ 3242127 w 3285937"/>
                  <a:gd name="connsiteY2" fmla="*/ 38054 h 2479600"/>
                  <a:gd name="connsiteX3" fmla="*/ 1283835 w 3285937"/>
                  <a:gd name="connsiteY3" fmla="*/ 2438319 h 2479600"/>
                  <a:gd name="connsiteX4" fmla="*/ 11295 w 3285937"/>
                  <a:gd name="connsiteY4" fmla="*/ 1820067 h 2479600"/>
                  <a:gd name="connsiteX0" fmla="*/ 9815 w 3282056"/>
                  <a:gd name="connsiteY0" fmla="*/ 1820067 h 2460994"/>
                  <a:gd name="connsiteX1" fmla="*/ 1282355 w 3282056"/>
                  <a:gd name="connsiteY1" fmla="*/ 1049415 h 2460994"/>
                  <a:gd name="connsiteX2" fmla="*/ 3240647 w 3282056"/>
                  <a:gd name="connsiteY2" fmla="*/ 38054 h 2460994"/>
                  <a:gd name="connsiteX3" fmla="*/ 1282355 w 3282056"/>
                  <a:gd name="connsiteY3" fmla="*/ 2438319 h 2460994"/>
                  <a:gd name="connsiteX4" fmla="*/ 9815 w 3282056"/>
                  <a:gd name="connsiteY4" fmla="*/ 1820067 h 2460994"/>
                  <a:gd name="connsiteX0" fmla="*/ 11917 w 3287462"/>
                  <a:gd name="connsiteY0" fmla="*/ 1820067 h 2491469"/>
                  <a:gd name="connsiteX1" fmla="*/ 1284457 w 3287462"/>
                  <a:gd name="connsiteY1" fmla="*/ 1049415 h 2491469"/>
                  <a:gd name="connsiteX2" fmla="*/ 3242749 w 3287462"/>
                  <a:gd name="connsiteY2" fmla="*/ 38054 h 2491469"/>
                  <a:gd name="connsiteX3" fmla="*/ 1284457 w 3287462"/>
                  <a:gd name="connsiteY3" fmla="*/ 2438319 h 2491469"/>
                  <a:gd name="connsiteX4" fmla="*/ 11917 w 3287462"/>
                  <a:gd name="connsiteY4" fmla="*/ 1820067 h 2491469"/>
                  <a:gd name="connsiteX0" fmla="*/ 11644 w 3286798"/>
                  <a:gd name="connsiteY0" fmla="*/ 1820067 h 2507815"/>
                  <a:gd name="connsiteX1" fmla="*/ 1284184 w 3286798"/>
                  <a:gd name="connsiteY1" fmla="*/ 1049415 h 2507815"/>
                  <a:gd name="connsiteX2" fmla="*/ 3242476 w 3286798"/>
                  <a:gd name="connsiteY2" fmla="*/ 38054 h 2507815"/>
                  <a:gd name="connsiteX3" fmla="*/ 1284184 w 3286798"/>
                  <a:gd name="connsiteY3" fmla="*/ 2438319 h 2507815"/>
                  <a:gd name="connsiteX4" fmla="*/ 11644 w 3286798"/>
                  <a:gd name="connsiteY4" fmla="*/ 1820067 h 2507815"/>
                  <a:gd name="connsiteX0" fmla="*/ 10810 w 3284704"/>
                  <a:gd name="connsiteY0" fmla="*/ 1820067 h 2509891"/>
                  <a:gd name="connsiteX1" fmla="*/ 1283350 w 3284704"/>
                  <a:gd name="connsiteY1" fmla="*/ 1049415 h 2509891"/>
                  <a:gd name="connsiteX2" fmla="*/ 3241642 w 3284704"/>
                  <a:gd name="connsiteY2" fmla="*/ 38054 h 2509891"/>
                  <a:gd name="connsiteX3" fmla="*/ 1283350 w 3284704"/>
                  <a:gd name="connsiteY3" fmla="*/ 2438319 h 2509891"/>
                  <a:gd name="connsiteX4" fmla="*/ 10810 w 3284704"/>
                  <a:gd name="connsiteY4" fmla="*/ 1820067 h 2509891"/>
                  <a:gd name="connsiteX0" fmla="*/ 9624 w 3281526"/>
                  <a:gd name="connsiteY0" fmla="*/ 1820067 h 2497539"/>
                  <a:gd name="connsiteX1" fmla="*/ 1282164 w 3281526"/>
                  <a:gd name="connsiteY1" fmla="*/ 1049415 h 2497539"/>
                  <a:gd name="connsiteX2" fmla="*/ 3240456 w 3281526"/>
                  <a:gd name="connsiteY2" fmla="*/ 38054 h 2497539"/>
                  <a:gd name="connsiteX3" fmla="*/ 1282164 w 3281526"/>
                  <a:gd name="connsiteY3" fmla="*/ 2438319 h 2497539"/>
                  <a:gd name="connsiteX4" fmla="*/ 9624 w 3281526"/>
                  <a:gd name="connsiteY4" fmla="*/ 1820067 h 2497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81526" h="2497539">
                    <a:moveTo>
                      <a:pt x="9624" y="1820067"/>
                    </a:moveTo>
                    <a:cubicBezTo>
                      <a:pt x="108684" y="1306992"/>
                      <a:pt x="681373" y="1273711"/>
                      <a:pt x="1282164" y="1049415"/>
                    </a:cubicBezTo>
                    <a:cubicBezTo>
                      <a:pt x="1882955" y="825119"/>
                      <a:pt x="2924882" y="-209728"/>
                      <a:pt x="3240456" y="38054"/>
                    </a:cubicBezTo>
                    <a:cubicBezTo>
                      <a:pt x="3556030" y="285836"/>
                      <a:pt x="1971241" y="2245184"/>
                      <a:pt x="1282164" y="2438319"/>
                    </a:cubicBezTo>
                    <a:cubicBezTo>
                      <a:pt x="593087" y="2631454"/>
                      <a:pt x="-89436" y="2333142"/>
                      <a:pt x="9624" y="1820067"/>
                    </a:cubicBezTo>
                    <a:close/>
                  </a:path>
                </a:pathLst>
              </a:custGeom>
              <a:gradFill flip="none" rotWithShape="1">
                <a:gsLst>
                  <a:gs pos="40000">
                    <a:srgbClr val="7030A0"/>
                  </a:gs>
                  <a:gs pos="100000">
                    <a:sysClr val="windowText" lastClr="000000"/>
                  </a:gs>
                  <a:gs pos="70000">
                    <a:sysClr val="windowText" lastClr="000000"/>
                  </a:gs>
                </a:gsLst>
                <a:lin ang="2700000" scaled="1"/>
                <a:tileRect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06" name="フリーフォーム: 図形 605">
                <a:extLst>
                  <a:ext uri="{FF2B5EF4-FFF2-40B4-BE49-F238E27FC236}">
                    <a16:creationId xmlns:a16="http://schemas.microsoft.com/office/drawing/2014/main" id="{84BB5C01-5A48-40BA-B1D5-3876EE22D1D6}"/>
                  </a:ext>
                </a:extLst>
              </p:cNvPr>
              <p:cNvSpPr/>
              <p:nvPr/>
            </p:nvSpPr>
            <p:spPr>
              <a:xfrm rot="2373910">
                <a:off x="3270680" y="2306959"/>
                <a:ext cx="934691" cy="809247"/>
              </a:xfrm>
              <a:custGeom>
                <a:avLst/>
                <a:gdLst>
                  <a:gd name="connsiteX0" fmla="*/ 343366 w 717476"/>
                  <a:gd name="connsiteY0" fmla="*/ 0 h 701406"/>
                  <a:gd name="connsiteX1" fmla="*/ 369539 w 717476"/>
                  <a:gd name="connsiteY1" fmla="*/ 0 h 701406"/>
                  <a:gd name="connsiteX2" fmla="*/ 392861 w 717476"/>
                  <a:gd name="connsiteY2" fmla="*/ 125425 h 701406"/>
                  <a:gd name="connsiteX3" fmla="*/ 424975 w 717476"/>
                  <a:gd name="connsiteY3" fmla="*/ 133209 h 701406"/>
                  <a:gd name="connsiteX4" fmla="*/ 520645 w 717476"/>
                  <a:gd name="connsiteY4" fmla="*/ 273872 h 701406"/>
                  <a:gd name="connsiteX5" fmla="*/ 538488 w 717476"/>
                  <a:gd name="connsiteY5" fmla="*/ 349309 h 701406"/>
                  <a:gd name="connsiteX6" fmla="*/ 717476 w 717476"/>
                  <a:gd name="connsiteY6" fmla="*/ 546251 h 701406"/>
                  <a:gd name="connsiteX7" fmla="*/ 498609 w 717476"/>
                  <a:gd name="connsiteY7" fmla="*/ 563546 h 701406"/>
                  <a:gd name="connsiteX8" fmla="*/ 449992 w 717476"/>
                  <a:gd name="connsiteY8" fmla="*/ 536080 h 701406"/>
                  <a:gd name="connsiteX9" fmla="*/ 472333 w 717476"/>
                  <a:gd name="connsiteY9" fmla="*/ 578828 h 701406"/>
                  <a:gd name="connsiteX10" fmla="*/ 546336 w 717476"/>
                  <a:gd name="connsiteY10" fmla="*/ 651642 h 701406"/>
                  <a:gd name="connsiteX11" fmla="*/ 441797 w 717476"/>
                  <a:gd name="connsiteY11" fmla="*/ 612937 h 701406"/>
                  <a:gd name="connsiteX12" fmla="*/ 412704 w 717476"/>
                  <a:gd name="connsiteY12" fmla="*/ 572800 h 701406"/>
                  <a:gd name="connsiteX13" fmla="*/ 399867 w 717476"/>
                  <a:gd name="connsiteY13" fmla="*/ 590918 h 701406"/>
                  <a:gd name="connsiteX14" fmla="*/ 212004 w 717476"/>
                  <a:gd name="connsiteY14" fmla="*/ 701406 h 701406"/>
                  <a:gd name="connsiteX15" fmla="*/ 274479 w 717476"/>
                  <a:gd name="connsiteY15" fmla="*/ 534325 h 701406"/>
                  <a:gd name="connsiteX16" fmla="*/ 245118 w 717476"/>
                  <a:gd name="connsiteY16" fmla="*/ 555322 h 701406"/>
                  <a:gd name="connsiteX17" fmla="*/ 0 w 717476"/>
                  <a:gd name="connsiteY17" fmla="*/ 556690 h 701406"/>
                  <a:gd name="connsiteX18" fmla="*/ 173182 w 717476"/>
                  <a:gd name="connsiteY18" fmla="*/ 354624 h 701406"/>
                  <a:gd name="connsiteX19" fmla="*/ 190954 w 717476"/>
                  <a:gd name="connsiteY19" fmla="*/ 279013 h 701406"/>
                  <a:gd name="connsiteX20" fmla="*/ 257370 w 717476"/>
                  <a:gd name="connsiteY20" fmla="*/ 162904 h 701406"/>
                  <a:gd name="connsiteX21" fmla="*/ 299370 w 717476"/>
                  <a:gd name="connsiteY21" fmla="*/ 135491 h 701406"/>
                  <a:gd name="connsiteX22" fmla="*/ 318992 w 717476"/>
                  <a:gd name="connsiteY22" fmla="*/ 131083 h 7014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717476" h="701406">
                    <a:moveTo>
                      <a:pt x="343366" y="0"/>
                    </a:moveTo>
                    <a:lnTo>
                      <a:pt x="369539" y="0"/>
                    </a:lnTo>
                    <a:lnTo>
                      <a:pt x="392861" y="125425"/>
                    </a:lnTo>
                    <a:lnTo>
                      <a:pt x="424975" y="133209"/>
                    </a:lnTo>
                    <a:cubicBezTo>
                      <a:pt x="486844" y="155170"/>
                      <a:pt x="519723" y="210517"/>
                      <a:pt x="520645" y="273872"/>
                    </a:cubicBezTo>
                    <a:lnTo>
                      <a:pt x="538488" y="349309"/>
                    </a:lnTo>
                    <a:cubicBezTo>
                      <a:pt x="570548" y="428657"/>
                      <a:pt x="632137" y="496986"/>
                      <a:pt x="717476" y="546251"/>
                    </a:cubicBezTo>
                    <a:cubicBezTo>
                      <a:pt x="645228" y="582112"/>
                      <a:pt x="562580" y="586554"/>
                      <a:pt x="498609" y="563546"/>
                    </a:cubicBezTo>
                    <a:lnTo>
                      <a:pt x="449992" y="536080"/>
                    </a:lnTo>
                    <a:lnTo>
                      <a:pt x="472333" y="578828"/>
                    </a:lnTo>
                    <a:cubicBezTo>
                      <a:pt x="493105" y="610797"/>
                      <a:pt x="518502" y="636190"/>
                      <a:pt x="546336" y="651642"/>
                    </a:cubicBezTo>
                    <a:cubicBezTo>
                      <a:pt x="510676" y="659619"/>
                      <a:pt x="473337" y="644244"/>
                      <a:pt x="441797" y="612937"/>
                    </a:cubicBezTo>
                    <a:lnTo>
                      <a:pt x="412704" y="572800"/>
                    </a:lnTo>
                    <a:lnTo>
                      <a:pt x="399867" y="590918"/>
                    </a:lnTo>
                    <a:cubicBezTo>
                      <a:pt x="354593" y="643640"/>
                      <a:pt x="297788" y="677393"/>
                      <a:pt x="212004" y="701406"/>
                    </a:cubicBezTo>
                    <a:cubicBezTo>
                      <a:pt x="266043" y="636196"/>
                      <a:pt x="276589" y="557587"/>
                      <a:pt x="274479" y="534325"/>
                    </a:cubicBezTo>
                    <a:lnTo>
                      <a:pt x="245118" y="555322"/>
                    </a:lnTo>
                    <a:cubicBezTo>
                      <a:pt x="179837" y="592404"/>
                      <a:pt x="83726" y="595254"/>
                      <a:pt x="0" y="556690"/>
                    </a:cubicBezTo>
                    <a:cubicBezTo>
                      <a:pt x="83869" y="504963"/>
                      <a:pt x="143445" y="434871"/>
                      <a:pt x="173182" y="354624"/>
                    </a:cubicBezTo>
                    <a:cubicBezTo>
                      <a:pt x="179106" y="329421"/>
                      <a:pt x="180918" y="322645"/>
                      <a:pt x="190954" y="279013"/>
                    </a:cubicBezTo>
                    <a:cubicBezTo>
                      <a:pt x="197228" y="251744"/>
                      <a:pt x="217057" y="199367"/>
                      <a:pt x="257370" y="162904"/>
                    </a:cubicBezTo>
                    <a:cubicBezTo>
                      <a:pt x="269464" y="151964"/>
                      <a:pt x="283402" y="142458"/>
                      <a:pt x="299370" y="135491"/>
                    </a:cubicBezTo>
                    <a:lnTo>
                      <a:pt x="318992" y="131083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00CC00"/>
                  </a:gs>
                  <a:gs pos="100000">
                    <a:srgbClr val="003300"/>
                  </a:gs>
                </a:gsLst>
                <a:lin ang="2700000" scaled="1"/>
                <a:tileRect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07" name="フリーフォーム: 図形 606">
                <a:extLst>
                  <a:ext uri="{FF2B5EF4-FFF2-40B4-BE49-F238E27FC236}">
                    <a16:creationId xmlns:a16="http://schemas.microsoft.com/office/drawing/2014/main" id="{84510366-B21B-43EE-BA61-2A77286AD399}"/>
                  </a:ext>
                </a:extLst>
              </p:cNvPr>
              <p:cNvSpPr/>
              <p:nvPr/>
            </p:nvSpPr>
            <p:spPr>
              <a:xfrm>
                <a:off x="1147906" y="3767759"/>
                <a:ext cx="536221" cy="313704"/>
              </a:xfrm>
              <a:custGeom>
                <a:avLst/>
                <a:gdLst>
                  <a:gd name="connsiteX0" fmla="*/ 390248 w 609575"/>
                  <a:gd name="connsiteY0" fmla="*/ 54885 h 356618"/>
                  <a:gd name="connsiteX1" fmla="*/ 433018 w 609575"/>
                  <a:gd name="connsiteY1" fmla="*/ 84079 h 356618"/>
                  <a:gd name="connsiteX2" fmla="*/ 228556 w 609575"/>
                  <a:gd name="connsiteY2" fmla="*/ 207335 h 356618"/>
                  <a:gd name="connsiteX3" fmla="*/ 13165 w 609575"/>
                  <a:gd name="connsiteY3" fmla="*/ 347606 h 356618"/>
                  <a:gd name="connsiteX4" fmla="*/ 177774 w 609575"/>
                  <a:gd name="connsiteY4" fmla="*/ 126429 h 356618"/>
                  <a:gd name="connsiteX5" fmla="*/ 390248 w 609575"/>
                  <a:gd name="connsiteY5" fmla="*/ 54885 h 356618"/>
                  <a:gd name="connsiteX6" fmla="*/ 548853 w 609575"/>
                  <a:gd name="connsiteY6" fmla="*/ 0 h 356618"/>
                  <a:gd name="connsiteX7" fmla="*/ 609575 w 609575"/>
                  <a:gd name="connsiteY7" fmla="*/ 60722 h 356618"/>
                  <a:gd name="connsiteX8" fmla="*/ 548853 w 609575"/>
                  <a:gd name="connsiteY8" fmla="*/ 121444 h 356618"/>
                  <a:gd name="connsiteX9" fmla="*/ 488131 w 609575"/>
                  <a:gd name="connsiteY9" fmla="*/ 60722 h 356618"/>
                  <a:gd name="connsiteX10" fmla="*/ 548853 w 609575"/>
                  <a:gd name="connsiteY10" fmla="*/ 0 h 3566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609575" h="356618">
                    <a:moveTo>
                      <a:pt x="390248" y="54885"/>
                    </a:moveTo>
                    <a:cubicBezTo>
                      <a:pt x="410124" y="57639"/>
                      <a:pt x="425475" y="66518"/>
                      <a:pt x="433018" y="84079"/>
                    </a:cubicBezTo>
                    <a:cubicBezTo>
                      <a:pt x="463189" y="154323"/>
                      <a:pt x="298531" y="163414"/>
                      <a:pt x="228556" y="207335"/>
                    </a:cubicBezTo>
                    <a:cubicBezTo>
                      <a:pt x="158580" y="251256"/>
                      <a:pt x="72023" y="393522"/>
                      <a:pt x="13165" y="347606"/>
                    </a:cubicBezTo>
                    <a:cubicBezTo>
                      <a:pt x="-45692" y="301689"/>
                      <a:pt x="107798" y="170350"/>
                      <a:pt x="177774" y="126429"/>
                    </a:cubicBezTo>
                    <a:cubicBezTo>
                      <a:pt x="230256" y="93488"/>
                      <a:pt x="330618" y="46624"/>
                      <a:pt x="390248" y="54885"/>
                    </a:cubicBezTo>
                    <a:close/>
                    <a:moveTo>
                      <a:pt x="548853" y="0"/>
                    </a:moveTo>
                    <a:cubicBezTo>
                      <a:pt x="582389" y="0"/>
                      <a:pt x="609575" y="27186"/>
                      <a:pt x="609575" y="60722"/>
                    </a:cubicBezTo>
                    <a:cubicBezTo>
                      <a:pt x="609575" y="94258"/>
                      <a:pt x="582389" y="121444"/>
                      <a:pt x="548853" y="121444"/>
                    </a:cubicBezTo>
                    <a:cubicBezTo>
                      <a:pt x="515317" y="121444"/>
                      <a:pt x="488131" y="94258"/>
                      <a:pt x="488131" y="60722"/>
                    </a:cubicBezTo>
                    <a:cubicBezTo>
                      <a:pt x="488131" y="27186"/>
                      <a:pt x="515317" y="0"/>
                      <a:pt x="548853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593" name="グループ化 592">
              <a:extLst>
                <a:ext uri="{FF2B5EF4-FFF2-40B4-BE49-F238E27FC236}">
                  <a16:creationId xmlns:a16="http://schemas.microsoft.com/office/drawing/2014/main" id="{BC57E3BE-BB81-47FB-85DA-F437AA936837}"/>
                </a:ext>
              </a:extLst>
            </p:cNvPr>
            <p:cNvGrpSpPr/>
            <p:nvPr/>
          </p:nvGrpSpPr>
          <p:grpSpPr>
            <a:xfrm rot="331068">
              <a:off x="1867518" y="5284758"/>
              <a:ext cx="1339640" cy="1037923"/>
              <a:chOff x="939102" y="2306959"/>
              <a:chExt cx="3266269" cy="2530635"/>
            </a:xfrm>
          </p:grpSpPr>
          <p:sp>
            <p:nvSpPr>
              <p:cNvPr id="602" name="楕円 13">
                <a:extLst>
                  <a:ext uri="{FF2B5EF4-FFF2-40B4-BE49-F238E27FC236}">
                    <a16:creationId xmlns:a16="http://schemas.microsoft.com/office/drawing/2014/main" id="{7C5CBCD3-ADA4-46FA-84AA-9A00806CDB0C}"/>
                  </a:ext>
                </a:extLst>
              </p:cNvPr>
              <p:cNvSpPr/>
              <p:nvPr/>
            </p:nvSpPr>
            <p:spPr>
              <a:xfrm>
                <a:off x="939102" y="2547234"/>
                <a:ext cx="3009313" cy="2290360"/>
              </a:xfrm>
              <a:custGeom>
                <a:avLst/>
                <a:gdLst>
                  <a:gd name="connsiteX0" fmla="*/ 0 w 1691640"/>
                  <a:gd name="connsiteY0" fmla="*/ 694452 h 1388903"/>
                  <a:gd name="connsiteX1" fmla="*/ 845820 w 1691640"/>
                  <a:gd name="connsiteY1" fmla="*/ 0 h 1388903"/>
                  <a:gd name="connsiteX2" fmla="*/ 1691640 w 1691640"/>
                  <a:gd name="connsiteY2" fmla="*/ 694452 h 1388903"/>
                  <a:gd name="connsiteX3" fmla="*/ 845820 w 1691640"/>
                  <a:gd name="connsiteY3" fmla="*/ 1388904 h 1388903"/>
                  <a:gd name="connsiteX4" fmla="*/ 0 w 1691640"/>
                  <a:gd name="connsiteY4" fmla="*/ 694452 h 1388903"/>
                  <a:gd name="connsiteX0" fmla="*/ 0 w 2705100"/>
                  <a:gd name="connsiteY0" fmla="*/ 1387029 h 2130841"/>
                  <a:gd name="connsiteX1" fmla="*/ 845820 w 2705100"/>
                  <a:gd name="connsiteY1" fmla="*/ 692577 h 2130841"/>
                  <a:gd name="connsiteX2" fmla="*/ 2705100 w 2705100"/>
                  <a:gd name="connsiteY2" fmla="*/ 106869 h 2130841"/>
                  <a:gd name="connsiteX3" fmla="*/ 845820 w 2705100"/>
                  <a:gd name="connsiteY3" fmla="*/ 2081481 h 2130841"/>
                  <a:gd name="connsiteX4" fmla="*/ 0 w 2705100"/>
                  <a:gd name="connsiteY4" fmla="*/ 1387029 h 2130841"/>
                  <a:gd name="connsiteX0" fmla="*/ 0 w 2780615"/>
                  <a:gd name="connsiteY0" fmla="*/ 1353173 h 2096985"/>
                  <a:gd name="connsiteX1" fmla="*/ 845820 w 2780615"/>
                  <a:gd name="connsiteY1" fmla="*/ 658721 h 2096985"/>
                  <a:gd name="connsiteX2" fmla="*/ 2705100 w 2780615"/>
                  <a:gd name="connsiteY2" fmla="*/ 73013 h 2096985"/>
                  <a:gd name="connsiteX3" fmla="*/ 845820 w 2780615"/>
                  <a:gd name="connsiteY3" fmla="*/ 2047625 h 2096985"/>
                  <a:gd name="connsiteX4" fmla="*/ 0 w 2780615"/>
                  <a:gd name="connsiteY4" fmla="*/ 1353173 h 2096985"/>
                  <a:gd name="connsiteX0" fmla="*/ 0 w 2949170"/>
                  <a:gd name="connsiteY0" fmla="*/ 1407193 h 2104762"/>
                  <a:gd name="connsiteX1" fmla="*/ 1013460 w 2949170"/>
                  <a:gd name="connsiteY1" fmla="*/ 659401 h 2104762"/>
                  <a:gd name="connsiteX2" fmla="*/ 2872740 w 2949170"/>
                  <a:gd name="connsiteY2" fmla="*/ 73693 h 2104762"/>
                  <a:gd name="connsiteX3" fmla="*/ 1013460 w 2949170"/>
                  <a:gd name="connsiteY3" fmla="*/ 2048305 h 2104762"/>
                  <a:gd name="connsiteX4" fmla="*/ 0 w 2949170"/>
                  <a:gd name="connsiteY4" fmla="*/ 1407193 h 2104762"/>
                  <a:gd name="connsiteX0" fmla="*/ 1804 w 2950974"/>
                  <a:gd name="connsiteY0" fmla="*/ 1407193 h 2119673"/>
                  <a:gd name="connsiteX1" fmla="*/ 1015264 w 2950974"/>
                  <a:gd name="connsiteY1" fmla="*/ 659401 h 2119673"/>
                  <a:gd name="connsiteX2" fmla="*/ 2874544 w 2950974"/>
                  <a:gd name="connsiteY2" fmla="*/ 73693 h 2119673"/>
                  <a:gd name="connsiteX3" fmla="*/ 1015264 w 2950974"/>
                  <a:gd name="connsiteY3" fmla="*/ 2048305 h 2119673"/>
                  <a:gd name="connsiteX4" fmla="*/ 1804 w 2950974"/>
                  <a:gd name="connsiteY4" fmla="*/ 1407193 h 2119673"/>
                  <a:gd name="connsiteX0" fmla="*/ 4272 w 2967650"/>
                  <a:gd name="connsiteY0" fmla="*/ 1407193 h 2101620"/>
                  <a:gd name="connsiteX1" fmla="*/ 1017732 w 2967650"/>
                  <a:gd name="connsiteY1" fmla="*/ 659401 h 2101620"/>
                  <a:gd name="connsiteX2" fmla="*/ 2877012 w 2967650"/>
                  <a:gd name="connsiteY2" fmla="*/ 73693 h 2101620"/>
                  <a:gd name="connsiteX3" fmla="*/ 1017732 w 2967650"/>
                  <a:gd name="connsiteY3" fmla="*/ 2048305 h 2101620"/>
                  <a:gd name="connsiteX4" fmla="*/ 4272 w 2967650"/>
                  <a:gd name="connsiteY4" fmla="*/ 1407193 h 2101620"/>
                  <a:gd name="connsiteX0" fmla="*/ 4272 w 2967650"/>
                  <a:gd name="connsiteY0" fmla="*/ 1392697 h 2087124"/>
                  <a:gd name="connsiteX1" fmla="*/ 1017732 w 2967650"/>
                  <a:gd name="connsiteY1" fmla="*/ 644905 h 2087124"/>
                  <a:gd name="connsiteX2" fmla="*/ 2877012 w 2967650"/>
                  <a:gd name="connsiteY2" fmla="*/ 59197 h 2087124"/>
                  <a:gd name="connsiteX3" fmla="*/ 1017732 w 2967650"/>
                  <a:gd name="connsiteY3" fmla="*/ 2033809 h 2087124"/>
                  <a:gd name="connsiteX4" fmla="*/ 4272 w 2967650"/>
                  <a:gd name="connsiteY4" fmla="*/ 1392697 h 2087124"/>
                  <a:gd name="connsiteX0" fmla="*/ 1504 w 3096261"/>
                  <a:gd name="connsiteY0" fmla="*/ 1430349 h 2124434"/>
                  <a:gd name="connsiteX1" fmla="*/ 1159744 w 3096261"/>
                  <a:gd name="connsiteY1" fmla="*/ 659697 h 2124434"/>
                  <a:gd name="connsiteX2" fmla="*/ 3019024 w 3096261"/>
                  <a:gd name="connsiteY2" fmla="*/ 73989 h 2124434"/>
                  <a:gd name="connsiteX3" fmla="*/ 1159744 w 3096261"/>
                  <a:gd name="connsiteY3" fmla="*/ 2048601 h 2124434"/>
                  <a:gd name="connsiteX4" fmla="*/ 1504 w 3096261"/>
                  <a:gd name="connsiteY4" fmla="*/ 1430349 h 2124434"/>
                  <a:gd name="connsiteX0" fmla="*/ 1500 w 3081471"/>
                  <a:gd name="connsiteY0" fmla="*/ 1769623 h 2488360"/>
                  <a:gd name="connsiteX1" fmla="*/ 1159740 w 3081471"/>
                  <a:gd name="connsiteY1" fmla="*/ 998971 h 2488360"/>
                  <a:gd name="connsiteX2" fmla="*/ 3003780 w 3081471"/>
                  <a:gd name="connsiteY2" fmla="*/ 55123 h 2488360"/>
                  <a:gd name="connsiteX3" fmla="*/ 1159740 w 3081471"/>
                  <a:gd name="connsiteY3" fmla="*/ 2387875 h 2488360"/>
                  <a:gd name="connsiteX4" fmla="*/ 1500 w 3081471"/>
                  <a:gd name="connsiteY4" fmla="*/ 1769623 h 2488360"/>
                  <a:gd name="connsiteX0" fmla="*/ 1500 w 3052879"/>
                  <a:gd name="connsiteY0" fmla="*/ 1748427 h 2467164"/>
                  <a:gd name="connsiteX1" fmla="*/ 1159740 w 3052879"/>
                  <a:gd name="connsiteY1" fmla="*/ 977775 h 2467164"/>
                  <a:gd name="connsiteX2" fmla="*/ 3003780 w 3052879"/>
                  <a:gd name="connsiteY2" fmla="*/ 33927 h 2467164"/>
                  <a:gd name="connsiteX3" fmla="*/ 1159740 w 3052879"/>
                  <a:gd name="connsiteY3" fmla="*/ 2366679 h 2467164"/>
                  <a:gd name="connsiteX4" fmla="*/ 1500 w 3052879"/>
                  <a:gd name="connsiteY4" fmla="*/ 1748427 h 2467164"/>
                  <a:gd name="connsiteX0" fmla="*/ 2771 w 3063908"/>
                  <a:gd name="connsiteY0" fmla="*/ 1748427 h 2441994"/>
                  <a:gd name="connsiteX1" fmla="*/ 1161011 w 3063908"/>
                  <a:gd name="connsiteY1" fmla="*/ 977775 h 2441994"/>
                  <a:gd name="connsiteX2" fmla="*/ 3005051 w 3063908"/>
                  <a:gd name="connsiteY2" fmla="*/ 33927 h 2441994"/>
                  <a:gd name="connsiteX3" fmla="*/ 1161011 w 3063908"/>
                  <a:gd name="connsiteY3" fmla="*/ 2366679 h 2441994"/>
                  <a:gd name="connsiteX4" fmla="*/ 2771 w 3063908"/>
                  <a:gd name="connsiteY4" fmla="*/ 1748427 h 2441994"/>
                  <a:gd name="connsiteX0" fmla="*/ 2771 w 3063908"/>
                  <a:gd name="connsiteY0" fmla="*/ 1745579 h 2439146"/>
                  <a:gd name="connsiteX1" fmla="*/ 1161011 w 3063908"/>
                  <a:gd name="connsiteY1" fmla="*/ 974927 h 2439146"/>
                  <a:gd name="connsiteX2" fmla="*/ 3005051 w 3063908"/>
                  <a:gd name="connsiteY2" fmla="*/ 31079 h 2439146"/>
                  <a:gd name="connsiteX3" fmla="*/ 1161011 w 3063908"/>
                  <a:gd name="connsiteY3" fmla="*/ 2363831 h 2439146"/>
                  <a:gd name="connsiteX4" fmla="*/ 2771 w 3063908"/>
                  <a:gd name="connsiteY4" fmla="*/ 1745579 h 2439146"/>
                  <a:gd name="connsiteX0" fmla="*/ 1057 w 3062194"/>
                  <a:gd name="connsiteY0" fmla="*/ 1745579 h 2429255"/>
                  <a:gd name="connsiteX1" fmla="*/ 1159297 w 3062194"/>
                  <a:gd name="connsiteY1" fmla="*/ 974927 h 2429255"/>
                  <a:gd name="connsiteX2" fmla="*/ 3003337 w 3062194"/>
                  <a:gd name="connsiteY2" fmla="*/ 31079 h 2429255"/>
                  <a:gd name="connsiteX3" fmla="*/ 1159297 w 3062194"/>
                  <a:gd name="connsiteY3" fmla="*/ 2363831 h 2429255"/>
                  <a:gd name="connsiteX4" fmla="*/ 1057 w 3062194"/>
                  <a:gd name="connsiteY4" fmla="*/ 1745579 h 2429255"/>
                  <a:gd name="connsiteX0" fmla="*/ 6369 w 3067506"/>
                  <a:gd name="connsiteY0" fmla="*/ 1745579 h 2429255"/>
                  <a:gd name="connsiteX1" fmla="*/ 1164609 w 3067506"/>
                  <a:gd name="connsiteY1" fmla="*/ 974927 h 2429255"/>
                  <a:gd name="connsiteX2" fmla="*/ 3008649 w 3067506"/>
                  <a:gd name="connsiteY2" fmla="*/ 31079 h 2429255"/>
                  <a:gd name="connsiteX3" fmla="*/ 1164609 w 3067506"/>
                  <a:gd name="connsiteY3" fmla="*/ 2363831 h 2429255"/>
                  <a:gd name="connsiteX4" fmla="*/ 6369 w 3067506"/>
                  <a:gd name="connsiteY4" fmla="*/ 1745579 h 2429255"/>
                  <a:gd name="connsiteX0" fmla="*/ 3845 w 3064982"/>
                  <a:gd name="connsiteY0" fmla="*/ 1745579 h 2416402"/>
                  <a:gd name="connsiteX1" fmla="*/ 1162085 w 3064982"/>
                  <a:gd name="connsiteY1" fmla="*/ 974927 h 2416402"/>
                  <a:gd name="connsiteX2" fmla="*/ 3006125 w 3064982"/>
                  <a:gd name="connsiteY2" fmla="*/ 31079 h 2416402"/>
                  <a:gd name="connsiteX3" fmla="*/ 1162085 w 3064982"/>
                  <a:gd name="connsiteY3" fmla="*/ 2363831 h 2416402"/>
                  <a:gd name="connsiteX4" fmla="*/ 3845 w 3064982"/>
                  <a:gd name="connsiteY4" fmla="*/ 1745579 h 2416402"/>
                  <a:gd name="connsiteX0" fmla="*/ 1879 w 3168019"/>
                  <a:gd name="connsiteY0" fmla="*/ 1748426 h 2440835"/>
                  <a:gd name="connsiteX1" fmla="*/ 1274419 w 3168019"/>
                  <a:gd name="connsiteY1" fmla="*/ 977774 h 2440835"/>
                  <a:gd name="connsiteX2" fmla="*/ 3118459 w 3168019"/>
                  <a:gd name="connsiteY2" fmla="*/ 33926 h 2440835"/>
                  <a:gd name="connsiteX3" fmla="*/ 1274419 w 3168019"/>
                  <a:gd name="connsiteY3" fmla="*/ 2366678 h 2440835"/>
                  <a:gd name="connsiteX4" fmla="*/ 1879 w 3168019"/>
                  <a:gd name="connsiteY4" fmla="*/ 1748426 h 2440835"/>
                  <a:gd name="connsiteX0" fmla="*/ 7928 w 3174068"/>
                  <a:gd name="connsiteY0" fmla="*/ 1748426 h 2463223"/>
                  <a:gd name="connsiteX1" fmla="*/ 1280468 w 3174068"/>
                  <a:gd name="connsiteY1" fmla="*/ 977774 h 2463223"/>
                  <a:gd name="connsiteX2" fmla="*/ 3124508 w 3174068"/>
                  <a:gd name="connsiteY2" fmla="*/ 33926 h 2463223"/>
                  <a:gd name="connsiteX3" fmla="*/ 1280468 w 3174068"/>
                  <a:gd name="connsiteY3" fmla="*/ 2366678 h 2463223"/>
                  <a:gd name="connsiteX4" fmla="*/ 7928 w 3174068"/>
                  <a:gd name="connsiteY4" fmla="*/ 1748426 h 2463223"/>
                  <a:gd name="connsiteX0" fmla="*/ 9509 w 3179868"/>
                  <a:gd name="connsiteY0" fmla="*/ 1748426 h 2447658"/>
                  <a:gd name="connsiteX1" fmla="*/ 1282049 w 3179868"/>
                  <a:gd name="connsiteY1" fmla="*/ 977774 h 2447658"/>
                  <a:gd name="connsiteX2" fmla="*/ 3126089 w 3179868"/>
                  <a:gd name="connsiteY2" fmla="*/ 33926 h 2447658"/>
                  <a:gd name="connsiteX3" fmla="*/ 1282049 w 3179868"/>
                  <a:gd name="connsiteY3" fmla="*/ 2366678 h 2447658"/>
                  <a:gd name="connsiteX4" fmla="*/ 9509 w 3179868"/>
                  <a:gd name="connsiteY4" fmla="*/ 1748426 h 2447658"/>
                  <a:gd name="connsiteX0" fmla="*/ 9509 w 3179868"/>
                  <a:gd name="connsiteY0" fmla="*/ 1745379 h 2444611"/>
                  <a:gd name="connsiteX1" fmla="*/ 1282049 w 3179868"/>
                  <a:gd name="connsiteY1" fmla="*/ 974727 h 2444611"/>
                  <a:gd name="connsiteX2" fmla="*/ 3126089 w 3179868"/>
                  <a:gd name="connsiteY2" fmla="*/ 30879 h 2444611"/>
                  <a:gd name="connsiteX3" fmla="*/ 1282049 w 3179868"/>
                  <a:gd name="connsiteY3" fmla="*/ 2363631 h 2444611"/>
                  <a:gd name="connsiteX4" fmla="*/ 9509 w 3179868"/>
                  <a:gd name="connsiteY4" fmla="*/ 1745379 h 2444611"/>
                  <a:gd name="connsiteX0" fmla="*/ 9509 w 3191585"/>
                  <a:gd name="connsiteY0" fmla="*/ 1767366 h 2466598"/>
                  <a:gd name="connsiteX1" fmla="*/ 1282049 w 3191585"/>
                  <a:gd name="connsiteY1" fmla="*/ 996714 h 2466598"/>
                  <a:gd name="connsiteX2" fmla="*/ 3126089 w 3191585"/>
                  <a:gd name="connsiteY2" fmla="*/ 52866 h 2466598"/>
                  <a:gd name="connsiteX3" fmla="*/ 1282049 w 3191585"/>
                  <a:gd name="connsiteY3" fmla="*/ 2385618 h 2466598"/>
                  <a:gd name="connsiteX4" fmla="*/ 9509 w 3191585"/>
                  <a:gd name="connsiteY4" fmla="*/ 1767366 h 2466598"/>
                  <a:gd name="connsiteX0" fmla="*/ 9509 w 3169636"/>
                  <a:gd name="connsiteY0" fmla="*/ 1753318 h 2452550"/>
                  <a:gd name="connsiteX1" fmla="*/ 1282049 w 3169636"/>
                  <a:gd name="connsiteY1" fmla="*/ 982666 h 2452550"/>
                  <a:gd name="connsiteX2" fmla="*/ 3126089 w 3169636"/>
                  <a:gd name="connsiteY2" fmla="*/ 38818 h 2452550"/>
                  <a:gd name="connsiteX3" fmla="*/ 1282049 w 3169636"/>
                  <a:gd name="connsiteY3" fmla="*/ 2371570 h 2452550"/>
                  <a:gd name="connsiteX4" fmla="*/ 9509 w 3169636"/>
                  <a:gd name="connsiteY4" fmla="*/ 1753318 h 2452550"/>
                  <a:gd name="connsiteX0" fmla="*/ 8090 w 3276972"/>
                  <a:gd name="connsiteY0" fmla="*/ 1822370 h 2541807"/>
                  <a:gd name="connsiteX1" fmla="*/ 1280630 w 3276972"/>
                  <a:gd name="connsiteY1" fmla="*/ 1051718 h 2541807"/>
                  <a:gd name="connsiteX2" fmla="*/ 3238922 w 3276972"/>
                  <a:gd name="connsiteY2" fmla="*/ 40357 h 2541807"/>
                  <a:gd name="connsiteX3" fmla="*/ 1280630 w 3276972"/>
                  <a:gd name="connsiteY3" fmla="*/ 2440622 h 2541807"/>
                  <a:gd name="connsiteX4" fmla="*/ 8090 w 3276972"/>
                  <a:gd name="connsiteY4" fmla="*/ 1822370 h 2541807"/>
                  <a:gd name="connsiteX0" fmla="*/ 8090 w 3276972"/>
                  <a:gd name="connsiteY0" fmla="*/ 1820067 h 2539504"/>
                  <a:gd name="connsiteX1" fmla="*/ 1280630 w 3276972"/>
                  <a:gd name="connsiteY1" fmla="*/ 1049415 h 2539504"/>
                  <a:gd name="connsiteX2" fmla="*/ 3238922 w 3276972"/>
                  <a:gd name="connsiteY2" fmla="*/ 38054 h 2539504"/>
                  <a:gd name="connsiteX3" fmla="*/ 1280630 w 3276972"/>
                  <a:gd name="connsiteY3" fmla="*/ 2438319 h 2539504"/>
                  <a:gd name="connsiteX4" fmla="*/ 8090 w 3276972"/>
                  <a:gd name="connsiteY4" fmla="*/ 1820067 h 2539504"/>
                  <a:gd name="connsiteX0" fmla="*/ 11295 w 3285937"/>
                  <a:gd name="connsiteY0" fmla="*/ 1820067 h 2479600"/>
                  <a:gd name="connsiteX1" fmla="*/ 1283835 w 3285937"/>
                  <a:gd name="connsiteY1" fmla="*/ 1049415 h 2479600"/>
                  <a:gd name="connsiteX2" fmla="*/ 3242127 w 3285937"/>
                  <a:gd name="connsiteY2" fmla="*/ 38054 h 2479600"/>
                  <a:gd name="connsiteX3" fmla="*/ 1283835 w 3285937"/>
                  <a:gd name="connsiteY3" fmla="*/ 2438319 h 2479600"/>
                  <a:gd name="connsiteX4" fmla="*/ 11295 w 3285937"/>
                  <a:gd name="connsiteY4" fmla="*/ 1820067 h 2479600"/>
                  <a:gd name="connsiteX0" fmla="*/ 9815 w 3282056"/>
                  <a:gd name="connsiteY0" fmla="*/ 1820067 h 2460994"/>
                  <a:gd name="connsiteX1" fmla="*/ 1282355 w 3282056"/>
                  <a:gd name="connsiteY1" fmla="*/ 1049415 h 2460994"/>
                  <a:gd name="connsiteX2" fmla="*/ 3240647 w 3282056"/>
                  <a:gd name="connsiteY2" fmla="*/ 38054 h 2460994"/>
                  <a:gd name="connsiteX3" fmla="*/ 1282355 w 3282056"/>
                  <a:gd name="connsiteY3" fmla="*/ 2438319 h 2460994"/>
                  <a:gd name="connsiteX4" fmla="*/ 9815 w 3282056"/>
                  <a:gd name="connsiteY4" fmla="*/ 1820067 h 2460994"/>
                  <a:gd name="connsiteX0" fmla="*/ 11917 w 3287462"/>
                  <a:gd name="connsiteY0" fmla="*/ 1820067 h 2491469"/>
                  <a:gd name="connsiteX1" fmla="*/ 1284457 w 3287462"/>
                  <a:gd name="connsiteY1" fmla="*/ 1049415 h 2491469"/>
                  <a:gd name="connsiteX2" fmla="*/ 3242749 w 3287462"/>
                  <a:gd name="connsiteY2" fmla="*/ 38054 h 2491469"/>
                  <a:gd name="connsiteX3" fmla="*/ 1284457 w 3287462"/>
                  <a:gd name="connsiteY3" fmla="*/ 2438319 h 2491469"/>
                  <a:gd name="connsiteX4" fmla="*/ 11917 w 3287462"/>
                  <a:gd name="connsiteY4" fmla="*/ 1820067 h 2491469"/>
                  <a:gd name="connsiteX0" fmla="*/ 11644 w 3286798"/>
                  <a:gd name="connsiteY0" fmla="*/ 1820067 h 2507815"/>
                  <a:gd name="connsiteX1" fmla="*/ 1284184 w 3286798"/>
                  <a:gd name="connsiteY1" fmla="*/ 1049415 h 2507815"/>
                  <a:gd name="connsiteX2" fmla="*/ 3242476 w 3286798"/>
                  <a:gd name="connsiteY2" fmla="*/ 38054 h 2507815"/>
                  <a:gd name="connsiteX3" fmla="*/ 1284184 w 3286798"/>
                  <a:gd name="connsiteY3" fmla="*/ 2438319 h 2507815"/>
                  <a:gd name="connsiteX4" fmla="*/ 11644 w 3286798"/>
                  <a:gd name="connsiteY4" fmla="*/ 1820067 h 2507815"/>
                  <a:gd name="connsiteX0" fmla="*/ 10810 w 3284704"/>
                  <a:gd name="connsiteY0" fmla="*/ 1820067 h 2509891"/>
                  <a:gd name="connsiteX1" fmla="*/ 1283350 w 3284704"/>
                  <a:gd name="connsiteY1" fmla="*/ 1049415 h 2509891"/>
                  <a:gd name="connsiteX2" fmla="*/ 3241642 w 3284704"/>
                  <a:gd name="connsiteY2" fmla="*/ 38054 h 2509891"/>
                  <a:gd name="connsiteX3" fmla="*/ 1283350 w 3284704"/>
                  <a:gd name="connsiteY3" fmla="*/ 2438319 h 2509891"/>
                  <a:gd name="connsiteX4" fmla="*/ 10810 w 3284704"/>
                  <a:gd name="connsiteY4" fmla="*/ 1820067 h 2509891"/>
                  <a:gd name="connsiteX0" fmla="*/ 9624 w 3281526"/>
                  <a:gd name="connsiteY0" fmla="*/ 1820067 h 2497539"/>
                  <a:gd name="connsiteX1" fmla="*/ 1282164 w 3281526"/>
                  <a:gd name="connsiteY1" fmla="*/ 1049415 h 2497539"/>
                  <a:gd name="connsiteX2" fmla="*/ 3240456 w 3281526"/>
                  <a:gd name="connsiteY2" fmla="*/ 38054 h 2497539"/>
                  <a:gd name="connsiteX3" fmla="*/ 1282164 w 3281526"/>
                  <a:gd name="connsiteY3" fmla="*/ 2438319 h 2497539"/>
                  <a:gd name="connsiteX4" fmla="*/ 9624 w 3281526"/>
                  <a:gd name="connsiteY4" fmla="*/ 1820067 h 2497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81526" h="2497539">
                    <a:moveTo>
                      <a:pt x="9624" y="1820067"/>
                    </a:moveTo>
                    <a:cubicBezTo>
                      <a:pt x="108684" y="1306992"/>
                      <a:pt x="681373" y="1273711"/>
                      <a:pt x="1282164" y="1049415"/>
                    </a:cubicBezTo>
                    <a:cubicBezTo>
                      <a:pt x="1882955" y="825119"/>
                      <a:pt x="2924882" y="-209728"/>
                      <a:pt x="3240456" y="38054"/>
                    </a:cubicBezTo>
                    <a:cubicBezTo>
                      <a:pt x="3556030" y="285836"/>
                      <a:pt x="1971241" y="2245184"/>
                      <a:pt x="1282164" y="2438319"/>
                    </a:cubicBezTo>
                    <a:cubicBezTo>
                      <a:pt x="593087" y="2631454"/>
                      <a:pt x="-89436" y="2333142"/>
                      <a:pt x="9624" y="1820067"/>
                    </a:cubicBezTo>
                    <a:close/>
                  </a:path>
                </a:pathLst>
              </a:custGeom>
              <a:gradFill flip="none" rotWithShape="1">
                <a:gsLst>
                  <a:gs pos="40000">
                    <a:srgbClr val="7030A0"/>
                  </a:gs>
                  <a:gs pos="100000">
                    <a:sysClr val="windowText" lastClr="000000"/>
                  </a:gs>
                  <a:gs pos="70000">
                    <a:sysClr val="windowText" lastClr="000000"/>
                  </a:gs>
                </a:gsLst>
                <a:lin ang="2700000" scaled="1"/>
                <a:tileRect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03" name="フリーフォーム: 図形 602">
                <a:extLst>
                  <a:ext uri="{FF2B5EF4-FFF2-40B4-BE49-F238E27FC236}">
                    <a16:creationId xmlns:a16="http://schemas.microsoft.com/office/drawing/2014/main" id="{94036C8C-78A1-4449-8545-88824D10F913}"/>
                  </a:ext>
                </a:extLst>
              </p:cNvPr>
              <p:cNvSpPr/>
              <p:nvPr/>
            </p:nvSpPr>
            <p:spPr>
              <a:xfrm rot="2373910">
                <a:off x="3270680" y="2306959"/>
                <a:ext cx="934691" cy="809247"/>
              </a:xfrm>
              <a:custGeom>
                <a:avLst/>
                <a:gdLst>
                  <a:gd name="connsiteX0" fmla="*/ 343366 w 717476"/>
                  <a:gd name="connsiteY0" fmla="*/ 0 h 701406"/>
                  <a:gd name="connsiteX1" fmla="*/ 369539 w 717476"/>
                  <a:gd name="connsiteY1" fmla="*/ 0 h 701406"/>
                  <a:gd name="connsiteX2" fmla="*/ 392861 w 717476"/>
                  <a:gd name="connsiteY2" fmla="*/ 125425 h 701406"/>
                  <a:gd name="connsiteX3" fmla="*/ 424975 w 717476"/>
                  <a:gd name="connsiteY3" fmla="*/ 133209 h 701406"/>
                  <a:gd name="connsiteX4" fmla="*/ 520645 w 717476"/>
                  <a:gd name="connsiteY4" fmla="*/ 273872 h 701406"/>
                  <a:gd name="connsiteX5" fmla="*/ 538488 w 717476"/>
                  <a:gd name="connsiteY5" fmla="*/ 349309 h 701406"/>
                  <a:gd name="connsiteX6" fmla="*/ 717476 w 717476"/>
                  <a:gd name="connsiteY6" fmla="*/ 546251 h 701406"/>
                  <a:gd name="connsiteX7" fmla="*/ 498609 w 717476"/>
                  <a:gd name="connsiteY7" fmla="*/ 563546 h 701406"/>
                  <a:gd name="connsiteX8" fmla="*/ 449992 w 717476"/>
                  <a:gd name="connsiteY8" fmla="*/ 536080 h 701406"/>
                  <a:gd name="connsiteX9" fmla="*/ 472333 w 717476"/>
                  <a:gd name="connsiteY9" fmla="*/ 578828 h 701406"/>
                  <a:gd name="connsiteX10" fmla="*/ 546336 w 717476"/>
                  <a:gd name="connsiteY10" fmla="*/ 651642 h 701406"/>
                  <a:gd name="connsiteX11" fmla="*/ 441797 w 717476"/>
                  <a:gd name="connsiteY11" fmla="*/ 612937 h 701406"/>
                  <a:gd name="connsiteX12" fmla="*/ 412704 w 717476"/>
                  <a:gd name="connsiteY12" fmla="*/ 572800 h 701406"/>
                  <a:gd name="connsiteX13" fmla="*/ 399867 w 717476"/>
                  <a:gd name="connsiteY13" fmla="*/ 590918 h 701406"/>
                  <a:gd name="connsiteX14" fmla="*/ 212004 w 717476"/>
                  <a:gd name="connsiteY14" fmla="*/ 701406 h 701406"/>
                  <a:gd name="connsiteX15" fmla="*/ 274479 w 717476"/>
                  <a:gd name="connsiteY15" fmla="*/ 534325 h 701406"/>
                  <a:gd name="connsiteX16" fmla="*/ 245118 w 717476"/>
                  <a:gd name="connsiteY16" fmla="*/ 555322 h 701406"/>
                  <a:gd name="connsiteX17" fmla="*/ 0 w 717476"/>
                  <a:gd name="connsiteY17" fmla="*/ 556690 h 701406"/>
                  <a:gd name="connsiteX18" fmla="*/ 173182 w 717476"/>
                  <a:gd name="connsiteY18" fmla="*/ 354624 h 701406"/>
                  <a:gd name="connsiteX19" fmla="*/ 190954 w 717476"/>
                  <a:gd name="connsiteY19" fmla="*/ 279013 h 701406"/>
                  <a:gd name="connsiteX20" fmla="*/ 257370 w 717476"/>
                  <a:gd name="connsiteY20" fmla="*/ 162904 h 701406"/>
                  <a:gd name="connsiteX21" fmla="*/ 299370 w 717476"/>
                  <a:gd name="connsiteY21" fmla="*/ 135491 h 701406"/>
                  <a:gd name="connsiteX22" fmla="*/ 318992 w 717476"/>
                  <a:gd name="connsiteY22" fmla="*/ 131083 h 7014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717476" h="701406">
                    <a:moveTo>
                      <a:pt x="343366" y="0"/>
                    </a:moveTo>
                    <a:lnTo>
                      <a:pt x="369539" y="0"/>
                    </a:lnTo>
                    <a:lnTo>
                      <a:pt x="392861" y="125425"/>
                    </a:lnTo>
                    <a:lnTo>
                      <a:pt x="424975" y="133209"/>
                    </a:lnTo>
                    <a:cubicBezTo>
                      <a:pt x="486844" y="155170"/>
                      <a:pt x="519723" y="210517"/>
                      <a:pt x="520645" y="273872"/>
                    </a:cubicBezTo>
                    <a:lnTo>
                      <a:pt x="538488" y="349309"/>
                    </a:lnTo>
                    <a:cubicBezTo>
                      <a:pt x="570548" y="428657"/>
                      <a:pt x="632137" y="496986"/>
                      <a:pt x="717476" y="546251"/>
                    </a:cubicBezTo>
                    <a:cubicBezTo>
                      <a:pt x="645228" y="582112"/>
                      <a:pt x="562580" y="586554"/>
                      <a:pt x="498609" y="563546"/>
                    </a:cubicBezTo>
                    <a:lnTo>
                      <a:pt x="449992" y="536080"/>
                    </a:lnTo>
                    <a:lnTo>
                      <a:pt x="472333" y="578828"/>
                    </a:lnTo>
                    <a:cubicBezTo>
                      <a:pt x="493105" y="610797"/>
                      <a:pt x="518502" y="636190"/>
                      <a:pt x="546336" y="651642"/>
                    </a:cubicBezTo>
                    <a:cubicBezTo>
                      <a:pt x="510676" y="659619"/>
                      <a:pt x="473337" y="644244"/>
                      <a:pt x="441797" y="612937"/>
                    </a:cubicBezTo>
                    <a:lnTo>
                      <a:pt x="412704" y="572800"/>
                    </a:lnTo>
                    <a:lnTo>
                      <a:pt x="399867" y="590918"/>
                    </a:lnTo>
                    <a:cubicBezTo>
                      <a:pt x="354593" y="643640"/>
                      <a:pt x="297788" y="677393"/>
                      <a:pt x="212004" y="701406"/>
                    </a:cubicBezTo>
                    <a:cubicBezTo>
                      <a:pt x="266043" y="636196"/>
                      <a:pt x="276589" y="557587"/>
                      <a:pt x="274479" y="534325"/>
                    </a:cubicBezTo>
                    <a:lnTo>
                      <a:pt x="245118" y="555322"/>
                    </a:lnTo>
                    <a:cubicBezTo>
                      <a:pt x="179837" y="592404"/>
                      <a:pt x="83726" y="595254"/>
                      <a:pt x="0" y="556690"/>
                    </a:cubicBezTo>
                    <a:cubicBezTo>
                      <a:pt x="83869" y="504963"/>
                      <a:pt x="143445" y="434871"/>
                      <a:pt x="173182" y="354624"/>
                    </a:cubicBezTo>
                    <a:cubicBezTo>
                      <a:pt x="179106" y="329421"/>
                      <a:pt x="180918" y="322645"/>
                      <a:pt x="190954" y="279013"/>
                    </a:cubicBezTo>
                    <a:cubicBezTo>
                      <a:pt x="197228" y="251744"/>
                      <a:pt x="217057" y="199367"/>
                      <a:pt x="257370" y="162904"/>
                    </a:cubicBezTo>
                    <a:cubicBezTo>
                      <a:pt x="269464" y="151964"/>
                      <a:pt x="283402" y="142458"/>
                      <a:pt x="299370" y="135491"/>
                    </a:cubicBezTo>
                    <a:lnTo>
                      <a:pt x="318992" y="131083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00CC00"/>
                  </a:gs>
                  <a:gs pos="100000">
                    <a:srgbClr val="003300"/>
                  </a:gs>
                </a:gsLst>
                <a:lin ang="2700000" scaled="1"/>
                <a:tileRect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04" name="フリーフォーム: 図形 603">
                <a:extLst>
                  <a:ext uri="{FF2B5EF4-FFF2-40B4-BE49-F238E27FC236}">
                    <a16:creationId xmlns:a16="http://schemas.microsoft.com/office/drawing/2014/main" id="{C7AEDF9B-A6DE-4CC1-95F7-337163FB57F3}"/>
                  </a:ext>
                </a:extLst>
              </p:cNvPr>
              <p:cNvSpPr/>
              <p:nvPr/>
            </p:nvSpPr>
            <p:spPr>
              <a:xfrm>
                <a:off x="1147906" y="3767759"/>
                <a:ext cx="536221" cy="313704"/>
              </a:xfrm>
              <a:custGeom>
                <a:avLst/>
                <a:gdLst>
                  <a:gd name="connsiteX0" fmla="*/ 390248 w 609575"/>
                  <a:gd name="connsiteY0" fmla="*/ 54885 h 356618"/>
                  <a:gd name="connsiteX1" fmla="*/ 433018 w 609575"/>
                  <a:gd name="connsiteY1" fmla="*/ 84079 h 356618"/>
                  <a:gd name="connsiteX2" fmla="*/ 228556 w 609575"/>
                  <a:gd name="connsiteY2" fmla="*/ 207335 h 356618"/>
                  <a:gd name="connsiteX3" fmla="*/ 13165 w 609575"/>
                  <a:gd name="connsiteY3" fmla="*/ 347606 h 356618"/>
                  <a:gd name="connsiteX4" fmla="*/ 177774 w 609575"/>
                  <a:gd name="connsiteY4" fmla="*/ 126429 h 356618"/>
                  <a:gd name="connsiteX5" fmla="*/ 390248 w 609575"/>
                  <a:gd name="connsiteY5" fmla="*/ 54885 h 356618"/>
                  <a:gd name="connsiteX6" fmla="*/ 548853 w 609575"/>
                  <a:gd name="connsiteY6" fmla="*/ 0 h 356618"/>
                  <a:gd name="connsiteX7" fmla="*/ 609575 w 609575"/>
                  <a:gd name="connsiteY7" fmla="*/ 60722 h 356618"/>
                  <a:gd name="connsiteX8" fmla="*/ 548853 w 609575"/>
                  <a:gd name="connsiteY8" fmla="*/ 121444 h 356618"/>
                  <a:gd name="connsiteX9" fmla="*/ 488131 w 609575"/>
                  <a:gd name="connsiteY9" fmla="*/ 60722 h 356618"/>
                  <a:gd name="connsiteX10" fmla="*/ 548853 w 609575"/>
                  <a:gd name="connsiteY10" fmla="*/ 0 h 3566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609575" h="356618">
                    <a:moveTo>
                      <a:pt x="390248" y="54885"/>
                    </a:moveTo>
                    <a:cubicBezTo>
                      <a:pt x="410124" y="57639"/>
                      <a:pt x="425475" y="66518"/>
                      <a:pt x="433018" y="84079"/>
                    </a:cubicBezTo>
                    <a:cubicBezTo>
                      <a:pt x="463189" y="154323"/>
                      <a:pt x="298531" y="163414"/>
                      <a:pt x="228556" y="207335"/>
                    </a:cubicBezTo>
                    <a:cubicBezTo>
                      <a:pt x="158580" y="251256"/>
                      <a:pt x="72023" y="393522"/>
                      <a:pt x="13165" y="347606"/>
                    </a:cubicBezTo>
                    <a:cubicBezTo>
                      <a:pt x="-45692" y="301689"/>
                      <a:pt x="107798" y="170350"/>
                      <a:pt x="177774" y="126429"/>
                    </a:cubicBezTo>
                    <a:cubicBezTo>
                      <a:pt x="230256" y="93488"/>
                      <a:pt x="330618" y="46624"/>
                      <a:pt x="390248" y="54885"/>
                    </a:cubicBezTo>
                    <a:close/>
                    <a:moveTo>
                      <a:pt x="548853" y="0"/>
                    </a:moveTo>
                    <a:cubicBezTo>
                      <a:pt x="582389" y="0"/>
                      <a:pt x="609575" y="27186"/>
                      <a:pt x="609575" y="60722"/>
                    </a:cubicBezTo>
                    <a:cubicBezTo>
                      <a:pt x="609575" y="94258"/>
                      <a:pt x="582389" y="121444"/>
                      <a:pt x="548853" y="121444"/>
                    </a:cubicBezTo>
                    <a:cubicBezTo>
                      <a:pt x="515317" y="121444"/>
                      <a:pt x="488131" y="94258"/>
                      <a:pt x="488131" y="60722"/>
                    </a:cubicBezTo>
                    <a:cubicBezTo>
                      <a:pt x="488131" y="27186"/>
                      <a:pt x="515317" y="0"/>
                      <a:pt x="548853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594" name="グループ化 593">
              <a:extLst>
                <a:ext uri="{FF2B5EF4-FFF2-40B4-BE49-F238E27FC236}">
                  <a16:creationId xmlns:a16="http://schemas.microsoft.com/office/drawing/2014/main" id="{8E051129-9AD6-444B-A13B-32D4B209842C}"/>
                </a:ext>
              </a:extLst>
            </p:cNvPr>
            <p:cNvGrpSpPr/>
            <p:nvPr/>
          </p:nvGrpSpPr>
          <p:grpSpPr>
            <a:xfrm rot="331068">
              <a:off x="2368814" y="5342616"/>
              <a:ext cx="1339640" cy="1037923"/>
              <a:chOff x="939102" y="2306959"/>
              <a:chExt cx="3266269" cy="2530635"/>
            </a:xfrm>
          </p:grpSpPr>
          <p:sp>
            <p:nvSpPr>
              <p:cNvPr id="599" name="楕円 13">
                <a:extLst>
                  <a:ext uri="{FF2B5EF4-FFF2-40B4-BE49-F238E27FC236}">
                    <a16:creationId xmlns:a16="http://schemas.microsoft.com/office/drawing/2014/main" id="{CD610241-AC9A-4643-8CAE-ABAC28CF3A4E}"/>
                  </a:ext>
                </a:extLst>
              </p:cNvPr>
              <p:cNvSpPr/>
              <p:nvPr/>
            </p:nvSpPr>
            <p:spPr>
              <a:xfrm>
                <a:off x="939102" y="2547234"/>
                <a:ext cx="3009313" cy="2290360"/>
              </a:xfrm>
              <a:custGeom>
                <a:avLst/>
                <a:gdLst>
                  <a:gd name="connsiteX0" fmla="*/ 0 w 1691640"/>
                  <a:gd name="connsiteY0" fmla="*/ 694452 h 1388903"/>
                  <a:gd name="connsiteX1" fmla="*/ 845820 w 1691640"/>
                  <a:gd name="connsiteY1" fmla="*/ 0 h 1388903"/>
                  <a:gd name="connsiteX2" fmla="*/ 1691640 w 1691640"/>
                  <a:gd name="connsiteY2" fmla="*/ 694452 h 1388903"/>
                  <a:gd name="connsiteX3" fmla="*/ 845820 w 1691640"/>
                  <a:gd name="connsiteY3" fmla="*/ 1388904 h 1388903"/>
                  <a:gd name="connsiteX4" fmla="*/ 0 w 1691640"/>
                  <a:gd name="connsiteY4" fmla="*/ 694452 h 1388903"/>
                  <a:gd name="connsiteX0" fmla="*/ 0 w 2705100"/>
                  <a:gd name="connsiteY0" fmla="*/ 1387029 h 2130841"/>
                  <a:gd name="connsiteX1" fmla="*/ 845820 w 2705100"/>
                  <a:gd name="connsiteY1" fmla="*/ 692577 h 2130841"/>
                  <a:gd name="connsiteX2" fmla="*/ 2705100 w 2705100"/>
                  <a:gd name="connsiteY2" fmla="*/ 106869 h 2130841"/>
                  <a:gd name="connsiteX3" fmla="*/ 845820 w 2705100"/>
                  <a:gd name="connsiteY3" fmla="*/ 2081481 h 2130841"/>
                  <a:gd name="connsiteX4" fmla="*/ 0 w 2705100"/>
                  <a:gd name="connsiteY4" fmla="*/ 1387029 h 2130841"/>
                  <a:gd name="connsiteX0" fmla="*/ 0 w 2780615"/>
                  <a:gd name="connsiteY0" fmla="*/ 1353173 h 2096985"/>
                  <a:gd name="connsiteX1" fmla="*/ 845820 w 2780615"/>
                  <a:gd name="connsiteY1" fmla="*/ 658721 h 2096985"/>
                  <a:gd name="connsiteX2" fmla="*/ 2705100 w 2780615"/>
                  <a:gd name="connsiteY2" fmla="*/ 73013 h 2096985"/>
                  <a:gd name="connsiteX3" fmla="*/ 845820 w 2780615"/>
                  <a:gd name="connsiteY3" fmla="*/ 2047625 h 2096985"/>
                  <a:gd name="connsiteX4" fmla="*/ 0 w 2780615"/>
                  <a:gd name="connsiteY4" fmla="*/ 1353173 h 2096985"/>
                  <a:gd name="connsiteX0" fmla="*/ 0 w 2949170"/>
                  <a:gd name="connsiteY0" fmla="*/ 1407193 h 2104762"/>
                  <a:gd name="connsiteX1" fmla="*/ 1013460 w 2949170"/>
                  <a:gd name="connsiteY1" fmla="*/ 659401 h 2104762"/>
                  <a:gd name="connsiteX2" fmla="*/ 2872740 w 2949170"/>
                  <a:gd name="connsiteY2" fmla="*/ 73693 h 2104762"/>
                  <a:gd name="connsiteX3" fmla="*/ 1013460 w 2949170"/>
                  <a:gd name="connsiteY3" fmla="*/ 2048305 h 2104762"/>
                  <a:gd name="connsiteX4" fmla="*/ 0 w 2949170"/>
                  <a:gd name="connsiteY4" fmla="*/ 1407193 h 2104762"/>
                  <a:gd name="connsiteX0" fmla="*/ 1804 w 2950974"/>
                  <a:gd name="connsiteY0" fmla="*/ 1407193 h 2119673"/>
                  <a:gd name="connsiteX1" fmla="*/ 1015264 w 2950974"/>
                  <a:gd name="connsiteY1" fmla="*/ 659401 h 2119673"/>
                  <a:gd name="connsiteX2" fmla="*/ 2874544 w 2950974"/>
                  <a:gd name="connsiteY2" fmla="*/ 73693 h 2119673"/>
                  <a:gd name="connsiteX3" fmla="*/ 1015264 w 2950974"/>
                  <a:gd name="connsiteY3" fmla="*/ 2048305 h 2119673"/>
                  <a:gd name="connsiteX4" fmla="*/ 1804 w 2950974"/>
                  <a:gd name="connsiteY4" fmla="*/ 1407193 h 2119673"/>
                  <a:gd name="connsiteX0" fmla="*/ 4272 w 2967650"/>
                  <a:gd name="connsiteY0" fmla="*/ 1407193 h 2101620"/>
                  <a:gd name="connsiteX1" fmla="*/ 1017732 w 2967650"/>
                  <a:gd name="connsiteY1" fmla="*/ 659401 h 2101620"/>
                  <a:gd name="connsiteX2" fmla="*/ 2877012 w 2967650"/>
                  <a:gd name="connsiteY2" fmla="*/ 73693 h 2101620"/>
                  <a:gd name="connsiteX3" fmla="*/ 1017732 w 2967650"/>
                  <a:gd name="connsiteY3" fmla="*/ 2048305 h 2101620"/>
                  <a:gd name="connsiteX4" fmla="*/ 4272 w 2967650"/>
                  <a:gd name="connsiteY4" fmla="*/ 1407193 h 2101620"/>
                  <a:gd name="connsiteX0" fmla="*/ 4272 w 2967650"/>
                  <a:gd name="connsiteY0" fmla="*/ 1392697 h 2087124"/>
                  <a:gd name="connsiteX1" fmla="*/ 1017732 w 2967650"/>
                  <a:gd name="connsiteY1" fmla="*/ 644905 h 2087124"/>
                  <a:gd name="connsiteX2" fmla="*/ 2877012 w 2967650"/>
                  <a:gd name="connsiteY2" fmla="*/ 59197 h 2087124"/>
                  <a:gd name="connsiteX3" fmla="*/ 1017732 w 2967650"/>
                  <a:gd name="connsiteY3" fmla="*/ 2033809 h 2087124"/>
                  <a:gd name="connsiteX4" fmla="*/ 4272 w 2967650"/>
                  <a:gd name="connsiteY4" fmla="*/ 1392697 h 2087124"/>
                  <a:gd name="connsiteX0" fmla="*/ 1504 w 3096261"/>
                  <a:gd name="connsiteY0" fmla="*/ 1430349 h 2124434"/>
                  <a:gd name="connsiteX1" fmla="*/ 1159744 w 3096261"/>
                  <a:gd name="connsiteY1" fmla="*/ 659697 h 2124434"/>
                  <a:gd name="connsiteX2" fmla="*/ 3019024 w 3096261"/>
                  <a:gd name="connsiteY2" fmla="*/ 73989 h 2124434"/>
                  <a:gd name="connsiteX3" fmla="*/ 1159744 w 3096261"/>
                  <a:gd name="connsiteY3" fmla="*/ 2048601 h 2124434"/>
                  <a:gd name="connsiteX4" fmla="*/ 1504 w 3096261"/>
                  <a:gd name="connsiteY4" fmla="*/ 1430349 h 2124434"/>
                  <a:gd name="connsiteX0" fmla="*/ 1500 w 3081471"/>
                  <a:gd name="connsiteY0" fmla="*/ 1769623 h 2488360"/>
                  <a:gd name="connsiteX1" fmla="*/ 1159740 w 3081471"/>
                  <a:gd name="connsiteY1" fmla="*/ 998971 h 2488360"/>
                  <a:gd name="connsiteX2" fmla="*/ 3003780 w 3081471"/>
                  <a:gd name="connsiteY2" fmla="*/ 55123 h 2488360"/>
                  <a:gd name="connsiteX3" fmla="*/ 1159740 w 3081471"/>
                  <a:gd name="connsiteY3" fmla="*/ 2387875 h 2488360"/>
                  <a:gd name="connsiteX4" fmla="*/ 1500 w 3081471"/>
                  <a:gd name="connsiteY4" fmla="*/ 1769623 h 2488360"/>
                  <a:gd name="connsiteX0" fmla="*/ 1500 w 3052879"/>
                  <a:gd name="connsiteY0" fmla="*/ 1748427 h 2467164"/>
                  <a:gd name="connsiteX1" fmla="*/ 1159740 w 3052879"/>
                  <a:gd name="connsiteY1" fmla="*/ 977775 h 2467164"/>
                  <a:gd name="connsiteX2" fmla="*/ 3003780 w 3052879"/>
                  <a:gd name="connsiteY2" fmla="*/ 33927 h 2467164"/>
                  <a:gd name="connsiteX3" fmla="*/ 1159740 w 3052879"/>
                  <a:gd name="connsiteY3" fmla="*/ 2366679 h 2467164"/>
                  <a:gd name="connsiteX4" fmla="*/ 1500 w 3052879"/>
                  <a:gd name="connsiteY4" fmla="*/ 1748427 h 2467164"/>
                  <a:gd name="connsiteX0" fmla="*/ 2771 w 3063908"/>
                  <a:gd name="connsiteY0" fmla="*/ 1748427 h 2441994"/>
                  <a:gd name="connsiteX1" fmla="*/ 1161011 w 3063908"/>
                  <a:gd name="connsiteY1" fmla="*/ 977775 h 2441994"/>
                  <a:gd name="connsiteX2" fmla="*/ 3005051 w 3063908"/>
                  <a:gd name="connsiteY2" fmla="*/ 33927 h 2441994"/>
                  <a:gd name="connsiteX3" fmla="*/ 1161011 w 3063908"/>
                  <a:gd name="connsiteY3" fmla="*/ 2366679 h 2441994"/>
                  <a:gd name="connsiteX4" fmla="*/ 2771 w 3063908"/>
                  <a:gd name="connsiteY4" fmla="*/ 1748427 h 2441994"/>
                  <a:gd name="connsiteX0" fmla="*/ 2771 w 3063908"/>
                  <a:gd name="connsiteY0" fmla="*/ 1745579 h 2439146"/>
                  <a:gd name="connsiteX1" fmla="*/ 1161011 w 3063908"/>
                  <a:gd name="connsiteY1" fmla="*/ 974927 h 2439146"/>
                  <a:gd name="connsiteX2" fmla="*/ 3005051 w 3063908"/>
                  <a:gd name="connsiteY2" fmla="*/ 31079 h 2439146"/>
                  <a:gd name="connsiteX3" fmla="*/ 1161011 w 3063908"/>
                  <a:gd name="connsiteY3" fmla="*/ 2363831 h 2439146"/>
                  <a:gd name="connsiteX4" fmla="*/ 2771 w 3063908"/>
                  <a:gd name="connsiteY4" fmla="*/ 1745579 h 2439146"/>
                  <a:gd name="connsiteX0" fmla="*/ 1057 w 3062194"/>
                  <a:gd name="connsiteY0" fmla="*/ 1745579 h 2429255"/>
                  <a:gd name="connsiteX1" fmla="*/ 1159297 w 3062194"/>
                  <a:gd name="connsiteY1" fmla="*/ 974927 h 2429255"/>
                  <a:gd name="connsiteX2" fmla="*/ 3003337 w 3062194"/>
                  <a:gd name="connsiteY2" fmla="*/ 31079 h 2429255"/>
                  <a:gd name="connsiteX3" fmla="*/ 1159297 w 3062194"/>
                  <a:gd name="connsiteY3" fmla="*/ 2363831 h 2429255"/>
                  <a:gd name="connsiteX4" fmla="*/ 1057 w 3062194"/>
                  <a:gd name="connsiteY4" fmla="*/ 1745579 h 2429255"/>
                  <a:gd name="connsiteX0" fmla="*/ 6369 w 3067506"/>
                  <a:gd name="connsiteY0" fmla="*/ 1745579 h 2429255"/>
                  <a:gd name="connsiteX1" fmla="*/ 1164609 w 3067506"/>
                  <a:gd name="connsiteY1" fmla="*/ 974927 h 2429255"/>
                  <a:gd name="connsiteX2" fmla="*/ 3008649 w 3067506"/>
                  <a:gd name="connsiteY2" fmla="*/ 31079 h 2429255"/>
                  <a:gd name="connsiteX3" fmla="*/ 1164609 w 3067506"/>
                  <a:gd name="connsiteY3" fmla="*/ 2363831 h 2429255"/>
                  <a:gd name="connsiteX4" fmla="*/ 6369 w 3067506"/>
                  <a:gd name="connsiteY4" fmla="*/ 1745579 h 2429255"/>
                  <a:gd name="connsiteX0" fmla="*/ 3845 w 3064982"/>
                  <a:gd name="connsiteY0" fmla="*/ 1745579 h 2416402"/>
                  <a:gd name="connsiteX1" fmla="*/ 1162085 w 3064982"/>
                  <a:gd name="connsiteY1" fmla="*/ 974927 h 2416402"/>
                  <a:gd name="connsiteX2" fmla="*/ 3006125 w 3064982"/>
                  <a:gd name="connsiteY2" fmla="*/ 31079 h 2416402"/>
                  <a:gd name="connsiteX3" fmla="*/ 1162085 w 3064982"/>
                  <a:gd name="connsiteY3" fmla="*/ 2363831 h 2416402"/>
                  <a:gd name="connsiteX4" fmla="*/ 3845 w 3064982"/>
                  <a:gd name="connsiteY4" fmla="*/ 1745579 h 2416402"/>
                  <a:gd name="connsiteX0" fmla="*/ 1879 w 3168019"/>
                  <a:gd name="connsiteY0" fmla="*/ 1748426 h 2440835"/>
                  <a:gd name="connsiteX1" fmla="*/ 1274419 w 3168019"/>
                  <a:gd name="connsiteY1" fmla="*/ 977774 h 2440835"/>
                  <a:gd name="connsiteX2" fmla="*/ 3118459 w 3168019"/>
                  <a:gd name="connsiteY2" fmla="*/ 33926 h 2440835"/>
                  <a:gd name="connsiteX3" fmla="*/ 1274419 w 3168019"/>
                  <a:gd name="connsiteY3" fmla="*/ 2366678 h 2440835"/>
                  <a:gd name="connsiteX4" fmla="*/ 1879 w 3168019"/>
                  <a:gd name="connsiteY4" fmla="*/ 1748426 h 2440835"/>
                  <a:gd name="connsiteX0" fmla="*/ 7928 w 3174068"/>
                  <a:gd name="connsiteY0" fmla="*/ 1748426 h 2463223"/>
                  <a:gd name="connsiteX1" fmla="*/ 1280468 w 3174068"/>
                  <a:gd name="connsiteY1" fmla="*/ 977774 h 2463223"/>
                  <a:gd name="connsiteX2" fmla="*/ 3124508 w 3174068"/>
                  <a:gd name="connsiteY2" fmla="*/ 33926 h 2463223"/>
                  <a:gd name="connsiteX3" fmla="*/ 1280468 w 3174068"/>
                  <a:gd name="connsiteY3" fmla="*/ 2366678 h 2463223"/>
                  <a:gd name="connsiteX4" fmla="*/ 7928 w 3174068"/>
                  <a:gd name="connsiteY4" fmla="*/ 1748426 h 2463223"/>
                  <a:gd name="connsiteX0" fmla="*/ 9509 w 3179868"/>
                  <a:gd name="connsiteY0" fmla="*/ 1748426 h 2447658"/>
                  <a:gd name="connsiteX1" fmla="*/ 1282049 w 3179868"/>
                  <a:gd name="connsiteY1" fmla="*/ 977774 h 2447658"/>
                  <a:gd name="connsiteX2" fmla="*/ 3126089 w 3179868"/>
                  <a:gd name="connsiteY2" fmla="*/ 33926 h 2447658"/>
                  <a:gd name="connsiteX3" fmla="*/ 1282049 w 3179868"/>
                  <a:gd name="connsiteY3" fmla="*/ 2366678 h 2447658"/>
                  <a:gd name="connsiteX4" fmla="*/ 9509 w 3179868"/>
                  <a:gd name="connsiteY4" fmla="*/ 1748426 h 2447658"/>
                  <a:gd name="connsiteX0" fmla="*/ 9509 w 3179868"/>
                  <a:gd name="connsiteY0" fmla="*/ 1745379 h 2444611"/>
                  <a:gd name="connsiteX1" fmla="*/ 1282049 w 3179868"/>
                  <a:gd name="connsiteY1" fmla="*/ 974727 h 2444611"/>
                  <a:gd name="connsiteX2" fmla="*/ 3126089 w 3179868"/>
                  <a:gd name="connsiteY2" fmla="*/ 30879 h 2444611"/>
                  <a:gd name="connsiteX3" fmla="*/ 1282049 w 3179868"/>
                  <a:gd name="connsiteY3" fmla="*/ 2363631 h 2444611"/>
                  <a:gd name="connsiteX4" fmla="*/ 9509 w 3179868"/>
                  <a:gd name="connsiteY4" fmla="*/ 1745379 h 2444611"/>
                  <a:gd name="connsiteX0" fmla="*/ 9509 w 3191585"/>
                  <a:gd name="connsiteY0" fmla="*/ 1767366 h 2466598"/>
                  <a:gd name="connsiteX1" fmla="*/ 1282049 w 3191585"/>
                  <a:gd name="connsiteY1" fmla="*/ 996714 h 2466598"/>
                  <a:gd name="connsiteX2" fmla="*/ 3126089 w 3191585"/>
                  <a:gd name="connsiteY2" fmla="*/ 52866 h 2466598"/>
                  <a:gd name="connsiteX3" fmla="*/ 1282049 w 3191585"/>
                  <a:gd name="connsiteY3" fmla="*/ 2385618 h 2466598"/>
                  <a:gd name="connsiteX4" fmla="*/ 9509 w 3191585"/>
                  <a:gd name="connsiteY4" fmla="*/ 1767366 h 2466598"/>
                  <a:gd name="connsiteX0" fmla="*/ 9509 w 3169636"/>
                  <a:gd name="connsiteY0" fmla="*/ 1753318 h 2452550"/>
                  <a:gd name="connsiteX1" fmla="*/ 1282049 w 3169636"/>
                  <a:gd name="connsiteY1" fmla="*/ 982666 h 2452550"/>
                  <a:gd name="connsiteX2" fmla="*/ 3126089 w 3169636"/>
                  <a:gd name="connsiteY2" fmla="*/ 38818 h 2452550"/>
                  <a:gd name="connsiteX3" fmla="*/ 1282049 w 3169636"/>
                  <a:gd name="connsiteY3" fmla="*/ 2371570 h 2452550"/>
                  <a:gd name="connsiteX4" fmla="*/ 9509 w 3169636"/>
                  <a:gd name="connsiteY4" fmla="*/ 1753318 h 2452550"/>
                  <a:gd name="connsiteX0" fmla="*/ 8090 w 3276972"/>
                  <a:gd name="connsiteY0" fmla="*/ 1822370 h 2541807"/>
                  <a:gd name="connsiteX1" fmla="*/ 1280630 w 3276972"/>
                  <a:gd name="connsiteY1" fmla="*/ 1051718 h 2541807"/>
                  <a:gd name="connsiteX2" fmla="*/ 3238922 w 3276972"/>
                  <a:gd name="connsiteY2" fmla="*/ 40357 h 2541807"/>
                  <a:gd name="connsiteX3" fmla="*/ 1280630 w 3276972"/>
                  <a:gd name="connsiteY3" fmla="*/ 2440622 h 2541807"/>
                  <a:gd name="connsiteX4" fmla="*/ 8090 w 3276972"/>
                  <a:gd name="connsiteY4" fmla="*/ 1822370 h 2541807"/>
                  <a:gd name="connsiteX0" fmla="*/ 8090 w 3276972"/>
                  <a:gd name="connsiteY0" fmla="*/ 1820067 h 2539504"/>
                  <a:gd name="connsiteX1" fmla="*/ 1280630 w 3276972"/>
                  <a:gd name="connsiteY1" fmla="*/ 1049415 h 2539504"/>
                  <a:gd name="connsiteX2" fmla="*/ 3238922 w 3276972"/>
                  <a:gd name="connsiteY2" fmla="*/ 38054 h 2539504"/>
                  <a:gd name="connsiteX3" fmla="*/ 1280630 w 3276972"/>
                  <a:gd name="connsiteY3" fmla="*/ 2438319 h 2539504"/>
                  <a:gd name="connsiteX4" fmla="*/ 8090 w 3276972"/>
                  <a:gd name="connsiteY4" fmla="*/ 1820067 h 2539504"/>
                  <a:gd name="connsiteX0" fmla="*/ 11295 w 3285937"/>
                  <a:gd name="connsiteY0" fmla="*/ 1820067 h 2479600"/>
                  <a:gd name="connsiteX1" fmla="*/ 1283835 w 3285937"/>
                  <a:gd name="connsiteY1" fmla="*/ 1049415 h 2479600"/>
                  <a:gd name="connsiteX2" fmla="*/ 3242127 w 3285937"/>
                  <a:gd name="connsiteY2" fmla="*/ 38054 h 2479600"/>
                  <a:gd name="connsiteX3" fmla="*/ 1283835 w 3285937"/>
                  <a:gd name="connsiteY3" fmla="*/ 2438319 h 2479600"/>
                  <a:gd name="connsiteX4" fmla="*/ 11295 w 3285937"/>
                  <a:gd name="connsiteY4" fmla="*/ 1820067 h 2479600"/>
                  <a:gd name="connsiteX0" fmla="*/ 9815 w 3282056"/>
                  <a:gd name="connsiteY0" fmla="*/ 1820067 h 2460994"/>
                  <a:gd name="connsiteX1" fmla="*/ 1282355 w 3282056"/>
                  <a:gd name="connsiteY1" fmla="*/ 1049415 h 2460994"/>
                  <a:gd name="connsiteX2" fmla="*/ 3240647 w 3282056"/>
                  <a:gd name="connsiteY2" fmla="*/ 38054 h 2460994"/>
                  <a:gd name="connsiteX3" fmla="*/ 1282355 w 3282056"/>
                  <a:gd name="connsiteY3" fmla="*/ 2438319 h 2460994"/>
                  <a:gd name="connsiteX4" fmla="*/ 9815 w 3282056"/>
                  <a:gd name="connsiteY4" fmla="*/ 1820067 h 2460994"/>
                  <a:gd name="connsiteX0" fmla="*/ 11917 w 3287462"/>
                  <a:gd name="connsiteY0" fmla="*/ 1820067 h 2491469"/>
                  <a:gd name="connsiteX1" fmla="*/ 1284457 w 3287462"/>
                  <a:gd name="connsiteY1" fmla="*/ 1049415 h 2491469"/>
                  <a:gd name="connsiteX2" fmla="*/ 3242749 w 3287462"/>
                  <a:gd name="connsiteY2" fmla="*/ 38054 h 2491469"/>
                  <a:gd name="connsiteX3" fmla="*/ 1284457 w 3287462"/>
                  <a:gd name="connsiteY3" fmla="*/ 2438319 h 2491469"/>
                  <a:gd name="connsiteX4" fmla="*/ 11917 w 3287462"/>
                  <a:gd name="connsiteY4" fmla="*/ 1820067 h 2491469"/>
                  <a:gd name="connsiteX0" fmla="*/ 11644 w 3286798"/>
                  <a:gd name="connsiteY0" fmla="*/ 1820067 h 2507815"/>
                  <a:gd name="connsiteX1" fmla="*/ 1284184 w 3286798"/>
                  <a:gd name="connsiteY1" fmla="*/ 1049415 h 2507815"/>
                  <a:gd name="connsiteX2" fmla="*/ 3242476 w 3286798"/>
                  <a:gd name="connsiteY2" fmla="*/ 38054 h 2507815"/>
                  <a:gd name="connsiteX3" fmla="*/ 1284184 w 3286798"/>
                  <a:gd name="connsiteY3" fmla="*/ 2438319 h 2507815"/>
                  <a:gd name="connsiteX4" fmla="*/ 11644 w 3286798"/>
                  <a:gd name="connsiteY4" fmla="*/ 1820067 h 2507815"/>
                  <a:gd name="connsiteX0" fmla="*/ 10810 w 3284704"/>
                  <a:gd name="connsiteY0" fmla="*/ 1820067 h 2509891"/>
                  <a:gd name="connsiteX1" fmla="*/ 1283350 w 3284704"/>
                  <a:gd name="connsiteY1" fmla="*/ 1049415 h 2509891"/>
                  <a:gd name="connsiteX2" fmla="*/ 3241642 w 3284704"/>
                  <a:gd name="connsiteY2" fmla="*/ 38054 h 2509891"/>
                  <a:gd name="connsiteX3" fmla="*/ 1283350 w 3284704"/>
                  <a:gd name="connsiteY3" fmla="*/ 2438319 h 2509891"/>
                  <a:gd name="connsiteX4" fmla="*/ 10810 w 3284704"/>
                  <a:gd name="connsiteY4" fmla="*/ 1820067 h 2509891"/>
                  <a:gd name="connsiteX0" fmla="*/ 9624 w 3281526"/>
                  <a:gd name="connsiteY0" fmla="*/ 1820067 h 2497539"/>
                  <a:gd name="connsiteX1" fmla="*/ 1282164 w 3281526"/>
                  <a:gd name="connsiteY1" fmla="*/ 1049415 h 2497539"/>
                  <a:gd name="connsiteX2" fmla="*/ 3240456 w 3281526"/>
                  <a:gd name="connsiteY2" fmla="*/ 38054 h 2497539"/>
                  <a:gd name="connsiteX3" fmla="*/ 1282164 w 3281526"/>
                  <a:gd name="connsiteY3" fmla="*/ 2438319 h 2497539"/>
                  <a:gd name="connsiteX4" fmla="*/ 9624 w 3281526"/>
                  <a:gd name="connsiteY4" fmla="*/ 1820067 h 2497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81526" h="2497539">
                    <a:moveTo>
                      <a:pt x="9624" y="1820067"/>
                    </a:moveTo>
                    <a:cubicBezTo>
                      <a:pt x="108684" y="1306992"/>
                      <a:pt x="681373" y="1273711"/>
                      <a:pt x="1282164" y="1049415"/>
                    </a:cubicBezTo>
                    <a:cubicBezTo>
                      <a:pt x="1882955" y="825119"/>
                      <a:pt x="2924882" y="-209728"/>
                      <a:pt x="3240456" y="38054"/>
                    </a:cubicBezTo>
                    <a:cubicBezTo>
                      <a:pt x="3556030" y="285836"/>
                      <a:pt x="1971241" y="2245184"/>
                      <a:pt x="1282164" y="2438319"/>
                    </a:cubicBezTo>
                    <a:cubicBezTo>
                      <a:pt x="593087" y="2631454"/>
                      <a:pt x="-89436" y="2333142"/>
                      <a:pt x="9624" y="1820067"/>
                    </a:cubicBezTo>
                    <a:close/>
                  </a:path>
                </a:pathLst>
              </a:custGeom>
              <a:gradFill flip="none" rotWithShape="1">
                <a:gsLst>
                  <a:gs pos="40000">
                    <a:srgbClr val="7030A0"/>
                  </a:gs>
                  <a:gs pos="100000">
                    <a:sysClr val="windowText" lastClr="000000"/>
                  </a:gs>
                  <a:gs pos="70000">
                    <a:sysClr val="windowText" lastClr="000000"/>
                  </a:gs>
                </a:gsLst>
                <a:lin ang="2700000" scaled="1"/>
                <a:tileRect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00" name="フリーフォーム: 図形 599">
                <a:extLst>
                  <a:ext uri="{FF2B5EF4-FFF2-40B4-BE49-F238E27FC236}">
                    <a16:creationId xmlns:a16="http://schemas.microsoft.com/office/drawing/2014/main" id="{A7048C5E-3C14-4AC1-9EEF-B91566818688}"/>
                  </a:ext>
                </a:extLst>
              </p:cNvPr>
              <p:cNvSpPr/>
              <p:nvPr/>
            </p:nvSpPr>
            <p:spPr>
              <a:xfrm rot="2373910">
                <a:off x="3270680" y="2306959"/>
                <a:ext cx="934691" cy="809247"/>
              </a:xfrm>
              <a:custGeom>
                <a:avLst/>
                <a:gdLst>
                  <a:gd name="connsiteX0" fmla="*/ 343366 w 717476"/>
                  <a:gd name="connsiteY0" fmla="*/ 0 h 701406"/>
                  <a:gd name="connsiteX1" fmla="*/ 369539 w 717476"/>
                  <a:gd name="connsiteY1" fmla="*/ 0 h 701406"/>
                  <a:gd name="connsiteX2" fmla="*/ 392861 w 717476"/>
                  <a:gd name="connsiteY2" fmla="*/ 125425 h 701406"/>
                  <a:gd name="connsiteX3" fmla="*/ 424975 w 717476"/>
                  <a:gd name="connsiteY3" fmla="*/ 133209 h 701406"/>
                  <a:gd name="connsiteX4" fmla="*/ 520645 w 717476"/>
                  <a:gd name="connsiteY4" fmla="*/ 273872 h 701406"/>
                  <a:gd name="connsiteX5" fmla="*/ 538488 w 717476"/>
                  <a:gd name="connsiteY5" fmla="*/ 349309 h 701406"/>
                  <a:gd name="connsiteX6" fmla="*/ 717476 w 717476"/>
                  <a:gd name="connsiteY6" fmla="*/ 546251 h 701406"/>
                  <a:gd name="connsiteX7" fmla="*/ 498609 w 717476"/>
                  <a:gd name="connsiteY7" fmla="*/ 563546 h 701406"/>
                  <a:gd name="connsiteX8" fmla="*/ 449992 w 717476"/>
                  <a:gd name="connsiteY8" fmla="*/ 536080 h 701406"/>
                  <a:gd name="connsiteX9" fmla="*/ 472333 w 717476"/>
                  <a:gd name="connsiteY9" fmla="*/ 578828 h 701406"/>
                  <a:gd name="connsiteX10" fmla="*/ 546336 w 717476"/>
                  <a:gd name="connsiteY10" fmla="*/ 651642 h 701406"/>
                  <a:gd name="connsiteX11" fmla="*/ 441797 w 717476"/>
                  <a:gd name="connsiteY11" fmla="*/ 612937 h 701406"/>
                  <a:gd name="connsiteX12" fmla="*/ 412704 w 717476"/>
                  <a:gd name="connsiteY12" fmla="*/ 572800 h 701406"/>
                  <a:gd name="connsiteX13" fmla="*/ 399867 w 717476"/>
                  <a:gd name="connsiteY13" fmla="*/ 590918 h 701406"/>
                  <a:gd name="connsiteX14" fmla="*/ 212004 w 717476"/>
                  <a:gd name="connsiteY14" fmla="*/ 701406 h 701406"/>
                  <a:gd name="connsiteX15" fmla="*/ 274479 w 717476"/>
                  <a:gd name="connsiteY15" fmla="*/ 534325 h 701406"/>
                  <a:gd name="connsiteX16" fmla="*/ 245118 w 717476"/>
                  <a:gd name="connsiteY16" fmla="*/ 555322 h 701406"/>
                  <a:gd name="connsiteX17" fmla="*/ 0 w 717476"/>
                  <a:gd name="connsiteY17" fmla="*/ 556690 h 701406"/>
                  <a:gd name="connsiteX18" fmla="*/ 173182 w 717476"/>
                  <a:gd name="connsiteY18" fmla="*/ 354624 h 701406"/>
                  <a:gd name="connsiteX19" fmla="*/ 190954 w 717476"/>
                  <a:gd name="connsiteY19" fmla="*/ 279013 h 701406"/>
                  <a:gd name="connsiteX20" fmla="*/ 257370 w 717476"/>
                  <a:gd name="connsiteY20" fmla="*/ 162904 h 701406"/>
                  <a:gd name="connsiteX21" fmla="*/ 299370 w 717476"/>
                  <a:gd name="connsiteY21" fmla="*/ 135491 h 701406"/>
                  <a:gd name="connsiteX22" fmla="*/ 318992 w 717476"/>
                  <a:gd name="connsiteY22" fmla="*/ 131083 h 7014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717476" h="701406">
                    <a:moveTo>
                      <a:pt x="343366" y="0"/>
                    </a:moveTo>
                    <a:lnTo>
                      <a:pt x="369539" y="0"/>
                    </a:lnTo>
                    <a:lnTo>
                      <a:pt x="392861" y="125425"/>
                    </a:lnTo>
                    <a:lnTo>
                      <a:pt x="424975" y="133209"/>
                    </a:lnTo>
                    <a:cubicBezTo>
                      <a:pt x="486844" y="155170"/>
                      <a:pt x="519723" y="210517"/>
                      <a:pt x="520645" y="273872"/>
                    </a:cubicBezTo>
                    <a:lnTo>
                      <a:pt x="538488" y="349309"/>
                    </a:lnTo>
                    <a:cubicBezTo>
                      <a:pt x="570548" y="428657"/>
                      <a:pt x="632137" y="496986"/>
                      <a:pt x="717476" y="546251"/>
                    </a:cubicBezTo>
                    <a:cubicBezTo>
                      <a:pt x="645228" y="582112"/>
                      <a:pt x="562580" y="586554"/>
                      <a:pt x="498609" y="563546"/>
                    </a:cubicBezTo>
                    <a:lnTo>
                      <a:pt x="449992" y="536080"/>
                    </a:lnTo>
                    <a:lnTo>
                      <a:pt x="472333" y="578828"/>
                    </a:lnTo>
                    <a:cubicBezTo>
                      <a:pt x="493105" y="610797"/>
                      <a:pt x="518502" y="636190"/>
                      <a:pt x="546336" y="651642"/>
                    </a:cubicBezTo>
                    <a:cubicBezTo>
                      <a:pt x="510676" y="659619"/>
                      <a:pt x="473337" y="644244"/>
                      <a:pt x="441797" y="612937"/>
                    </a:cubicBezTo>
                    <a:lnTo>
                      <a:pt x="412704" y="572800"/>
                    </a:lnTo>
                    <a:lnTo>
                      <a:pt x="399867" y="590918"/>
                    </a:lnTo>
                    <a:cubicBezTo>
                      <a:pt x="354593" y="643640"/>
                      <a:pt x="297788" y="677393"/>
                      <a:pt x="212004" y="701406"/>
                    </a:cubicBezTo>
                    <a:cubicBezTo>
                      <a:pt x="266043" y="636196"/>
                      <a:pt x="276589" y="557587"/>
                      <a:pt x="274479" y="534325"/>
                    </a:cubicBezTo>
                    <a:lnTo>
                      <a:pt x="245118" y="555322"/>
                    </a:lnTo>
                    <a:cubicBezTo>
                      <a:pt x="179837" y="592404"/>
                      <a:pt x="83726" y="595254"/>
                      <a:pt x="0" y="556690"/>
                    </a:cubicBezTo>
                    <a:cubicBezTo>
                      <a:pt x="83869" y="504963"/>
                      <a:pt x="143445" y="434871"/>
                      <a:pt x="173182" y="354624"/>
                    </a:cubicBezTo>
                    <a:cubicBezTo>
                      <a:pt x="179106" y="329421"/>
                      <a:pt x="180918" y="322645"/>
                      <a:pt x="190954" y="279013"/>
                    </a:cubicBezTo>
                    <a:cubicBezTo>
                      <a:pt x="197228" y="251744"/>
                      <a:pt x="217057" y="199367"/>
                      <a:pt x="257370" y="162904"/>
                    </a:cubicBezTo>
                    <a:cubicBezTo>
                      <a:pt x="269464" y="151964"/>
                      <a:pt x="283402" y="142458"/>
                      <a:pt x="299370" y="135491"/>
                    </a:cubicBezTo>
                    <a:lnTo>
                      <a:pt x="318992" y="131083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00CC00"/>
                  </a:gs>
                  <a:gs pos="100000">
                    <a:srgbClr val="003300"/>
                  </a:gs>
                </a:gsLst>
                <a:lin ang="2700000" scaled="1"/>
                <a:tileRect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01" name="フリーフォーム: 図形 600">
                <a:extLst>
                  <a:ext uri="{FF2B5EF4-FFF2-40B4-BE49-F238E27FC236}">
                    <a16:creationId xmlns:a16="http://schemas.microsoft.com/office/drawing/2014/main" id="{F75E0705-AD88-4547-B205-610683E03EFE}"/>
                  </a:ext>
                </a:extLst>
              </p:cNvPr>
              <p:cNvSpPr/>
              <p:nvPr/>
            </p:nvSpPr>
            <p:spPr>
              <a:xfrm>
                <a:off x="1147906" y="3767759"/>
                <a:ext cx="536221" cy="313704"/>
              </a:xfrm>
              <a:custGeom>
                <a:avLst/>
                <a:gdLst>
                  <a:gd name="connsiteX0" fmla="*/ 390248 w 609575"/>
                  <a:gd name="connsiteY0" fmla="*/ 54885 h 356618"/>
                  <a:gd name="connsiteX1" fmla="*/ 433018 w 609575"/>
                  <a:gd name="connsiteY1" fmla="*/ 84079 h 356618"/>
                  <a:gd name="connsiteX2" fmla="*/ 228556 w 609575"/>
                  <a:gd name="connsiteY2" fmla="*/ 207335 h 356618"/>
                  <a:gd name="connsiteX3" fmla="*/ 13165 w 609575"/>
                  <a:gd name="connsiteY3" fmla="*/ 347606 h 356618"/>
                  <a:gd name="connsiteX4" fmla="*/ 177774 w 609575"/>
                  <a:gd name="connsiteY4" fmla="*/ 126429 h 356618"/>
                  <a:gd name="connsiteX5" fmla="*/ 390248 w 609575"/>
                  <a:gd name="connsiteY5" fmla="*/ 54885 h 356618"/>
                  <a:gd name="connsiteX6" fmla="*/ 548853 w 609575"/>
                  <a:gd name="connsiteY6" fmla="*/ 0 h 356618"/>
                  <a:gd name="connsiteX7" fmla="*/ 609575 w 609575"/>
                  <a:gd name="connsiteY7" fmla="*/ 60722 h 356618"/>
                  <a:gd name="connsiteX8" fmla="*/ 548853 w 609575"/>
                  <a:gd name="connsiteY8" fmla="*/ 121444 h 356618"/>
                  <a:gd name="connsiteX9" fmla="*/ 488131 w 609575"/>
                  <a:gd name="connsiteY9" fmla="*/ 60722 h 356618"/>
                  <a:gd name="connsiteX10" fmla="*/ 548853 w 609575"/>
                  <a:gd name="connsiteY10" fmla="*/ 0 h 3566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609575" h="356618">
                    <a:moveTo>
                      <a:pt x="390248" y="54885"/>
                    </a:moveTo>
                    <a:cubicBezTo>
                      <a:pt x="410124" y="57639"/>
                      <a:pt x="425475" y="66518"/>
                      <a:pt x="433018" y="84079"/>
                    </a:cubicBezTo>
                    <a:cubicBezTo>
                      <a:pt x="463189" y="154323"/>
                      <a:pt x="298531" y="163414"/>
                      <a:pt x="228556" y="207335"/>
                    </a:cubicBezTo>
                    <a:cubicBezTo>
                      <a:pt x="158580" y="251256"/>
                      <a:pt x="72023" y="393522"/>
                      <a:pt x="13165" y="347606"/>
                    </a:cubicBezTo>
                    <a:cubicBezTo>
                      <a:pt x="-45692" y="301689"/>
                      <a:pt x="107798" y="170350"/>
                      <a:pt x="177774" y="126429"/>
                    </a:cubicBezTo>
                    <a:cubicBezTo>
                      <a:pt x="230256" y="93488"/>
                      <a:pt x="330618" y="46624"/>
                      <a:pt x="390248" y="54885"/>
                    </a:cubicBezTo>
                    <a:close/>
                    <a:moveTo>
                      <a:pt x="548853" y="0"/>
                    </a:moveTo>
                    <a:cubicBezTo>
                      <a:pt x="582389" y="0"/>
                      <a:pt x="609575" y="27186"/>
                      <a:pt x="609575" y="60722"/>
                    </a:cubicBezTo>
                    <a:cubicBezTo>
                      <a:pt x="609575" y="94258"/>
                      <a:pt x="582389" y="121444"/>
                      <a:pt x="548853" y="121444"/>
                    </a:cubicBezTo>
                    <a:cubicBezTo>
                      <a:pt x="515317" y="121444"/>
                      <a:pt x="488131" y="94258"/>
                      <a:pt x="488131" y="60722"/>
                    </a:cubicBezTo>
                    <a:cubicBezTo>
                      <a:pt x="488131" y="27186"/>
                      <a:pt x="515317" y="0"/>
                      <a:pt x="548853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595" name="グループ化 594">
              <a:extLst>
                <a:ext uri="{FF2B5EF4-FFF2-40B4-BE49-F238E27FC236}">
                  <a16:creationId xmlns:a16="http://schemas.microsoft.com/office/drawing/2014/main" id="{69FCC8E4-8339-4312-803A-B1C94BAA3CE3}"/>
                </a:ext>
              </a:extLst>
            </p:cNvPr>
            <p:cNvGrpSpPr/>
            <p:nvPr/>
          </p:nvGrpSpPr>
          <p:grpSpPr>
            <a:xfrm rot="525844">
              <a:off x="2763541" y="5470786"/>
              <a:ext cx="1339640" cy="1037923"/>
              <a:chOff x="939102" y="2306959"/>
              <a:chExt cx="3266269" cy="2530635"/>
            </a:xfrm>
          </p:grpSpPr>
          <p:sp>
            <p:nvSpPr>
              <p:cNvPr id="596" name="楕円 13">
                <a:extLst>
                  <a:ext uri="{FF2B5EF4-FFF2-40B4-BE49-F238E27FC236}">
                    <a16:creationId xmlns:a16="http://schemas.microsoft.com/office/drawing/2014/main" id="{82225747-27F2-428C-ABCB-012BA23AABC6}"/>
                  </a:ext>
                </a:extLst>
              </p:cNvPr>
              <p:cNvSpPr/>
              <p:nvPr/>
            </p:nvSpPr>
            <p:spPr>
              <a:xfrm>
                <a:off x="939102" y="2547234"/>
                <a:ext cx="3009313" cy="2290360"/>
              </a:xfrm>
              <a:custGeom>
                <a:avLst/>
                <a:gdLst>
                  <a:gd name="connsiteX0" fmla="*/ 0 w 1691640"/>
                  <a:gd name="connsiteY0" fmla="*/ 694452 h 1388903"/>
                  <a:gd name="connsiteX1" fmla="*/ 845820 w 1691640"/>
                  <a:gd name="connsiteY1" fmla="*/ 0 h 1388903"/>
                  <a:gd name="connsiteX2" fmla="*/ 1691640 w 1691640"/>
                  <a:gd name="connsiteY2" fmla="*/ 694452 h 1388903"/>
                  <a:gd name="connsiteX3" fmla="*/ 845820 w 1691640"/>
                  <a:gd name="connsiteY3" fmla="*/ 1388904 h 1388903"/>
                  <a:gd name="connsiteX4" fmla="*/ 0 w 1691640"/>
                  <a:gd name="connsiteY4" fmla="*/ 694452 h 1388903"/>
                  <a:gd name="connsiteX0" fmla="*/ 0 w 2705100"/>
                  <a:gd name="connsiteY0" fmla="*/ 1387029 h 2130841"/>
                  <a:gd name="connsiteX1" fmla="*/ 845820 w 2705100"/>
                  <a:gd name="connsiteY1" fmla="*/ 692577 h 2130841"/>
                  <a:gd name="connsiteX2" fmla="*/ 2705100 w 2705100"/>
                  <a:gd name="connsiteY2" fmla="*/ 106869 h 2130841"/>
                  <a:gd name="connsiteX3" fmla="*/ 845820 w 2705100"/>
                  <a:gd name="connsiteY3" fmla="*/ 2081481 h 2130841"/>
                  <a:gd name="connsiteX4" fmla="*/ 0 w 2705100"/>
                  <a:gd name="connsiteY4" fmla="*/ 1387029 h 2130841"/>
                  <a:gd name="connsiteX0" fmla="*/ 0 w 2780615"/>
                  <a:gd name="connsiteY0" fmla="*/ 1353173 h 2096985"/>
                  <a:gd name="connsiteX1" fmla="*/ 845820 w 2780615"/>
                  <a:gd name="connsiteY1" fmla="*/ 658721 h 2096985"/>
                  <a:gd name="connsiteX2" fmla="*/ 2705100 w 2780615"/>
                  <a:gd name="connsiteY2" fmla="*/ 73013 h 2096985"/>
                  <a:gd name="connsiteX3" fmla="*/ 845820 w 2780615"/>
                  <a:gd name="connsiteY3" fmla="*/ 2047625 h 2096985"/>
                  <a:gd name="connsiteX4" fmla="*/ 0 w 2780615"/>
                  <a:gd name="connsiteY4" fmla="*/ 1353173 h 2096985"/>
                  <a:gd name="connsiteX0" fmla="*/ 0 w 2949170"/>
                  <a:gd name="connsiteY0" fmla="*/ 1407193 h 2104762"/>
                  <a:gd name="connsiteX1" fmla="*/ 1013460 w 2949170"/>
                  <a:gd name="connsiteY1" fmla="*/ 659401 h 2104762"/>
                  <a:gd name="connsiteX2" fmla="*/ 2872740 w 2949170"/>
                  <a:gd name="connsiteY2" fmla="*/ 73693 h 2104762"/>
                  <a:gd name="connsiteX3" fmla="*/ 1013460 w 2949170"/>
                  <a:gd name="connsiteY3" fmla="*/ 2048305 h 2104762"/>
                  <a:gd name="connsiteX4" fmla="*/ 0 w 2949170"/>
                  <a:gd name="connsiteY4" fmla="*/ 1407193 h 2104762"/>
                  <a:gd name="connsiteX0" fmla="*/ 1804 w 2950974"/>
                  <a:gd name="connsiteY0" fmla="*/ 1407193 h 2119673"/>
                  <a:gd name="connsiteX1" fmla="*/ 1015264 w 2950974"/>
                  <a:gd name="connsiteY1" fmla="*/ 659401 h 2119673"/>
                  <a:gd name="connsiteX2" fmla="*/ 2874544 w 2950974"/>
                  <a:gd name="connsiteY2" fmla="*/ 73693 h 2119673"/>
                  <a:gd name="connsiteX3" fmla="*/ 1015264 w 2950974"/>
                  <a:gd name="connsiteY3" fmla="*/ 2048305 h 2119673"/>
                  <a:gd name="connsiteX4" fmla="*/ 1804 w 2950974"/>
                  <a:gd name="connsiteY4" fmla="*/ 1407193 h 2119673"/>
                  <a:gd name="connsiteX0" fmla="*/ 4272 w 2967650"/>
                  <a:gd name="connsiteY0" fmla="*/ 1407193 h 2101620"/>
                  <a:gd name="connsiteX1" fmla="*/ 1017732 w 2967650"/>
                  <a:gd name="connsiteY1" fmla="*/ 659401 h 2101620"/>
                  <a:gd name="connsiteX2" fmla="*/ 2877012 w 2967650"/>
                  <a:gd name="connsiteY2" fmla="*/ 73693 h 2101620"/>
                  <a:gd name="connsiteX3" fmla="*/ 1017732 w 2967650"/>
                  <a:gd name="connsiteY3" fmla="*/ 2048305 h 2101620"/>
                  <a:gd name="connsiteX4" fmla="*/ 4272 w 2967650"/>
                  <a:gd name="connsiteY4" fmla="*/ 1407193 h 2101620"/>
                  <a:gd name="connsiteX0" fmla="*/ 4272 w 2967650"/>
                  <a:gd name="connsiteY0" fmla="*/ 1392697 h 2087124"/>
                  <a:gd name="connsiteX1" fmla="*/ 1017732 w 2967650"/>
                  <a:gd name="connsiteY1" fmla="*/ 644905 h 2087124"/>
                  <a:gd name="connsiteX2" fmla="*/ 2877012 w 2967650"/>
                  <a:gd name="connsiteY2" fmla="*/ 59197 h 2087124"/>
                  <a:gd name="connsiteX3" fmla="*/ 1017732 w 2967650"/>
                  <a:gd name="connsiteY3" fmla="*/ 2033809 h 2087124"/>
                  <a:gd name="connsiteX4" fmla="*/ 4272 w 2967650"/>
                  <a:gd name="connsiteY4" fmla="*/ 1392697 h 2087124"/>
                  <a:gd name="connsiteX0" fmla="*/ 1504 w 3096261"/>
                  <a:gd name="connsiteY0" fmla="*/ 1430349 h 2124434"/>
                  <a:gd name="connsiteX1" fmla="*/ 1159744 w 3096261"/>
                  <a:gd name="connsiteY1" fmla="*/ 659697 h 2124434"/>
                  <a:gd name="connsiteX2" fmla="*/ 3019024 w 3096261"/>
                  <a:gd name="connsiteY2" fmla="*/ 73989 h 2124434"/>
                  <a:gd name="connsiteX3" fmla="*/ 1159744 w 3096261"/>
                  <a:gd name="connsiteY3" fmla="*/ 2048601 h 2124434"/>
                  <a:gd name="connsiteX4" fmla="*/ 1504 w 3096261"/>
                  <a:gd name="connsiteY4" fmla="*/ 1430349 h 2124434"/>
                  <a:gd name="connsiteX0" fmla="*/ 1500 w 3081471"/>
                  <a:gd name="connsiteY0" fmla="*/ 1769623 h 2488360"/>
                  <a:gd name="connsiteX1" fmla="*/ 1159740 w 3081471"/>
                  <a:gd name="connsiteY1" fmla="*/ 998971 h 2488360"/>
                  <a:gd name="connsiteX2" fmla="*/ 3003780 w 3081471"/>
                  <a:gd name="connsiteY2" fmla="*/ 55123 h 2488360"/>
                  <a:gd name="connsiteX3" fmla="*/ 1159740 w 3081471"/>
                  <a:gd name="connsiteY3" fmla="*/ 2387875 h 2488360"/>
                  <a:gd name="connsiteX4" fmla="*/ 1500 w 3081471"/>
                  <a:gd name="connsiteY4" fmla="*/ 1769623 h 2488360"/>
                  <a:gd name="connsiteX0" fmla="*/ 1500 w 3052879"/>
                  <a:gd name="connsiteY0" fmla="*/ 1748427 h 2467164"/>
                  <a:gd name="connsiteX1" fmla="*/ 1159740 w 3052879"/>
                  <a:gd name="connsiteY1" fmla="*/ 977775 h 2467164"/>
                  <a:gd name="connsiteX2" fmla="*/ 3003780 w 3052879"/>
                  <a:gd name="connsiteY2" fmla="*/ 33927 h 2467164"/>
                  <a:gd name="connsiteX3" fmla="*/ 1159740 w 3052879"/>
                  <a:gd name="connsiteY3" fmla="*/ 2366679 h 2467164"/>
                  <a:gd name="connsiteX4" fmla="*/ 1500 w 3052879"/>
                  <a:gd name="connsiteY4" fmla="*/ 1748427 h 2467164"/>
                  <a:gd name="connsiteX0" fmla="*/ 2771 w 3063908"/>
                  <a:gd name="connsiteY0" fmla="*/ 1748427 h 2441994"/>
                  <a:gd name="connsiteX1" fmla="*/ 1161011 w 3063908"/>
                  <a:gd name="connsiteY1" fmla="*/ 977775 h 2441994"/>
                  <a:gd name="connsiteX2" fmla="*/ 3005051 w 3063908"/>
                  <a:gd name="connsiteY2" fmla="*/ 33927 h 2441994"/>
                  <a:gd name="connsiteX3" fmla="*/ 1161011 w 3063908"/>
                  <a:gd name="connsiteY3" fmla="*/ 2366679 h 2441994"/>
                  <a:gd name="connsiteX4" fmla="*/ 2771 w 3063908"/>
                  <a:gd name="connsiteY4" fmla="*/ 1748427 h 2441994"/>
                  <a:gd name="connsiteX0" fmla="*/ 2771 w 3063908"/>
                  <a:gd name="connsiteY0" fmla="*/ 1745579 h 2439146"/>
                  <a:gd name="connsiteX1" fmla="*/ 1161011 w 3063908"/>
                  <a:gd name="connsiteY1" fmla="*/ 974927 h 2439146"/>
                  <a:gd name="connsiteX2" fmla="*/ 3005051 w 3063908"/>
                  <a:gd name="connsiteY2" fmla="*/ 31079 h 2439146"/>
                  <a:gd name="connsiteX3" fmla="*/ 1161011 w 3063908"/>
                  <a:gd name="connsiteY3" fmla="*/ 2363831 h 2439146"/>
                  <a:gd name="connsiteX4" fmla="*/ 2771 w 3063908"/>
                  <a:gd name="connsiteY4" fmla="*/ 1745579 h 2439146"/>
                  <a:gd name="connsiteX0" fmla="*/ 1057 w 3062194"/>
                  <a:gd name="connsiteY0" fmla="*/ 1745579 h 2429255"/>
                  <a:gd name="connsiteX1" fmla="*/ 1159297 w 3062194"/>
                  <a:gd name="connsiteY1" fmla="*/ 974927 h 2429255"/>
                  <a:gd name="connsiteX2" fmla="*/ 3003337 w 3062194"/>
                  <a:gd name="connsiteY2" fmla="*/ 31079 h 2429255"/>
                  <a:gd name="connsiteX3" fmla="*/ 1159297 w 3062194"/>
                  <a:gd name="connsiteY3" fmla="*/ 2363831 h 2429255"/>
                  <a:gd name="connsiteX4" fmla="*/ 1057 w 3062194"/>
                  <a:gd name="connsiteY4" fmla="*/ 1745579 h 2429255"/>
                  <a:gd name="connsiteX0" fmla="*/ 6369 w 3067506"/>
                  <a:gd name="connsiteY0" fmla="*/ 1745579 h 2429255"/>
                  <a:gd name="connsiteX1" fmla="*/ 1164609 w 3067506"/>
                  <a:gd name="connsiteY1" fmla="*/ 974927 h 2429255"/>
                  <a:gd name="connsiteX2" fmla="*/ 3008649 w 3067506"/>
                  <a:gd name="connsiteY2" fmla="*/ 31079 h 2429255"/>
                  <a:gd name="connsiteX3" fmla="*/ 1164609 w 3067506"/>
                  <a:gd name="connsiteY3" fmla="*/ 2363831 h 2429255"/>
                  <a:gd name="connsiteX4" fmla="*/ 6369 w 3067506"/>
                  <a:gd name="connsiteY4" fmla="*/ 1745579 h 2429255"/>
                  <a:gd name="connsiteX0" fmla="*/ 3845 w 3064982"/>
                  <a:gd name="connsiteY0" fmla="*/ 1745579 h 2416402"/>
                  <a:gd name="connsiteX1" fmla="*/ 1162085 w 3064982"/>
                  <a:gd name="connsiteY1" fmla="*/ 974927 h 2416402"/>
                  <a:gd name="connsiteX2" fmla="*/ 3006125 w 3064982"/>
                  <a:gd name="connsiteY2" fmla="*/ 31079 h 2416402"/>
                  <a:gd name="connsiteX3" fmla="*/ 1162085 w 3064982"/>
                  <a:gd name="connsiteY3" fmla="*/ 2363831 h 2416402"/>
                  <a:gd name="connsiteX4" fmla="*/ 3845 w 3064982"/>
                  <a:gd name="connsiteY4" fmla="*/ 1745579 h 2416402"/>
                  <a:gd name="connsiteX0" fmla="*/ 1879 w 3168019"/>
                  <a:gd name="connsiteY0" fmla="*/ 1748426 h 2440835"/>
                  <a:gd name="connsiteX1" fmla="*/ 1274419 w 3168019"/>
                  <a:gd name="connsiteY1" fmla="*/ 977774 h 2440835"/>
                  <a:gd name="connsiteX2" fmla="*/ 3118459 w 3168019"/>
                  <a:gd name="connsiteY2" fmla="*/ 33926 h 2440835"/>
                  <a:gd name="connsiteX3" fmla="*/ 1274419 w 3168019"/>
                  <a:gd name="connsiteY3" fmla="*/ 2366678 h 2440835"/>
                  <a:gd name="connsiteX4" fmla="*/ 1879 w 3168019"/>
                  <a:gd name="connsiteY4" fmla="*/ 1748426 h 2440835"/>
                  <a:gd name="connsiteX0" fmla="*/ 7928 w 3174068"/>
                  <a:gd name="connsiteY0" fmla="*/ 1748426 h 2463223"/>
                  <a:gd name="connsiteX1" fmla="*/ 1280468 w 3174068"/>
                  <a:gd name="connsiteY1" fmla="*/ 977774 h 2463223"/>
                  <a:gd name="connsiteX2" fmla="*/ 3124508 w 3174068"/>
                  <a:gd name="connsiteY2" fmla="*/ 33926 h 2463223"/>
                  <a:gd name="connsiteX3" fmla="*/ 1280468 w 3174068"/>
                  <a:gd name="connsiteY3" fmla="*/ 2366678 h 2463223"/>
                  <a:gd name="connsiteX4" fmla="*/ 7928 w 3174068"/>
                  <a:gd name="connsiteY4" fmla="*/ 1748426 h 2463223"/>
                  <a:gd name="connsiteX0" fmla="*/ 9509 w 3179868"/>
                  <a:gd name="connsiteY0" fmla="*/ 1748426 h 2447658"/>
                  <a:gd name="connsiteX1" fmla="*/ 1282049 w 3179868"/>
                  <a:gd name="connsiteY1" fmla="*/ 977774 h 2447658"/>
                  <a:gd name="connsiteX2" fmla="*/ 3126089 w 3179868"/>
                  <a:gd name="connsiteY2" fmla="*/ 33926 h 2447658"/>
                  <a:gd name="connsiteX3" fmla="*/ 1282049 w 3179868"/>
                  <a:gd name="connsiteY3" fmla="*/ 2366678 h 2447658"/>
                  <a:gd name="connsiteX4" fmla="*/ 9509 w 3179868"/>
                  <a:gd name="connsiteY4" fmla="*/ 1748426 h 2447658"/>
                  <a:gd name="connsiteX0" fmla="*/ 9509 w 3179868"/>
                  <a:gd name="connsiteY0" fmla="*/ 1745379 h 2444611"/>
                  <a:gd name="connsiteX1" fmla="*/ 1282049 w 3179868"/>
                  <a:gd name="connsiteY1" fmla="*/ 974727 h 2444611"/>
                  <a:gd name="connsiteX2" fmla="*/ 3126089 w 3179868"/>
                  <a:gd name="connsiteY2" fmla="*/ 30879 h 2444611"/>
                  <a:gd name="connsiteX3" fmla="*/ 1282049 w 3179868"/>
                  <a:gd name="connsiteY3" fmla="*/ 2363631 h 2444611"/>
                  <a:gd name="connsiteX4" fmla="*/ 9509 w 3179868"/>
                  <a:gd name="connsiteY4" fmla="*/ 1745379 h 2444611"/>
                  <a:gd name="connsiteX0" fmla="*/ 9509 w 3191585"/>
                  <a:gd name="connsiteY0" fmla="*/ 1767366 h 2466598"/>
                  <a:gd name="connsiteX1" fmla="*/ 1282049 w 3191585"/>
                  <a:gd name="connsiteY1" fmla="*/ 996714 h 2466598"/>
                  <a:gd name="connsiteX2" fmla="*/ 3126089 w 3191585"/>
                  <a:gd name="connsiteY2" fmla="*/ 52866 h 2466598"/>
                  <a:gd name="connsiteX3" fmla="*/ 1282049 w 3191585"/>
                  <a:gd name="connsiteY3" fmla="*/ 2385618 h 2466598"/>
                  <a:gd name="connsiteX4" fmla="*/ 9509 w 3191585"/>
                  <a:gd name="connsiteY4" fmla="*/ 1767366 h 2466598"/>
                  <a:gd name="connsiteX0" fmla="*/ 9509 w 3169636"/>
                  <a:gd name="connsiteY0" fmla="*/ 1753318 h 2452550"/>
                  <a:gd name="connsiteX1" fmla="*/ 1282049 w 3169636"/>
                  <a:gd name="connsiteY1" fmla="*/ 982666 h 2452550"/>
                  <a:gd name="connsiteX2" fmla="*/ 3126089 w 3169636"/>
                  <a:gd name="connsiteY2" fmla="*/ 38818 h 2452550"/>
                  <a:gd name="connsiteX3" fmla="*/ 1282049 w 3169636"/>
                  <a:gd name="connsiteY3" fmla="*/ 2371570 h 2452550"/>
                  <a:gd name="connsiteX4" fmla="*/ 9509 w 3169636"/>
                  <a:gd name="connsiteY4" fmla="*/ 1753318 h 2452550"/>
                  <a:gd name="connsiteX0" fmla="*/ 8090 w 3276972"/>
                  <a:gd name="connsiteY0" fmla="*/ 1822370 h 2541807"/>
                  <a:gd name="connsiteX1" fmla="*/ 1280630 w 3276972"/>
                  <a:gd name="connsiteY1" fmla="*/ 1051718 h 2541807"/>
                  <a:gd name="connsiteX2" fmla="*/ 3238922 w 3276972"/>
                  <a:gd name="connsiteY2" fmla="*/ 40357 h 2541807"/>
                  <a:gd name="connsiteX3" fmla="*/ 1280630 w 3276972"/>
                  <a:gd name="connsiteY3" fmla="*/ 2440622 h 2541807"/>
                  <a:gd name="connsiteX4" fmla="*/ 8090 w 3276972"/>
                  <a:gd name="connsiteY4" fmla="*/ 1822370 h 2541807"/>
                  <a:gd name="connsiteX0" fmla="*/ 8090 w 3276972"/>
                  <a:gd name="connsiteY0" fmla="*/ 1820067 h 2539504"/>
                  <a:gd name="connsiteX1" fmla="*/ 1280630 w 3276972"/>
                  <a:gd name="connsiteY1" fmla="*/ 1049415 h 2539504"/>
                  <a:gd name="connsiteX2" fmla="*/ 3238922 w 3276972"/>
                  <a:gd name="connsiteY2" fmla="*/ 38054 h 2539504"/>
                  <a:gd name="connsiteX3" fmla="*/ 1280630 w 3276972"/>
                  <a:gd name="connsiteY3" fmla="*/ 2438319 h 2539504"/>
                  <a:gd name="connsiteX4" fmla="*/ 8090 w 3276972"/>
                  <a:gd name="connsiteY4" fmla="*/ 1820067 h 2539504"/>
                  <a:gd name="connsiteX0" fmla="*/ 11295 w 3285937"/>
                  <a:gd name="connsiteY0" fmla="*/ 1820067 h 2479600"/>
                  <a:gd name="connsiteX1" fmla="*/ 1283835 w 3285937"/>
                  <a:gd name="connsiteY1" fmla="*/ 1049415 h 2479600"/>
                  <a:gd name="connsiteX2" fmla="*/ 3242127 w 3285937"/>
                  <a:gd name="connsiteY2" fmla="*/ 38054 h 2479600"/>
                  <a:gd name="connsiteX3" fmla="*/ 1283835 w 3285937"/>
                  <a:gd name="connsiteY3" fmla="*/ 2438319 h 2479600"/>
                  <a:gd name="connsiteX4" fmla="*/ 11295 w 3285937"/>
                  <a:gd name="connsiteY4" fmla="*/ 1820067 h 2479600"/>
                  <a:gd name="connsiteX0" fmla="*/ 9815 w 3282056"/>
                  <a:gd name="connsiteY0" fmla="*/ 1820067 h 2460994"/>
                  <a:gd name="connsiteX1" fmla="*/ 1282355 w 3282056"/>
                  <a:gd name="connsiteY1" fmla="*/ 1049415 h 2460994"/>
                  <a:gd name="connsiteX2" fmla="*/ 3240647 w 3282056"/>
                  <a:gd name="connsiteY2" fmla="*/ 38054 h 2460994"/>
                  <a:gd name="connsiteX3" fmla="*/ 1282355 w 3282056"/>
                  <a:gd name="connsiteY3" fmla="*/ 2438319 h 2460994"/>
                  <a:gd name="connsiteX4" fmla="*/ 9815 w 3282056"/>
                  <a:gd name="connsiteY4" fmla="*/ 1820067 h 2460994"/>
                  <a:gd name="connsiteX0" fmla="*/ 11917 w 3287462"/>
                  <a:gd name="connsiteY0" fmla="*/ 1820067 h 2491469"/>
                  <a:gd name="connsiteX1" fmla="*/ 1284457 w 3287462"/>
                  <a:gd name="connsiteY1" fmla="*/ 1049415 h 2491469"/>
                  <a:gd name="connsiteX2" fmla="*/ 3242749 w 3287462"/>
                  <a:gd name="connsiteY2" fmla="*/ 38054 h 2491469"/>
                  <a:gd name="connsiteX3" fmla="*/ 1284457 w 3287462"/>
                  <a:gd name="connsiteY3" fmla="*/ 2438319 h 2491469"/>
                  <a:gd name="connsiteX4" fmla="*/ 11917 w 3287462"/>
                  <a:gd name="connsiteY4" fmla="*/ 1820067 h 2491469"/>
                  <a:gd name="connsiteX0" fmla="*/ 11644 w 3286798"/>
                  <a:gd name="connsiteY0" fmla="*/ 1820067 h 2507815"/>
                  <a:gd name="connsiteX1" fmla="*/ 1284184 w 3286798"/>
                  <a:gd name="connsiteY1" fmla="*/ 1049415 h 2507815"/>
                  <a:gd name="connsiteX2" fmla="*/ 3242476 w 3286798"/>
                  <a:gd name="connsiteY2" fmla="*/ 38054 h 2507815"/>
                  <a:gd name="connsiteX3" fmla="*/ 1284184 w 3286798"/>
                  <a:gd name="connsiteY3" fmla="*/ 2438319 h 2507815"/>
                  <a:gd name="connsiteX4" fmla="*/ 11644 w 3286798"/>
                  <a:gd name="connsiteY4" fmla="*/ 1820067 h 2507815"/>
                  <a:gd name="connsiteX0" fmla="*/ 10810 w 3284704"/>
                  <a:gd name="connsiteY0" fmla="*/ 1820067 h 2509891"/>
                  <a:gd name="connsiteX1" fmla="*/ 1283350 w 3284704"/>
                  <a:gd name="connsiteY1" fmla="*/ 1049415 h 2509891"/>
                  <a:gd name="connsiteX2" fmla="*/ 3241642 w 3284704"/>
                  <a:gd name="connsiteY2" fmla="*/ 38054 h 2509891"/>
                  <a:gd name="connsiteX3" fmla="*/ 1283350 w 3284704"/>
                  <a:gd name="connsiteY3" fmla="*/ 2438319 h 2509891"/>
                  <a:gd name="connsiteX4" fmla="*/ 10810 w 3284704"/>
                  <a:gd name="connsiteY4" fmla="*/ 1820067 h 2509891"/>
                  <a:gd name="connsiteX0" fmla="*/ 9624 w 3281526"/>
                  <a:gd name="connsiteY0" fmla="*/ 1820067 h 2497539"/>
                  <a:gd name="connsiteX1" fmla="*/ 1282164 w 3281526"/>
                  <a:gd name="connsiteY1" fmla="*/ 1049415 h 2497539"/>
                  <a:gd name="connsiteX2" fmla="*/ 3240456 w 3281526"/>
                  <a:gd name="connsiteY2" fmla="*/ 38054 h 2497539"/>
                  <a:gd name="connsiteX3" fmla="*/ 1282164 w 3281526"/>
                  <a:gd name="connsiteY3" fmla="*/ 2438319 h 2497539"/>
                  <a:gd name="connsiteX4" fmla="*/ 9624 w 3281526"/>
                  <a:gd name="connsiteY4" fmla="*/ 1820067 h 2497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81526" h="2497539">
                    <a:moveTo>
                      <a:pt x="9624" y="1820067"/>
                    </a:moveTo>
                    <a:cubicBezTo>
                      <a:pt x="108684" y="1306992"/>
                      <a:pt x="681373" y="1273711"/>
                      <a:pt x="1282164" y="1049415"/>
                    </a:cubicBezTo>
                    <a:cubicBezTo>
                      <a:pt x="1882955" y="825119"/>
                      <a:pt x="2924882" y="-209728"/>
                      <a:pt x="3240456" y="38054"/>
                    </a:cubicBezTo>
                    <a:cubicBezTo>
                      <a:pt x="3556030" y="285836"/>
                      <a:pt x="1971241" y="2245184"/>
                      <a:pt x="1282164" y="2438319"/>
                    </a:cubicBezTo>
                    <a:cubicBezTo>
                      <a:pt x="593087" y="2631454"/>
                      <a:pt x="-89436" y="2333142"/>
                      <a:pt x="9624" y="1820067"/>
                    </a:cubicBezTo>
                    <a:close/>
                  </a:path>
                </a:pathLst>
              </a:custGeom>
              <a:gradFill flip="none" rotWithShape="1">
                <a:gsLst>
                  <a:gs pos="40000">
                    <a:srgbClr val="7030A0"/>
                  </a:gs>
                  <a:gs pos="100000">
                    <a:sysClr val="windowText" lastClr="000000"/>
                  </a:gs>
                  <a:gs pos="70000">
                    <a:sysClr val="windowText" lastClr="000000"/>
                  </a:gs>
                </a:gsLst>
                <a:lin ang="2700000" scaled="1"/>
                <a:tileRect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97" name="フリーフォーム: 図形 596">
                <a:extLst>
                  <a:ext uri="{FF2B5EF4-FFF2-40B4-BE49-F238E27FC236}">
                    <a16:creationId xmlns:a16="http://schemas.microsoft.com/office/drawing/2014/main" id="{DC8ABE57-2C2F-465F-B734-8C926E9735F7}"/>
                  </a:ext>
                </a:extLst>
              </p:cNvPr>
              <p:cNvSpPr/>
              <p:nvPr/>
            </p:nvSpPr>
            <p:spPr>
              <a:xfrm rot="2373910">
                <a:off x="3270680" y="2306959"/>
                <a:ext cx="934691" cy="809247"/>
              </a:xfrm>
              <a:custGeom>
                <a:avLst/>
                <a:gdLst>
                  <a:gd name="connsiteX0" fmla="*/ 343366 w 717476"/>
                  <a:gd name="connsiteY0" fmla="*/ 0 h 701406"/>
                  <a:gd name="connsiteX1" fmla="*/ 369539 w 717476"/>
                  <a:gd name="connsiteY1" fmla="*/ 0 h 701406"/>
                  <a:gd name="connsiteX2" fmla="*/ 392861 w 717476"/>
                  <a:gd name="connsiteY2" fmla="*/ 125425 h 701406"/>
                  <a:gd name="connsiteX3" fmla="*/ 424975 w 717476"/>
                  <a:gd name="connsiteY3" fmla="*/ 133209 h 701406"/>
                  <a:gd name="connsiteX4" fmla="*/ 520645 w 717476"/>
                  <a:gd name="connsiteY4" fmla="*/ 273872 h 701406"/>
                  <a:gd name="connsiteX5" fmla="*/ 538488 w 717476"/>
                  <a:gd name="connsiteY5" fmla="*/ 349309 h 701406"/>
                  <a:gd name="connsiteX6" fmla="*/ 717476 w 717476"/>
                  <a:gd name="connsiteY6" fmla="*/ 546251 h 701406"/>
                  <a:gd name="connsiteX7" fmla="*/ 498609 w 717476"/>
                  <a:gd name="connsiteY7" fmla="*/ 563546 h 701406"/>
                  <a:gd name="connsiteX8" fmla="*/ 449992 w 717476"/>
                  <a:gd name="connsiteY8" fmla="*/ 536080 h 701406"/>
                  <a:gd name="connsiteX9" fmla="*/ 472333 w 717476"/>
                  <a:gd name="connsiteY9" fmla="*/ 578828 h 701406"/>
                  <a:gd name="connsiteX10" fmla="*/ 546336 w 717476"/>
                  <a:gd name="connsiteY10" fmla="*/ 651642 h 701406"/>
                  <a:gd name="connsiteX11" fmla="*/ 441797 w 717476"/>
                  <a:gd name="connsiteY11" fmla="*/ 612937 h 701406"/>
                  <a:gd name="connsiteX12" fmla="*/ 412704 w 717476"/>
                  <a:gd name="connsiteY12" fmla="*/ 572800 h 701406"/>
                  <a:gd name="connsiteX13" fmla="*/ 399867 w 717476"/>
                  <a:gd name="connsiteY13" fmla="*/ 590918 h 701406"/>
                  <a:gd name="connsiteX14" fmla="*/ 212004 w 717476"/>
                  <a:gd name="connsiteY14" fmla="*/ 701406 h 701406"/>
                  <a:gd name="connsiteX15" fmla="*/ 274479 w 717476"/>
                  <a:gd name="connsiteY15" fmla="*/ 534325 h 701406"/>
                  <a:gd name="connsiteX16" fmla="*/ 245118 w 717476"/>
                  <a:gd name="connsiteY16" fmla="*/ 555322 h 701406"/>
                  <a:gd name="connsiteX17" fmla="*/ 0 w 717476"/>
                  <a:gd name="connsiteY17" fmla="*/ 556690 h 701406"/>
                  <a:gd name="connsiteX18" fmla="*/ 173182 w 717476"/>
                  <a:gd name="connsiteY18" fmla="*/ 354624 h 701406"/>
                  <a:gd name="connsiteX19" fmla="*/ 190954 w 717476"/>
                  <a:gd name="connsiteY19" fmla="*/ 279013 h 701406"/>
                  <a:gd name="connsiteX20" fmla="*/ 257370 w 717476"/>
                  <a:gd name="connsiteY20" fmla="*/ 162904 h 701406"/>
                  <a:gd name="connsiteX21" fmla="*/ 299370 w 717476"/>
                  <a:gd name="connsiteY21" fmla="*/ 135491 h 701406"/>
                  <a:gd name="connsiteX22" fmla="*/ 318992 w 717476"/>
                  <a:gd name="connsiteY22" fmla="*/ 131083 h 7014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717476" h="701406">
                    <a:moveTo>
                      <a:pt x="343366" y="0"/>
                    </a:moveTo>
                    <a:lnTo>
                      <a:pt x="369539" y="0"/>
                    </a:lnTo>
                    <a:lnTo>
                      <a:pt x="392861" y="125425"/>
                    </a:lnTo>
                    <a:lnTo>
                      <a:pt x="424975" y="133209"/>
                    </a:lnTo>
                    <a:cubicBezTo>
                      <a:pt x="486844" y="155170"/>
                      <a:pt x="519723" y="210517"/>
                      <a:pt x="520645" y="273872"/>
                    </a:cubicBezTo>
                    <a:lnTo>
                      <a:pt x="538488" y="349309"/>
                    </a:lnTo>
                    <a:cubicBezTo>
                      <a:pt x="570548" y="428657"/>
                      <a:pt x="632137" y="496986"/>
                      <a:pt x="717476" y="546251"/>
                    </a:cubicBezTo>
                    <a:cubicBezTo>
                      <a:pt x="645228" y="582112"/>
                      <a:pt x="562580" y="586554"/>
                      <a:pt x="498609" y="563546"/>
                    </a:cubicBezTo>
                    <a:lnTo>
                      <a:pt x="449992" y="536080"/>
                    </a:lnTo>
                    <a:lnTo>
                      <a:pt x="472333" y="578828"/>
                    </a:lnTo>
                    <a:cubicBezTo>
                      <a:pt x="493105" y="610797"/>
                      <a:pt x="518502" y="636190"/>
                      <a:pt x="546336" y="651642"/>
                    </a:cubicBezTo>
                    <a:cubicBezTo>
                      <a:pt x="510676" y="659619"/>
                      <a:pt x="473337" y="644244"/>
                      <a:pt x="441797" y="612937"/>
                    </a:cubicBezTo>
                    <a:lnTo>
                      <a:pt x="412704" y="572800"/>
                    </a:lnTo>
                    <a:lnTo>
                      <a:pt x="399867" y="590918"/>
                    </a:lnTo>
                    <a:cubicBezTo>
                      <a:pt x="354593" y="643640"/>
                      <a:pt x="297788" y="677393"/>
                      <a:pt x="212004" y="701406"/>
                    </a:cubicBezTo>
                    <a:cubicBezTo>
                      <a:pt x="266043" y="636196"/>
                      <a:pt x="276589" y="557587"/>
                      <a:pt x="274479" y="534325"/>
                    </a:cubicBezTo>
                    <a:lnTo>
                      <a:pt x="245118" y="555322"/>
                    </a:lnTo>
                    <a:cubicBezTo>
                      <a:pt x="179837" y="592404"/>
                      <a:pt x="83726" y="595254"/>
                      <a:pt x="0" y="556690"/>
                    </a:cubicBezTo>
                    <a:cubicBezTo>
                      <a:pt x="83869" y="504963"/>
                      <a:pt x="143445" y="434871"/>
                      <a:pt x="173182" y="354624"/>
                    </a:cubicBezTo>
                    <a:cubicBezTo>
                      <a:pt x="179106" y="329421"/>
                      <a:pt x="180918" y="322645"/>
                      <a:pt x="190954" y="279013"/>
                    </a:cubicBezTo>
                    <a:cubicBezTo>
                      <a:pt x="197228" y="251744"/>
                      <a:pt x="217057" y="199367"/>
                      <a:pt x="257370" y="162904"/>
                    </a:cubicBezTo>
                    <a:cubicBezTo>
                      <a:pt x="269464" y="151964"/>
                      <a:pt x="283402" y="142458"/>
                      <a:pt x="299370" y="135491"/>
                    </a:cubicBezTo>
                    <a:lnTo>
                      <a:pt x="318992" y="131083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00CC00"/>
                  </a:gs>
                  <a:gs pos="100000">
                    <a:srgbClr val="003300"/>
                  </a:gs>
                </a:gsLst>
                <a:lin ang="2700000" scaled="1"/>
                <a:tileRect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98" name="フリーフォーム: 図形 597">
                <a:extLst>
                  <a:ext uri="{FF2B5EF4-FFF2-40B4-BE49-F238E27FC236}">
                    <a16:creationId xmlns:a16="http://schemas.microsoft.com/office/drawing/2014/main" id="{B475C40C-FCA0-41E3-AF32-7AC3496F4F5E}"/>
                  </a:ext>
                </a:extLst>
              </p:cNvPr>
              <p:cNvSpPr/>
              <p:nvPr/>
            </p:nvSpPr>
            <p:spPr>
              <a:xfrm>
                <a:off x="1147906" y="3767759"/>
                <a:ext cx="536221" cy="313704"/>
              </a:xfrm>
              <a:custGeom>
                <a:avLst/>
                <a:gdLst>
                  <a:gd name="connsiteX0" fmla="*/ 390248 w 609575"/>
                  <a:gd name="connsiteY0" fmla="*/ 54885 h 356618"/>
                  <a:gd name="connsiteX1" fmla="*/ 433018 w 609575"/>
                  <a:gd name="connsiteY1" fmla="*/ 84079 h 356618"/>
                  <a:gd name="connsiteX2" fmla="*/ 228556 w 609575"/>
                  <a:gd name="connsiteY2" fmla="*/ 207335 h 356618"/>
                  <a:gd name="connsiteX3" fmla="*/ 13165 w 609575"/>
                  <a:gd name="connsiteY3" fmla="*/ 347606 h 356618"/>
                  <a:gd name="connsiteX4" fmla="*/ 177774 w 609575"/>
                  <a:gd name="connsiteY4" fmla="*/ 126429 h 356618"/>
                  <a:gd name="connsiteX5" fmla="*/ 390248 w 609575"/>
                  <a:gd name="connsiteY5" fmla="*/ 54885 h 356618"/>
                  <a:gd name="connsiteX6" fmla="*/ 548853 w 609575"/>
                  <a:gd name="connsiteY6" fmla="*/ 0 h 356618"/>
                  <a:gd name="connsiteX7" fmla="*/ 609575 w 609575"/>
                  <a:gd name="connsiteY7" fmla="*/ 60722 h 356618"/>
                  <a:gd name="connsiteX8" fmla="*/ 548853 w 609575"/>
                  <a:gd name="connsiteY8" fmla="*/ 121444 h 356618"/>
                  <a:gd name="connsiteX9" fmla="*/ 488131 w 609575"/>
                  <a:gd name="connsiteY9" fmla="*/ 60722 h 356618"/>
                  <a:gd name="connsiteX10" fmla="*/ 548853 w 609575"/>
                  <a:gd name="connsiteY10" fmla="*/ 0 h 3566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609575" h="356618">
                    <a:moveTo>
                      <a:pt x="390248" y="54885"/>
                    </a:moveTo>
                    <a:cubicBezTo>
                      <a:pt x="410124" y="57639"/>
                      <a:pt x="425475" y="66518"/>
                      <a:pt x="433018" y="84079"/>
                    </a:cubicBezTo>
                    <a:cubicBezTo>
                      <a:pt x="463189" y="154323"/>
                      <a:pt x="298531" y="163414"/>
                      <a:pt x="228556" y="207335"/>
                    </a:cubicBezTo>
                    <a:cubicBezTo>
                      <a:pt x="158580" y="251256"/>
                      <a:pt x="72023" y="393522"/>
                      <a:pt x="13165" y="347606"/>
                    </a:cubicBezTo>
                    <a:cubicBezTo>
                      <a:pt x="-45692" y="301689"/>
                      <a:pt x="107798" y="170350"/>
                      <a:pt x="177774" y="126429"/>
                    </a:cubicBezTo>
                    <a:cubicBezTo>
                      <a:pt x="230256" y="93488"/>
                      <a:pt x="330618" y="46624"/>
                      <a:pt x="390248" y="54885"/>
                    </a:cubicBezTo>
                    <a:close/>
                    <a:moveTo>
                      <a:pt x="548853" y="0"/>
                    </a:moveTo>
                    <a:cubicBezTo>
                      <a:pt x="582389" y="0"/>
                      <a:pt x="609575" y="27186"/>
                      <a:pt x="609575" y="60722"/>
                    </a:cubicBezTo>
                    <a:cubicBezTo>
                      <a:pt x="609575" y="94258"/>
                      <a:pt x="582389" y="121444"/>
                      <a:pt x="548853" y="121444"/>
                    </a:cubicBezTo>
                    <a:cubicBezTo>
                      <a:pt x="515317" y="121444"/>
                      <a:pt x="488131" y="94258"/>
                      <a:pt x="488131" y="60722"/>
                    </a:cubicBezTo>
                    <a:cubicBezTo>
                      <a:pt x="488131" y="27186"/>
                      <a:pt x="515317" y="0"/>
                      <a:pt x="548853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  <p:sp>
        <p:nvSpPr>
          <p:cNvPr id="613" name="テキスト ボックス 612">
            <a:extLst>
              <a:ext uri="{FF2B5EF4-FFF2-40B4-BE49-F238E27FC236}">
                <a16:creationId xmlns:a16="http://schemas.microsoft.com/office/drawing/2014/main" id="{DB9E9035-AF00-4B60-A5DC-62B08D6F5AE9}"/>
              </a:ext>
            </a:extLst>
          </p:cNvPr>
          <p:cNvSpPr txBox="1"/>
          <p:nvPr/>
        </p:nvSpPr>
        <p:spPr>
          <a:xfrm>
            <a:off x="4029513" y="5891726"/>
            <a:ext cx="8002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ナスビ</a:t>
            </a:r>
            <a:endParaRPr lang="en-US" altLang="ja-JP" sz="1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169925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テキスト ボックス 215">
            <a:extLst>
              <a:ext uri="{FF2B5EF4-FFF2-40B4-BE49-F238E27FC236}">
                <a16:creationId xmlns:a16="http://schemas.microsoft.com/office/drawing/2014/main" id="{012CA2B7-C927-4155-B691-7C291816E75F}"/>
              </a:ext>
            </a:extLst>
          </p:cNvPr>
          <p:cNvSpPr txBox="1"/>
          <p:nvPr/>
        </p:nvSpPr>
        <p:spPr>
          <a:xfrm>
            <a:off x="276046" y="232912"/>
            <a:ext cx="23391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高知県と言えば</a:t>
            </a:r>
          </a:p>
        </p:txBody>
      </p:sp>
      <p:sp>
        <p:nvSpPr>
          <p:cNvPr id="217" name="テキスト ボックス 216">
            <a:extLst>
              <a:ext uri="{FF2B5EF4-FFF2-40B4-BE49-F238E27FC236}">
                <a16:creationId xmlns:a16="http://schemas.microsoft.com/office/drawing/2014/main" id="{11C3C96A-9028-49FD-A0B2-222ADE8262A1}"/>
              </a:ext>
            </a:extLst>
          </p:cNvPr>
          <p:cNvSpPr txBox="1"/>
          <p:nvPr/>
        </p:nvSpPr>
        <p:spPr>
          <a:xfrm>
            <a:off x="638175" y="3518070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11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土佐カツオ</a:t>
            </a:r>
          </a:p>
        </p:txBody>
      </p:sp>
      <p:sp>
        <p:nvSpPr>
          <p:cNvPr id="218" name="テキスト ボックス 217">
            <a:extLst>
              <a:ext uri="{FF2B5EF4-FFF2-40B4-BE49-F238E27FC236}">
                <a16:creationId xmlns:a16="http://schemas.microsoft.com/office/drawing/2014/main" id="{1F729FE4-5EDA-4619-A4C5-657116658201}"/>
              </a:ext>
            </a:extLst>
          </p:cNvPr>
          <p:cNvSpPr txBox="1"/>
          <p:nvPr/>
        </p:nvSpPr>
        <p:spPr>
          <a:xfrm>
            <a:off x="638175" y="6453318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11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土佐文旦</a:t>
            </a:r>
          </a:p>
        </p:txBody>
      </p:sp>
      <p:sp>
        <p:nvSpPr>
          <p:cNvPr id="219" name="テキスト ボックス 218">
            <a:extLst>
              <a:ext uri="{FF2B5EF4-FFF2-40B4-BE49-F238E27FC236}">
                <a16:creationId xmlns:a16="http://schemas.microsoft.com/office/drawing/2014/main" id="{E5AEF117-5C20-4A61-B89F-24DE72547C5E}"/>
              </a:ext>
            </a:extLst>
          </p:cNvPr>
          <p:cNvSpPr txBox="1"/>
          <p:nvPr/>
        </p:nvSpPr>
        <p:spPr>
          <a:xfrm>
            <a:off x="3581400" y="3518070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11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高知城</a:t>
            </a:r>
            <a:endParaRPr lang="en-US" altLang="ja-JP" sz="1100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20" name="テキスト ボックス 219">
            <a:extLst>
              <a:ext uri="{FF2B5EF4-FFF2-40B4-BE49-F238E27FC236}">
                <a16:creationId xmlns:a16="http://schemas.microsoft.com/office/drawing/2014/main" id="{9E612AB2-8236-4F93-AECF-1F850B393E56}"/>
              </a:ext>
            </a:extLst>
          </p:cNvPr>
          <p:cNvSpPr txBox="1"/>
          <p:nvPr/>
        </p:nvSpPr>
        <p:spPr>
          <a:xfrm>
            <a:off x="3581400" y="6453318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11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室戸岬</a:t>
            </a:r>
          </a:p>
        </p:txBody>
      </p:sp>
      <p:sp>
        <p:nvSpPr>
          <p:cNvPr id="221" name="テキスト ボックス 220">
            <a:extLst>
              <a:ext uri="{FF2B5EF4-FFF2-40B4-BE49-F238E27FC236}">
                <a16:creationId xmlns:a16="http://schemas.microsoft.com/office/drawing/2014/main" id="{93335831-208F-49EA-BDF6-3DD815F94553}"/>
              </a:ext>
            </a:extLst>
          </p:cNvPr>
          <p:cNvSpPr txBox="1"/>
          <p:nvPr/>
        </p:nvSpPr>
        <p:spPr>
          <a:xfrm>
            <a:off x="6534150" y="3518070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11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ゆず</a:t>
            </a:r>
            <a:endParaRPr lang="en-US" altLang="ja-JP" sz="1100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22" name="テキスト ボックス 221">
            <a:extLst>
              <a:ext uri="{FF2B5EF4-FFF2-40B4-BE49-F238E27FC236}">
                <a16:creationId xmlns:a16="http://schemas.microsoft.com/office/drawing/2014/main" id="{FDA7E02E-AEE8-4C37-A016-04CD5DB799A2}"/>
              </a:ext>
            </a:extLst>
          </p:cNvPr>
          <p:cNvSpPr txBox="1"/>
          <p:nvPr/>
        </p:nvSpPr>
        <p:spPr>
          <a:xfrm>
            <a:off x="6534150" y="6453318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11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坂本龍馬</a:t>
            </a:r>
            <a:endParaRPr lang="en-US" altLang="ja-JP" sz="1100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223" name="グループ化 222">
            <a:extLst>
              <a:ext uri="{FF2B5EF4-FFF2-40B4-BE49-F238E27FC236}">
                <a16:creationId xmlns:a16="http://schemas.microsoft.com/office/drawing/2014/main" id="{454503CF-E6F6-4EF8-9E7B-80180100A12F}"/>
              </a:ext>
            </a:extLst>
          </p:cNvPr>
          <p:cNvGrpSpPr/>
          <p:nvPr/>
        </p:nvGrpSpPr>
        <p:grpSpPr>
          <a:xfrm>
            <a:off x="762027" y="1565398"/>
            <a:ext cx="2489393" cy="1231707"/>
            <a:chOff x="3150114" y="3182529"/>
            <a:chExt cx="3435274" cy="1856451"/>
          </a:xfrm>
        </p:grpSpPr>
        <p:sp>
          <p:nvSpPr>
            <p:cNvPr id="224" name="フリーフォーム: 図形 223">
              <a:extLst>
                <a:ext uri="{FF2B5EF4-FFF2-40B4-BE49-F238E27FC236}">
                  <a16:creationId xmlns:a16="http://schemas.microsoft.com/office/drawing/2014/main" id="{45DBD8F1-0484-40F1-B56B-CCC24098649F}"/>
                </a:ext>
              </a:extLst>
            </p:cNvPr>
            <p:cNvSpPr/>
            <p:nvPr/>
          </p:nvSpPr>
          <p:spPr>
            <a:xfrm>
              <a:off x="6030233" y="3582019"/>
              <a:ext cx="555155" cy="1179862"/>
            </a:xfrm>
            <a:custGeom>
              <a:avLst/>
              <a:gdLst>
                <a:gd name="connsiteX0" fmla="*/ 555155 w 555155"/>
                <a:gd name="connsiteY0" fmla="*/ 0 h 1179862"/>
                <a:gd name="connsiteX1" fmla="*/ 426324 w 555155"/>
                <a:gd name="connsiteY1" fmla="*/ 589937 h 1179862"/>
                <a:gd name="connsiteX2" fmla="*/ 555152 w 555155"/>
                <a:gd name="connsiteY2" fmla="*/ 1179862 h 1179862"/>
                <a:gd name="connsiteX3" fmla="*/ 519023 w 555155"/>
                <a:gd name="connsiteY3" fmla="*/ 1108538 h 1179862"/>
                <a:gd name="connsiteX4" fmla="*/ 334486 w 555155"/>
                <a:gd name="connsiteY4" fmla="*/ 867287 h 1179862"/>
                <a:gd name="connsiteX5" fmla="*/ 87383 w 555155"/>
                <a:gd name="connsiteY5" fmla="*/ 648275 h 1179862"/>
                <a:gd name="connsiteX6" fmla="*/ 0 w 555155"/>
                <a:gd name="connsiteY6" fmla="*/ 589936 h 1179862"/>
                <a:gd name="connsiteX7" fmla="*/ 87380 w 555155"/>
                <a:gd name="connsiteY7" fmla="*/ 531599 h 1179862"/>
                <a:gd name="connsiteX8" fmla="*/ 334483 w 555155"/>
                <a:gd name="connsiteY8" fmla="*/ 312587 h 1179862"/>
                <a:gd name="connsiteX9" fmla="*/ 519020 w 555155"/>
                <a:gd name="connsiteY9" fmla="*/ 71336 h 1179862"/>
                <a:gd name="connsiteX10" fmla="*/ 555155 w 555155"/>
                <a:gd name="connsiteY10" fmla="*/ 0 h 11798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555155" h="1179862">
                  <a:moveTo>
                    <a:pt x="555155" y="0"/>
                  </a:moveTo>
                  <a:lnTo>
                    <a:pt x="426324" y="589937"/>
                  </a:lnTo>
                  <a:lnTo>
                    <a:pt x="555152" y="1179862"/>
                  </a:lnTo>
                  <a:lnTo>
                    <a:pt x="519023" y="1108538"/>
                  </a:lnTo>
                  <a:cubicBezTo>
                    <a:pt x="472833" y="1030645"/>
                    <a:pt x="411041" y="948918"/>
                    <a:pt x="334486" y="867287"/>
                  </a:cubicBezTo>
                  <a:cubicBezTo>
                    <a:pt x="257931" y="785656"/>
                    <a:pt x="173861" y="711848"/>
                    <a:pt x="87383" y="648275"/>
                  </a:cubicBezTo>
                  <a:lnTo>
                    <a:pt x="0" y="589936"/>
                  </a:lnTo>
                  <a:lnTo>
                    <a:pt x="87380" y="531599"/>
                  </a:lnTo>
                  <a:cubicBezTo>
                    <a:pt x="173858" y="468026"/>
                    <a:pt x="257927" y="394218"/>
                    <a:pt x="334483" y="312587"/>
                  </a:cubicBezTo>
                  <a:cubicBezTo>
                    <a:pt x="411037" y="230956"/>
                    <a:pt x="472829" y="149229"/>
                    <a:pt x="519020" y="71336"/>
                  </a:cubicBezTo>
                  <a:lnTo>
                    <a:pt x="555155" y="0"/>
                  </a:lnTo>
                  <a:close/>
                </a:path>
              </a:pathLst>
            </a:custGeom>
            <a:pattFill prst="dkHorz">
              <a:fgClr>
                <a:srgbClr val="4472C4"/>
              </a:fgClr>
              <a:bgClr>
                <a:sysClr val="window" lastClr="FFFFFF">
                  <a:lumMod val="65000"/>
                </a:sysClr>
              </a:bgClr>
            </a:patt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25" name="フリーフォーム: 図形 224">
              <a:extLst>
                <a:ext uri="{FF2B5EF4-FFF2-40B4-BE49-F238E27FC236}">
                  <a16:creationId xmlns:a16="http://schemas.microsoft.com/office/drawing/2014/main" id="{28F5B12E-47A1-4231-8B31-ECFF05D5B6C9}"/>
                </a:ext>
              </a:extLst>
            </p:cNvPr>
            <p:cNvSpPr/>
            <p:nvPr/>
          </p:nvSpPr>
          <p:spPr>
            <a:xfrm>
              <a:off x="6030233" y="4044891"/>
              <a:ext cx="454073" cy="254120"/>
            </a:xfrm>
            <a:custGeom>
              <a:avLst/>
              <a:gdLst>
                <a:gd name="connsiteX0" fmla="*/ 454073 w 454073"/>
                <a:gd name="connsiteY0" fmla="*/ 0 h 254120"/>
                <a:gd name="connsiteX1" fmla="*/ 426324 w 454073"/>
                <a:gd name="connsiteY1" fmla="*/ 127065 h 254120"/>
                <a:gd name="connsiteX2" fmla="*/ 454071 w 454073"/>
                <a:gd name="connsiteY2" fmla="*/ 254120 h 254120"/>
                <a:gd name="connsiteX3" fmla="*/ 447394 w 454073"/>
                <a:gd name="connsiteY3" fmla="*/ 252777 h 254120"/>
                <a:gd name="connsiteX4" fmla="*/ 322228 w 454073"/>
                <a:gd name="connsiteY4" fmla="*/ 230057 h 254120"/>
                <a:gd name="connsiteX5" fmla="*/ 99254 w 454073"/>
                <a:gd name="connsiteY5" fmla="*/ 194985 h 254120"/>
                <a:gd name="connsiteX6" fmla="*/ 87383 w 454073"/>
                <a:gd name="connsiteY6" fmla="*/ 185403 h 254120"/>
                <a:gd name="connsiteX7" fmla="*/ 0 w 454073"/>
                <a:gd name="connsiteY7" fmla="*/ 127064 h 254120"/>
                <a:gd name="connsiteX8" fmla="*/ 87380 w 454073"/>
                <a:gd name="connsiteY8" fmla="*/ 68727 h 254120"/>
                <a:gd name="connsiteX9" fmla="*/ 99264 w 454073"/>
                <a:gd name="connsiteY9" fmla="*/ 59135 h 254120"/>
                <a:gd name="connsiteX10" fmla="*/ 322221 w 454073"/>
                <a:gd name="connsiteY10" fmla="*/ 24065 h 254120"/>
                <a:gd name="connsiteX11" fmla="*/ 447385 w 454073"/>
                <a:gd name="connsiteY11" fmla="*/ 1346 h 2541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54073" h="254120">
                  <a:moveTo>
                    <a:pt x="454073" y="0"/>
                  </a:moveTo>
                  <a:lnTo>
                    <a:pt x="426324" y="127065"/>
                  </a:lnTo>
                  <a:lnTo>
                    <a:pt x="454071" y="254120"/>
                  </a:lnTo>
                  <a:lnTo>
                    <a:pt x="447394" y="252777"/>
                  </a:lnTo>
                  <a:cubicBezTo>
                    <a:pt x="407805" y="245217"/>
                    <a:pt x="366073" y="237636"/>
                    <a:pt x="322228" y="230057"/>
                  </a:cubicBezTo>
                  <a:lnTo>
                    <a:pt x="99254" y="194985"/>
                  </a:lnTo>
                  <a:lnTo>
                    <a:pt x="87383" y="185403"/>
                  </a:lnTo>
                  <a:lnTo>
                    <a:pt x="0" y="127064"/>
                  </a:lnTo>
                  <a:lnTo>
                    <a:pt x="87380" y="68727"/>
                  </a:lnTo>
                  <a:lnTo>
                    <a:pt x="99264" y="59135"/>
                  </a:lnTo>
                  <a:lnTo>
                    <a:pt x="322221" y="24065"/>
                  </a:lnTo>
                  <a:cubicBezTo>
                    <a:pt x="366066" y="16487"/>
                    <a:pt x="407798" y="8906"/>
                    <a:pt x="447385" y="1346"/>
                  </a:cubicBezTo>
                  <a:close/>
                </a:path>
              </a:pathLst>
            </a:custGeom>
            <a:pattFill prst="dkHorz">
              <a:fgClr>
                <a:sysClr val="windowText" lastClr="000000">
                  <a:lumMod val="75000"/>
                  <a:lumOff val="25000"/>
                </a:sysClr>
              </a:fgClr>
              <a:bgClr>
                <a:sysClr val="window" lastClr="FFFFFF">
                  <a:lumMod val="65000"/>
                </a:sysClr>
              </a:bgClr>
            </a:patt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26" name="月 225">
              <a:extLst>
                <a:ext uri="{FF2B5EF4-FFF2-40B4-BE49-F238E27FC236}">
                  <a16:creationId xmlns:a16="http://schemas.microsoft.com/office/drawing/2014/main" id="{33468E77-A1C8-4C15-BCD9-9CE76FDF6BE8}"/>
                </a:ext>
              </a:extLst>
            </p:cNvPr>
            <p:cNvSpPr/>
            <p:nvPr/>
          </p:nvSpPr>
          <p:spPr>
            <a:xfrm>
              <a:off x="4014786" y="4503523"/>
              <a:ext cx="295275" cy="535457"/>
            </a:xfrm>
            <a:prstGeom prst="moon">
              <a:avLst>
                <a:gd name="adj" fmla="val 87500"/>
              </a:avLst>
            </a:prstGeom>
            <a:pattFill prst="dkVert">
              <a:fgClr>
                <a:srgbClr val="0070C0"/>
              </a:fgClr>
              <a:bgClr>
                <a:sysClr val="window" lastClr="FFFFFF">
                  <a:lumMod val="65000"/>
                </a:sysClr>
              </a:bgClr>
            </a:patt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27" name="月 226">
              <a:extLst>
                <a:ext uri="{FF2B5EF4-FFF2-40B4-BE49-F238E27FC236}">
                  <a16:creationId xmlns:a16="http://schemas.microsoft.com/office/drawing/2014/main" id="{FBBCA92B-393B-4B64-88B8-FA5101B1F21F}"/>
                </a:ext>
              </a:extLst>
            </p:cNvPr>
            <p:cNvSpPr/>
            <p:nvPr/>
          </p:nvSpPr>
          <p:spPr>
            <a:xfrm rot="20700000">
              <a:off x="5065076" y="4433432"/>
              <a:ext cx="295275" cy="535457"/>
            </a:xfrm>
            <a:prstGeom prst="moon">
              <a:avLst>
                <a:gd name="adj" fmla="val 87500"/>
              </a:avLst>
            </a:prstGeom>
            <a:pattFill prst="dkVert">
              <a:fgClr>
                <a:srgbClr val="0070C0"/>
              </a:fgClr>
              <a:bgClr>
                <a:sysClr val="window" lastClr="FFFFFF">
                  <a:lumMod val="65000"/>
                </a:sysClr>
              </a:bgClr>
            </a:patt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28" name="月 227">
              <a:extLst>
                <a:ext uri="{FF2B5EF4-FFF2-40B4-BE49-F238E27FC236}">
                  <a16:creationId xmlns:a16="http://schemas.microsoft.com/office/drawing/2014/main" id="{54783663-D928-4088-8D33-0FADFC0C90FE}"/>
                </a:ext>
              </a:extLst>
            </p:cNvPr>
            <p:cNvSpPr/>
            <p:nvPr/>
          </p:nvSpPr>
          <p:spPr>
            <a:xfrm>
              <a:off x="5029198" y="3350998"/>
              <a:ext cx="295275" cy="535457"/>
            </a:xfrm>
            <a:prstGeom prst="moon">
              <a:avLst>
                <a:gd name="adj" fmla="val 87500"/>
              </a:avLst>
            </a:prstGeom>
            <a:pattFill prst="dkVert">
              <a:fgClr>
                <a:srgbClr val="0070C0"/>
              </a:fgClr>
              <a:bgClr>
                <a:sysClr val="window" lastClr="FFFFFF">
                  <a:lumMod val="65000"/>
                </a:sysClr>
              </a:bgClr>
            </a:patt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29" name="フリーフォーム: 図形 228">
              <a:extLst>
                <a:ext uri="{FF2B5EF4-FFF2-40B4-BE49-F238E27FC236}">
                  <a16:creationId xmlns:a16="http://schemas.microsoft.com/office/drawing/2014/main" id="{212A1A2B-F377-4226-8D7E-38EC011BB400}"/>
                </a:ext>
              </a:extLst>
            </p:cNvPr>
            <p:cNvSpPr/>
            <p:nvPr/>
          </p:nvSpPr>
          <p:spPr>
            <a:xfrm>
              <a:off x="5229225" y="3705225"/>
              <a:ext cx="555155" cy="950698"/>
            </a:xfrm>
            <a:custGeom>
              <a:avLst/>
              <a:gdLst>
                <a:gd name="connsiteX0" fmla="*/ 295275 w 512126"/>
                <a:gd name="connsiteY0" fmla="*/ 0 h 1064998"/>
                <a:gd name="connsiteX1" fmla="*/ 277892 w 512126"/>
                <a:gd name="connsiteY1" fmla="*/ 166213 h 1064998"/>
                <a:gd name="connsiteX2" fmla="*/ 308867 w 512126"/>
                <a:gd name="connsiteY2" fmla="*/ 142401 h 1064998"/>
                <a:gd name="connsiteX3" fmla="*/ 423801 w 512126"/>
                <a:gd name="connsiteY3" fmla="*/ 109537 h 1064998"/>
                <a:gd name="connsiteX4" fmla="*/ 403101 w 512126"/>
                <a:gd name="connsiteY4" fmla="*/ 264983 h 1064998"/>
                <a:gd name="connsiteX5" fmla="*/ 432218 w 512126"/>
                <a:gd name="connsiteY5" fmla="*/ 234556 h 1064998"/>
                <a:gd name="connsiteX6" fmla="*/ 512126 w 512126"/>
                <a:gd name="connsiteY6" fmla="*/ 209551 h 1064998"/>
                <a:gd name="connsiteX7" fmla="*/ 512126 w 512126"/>
                <a:gd name="connsiteY7" fmla="*/ 845923 h 1064998"/>
                <a:gd name="connsiteX8" fmla="*/ 432218 w 512126"/>
                <a:gd name="connsiteY8" fmla="*/ 820919 h 1064998"/>
                <a:gd name="connsiteX9" fmla="*/ 403101 w 512126"/>
                <a:gd name="connsiteY9" fmla="*/ 790492 h 1064998"/>
                <a:gd name="connsiteX10" fmla="*/ 423801 w 512126"/>
                <a:gd name="connsiteY10" fmla="*/ 945934 h 1064998"/>
                <a:gd name="connsiteX11" fmla="*/ 423801 w 512126"/>
                <a:gd name="connsiteY11" fmla="*/ 945935 h 1064998"/>
                <a:gd name="connsiteX12" fmla="*/ 308867 w 512126"/>
                <a:gd name="connsiteY12" fmla="*/ 913071 h 1064998"/>
                <a:gd name="connsiteX13" fmla="*/ 276808 w 512126"/>
                <a:gd name="connsiteY13" fmla="*/ 888427 h 1064998"/>
                <a:gd name="connsiteX14" fmla="*/ 295275 w 512126"/>
                <a:gd name="connsiteY14" fmla="*/ 1064998 h 1064998"/>
                <a:gd name="connsiteX15" fmla="*/ 0 w 512126"/>
                <a:gd name="connsiteY15" fmla="*/ 532499 h 1064998"/>
                <a:gd name="connsiteX16" fmla="*/ 295275 w 512126"/>
                <a:gd name="connsiteY16" fmla="*/ 0 h 10649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512126" h="1064998">
                  <a:moveTo>
                    <a:pt x="295275" y="0"/>
                  </a:moveTo>
                  <a:lnTo>
                    <a:pt x="277892" y="166213"/>
                  </a:lnTo>
                  <a:lnTo>
                    <a:pt x="308867" y="142401"/>
                  </a:lnTo>
                  <a:cubicBezTo>
                    <a:pt x="344193" y="121239"/>
                    <a:pt x="383032" y="109537"/>
                    <a:pt x="423801" y="109537"/>
                  </a:cubicBezTo>
                  <a:lnTo>
                    <a:pt x="403101" y="264983"/>
                  </a:lnTo>
                  <a:lnTo>
                    <a:pt x="432218" y="234556"/>
                  </a:lnTo>
                  <a:cubicBezTo>
                    <a:pt x="456778" y="218455"/>
                    <a:pt x="483782" y="209551"/>
                    <a:pt x="512126" y="209551"/>
                  </a:cubicBezTo>
                  <a:cubicBezTo>
                    <a:pt x="477911" y="418361"/>
                    <a:pt x="477911" y="637114"/>
                    <a:pt x="512126" y="845923"/>
                  </a:cubicBezTo>
                  <a:cubicBezTo>
                    <a:pt x="483782" y="845923"/>
                    <a:pt x="456778" y="837020"/>
                    <a:pt x="432218" y="820919"/>
                  </a:cubicBezTo>
                  <a:lnTo>
                    <a:pt x="403101" y="790492"/>
                  </a:lnTo>
                  <a:lnTo>
                    <a:pt x="423801" y="945934"/>
                  </a:lnTo>
                  <a:lnTo>
                    <a:pt x="423801" y="945935"/>
                  </a:lnTo>
                  <a:cubicBezTo>
                    <a:pt x="383032" y="945935"/>
                    <a:pt x="344193" y="934233"/>
                    <a:pt x="308867" y="913071"/>
                  </a:cubicBezTo>
                  <a:lnTo>
                    <a:pt x="276808" y="888427"/>
                  </a:lnTo>
                  <a:lnTo>
                    <a:pt x="295275" y="1064998"/>
                  </a:lnTo>
                  <a:cubicBezTo>
                    <a:pt x="132199" y="1064998"/>
                    <a:pt x="0" y="826590"/>
                    <a:pt x="0" y="532499"/>
                  </a:cubicBezTo>
                  <a:cubicBezTo>
                    <a:pt x="0" y="238408"/>
                    <a:pt x="132199" y="0"/>
                    <a:pt x="295275" y="0"/>
                  </a:cubicBezTo>
                  <a:close/>
                </a:path>
              </a:pathLst>
            </a:custGeom>
            <a:pattFill prst="dkVert">
              <a:fgClr>
                <a:srgbClr val="0070C0"/>
              </a:fgClr>
              <a:bgClr>
                <a:sysClr val="window" lastClr="FFFFFF">
                  <a:lumMod val="65000"/>
                </a:sysClr>
              </a:bgClr>
            </a:patt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30" name="月 204">
              <a:extLst>
                <a:ext uri="{FF2B5EF4-FFF2-40B4-BE49-F238E27FC236}">
                  <a16:creationId xmlns:a16="http://schemas.microsoft.com/office/drawing/2014/main" id="{FEF68941-D5ED-4DAC-B7ED-4909D8E08F67}"/>
                </a:ext>
              </a:extLst>
            </p:cNvPr>
            <p:cNvSpPr/>
            <p:nvPr/>
          </p:nvSpPr>
          <p:spPr>
            <a:xfrm>
              <a:off x="3872584" y="3182529"/>
              <a:ext cx="961354" cy="724167"/>
            </a:xfrm>
            <a:custGeom>
              <a:avLst/>
              <a:gdLst>
                <a:gd name="connsiteX0" fmla="*/ 661314 w 661314"/>
                <a:gd name="connsiteY0" fmla="*/ 1333500 h 1333500"/>
                <a:gd name="connsiteX1" fmla="*/ 0 w 661314"/>
                <a:gd name="connsiteY1" fmla="*/ 666750 h 1333500"/>
                <a:gd name="connsiteX2" fmla="*/ 661314 w 661314"/>
                <a:gd name="connsiteY2" fmla="*/ 0 h 1333500"/>
                <a:gd name="connsiteX3" fmla="*/ 661314 w 661314"/>
                <a:gd name="connsiteY3" fmla="*/ 1333500 h 1333500"/>
                <a:gd name="connsiteX0" fmla="*/ 661314 w 675604"/>
                <a:gd name="connsiteY0" fmla="*/ 1333563 h 1333603"/>
                <a:gd name="connsiteX1" fmla="*/ 0 w 675604"/>
                <a:gd name="connsiteY1" fmla="*/ 666813 h 1333603"/>
                <a:gd name="connsiteX2" fmla="*/ 661314 w 675604"/>
                <a:gd name="connsiteY2" fmla="*/ 63 h 1333603"/>
                <a:gd name="connsiteX3" fmla="*/ 516537 w 675604"/>
                <a:gd name="connsiteY3" fmla="*/ 644002 h 1333603"/>
                <a:gd name="connsiteX4" fmla="*/ 661314 w 675604"/>
                <a:gd name="connsiteY4" fmla="*/ 1333563 h 1333603"/>
                <a:gd name="connsiteX0" fmla="*/ 661314 w 791617"/>
                <a:gd name="connsiteY0" fmla="*/ 1333563 h 1333585"/>
                <a:gd name="connsiteX1" fmla="*/ 0 w 791617"/>
                <a:gd name="connsiteY1" fmla="*/ 666813 h 1333585"/>
                <a:gd name="connsiteX2" fmla="*/ 661314 w 791617"/>
                <a:gd name="connsiteY2" fmla="*/ 63 h 1333585"/>
                <a:gd name="connsiteX3" fmla="*/ 516537 w 791617"/>
                <a:gd name="connsiteY3" fmla="*/ 644002 h 1333585"/>
                <a:gd name="connsiteX4" fmla="*/ 661314 w 791617"/>
                <a:gd name="connsiteY4" fmla="*/ 1333563 h 1333585"/>
                <a:gd name="connsiteX0" fmla="*/ 661314 w 685775"/>
                <a:gd name="connsiteY0" fmla="*/ 1333563 h 1333593"/>
                <a:gd name="connsiteX1" fmla="*/ 0 w 685775"/>
                <a:gd name="connsiteY1" fmla="*/ 666813 h 1333593"/>
                <a:gd name="connsiteX2" fmla="*/ 661314 w 685775"/>
                <a:gd name="connsiteY2" fmla="*/ 63 h 1333593"/>
                <a:gd name="connsiteX3" fmla="*/ 516537 w 685775"/>
                <a:gd name="connsiteY3" fmla="*/ 644002 h 1333593"/>
                <a:gd name="connsiteX4" fmla="*/ 661314 w 685775"/>
                <a:gd name="connsiteY4" fmla="*/ 1333563 h 1333593"/>
                <a:gd name="connsiteX0" fmla="*/ 661314 w 698252"/>
                <a:gd name="connsiteY0" fmla="*/ 1333563 h 1333582"/>
                <a:gd name="connsiteX1" fmla="*/ 0 w 698252"/>
                <a:gd name="connsiteY1" fmla="*/ 666813 h 1333582"/>
                <a:gd name="connsiteX2" fmla="*/ 661314 w 698252"/>
                <a:gd name="connsiteY2" fmla="*/ 63 h 1333582"/>
                <a:gd name="connsiteX3" fmla="*/ 577497 w 698252"/>
                <a:gd name="connsiteY3" fmla="*/ 316342 h 1333582"/>
                <a:gd name="connsiteX4" fmla="*/ 661314 w 698252"/>
                <a:gd name="connsiteY4" fmla="*/ 1333563 h 1333582"/>
                <a:gd name="connsiteX0" fmla="*/ 661314 w 696049"/>
                <a:gd name="connsiteY0" fmla="*/ 1333563 h 1333583"/>
                <a:gd name="connsiteX1" fmla="*/ 0 w 696049"/>
                <a:gd name="connsiteY1" fmla="*/ 666813 h 1333583"/>
                <a:gd name="connsiteX2" fmla="*/ 661314 w 696049"/>
                <a:gd name="connsiteY2" fmla="*/ 63 h 1333583"/>
                <a:gd name="connsiteX3" fmla="*/ 577497 w 696049"/>
                <a:gd name="connsiteY3" fmla="*/ 316342 h 1333583"/>
                <a:gd name="connsiteX4" fmla="*/ 661314 w 696049"/>
                <a:gd name="connsiteY4" fmla="*/ 1333563 h 1333583"/>
                <a:gd name="connsiteX0" fmla="*/ 661314 w 696049"/>
                <a:gd name="connsiteY0" fmla="*/ 1333563 h 1333583"/>
                <a:gd name="connsiteX1" fmla="*/ 0 w 696049"/>
                <a:gd name="connsiteY1" fmla="*/ 666813 h 1333583"/>
                <a:gd name="connsiteX2" fmla="*/ 661314 w 696049"/>
                <a:gd name="connsiteY2" fmla="*/ 63 h 1333583"/>
                <a:gd name="connsiteX3" fmla="*/ 577497 w 696049"/>
                <a:gd name="connsiteY3" fmla="*/ 316342 h 1333583"/>
                <a:gd name="connsiteX4" fmla="*/ 661314 w 696049"/>
                <a:gd name="connsiteY4" fmla="*/ 1333563 h 1333583"/>
                <a:gd name="connsiteX0" fmla="*/ 661314 w 696049"/>
                <a:gd name="connsiteY0" fmla="*/ 1333500 h 1333520"/>
                <a:gd name="connsiteX1" fmla="*/ 0 w 696049"/>
                <a:gd name="connsiteY1" fmla="*/ 666750 h 1333520"/>
                <a:gd name="connsiteX2" fmla="*/ 661314 w 696049"/>
                <a:gd name="connsiteY2" fmla="*/ 0 h 1333520"/>
                <a:gd name="connsiteX3" fmla="*/ 577497 w 696049"/>
                <a:gd name="connsiteY3" fmla="*/ 316279 h 1333520"/>
                <a:gd name="connsiteX4" fmla="*/ 661314 w 696049"/>
                <a:gd name="connsiteY4" fmla="*/ 1333500 h 1333520"/>
                <a:gd name="connsiteX0" fmla="*/ 1128039 w 1134390"/>
                <a:gd name="connsiteY0" fmla="*/ 642937 h 824456"/>
                <a:gd name="connsiteX1" fmla="*/ 0 w 1134390"/>
                <a:gd name="connsiteY1" fmla="*/ 666750 h 824456"/>
                <a:gd name="connsiteX2" fmla="*/ 661314 w 1134390"/>
                <a:gd name="connsiteY2" fmla="*/ 0 h 824456"/>
                <a:gd name="connsiteX3" fmla="*/ 577497 w 1134390"/>
                <a:gd name="connsiteY3" fmla="*/ 316279 h 824456"/>
                <a:gd name="connsiteX4" fmla="*/ 1128039 w 1134390"/>
                <a:gd name="connsiteY4" fmla="*/ 642937 h 824456"/>
                <a:gd name="connsiteX0" fmla="*/ 1128039 w 1134710"/>
                <a:gd name="connsiteY0" fmla="*/ 642937 h 824456"/>
                <a:gd name="connsiteX1" fmla="*/ 0 w 1134710"/>
                <a:gd name="connsiteY1" fmla="*/ 666750 h 824456"/>
                <a:gd name="connsiteX2" fmla="*/ 661314 w 1134710"/>
                <a:gd name="connsiteY2" fmla="*/ 0 h 824456"/>
                <a:gd name="connsiteX3" fmla="*/ 606072 w 1134710"/>
                <a:gd name="connsiteY3" fmla="*/ 287704 h 824456"/>
                <a:gd name="connsiteX4" fmla="*/ 1128039 w 1134710"/>
                <a:gd name="connsiteY4" fmla="*/ 642937 h 824456"/>
                <a:gd name="connsiteX0" fmla="*/ 1128039 w 1136684"/>
                <a:gd name="connsiteY0" fmla="*/ 642937 h 824456"/>
                <a:gd name="connsiteX1" fmla="*/ 0 w 1136684"/>
                <a:gd name="connsiteY1" fmla="*/ 666750 h 824456"/>
                <a:gd name="connsiteX2" fmla="*/ 661314 w 1136684"/>
                <a:gd name="connsiteY2" fmla="*/ 0 h 824456"/>
                <a:gd name="connsiteX3" fmla="*/ 606072 w 1136684"/>
                <a:gd name="connsiteY3" fmla="*/ 287704 h 824456"/>
                <a:gd name="connsiteX4" fmla="*/ 1128039 w 1136684"/>
                <a:gd name="connsiteY4" fmla="*/ 642937 h 824456"/>
                <a:gd name="connsiteX0" fmla="*/ 1128039 w 1139838"/>
                <a:gd name="connsiteY0" fmla="*/ 642937 h 824456"/>
                <a:gd name="connsiteX1" fmla="*/ 0 w 1139838"/>
                <a:gd name="connsiteY1" fmla="*/ 666750 h 824456"/>
                <a:gd name="connsiteX2" fmla="*/ 661314 w 1139838"/>
                <a:gd name="connsiteY2" fmla="*/ 0 h 824456"/>
                <a:gd name="connsiteX3" fmla="*/ 725135 w 1139838"/>
                <a:gd name="connsiteY3" fmla="*/ 273417 h 824456"/>
                <a:gd name="connsiteX4" fmla="*/ 1128039 w 1139838"/>
                <a:gd name="connsiteY4" fmla="*/ 642937 h 8244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39838" h="824456">
                  <a:moveTo>
                    <a:pt x="1128039" y="642937"/>
                  </a:moveTo>
                  <a:cubicBezTo>
                    <a:pt x="762805" y="642937"/>
                    <a:pt x="0" y="1034986"/>
                    <a:pt x="0" y="666750"/>
                  </a:cubicBezTo>
                  <a:cubicBezTo>
                    <a:pt x="0" y="298514"/>
                    <a:pt x="433303" y="42537"/>
                    <a:pt x="661314" y="0"/>
                  </a:cubicBezTo>
                  <a:cubicBezTo>
                    <a:pt x="689301" y="52713"/>
                    <a:pt x="513997" y="232936"/>
                    <a:pt x="725135" y="273417"/>
                  </a:cubicBezTo>
                  <a:cubicBezTo>
                    <a:pt x="936273" y="313898"/>
                    <a:pt x="1198888" y="648025"/>
                    <a:pt x="1128039" y="642937"/>
                  </a:cubicBezTo>
                  <a:close/>
                </a:path>
              </a:pathLst>
            </a:custGeom>
            <a:pattFill prst="dkVert">
              <a:fgClr>
                <a:srgbClr val="0070C0"/>
              </a:fgClr>
              <a:bgClr>
                <a:sysClr val="window" lastClr="FFFFFF">
                  <a:lumMod val="65000"/>
                </a:sysClr>
              </a:bgClr>
            </a:patt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31" name="フリーフォーム: 図形 230">
              <a:extLst>
                <a:ext uri="{FF2B5EF4-FFF2-40B4-BE49-F238E27FC236}">
                  <a16:creationId xmlns:a16="http://schemas.microsoft.com/office/drawing/2014/main" id="{4DED6354-135B-4221-859C-CF2CB3D76B96}"/>
                </a:ext>
              </a:extLst>
            </p:cNvPr>
            <p:cNvSpPr/>
            <p:nvPr/>
          </p:nvSpPr>
          <p:spPr>
            <a:xfrm>
              <a:off x="3150114" y="3505200"/>
              <a:ext cx="3090671" cy="1333500"/>
            </a:xfrm>
            <a:custGeom>
              <a:avLst/>
              <a:gdLst>
                <a:gd name="connsiteX0" fmla="*/ 1353308 w 3090671"/>
                <a:gd name="connsiteY0" fmla="*/ 0 h 1333500"/>
                <a:gd name="connsiteX1" fmla="*/ 2595999 w 3090671"/>
                <a:gd name="connsiteY1" fmla="*/ 469909 h 1333500"/>
                <a:gd name="connsiteX2" fmla="*/ 2686294 w 3090671"/>
                <a:gd name="connsiteY2" fmla="*/ 506728 h 1333500"/>
                <a:gd name="connsiteX3" fmla="*/ 3077101 w 3090671"/>
                <a:gd name="connsiteY3" fmla="*/ 648120 h 1333500"/>
                <a:gd name="connsiteX4" fmla="*/ 3090671 w 3090671"/>
                <a:gd name="connsiteY4" fmla="*/ 666750 h 1333500"/>
                <a:gd name="connsiteX5" fmla="*/ 3077101 w 3090671"/>
                <a:gd name="connsiteY5" fmla="*/ 685380 h 1333500"/>
                <a:gd name="connsiteX6" fmla="*/ 2686294 w 3090671"/>
                <a:gd name="connsiteY6" fmla="*/ 826773 h 1333500"/>
                <a:gd name="connsiteX7" fmla="*/ 2595999 w 3090671"/>
                <a:gd name="connsiteY7" fmla="*/ 863591 h 1333500"/>
                <a:gd name="connsiteX8" fmla="*/ 1353308 w 3090671"/>
                <a:gd name="connsiteY8" fmla="*/ 1333500 h 1333500"/>
                <a:gd name="connsiteX9" fmla="*/ 110618 w 3090671"/>
                <a:gd name="connsiteY9" fmla="*/ 863591 h 1333500"/>
                <a:gd name="connsiteX10" fmla="*/ 46582 w 3090671"/>
                <a:gd name="connsiteY10" fmla="*/ 766214 h 1333500"/>
                <a:gd name="connsiteX11" fmla="*/ 102744 w 3090671"/>
                <a:gd name="connsiteY11" fmla="*/ 762296 h 1333500"/>
                <a:gd name="connsiteX12" fmla="*/ 313851 w 3090671"/>
                <a:gd name="connsiteY12" fmla="*/ 722775 h 1333500"/>
                <a:gd name="connsiteX13" fmla="*/ 326885 w 3090671"/>
                <a:gd name="connsiteY13" fmla="*/ 716058 h 1333500"/>
                <a:gd name="connsiteX14" fmla="*/ 313851 w 3090671"/>
                <a:gd name="connsiteY14" fmla="*/ 709341 h 1333500"/>
                <a:gd name="connsiteX15" fmla="*/ 102744 w 3090671"/>
                <a:gd name="connsiteY15" fmla="*/ 669820 h 1333500"/>
                <a:gd name="connsiteX16" fmla="*/ 0 w 3090671"/>
                <a:gd name="connsiteY16" fmla="*/ 662653 h 1333500"/>
                <a:gd name="connsiteX17" fmla="*/ 28818 w 3090671"/>
                <a:gd name="connsiteY17" fmla="*/ 594299 h 1333500"/>
                <a:gd name="connsiteX18" fmla="*/ 1353308 w 3090671"/>
                <a:gd name="connsiteY18" fmla="*/ 0 h 1333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090671" h="1333500">
                  <a:moveTo>
                    <a:pt x="1353308" y="0"/>
                  </a:moveTo>
                  <a:cubicBezTo>
                    <a:pt x="1897837" y="0"/>
                    <a:pt x="2369068" y="191401"/>
                    <a:pt x="2595999" y="469909"/>
                  </a:cubicBezTo>
                  <a:lnTo>
                    <a:pt x="2686294" y="506728"/>
                  </a:lnTo>
                  <a:cubicBezTo>
                    <a:pt x="2872381" y="528958"/>
                    <a:pt x="3018596" y="581718"/>
                    <a:pt x="3077101" y="648120"/>
                  </a:cubicBezTo>
                  <a:lnTo>
                    <a:pt x="3090671" y="666750"/>
                  </a:lnTo>
                  <a:lnTo>
                    <a:pt x="3077101" y="685380"/>
                  </a:lnTo>
                  <a:cubicBezTo>
                    <a:pt x="3018596" y="751783"/>
                    <a:pt x="2872381" y="804543"/>
                    <a:pt x="2686294" y="826773"/>
                  </a:cubicBezTo>
                  <a:lnTo>
                    <a:pt x="2595999" y="863591"/>
                  </a:lnTo>
                  <a:cubicBezTo>
                    <a:pt x="2369068" y="1142100"/>
                    <a:pt x="1897837" y="1333500"/>
                    <a:pt x="1353308" y="1333500"/>
                  </a:cubicBezTo>
                  <a:cubicBezTo>
                    <a:pt x="808779" y="1333500"/>
                    <a:pt x="337549" y="1142100"/>
                    <a:pt x="110618" y="863591"/>
                  </a:cubicBezTo>
                  <a:lnTo>
                    <a:pt x="46582" y="766214"/>
                  </a:lnTo>
                  <a:lnTo>
                    <a:pt x="102744" y="762296"/>
                  </a:lnTo>
                  <a:cubicBezTo>
                    <a:pt x="201480" y="752512"/>
                    <a:pt x="276387" y="738737"/>
                    <a:pt x="313851" y="722775"/>
                  </a:cubicBezTo>
                  <a:lnTo>
                    <a:pt x="326885" y="716058"/>
                  </a:lnTo>
                  <a:lnTo>
                    <a:pt x="313851" y="709341"/>
                  </a:lnTo>
                  <a:cubicBezTo>
                    <a:pt x="276387" y="693380"/>
                    <a:pt x="201480" y="679605"/>
                    <a:pt x="102744" y="669820"/>
                  </a:cubicBezTo>
                  <a:lnTo>
                    <a:pt x="0" y="662653"/>
                  </a:lnTo>
                  <a:lnTo>
                    <a:pt x="28818" y="594299"/>
                  </a:lnTo>
                  <a:cubicBezTo>
                    <a:pt x="204407" y="249993"/>
                    <a:pt x="730989" y="0"/>
                    <a:pt x="1353308" y="0"/>
                  </a:cubicBezTo>
                  <a:close/>
                </a:path>
              </a:pathLst>
            </a:custGeom>
            <a:gradFill>
              <a:gsLst>
                <a:gs pos="100000">
                  <a:sysClr val="window" lastClr="FFFFFF">
                    <a:lumMod val="50000"/>
                  </a:sysClr>
                </a:gs>
                <a:gs pos="77000">
                  <a:sysClr val="window" lastClr="FFFFFF">
                    <a:lumMod val="85000"/>
                  </a:sysClr>
                </a:gs>
                <a:gs pos="17000">
                  <a:srgbClr val="002060"/>
                </a:gs>
                <a:gs pos="55000">
                  <a:sysClr val="window" lastClr="FFFFFF"/>
                </a:gs>
                <a:gs pos="38000">
                  <a:sysClr val="window" lastClr="FFFFFF">
                    <a:lumMod val="85000"/>
                  </a:sysClr>
                </a:gs>
              </a:gsLst>
              <a:lin ang="5400000" scaled="1"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32" name="月 231">
              <a:extLst>
                <a:ext uri="{FF2B5EF4-FFF2-40B4-BE49-F238E27FC236}">
                  <a16:creationId xmlns:a16="http://schemas.microsoft.com/office/drawing/2014/main" id="{92FC1692-D9C3-4FD5-9BD5-ACEB2230122D}"/>
                </a:ext>
              </a:extLst>
            </p:cNvPr>
            <p:cNvSpPr/>
            <p:nvPr/>
          </p:nvSpPr>
          <p:spPr>
            <a:xfrm rot="10800000">
              <a:off x="4014784" y="3895723"/>
              <a:ext cx="204789" cy="866157"/>
            </a:xfrm>
            <a:prstGeom prst="moon">
              <a:avLst>
                <a:gd name="adj" fmla="val 28964"/>
              </a:avLst>
            </a:prstGeom>
            <a:solidFill>
              <a:sysClr val="windowText" lastClr="000000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33" name="月 232">
              <a:extLst>
                <a:ext uri="{FF2B5EF4-FFF2-40B4-BE49-F238E27FC236}">
                  <a16:creationId xmlns:a16="http://schemas.microsoft.com/office/drawing/2014/main" id="{A04B2554-7C92-47F4-B866-69946718B22D}"/>
                </a:ext>
              </a:extLst>
            </p:cNvPr>
            <p:cNvSpPr/>
            <p:nvPr/>
          </p:nvSpPr>
          <p:spPr>
            <a:xfrm rot="12210292">
              <a:off x="3818285" y="4301342"/>
              <a:ext cx="117486" cy="383814"/>
            </a:xfrm>
            <a:prstGeom prst="moon">
              <a:avLst>
                <a:gd name="adj" fmla="val 43995"/>
              </a:avLst>
            </a:prstGeom>
            <a:solidFill>
              <a:sysClr val="windowText" lastClr="000000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234" name="グループ化 233">
              <a:extLst>
                <a:ext uri="{FF2B5EF4-FFF2-40B4-BE49-F238E27FC236}">
                  <a16:creationId xmlns:a16="http://schemas.microsoft.com/office/drawing/2014/main" id="{E74BFA7E-0B46-42FA-8108-337EEF708035}"/>
                </a:ext>
              </a:extLst>
            </p:cNvPr>
            <p:cNvGrpSpPr/>
            <p:nvPr/>
          </p:nvGrpSpPr>
          <p:grpSpPr>
            <a:xfrm>
              <a:off x="3456892" y="3867858"/>
              <a:ext cx="255081" cy="255081"/>
              <a:chOff x="2401878" y="3076048"/>
              <a:chExt cx="284810" cy="284810"/>
            </a:xfrm>
          </p:grpSpPr>
          <p:sp>
            <p:nvSpPr>
              <p:cNvPr id="238" name="楕円 237">
                <a:extLst>
                  <a:ext uri="{FF2B5EF4-FFF2-40B4-BE49-F238E27FC236}">
                    <a16:creationId xmlns:a16="http://schemas.microsoft.com/office/drawing/2014/main" id="{ED404AE3-0DBB-4624-804B-7EBC3B9427C0}"/>
                  </a:ext>
                </a:extLst>
              </p:cNvPr>
              <p:cNvSpPr/>
              <p:nvPr/>
            </p:nvSpPr>
            <p:spPr>
              <a:xfrm>
                <a:off x="2401878" y="3076048"/>
                <a:ext cx="284810" cy="284810"/>
              </a:xfrm>
              <a:prstGeom prst="ellipse">
                <a:avLst/>
              </a:prstGeom>
              <a:solidFill>
                <a:sysClr val="window" lastClr="FFFFFF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39" name="楕円 238">
                <a:extLst>
                  <a:ext uri="{FF2B5EF4-FFF2-40B4-BE49-F238E27FC236}">
                    <a16:creationId xmlns:a16="http://schemas.microsoft.com/office/drawing/2014/main" id="{533C8F29-052C-4410-8EDF-E832D479E2BC}"/>
                  </a:ext>
                </a:extLst>
              </p:cNvPr>
              <p:cNvSpPr/>
              <p:nvPr/>
            </p:nvSpPr>
            <p:spPr>
              <a:xfrm>
                <a:off x="2436227" y="3134352"/>
                <a:ext cx="176029" cy="176027"/>
              </a:xfrm>
              <a:prstGeom prst="ellipse">
                <a:avLst/>
              </a:prstGeom>
              <a:solidFill>
                <a:sysClr val="windowText" lastClr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235" name="フリーフォーム: 図形 234">
              <a:extLst>
                <a:ext uri="{FF2B5EF4-FFF2-40B4-BE49-F238E27FC236}">
                  <a16:creationId xmlns:a16="http://schemas.microsoft.com/office/drawing/2014/main" id="{675D3C77-F177-414C-B8D9-0F843FD58945}"/>
                </a:ext>
              </a:extLst>
            </p:cNvPr>
            <p:cNvSpPr/>
            <p:nvPr/>
          </p:nvSpPr>
          <p:spPr>
            <a:xfrm rot="20858014">
              <a:off x="4508748" y="4086787"/>
              <a:ext cx="1186194" cy="539256"/>
            </a:xfrm>
            <a:custGeom>
              <a:avLst/>
              <a:gdLst>
                <a:gd name="connsiteX0" fmla="*/ 1318025 w 1318025"/>
                <a:gd name="connsiteY0" fmla="*/ 406469 h 579970"/>
                <a:gd name="connsiteX1" fmla="*/ 1280836 w 1318025"/>
                <a:gd name="connsiteY1" fmla="*/ 439550 h 579970"/>
                <a:gd name="connsiteX2" fmla="*/ 513628 w 1318025"/>
                <a:gd name="connsiteY2" fmla="*/ 579970 h 579970"/>
                <a:gd name="connsiteX3" fmla="*/ 48090 w 1318025"/>
                <a:gd name="connsiteY3" fmla="*/ 540705 h 579970"/>
                <a:gd name="connsiteX4" fmla="*/ 0 w 1318025"/>
                <a:gd name="connsiteY4" fmla="*/ 529748 h 579970"/>
                <a:gd name="connsiteX5" fmla="*/ 141693 w 1318025"/>
                <a:gd name="connsiteY5" fmla="*/ 539344 h 579970"/>
                <a:gd name="connsiteX6" fmla="*/ 354091 w 1318025"/>
                <a:gd name="connsiteY6" fmla="*/ 544015 h 579970"/>
                <a:gd name="connsiteX7" fmla="*/ 1228007 w 1318025"/>
                <a:gd name="connsiteY7" fmla="*/ 442649 h 579970"/>
                <a:gd name="connsiteX8" fmla="*/ 1310686 w 1318025"/>
                <a:gd name="connsiteY8" fmla="*/ 351370 h 579970"/>
                <a:gd name="connsiteX9" fmla="*/ 1279463 w 1318025"/>
                <a:gd name="connsiteY9" fmla="*/ 364332 h 579970"/>
                <a:gd name="connsiteX10" fmla="*/ 660199 w 1318025"/>
                <a:gd name="connsiteY10" fmla="*/ 438528 h 579970"/>
                <a:gd name="connsiteX11" fmla="*/ 40935 w 1318025"/>
                <a:gd name="connsiteY11" fmla="*/ 364332 h 579970"/>
                <a:gd name="connsiteX12" fmla="*/ 33147 w 1318025"/>
                <a:gd name="connsiteY12" fmla="*/ 361099 h 579970"/>
                <a:gd name="connsiteX13" fmla="*/ 154991 w 1318025"/>
                <a:gd name="connsiteY13" fmla="*/ 380231 h 579970"/>
                <a:gd name="connsiteX14" fmla="*/ 649386 w 1318025"/>
                <a:gd name="connsiteY14" fmla="*/ 408972 h 579970"/>
                <a:gd name="connsiteX15" fmla="*/ 1274649 w 1318025"/>
                <a:gd name="connsiteY15" fmla="*/ 359682 h 579970"/>
                <a:gd name="connsiteX16" fmla="*/ 1250807 w 1318025"/>
                <a:gd name="connsiteY16" fmla="*/ 205726 h 579970"/>
                <a:gd name="connsiteX17" fmla="*/ 1194956 w 1318025"/>
                <a:gd name="connsiteY17" fmla="*/ 223732 h 579970"/>
                <a:gd name="connsiteX18" fmla="*/ 669379 w 1318025"/>
                <a:gd name="connsiteY18" fmla="*/ 281640 h 579970"/>
                <a:gd name="connsiteX19" fmla="*/ 143802 w 1318025"/>
                <a:gd name="connsiteY19" fmla="*/ 223732 h 579970"/>
                <a:gd name="connsiteX20" fmla="*/ 81946 w 1318025"/>
                <a:gd name="connsiteY20" fmla="*/ 203791 h 579970"/>
                <a:gd name="connsiteX21" fmla="*/ 152783 w 1318025"/>
                <a:gd name="connsiteY21" fmla="*/ 216237 h 579970"/>
                <a:gd name="connsiteX22" fmla="*/ 671885 w 1318025"/>
                <a:gd name="connsiteY22" fmla="*/ 250002 h 579970"/>
                <a:gd name="connsiteX23" fmla="*/ 1190988 w 1318025"/>
                <a:gd name="connsiteY23" fmla="*/ 216236 h 579970"/>
                <a:gd name="connsiteX24" fmla="*/ 693645 w 1318025"/>
                <a:gd name="connsiteY24" fmla="*/ 51340 h 579970"/>
                <a:gd name="connsiteX25" fmla="*/ 1303379 w 1318025"/>
                <a:gd name="connsiteY25" fmla="*/ 146144 h 579970"/>
                <a:gd name="connsiteX26" fmla="*/ 1306870 w 1318025"/>
                <a:gd name="connsiteY26" fmla="*/ 147531 h 579970"/>
                <a:gd name="connsiteX27" fmla="*/ 1303151 w 1318025"/>
                <a:gd name="connsiteY27" fmla="*/ 148057 h 579970"/>
                <a:gd name="connsiteX28" fmla="*/ 688229 w 1318025"/>
                <a:gd name="connsiteY28" fmla="*/ 96737 h 579970"/>
                <a:gd name="connsiteX29" fmla="*/ 78496 w 1318025"/>
                <a:gd name="connsiteY29" fmla="*/ 1933 h 579970"/>
                <a:gd name="connsiteX30" fmla="*/ 75005 w 1318025"/>
                <a:gd name="connsiteY30" fmla="*/ 547 h 579970"/>
                <a:gd name="connsiteX31" fmla="*/ 78724 w 1318025"/>
                <a:gd name="connsiteY31" fmla="*/ 20 h 579970"/>
                <a:gd name="connsiteX32" fmla="*/ 693645 w 1318025"/>
                <a:gd name="connsiteY32" fmla="*/ 51340 h 579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1318025" h="579970">
                  <a:moveTo>
                    <a:pt x="1318025" y="406469"/>
                  </a:moveTo>
                  <a:lnTo>
                    <a:pt x="1280836" y="439550"/>
                  </a:lnTo>
                  <a:cubicBezTo>
                    <a:pt x="1154434" y="522069"/>
                    <a:pt x="858519" y="579970"/>
                    <a:pt x="513628" y="579970"/>
                  </a:cubicBezTo>
                  <a:cubicBezTo>
                    <a:pt x="341182" y="579970"/>
                    <a:pt x="180981" y="565495"/>
                    <a:pt x="48090" y="540705"/>
                  </a:cubicBezTo>
                  <a:lnTo>
                    <a:pt x="0" y="529748"/>
                  </a:lnTo>
                  <a:lnTo>
                    <a:pt x="141693" y="539344"/>
                  </a:lnTo>
                  <a:cubicBezTo>
                    <a:pt x="210299" y="542407"/>
                    <a:pt x="281334" y="544015"/>
                    <a:pt x="354091" y="544015"/>
                  </a:cubicBezTo>
                  <a:cubicBezTo>
                    <a:pt x="717876" y="544015"/>
                    <a:pt x="1038612" y="503806"/>
                    <a:pt x="1228007" y="442649"/>
                  </a:cubicBezTo>
                  <a:close/>
                  <a:moveTo>
                    <a:pt x="1310686" y="351370"/>
                  </a:moveTo>
                  <a:lnTo>
                    <a:pt x="1279463" y="364332"/>
                  </a:lnTo>
                  <a:cubicBezTo>
                    <a:pt x="1145256" y="409097"/>
                    <a:pt x="917980" y="438528"/>
                    <a:pt x="660199" y="438528"/>
                  </a:cubicBezTo>
                  <a:cubicBezTo>
                    <a:pt x="402418" y="438528"/>
                    <a:pt x="175142" y="409097"/>
                    <a:pt x="40935" y="364332"/>
                  </a:cubicBezTo>
                  <a:lnTo>
                    <a:pt x="33147" y="361099"/>
                  </a:lnTo>
                  <a:lnTo>
                    <a:pt x="154991" y="380231"/>
                  </a:lnTo>
                  <a:cubicBezTo>
                    <a:pt x="296119" y="398376"/>
                    <a:pt x="466252" y="408971"/>
                    <a:pt x="649386" y="408972"/>
                  </a:cubicBezTo>
                  <a:cubicBezTo>
                    <a:pt x="893567" y="408972"/>
                    <a:pt x="1114631" y="390136"/>
                    <a:pt x="1274649" y="359682"/>
                  </a:cubicBezTo>
                  <a:close/>
                  <a:moveTo>
                    <a:pt x="1250807" y="205726"/>
                  </a:moveTo>
                  <a:lnTo>
                    <a:pt x="1194956" y="223732"/>
                  </a:lnTo>
                  <a:cubicBezTo>
                    <a:pt x="1060449" y="259510"/>
                    <a:pt x="874629" y="281640"/>
                    <a:pt x="669379" y="281640"/>
                  </a:cubicBezTo>
                  <a:cubicBezTo>
                    <a:pt x="464129" y="281640"/>
                    <a:pt x="278309" y="259511"/>
                    <a:pt x="143802" y="223732"/>
                  </a:cubicBezTo>
                  <a:lnTo>
                    <a:pt x="81946" y="203791"/>
                  </a:lnTo>
                  <a:lnTo>
                    <a:pt x="152783" y="216237"/>
                  </a:lnTo>
                  <a:cubicBezTo>
                    <a:pt x="300964" y="237554"/>
                    <a:pt x="479598" y="250002"/>
                    <a:pt x="671885" y="250002"/>
                  </a:cubicBezTo>
                  <a:cubicBezTo>
                    <a:pt x="864173" y="250002"/>
                    <a:pt x="1042807" y="237554"/>
                    <a:pt x="1190988" y="216236"/>
                  </a:cubicBezTo>
                  <a:close/>
                  <a:moveTo>
                    <a:pt x="693645" y="51340"/>
                  </a:moveTo>
                  <a:cubicBezTo>
                    <a:pt x="968912" y="84184"/>
                    <a:pt x="1204019" y="121330"/>
                    <a:pt x="1303379" y="146144"/>
                  </a:cubicBezTo>
                  <a:lnTo>
                    <a:pt x="1306870" y="147531"/>
                  </a:lnTo>
                  <a:lnTo>
                    <a:pt x="1303151" y="148057"/>
                  </a:lnTo>
                  <a:cubicBezTo>
                    <a:pt x="1200742" y="148797"/>
                    <a:pt x="963496" y="129581"/>
                    <a:pt x="688229" y="96737"/>
                  </a:cubicBezTo>
                  <a:cubicBezTo>
                    <a:pt x="412963" y="63893"/>
                    <a:pt x="177855" y="26747"/>
                    <a:pt x="78496" y="1933"/>
                  </a:cubicBezTo>
                  <a:lnTo>
                    <a:pt x="75005" y="547"/>
                  </a:lnTo>
                  <a:lnTo>
                    <a:pt x="78724" y="20"/>
                  </a:lnTo>
                  <a:cubicBezTo>
                    <a:pt x="181132" y="-719"/>
                    <a:pt x="418379" y="18496"/>
                    <a:pt x="693645" y="51340"/>
                  </a:cubicBezTo>
                  <a:close/>
                </a:path>
              </a:pathLst>
            </a:custGeom>
            <a:solidFill>
              <a:srgbClr val="000000">
                <a:alpha val="4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36" name="フリーフォーム: 図形 235">
              <a:extLst>
                <a:ext uri="{FF2B5EF4-FFF2-40B4-BE49-F238E27FC236}">
                  <a16:creationId xmlns:a16="http://schemas.microsoft.com/office/drawing/2014/main" id="{5D0C97A1-0576-4673-953C-1C1FD4BE8584}"/>
                </a:ext>
              </a:extLst>
            </p:cNvPr>
            <p:cNvSpPr/>
            <p:nvPr/>
          </p:nvSpPr>
          <p:spPr>
            <a:xfrm rot="21071232">
              <a:off x="4300095" y="4155587"/>
              <a:ext cx="679996" cy="301259"/>
            </a:xfrm>
            <a:custGeom>
              <a:avLst/>
              <a:gdLst>
                <a:gd name="connsiteX0" fmla="*/ 547132 w 585328"/>
                <a:gd name="connsiteY0" fmla="*/ 3631 h 241381"/>
                <a:gd name="connsiteX1" fmla="*/ 585328 w 585328"/>
                <a:gd name="connsiteY1" fmla="*/ 21624 h 241381"/>
                <a:gd name="connsiteX2" fmla="*/ 177142 w 585328"/>
                <a:gd name="connsiteY2" fmla="*/ 240611 h 241381"/>
                <a:gd name="connsiteX3" fmla="*/ 87018 w 585328"/>
                <a:gd name="connsiteY3" fmla="*/ 227492 h 241381"/>
                <a:gd name="connsiteX4" fmla="*/ 3498 w 585328"/>
                <a:gd name="connsiteY4" fmla="*/ 186736 h 241381"/>
                <a:gd name="connsiteX5" fmla="*/ 12110 w 585328"/>
                <a:gd name="connsiteY5" fmla="*/ 177727 h 241381"/>
                <a:gd name="connsiteX6" fmla="*/ 26987 w 585328"/>
                <a:gd name="connsiteY6" fmla="*/ 138170 h 241381"/>
                <a:gd name="connsiteX7" fmla="*/ 6677 w 585328"/>
                <a:gd name="connsiteY7" fmla="*/ 58972 h 241381"/>
                <a:gd name="connsiteX8" fmla="*/ 0 w 585328"/>
                <a:gd name="connsiteY8" fmla="*/ 52980 h 241381"/>
                <a:gd name="connsiteX9" fmla="*/ 38118 w 585328"/>
                <a:gd name="connsiteY9" fmla="*/ 43259 h 241381"/>
                <a:gd name="connsiteX10" fmla="*/ 239955 w 585328"/>
                <a:gd name="connsiteY10" fmla="*/ 14670 h 241381"/>
                <a:gd name="connsiteX11" fmla="*/ 547132 w 585328"/>
                <a:gd name="connsiteY11" fmla="*/ 3631 h 2413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585328" h="241381">
                  <a:moveTo>
                    <a:pt x="547132" y="3631"/>
                  </a:moveTo>
                  <a:cubicBezTo>
                    <a:pt x="570751" y="6888"/>
                    <a:pt x="585328" y="12574"/>
                    <a:pt x="585328" y="21624"/>
                  </a:cubicBezTo>
                  <a:cubicBezTo>
                    <a:pt x="585328" y="57821"/>
                    <a:pt x="289275" y="228987"/>
                    <a:pt x="177142" y="240611"/>
                  </a:cubicBezTo>
                  <a:cubicBezTo>
                    <a:pt x="149109" y="243518"/>
                    <a:pt x="117899" y="237997"/>
                    <a:pt x="87018" y="227492"/>
                  </a:cubicBezTo>
                  <a:lnTo>
                    <a:pt x="3498" y="186736"/>
                  </a:lnTo>
                  <a:lnTo>
                    <a:pt x="12110" y="177727"/>
                  </a:lnTo>
                  <a:cubicBezTo>
                    <a:pt x="19557" y="166015"/>
                    <a:pt x="24739" y="152671"/>
                    <a:pt x="26987" y="138170"/>
                  </a:cubicBezTo>
                  <a:cubicBezTo>
                    <a:pt x="31483" y="109168"/>
                    <a:pt x="23393" y="81026"/>
                    <a:pt x="6677" y="58972"/>
                  </a:cubicBezTo>
                  <a:lnTo>
                    <a:pt x="0" y="52980"/>
                  </a:lnTo>
                  <a:lnTo>
                    <a:pt x="38118" y="43259"/>
                  </a:lnTo>
                  <a:cubicBezTo>
                    <a:pt x="104649" y="30244"/>
                    <a:pt x="183889" y="20483"/>
                    <a:pt x="239955" y="14670"/>
                  </a:cubicBezTo>
                  <a:cubicBezTo>
                    <a:pt x="324055" y="5951"/>
                    <a:pt x="476277" y="-6139"/>
                    <a:pt x="547132" y="3631"/>
                  </a:cubicBezTo>
                  <a:close/>
                </a:path>
              </a:pathLst>
            </a:custGeom>
            <a:pattFill prst="dkHorz">
              <a:fgClr>
                <a:srgbClr val="4472C4"/>
              </a:fgClr>
              <a:bgClr>
                <a:sysClr val="window" lastClr="FFFFFF">
                  <a:lumMod val="65000"/>
                </a:sysClr>
              </a:bgClr>
            </a:patt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37" name="フリーフォーム: 図形 236">
              <a:extLst>
                <a:ext uri="{FF2B5EF4-FFF2-40B4-BE49-F238E27FC236}">
                  <a16:creationId xmlns:a16="http://schemas.microsoft.com/office/drawing/2014/main" id="{05720C67-5801-4793-ADA4-F0DE60623531}"/>
                </a:ext>
              </a:extLst>
            </p:cNvPr>
            <p:cNvSpPr/>
            <p:nvPr/>
          </p:nvSpPr>
          <p:spPr>
            <a:xfrm>
              <a:off x="4250607" y="4261413"/>
              <a:ext cx="135060" cy="212560"/>
            </a:xfrm>
            <a:custGeom>
              <a:avLst/>
              <a:gdLst>
                <a:gd name="connsiteX0" fmla="*/ 35167 w 182805"/>
                <a:gd name="connsiteY0" fmla="*/ 0 h 285420"/>
                <a:gd name="connsiteX1" fmla="*/ 182805 w 182805"/>
                <a:gd name="connsiteY1" fmla="*/ 142710 h 285420"/>
                <a:gd name="connsiteX2" fmla="*/ 35167 w 182805"/>
                <a:gd name="connsiteY2" fmla="*/ 285420 h 285420"/>
                <a:gd name="connsiteX3" fmla="*/ 0 w 182805"/>
                <a:gd name="connsiteY3" fmla="*/ 278557 h 285420"/>
                <a:gd name="connsiteX4" fmla="*/ 1450 w 182805"/>
                <a:gd name="connsiteY4" fmla="*/ 277297 h 285420"/>
                <a:gd name="connsiteX5" fmla="*/ 44692 w 182805"/>
                <a:gd name="connsiteY5" fmla="*/ 142710 h 285420"/>
                <a:gd name="connsiteX6" fmla="*/ 1450 w 182805"/>
                <a:gd name="connsiteY6" fmla="*/ 8123 h 285420"/>
                <a:gd name="connsiteX7" fmla="*/ 0 w 182805"/>
                <a:gd name="connsiteY7" fmla="*/ 6863 h 285420"/>
                <a:gd name="connsiteX0" fmla="*/ 44692 w 182805"/>
                <a:gd name="connsiteY0" fmla="*/ 142710 h 285420"/>
                <a:gd name="connsiteX1" fmla="*/ 1450 w 182805"/>
                <a:gd name="connsiteY1" fmla="*/ 8123 h 285420"/>
                <a:gd name="connsiteX2" fmla="*/ 0 w 182805"/>
                <a:gd name="connsiteY2" fmla="*/ 6863 h 285420"/>
                <a:gd name="connsiteX3" fmla="*/ 35167 w 182805"/>
                <a:gd name="connsiteY3" fmla="*/ 0 h 285420"/>
                <a:gd name="connsiteX4" fmla="*/ 182805 w 182805"/>
                <a:gd name="connsiteY4" fmla="*/ 142710 h 285420"/>
                <a:gd name="connsiteX5" fmla="*/ 35167 w 182805"/>
                <a:gd name="connsiteY5" fmla="*/ 285420 h 285420"/>
                <a:gd name="connsiteX6" fmla="*/ 0 w 182805"/>
                <a:gd name="connsiteY6" fmla="*/ 278557 h 285420"/>
                <a:gd name="connsiteX7" fmla="*/ 1450 w 182805"/>
                <a:gd name="connsiteY7" fmla="*/ 277297 h 285420"/>
                <a:gd name="connsiteX8" fmla="*/ 136132 w 182805"/>
                <a:gd name="connsiteY8" fmla="*/ 234150 h 285420"/>
                <a:gd name="connsiteX0" fmla="*/ 44692 w 182805"/>
                <a:gd name="connsiteY0" fmla="*/ 142710 h 285420"/>
                <a:gd name="connsiteX1" fmla="*/ 1450 w 182805"/>
                <a:gd name="connsiteY1" fmla="*/ 8123 h 285420"/>
                <a:gd name="connsiteX2" fmla="*/ 0 w 182805"/>
                <a:gd name="connsiteY2" fmla="*/ 6863 h 285420"/>
                <a:gd name="connsiteX3" fmla="*/ 35167 w 182805"/>
                <a:gd name="connsiteY3" fmla="*/ 0 h 285420"/>
                <a:gd name="connsiteX4" fmla="*/ 182805 w 182805"/>
                <a:gd name="connsiteY4" fmla="*/ 142710 h 285420"/>
                <a:gd name="connsiteX5" fmla="*/ 35167 w 182805"/>
                <a:gd name="connsiteY5" fmla="*/ 285420 h 285420"/>
                <a:gd name="connsiteX6" fmla="*/ 0 w 182805"/>
                <a:gd name="connsiteY6" fmla="*/ 278557 h 285420"/>
                <a:gd name="connsiteX7" fmla="*/ 1450 w 182805"/>
                <a:gd name="connsiteY7" fmla="*/ 277297 h 285420"/>
                <a:gd name="connsiteX0" fmla="*/ 1450 w 182805"/>
                <a:gd name="connsiteY0" fmla="*/ 8123 h 285420"/>
                <a:gd name="connsiteX1" fmla="*/ 0 w 182805"/>
                <a:gd name="connsiteY1" fmla="*/ 6863 h 285420"/>
                <a:gd name="connsiteX2" fmla="*/ 35167 w 182805"/>
                <a:gd name="connsiteY2" fmla="*/ 0 h 285420"/>
                <a:gd name="connsiteX3" fmla="*/ 182805 w 182805"/>
                <a:gd name="connsiteY3" fmla="*/ 142710 h 285420"/>
                <a:gd name="connsiteX4" fmla="*/ 35167 w 182805"/>
                <a:gd name="connsiteY4" fmla="*/ 285420 h 285420"/>
                <a:gd name="connsiteX5" fmla="*/ 0 w 182805"/>
                <a:gd name="connsiteY5" fmla="*/ 278557 h 285420"/>
                <a:gd name="connsiteX6" fmla="*/ 1450 w 182805"/>
                <a:gd name="connsiteY6" fmla="*/ 277297 h 285420"/>
                <a:gd name="connsiteX0" fmla="*/ 1450 w 182805"/>
                <a:gd name="connsiteY0" fmla="*/ 8123 h 285420"/>
                <a:gd name="connsiteX1" fmla="*/ 35167 w 182805"/>
                <a:gd name="connsiteY1" fmla="*/ 0 h 285420"/>
                <a:gd name="connsiteX2" fmla="*/ 182805 w 182805"/>
                <a:gd name="connsiteY2" fmla="*/ 142710 h 285420"/>
                <a:gd name="connsiteX3" fmla="*/ 35167 w 182805"/>
                <a:gd name="connsiteY3" fmla="*/ 285420 h 285420"/>
                <a:gd name="connsiteX4" fmla="*/ 0 w 182805"/>
                <a:gd name="connsiteY4" fmla="*/ 278557 h 285420"/>
                <a:gd name="connsiteX5" fmla="*/ 1450 w 182805"/>
                <a:gd name="connsiteY5" fmla="*/ 277297 h 285420"/>
                <a:gd name="connsiteX0" fmla="*/ 1450 w 182805"/>
                <a:gd name="connsiteY0" fmla="*/ 8123 h 285420"/>
                <a:gd name="connsiteX1" fmla="*/ 35167 w 182805"/>
                <a:gd name="connsiteY1" fmla="*/ 0 h 285420"/>
                <a:gd name="connsiteX2" fmla="*/ 182805 w 182805"/>
                <a:gd name="connsiteY2" fmla="*/ 142710 h 285420"/>
                <a:gd name="connsiteX3" fmla="*/ 35167 w 182805"/>
                <a:gd name="connsiteY3" fmla="*/ 285420 h 285420"/>
                <a:gd name="connsiteX4" fmla="*/ 0 w 182805"/>
                <a:gd name="connsiteY4" fmla="*/ 278557 h 285420"/>
                <a:gd name="connsiteX0" fmla="*/ 0 w 181355"/>
                <a:gd name="connsiteY0" fmla="*/ 8123 h 285420"/>
                <a:gd name="connsiteX1" fmla="*/ 33717 w 181355"/>
                <a:gd name="connsiteY1" fmla="*/ 0 h 285420"/>
                <a:gd name="connsiteX2" fmla="*/ 181355 w 181355"/>
                <a:gd name="connsiteY2" fmla="*/ 142710 h 285420"/>
                <a:gd name="connsiteX3" fmla="*/ 33717 w 181355"/>
                <a:gd name="connsiteY3" fmla="*/ 285420 h 2854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1355" h="285420">
                  <a:moveTo>
                    <a:pt x="0" y="8123"/>
                  </a:moveTo>
                  <a:lnTo>
                    <a:pt x="33717" y="0"/>
                  </a:lnTo>
                  <a:cubicBezTo>
                    <a:pt x="115255" y="0"/>
                    <a:pt x="181355" y="63893"/>
                    <a:pt x="181355" y="142710"/>
                  </a:cubicBezTo>
                  <a:cubicBezTo>
                    <a:pt x="181355" y="221527"/>
                    <a:pt x="115255" y="285420"/>
                    <a:pt x="33717" y="285420"/>
                  </a:cubicBezTo>
                </a:path>
              </a:pathLst>
            </a:custGeom>
            <a:solidFill>
              <a:sysClr val="window" lastClr="FFFFFF">
                <a:lumMod val="85000"/>
              </a:sys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</p:grpSp>
      <p:grpSp>
        <p:nvGrpSpPr>
          <p:cNvPr id="240" name="グループ化 239">
            <a:extLst>
              <a:ext uri="{FF2B5EF4-FFF2-40B4-BE49-F238E27FC236}">
                <a16:creationId xmlns:a16="http://schemas.microsoft.com/office/drawing/2014/main" id="{25EC5457-9B93-47AB-9028-11A390A4EF2E}"/>
              </a:ext>
            </a:extLst>
          </p:cNvPr>
          <p:cNvGrpSpPr/>
          <p:nvPr/>
        </p:nvGrpSpPr>
        <p:grpSpPr>
          <a:xfrm>
            <a:off x="3847372" y="3985404"/>
            <a:ext cx="2230306" cy="2262190"/>
            <a:chOff x="2155825" y="3705216"/>
            <a:chExt cx="1993900" cy="2022404"/>
          </a:xfrm>
        </p:grpSpPr>
        <p:grpSp>
          <p:nvGrpSpPr>
            <p:cNvPr id="241" name="グループ化 240">
              <a:extLst>
                <a:ext uri="{FF2B5EF4-FFF2-40B4-BE49-F238E27FC236}">
                  <a16:creationId xmlns:a16="http://schemas.microsoft.com/office/drawing/2014/main" id="{9B0C0F4A-44DF-484A-B7C1-93AFA140AA81}"/>
                </a:ext>
              </a:extLst>
            </p:cNvPr>
            <p:cNvGrpSpPr/>
            <p:nvPr/>
          </p:nvGrpSpPr>
          <p:grpSpPr>
            <a:xfrm>
              <a:off x="2155825" y="3705216"/>
              <a:ext cx="1993900" cy="2022404"/>
              <a:chOff x="2155825" y="3705216"/>
              <a:chExt cx="1993900" cy="2022404"/>
            </a:xfrm>
          </p:grpSpPr>
          <p:sp>
            <p:nvSpPr>
              <p:cNvPr id="259" name="楕円 258">
                <a:extLst>
                  <a:ext uri="{FF2B5EF4-FFF2-40B4-BE49-F238E27FC236}">
                    <a16:creationId xmlns:a16="http://schemas.microsoft.com/office/drawing/2014/main" id="{43F0434A-572D-4BDA-8F43-59FCEBA61677}"/>
                  </a:ext>
                </a:extLst>
              </p:cNvPr>
              <p:cNvSpPr/>
              <p:nvPr/>
            </p:nvSpPr>
            <p:spPr>
              <a:xfrm>
                <a:off x="2155825" y="3733720"/>
                <a:ext cx="1993900" cy="1993900"/>
              </a:xfrm>
              <a:prstGeom prst="ellipse">
                <a:avLst/>
              </a:prstGeom>
              <a:solidFill>
                <a:srgbClr val="00B0F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60" name="フリーフォーム: 図形 259">
                <a:extLst>
                  <a:ext uri="{FF2B5EF4-FFF2-40B4-BE49-F238E27FC236}">
                    <a16:creationId xmlns:a16="http://schemas.microsoft.com/office/drawing/2014/main" id="{BFEC0267-6A20-44EA-BE5B-4AB6546A750F}"/>
                  </a:ext>
                </a:extLst>
              </p:cNvPr>
              <p:cNvSpPr/>
              <p:nvPr/>
            </p:nvSpPr>
            <p:spPr>
              <a:xfrm>
                <a:off x="2160771" y="3705216"/>
                <a:ext cx="1703481" cy="1767262"/>
              </a:xfrm>
              <a:custGeom>
                <a:avLst/>
                <a:gdLst>
                  <a:gd name="connsiteX0" fmla="*/ 3052762 w 3052762"/>
                  <a:gd name="connsiteY0" fmla="*/ 0 h 3167063"/>
                  <a:gd name="connsiteX1" fmla="*/ 0 w 3052762"/>
                  <a:gd name="connsiteY1" fmla="*/ 0 h 3167063"/>
                  <a:gd name="connsiteX2" fmla="*/ 204787 w 3052762"/>
                  <a:gd name="connsiteY2" fmla="*/ 171450 h 3167063"/>
                  <a:gd name="connsiteX3" fmla="*/ 228600 w 3052762"/>
                  <a:gd name="connsiteY3" fmla="*/ 295275 h 3167063"/>
                  <a:gd name="connsiteX4" fmla="*/ 300037 w 3052762"/>
                  <a:gd name="connsiteY4" fmla="*/ 566738 h 3167063"/>
                  <a:gd name="connsiteX5" fmla="*/ 266700 w 3052762"/>
                  <a:gd name="connsiteY5" fmla="*/ 700088 h 3167063"/>
                  <a:gd name="connsiteX6" fmla="*/ 233362 w 3052762"/>
                  <a:gd name="connsiteY6" fmla="*/ 752475 h 3167063"/>
                  <a:gd name="connsiteX7" fmla="*/ 276225 w 3052762"/>
                  <a:gd name="connsiteY7" fmla="*/ 866775 h 3167063"/>
                  <a:gd name="connsiteX8" fmla="*/ 457200 w 3052762"/>
                  <a:gd name="connsiteY8" fmla="*/ 909638 h 3167063"/>
                  <a:gd name="connsiteX9" fmla="*/ 638175 w 3052762"/>
                  <a:gd name="connsiteY9" fmla="*/ 1019175 h 3167063"/>
                  <a:gd name="connsiteX10" fmla="*/ 847725 w 3052762"/>
                  <a:gd name="connsiteY10" fmla="*/ 1381125 h 3167063"/>
                  <a:gd name="connsiteX11" fmla="*/ 914400 w 3052762"/>
                  <a:gd name="connsiteY11" fmla="*/ 1481138 h 3167063"/>
                  <a:gd name="connsiteX12" fmla="*/ 1128712 w 3052762"/>
                  <a:gd name="connsiteY12" fmla="*/ 1571625 h 3167063"/>
                  <a:gd name="connsiteX13" fmla="*/ 1295400 w 3052762"/>
                  <a:gd name="connsiteY13" fmla="*/ 1700213 h 3167063"/>
                  <a:gd name="connsiteX14" fmla="*/ 1357312 w 3052762"/>
                  <a:gd name="connsiteY14" fmla="*/ 1928813 h 3167063"/>
                  <a:gd name="connsiteX15" fmla="*/ 1371600 w 3052762"/>
                  <a:gd name="connsiteY15" fmla="*/ 2124075 h 3167063"/>
                  <a:gd name="connsiteX16" fmla="*/ 1347787 w 3052762"/>
                  <a:gd name="connsiteY16" fmla="*/ 2195513 h 3167063"/>
                  <a:gd name="connsiteX17" fmla="*/ 1400175 w 3052762"/>
                  <a:gd name="connsiteY17" fmla="*/ 2257425 h 3167063"/>
                  <a:gd name="connsiteX18" fmla="*/ 1481137 w 3052762"/>
                  <a:gd name="connsiteY18" fmla="*/ 2247900 h 3167063"/>
                  <a:gd name="connsiteX19" fmla="*/ 1552575 w 3052762"/>
                  <a:gd name="connsiteY19" fmla="*/ 2185988 h 3167063"/>
                  <a:gd name="connsiteX20" fmla="*/ 1724025 w 3052762"/>
                  <a:gd name="connsiteY20" fmla="*/ 2200275 h 3167063"/>
                  <a:gd name="connsiteX21" fmla="*/ 1876425 w 3052762"/>
                  <a:gd name="connsiteY21" fmla="*/ 2276475 h 3167063"/>
                  <a:gd name="connsiteX22" fmla="*/ 1862137 w 3052762"/>
                  <a:gd name="connsiteY22" fmla="*/ 2324100 h 3167063"/>
                  <a:gd name="connsiteX23" fmla="*/ 1905000 w 3052762"/>
                  <a:gd name="connsiteY23" fmla="*/ 2366963 h 3167063"/>
                  <a:gd name="connsiteX24" fmla="*/ 1909762 w 3052762"/>
                  <a:gd name="connsiteY24" fmla="*/ 2428875 h 3167063"/>
                  <a:gd name="connsiteX25" fmla="*/ 1995487 w 3052762"/>
                  <a:gd name="connsiteY25" fmla="*/ 2505075 h 3167063"/>
                  <a:gd name="connsiteX26" fmla="*/ 2219325 w 3052762"/>
                  <a:gd name="connsiteY26" fmla="*/ 2890838 h 3167063"/>
                  <a:gd name="connsiteX27" fmla="*/ 2333625 w 3052762"/>
                  <a:gd name="connsiteY27" fmla="*/ 3167063 h 3167063"/>
                  <a:gd name="connsiteX28" fmla="*/ 2390775 w 3052762"/>
                  <a:gd name="connsiteY28" fmla="*/ 3095625 h 3167063"/>
                  <a:gd name="connsiteX29" fmla="*/ 2490787 w 3052762"/>
                  <a:gd name="connsiteY29" fmla="*/ 2890838 h 3167063"/>
                  <a:gd name="connsiteX30" fmla="*/ 2481262 w 3052762"/>
                  <a:gd name="connsiteY30" fmla="*/ 2843213 h 3167063"/>
                  <a:gd name="connsiteX31" fmla="*/ 2495550 w 3052762"/>
                  <a:gd name="connsiteY31" fmla="*/ 2757488 h 3167063"/>
                  <a:gd name="connsiteX32" fmla="*/ 2533650 w 3052762"/>
                  <a:gd name="connsiteY32" fmla="*/ 2533650 h 3167063"/>
                  <a:gd name="connsiteX33" fmla="*/ 2509837 w 3052762"/>
                  <a:gd name="connsiteY33" fmla="*/ 2390775 h 3167063"/>
                  <a:gd name="connsiteX34" fmla="*/ 2590800 w 3052762"/>
                  <a:gd name="connsiteY34" fmla="*/ 2057400 h 3167063"/>
                  <a:gd name="connsiteX35" fmla="*/ 2643187 w 3052762"/>
                  <a:gd name="connsiteY35" fmla="*/ 1838325 h 3167063"/>
                  <a:gd name="connsiteX36" fmla="*/ 2667000 w 3052762"/>
                  <a:gd name="connsiteY36" fmla="*/ 1609725 h 3167063"/>
                  <a:gd name="connsiteX37" fmla="*/ 2762250 w 3052762"/>
                  <a:gd name="connsiteY37" fmla="*/ 1119188 h 3167063"/>
                  <a:gd name="connsiteX38" fmla="*/ 2819400 w 3052762"/>
                  <a:gd name="connsiteY38" fmla="*/ 923925 h 3167063"/>
                  <a:gd name="connsiteX39" fmla="*/ 2881312 w 3052762"/>
                  <a:gd name="connsiteY39" fmla="*/ 742950 h 3167063"/>
                  <a:gd name="connsiteX40" fmla="*/ 2928937 w 3052762"/>
                  <a:gd name="connsiteY40" fmla="*/ 600075 h 3167063"/>
                  <a:gd name="connsiteX41" fmla="*/ 2881312 w 3052762"/>
                  <a:gd name="connsiteY41" fmla="*/ 504825 h 3167063"/>
                  <a:gd name="connsiteX42" fmla="*/ 2905125 w 3052762"/>
                  <a:gd name="connsiteY42" fmla="*/ 371475 h 3167063"/>
                  <a:gd name="connsiteX43" fmla="*/ 2957512 w 3052762"/>
                  <a:gd name="connsiteY43" fmla="*/ 190500 h 3167063"/>
                  <a:gd name="connsiteX44" fmla="*/ 3052762 w 3052762"/>
                  <a:gd name="connsiteY44" fmla="*/ 0 h 3167063"/>
                  <a:gd name="connsiteX0" fmla="*/ 3052762 w 3052762"/>
                  <a:gd name="connsiteY0" fmla="*/ 0 h 3167063"/>
                  <a:gd name="connsiteX1" fmla="*/ 1795462 w 3052762"/>
                  <a:gd name="connsiteY1" fmla="*/ 66675 h 3167063"/>
                  <a:gd name="connsiteX2" fmla="*/ 0 w 3052762"/>
                  <a:gd name="connsiteY2" fmla="*/ 0 h 3167063"/>
                  <a:gd name="connsiteX3" fmla="*/ 204787 w 3052762"/>
                  <a:gd name="connsiteY3" fmla="*/ 171450 h 3167063"/>
                  <a:gd name="connsiteX4" fmla="*/ 228600 w 3052762"/>
                  <a:gd name="connsiteY4" fmla="*/ 295275 h 3167063"/>
                  <a:gd name="connsiteX5" fmla="*/ 300037 w 3052762"/>
                  <a:gd name="connsiteY5" fmla="*/ 566738 h 3167063"/>
                  <a:gd name="connsiteX6" fmla="*/ 266700 w 3052762"/>
                  <a:gd name="connsiteY6" fmla="*/ 700088 h 3167063"/>
                  <a:gd name="connsiteX7" fmla="*/ 233362 w 3052762"/>
                  <a:gd name="connsiteY7" fmla="*/ 752475 h 3167063"/>
                  <a:gd name="connsiteX8" fmla="*/ 276225 w 3052762"/>
                  <a:gd name="connsiteY8" fmla="*/ 866775 h 3167063"/>
                  <a:gd name="connsiteX9" fmla="*/ 457200 w 3052762"/>
                  <a:gd name="connsiteY9" fmla="*/ 909638 h 3167063"/>
                  <a:gd name="connsiteX10" fmla="*/ 638175 w 3052762"/>
                  <a:gd name="connsiteY10" fmla="*/ 1019175 h 3167063"/>
                  <a:gd name="connsiteX11" fmla="*/ 847725 w 3052762"/>
                  <a:gd name="connsiteY11" fmla="*/ 1381125 h 3167063"/>
                  <a:gd name="connsiteX12" fmla="*/ 914400 w 3052762"/>
                  <a:gd name="connsiteY12" fmla="*/ 1481138 h 3167063"/>
                  <a:gd name="connsiteX13" fmla="*/ 1128712 w 3052762"/>
                  <a:gd name="connsiteY13" fmla="*/ 1571625 h 3167063"/>
                  <a:gd name="connsiteX14" fmla="*/ 1295400 w 3052762"/>
                  <a:gd name="connsiteY14" fmla="*/ 1700213 h 3167063"/>
                  <a:gd name="connsiteX15" fmla="*/ 1357312 w 3052762"/>
                  <a:gd name="connsiteY15" fmla="*/ 1928813 h 3167063"/>
                  <a:gd name="connsiteX16" fmla="*/ 1371600 w 3052762"/>
                  <a:gd name="connsiteY16" fmla="*/ 2124075 h 3167063"/>
                  <a:gd name="connsiteX17" fmla="*/ 1347787 w 3052762"/>
                  <a:gd name="connsiteY17" fmla="*/ 2195513 h 3167063"/>
                  <a:gd name="connsiteX18" fmla="*/ 1400175 w 3052762"/>
                  <a:gd name="connsiteY18" fmla="*/ 2257425 h 3167063"/>
                  <a:gd name="connsiteX19" fmla="*/ 1481137 w 3052762"/>
                  <a:gd name="connsiteY19" fmla="*/ 2247900 h 3167063"/>
                  <a:gd name="connsiteX20" fmla="*/ 1552575 w 3052762"/>
                  <a:gd name="connsiteY20" fmla="*/ 2185988 h 3167063"/>
                  <a:gd name="connsiteX21" fmla="*/ 1724025 w 3052762"/>
                  <a:gd name="connsiteY21" fmla="*/ 2200275 h 3167063"/>
                  <a:gd name="connsiteX22" fmla="*/ 1876425 w 3052762"/>
                  <a:gd name="connsiteY22" fmla="*/ 2276475 h 3167063"/>
                  <a:gd name="connsiteX23" fmla="*/ 1862137 w 3052762"/>
                  <a:gd name="connsiteY23" fmla="*/ 2324100 h 3167063"/>
                  <a:gd name="connsiteX24" fmla="*/ 1905000 w 3052762"/>
                  <a:gd name="connsiteY24" fmla="*/ 2366963 h 3167063"/>
                  <a:gd name="connsiteX25" fmla="*/ 1909762 w 3052762"/>
                  <a:gd name="connsiteY25" fmla="*/ 2428875 h 3167063"/>
                  <a:gd name="connsiteX26" fmla="*/ 1995487 w 3052762"/>
                  <a:gd name="connsiteY26" fmla="*/ 2505075 h 3167063"/>
                  <a:gd name="connsiteX27" fmla="*/ 2219325 w 3052762"/>
                  <a:gd name="connsiteY27" fmla="*/ 2890838 h 3167063"/>
                  <a:gd name="connsiteX28" fmla="*/ 2333625 w 3052762"/>
                  <a:gd name="connsiteY28" fmla="*/ 3167063 h 3167063"/>
                  <a:gd name="connsiteX29" fmla="*/ 2390775 w 3052762"/>
                  <a:gd name="connsiteY29" fmla="*/ 3095625 h 3167063"/>
                  <a:gd name="connsiteX30" fmla="*/ 2490787 w 3052762"/>
                  <a:gd name="connsiteY30" fmla="*/ 2890838 h 3167063"/>
                  <a:gd name="connsiteX31" fmla="*/ 2481262 w 3052762"/>
                  <a:gd name="connsiteY31" fmla="*/ 2843213 h 3167063"/>
                  <a:gd name="connsiteX32" fmla="*/ 2495550 w 3052762"/>
                  <a:gd name="connsiteY32" fmla="*/ 2757488 h 3167063"/>
                  <a:gd name="connsiteX33" fmla="*/ 2533650 w 3052762"/>
                  <a:gd name="connsiteY33" fmla="*/ 2533650 h 3167063"/>
                  <a:gd name="connsiteX34" fmla="*/ 2509837 w 3052762"/>
                  <a:gd name="connsiteY34" fmla="*/ 2390775 h 3167063"/>
                  <a:gd name="connsiteX35" fmla="*/ 2590800 w 3052762"/>
                  <a:gd name="connsiteY35" fmla="*/ 2057400 h 3167063"/>
                  <a:gd name="connsiteX36" fmla="*/ 2643187 w 3052762"/>
                  <a:gd name="connsiteY36" fmla="*/ 1838325 h 3167063"/>
                  <a:gd name="connsiteX37" fmla="*/ 2667000 w 3052762"/>
                  <a:gd name="connsiteY37" fmla="*/ 1609725 h 3167063"/>
                  <a:gd name="connsiteX38" fmla="*/ 2762250 w 3052762"/>
                  <a:gd name="connsiteY38" fmla="*/ 1119188 h 3167063"/>
                  <a:gd name="connsiteX39" fmla="*/ 2819400 w 3052762"/>
                  <a:gd name="connsiteY39" fmla="*/ 923925 h 3167063"/>
                  <a:gd name="connsiteX40" fmla="*/ 2881312 w 3052762"/>
                  <a:gd name="connsiteY40" fmla="*/ 742950 h 3167063"/>
                  <a:gd name="connsiteX41" fmla="*/ 2928937 w 3052762"/>
                  <a:gd name="connsiteY41" fmla="*/ 600075 h 3167063"/>
                  <a:gd name="connsiteX42" fmla="*/ 2881312 w 3052762"/>
                  <a:gd name="connsiteY42" fmla="*/ 504825 h 3167063"/>
                  <a:gd name="connsiteX43" fmla="*/ 2905125 w 3052762"/>
                  <a:gd name="connsiteY43" fmla="*/ 371475 h 3167063"/>
                  <a:gd name="connsiteX44" fmla="*/ 2957512 w 3052762"/>
                  <a:gd name="connsiteY44" fmla="*/ 190500 h 3167063"/>
                  <a:gd name="connsiteX45" fmla="*/ 3052762 w 3052762"/>
                  <a:gd name="connsiteY45" fmla="*/ 0 h 3167063"/>
                  <a:gd name="connsiteX0" fmla="*/ 1795462 w 3052762"/>
                  <a:gd name="connsiteY0" fmla="*/ 66675 h 3167063"/>
                  <a:gd name="connsiteX1" fmla="*/ 0 w 3052762"/>
                  <a:gd name="connsiteY1" fmla="*/ 0 h 3167063"/>
                  <a:gd name="connsiteX2" fmla="*/ 204787 w 3052762"/>
                  <a:gd name="connsiteY2" fmla="*/ 171450 h 3167063"/>
                  <a:gd name="connsiteX3" fmla="*/ 228600 w 3052762"/>
                  <a:gd name="connsiteY3" fmla="*/ 295275 h 3167063"/>
                  <a:gd name="connsiteX4" fmla="*/ 300037 w 3052762"/>
                  <a:gd name="connsiteY4" fmla="*/ 566738 h 3167063"/>
                  <a:gd name="connsiteX5" fmla="*/ 266700 w 3052762"/>
                  <a:gd name="connsiteY5" fmla="*/ 700088 h 3167063"/>
                  <a:gd name="connsiteX6" fmla="*/ 233362 w 3052762"/>
                  <a:gd name="connsiteY6" fmla="*/ 752475 h 3167063"/>
                  <a:gd name="connsiteX7" fmla="*/ 276225 w 3052762"/>
                  <a:gd name="connsiteY7" fmla="*/ 866775 h 3167063"/>
                  <a:gd name="connsiteX8" fmla="*/ 457200 w 3052762"/>
                  <a:gd name="connsiteY8" fmla="*/ 909638 h 3167063"/>
                  <a:gd name="connsiteX9" fmla="*/ 638175 w 3052762"/>
                  <a:gd name="connsiteY9" fmla="*/ 1019175 h 3167063"/>
                  <a:gd name="connsiteX10" fmla="*/ 847725 w 3052762"/>
                  <a:gd name="connsiteY10" fmla="*/ 1381125 h 3167063"/>
                  <a:gd name="connsiteX11" fmla="*/ 914400 w 3052762"/>
                  <a:gd name="connsiteY11" fmla="*/ 1481138 h 3167063"/>
                  <a:gd name="connsiteX12" fmla="*/ 1128712 w 3052762"/>
                  <a:gd name="connsiteY12" fmla="*/ 1571625 h 3167063"/>
                  <a:gd name="connsiteX13" fmla="*/ 1295400 w 3052762"/>
                  <a:gd name="connsiteY13" fmla="*/ 1700213 h 3167063"/>
                  <a:gd name="connsiteX14" fmla="*/ 1357312 w 3052762"/>
                  <a:gd name="connsiteY14" fmla="*/ 1928813 h 3167063"/>
                  <a:gd name="connsiteX15" fmla="*/ 1371600 w 3052762"/>
                  <a:gd name="connsiteY15" fmla="*/ 2124075 h 3167063"/>
                  <a:gd name="connsiteX16" fmla="*/ 1347787 w 3052762"/>
                  <a:gd name="connsiteY16" fmla="*/ 2195513 h 3167063"/>
                  <a:gd name="connsiteX17" fmla="*/ 1400175 w 3052762"/>
                  <a:gd name="connsiteY17" fmla="*/ 2257425 h 3167063"/>
                  <a:gd name="connsiteX18" fmla="*/ 1481137 w 3052762"/>
                  <a:gd name="connsiteY18" fmla="*/ 2247900 h 3167063"/>
                  <a:gd name="connsiteX19" fmla="*/ 1552575 w 3052762"/>
                  <a:gd name="connsiteY19" fmla="*/ 2185988 h 3167063"/>
                  <a:gd name="connsiteX20" fmla="*/ 1724025 w 3052762"/>
                  <a:gd name="connsiteY20" fmla="*/ 2200275 h 3167063"/>
                  <a:gd name="connsiteX21" fmla="*/ 1876425 w 3052762"/>
                  <a:gd name="connsiteY21" fmla="*/ 2276475 h 3167063"/>
                  <a:gd name="connsiteX22" fmla="*/ 1862137 w 3052762"/>
                  <a:gd name="connsiteY22" fmla="*/ 2324100 h 3167063"/>
                  <a:gd name="connsiteX23" fmla="*/ 1905000 w 3052762"/>
                  <a:gd name="connsiteY23" fmla="*/ 2366963 h 3167063"/>
                  <a:gd name="connsiteX24" fmla="*/ 1909762 w 3052762"/>
                  <a:gd name="connsiteY24" fmla="*/ 2428875 h 3167063"/>
                  <a:gd name="connsiteX25" fmla="*/ 1995487 w 3052762"/>
                  <a:gd name="connsiteY25" fmla="*/ 2505075 h 3167063"/>
                  <a:gd name="connsiteX26" fmla="*/ 2219325 w 3052762"/>
                  <a:gd name="connsiteY26" fmla="*/ 2890838 h 3167063"/>
                  <a:gd name="connsiteX27" fmla="*/ 2333625 w 3052762"/>
                  <a:gd name="connsiteY27" fmla="*/ 3167063 h 3167063"/>
                  <a:gd name="connsiteX28" fmla="*/ 2390775 w 3052762"/>
                  <a:gd name="connsiteY28" fmla="*/ 3095625 h 3167063"/>
                  <a:gd name="connsiteX29" fmla="*/ 2490787 w 3052762"/>
                  <a:gd name="connsiteY29" fmla="*/ 2890838 h 3167063"/>
                  <a:gd name="connsiteX30" fmla="*/ 2481262 w 3052762"/>
                  <a:gd name="connsiteY30" fmla="*/ 2843213 h 3167063"/>
                  <a:gd name="connsiteX31" fmla="*/ 2495550 w 3052762"/>
                  <a:gd name="connsiteY31" fmla="*/ 2757488 h 3167063"/>
                  <a:gd name="connsiteX32" fmla="*/ 2533650 w 3052762"/>
                  <a:gd name="connsiteY32" fmla="*/ 2533650 h 3167063"/>
                  <a:gd name="connsiteX33" fmla="*/ 2509837 w 3052762"/>
                  <a:gd name="connsiteY33" fmla="*/ 2390775 h 3167063"/>
                  <a:gd name="connsiteX34" fmla="*/ 2590800 w 3052762"/>
                  <a:gd name="connsiteY34" fmla="*/ 2057400 h 3167063"/>
                  <a:gd name="connsiteX35" fmla="*/ 2643187 w 3052762"/>
                  <a:gd name="connsiteY35" fmla="*/ 1838325 h 3167063"/>
                  <a:gd name="connsiteX36" fmla="*/ 2667000 w 3052762"/>
                  <a:gd name="connsiteY36" fmla="*/ 1609725 h 3167063"/>
                  <a:gd name="connsiteX37" fmla="*/ 2762250 w 3052762"/>
                  <a:gd name="connsiteY37" fmla="*/ 1119188 h 3167063"/>
                  <a:gd name="connsiteX38" fmla="*/ 2819400 w 3052762"/>
                  <a:gd name="connsiteY38" fmla="*/ 923925 h 3167063"/>
                  <a:gd name="connsiteX39" fmla="*/ 2881312 w 3052762"/>
                  <a:gd name="connsiteY39" fmla="*/ 742950 h 3167063"/>
                  <a:gd name="connsiteX40" fmla="*/ 2928937 w 3052762"/>
                  <a:gd name="connsiteY40" fmla="*/ 600075 h 3167063"/>
                  <a:gd name="connsiteX41" fmla="*/ 2881312 w 3052762"/>
                  <a:gd name="connsiteY41" fmla="*/ 504825 h 3167063"/>
                  <a:gd name="connsiteX42" fmla="*/ 2905125 w 3052762"/>
                  <a:gd name="connsiteY42" fmla="*/ 371475 h 3167063"/>
                  <a:gd name="connsiteX43" fmla="*/ 2957512 w 3052762"/>
                  <a:gd name="connsiteY43" fmla="*/ 190500 h 3167063"/>
                  <a:gd name="connsiteX44" fmla="*/ 3052762 w 3052762"/>
                  <a:gd name="connsiteY44" fmla="*/ 0 h 3167063"/>
                  <a:gd name="connsiteX45" fmla="*/ 1886902 w 3052762"/>
                  <a:gd name="connsiteY45" fmla="*/ 158115 h 3167063"/>
                  <a:gd name="connsiteX0" fmla="*/ 1795462 w 3052762"/>
                  <a:gd name="connsiteY0" fmla="*/ 66675 h 3167063"/>
                  <a:gd name="connsiteX1" fmla="*/ 0 w 3052762"/>
                  <a:gd name="connsiteY1" fmla="*/ 0 h 3167063"/>
                  <a:gd name="connsiteX2" fmla="*/ 204787 w 3052762"/>
                  <a:gd name="connsiteY2" fmla="*/ 171450 h 3167063"/>
                  <a:gd name="connsiteX3" fmla="*/ 228600 w 3052762"/>
                  <a:gd name="connsiteY3" fmla="*/ 295275 h 3167063"/>
                  <a:gd name="connsiteX4" fmla="*/ 300037 w 3052762"/>
                  <a:gd name="connsiteY4" fmla="*/ 566738 h 3167063"/>
                  <a:gd name="connsiteX5" fmla="*/ 266700 w 3052762"/>
                  <a:gd name="connsiteY5" fmla="*/ 700088 h 3167063"/>
                  <a:gd name="connsiteX6" fmla="*/ 233362 w 3052762"/>
                  <a:gd name="connsiteY6" fmla="*/ 752475 h 3167063"/>
                  <a:gd name="connsiteX7" fmla="*/ 276225 w 3052762"/>
                  <a:gd name="connsiteY7" fmla="*/ 866775 h 3167063"/>
                  <a:gd name="connsiteX8" fmla="*/ 457200 w 3052762"/>
                  <a:gd name="connsiteY8" fmla="*/ 909638 h 3167063"/>
                  <a:gd name="connsiteX9" fmla="*/ 638175 w 3052762"/>
                  <a:gd name="connsiteY9" fmla="*/ 1019175 h 3167063"/>
                  <a:gd name="connsiteX10" fmla="*/ 847725 w 3052762"/>
                  <a:gd name="connsiteY10" fmla="*/ 1381125 h 3167063"/>
                  <a:gd name="connsiteX11" fmla="*/ 914400 w 3052762"/>
                  <a:gd name="connsiteY11" fmla="*/ 1481138 h 3167063"/>
                  <a:gd name="connsiteX12" fmla="*/ 1128712 w 3052762"/>
                  <a:gd name="connsiteY12" fmla="*/ 1571625 h 3167063"/>
                  <a:gd name="connsiteX13" fmla="*/ 1295400 w 3052762"/>
                  <a:gd name="connsiteY13" fmla="*/ 1700213 h 3167063"/>
                  <a:gd name="connsiteX14" fmla="*/ 1357312 w 3052762"/>
                  <a:gd name="connsiteY14" fmla="*/ 1928813 h 3167063"/>
                  <a:gd name="connsiteX15" fmla="*/ 1371600 w 3052762"/>
                  <a:gd name="connsiteY15" fmla="*/ 2124075 h 3167063"/>
                  <a:gd name="connsiteX16" fmla="*/ 1347787 w 3052762"/>
                  <a:gd name="connsiteY16" fmla="*/ 2195513 h 3167063"/>
                  <a:gd name="connsiteX17" fmla="*/ 1400175 w 3052762"/>
                  <a:gd name="connsiteY17" fmla="*/ 2257425 h 3167063"/>
                  <a:gd name="connsiteX18" fmla="*/ 1481137 w 3052762"/>
                  <a:gd name="connsiteY18" fmla="*/ 2247900 h 3167063"/>
                  <a:gd name="connsiteX19" fmla="*/ 1552575 w 3052762"/>
                  <a:gd name="connsiteY19" fmla="*/ 2185988 h 3167063"/>
                  <a:gd name="connsiteX20" fmla="*/ 1724025 w 3052762"/>
                  <a:gd name="connsiteY20" fmla="*/ 2200275 h 3167063"/>
                  <a:gd name="connsiteX21" fmla="*/ 1876425 w 3052762"/>
                  <a:gd name="connsiteY21" fmla="*/ 2276475 h 3167063"/>
                  <a:gd name="connsiteX22" fmla="*/ 1862137 w 3052762"/>
                  <a:gd name="connsiteY22" fmla="*/ 2324100 h 3167063"/>
                  <a:gd name="connsiteX23" fmla="*/ 1905000 w 3052762"/>
                  <a:gd name="connsiteY23" fmla="*/ 2366963 h 3167063"/>
                  <a:gd name="connsiteX24" fmla="*/ 1909762 w 3052762"/>
                  <a:gd name="connsiteY24" fmla="*/ 2428875 h 3167063"/>
                  <a:gd name="connsiteX25" fmla="*/ 1995487 w 3052762"/>
                  <a:gd name="connsiteY25" fmla="*/ 2505075 h 3167063"/>
                  <a:gd name="connsiteX26" fmla="*/ 2219325 w 3052762"/>
                  <a:gd name="connsiteY26" fmla="*/ 2890838 h 3167063"/>
                  <a:gd name="connsiteX27" fmla="*/ 2333625 w 3052762"/>
                  <a:gd name="connsiteY27" fmla="*/ 3167063 h 3167063"/>
                  <a:gd name="connsiteX28" fmla="*/ 2390775 w 3052762"/>
                  <a:gd name="connsiteY28" fmla="*/ 3095625 h 3167063"/>
                  <a:gd name="connsiteX29" fmla="*/ 2490787 w 3052762"/>
                  <a:gd name="connsiteY29" fmla="*/ 2890838 h 3167063"/>
                  <a:gd name="connsiteX30" fmla="*/ 2481262 w 3052762"/>
                  <a:gd name="connsiteY30" fmla="*/ 2843213 h 3167063"/>
                  <a:gd name="connsiteX31" fmla="*/ 2495550 w 3052762"/>
                  <a:gd name="connsiteY31" fmla="*/ 2757488 h 3167063"/>
                  <a:gd name="connsiteX32" fmla="*/ 2533650 w 3052762"/>
                  <a:gd name="connsiteY32" fmla="*/ 2533650 h 3167063"/>
                  <a:gd name="connsiteX33" fmla="*/ 2509837 w 3052762"/>
                  <a:gd name="connsiteY33" fmla="*/ 2390775 h 3167063"/>
                  <a:gd name="connsiteX34" fmla="*/ 2590800 w 3052762"/>
                  <a:gd name="connsiteY34" fmla="*/ 2057400 h 3167063"/>
                  <a:gd name="connsiteX35" fmla="*/ 2643187 w 3052762"/>
                  <a:gd name="connsiteY35" fmla="*/ 1838325 h 3167063"/>
                  <a:gd name="connsiteX36" fmla="*/ 2667000 w 3052762"/>
                  <a:gd name="connsiteY36" fmla="*/ 1609725 h 3167063"/>
                  <a:gd name="connsiteX37" fmla="*/ 2762250 w 3052762"/>
                  <a:gd name="connsiteY37" fmla="*/ 1119188 h 3167063"/>
                  <a:gd name="connsiteX38" fmla="*/ 2819400 w 3052762"/>
                  <a:gd name="connsiteY38" fmla="*/ 923925 h 3167063"/>
                  <a:gd name="connsiteX39" fmla="*/ 2881312 w 3052762"/>
                  <a:gd name="connsiteY39" fmla="*/ 742950 h 3167063"/>
                  <a:gd name="connsiteX40" fmla="*/ 2928937 w 3052762"/>
                  <a:gd name="connsiteY40" fmla="*/ 600075 h 3167063"/>
                  <a:gd name="connsiteX41" fmla="*/ 2881312 w 3052762"/>
                  <a:gd name="connsiteY41" fmla="*/ 504825 h 3167063"/>
                  <a:gd name="connsiteX42" fmla="*/ 2905125 w 3052762"/>
                  <a:gd name="connsiteY42" fmla="*/ 371475 h 3167063"/>
                  <a:gd name="connsiteX43" fmla="*/ 2957512 w 3052762"/>
                  <a:gd name="connsiteY43" fmla="*/ 190500 h 3167063"/>
                  <a:gd name="connsiteX44" fmla="*/ 3052762 w 3052762"/>
                  <a:gd name="connsiteY44" fmla="*/ 0 h 3167063"/>
                  <a:gd name="connsiteX0" fmla="*/ 0 w 3052762"/>
                  <a:gd name="connsiteY0" fmla="*/ 0 h 3167063"/>
                  <a:gd name="connsiteX1" fmla="*/ 204787 w 3052762"/>
                  <a:gd name="connsiteY1" fmla="*/ 171450 h 3167063"/>
                  <a:gd name="connsiteX2" fmla="*/ 228600 w 3052762"/>
                  <a:gd name="connsiteY2" fmla="*/ 295275 h 3167063"/>
                  <a:gd name="connsiteX3" fmla="*/ 300037 w 3052762"/>
                  <a:gd name="connsiteY3" fmla="*/ 566738 h 3167063"/>
                  <a:gd name="connsiteX4" fmla="*/ 266700 w 3052762"/>
                  <a:gd name="connsiteY4" fmla="*/ 700088 h 3167063"/>
                  <a:gd name="connsiteX5" fmla="*/ 233362 w 3052762"/>
                  <a:gd name="connsiteY5" fmla="*/ 752475 h 3167063"/>
                  <a:gd name="connsiteX6" fmla="*/ 276225 w 3052762"/>
                  <a:gd name="connsiteY6" fmla="*/ 866775 h 3167063"/>
                  <a:gd name="connsiteX7" fmla="*/ 457200 w 3052762"/>
                  <a:gd name="connsiteY7" fmla="*/ 909638 h 3167063"/>
                  <a:gd name="connsiteX8" fmla="*/ 638175 w 3052762"/>
                  <a:gd name="connsiteY8" fmla="*/ 1019175 h 3167063"/>
                  <a:gd name="connsiteX9" fmla="*/ 847725 w 3052762"/>
                  <a:gd name="connsiteY9" fmla="*/ 1381125 h 3167063"/>
                  <a:gd name="connsiteX10" fmla="*/ 914400 w 3052762"/>
                  <a:gd name="connsiteY10" fmla="*/ 1481138 h 3167063"/>
                  <a:gd name="connsiteX11" fmla="*/ 1128712 w 3052762"/>
                  <a:gd name="connsiteY11" fmla="*/ 1571625 h 3167063"/>
                  <a:gd name="connsiteX12" fmla="*/ 1295400 w 3052762"/>
                  <a:gd name="connsiteY12" fmla="*/ 1700213 h 3167063"/>
                  <a:gd name="connsiteX13" fmla="*/ 1357312 w 3052762"/>
                  <a:gd name="connsiteY13" fmla="*/ 1928813 h 3167063"/>
                  <a:gd name="connsiteX14" fmla="*/ 1371600 w 3052762"/>
                  <a:gd name="connsiteY14" fmla="*/ 2124075 h 3167063"/>
                  <a:gd name="connsiteX15" fmla="*/ 1347787 w 3052762"/>
                  <a:gd name="connsiteY15" fmla="*/ 2195513 h 3167063"/>
                  <a:gd name="connsiteX16" fmla="*/ 1400175 w 3052762"/>
                  <a:gd name="connsiteY16" fmla="*/ 2257425 h 3167063"/>
                  <a:gd name="connsiteX17" fmla="*/ 1481137 w 3052762"/>
                  <a:gd name="connsiteY17" fmla="*/ 2247900 h 3167063"/>
                  <a:gd name="connsiteX18" fmla="*/ 1552575 w 3052762"/>
                  <a:gd name="connsiteY18" fmla="*/ 2185988 h 3167063"/>
                  <a:gd name="connsiteX19" fmla="*/ 1724025 w 3052762"/>
                  <a:gd name="connsiteY19" fmla="*/ 2200275 h 3167063"/>
                  <a:gd name="connsiteX20" fmla="*/ 1876425 w 3052762"/>
                  <a:gd name="connsiteY20" fmla="*/ 2276475 h 3167063"/>
                  <a:gd name="connsiteX21" fmla="*/ 1862137 w 3052762"/>
                  <a:gd name="connsiteY21" fmla="*/ 2324100 h 3167063"/>
                  <a:gd name="connsiteX22" fmla="*/ 1905000 w 3052762"/>
                  <a:gd name="connsiteY22" fmla="*/ 2366963 h 3167063"/>
                  <a:gd name="connsiteX23" fmla="*/ 1909762 w 3052762"/>
                  <a:gd name="connsiteY23" fmla="*/ 2428875 h 3167063"/>
                  <a:gd name="connsiteX24" fmla="*/ 1995487 w 3052762"/>
                  <a:gd name="connsiteY24" fmla="*/ 2505075 h 3167063"/>
                  <a:gd name="connsiteX25" fmla="*/ 2219325 w 3052762"/>
                  <a:gd name="connsiteY25" fmla="*/ 2890838 h 3167063"/>
                  <a:gd name="connsiteX26" fmla="*/ 2333625 w 3052762"/>
                  <a:gd name="connsiteY26" fmla="*/ 3167063 h 3167063"/>
                  <a:gd name="connsiteX27" fmla="*/ 2390775 w 3052762"/>
                  <a:gd name="connsiteY27" fmla="*/ 3095625 h 3167063"/>
                  <a:gd name="connsiteX28" fmla="*/ 2490787 w 3052762"/>
                  <a:gd name="connsiteY28" fmla="*/ 2890838 h 3167063"/>
                  <a:gd name="connsiteX29" fmla="*/ 2481262 w 3052762"/>
                  <a:gd name="connsiteY29" fmla="*/ 2843213 h 3167063"/>
                  <a:gd name="connsiteX30" fmla="*/ 2495550 w 3052762"/>
                  <a:gd name="connsiteY30" fmla="*/ 2757488 h 3167063"/>
                  <a:gd name="connsiteX31" fmla="*/ 2533650 w 3052762"/>
                  <a:gd name="connsiteY31" fmla="*/ 2533650 h 3167063"/>
                  <a:gd name="connsiteX32" fmla="*/ 2509837 w 3052762"/>
                  <a:gd name="connsiteY32" fmla="*/ 2390775 h 3167063"/>
                  <a:gd name="connsiteX33" fmla="*/ 2590800 w 3052762"/>
                  <a:gd name="connsiteY33" fmla="*/ 2057400 h 3167063"/>
                  <a:gd name="connsiteX34" fmla="*/ 2643187 w 3052762"/>
                  <a:gd name="connsiteY34" fmla="*/ 1838325 h 3167063"/>
                  <a:gd name="connsiteX35" fmla="*/ 2667000 w 3052762"/>
                  <a:gd name="connsiteY35" fmla="*/ 1609725 h 3167063"/>
                  <a:gd name="connsiteX36" fmla="*/ 2762250 w 3052762"/>
                  <a:gd name="connsiteY36" fmla="*/ 1119188 h 3167063"/>
                  <a:gd name="connsiteX37" fmla="*/ 2819400 w 3052762"/>
                  <a:gd name="connsiteY37" fmla="*/ 923925 h 3167063"/>
                  <a:gd name="connsiteX38" fmla="*/ 2881312 w 3052762"/>
                  <a:gd name="connsiteY38" fmla="*/ 742950 h 3167063"/>
                  <a:gd name="connsiteX39" fmla="*/ 2928937 w 3052762"/>
                  <a:gd name="connsiteY39" fmla="*/ 600075 h 3167063"/>
                  <a:gd name="connsiteX40" fmla="*/ 2881312 w 3052762"/>
                  <a:gd name="connsiteY40" fmla="*/ 504825 h 3167063"/>
                  <a:gd name="connsiteX41" fmla="*/ 2905125 w 3052762"/>
                  <a:gd name="connsiteY41" fmla="*/ 371475 h 3167063"/>
                  <a:gd name="connsiteX42" fmla="*/ 2957512 w 3052762"/>
                  <a:gd name="connsiteY42" fmla="*/ 190500 h 3167063"/>
                  <a:gd name="connsiteX43" fmla="*/ 3052762 w 3052762"/>
                  <a:gd name="connsiteY43" fmla="*/ 0 h 31670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3052762" h="3167063">
                    <a:moveTo>
                      <a:pt x="0" y="0"/>
                    </a:moveTo>
                    <a:lnTo>
                      <a:pt x="204787" y="171450"/>
                    </a:lnTo>
                    <a:lnTo>
                      <a:pt x="228600" y="295275"/>
                    </a:lnTo>
                    <a:lnTo>
                      <a:pt x="300037" y="566738"/>
                    </a:lnTo>
                    <a:lnTo>
                      <a:pt x="266700" y="700088"/>
                    </a:lnTo>
                    <a:lnTo>
                      <a:pt x="233362" y="752475"/>
                    </a:lnTo>
                    <a:lnTo>
                      <a:pt x="276225" y="866775"/>
                    </a:lnTo>
                    <a:lnTo>
                      <a:pt x="457200" y="909638"/>
                    </a:lnTo>
                    <a:lnTo>
                      <a:pt x="638175" y="1019175"/>
                    </a:lnTo>
                    <a:lnTo>
                      <a:pt x="847725" y="1381125"/>
                    </a:lnTo>
                    <a:lnTo>
                      <a:pt x="914400" y="1481138"/>
                    </a:lnTo>
                    <a:lnTo>
                      <a:pt x="1128712" y="1571625"/>
                    </a:lnTo>
                    <a:lnTo>
                      <a:pt x="1295400" y="1700213"/>
                    </a:lnTo>
                    <a:lnTo>
                      <a:pt x="1357312" y="1928813"/>
                    </a:lnTo>
                    <a:lnTo>
                      <a:pt x="1371600" y="2124075"/>
                    </a:lnTo>
                    <a:lnTo>
                      <a:pt x="1347787" y="2195513"/>
                    </a:lnTo>
                    <a:lnTo>
                      <a:pt x="1400175" y="2257425"/>
                    </a:lnTo>
                    <a:lnTo>
                      <a:pt x="1481137" y="2247900"/>
                    </a:lnTo>
                    <a:lnTo>
                      <a:pt x="1552575" y="2185988"/>
                    </a:lnTo>
                    <a:lnTo>
                      <a:pt x="1724025" y="2200275"/>
                    </a:lnTo>
                    <a:lnTo>
                      <a:pt x="1876425" y="2276475"/>
                    </a:lnTo>
                    <a:lnTo>
                      <a:pt x="1862137" y="2324100"/>
                    </a:lnTo>
                    <a:lnTo>
                      <a:pt x="1905000" y="2366963"/>
                    </a:lnTo>
                    <a:lnTo>
                      <a:pt x="1909762" y="2428875"/>
                    </a:lnTo>
                    <a:lnTo>
                      <a:pt x="1995487" y="2505075"/>
                    </a:lnTo>
                    <a:lnTo>
                      <a:pt x="2219325" y="2890838"/>
                    </a:lnTo>
                    <a:lnTo>
                      <a:pt x="2333625" y="3167063"/>
                    </a:lnTo>
                    <a:lnTo>
                      <a:pt x="2390775" y="3095625"/>
                    </a:lnTo>
                    <a:lnTo>
                      <a:pt x="2490787" y="2890838"/>
                    </a:lnTo>
                    <a:lnTo>
                      <a:pt x="2481262" y="2843213"/>
                    </a:lnTo>
                    <a:lnTo>
                      <a:pt x="2495550" y="2757488"/>
                    </a:lnTo>
                    <a:lnTo>
                      <a:pt x="2533650" y="2533650"/>
                    </a:lnTo>
                    <a:lnTo>
                      <a:pt x="2509837" y="2390775"/>
                    </a:lnTo>
                    <a:lnTo>
                      <a:pt x="2590800" y="2057400"/>
                    </a:lnTo>
                    <a:lnTo>
                      <a:pt x="2643187" y="1838325"/>
                    </a:lnTo>
                    <a:lnTo>
                      <a:pt x="2667000" y="1609725"/>
                    </a:lnTo>
                    <a:lnTo>
                      <a:pt x="2762250" y="1119188"/>
                    </a:lnTo>
                    <a:lnTo>
                      <a:pt x="2819400" y="923925"/>
                    </a:lnTo>
                    <a:lnTo>
                      <a:pt x="2881312" y="742950"/>
                    </a:lnTo>
                    <a:lnTo>
                      <a:pt x="2928937" y="600075"/>
                    </a:lnTo>
                    <a:lnTo>
                      <a:pt x="2881312" y="504825"/>
                    </a:lnTo>
                    <a:lnTo>
                      <a:pt x="2905125" y="371475"/>
                    </a:lnTo>
                    <a:lnTo>
                      <a:pt x="2957512" y="190500"/>
                    </a:lnTo>
                    <a:lnTo>
                      <a:pt x="3052762" y="0"/>
                    </a:lnTo>
                  </a:path>
                </a:pathLst>
              </a:custGeom>
              <a:solidFill>
                <a:srgbClr val="008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242" name="グループ化 241">
              <a:extLst>
                <a:ext uri="{FF2B5EF4-FFF2-40B4-BE49-F238E27FC236}">
                  <a16:creationId xmlns:a16="http://schemas.microsoft.com/office/drawing/2014/main" id="{28416F0A-B12D-4D5E-ADDA-9B719AE7A301}"/>
                </a:ext>
              </a:extLst>
            </p:cNvPr>
            <p:cNvGrpSpPr/>
            <p:nvPr/>
          </p:nvGrpSpPr>
          <p:grpSpPr>
            <a:xfrm>
              <a:off x="3406490" y="4495599"/>
              <a:ext cx="500331" cy="709285"/>
              <a:chOff x="353683" y="1303688"/>
              <a:chExt cx="1233577" cy="1748757"/>
            </a:xfrm>
          </p:grpSpPr>
          <p:sp>
            <p:nvSpPr>
              <p:cNvPr id="243" name="フリーフォーム: 図形 242">
                <a:extLst>
                  <a:ext uri="{FF2B5EF4-FFF2-40B4-BE49-F238E27FC236}">
                    <a16:creationId xmlns:a16="http://schemas.microsoft.com/office/drawing/2014/main" id="{AB132D73-6C0C-4725-80EF-DCC29FDA9987}"/>
                  </a:ext>
                </a:extLst>
              </p:cNvPr>
              <p:cNvSpPr/>
              <p:nvPr/>
            </p:nvSpPr>
            <p:spPr>
              <a:xfrm>
                <a:off x="353683" y="2466975"/>
                <a:ext cx="1233577" cy="150495"/>
              </a:xfrm>
              <a:custGeom>
                <a:avLst/>
                <a:gdLst>
                  <a:gd name="connsiteX0" fmla="*/ 369093 w 1233577"/>
                  <a:gd name="connsiteY0" fmla="*/ 0 h 150495"/>
                  <a:gd name="connsiteX1" fmla="*/ 864483 w 1233577"/>
                  <a:gd name="connsiteY1" fmla="*/ 0 h 150495"/>
                  <a:gd name="connsiteX2" fmla="*/ 1176796 w 1233577"/>
                  <a:gd name="connsiteY2" fmla="*/ 104776 h 150495"/>
                  <a:gd name="connsiteX3" fmla="*/ 1233577 w 1233577"/>
                  <a:gd name="connsiteY3" fmla="*/ 104776 h 150495"/>
                  <a:gd name="connsiteX4" fmla="*/ 1233577 w 1233577"/>
                  <a:gd name="connsiteY4" fmla="*/ 150495 h 150495"/>
                  <a:gd name="connsiteX5" fmla="*/ 0 w 1233577"/>
                  <a:gd name="connsiteY5" fmla="*/ 150495 h 150495"/>
                  <a:gd name="connsiteX6" fmla="*/ 0 w 1233577"/>
                  <a:gd name="connsiteY6" fmla="*/ 123825 h 150495"/>
                  <a:gd name="connsiteX7" fmla="*/ 0 w 1233577"/>
                  <a:gd name="connsiteY7" fmla="*/ 104776 h 150495"/>
                  <a:gd name="connsiteX8" fmla="*/ 56781 w 1233577"/>
                  <a:gd name="connsiteY8" fmla="*/ 104776 h 150495"/>
                  <a:gd name="connsiteX0" fmla="*/ 369093 w 1233577"/>
                  <a:gd name="connsiteY0" fmla="*/ 0 h 150495"/>
                  <a:gd name="connsiteX1" fmla="*/ 864483 w 1233577"/>
                  <a:gd name="connsiteY1" fmla="*/ 0 h 150495"/>
                  <a:gd name="connsiteX2" fmla="*/ 1176796 w 1233577"/>
                  <a:gd name="connsiteY2" fmla="*/ 104776 h 150495"/>
                  <a:gd name="connsiteX3" fmla="*/ 1233577 w 1233577"/>
                  <a:gd name="connsiteY3" fmla="*/ 104776 h 150495"/>
                  <a:gd name="connsiteX4" fmla="*/ 1233577 w 1233577"/>
                  <a:gd name="connsiteY4" fmla="*/ 150495 h 150495"/>
                  <a:gd name="connsiteX5" fmla="*/ 0 w 1233577"/>
                  <a:gd name="connsiteY5" fmla="*/ 150495 h 150495"/>
                  <a:gd name="connsiteX6" fmla="*/ 0 w 1233577"/>
                  <a:gd name="connsiteY6" fmla="*/ 123825 h 150495"/>
                  <a:gd name="connsiteX7" fmla="*/ 0 w 1233577"/>
                  <a:gd name="connsiteY7" fmla="*/ 104776 h 150495"/>
                  <a:gd name="connsiteX8" fmla="*/ 369093 w 1233577"/>
                  <a:gd name="connsiteY8" fmla="*/ 0 h 150495"/>
                  <a:gd name="connsiteX0" fmla="*/ 369093 w 1233577"/>
                  <a:gd name="connsiteY0" fmla="*/ 0 h 150495"/>
                  <a:gd name="connsiteX1" fmla="*/ 864483 w 1233577"/>
                  <a:gd name="connsiteY1" fmla="*/ 0 h 150495"/>
                  <a:gd name="connsiteX2" fmla="*/ 1176796 w 1233577"/>
                  <a:gd name="connsiteY2" fmla="*/ 104776 h 150495"/>
                  <a:gd name="connsiteX3" fmla="*/ 1233577 w 1233577"/>
                  <a:gd name="connsiteY3" fmla="*/ 104776 h 150495"/>
                  <a:gd name="connsiteX4" fmla="*/ 1233577 w 1233577"/>
                  <a:gd name="connsiteY4" fmla="*/ 150495 h 150495"/>
                  <a:gd name="connsiteX5" fmla="*/ 0 w 1233577"/>
                  <a:gd name="connsiteY5" fmla="*/ 150495 h 150495"/>
                  <a:gd name="connsiteX6" fmla="*/ 0 w 1233577"/>
                  <a:gd name="connsiteY6" fmla="*/ 104776 h 150495"/>
                  <a:gd name="connsiteX7" fmla="*/ 369093 w 1233577"/>
                  <a:gd name="connsiteY7" fmla="*/ 0 h 150495"/>
                  <a:gd name="connsiteX0" fmla="*/ 369093 w 1233577"/>
                  <a:gd name="connsiteY0" fmla="*/ 0 h 150495"/>
                  <a:gd name="connsiteX1" fmla="*/ 864483 w 1233577"/>
                  <a:gd name="connsiteY1" fmla="*/ 0 h 150495"/>
                  <a:gd name="connsiteX2" fmla="*/ 1233577 w 1233577"/>
                  <a:gd name="connsiteY2" fmla="*/ 104776 h 150495"/>
                  <a:gd name="connsiteX3" fmla="*/ 1233577 w 1233577"/>
                  <a:gd name="connsiteY3" fmla="*/ 150495 h 150495"/>
                  <a:gd name="connsiteX4" fmla="*/ 0 w 1233577"/>
                  <a:gd name="connsiteY4" fmla="*/ 150495 h 150495"/>
                  <a:gd name="connsiteX5" fmla="*/ 0 w 1233577"/>
                  <a:gd name="connsiteY5" fmla="*/ 104776 h 150495"/>
                  <a:gd name="connsiteX6" fmla="*/ 369093 w 1233577"/>
                  <a:gd name="connsiteY6" fmla="*/ 0 h 1504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33577" h="150495">
                    <a:moveTo>
                      <a:pt x="369093" y="0"/>
                    </a:moveTo>
                    <a:lnTo>
                      <a:pt x="864483" y="0"/>
                    </a:lnTo>
                    <a:lnTo>
                      <a:pt x="1233577" y="104776"/>
                    </a:lnTo>
                    <a:lnTo>
                      <a:pt x="1233577" y="150495"/>
                    </a:lnTo>
                    <a:lnTo>
                      <a:pt x="0" y="150495"/>
                    </a:lnTo>
                    <a:lnTo>
                      <a:pt x="0" y="104776"/>
                    </a:lnTo>
                    <a:lnTo>
                      <a:pt x="369093" y="0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44" name="正方形/長方形 243">
                <a:extLst>
                  <a:ext uri="{FF2B5EF4-FFF2-40B4-BE49-F238E27FC236}">
                    <a16:creationId xmlns:a16="http://schemas.microsoft.com/office/drawing/2014/main" id="{A7AFD4C7-FCAD-423E-83E3-C0915E471FFC}"/>
                  </a:ext>
                </a:extLst>
              </p:cNvPr>
              <p:cNvSpPr/>
              <p:nvPr/>
            </p:nvSpPr>
            <p:spPr>
              <a:xfrm>
                <a:off x="716980" y="2200275"/>
                <a:ext cx="506984" cy="266700"/>
              </a:xfrm>
              <a:prstGeom prst="rect">
                <a:avLst/>
              </a:prstGeom>
              <a:gradFill flip="none" rotWithShape="1">
                <a:gsLst>
                  <a:gs pos="0">
                    <a:sysClr val="window" lastClr="FFFFFF">
                      <a:lumMod val="85000"/>
                    </a:sysClr>
                  </a:gs>
                  <a:gs pos="50000">
                    <a:sysClr val="window" lastClr="FFFFFF"/>
                  </a:gs>
                  <a:gs pos="100000">
                    <a:sysClr val="window" lastClr="FFFFFF">
                      <a:lumMod val="85000"/>
                    </a:sysClr>
                  </a:gs>
                </a:gsLst>
                <a:lin ang="0" scaled="1"/>
                <a:tileRect/>
              </a:gra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45" name="正方形/長方形 244">
                <a:extLst>
                  <a:ext uri="{FF2B5EF4-FFF2-40B4-BE49-F238E27FC236}">
                    <a16:creationId xmlns:a16="http://schemas.microsoft.com/office/drawing/2014/main" id="{2639A371-8D08-42ED-A50E-829EBD97C1C1}"/>
                  </a:ext>
                </a:extLst>
              </p:cNvPr>
              <p:cNvSpPr/>
              <p:nvPr/>
            </p:nvSpPr>
            <p:spPr>
              <a:xfrm>
                <a:off x="391543" y="2617470"/>
                <a:ext cx="1157858" cy="311150"/>
              </a:xfrm>
              <a:prstGeom prst="rect">
                <a:avLst/>
              </a:prstGeom>
              <a:gradFill flip="none" rotWithShape="1">
                <a:gsLst>
                  <a:gs pos="0">
                    <a:sysClr val="window" lastClr="FFFFFF">
                      <a:lumMod val="85000"/>
                    </a:sysClr>
                  </a:gs>
                  <a:gs pos="50000">
                    <a:sysClr val="window" lastClr="FFFFFF"/>
                  </a:gs>
                  <a:gs pos="100000">
                    <a:sysClr val="window" lastClr="FFFFFF">
                      <a:lumMod val="85000"/>
                    </a:sysClr>
                  </a:gs>
                </a:gsLst>
                <a:lin ang="0" scaled="1"/>
                <a:tileRect/>
              </a:gra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46" name="正方形/長方形 245">
                <a:extLst>
                  <a:ext uri="{FF2B5EF4-FFF2-40B4-BE49-F238E27FC236}">
                    <a16:creationId xmlns:a16="http://schemas.microsoft.com/office/drawing/2014/main" id="{BCFE13FE-D90C-41F5-B30B-F4DF2D0A43D3}"/>
                  </a:ext>
                </a:extLst>
              </p:cNvPr>
              <p:cNvSpPr/>
              <p:nvPr/>
            </p:nvSpPr>
            <p:spPr>
              <a:xfrm>
                <a:off x="353683" y="2925286"/>
                <a:ext cx="1233577" cy="45719"/>
              </a:xfrm>
              <a:prstGeom prst="rect">
                <a:avLst/>
              </a:prstGeom>
              <a:solidFill>
                <a:sysClr val="window" lastClr="FFFFFF"/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47" name="正方形/長方形 246">
                <a:extLst>
                  <a:ext uri="{FF2B5EF4-FFF2-40B4-BE49-F238E27FC236}">
                    <a16:creationId xmlns:a16="http://schemas.microsoft.com/office/drawing/2014/main" id="{090CBB91-AB77-493E-BBE7-1765BD31D7F0}"/>
                  </a:ext>
                </a:extLst>
              </p:cNvPr>
              <p:cNvSpPr/>
              <p:nvPr/>
            </p:nvSpPr>
            <p:spPr>
              <a:xfrm>
                <a:off x="391543" y="2971005"/>
                <a:ext cx="1157858" cy="81440"/>
              </a:xfrm>
              <a:prstGeom prst="rect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48" name="正方形/長方形 247">
                <a:extLst>
                  <a:ext uri="{FF2B5EF4-FFF2-40B4-BE49-F238E27FC236}">
                    <a16:creationId xmlns:a16="http://schemas.microsoft.com/office/drawing/2014/main" id="{FD575858-596C-46D3-920C-B791F8A5CBFF}"/>
                  </a:ext>
                </a:extLst>
              </p:cNvPr>
              <p:cNvSpPr/>
              <p:nvPr/>
            </p:nvSpPr>
            <p:spPr>
              <a:xfrm>
                <a:off x="716980" y="1882775"/>
                <a:ext cx="506984" cy="273448"/>
              </a:xfrm>
              <a:prstGeom prst="rect">
                <a:avLst/>
              </a:prstGeom>
              <a:solidFill>
                <a:sysClr val="window" lastClr="FFFFFF"/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49" name="フリーフォーム: 図形 248">
                <a:extLst>
                  <a:ext uri="{FF2B5EF4-FFF2-40B4-BE49-F238E27FC236}">
                    <a16:creationId xmlns:a16="http://schemas.microsoft.com/office/drawing/2014/main" id="{83B06F21-8F0E-48E6-B0AF-EF47953495E4}"/>
                  </a:ext>
                </a:extLst>
              </p:cNvPr>
              <p:cNvSpPr/>
              <p:nvPr/>
            </p:nvSpPr>
            <p:spPr>
              <a:xfrm>
                <a:off x="923086" y="1303688"/>
                <a:ext cx="94772" cy="45720"/>
              </a:xfrm>
              <a:custGeom>
                <a:avLst/>
                <a:gdLst>
                  <a:gd name="connsiteX0" fmla="*/ 252497 w 504994"/>
                  <a:gd name="connsiteY0" fmla="*/ 0 h 243619"/>
                  <a:gd name="connsiteX1" fmla="*/ 500839 w 504994"/>
                  <a:gd name="connsiteY1" fmla="*/ 202405 h 243619"/>
                  <a:gd name="connsiteX2" fmla="*/ 504994 w 504994"/>
                  <a:gd name="connsiteY2" fmla="*/ 243619 h 243619"/>
                  <a:gd name="connsiteX3" fmla="*/ 0 w 504994"/>
                  <a:gd name="connsiteY3" fmla="*/ 243619 h 243619"/>
                  <a:gd name="connsiteX4" fmla="*/ 4155 w 504994"/>
                  <a:gd name="connsiteY4" fmla="*/ 202405 h 243619"/>
                  <a:gd name="connsiteX5" fmla="*/ 252497 w 504994"/>
                  <a:gd name="connsiteY5" fmla="*/ 0 h 2436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04994" h="243619">
                    <a:moveTo>
                      <a:pt x="252497" y="0"/>
                    </a:moveTo>
                    <a:cubicBezTo>
                      <a:pt x="374997" y="0"/>
                      <a:pt x="477202" y="86892"/>
                      <a:pt x="500839" y="202405"/>
                    </a:cubicBezTo>
                    <a:lnTo>
                      <a:pt x="504994" y="243619"/>
                    </a:lnTo>
                    <a:lnTo>
                      <a:pt x="0" y="243619"/>
                    </a:lnTo>
                    <a:lnTo>
                      <a:pt x="4155" y="202405"/>
                    </a:lnTo>
                    <a:cubicBezTo>
                      <a:pt x="27792" y="86892"/>
                      <a:pt x="129997" y="0"/>
                      <a:pt x="252497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50" name="フリーフォーム: 図形 249">
                <a:extLst>
                  <a:ext uri="{FF2B5EF4-FFF2-40B4-BE49-F238E27FC236}">
                    <a16:creationId xmlns:a16="http://schemas.microsoft.com/office/drawing/2014/main" id="{F3B50C0C-603F-4858-899C-5259F0ECFA9C}"/>
                  </a:ext>
                </a:extLst>
              </p:cNvPr>
              <p:cNvSpPr/>
              <p:nvPr/>
            </p:nvSpPr>
            <p:spPr>
              <a:xfrm>
                <a:off x="717975" y="1338088"/>
                <a:ext cx="504994" cy="243619"/>
              </a:xfrm>
              <a:custGeom>
                <a:avLst/>
                <a:gdLst>
                  <a:gd name="connsiteX0" fmla="*/ 252497 w 504994"/>
                  <a:gd name="connsiteY0" fmla="*/ 0 h 243619"/>
                  <a:gd name="connsiteX1" fmla="*/ 500839 w 504994"/>
                  <a:gd name="connsiteY1" fmla="*/ 202405 h 243619"/>
                  <a:gd name="connsiteX2" fmla="*/ 504994 w 504994"/>
                  <a:gd name="connsiteY2" fmla="*/ 243619 h 243619"/>
                  <a:gd name="connsiteX3" fmla="*/ 0 w 504994"/>
                  <a:gd name="connsiteY3" fmla="*/ 243619 h 243619"/>
                  <a:gd name="connsiteX4" fmla="*/ 4155 w 504994"/>
                  <a:gd name="connsiteY4" fmla="*/ 202405 h 243619"/>
                  <a:gd name="connsiteX5" fmla="*/ 252497 w 504994"/>
                  <a:gd name="connsiteY5" fmla="*/ 0 h 2436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04994" h="243619">
                    <a:moveTo>
                      <a:pt x="252497" y="0"/>
                    </a:moveTo>
                    <a:cubicBezTo>
                      <a:pt x="374997" y="0"/>
                      <a:pt x="477202" y="86892"/>
                      <a:pt x="500839" y="202405"/>
                    </a:cubicBezTo>
                    <a:lnTo>
                      <a:pt x="504994" y="243619"/>
                    </a:lnTo>
                    <a:lnTo>
                      <a:pt x="0" y="243619"/>
                    </a:lnTo>
                    <a:lnTo>
                      <a:pt x="4155" y="202405"/>
                    </a:lnTo>
                    <a:cubicBezTo>
                      <a:pt x="27792" y="86892"/>
                      <a:pt x="129997" y="0"/>
                      <a:pt x="252497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ysClr val="window" lastClr="FFFFFF">
                      <a:lumMod val="85000"/>
                    </a:sysClr>
                  </a:gs>
                  <a:gs pos="50000">
                    <a:sysClr val="window" lastClr="FFFFFF"/>
                  </a:gs>
                  <a:gs pos="100000">
                    <a:sysClr val="window" lastClr="FFFFFF">
                      <a:lumMod val="85000"/>
                    </a:sysClr>
                  </a:gs>
                </a:gsLst>
                <a:lin ang="0" scaled="1"/>
                <a:tileRect/>
              </a:gra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51" name="楕円 250">
                <a:extLst>
                  <a:ext uri="{FF2B5EF4-FFF2-40B4-BE49-F238E27FC236}">
                    <a16:creationId xmlns:a16="http://schemas.microsoft.com/office/drawing/2014/main" id="{E04ACB7D-5557-4417-93C9-C85902FD1878}"/>
                  </a:ext>
                </a:extLst>
              </p:cNvPr>
              <p:cNvSpPr/>
              <p:nvPr/>
            </p:nvSpPr>
            <p:spPr>
              <a:xfrm>
                <a:off x="846646" y="1608377"/>
                <a:ext cx="247650" cy="247650"/>
              </a:xfrm>
              <a:prstGeom prst="ellipse">
                <a:avLst/>
              </a:prstGeom>
              <a:solidFill>
                <a:sysClr val="window" lastClr="FFFFFF">
                  <a:lumMod val="85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52" name="楕円 251">
                <a:extLst>
                  <a:ext uri="{FF2B5EF4-FFF2-40B4-BE49-F238E27FC236}">
                    <a16:creationId xmlns:a16="http://schemas.microsoft.com/office/drawing/2014/main" id="{29975A83-69BA-4E64-A9FC-1A7B6C2037E2}"/>
                  </a:ext>
                </a:extLst>
              </p:cNvPr>
              <p:cNvSpPr/>
              <p:nvPr/>
            </p:nvSpPr>
            <p:spPr>
              <a:xfrm>
                <a:off x="927369" y="1689100"/>
                <a:ext cx="86204" cy="86204"/>
              </a:xfrm>
              <a:prstGeom prst="ellipse">
                <a:avLst/>
              </a:prstGeom>
              <a:solidFill>
                <a:sysClr val="window" lastClr="FFFFFF"/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53" name="フリーフォーム: 図形 252">
                <a:extLst>
                  <a:ext uri="{FF2B5EF4-FFF2-40B4-BE49-F238E27FC236}">
                    <a16:creationId xmlns:a16="http://schemas.microsoft.com/office/drawing/2014/main" id="{ECCC113E-CBAA-427B-858B-C7A18829C2D0}"/>
                  </a:ext>
                </a:extLst>
              </p:cNvPr>
              <p:cNvSpPr/>
              <p:nvPr/>
            </p:nvSpPr>
            <p:spPr>
              <a:xfrm>
                <a:off x="716980" y="1579048"/>
                <a:ext cx="508570" cy="306308"/>
              </a:xfrm>
              <a:custGeom>
                <a:avLst/>
                <a:gdLst>
                  <a:gd name="connsiteX0" fmla="*/ 411684 w 508570"/>
                  <a:gd name="connsiteY0" fmla="*/ 165100 h 306308"/>
                  <a:gd name="connsiteX1" fmla="*/ 411684 w 508570"/>
                  <a:gd name="connsiteY1" fmla="*/ 280794 h 306308"/>
                  <a:gd name="connsiteX2" fmla="*/ 484433 w 508570"/>
                  <a:gd name="connsiteY2" fmla="*/ 280794 h 306308"/>
                  <a:gd name="connsiteX3" fmla="*/ 484433 w 508570"/>
                  <a:gd name="connsiteY3" fmla="*/ 165100 h 306308"/>
                  <a:gd name="connsiteX4" fmla="*/ 314797 w 508570"/>
                  <a:gd name="connsiteY4" fmla="*/ 165100 h 306308"/>
                  <a:gd name="connsiteX5" fmla="*/ 314797 w 508570"/>
                  <a:gd name="connsiteY5" fmla="*/ 280794 h 306308"/>
                  <a:gd name="connsiteX6" fmla="*/ 387546 w 508570"/>
                  <a:gd name="connsiteY6" fmla="*/ 280794 h 306308"/>
                  <a:gd name="connsiteX7" fmla="*/ 387546 w 508570"/>
                  <a:gd name="connsiteY7" fmla="*/ 165100 h 306308"/>
                  <a:gd name="connsiteX8" fmla="*/ 217910 w 508570"/>
                  <a:gd name="connsiteY8" fmla="*/ 165100 h 306308"/>
                  <a:gd name="connsiteX9" fmla="*/ 217910 w 508570"/>
                  <a:gd name="connsiteY9" fmla="*/ 280794 h 306308"/>
                  <a:gd name="connsiteX10" fmla="*/ 290660 w 508570"/>
                  <a:gd name="connsiteY10" fmla="*/ 280794 h 306308"/>
                  <a:gd name="connsiteX11" fmla="*/ 290660 w 508570"/>
                  <a:gd name="connsiteY11" fmla="*/ 165100 h 306308"/>
                  <a:gd name="connsiteX12" fmla="*/ 121024 w 508570"/>
                  <a:gd name="connsiteY12" fmla="*/ 165100 h 306308"/>
                  <a:gd name="connsiteX13" fmla="*/ 121024 w 508570"/>
                  <a:gd name="connsiteY13" fmla="*/ 280794 h 306308"/>
                  <a:gd name="connsiteX14" fmla="*/ 193773 w 508570"/>
                  <a:gd name="connsiteY14" fmla="*/ 280794 h 306308"/>
                  <a:gd name="connsiteX15" fmla="*/ 193773 w 508570"/>
                  <a:gd name="connsiteY15" fmla="*/ 165100 h 306308"/>
                  <a:gd name="connsiteX16" fmla="*/ 24137 w 508570"/>
                  <a:gd name="connsiteY16" fmla="*/ 165100 h 306308"/>
                  <a:gd name="connsiteX17" fmla="*/ 24137 w 508570"/>
                  <a:gd name="connsiteY17" fmla="*/ 280794 h 306308"/>
                  <a:gd name="connsiteX18" fmla="*/ 96887 w 508570"/>
                  <a:gd name="connsiteY18" fmla="*/ 280794 h 306308"/>
                  <a:gd name="connsiteX19" fmla="*/ 96887 w 508570"/>
                  <a:gd name="connsiteY19" fmla="*/ 165100 h 306308"/>
                  <a:gd name="connsiteX20" fmla="*/ 411684 w 508570"/>
                  <a:gd name="connsiteY20" fmla="*/ 25400 h 306308"/>
                  <a:gd name="connsiteX21" fmla="*/ 411684 w 508570"/>
                  <a:gd name="connsiteY21" fmla="*/ 141094 h 306308"/>
                  <a:gd name="connsiteX22" fmla="*/ 484433 w 508570"/>
                  <a:gd name="connsiteY22" fmla="*/ 141094 h 306308"/>
                  <a:gd name="connsiteX23" fmla="*/ 484433 w 508570"/>
                  <a:gd name="connsiteY23" fmla="*/ 25400 h 306308"/>
                  <a:gd name="connsiteX24" fmla="*/ 314797 w 508570"/>
                  <a:gd name="connsiteY24" fmla="*/ 25400 h 306308"/>
                  <a:gd name="connsiteX25" fmla="*/ 314797 w 508570"/>
                  <a:gd name="connsiteY25" fmla="*/ 141094 h 306308"/>
                  <a:gd name="connsiteX26" fmla="*/ 387546 w 508570"/>
                  <a:gd name="connsiteY26" fmla="*/ 141094 h 306308"/>
                  <a:gd name="connsiteX27" fmla="*/ 387546 w 508570"/>
                  <a:gd name="connsiteY27" fmla="*/ 25400 h 306308"/>
                  <a:gd name="connsiteX28" fmla="*/ 217910 w 508570"/>
                  <a:gd name="connsiteY28" fmla="*/ 25400 h 306308"/>
                  <a:gd name="connsiteX29" fmla="*/ 217910 w 508570"/>
                  <a:gd name="connsiteY29" fmla="*/ 141094 h 306308"/>
                  <a:gd name="connsiteX30" fmla="*/ 290660 w 508570"/>
                  <a:gd name="connsiteY30" fmla="*/ 141094 h 306308"/>
                  <a:gd name="connsiteX31" fmla="*/ 290660 w 508570"/>
                  <a:gd name="connsiteY31" fmla="*/ 25400 h 306308"/>
                  <a:gd name="connsiteX32" fmla="*/ 121024 w 508570"/>
                  <a:gd name="connsiteY32" fmla="*/ 25400 h 306308"/>
                  <a:gd name="connsiteX33" fmla="*/ 121024 w 508570"/>
                  <a:gd name="connsiteY33" fmla="*/ 141094 h 306308"/>
                  <a:gd name="connsiteX34" fmla="*/ 193773 w 508570"/>
                  <a:gd name="connsiteY34" fmla="*/ 141094 h 306308"/>
                  <a:gd name="connsiteX35" fmla="*/ 193773 w 508570"/>
                  <a:gd name="connsiteY35" fmla="*/ 25400 h 306308"/>
                  <a:gd name="connsiteX36" fmla="*/ 24137 w 508570"/>
                  <a:gd name="connsiteY36" fmla="*/ 25400 h 306308"/>
                  <a:gd name="connsiteX37" fmla="*/ 24137 w 508570"/>
                  <a:gd name="connsiteY37" fmla="*/ 141094 h 306308"/>
                  <a:gd name="connsiteX38" fmla="*/ 96887 w 508570"/>
                  <a:gd name="connsiteY38" fmla="*/ 141094 h 306308"/>
                  <a:gd name="connsiteX39" fmla="*/ 96887 w 508570"/>
                  <a:gd name="connsiteY39" fmla="*/ 25400 h 306308"/>
                  <a:gd name="connsiteX40" fmla="*/ 0 w 508570"/>
                  <a:gd name="connsiteY40" fmla="*/ 0 h 306308"/>
                  <a:gd name="connsiteX41" fmla="*/ 24137 w 508570"/>
                  <a:gd name="connsiteY41" fmla="*/ 0 h 306308"/>
                  <a:gd name="connsiteX42" fmla="*/ 96887 w 508570"/>
                  <a:gd name="connsiteY42" fmla="*/ 0 h 306308"/>
                  <a:gd name="connsiteX43" fmla="*/ 121024 w 508570"/>
                  <a:gd name="connsiteY43" fmla="*/ 0 h 306308"/>
                  <a:gd name="connsiteX44" fmla="*/ 193773 w 508570"/>
                  <a:gd name="connsiteY44" fmla="*/ 0 h 306308"/>
                  <a:gd name="connsiteX45" fmla="*/ 217910 w 508570"/>
                  <a:gd name="connsiteY45" fmla="*/ 0 h 306308"/>
                  <a:gd name="connsiteX46" fmla="*/ 290660 w 508570"/>
                  <a:gd name="connsiteY46" fmla="*/ 0 h 306308"/>
                  <a:gd name="connsiteX47" fmla="*/ 314797 w 508570"/>
                  <a:gd name="connsiteY47" fmla="*/ 0 h 306308"/>
                  <a:gd name="connsiteX48" fmla="*/ 387546 w 508570"/>
                  <a:gd name="connsiteY48" fmla="*/ 0 h 306308"/>
                  <a:gd name="connsiteX49" fmla="*/ 411684 w 508570"/>
                  <a:gd name="connsiteY49" fmla="*/ 0 h 306308"/>
                  <a:gd name="connsiteX50" fmla="*/ 484433 w 508570"/>
                  <a:gd name="connsiteY50" fmla="*/ 0 h 306308"/>
                  <a:gd name="connsiteX51" fmla="*/ 506984 w 508570"/>
                  <a:gd name="connsiteY51" fmla="*/ 0 h 306308"/>
                  <a:gd name="connsiteX52" fmla="*/ 508570 w 508570"/>
                  <a:gd name="connsiteY52" fmla="*/ 0 h 306308"/>
                  <a:gd name="connsiteX53" fmla="*/ 508570 w 508570"/>
                  <a:gd name="connsiteY53" fmla="*/ 306308 h 306308"/>
                  <a:gd name="connsiteX54" fmla="*/ 506984 w 508570"/>
                  <a:gd name="connsiteY54" fmla="*/ 306308 h 306308"/>
                  <a:gd name="connsiteX55" fmla="*/ 484433 w 508570"/>
                  <a:gd name="connsiteY55" fmla="*/ 306308 h 306308"/>
                  <a:gd name="connsiteX56" fmla="*/ 411684 w 508570"/>
                  <a:gd name="connsiteY56" fmla="*/ 306308 h 306308"/>
                  <a:gd name="connsiteX57" fmla="*/ 387546 w 508570"/>
                  <a:gd name="connsiteY57" fmla="*/ 306308 h 306308"/>
                  <a:gd name="connsiteX58" fmla="*/ 314797 w 508570"/>
                  <a:gd name="connsiteY58" fmla="*/ 306308 h 306308"/>
                  <a:gd name="connsiteX59" fmla="*/ 290660 w 508570"/>
                  <a:gd name="connsiteY59" fmla="*/ 306308 h 306308"/>
                  <a:gd name="connsiteX60" fmla="*/ 217910 w 508570"/>
                  <a:gd name="connsiteY60" fmla="*/ 306308 h 306308"/>
                  <a:gd name="connsiteX61" fmla="*/ 193773 w 508570"/>
                  <a:gd name="connsiteY61" fmla="*/ 306308 h 306308"/>
                  <a:gd name="connsiteX62" fmla="*/ 121024 w 508570"/>
                  <a:gd name="connsiteY62" fmla="*/ 306308 h 306308"/>
                  <a:gd name="connsiteX63" fmla="*/ 96887 w 508570"/>
                  <a:gd name="connsiteY63" fmla="*/ 306308 h 306308"/>
                  <a:gd name="connsiteX64" fmla="*/ 24137 w 508570"/>
                  <a:gd name="connsiteY64" fmla="*/ 306308 h 306308"/>
                  <a:gd name="connsiteX65" fmla="*/ 0 w 508570"/>
                  <a:gd name="connsiteY65" fmla="*/ 306308 h 306308"/>
                  <a:gd name="connsiteX66" fmla="*/ 0 w 508570"/>
                  <a:gd name="connsiteY66" fmla="*/ 280794 h 306308"/>
                  <a:gd name="connsiteX67" fmla="*/ 0 w 508570"/>
                  <a:gd name="connsiteY67" fmla="*/ 165100 h 306308"/>
                  <a:gd name="connsiteX68" fmla="*/ 0 w 508570"/>
                  <a:gd name="connsiteY68" fmla="*/ 141094 h 306308"/>
                  <a:gd name="connsiteX69" fmla="*/ 0 w 508570"/>
                  <a:gd name="connsiteY69" fmla="*/ 25400 h 3063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</a:cxnLst>
                <a:rect l="l" t="t" r="r" b="b"/>
                <a:pathLst>
                  <a:path w="508570" h="306308">
                    <a:moveTo>
                      <a:pt x="411684" y="165100"/>
                    </a:moveTo>
                    <a:lnTo>
                      <a:pt x="411684" y="280794"/>
                    </a:lnTo>
                    <a:lnTo>
                      <a:pt x="484433" y="280794"/>
                    </a:lnTo>
                    <a:lnTo>
                      <a:pt x="484433" y="165100"/>
                    </a:lnTo>
                    <a:close/>
                    <a:moveTo>
                      <a:pt x="314797" y="165100"/>
                    </a:moveTo>
                    <a:lnTo>
                      <a:pt x="314797" y="280794"/>
                    </a:lnTo>
                    <a:lnTo>
                      <a:pt x="387546" y="280794"/>
                    </a:lnTo>
                    <a:lnTo>
                      <a:pt x="387546" y="165100"/>
                    </a:lnTo>
                    <a:close/>
                    <a:moveTo>
                      <a:pt x="217910" y="165100"/>
                    </a:moveTo>
                    <a:lnTo>
                      <a:pt x="217910" y="280794"/>
                    </a:lnTo>
                    <a:lnTo>
                      <a:pt x="290660" y="280794"/>
                    </a:lnTo>
                    <a:lnTo>
                      <a:pt x="290660" y="165100"/>
                    </a:lnTo>
                    <a:close/>
                    <a:moveTo>
                      <a:pt x="121024" y="165100"/>
                    </a:moveTo>
                    <a:lnTo>
                      <a:pt x="121024" y="280794"/>
                    </a:lnTo>
                    <a:lnTo>
                      <a:pt x="193773" y="280794"/>
                    </a:lnTo>
                    <a:lnTo>
                      <a:pt x="193773" y="165100"/>
                    </a:lnTo>
                    <a:close/>
                    <a:moveTo>
                      <a:pt x="24137" y="165100"/>
                    </a:moveTo>
                    <a:lnTo>
                      <a:pt x="24137" y="280794"/>
                    </a:lnTo>
                    <a:lnTo>
                      <a:pt x="96887" y="280794"/>
                    </a:lnTo>
                    <a:lnTo>
                      <a:pt x="96887" y="165100"/>
                    </a:lnTo>
                    <a:close/>
                    <a:moveTo>
                      <a:pt x="411684" y="25400"/>
                    </a:moveTo>
                    <a:lnTo>
                      <a:pt x="411684" y="141094"/>
                    </a:lnTo>
                    <a:lnTo>
                      <a:pt x="484433" y="141094"/>
                    </a:lnTo>
                    <a:lnTo>
                      <a:pt x="484433" y="25400"/>
                    </a:lnTo>
                    <a:close/>
                    <a:moveTo>
                      <a:pt x="314797" y="25400"/>
                    </a:moveTo>
                    <a:lnTo>
                      <a:pt x="314797" y="141094"/>
                    </a:lnTo>
                    <a:lnTo>
                      <a:pt x="387546" y="141094"/>
                    </a:lnTo>
                    <a:lnTo>
                      <a:pt x="387546" y="25400"/>
                    </a:lnTo>
                    <a:close/>
                    <a:moveTo>
                      <a:pt x="217910" y="25400"/>
                    </a:moveTo>
                    <a:lnTo>
                      <a:pt x="217910" y="141094"/>
                    </a:lnTo>
                    <a:lnTo>
                      <a:pt x="290660" y="141094"/>
                    </a:lnTo>
                    <a:lnTo>
                      <a:pt x="290660" y="25400"/>
                    </a:lnTo>
                    <a:close/>
                    <a:moveTo>
                      <a:pt x="121024" y="25400"/>
                    </a:moveTo>
                    <a:lnTo>
                      <a:pt x="121024" y="141094"/>
                    </a:lnTo>
                    <a:lnTo>
                      <a:pt x="193773" y="141094"/>
                    </a:lnTo>
                    <a:lnTo>
                      <a:pt x="193773" y="25400"/>
                    </a:lnTo>
                    <a:close/>
                    <a:moveTo>
                      <a:pt x="24137" y="25400"/>
                    </a:moveTo>
                    <a:lnTo>
                      <a:pt x="24137" y="141094"/>
                    </a:lnTo>
                    <a:lnTo>
                      <a:pt x="96887" y="141094"/>
                    </a:lnTo>
                    <a:lnTo>
                      <a:pt x="96887" y="25400"/>
                    </a:lnTo>
                    <a:close/>
                    <a:moveTo>
                      <a:pt x="0" y="0"/>
                    </a:moveTo>
                    <a:lnTo>
                      <a:pt x="24137" y="0"/>
                    </a:lnTo>
                    <a:lnTo>
                      <a:pt x="96887" y="0"/>
                    </a:lnTo>
                    <a:lnTo>
                      <a:pt x="121024" y="0"/>
                    </a:lnTo>
                    <a:lnTo>
                      <a:pt x="193773" y="0"/>
                    </a:lnTo>
                    <a:lnTo>
                      <a:pt x="217910" y="0"/>
                    </a:lnTo>
                    <a:lnTo>
                      <a:pt x="290660" y="0"/>
                    </a:lnTo>
                    <a:lnTo>
                      <a:pt x="314797" y="0"/>
                    </a:lnTo>
                    <a:lnTo>
                      <a:pt x="387546" y="0"/>
                    </a:lnTo>
                    <a:lnTo>
                      <a:pt x="411684" y="0"/>
                    </a:lnTo>
                    <a:lnTo>
                      <a:pt x="484433" y="0"/>
                    </a:lnTo>
                    <a:lnTo>
                      <a:pt x="506984" y="0"/>
                    </a:lnTo>
                    <a:lnTo>
                      <a:pt x="508570" y="0"/>
                    </a:lnTo>
                    <a:lnTo>
                      <a:pt x="508570" y="306308"/>
                    </a:lnTo>
                    <a:lnTo>
                      <a:pt x="506984" y="306308"/>
                    </a:lnTo>
                    <a:lnTo>
                      <a:pt x="484433" y="306308"/>
                    </a:lnTo>
                    <a:lnTo>
                      <a:pt x="411684" y="306308"/>
                    </a:lnTo>
                    <a:lnTo>
                      <a:pt x="387546" y="306308"/>
                    </a:lnTo>
                    <a:lnTo>
                      <a:pt x="314797" y="306308"/>
                    </a:lnTo>
                    <a:lnTo>
                      <a:pt x="290660" y="306308"/>
                    </a:lnTo>
                    <a:lnTo>
                      <a:pt x="217910" y="306308"/>
                    </a:lnTo>
                    <a:lnTo>
                      <a:pt x="193773" y="306308"/>
                    </a:lnTo>
                    <a:lnTo>
                      <a:pt x="121024" y="306308"/>
                    </a:lnTo>
                    <a:lnTo>
                      <a:pt x="96887" y="306308"/>
                    </a:lnTo>
                    <a:lnTo>
                      <a:pt x="24137" y="306308"/>
                    </a:lnTo>
                    <a:lnTo>
                      <a:pt x="0" y="306308"/>
                    </a:lnTo>
                    <a:lnTo>
                      <a:pt x="0" y="280794"/>
                    </a:lnTo>
                    <a:lnTo>
                      <a:pt x="0" y="165100"/>
                    </a:lnTo>
                    <a:lnTo>
                      <a:pt x="0" y="141094"/>
                    </a:lnTo>
                    <a:lnTo>
                      <a:pt x="0" y="25400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54" name="正方形/長方形 253">
                <a:extLst>
                  <a:ext uri="{FF2B5EF4-FFF2-40B4-BE49-F238E27FC236}">
                    <a16:creationId xmlns:a16="http://schemas.microsoft.com/office/drawing/2014/main" id="{3B6ADC05-6C40-4D81-9D93-7D8AABA62638}"/>
                  </a:ext>
                </a:extLst>
              </p:cNvPr>
              <p:cNvSpPr/>
              <p:nvPr/>
            </p:nvSpPr>
            <p:spPr>
              <a:xfrm>
                <a:off x="430661" y="2703821"/>
                <a:ext cx="132332" cy="221465"/>
              </a:xfrm>
              <a:prstGeom prst="rect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55" name="正方形/長方形 254">
                <a:extLst>
                  <a:ext uri="{FF2B5EF4-FFF2-40B4-BE49-F238E27FC236}">
                    <a16:creationId xmlns:a16="http://schemas.microsoft.com/office/drawing/2014/main" id="{A5C757F4-5560-4CAC-BDDD-662094B28C98}"/>
                  </a:ext>
                </a:extLst>
              </p:cNvPr>
              <p:cNvSpPr/>
              <p:nvPr/>
            </p:nvSpPr>
            <p:spPr>
              <a:xfrm>
                <a:off x="900561" y="2703821"/>
                <a:ext cx="132332" cy="221465"/>
              </a:xfrm>
              <a:prstGeom prst="rect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56" name="正方形/長方形 255">
                <a:extLst>
                  <a:ext uri="{FF2B5EF4-FFF2-40B4-BE49-F238E27FC236}">
                    <a16:creationId xmlns:a16="http://schemas.microsoft.com/office/drawing/2014/main" id="{E7EFC1CD-23D1-42EA-B902-ACB3765B4543}"/>
                  </a:ext>
                </a:extLst>
              </p:cNvPr>
              <p:cNvSpPr/>
              <p:nvPr/>
            </p:nvSpPr>
            <p:spPr>
              <a:xfrm>
                <a:off x="1370461" y="2703821"/>
                <a:ext cx="132332" cy="221465"/>
              </a:xfrm>
              <a:prstGeom prst="rect">
                <a:avLst/>
              </a:prstGeom>
              <a:solidFill>
                <a:sysClr val="window" lastClr="FFFFFF">
                  <a:lumMod val="50000"/>
                </a:sysClr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57" name="フリーフォーム: 図形 256">
                <a:extLst>
                  <a:ext uri="{FF2B5EF4-FFF2-40B4-BE49-F238E27FC236}">
                    <a16:creationId xmlns:a16="http://schemas.microsoft.com/office/drawing/2014/main" id="{C3CD5C0F-C582-4ED0-A3EC-18A4CF8744B8}"/>
                  </a:ext>
                </a:extLst>
              </p:cNvPr>
              <p:cNvSpPr/>
              <p:nvPr/>
            </p:nvSpPr>
            <p:spPr>
              <a:xfrm>
                <a:off x="588305" y="2002631"/>
                <a:ext cx="764245" cy="152902"/>
              </a:xfrm>
              <a:custGeom>
                <a:avLst/>
                <a:gdLst>
                  <a:gd name="connsiteX0" fmla="*/ 21502 w 993774"/>
                  <a:gd name="connsiteY0" fmla="*/ 0 h 257604"/>
                  <a:gd name="connsiteX1" fmla="*/ 972272 w 993774"/>
                  <a:gd name="connsiteY1" fmla="*/ 0 h 257604"/>
                  <a:gd name="connsiteX2" fmla="*/ 993774 w 993774"/>
                  <a:gd name="connsiteY2" fmla="*/ 21502 h 257604"/>
                  <a:gd name="connsiteX3" fmla="*/ 993774 w 993774"/>
                  <a:gd name="connsiteY3" fmla="*/ 257604 h 257604"/>
                  <a:gd name="connsiteX4" fmla="*/ 972342 w 993774"/>
                  <a:gd name="connsiteY4" fmla="*/ 257604 h 257604"/>
                  <a:gd name="connsiteX5" fmla="*/ 972342 w 993774"/>
                  <a:gd name="connsiteY5" fmla="*/ 21574 h 257604"/>
                  <a:gd name="connsiteX6" fmla="*/ 928832 w 993774"/>
                  <a:gd name="connsiteY6" fmla="*/ 21574 h 257604"/>
                  <a:gd name="connsiteX7" fmla="*/ 928832 w 993774"/>
                  <a:gd name="connsiteY7" fmla="*/ 257604 h 257604"/>
                  <a:gd name="connsiteX8" fmla="*/ 902722 w 993774"/>
                  <a:gd name="connsiteY8" fmla="*/ 257604 h 257604"/>
                  <a:gd name="connsiteX9" fmla="*/ 902722 w 993774"/>
                  <a:gd name="connsiteY9" fmla="*/ 21574 h 257604"/>
                  <a:gd name="connsiteX10" fmla="*/ 859212 w 993774"/>
                  <a:gd name="connsiteY10" fmla="*/ 21574 h 257604"/>
                  <a:gd name="connsiteX11" fmla="*/ 859212 w 993774"/>
                  <a:gd name="connsiteY11" fmla="*/ 257604 h 257604"/>
                  <a:gd name="connsiteX12" fmla="*/ 833104 w 993774"/>
                  <a:gd name="connsiteY12" fmla="*/ 257604 h 257604"/>
                  <a:gd name="connsiteX13" fmla="*/ 833104 w 993774"/>
                  <a:gd name="connsiteY13" fmla="*/ 21574 h 257604"/>
                  <a:gd name="connsiteX14" fmla="*/ 789594 w 993774"/>
                  <a:gd name="connsiteY14" fmla="*/ 21574 h 257604"/>
                  <a:gd name="connsiteX15" fmla="*/ 789594 w 993774"/>
                  <a:gd name="connsiteY15" fmla="*/ 257604 h 257604"/>
                  <a:gd name="connsiteX16" fmla="*/ 763486 w 993774"/>
                  <a:gd name="connsiteY16" fmla="*/ 257604 h 257604"/>
                  <a:gd name="connsiteX17" fmla="*/ 763486 w 993774"/>
                  <a:gd name="connsiteY17" fmla="*/ 21574 h 257604"/>
                  <a:gd name="connsiteX18" fmla="*/ 719976 w 993774"/>
                  <a:gd name="connsiteY18" fmla="*/ 21574 h 257604"/>
                  <a:gd name="connsiteX19" fmla="*/ 719976 w 993774"/>
                  <a:gd name="connsiteY19" fmla="*/ 257604 h 257604"/>
                  <a:gd name="connsiteX20" fmla="*/ 693868 w 993774"/>
                  <a:gd name="connsiteY20" fmla="*/ 257604 h 257604"/>
                  <a:gd name="connsiteX21" fmla="*/ 693868 w 993774"/>
                  <a:gd name="connsiteY21" fmla="*/ 21574 h 257604"/>
                  <a:gd name="connsiteX22" fmla="*/ 650358 w 993774"/>
                  <a:gd name="connsiteY22" fmla="*/ 21574 h 257604"/>
                  <a:gd name="connsiteX23" fmla="*/ 650358 w 993774"/>
                  <a:gd name="connsiteY23" fmla="*/ 257604 h 257604"/>
                  <a:gd name="connsiteX24" fmla="*/ 624250 w 993774"/>
                  <a:gd name="connsiteY24" fmla="*/ 257604 h 257604"/>
                  <a:gd name="connsiteX25" fmla="*/ 624250 w 993774"/>
                  <a:gd name="connsiteY25" fmla="*/ 21574 h 257604"/>
                  <a:gd name="connsiteX26" fmla="*/ 580740 w 993774"/>
                  <a:gd name="connsiteY26" fmla="*/ 21574 h 257604"/>
                  <a:gd name="connsiteX27" fmla="*/ 580740 w 993774"/>
                  <a:gd name="connsiteY27" fmla="*/ 257604 h 257604"/>
                  <a:gd name="connsiteX28" fmla="*/ 554632 w 993774"/>
                  <a:gd name="connsiteY28" fmla="*/ 257604 h 257604"/>
                  <a:gd name="connsiteX29" fmla="*/ 554632 w 993774"/>
                  <a:gd name="connsiteY29" fmla="*/ 21574 h 257604"/>
                  <a:gd name="connsiteX30" fmla="*/ 511121 w 993774"/>
                  <a:gd name="connsiteY30" fmla="*/ 21574 h 257604"/>
                  <a:gd name="connsiteX31" fmla="*/ 511121 w 993774"/>
                  <a:gd name="connsiteY31" fmla="*/ 257604 h 257604"/>
                  <a:gd name="connsiteX32" fmla="*/ 485014 w 993774"/>
                  <a:gd name="connsiteY32" fmla="*/ 257604 h 257604"/>
                  <a:gd name="connsiteX33" fmla="*/ 485014 w 993774"/>
                  <a:gd name="connsiteY33" fmla="*/ 21574 h 257604"/>
                  <a:gd name="connsiteX34" fmla="*/ 441503 w 993774"/>
                  <a:gd name="connsiteY34" fmla="*/ 21574 h 257604"/>
                  <a:gd name="connsiteX35" fmla="*/ 441503 w 993774"/>
                  <a:gd name="connsiteY35" fmla="*/ 257604 h 257604"/>
                  <a:gd name="connsiteX36" fmla="*/ 415396 w 993774"/>
                  <a:gd name="connsiteY36" fmla="*/ 257604 h 257604"/>
                  <a:gd name="connsiteX37" fmla="*/ 415396 w 993774"/>
                  <a:gd name="connsiteY37" fmla="*/ 21574 h 257604"/>
                  <a:gd name="connsiteX38" fmla="*/ 371885 w 993774"/>
                  <a:gd name="connsiteY38" fmla="*/ 21574 h 257604"/>
                  <a:gd name="connsiteX39" fmla="*/ 371885 w 993774"/>
                  <a:gd name="connsiteY39" fmla="*/ 257604 h 257604"/>
                  <a:gd name="connsiteX40" fmla="*/ 345778 w 993774"/>
                  <a:gd name="connsiteY40" fmla="*/ 257604 h 257604"/>
                  <a:gd name="connsiteX41" fmla="*/ 345778 w 993774"/>
                  <a:gd name="connsiteY41" fmla="*/ 21574 h 257604"/>
                  <a:gd name="connsiteX42" fmla="*/ 302267 w 993774"/>
                  <a:gd name="connsiteY42" fmla="*/ 21574 h 257604"/>
                  <a:gd name="connsiteX43" fmla="*/ 302267 w 993774"/>
                  <a:gd name="connsiteY43" fmla="*/ 257604 h 257604"/>
                  <a:gd name="connsiteX44" fmla="*/ 276160 w 993774"/>
                  <a:gd name="connsiteY44" fmla="*/ 257604 h 257604"/>
                  <a:gd name="connsiteX45" fmla="*/ 276160 w 993774"/>
                  <a:gd name="connsiteY45" fmla="*/ 21574 h 257604"/>
                  <a:gd name="connsiteX46" fmla="*/ 232649 w 993774"/>
                  <a:gd name="connsiteY46" fmla="*/ 21574 h 257604"/>
                  <a:gd name="connsiteX47" fmla="*/ 232649 w 993774"/>
                  <a:gd name="connsiteY47" fmla="*/ 257604 h 257604"/>
                  <a:gd name="connsiteX48" fmla="*/ 206542 w 993774"/>
                  <a:gd name="connsiteY48" fmla="*/ 257604 h 257604"/>
                  <a:gd name="connsiteX49" fmla="*/ 206542 w 993774"/>
                  <a:gd name="connsiteY49" fmla="*/ 21574 h 257604"/>
                  <a:gd name="connsiteX50" fmla="*/ 163031 w 993774"/>
                  <a:gd name="connsiteY50" fmla="*/ 21574 h 257604"/>
                  <a:gd name="connsiteX51" fmla="*/ 163031 w 993774"/>
                  <a:gd name="connsiteY51" fmla="*/ 257604 h 257604"/>
                  <a:gd name="connsiteX52" fmla="*/ 136923 w 993774"/>
                  <a:gd name="connsiteY52" fmla="*/ 257604 h 257604"/>
                  <a:gd name="connsiteX53" fmla="*/ 136923 w 993774"/>
                  <a:gd name="connsiteY53" fmla="*/ 21574 h 257604"/>
                  <a:gd name="connsiteX54" fmla="*/ 93413 w 993774"/>
                  <a:gd name="connsiteY54" fmla="*/ 21574 h 257604"/>
                  <a:gd name="connsiteX55" fmla="*/ 93413 w 993774"/>
                  <a:gd name="connsiteY55" fmla="*/ 257604 h 257604"/>
                  <a:gd name="connsiteX56" fmla="*/ 67305 w 993774"/>
                  <a:gd name="connsiteY56" fmla="*/ 257604 h 257604"/>
                  <a:gd name="connsiteX57" fmla="*/ 67305 w 993774"/>
                  <a:gd name="connsiteY57" fmla="*/ 21574 h 257604"/>
                  <a:gd name="connsiteX58" fmla="*/ 23795 w 993774"/>
                  <a:gd name="connsiteY58" fmla="*/ 21574 h 257604"/>
                  <a:gd name="connsiteX59" fmla="*/ 23795 w 993774"/>
                  <a:gd name="connsiteY59" fmla="*/ 257604 h 257604"/>
                  <a:gd name="connsiteX60" fmla="*/ 0 w 993774"/>
                  <a:gd name="connsiteY60" fmla="*/ 257604 h 257604"/>
                  <a:gd name="connsiteX61" fmla="*/ 0 w 993774"/>
                  <a:gd name="connsiteY61" fmla="*/ 21502 h 257604"/>
                  <a:gd name="connsiteX62" fmla="*/ 21502 w 993774"/>
                  <a:gd name="connsiteY62" fmla="*/ 0 h 2576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</a:cxnLst>
                <a:rect l="l" t="t" r="r" b="b"/>
                <a:pathLst>
                  <a:path w="993774" h="257604">
                    <a:moveTo>
                      <a:pt x="21502" y="0"/>
                    </a:moveTo>
                    <a:lnTo>
                      <a:pt x="972272" y="0"/>
                    </a:lnTo>
                    <a:cubicBezTo>
                      <a:pt x="984147" y="0"/>
                      <a:pt x="993774" y="9627"/>
                      <a:pt x="993774" y="21502"/>
                    </a:cubicBezTo>
                    <a:lnTo>
                      <a:pt x="993774" y="257604"/>
                    </a:lnTo>
                    <a:lnTo>
                      <a:pt x="972342" y="257604"/>
                    </a:lnTo>
                    <a:lnTo>
                      <a:pt x="972342" y="21574"/>
                    </a:lnTo>
                    <a:lnTo>
                      <a:pt x="928832" y="21574"/>
                    </a:lnTo>
                    <a:lnTo>
                      <a:pt x="928832" y="257604"/>
                    </a:lnTo>
                    <a:lnTo>
                      <a:pt x="902722" y="257604"/>
                    </a:lnTo>
                    <a:lnTo>
                      <a:pt x="902722" y="21574"/>
                    </a:lnTo>
                    <a:lnTo>
                      <a:pt x="859212" y="21574"/>
                    </a:lnTo>
                    <a:lnTo>
                      <a:pt x="859212" y="257604"/>
                    </a:lnTo>
                    <a:lnTo>
                      <a:pt x="833104" y="257604"/>
                    </a:lnTo>
                    <a:lnTo>
                      <a:pt x="833104" y="21574"/>
                    </a:lnTo>
                    <a:lnTo>
                      <a:pt x="789594" y="21574"/>
                    </a:lnTo>
                    <a:lnTo>
                      <a:pt x="789594" y="257604"/>
                    </a:lnTo>
                    <a:lnTo>
                      <a:pt x="763486" y="257604"/>
                    </a:lnTo>
                    <a:lnTo>
                      <a:pt x="763486" y="21574"/>
                    </a:lnTo>
                    <a:lnTo>
                      <a:pt x="719976" y="21574"/>
                    </a:lnTo>
                    <a:lnTo>
                      <a:pt x="719976" y="257604"/>
                    </a:lnTo>
                    <a:lnTo>
                      <a:pt x="693868" y="257604"/>
                    </a:lnTo>
                    <a:lnTo>
                      <a:pt x="693868" y="21574"/>
                    </a:lnTo>
                    <a:lnTo>
                      <a:pt x="650358" y="21574"/>
                    </a:lnTo>
                    <a:lnTo>
                      <a:pt x="650358" y="257604"/>
                    </a:lnTo>
                    <a:lnTo>
                      <a:pt x="624250" y="257604"/>
                    </a:lnTo>
                    <a:lnTo>
                      <a:pt x="624250" y="21574"/>
                    </a:lnTo>
                    <a:lnTo>
                      <a:pt x="580740" y="21574"/>
                    </a:lnTo>
                    <a:lnTo>
                      <a:pt x="580740" y="257604"/>
                    </a:lnTo>
                    <a:lnTo>
                      <a:pt x="554632" y="257604"/>
                    </a:lnTo>
                    <a:lnTo>
                      <a:pt x="554632" y="21574"/>
                    </a:lnTo>
                    <a:lnTo>
                      <a:pt x="511121" y="21574"/>
                    </a:lnTo>
                    <a:lnTo>
                      <a:pt x="511121" y="257604"/>
                    </a:lnTo>
                    <a:lnTo>
                      <a:pt x="485014" y="257604"/>
                    </a:lnTo>
                    <a:lnTo>
                      <a:pt x="485014" y="21574"/>
                    </a:lnTo>
                    <a:lnTo>
                      <a:pt x="441503" y="21574"/>
                    </a:lnTo>
                    <a:lnTo>
                      <a:pt x="441503" y="257604"/>
                    </a:lnTo>
                    <a:lnTo>
                      <a:pt x="415396" y="257604"/>
                    </a:lnTo>
                    <a:lnTo>
                      <a:pt x="415396" y="21574"/>
                    </a:lnTo>
                    <a:lnTo>
                      <a:pt x="371885" y="21574"/>
                    </a:lnTo>
                    <a:lnTo>
                      <a:pt x="371885" y="257604"/>
                    </a:lnTo>
                    <a:lnTo>
                      <a:pt x="345778" y="257604"/>
                    </a:lnTo>
                    <a:lnTo>
                      <a:pt x="345778" y="21574"/>
                    </a:lnTo>
                    <a:lnTo>
                      <a:pt x="302267" y="21574"/>
                    </a:lnTo>
                    <a:lnTo>
                      <a:pt x="302267" y="257604"/>
                    </a:lnTo>
                    <a:lnTo>
                      <a:pt x="276160" y="257604"/>
                    </a:lnTo>
                    <a:lnTo>
                      <a:pt x="276160" y="21574"/>
                    </a:lnTo>
                    <a:lnTo>
                      <a:pt x="232649" y="21574"/>
                    </a:lnTo>
                    <a:lnTo>
                      <a:pt x="232649" y="257604"/>
                    </a:lnTo>
                    <a:lnTo>
                      <a:pt x="206542" y="257604"/>
                    </a:lnTo>
                    <a:lnTo>
                      <a:pt x="206542" y="21574"/>
                    </a:lnTo>
                    <a:lnTo>
                      <a:pt x="163031" y="21574"/>
                    </a:lnTo>
                    <a:lnTo>
                      <a:pt x="163031" y="257604"/>
                    </a:lnTo>
                    <a:lnTo>
                      <a:pt x="136923" y="257604"/>
                    </a:lnTo>
                    <a:lnTo>
                      <a:pt x="136923" y="21574"/>
                    </a:lnTo>
                    <a:lnTo>
                      <a:pt x="93413" y="21574"/>
                    </a:lnTo>
                    <a:lnTo>
                      <a:pt x="93413" y="257604"/>
                    </a:lnTo>
                    <a:lnTo>
                      <a:pt x="67305" y="257604"/>
                    </a:lnTo>
                    <a:lnTo>
                      <a:pt x="67305" y="21574"/>
                    </a:lnTo>
                    <a:lnTo>
                      <a:pt x="23795" y="21574"/>
                    </a:lnTo>
                    <a:lnTo>
                      <a:pt x="23795" y="257604"/>
                    </a:lnTo>
                    <a:lnTo>
                      <a:pt x="0" y="257604"/>
                    </a:lnTo>
                    <a:lnTo>
                      <a:pt x="0" y="21502"/>
                    </a:lnTo>
                    <a:cubicBezTo>
                      <a:pt x="0" y="9627"/>
                      <a:pt x="9627" y="0"/>
                      <a:pt x="21502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58" name="正方形/長方形 257">
                <a:extLst>
                  <a:ext uri="{FF2B5EF4-FFF2-40B4-BE49-F238E27FC236}">
                    <a16:creationId xmlns:a16="http://schemas.microsoft.com/office/drawing/2014/main" id="{D77F0276-BC56-4C5C-816F-4C70A8B223E0}"/>
                  </a:ext>
                </a:extLst>
              </p:cNvPr>
              <p:cNvSpPr/>
              <p:nvPr/>
            </p:nvSpPr>
            <p:spPr>
              <a:xfrm>
                <a:off x="588394" y="2155510"/>
                <a:ext cx="764156" cy="47146"/>
              </a:xfrm>
              <a:prstGeom prst="rect">
                <a:avLst/>
              </a:prstGeom>
              <a:solidFill>
                <a:sysClr val="window" lastClr="FFFFFF"/>
              </a:solidFill>
              <a:ln w="63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  <p:grpSp>
        <p:nvGrpSpPr>
          <p:cNvPr id="261" name="Group 234">
            <a:extLst>
              <a:ext uri="{FF2B5EF4-FFF2-40B4-BE49-F238E27FC236}">
                <a16:creationId xmlns:a16="http://schemas.microsoft.com/office/drawing/2014/main" id="{04CA74CB-558A-4AA8-886C-BA574F5A5C93}"/>
              </a:ext>
            </a:extLst>
          </p:cNvPr>
          <p:cNvGrpSpPr>
            <a:grpSpLocks/>
          </p:cNvGrpSpPr>
          <p:nvPr/>
        </p:nvGrpSpPr>
        <p:grpSpPr bwMode="auto">
          <a:xfrm>
            <a:off x="6993030" y="4071443"/>
            <a:ext cx="2075744" cy="2230307"/>
            <a:chOff x="4708" y="2840"/>
            <a:chExt cx="1296" cy="1361"/>
          </a:xfrm>
        </p:grpSpPr>
        <p:grpSp>
          <p:nvGrpSpPr>
            <p:cNvPr id="262" name="Group 235">
              <a:extLst>
                <a:ext uri="{FF2B5EF4-FFF2-40B4-BE49-F238E27FC236}">
                  <a16:creationId xmlns:a16="http://schemas.microsoft.com/office/drawing/2014/main" id="{27189453-5C90-47A5-A64A-4262907DDC2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708" y="2840"/>
              <a:ext cx="1296" cy="1361"/>
              <a:chOff x="4708" y="2840"/>
              <a:chExt cx="1296" cy="1361"/>
            </a:xfrm>
          </p:grpSpPr>
          <p:sp>
            <p:nvSpPr>
              <p:cNvPr id="283" name="Freeform 236">
                <a:extLst>
                  <a:ext uri="{FF2B5EF4-FFF2-40B4-BE49-F238E27FC236}">
                    <a16:creationId xmlns:a16="http://schemas.microsoft.com/office/drawing/2014/main" id="{911E17AA-881F-4002-8FD7-8450CFFD284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708" y="3366"/>
                <a:ext cx="1296" cy="835"/>
              </a:xfrm>
              <a:custGeom>
                <a:avLst/>
                <a:gdLst>
                  <a:gd name="T0" fmla="*/ 794 w 3345"/>
                  <a:gd name="T1" fmla="*/ 227 h 2155"/>
                  <a:gd name="T2" fmla="*/ 1644 w 3345"/>
                  <a:gd name="T3" fmla="*/ 0 h 2155"/>
                  <a:gd name="T4" fmla="*/ 1644 w 3345"/>
                  <a:gd name="T5" fmla="*/ 171 h 2155"/>
                  <a:gd name="T6" fmla="*/ 1758 w 3345"/>
                  <a:gd name="T7" fmla="*/ 284 h 2155"/>
                  <a:gd name="T8" fmla="*/ 1758 w 3345"/>
                  <a:gd name="T9" fmla="*/ 341 h 2155"/>
                  <a:gd name="T10" fmla="*/ 1985 w 3345"/>
                  <a:gd name="T11" fmla="*/ 511 h 2155"/>
                  <a:gd name="T12" fmla="*/ 2778 w 3345"/>
                  <a:gd name="T13" fmla="*/ 794 h 2155"/>
                  <a:gd name="T14" fmla="*/ 3345 w 3345"/>
                  <a:gd name="T15" fmla="*/ 2155 h 2155"/>
                  <a:gd name="T16" fmla="*/ 57 w 3345"/>
                  <a:gd name="T17" fmla="*/ 2155 h 2155"/>
                  <a:gd name="T18" fmla="*/ 0 w 3345"/>
                  <a:gd name="T19" fmla="*/ 1928 h 2155"/>
                  <a:gd name="T20" fmla="*/ 57 w 3345"/>
                  <a:gd name="T21" fmla="*/ 1588 h 2155"/>
                  <a:gd name="T22" fmla="*/ 0 w 3345"/>
                  <a:gd name="T23" fmla="*/ 1305 h 2155"/>
                  <a:gd name="T24" fmla="*/ 57 w 3345"/>
                  <a:gd name="T25" fmla="*/ 908 h 2155"/>
                  <a:gd name="T26" fmla="*/ 227 w 3345"/>
                  <a:gd name="T27" fmla="*/ 738 h 2155"/>
                  <a:gd name="T28" fmla="*/ 567 w 3345"/>
                  <a:gd name="T29" fmla="*/ 624 h 2155"/>
                  <a:gd name="T30" fmla="*/ 624 w 3345"/>
                  <a:gd name="T31" fmla="*/ 624 h 2155"/>
                  <a:gd name="T32" fmla="*/ 680 w 3345"/>
                  <a:gd name="T33" fmla="*/ 397 h 2155"/>
                  <a:gd name="T34" fmla="*/ 794 w 3345"/>
                  <a:gd name="T35" fmla="*/ 227 h 21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345" h="2155">
                    <a:moveTo>
                      <a:pt x="794" y="227"/>
                    </a:moveTo>
                    <a:lnTo>
                      <a:pt x="1644" y="0"/>
                    </a:lnTo>
                    <a:lnTo>
                      <a:pt x="1644" y="171"/>
                    </a:lnTo>
                    <a:lnTo>
                      <a:pt x="1758" y="284"/>
                    </a:lnTo>
                    <a:lnTo>
                      <a:pt x="1758" y="341"/>
                    </a:lnTo>
                    <a:lnTo>
                      <a:pt x="1985" y="511"/>
                    </a:lnTo>
                    <a:lnTo>
                      <a:pt x="2778" y="794"/>
                    </a:lnTo>
                    <a:lnTo>
                      <a:pt x="3345" y="2155"/>
                    </a:lnTo>
                    <a:lnTo>
                      <a:pt x="57" y="2155"/>
                    </a:lnTo>
                    <a:lnTo>
                      <a:pt x="0" y="1928"/>
                    </a:lnTo>
                    <a:lnTo>
                      <a:pt x="57" y="1588"/>
                    </a:lnTo>
                    <a:lnTo>
                      <a:pt x="0" y="1305"/>
                    </a:lnTo>
                    <a:lnTo>
                      <a:pt x="57" y="908"/>
                    </a:lnTo>
                    <a:lnTo>
                      <a:pt x="227" y="738"/>
                    </a:lnTo>
                    <a:lnTo>
                      <a:pt x="567" y="624"/>
                    </a:lnTo>
                    <a:lnTo>
                      <a:pt x="624" y="624"/>
                    </a:lnTo>
                    <a:lnTo>
                      <a:pt x="680" y="397"/>
                    </a:lnTo>
                    <a:lnTo>
                      <a:pt x="794" y="227"/>
                    </a:lnTo>
                    <a:close/>
                  </a:path>
                </a:pathLst>
              </a:custGeom>
              <a:solidFill>
                <a:srgbClr val="000000"/>
              </a:solidFill>
              <a:ln w="76200" cap="flat" cmpd="sng">
                <a:solidFill>
                  <a:sysClr val="windowText" lastClr="0000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marL="0" marR="0" lvl="0" indent="0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284" name="Freeform 237">
                <a:extLst>
                  <a:ext uri="{FF2B5EF4-FFF2-40B4-BE49-F238E27FC236}">
                    <a16:creationId xmlns:a16="http://schemas.microsoft.com/office/drawing/2014/main" id="{DA60D59F-C15B-452E-A925-30C53985CED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06" y="2840"/>
                <a:ext cx="615" cy="549"/>
              </a:xfrm>
              <a:custGeom>
                <a:avLst/>
                <a:gdLst>
                  <a:gd name="T0" fmla="*/ 114 w 1588"/>
                  <a:gd name="T1" fmla="*/ 453 h 1417"/>
                  <a:gd name="T2" fmla="*/ 57 w 1588"/>
                  <a:gd name="T3" fmla="*/ 623 h 1417"/>
                  <a:gd name="T4" fmla="*/ 57 w 1588"/>
                  <a:gd name="T5" fmla="*/ 680 h 1417"/>
                  <a:gd name="T6" fmla="*/ 0 w 1588"/>
                  <a:gd name="T7" fmla="*/ 793 h 1417"/>
                  <a:gd name="T8" fmla="*/ 0 w 1588"/>
                  <a:gd name="T9" fmla="*/ 964 h 1417"/>
                  <a:gd name="T10" fmla="*/ 57 w 1588"/>
                  <a:gd name="T11" fmla="*/ 964 h 1417"/>
                  <a:gd name="T12" fmla="*/ 284 w 1588"/>
                  <a:gd name="T13" fmla="*/ 340 h 1417"/>
                  <a:gd name="T14" fmla="*/ 624 w 1588"/>
                  <a:gd name="T15" fmla="*/ 226 h 1417"/>
                  <a:gd name="T16" fmla="*/ 851 w 1588"/>
                  <a:gd name="T17" fmla="*/ 340 h 1417"/>
                  <a:gd name="T18" fmla="*/ 964 w 1588"/>
                  <a:gd name="T19" fmla="*/ 397 h 1417"/>
                  <a:gd name="T20" fmla="*/ 964 w 1588"/>
                  <a:gd name="T21" fmla="*/ 1077 h 1417"/>
                  <a:gd name="T22" fmla="*/ 907 w 1588"/>
                  <a:gd name="T23" fmla="*/ 1190 h 1417"/>
                  <a:gd name="T24" fmla="*/ 907 w 1588"/>
                  <a:gd name="T25" fmla="*/ 1304 h 1417"/>
                  <a:gd name="T26" fmla="*/ 964 w 1588"/>
                  <a:gd name="T27" fmla="*/ 1360 h 1417"/>
                  <a:gd name="T28" fmla="*/ 1191 w 1588"/>
                  <a:gd name="T29" fmla="*/ 1417 h 1417"/>
                  <a:gd name="T30" fmla="*/ 1304 w 1588"/>
                  <a:gd name="T31" fmla="*/ 1417 h 1417"/>
                  <a:gd name="T32" fmla="*/ 1361 w 1588"/>
                  <a:gd name="T33" fmla="*/ 1304 h 1417"/>
                  <a:gd name="T34" fmla="*/ 1361 w 1588"/>
                  <a:gd name="T35" fmla="*/ 1247 h 1417"/>
                  <a:gd name="T36" fmla="*/ 1418 w 1588"/>
                  <a:gd name="T37" fmla="*/ 1247 h 1417"/>
                  <a:gd name="T38" fmla="*/ 1418 w 1588"/>
                  <a:gd name="T39" fmla="*/ 1134 h 1417"/>
                  <a:gd name="T40" fmla="*/ 1475 w 1588"/>
                  <a:gd name="T41" fmla="*/ 1190 h 1417"/>
                  <a:gd name="T42" fmla="*/ 1531 w 1588"/>
                  <a:gd name="T43" fmla="*/ 1077 h 1417"/>
                  <a:gd name="T44" fmla="*/ 1531 w 1588"/>
                  <a:gd name="T45" fmla="*/ 1134 h 1417"/>
                  <a:gd name="T46" fmla="*/ 1531 w 1588"/>
                  <a:gd name="T47" fmla="*/ 1020 h 1417"/>
                  <a:gd name="T48" fmla="*/ 1588 w 1588"/>
                  <a:gd name="T49" fmla="*/ 1020 h 1417"/>
                  <a:gd name="T50" fmla="*/ 1588 w 1588"/>
                  <a:gd name="T51" fmla="*/ 907 h 1417"/>
                  <a:gd name="T52" fmla="*/ 1588 w 1588"/>
                  <a:gd name="T53" fmla="*/ 850 h 1417"/>
                  <a:gd name="T54" fmla="*/ 1531 w 1588"/>
                  <a:gd name="T55" fmla="*/ 680 h 1417"/>
                  <a:gd name="T56" fmla="*/ 1418 w 1588"/>
                  <a:gd name="T57" fmla="*/ 453 h 1417"/>
                  <a:gd name="T58" fmla="*/ 1361 w 1588"/>
                  <a:gd name="T59" fmla="*/ 340 h 1417"/>
                  <a:gd name="T60" fmla="*/ 1361 w 1588"/>
                  <a:gd name="T61" fmla="*/ 226 h 1417"/>
                  <a:gd name="T62" fmla="*/ 1248 w 1588"/>
                  <a:gd name="T63" fmla="*/ 113 h 1417"/>
                  <a:gd name="T64" fmla="*/ 1134 w 1588"/>
                  <a:gd name="T65" fmla="*/ 113 h 1417"/>
                  <a:gd name="T66" fmla="*/ 1021 w 1588"/>
                  <a:gd name="T67" fmla="*/ 0 h 1417"/>
                  <a:gd name="T68" fmla="*/ 964 w 1588"/>
                  <a:gd name="T69" fmla="*/ 0 h 1417"/>
                  <a:gd name="T70" fmla="*/ 907 w 1588"/>
                  <a:gd name="T71" fmla="*/ 56 h 1417"/>
                  <a:gd name="T72" fmla="*/ 794 w 1588"/>
                  <a:gd name="T73" fmla="*/ 0 h 1417"/>
                  <a:gd name="T74" fmla="*/ 737 w 1588"/>
                  <a:gd name="T75" fmla="*/ 0 h 1417"/>
                  <a:gd name="T76" fmla="*/ 511 w 1588"/>
                  <a:gd name="T77" fmla="*/ 56 h 1417"/>
                  <a:gd name="T78" fmla="*/ 397 w 1588"/>
                  <a:gd name="T79" fmla="*/ 56 h 1417"/>
                  <a:gd name="T80" fmla="*/ 340 w 1588"/>
                  <a:gd name="T81" fmla="*/ 170 h 1417"/>
                  <a:gd name="T82" fmla="*/ 227 w 1588"/>
                  <a:gd name="T83" fmla="*/ 170 h 1417"/>
                  <a:gd name="T84" fmla="*/ 114 w 1588"/>
                  <a:gd name="T85" fmla="*/ 397 h 1417"/>
                  <a:gd name="T86" fmla="*/ 114 w 1588"/>
                  <a:gd name="T87" fmla="*/ 453 h 14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1588" h="1417">
                    <a:moveTo>
                      <a:pt x="114" y="453"/>
                    </a:moveTo>
                    <a:lnTo>
                      <a:pt x="57" y="623"/>
                    </a:lnTo>
                    <a:lnTo>
                      <a:pt x="57" y="680"/>
                    </a:lnTo>
                    <a:lnTo>
                      <a:pt x="0" y="793"/>
                    </a:lnTo>
                    <a:lnTo>
                      <a:pt x="0" y="964"/>
                    </a:lnTo>
                    <a:lnTo>
                      <a:pt x="57" y="964"/>
                    </a:lnTo>
                    <a:lnTo>
                      <a:pt x="284" y="340"/>
                    </a:lnTo>
                    <a:lnTo>
                      <a:pt x="624" y="226"/>
                    </a:lnTo>
                    <a:lnTo>
                      <a:pt x="851" y="340"/>
                    </a:lnTo>
                    <a:lnTo>
                      <a:pt x="964" y="397"/>
                    </a:lnTo>
                    <a:lnTo>
                      <a:pt x="964" y="1077"/>
                    </a:lnTo>
                    <a:lnTo>
                      <a:pt x="907" y="1190"/>
                    </a:lnTo>
                    <a:lnTo>
                      <a:pt x="907" y="1304"/>
                    </a:lnTo>
                    <a:lnTo>
                      <a:pt x="964" y="1360"/>
                    </a:lnTo>
                    <a:lnTo>
                      <a:pt x="1191" y="1417"/>
                    </a:lnTo>
                    <a:lnTo>
                      <a:pt x="1304" y="1417"/>
                    </a:lnTo>
                    <a:lnTo>
                      <a:pt x="1361" y="1304"/>
                    </a:lnTo>
                    <a:lnTo>
                      <a:pt x="1361" y="1247"/>
                    </a:lnTo>
                    <a:lnTo>
                      <a:pt x="1418" y="1247"/>
                    </a:lnTo>
                    <a:lnTo>
                      <a:pt x="1418" y="1134"/>
                    </a:lnTo>
                    <a:lnTo>
                      <a:pt x="1475" y="1190"/>
                    </a:lnTo>
                    <a:lnTo>
                      <a:pt x="1531" y="1077"/>
                    </a:lnTo>
                    <a:lnTo>
                      <a:pt x="1531" y="1134"/>
                    </a:lnTo>
                    <a:lnTo>
                      <a:pt x="1531" y="1020"/>
                    </a:lnTo>
                    <a:lnTo>
                      <a:pt x="1588" y="1020"/>
                    </a:lnTo>
                    <a:lnTo>
                      <a:pt x="1588" y="907"/>
                    </a:lnTo>
                    <a:lnTo>
                      <a:pt x="1588" y="850"/>
                    </a:lnTo>
                    <a:lnTo>
                      <a:pt x="1531" y="680"/>
                    </a:lnTo>
                    <a:lnTo>
                      <a:pt x="1418" y="453"/>
                    </a:lnTo>
                    <a:lnTo>
                      <a:pt x="1361" y="340"/>
                    </a:lnTo>
                    <a:lnTo>
                      <a:pt x="1361" y="226"/>
                    </a:lnTo>
                    <a:lnTo>
                      <a:pt x="1248" y="113"/>
                    </a:lnTo>
                    <a:lnTo>
                      <a:pt x="1134" y="113"/>
                    </a:lnTo>
                    <a:lnTo>
                      <a:pt x="1021" y="0"/>
                    </a:lnTo>
                    <a:lnTo>
                      <a:pt x="964" y="0"/>
                    </a:lnTo>
                    <a:lnTo>
                      <a:pt x="907" y="56"/>
                    </a:lnTo>
                    <a:lnTo>
                      <a:pt x="794" y="0"/>
                    </a:lnTo>
                    <a:lnTo>
                      <a:pt x="737" y="0"/>
                    </a:lnTo>
                    <a:lnTo>
                      <a:pt x="511" y="56"/>
                    </a:lnTo>
                    <a:lnTo>
                      <a:pt x="397" y="56"/>
                    </a:lnTo>
                    <a:lnTo>
                      <a:pt x="340" y="170"/>
                    </a:lnTo>
                    <a:lnTo>
                      <a:pt x="227" y="170"/>
                    </a:lnTo>
                    <a:lnTo>
                      <a:pt x="114" y="397"/>
                    </a:lnTo>
                    <a:lnTo>
                      <a:pt x="114" y="453"/>
                    </a:lnTo>
                    <a:close/>
                  </a:path>
                </a:pathLst>
              </a:custGeom>
              <a:solidFill>
                <a:srgbClr val="000000"/>
              </a:solidFill>
              <a:ln w="76200" cap="flat" cmpd="sng">
                <a:solidFill>
                  <a:sysClr val="windowText" lastClr="0000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marL="0" marR="0" lvl="0" indent="0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285" name="Freeform 238">
                <a:extLst>
                  <a:ext uri="{FF2B5EF4-FFF2-40B4-BE49-F238E27FC236}">
                    <a16:creationId xmlns:a16="http://schemas.microsoft.com/office/drawing/2014/main" id="{677D1FA4-39CE-4960-813D-0A706A4C49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27" y="2906"/>
                <a:ext cx="418" cy="548"/>
              </a:xfrm>
              <a:custGeom>
                <a:avLst/>
                <a:gdLst>
                  <a:gd name="T0" fmla="*/ 283 w 1077"/>
                  <a:gd name="T1" fmla="*/ 56 h 1417"/>
                  <a:gd name="T2" fmla="*/ 113 w 1077"/>
                  <a:gd name="T3" fmla="*/ 283 h 1417"/>
                  <a:gd name="T4" fmla="*/ 57 w 1077"/>
                  <a:gd name="T5" fmla="*/ 453 h 1417"/>
                  <a:gd name="T6" fmla="*/ 0 w 1077"/>
                  <a:gd name="T7" fmla="*/ 680 h 1417"/>
                  <a:gd name="T8" fmla="*/ 57 w 1077"/>
                  <a:gd name="T9" fmla="*/ 964 h 1417"/>
                  <a:gd name="T10" fmla="*/ 113 w 1077"/>
                  <a:gd name="T11" fmla="*/ 1247 h 1417"/>
                  <a:gd name="T12" fmla="*/ 227 w 1077"/>
                  <a:gd name="T13" fmla="*/ 1417 h 1417"/>
                  <a:gd name="T14" fmla="*/ 283 w 1077"/>
                  <a:gd name="T15" fmla="*/ 1417 h 1417"/>
                  <a:gd name="T16" fmla="*/ 454 w 1077"/>
                  <a:gd name="T17" fmla="*/ 1417 h 1417"/>
                  <a:gd name="T18" fmla="*/ 680 w 1077"/>
                  <a:gd name="T19" fmla="*/ 1361 h 1417"/>
                  <a:gd name="T20" fmla="*/ 850 w 1077"/>
                  <a:gd name="T21" fmla="*/ 1247 h 1417"/>
                  <a:gd name="T22" fmla="*/ 1021 w 1077"/>
                  <a:gd name="T23" fmla="*/ 1077 h 1417"/>
                  <a:gd name="T24" fmla="*/ 1021 w 1077"/>
                  <a:gd name="T25" fmla="*/ 964 h 1417"/>
                  <a:gd name="T26" fmla="*/ 964 w 1077"/>
                  <a:gd name="T27" fmla="*/ 737 h 1417"/>
                  <a:gd name="T28" fmla="*/ 1021 w 1077"/>
                  <a:gd name="T29" fmla="*/ 567 h 1417"/>
                  <a:gd name="T30" fmla="*/ 1021 w 1077"/>
                  <a:gd name="T31" fmla="*/ 397 h 1417"/>
                  <a:gd name="T32" fmla="*/ 1077 w 1077"/>
                  <a:gd name="T33" fmla="*/ 283 h 1417"/>
                  <a:gd name="T34" fmla="*/ 964 w 1077"/>
                  <a:gd name="T35" fmla="*/ 113 h 1417"/>
                  <a:gd name="T36" fmla="*/ 850 w 1077"/>
                  <a:gd name="T37" fmla="*/ 56 h 1417"/>
                  <a:gd name="T38" fmla="*/ 680 w 1077"/>
                  <a:gd name="T39" fmla="*/ 0 h 1417"/>
                  <a:gd name="T40" fmla="*/ 510 w 1077"/>
                  <a:gd name="T41" fmla="*/ 0 h 1417"/>
                  <a:gd name="T42" fmla="*/ 397 w 1077"/>
                  <a:gd name="T43" fmla="*/ 0 h 1417"/>
                  <a:gd name="T44" fmla="*/ 283 w 1077"/>
                  <a:gd name="T45" fmla="*/ 56 h 14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077" h="1417">
                    <a:moveTo>
                      <a:pt x="283" y="56"/>
                    </a:moveTo>
                    <a:lnTo>
                      <a:pt x="113" y="283"/>
                    </a:lnTo>
                    <a:lnTo>
                      <a:pt x="57" y="453"/>
                    </a:lnTo>
                    <a:lnTo>
                      <a:pt x="0" y="680"/>
                    </a:lnTo>
                    <a:lnTo>
                      <a:pt x="57" y="964"/>
                    </a:lnTo>
                    <a:lnTo>
                      <a:pt x="113" y="1247"/>
                    </a:lnTo>
                    <a:lnTo>
                      <a:pt x="227" y="1417"/>
                    </a:lnTo>
                    <a:lnTo>
                      <a:pt x="283" y="1417"/>
                    </a:lnTo>
                    <a:lnTo>
                      <a:pt x="454" y="1417"/>
                    </a:lnTo>
                    <a:lnTo>
                      <a:pt x="680" y="1361"/>
                    </a:lnTo>
                    <a:lnTo>
                      <a:pt x="850" y="1247"/>
                    </a:lnTo>
                    <a:lnTo>
                      <a:pt x="1021" y="1077"/>
                    </a:lnTo>
                    <a:lnTo>
                      <a:pt x="1021" y="964"/>
                    </a:lnTo>
                    <a:lnTo>
                      <a:pt x="964" y="737"/>
                    </a:lnTo>
                    <a:lnTo>
                      <a:pt x="1021" y="567"/>
                    </a:lnTo>
                    <a:lnTo>
                      <a:pt x="1021" y="397"/>
                    </a:lnTo>
                    <a:lnTo>
                      <a:pt x="1077" y="283"/>
                    </a:lnTo>
                    <a:lnTo>
                      <a:pt x="964" y="113"/>
                    </a:lnTo>
                    <a:lnTo>
                      <a:pt x="850" y="56"/>
                    </a:lnTo>
                    <a:lnTo>
                      <a:pt x="680" y="0"/>
                    </a:lnTo>
                    <a:lnTo>
                      <a:pt x="510" y="0"/>
                    </a:lnTo>
                    <a:lnTo>
                      <a:pt x="397" y="0"/>
                    </a:lnTo>
                    <a:lnTo>
                      <a:pt x="283" y="56"/>
                    </a:lnTo>
                    <a:close/>
                  </a:path>
                </a:pathLst>
              </a:custGeom>
              <a:solidFill>
                <a:srgbClr val="000000"/>
              </a:solidFill>
              <a:ln w="76200" cap="flat" cmpd="sng">
                <a:solidFill>
                  <a:sysClr val="windowText" lastClr="0000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marL="0" marR="0" lvl="0" indent="0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286" name="Freeform 239">
                <a:extLst>
                  <a:ext uri="{FF2B5EF4-FFF2-40B4-BE49-F238E27FC236}">
                    <a16:creationId xmlns:a16="http://schemas.microsoft.com/office/drawing/2014/main" id="{13074345-AECB-41BE-AEEE-8E762776CB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16" y="2884"/>
                <a:ext cx="439" cy="395"/>
              </a:xfrm>
              <a:custGeom>
                <a:avLst/>
                <a:gdLst>
                  <a:gd name="T0" fmla="*/ 397 w 1134"/>
                  <a:gd name="T1" fmla="*/ 0 h 1021"/>
                  <a:gd name="T2" fmla="*/ 113 w 1134"/>
                  <a:gd name="T3" fmla="*/ 57 h 1021"/>
                  <a:gd name="T4" fmla="*/ 0 w 1134"/>
                  <a:gd name="T5" fmla="*/ 170 h 1021"/>
                  <a:gd name="T6" fmla="*/ 227 w 1134"/>
                  <a:gd name="T7" fmla="*/ 57 h 1021"/>
                  <a:gd name="T8" fmla="*/ 397 w 1134"/>
                  <a:gd name="T9" fmla="*/ 113 h 1021"/>
                  <a:gd name="T10" fmla="*/ 567 w 1134"/>
                  <a:gd name="T11" fmla="*/ 113 h 1021"/>
                  <a:gd name="T12" fmla="*/ 680 w 1134"/>
                  <a:gd name="T13" fmla="*/ 170 h 1021"/>
                  <a:gd name="T14" fmla="*/ 737 w 1134"/>
                  <a:gd name="T15" fmla="*/ 227 h 1021"/>
                  <a:gd name="T16" fmla="*/ 737 w 1134"/>
                  <a:gd name="T17" fmla="*/ 284 h 1021"/>
                  <a:gd name="T18" fmla="*/ 794 w 1134"/>
                  <a:gd name="T19" fmla="*/ 340 h 1021"/>
                  <a:gd name="T20" fmla="*/ 737 w 1134"/>
                  <a:gd name="T21" fmla="*/ 397 h 1021"/>
                  <a:gd name="T22" fmla="*/ 737 w 1134"/>
                  <a:gd name="T23" fmla="*/ 510 h 1021"/>
                  <a:gd name="T24" fmla="*/ 737 w 1134"/>
                  <a:gd name="T25" fmla="*/ 567 h 1021"/>
                  <a:gd name="T26" fmla="*/ 737 w 1134"/>
                  <a:gd name="T27" fmla="*/ 737 h 1021"/>
                  <a:gd name="T28" fmla="*/ 737 w 1134"/>
                  <a:gd name="T29" fmla="*/ 794 h 1021"/>
                  <a:gd name="T30" fmla="*/ 737 w 1134"/>
                  <a:gd name="T31" fmla="*/ 964 h 1021"/>
                  <a:gd name="T32" fmla="*/ 737 w 1134"/>
                  <a:gd name="T33" fmla="*/ 1021 h 1021"/>
                  <a:gd name="T34" fmla="*/ 794 w 1134"/>
                  <a:gd name="T35" fmla="*/ 907 h 1021"/>
                  <a:gd name="T36" fmla="*/ 850 w 1134"/>
                  <a:gd name="T37" fmla="*/ 851 h 1021"/>
                  <a:gd name="T38" fmla="*/ 907 w 1134"/>
                  <a:gd name="T39" fmla="*/ 851 h 1021"/>
                  <a:gd name="T40" fmla="*/ 964 w 1134"/>
                  <a:gd name="T41" fmla="*/ 907 h 1021"/>
                  <a:gd name="T42" fmla="*/ 1020 w 1134"/>
                  <a:gd name="T43" fmla="*/ 964 h 1021"/>
                  <a:gd name="T44" fmla="*/ 1134 w 1134"/>
                  <a:gd name="T45" fmla="*/ 907 h 1021"/>
                  <a:gd name="T46" fmla="*/ 907 w 1134"/>
                  <a:gd name="T47" fmla="*/ 284 h 1021"/>
                  <a:gd name="T48" fmla="*/ 794 w 1134"/>
                  <a:gd name="T49" fmla="*/ 57 h 1021"/>
                  <a:gd name="T50" fmla="*/ 567 w 1134"/>
                  <a:gd name="T51" fmla="*/ 0 h 1021"/>
                  <a:gd name="T52" fmla="*/ 397 w 1134"/>
                  <a:gd name="T53" fmla="*/ 0 h 10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134" h="1021">
                    <a:moveTo>
                      <a:pt x="397" y="0"/>
                    </a:moveTo>
                    <a:lnTo>
                      <a:pt x="113" y="57"/>
                    </a:lnTo>
                    <a:lnTo>
                      <a:pt x="0" y="170"/>
                    </a:lnTo>
                    <a:lnTo>
                      <a:pt x="227" y="57"/>
                    </a:lnTo>
                    <a:lnTo>
                      <a:pt x="397" y="113"/>
                    </a:lnTo>
                    <a:lnTo>
                      <a:pt x="567" y="113"/>
                    </a:lnTo>
                    <a:lnTo>
                      <a:pt x="680" y="170"/>
                    </a:lnTo>
                    <a:lnTo>
                      <a:pt x="737" y="227"/>
                    </a:lnTo>
                    <a:lnTo>
                      <a:pt x="737" y="284"/>
                    </a:lnTo>
                    <a:lnTo>
                      <a:pt x="794" y="340"/>
                    </a:lnTo>
                    <a:lnTo>
                      <a:pt x="737" y="397"/>
                    </a:lnTo>
                    <a:lnTo>
                      <a:pt x="737" y="510"/>
                    </a:lnTo>
                    <a:lnTo>
                      <a:pt x="737" y="567"/>
                    </a:lnTo>
                    <a:lnTo>
                      <a:pt x="737" y="737"/>
                    </a:lnTo>
                    <a:lnTo>
                      <a:pt x="737" y="794"/>
                    </a:lnTo>
                    <a:lnTo>
                      <a:pt x="737" y="964"/>
                    </a:lnTo>
                    <a:lnTo>
                      <a:pt x="737" y="1021"/>
                    </a:lnTo>
                    <a:lnTo>
                      <a:pt x="794" y="907"/>
                    </a:lnTo>
                    <a:lnTo>
                      <a:pt x="850" y="851"/>
                    </a:lnTo>
                    <a:lnTo>
                      <a:pt x="907" y="851"/>
                    </a:lnTo>
                    <a:lnTo>
                      <a:pt x="964" y="907"/>
                    </a:lnTo>
                    <a:lnTo>
                      <a:pt x="1020" y="964"/>
                    </a:lnTo>
                    <a:lnTo>
                      <a:pt x="1134" y="907"/>
                    </a:lnTo>
                    <a:lnTo>
                      <a:pt x="907" y="284"/>
                    </a:lnTo>
                    <a:lnTo>
                      <a:pt x="794" y="57"/>
                    </a:lnTo>
                    <a:lnTo>
                      <a:pt x="567" y="0"/>
                    </a:lnTo>
                    <a:lnTo>
                      <a:pt x="397" y="0"/>
                    </a:lnTo>
                    <a:close/>
                  </a:path>
                </a:pathLst>
              </a:custGeom>
              <a:solidFill>
                <a:srgbClr val="000000"/>
              </a:solidFill>
              <a:ln w="76200" cap="flat" cmpd="sng">
                <a:solidFill>
                  <a:sysClr val="windowText" lastClr="0000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marL="0" marR="0" lvl="0" indent="0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287" name="Freeform 240">
                <a:extLst>
                  <a:ext uri="{FF2B5EF4-FFF2-40B4-BE49-F238E27FC236}">
                    <a16:creationId xmlns:a16="http://schemas.microsoft.com/office/drawing/2014/main" id="{315E7224-2292-4F55-9506-36EADAEF811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45" y="3191"/>
                <a:ext cx="66" cy="110"/>
              </a:xfrm>
              <a:custGeom>
                <a:avLst/>
                <a:gdLst>
                  <a:gd name="T0" fmla="*/ 0 w 170"/>
                  <a:gd name="T1" fmla="*/ 0 h 283"/>
                  <a:gd name="T2" fmla="*/ 0 w 170"/>
                  <a:gd name="T3" fmla="*/ 170 h 283"/>
                  <a:gd name="T4" fmla="*/ 0 w 170"/>
                  <a:gd name="T5" fmla="*/ 283 h 283"/>
                  <a:gd name="T6" fmla="*/ 114 w 170"/>
                  <a:gd name="T7" fmla="*/ 227 h 283"/>
                  <a:gd name="T8" fmla="*/ 170 w 170"/>
                  <a:gd name="T9" fmla="*/ 113 h 283"/>
                  <a:gd name="T10" fmla="*/ 57 w 170"/>
                  <a:gd name="T11" fmla="*/ 0 h 283"/>
                  <a:gd name="T12" fmla="*/ 0 w 170"/>
                  <a:gd name="T13" fmla="*/ 0 h 2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70" h="283">
                    <a:moveTo>
                      <a:pt x="0" y="0"/>
                    </a:moveTo>
                    <a:lnTo>
                      <a:pt x="0" y="170"/>
                    </a:lnTo>
                    <a:lnTo>
                      <a:pt x="0" y="283"/>
                    </a:lnTo>
                    <a:lnTo>
                      <a:pt x="114" y="227"/>
                    </a:lnTo>
                    <a:lnTo>
                      <a:pt x="170" y="113"/>
                    </a:lnTo>
                    <a:lnTo>
                      <a:pt x="57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76200" cap="flat" cmpd="sng">
                <a:solidFill>
                  <a:sysClr val="windowText" lastClr="0000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marL="0" marR="0" lvl="0" indent="0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288" name="Freeform 241">
                <a:extLst>
                  <a:ext uri="{FF2B5EF4-FFF2-40B4-BE49-F238E27FC236}">
                    <a16:creationId xmlns:a16="http://schemas.microsoft.com/office/drawing/2014/main" id="{A66BEB61-C5D7-4BBD-BA82-BD09B5F5667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16" y="3345"/>
                <a:ext cx="285" cy="307"/>
              </a:xfrm>
              <a:custGeom>
                <a:avLst/>
                <a:gdLst>
                  <a:gd name="T0" fmla="*/ 0 w 737"/>
                  <a:gd name="T1" fmla="*/ 283 h 794"/>
                  <a:gd name="T2" fmla="*/ 113 w 737"/>
                  <a:gd name="T3" fmla="*/ 453 h 794"/>
                  <a:gd name="T4" fmla="*/ 227 w 737"/>
                  <a:gd name="T5" fmla="*/ 680 h 794"/>
                  <a:gd name="T6" fmla="*/ 227 w 737"/>
                  <a:gd name="T7" fmla="*/ 794 h 794"/>
                  <a:gd name="T8" fmla="*/ 510 w 737"/>
                  <a:gd name="T9" fmla="*/ 453 h 794"/>
                  <a:gd name="T10" fmla="*/ 680 w 737"/>
                  <a:gd name="T11" fmla="*/ 170 h 794"/>
                  <a:gd name="T12" fmla="*/ 737 w 737"/>
                  <a:gd name="T13" fmla="*/ 0 h 794"/>
                  <a:gd name="T14" fmla="*/ 623 w 737"/>
                  <a:gd name="T15" fmla="*/ 113 h 794"/>
                  <a:gd name="T16" fmla="*/ 453 w 737"/>
                  <a:gd name="T17" fmla="*/ 227 h 794"/>
                  <a:gd name="T18" fmla="*/ 227 w 737"/>
                  <a:gd name="T19" fmla="*/ 283 h 794"/>
                  <a:gd name="T20" fmla="*/ 0 w 737"/>
                  <a:gd name="T21" fmla="*/ 283 h 7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737" h="794">
                    <a:moveTo>
                      <a:pt x="0" y="283"/>
                    </a:moveTo>
                    <a:lnTo>
                      <a:pt x="113" y="453"/>
                    </a:lnTo>
                    <a:lnTo>
                      <a:pt x="227" y="680"/>
                    </a:lnTo>
                    <a:lnTo>
                      <a:pt x="227" y="794"/>
                    </a:lnTo>
                    <a:lnTo>
                      <a:pt x="510" y="453"/>
                    </a:lnTo>
                    <a:lnTo>
                      <a:pt x="680" y="170"/>
                    </a:lnTo>
                    <a:lnTo>
                      <a:pt x="737" y="0"/>
                    </a:lnTo>
                    <a:lnTo>
                      <a:pt x="623" y="113"/>
                    </a:lnTo>
                    <a:lnTo>
                      <a:pt x="453" y="227"/>
                    </a:lnTo>
                    <a:lnTo>
                      <a:pt x="227" y="283"/>
                    </a:lnTo>
                    <a:lnTo>
                      <a:pt x="0" y="283"/>
                    </a:lnTo>
                    <a:close/>
                  </a:path>
                </a:pathLst>
              </a:custGeom>
              <a:solidFill>
                <a:srgbClr val="000000"/>
              </a:solidFill>
              <a:ln w="76200" cap="flat" cmpd="sng">
                <a:solidFill>
                  <a:sysClr val="windowText" lastClr="0000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marL="0" marR="0" lvl="0" indent="0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289" name="Freeform 242">
                <a:extLst>
                  <a:ext uri="{FF2B5EF4-FFF2-40B4-BE49-F238E27FC236}">
                    <a16:creationId xmlns:a16="http://schemas.microsoft.com/office/drawing/2014/main" id="{19C4E385-F41B-41E8-A12C-6D074EF32E8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16" y="3345"/>
                <a:ext cx="285" cy="175"/>
              </a:xfrm>
              <a:custGeom>
                <a:avLst/>
                <a:gdLst>
                  <a:gd name="T0" fmla="*/ 737 w 737"/>
                  <a:gd name="T1" fmla="*/ 0 h 453"/>
                  <a:gd name="T2" fmla="*/ 623 w 737"/>
                  <a:gd name="T3" fmla="*/ 113 h 453"/>
                  <a:gd name="T4" fmla="*/ 453 w 737"/>
                  <a:gd name="T5" fmla="*/ 227 h 453"/>
                  <a:gd name="T6" fmla="*/ 227 w 737"/>
                  <a:gd name="T7" fmla="*/ 283 h 453"/>
                  <a:gd name="T8" fmla="*/ 0 w 737"/>
                  <a:gd name="T9" fmla="*/ 283 h 453"/>
                  <a:gd name="T10" fmla="*/ 113 w 737"/>
                  <a:gd name="T11" fmla="*/ 453 h 453"/>
                  <a:gd name="T12" fmla="*/ 510 w 737"/>
                  <a:gd name="T13" fmla="*/ 227 h 453"/>
                  <a:gd name="T14" fmla="*/ 737 w 737"/>
                  <a:gd name="T15" fmla="*/ 0 h 4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37" h="453">
                    <a:moveTo>
                      <a:pt x="737" y="0"/>
                    </a:moveTo>
                    <a:lnTo>
                      <a:pt x="623" y="113"/>
                    </a:lnTo>
                    <a:lnTo>
                      <a:pt x="453" y="227"/>
                    </a:lnTo>
                    <a:lnTo>
                      <a:pt x="227" y="283"/>
                    </a:lnTo>
                    <a:lnTo>
                      <a:pt x="0" y="283"/>
                    </a:lnTo>
                    <a:lnTo>
                      <a:pt x="113" y="453"/>
                    </a:lnTo>
                    <a:lnTo>
                      <a:pt x="510" y="227"/>
                    </a:lnTo>
                    <a:lnTo>
                      <a:pt x="737" y="0"/>
                    </a:lnTo>
                    <a:close/>
                  </a:path>
                </a:pathLst>
              </a:custGeom>
              <a:solidFill>
                <a:srgbClr val="000000"/>
              </a:solidFill>
              <a:ln w="76200" cap="flat" cmpd="sng">
                <a:solidFill>
                  <a:sysClr val="windowText" lastClr="0000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marL="0" marR="0" lvl="0" indent="0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290" name="Freeform 243">
                <a:extLst>
                  <a:ext uri="{FF2B5EF4-FFF2-40B4-BE49-F238E27FC236}">
                    <a16:creationId xmlns:a16="http://schemas.microsoft.com/office/drawing/2014/main" id="{96D7A817-0529-4053-828F-E44687B4AC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13" y="3366"/>
                <a:ext cx="476" cy="835"/>
              </a:xfrm>
              <a:custGeom>
                <a:avLst/>
                <a:gdLst>
                  <a:gd name="T0" fmla="*/ 1114 w 1228"/>
                  <a:gd name="T1" fmla="*/ 0 h 2156"/>
                  <a:gd name="T2" fmla="*/ 831 w 1228"/>
                  <a:gd name="T3" fmla="*/ 511 h 2156"/>
                  <a:gd name="T4" fmla="*/ 547 w 1228"/>
                  <a:gd name="T5" fmla="*/ 964 h 2156"/>
                  <a:gd name="T6" fmla="*/ 207 w 1228"/>
                  <a:gd name="T7" fmla="*/ 1531 h 2156"/>
                  <a:gd name="T8" fmla="*/ 37 w 1228"/>
                  <a:gd name="T9" fmla="*/ 1985 h 2156"/>
                  <a:gd name="T10" fmla="*/ 0 w 1228"/>
                  <a:gd name="T11" fmla="*/ 2156 h 2156"/>
                  <a:gd name="T12" fmla="*/ 320 w 1228"/>
                  <a:gd name="T13" fmla="*/ 2155 h 2156"/>
                  <a:gd name="T14" fmla="*/ 831 w 1228"/>
                  <a:gd name="T15" fmla="*/ 1305 h 2156"/>
                  <a:gd name="T16" fmla="*/ 1114 w 1228"/>
                  <a:gd name="T17" fmla="*/ 568 h 2156"/>
                  <a:gd name="T18" fmla="*/ 1228 w 1228"/>
                  <a:gd name="T19" fmla="*/ 341 h 2156"/>
                  <a:gd name="T20" fmla="*/ 1228 w 1228"/>
                  <a:gd name="T21" fmla="*/ 284 h 2156"/>
                  <a:gd name="T22" fmla="*/ 1114 w 1228"/>
                  <a:gd name="T23" fmla="*/ 171 h 2156"/>
                  <a:gd name="T24" fmla="*/ 1114 w 1228"/>
                  <a:gd name="T25" fmla="*/ 57 h 2156"/>
                  <a:gd name="T26" fmla="*/ 1114 w 1228"/>
                  <a:gd name="T27" fmla="*/ 0 h 21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228" h="2156">
                    <a:moveTo>
                      <a:pt x="1114" y="0"/>
                    </a:moveTo>
                    <a:lnTo>
                      <a:pt x="831" y="511"/>
                    </a:lnTo>
                    <a:lnTo>
                      <a:pt x="547" y="964"/>
                    </a:lnTo>
                    <a:lnTo>
                      <a:pt x="207" y="1531"/>
                    </a:lnTo>
                    <a:lnTo>
                      <a:pt x="37" y="1985"/>
                    </a:lnTo>
                    <a:lnTo>
                      <a:pt x="0" y="2156"/>
                    </a:lnTo>
                    <a:lnTo>
                      <a:pt x="320" y="2155"/>
                    </a:lnTo>
                    <a:lnTo>
                      <a:pt x="831" y="1305"/>
                    </a:lnTo>
                    <a:lnTo>
                      <a:pt x="1114" y="568"/>
                    </a:lnTo>
                    <a:lnTo>
                      <a:pt x="1228" y="341"/>
                    </a:lnTo>
                    <a:lnTo>
                      <a:pt x="1228" y="284"/>
                    </a:lnTo>
                    <a:lnTo>
                      <a:pt x="1114" y="171"/>
                    </a:lnTo>
                    <a:lnTo>
                      <a:pt x="1114" y="57"/>
                    </a:lnTo>
                    <a:lnTo>
                      <a:pt x="1114" y="0"/>
                    </a:lnTo>
                    <a:close/>
                  </a:path>
                </a:pathLst>
              </a:custGeom>
              <a:solidFill>
                <a:srgbClr val="000000"/>
              </a:solidFill>
              <a:ln w="76200" cap="flat" cmpd="sng">
                <a:solidFill>
                  <a:sysClr val="windowText" lastClr="0000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marL="0" marR="0" lvl="0" indent="0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291" name="Freeform 244">
                <a:extLst>
                  <a:ext uri="{FF2B5EF4-FFF2-40B4-BE49-F238E27FC236}">
                    <a16:creationId xmlns:a16="http://schemas.microsoft.com/office/drawing/2014/main" id="{079F7C17-A77D-4C38-B9A4-043B5F7DC6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971" y="3411"/>
                <a:ext cx="352" cy="504"/>
              </a:xfrm>
              <a:custGeom>
                <a:avLst/>
                <a:gdLst>
                  <a:gd name="T0" fmla="*/ 57 w 908"/>
                  <a:gd name="T1" fmla="*/ 397 h 1304"/>
                  <a:gd name="T2" fmla="*/ 0 w 908"/>
                  <a:gd name="T3" fmla="*/ 510 h 1304"/>
                  <a:gd name="T4" fmla="*/ 57 w 908"/>
                  <a:gd name="T5" fmla="*/ 794 h 1304"/>
                  <a:gd name="T6" fmla="*/ 57 w 908"/>
                  <a:gd name="T7" fmla="*/ 907 h 1304"/>
                  <a:gd name="T8" fmla="*/ 114 w 908"/>
                  <a:gd name="T9" fmla="*/ 964 h 1304"/>
                  <a:gd name="T10" fmla="*/ 57 w 908"/>
                  <a:gd name="T11" fmla="*/ 1077 h 1304"/>
                  <a:gd name="T12" fmla="*/ 114 w 908"/>
                  <a:gd name="T13" fmla="*/ 1304 h 1304"/>
                  <a:gd name="T14" fmla="*/ 908 w 908"/>
                  <a:gd name="T15" fmla="*/ 0 h 1304"/>
                  <a:gd name="T16" fmla="*/ 794 w 908"/>
                  <a:gd name="T17" fmla="*/ 57 h 1304"/>
                  <a:gd name="T18" fmla="*/ 284 w 908"/>
                  <a:gd name="T19" fmla="*/ 737 h 1304"/>
                  <a:gd name="T20" fmla="*/ 170 w 908"/>
                  <a:gd name="T21" fmla="*/ 567 h 1304"/>
                  <a:gd name="T22" fmla="*/ 114 w 908"/>
                  <a:gd name="T23" fmla="*/ 397 h 1304"/>
                  <a:gd name="T24" fmla="*/ 57 w 908"/>
                  <a:gd name="T25" fmla="*/ 397 h 13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908" h="1304">
                    <a:moveTo>
                      <a:pt x="57" y="397"/>
                    </a:moveTo>
                    <a:lnTo>
                      <a:pt x="0" y="510"/>
                    </a:lnTo>
                    <a:lnTo>
                      <a:pt x="57" y="794"/>
                    </a:lnTo>
                    <a:lnTo>
                      <a:pt x="57" y="907"/>
                    </a:lnTo>
                    <a:lnTo>
                      <a:pt x="114" y="964"/>
                    </a:lnTo>
                    <a:lnTo>
                      <a:pt x="57" y="1077"/>
                    </a:lnTo>
                    <a:lnTo>
                      <a:pt x="114" y="1304"/>
                    </a:lnTo>
                    <a:lnTo>
                      <a:pt x="908" y="0"/>
                    </a:lnTo>
                    <a:lnTo>
                      <a:pt x="794" y="57"/>
                    </a:lnTo>
                    <a:lnTo>
                      <a:pt x="284" y="737"/>
                    </a:lnTo>
                    <a:lnTo>
                      <a:pt x="170" y="567"/>
                    </a:lnTo>
                    <a:lnTo>
                      <a:pt x="114" y="397"/>
                    </a:lnTo>
                    <a:lnTo>
                      <a:pt x="57" y="397"/>
                    </a:lnTo>
                    <a:close/>
                  </a:path>
                </a:pathLst>
              </a:custGeom>
              <a:solidFill>
                <a:srgbClr val="000000"/>
              </a:solidFill>
              <a:ln w="76200" cap="flat" cmpd="sng">
                <a:solidFill>
                  <a:sysClr val="windowText" lastClr="000000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marL="0" marR="0" lvl="0" indent="0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  <p:grpSp>
          <p:nvGrpSpPr>
            <p:cNvPr id="263" name="Group 245">
              <a:extLst>
                <a:ext uri="{FF2B5EF4-FFF2-40B4-BE49-F238E27FC236}">
                  <a16:creationId xmlns:a16="http://schemas.microsoft.com/office/drawing/2014/main" id="{D7D7C19D-191E-4BEB-BF58-8EF842D9289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708" y="2840"/>
              <a:ext cx="1296" cy="1361"/>
              <a:chOff x="1419" y="516"/>
              <a:chExt cx="3345" cy="3516"/>
            </a:xfrm>
          </p:grpSpPr>
          <p:sp>
            <p:nvSpPr>
              <p:cNvPr id="264" name="Freeform 246">
                <a:extLst>
                  <a:ext uri="{FF2B5EF4-FFF2-40B4-BE49-F238E27FC236}">
                    <a16:creationId xmlns:a16="http://schemas.microsoft.com/office/drawing/2014/main" id="{50EF5120-FA24-4A36-89A8-78BB3295015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19" y="1876"/>
                <a:ext cx="3345" cy="2155"/>
              </a:xfrm>
              <a:custGeom>
                <a:avLst/>
                <a:gdLst>
                  <a:gd name="T0" fmla="*/ 794 w 3345"/>
                  <a:gd name="T1" fmla="*/ 227 h 2155"/>
                  <a:gd name="T2" fmla="*/ 1644 w 3345"/>
                  <a:gd name="T3" fmla="*/ 0 h 2155"/>
                  <a:gd name="T4" fmla="*/ 1644 w 3345"/>
                  <a:gd name="T5" fmla="*/ 171 h 2155"/>
                  <a:gd name="T6" fmla="*/ 1758 w 3345"/>
                  <a:gd name="T7" fmla="*/ 284 h 2155"/>
                  <a:gd name="T8" fmla="*/ 1758 w 3345"/>
                  <a:gd name="T9" fmla="*/ 341 h 2155"/>
                  <a:gd name="T10" fmla="*/ 1985 w 3345"/>
                  <a:gd name="T11" fmla="*/ 511 h 2155"/>
                  <a:gd name="T12" fmla="*/ 2778 w 3345"/>
                  <a:gd name="T13" fmla="*/ 794 h 2155"/>
                  <a:gd name="T14" fmla="*/ 3345 w 3345"/>
                  <a:gd name="T15" fmla="*/ 2155 h 2155"/>
                  <a:gd name="T16" fmla="*/ 57 w 3345"/>
                  <a:gd name="T17" fmla="*/ 2155 h 2155"/>
                  <a:gd name="T18" fmla="*/ 0 w 3345"/>
                  <a:gd name="T19" fmla="*/ 1928 h 2155"/>
                  <a:gd name="T20" fmla="*/ 57 w 3345"/>
                  <a:gd name="T21" fmla="*/ 1588 h 2155"/>
                  <a:gd name="T22" fmla="*/ 0 w 3345"/>
                  <a:gd name="T23" fmla="*/ 1305 h 2155"/>
                  <a:gd name="T24" fmla="*/ 57 w 3345"/>
                  <a:gd name="T25" fmla="*/ 908 h 2155"/>
                  <a:gd name="T26" fmla="*/ 227 w 3345"/>
                  <a:gd name="T27" fmla="*/ 738 h 2155"/>
                  <a:gd name="T28" fmla="*/ 567 w 3345"/>
                  <a:gd name="T29" fmla="*/ 624 h 2155"/>
                  <a:gd name="T30" fmla="*/ 624 w 3345"/>
                  <a:gd name="T31" fmla="*/ 624 h 2155"/>
                  <a:gd name="T32" fmla="*/ 680 w 3345"/>
                  <a:gd name="T33" fmla="*/ 397 h 2155"/>
                  <a:gd name="T34" fmla="*/ 794 w 3345"/>
                  <a:gd name="T35" fmla="*/ 227 h 21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345" h="2155">
                    <a:moveTo>
                      <a:pt x="794" y="227"/>
                    </a:moveTo>
                    <a:lnTo>
                      <a:pt x="1644" y="0"/>
                    </a:lnTo>
                    <a:lnTo>
                      <a:pt x="1644" y="171"/>
                    </a:lnTo>
                    <a:lnTo>
                      <a:pt x="1758" y="284"/>
                    </a:lnTo>
                    <a:lnTo>
                      <a:pt x="1758" y="341"/>
                    </a:lnTo>
                    <a:lnTo>
                      <a:pt x="1985" y="511"/>
                    </a:lnTo>
                    <a:lnTo>
                      <a:pt x="2778" y="794"/>
                    </a:lnTo>
                    <a:lnTo>
                      <a:pt x="3345" y="2155"/>
                    </a:lnTo>
                    <a:lnTo>
                      <a:pt x="57" y="2155"/>
                    </a:lnTo>
                    <a:lnTo>
                      <a:pt x="0" y="1928"/>
                    </a:lnTo>
                    <a:lnTo>
                      <a:pt x="57" y="1588"/>
                    </a:lnTo>
                    <a:lnTo>
                      <a:pt x="0" y="1305"/>
                    </a:lnTo>
                    <a:lnTo>
                      <a:pt x="57" y="908"/>
                    </a:lnTo>
                    <a:lnTo>
                      <a:pt x="227" y="738"/>
                    </a:lnTo>
                    <a:lnTo>
                      <a:pt x="567" y="624"/>
                    </a:lnTo>
                    <a:lnTo>
                      <a:pt x="624" y="624"/>
                    </a:lnTo>
                    <a:lnTo>
                      <a:pt x="680" y="397"/>
                    </a:lnTo>
                    <a:lnTo>
                      <a:pt x="794" y="227"/>
                    </a:lnTo>
                    <a:close/>
                  </a:path>
                </a:pathLst>
              </a:custGeom>
              <a:solidFill>
                <a:srgbClr val="000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chemeClr val="bg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marL="0" marR="0" lvl="0" indent="0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265" name="Freeform 247">
                <a:extLst>
                  <a:ext uri="{FF2B5EF4-FFF2-40B4-BE49-F238E27FC236}">
                    <a16:creationId xmlns:a16="http://schemas.microsoft.com/office/drawing/2014/main" id="{79665593-C602-4581-8DFE-DE7A404E562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29" y="516"/>
                <a:ext cx="1588" cy="1417"/>
              </a:xfrm>
              <a:custGeom>
                <a:avLst/>
                <a:gdLst>
                  <a:gd name="T0" fmla="*/ 114 w 1588"/>
                  <a:gd name="T1" fmla="*/ 453 h 1417"/>
                  <a:gd name="T2" fmla="*/ 57 w 1588"/>
                  <a:gd name="T3" fmla="*/ 623 h 1417"/>
                  <a:gd name="T4" fmla="*/ 57 w 1588"/>
                  <a:gd name="T5" fmla="*/ 680 h 1417"/>
                  <a:gd name="T6" fmla="*/ 0 w 1588"/>
                  <a:gd name="T7" fmla="*/ 793 h 1417"/>
                  <a:gd name="T8" fmla="*/ 0 w 1588"/>
                  <a:gd name="T9" fmla="*/ 964 h 1417"/>
                  <a:gd name="T10" fmla="*/ 57 w 1588"/>
                  <a:gd name="T11" fmla="*/ 964 h 1417"/>
                  <a:gd name="T12" fmla="*/ 284 w 1588"/>
                  <a:gd name="T13" fmla="*/ 340 h 1417"/>
                  <a:gd name="T14" fmla="*/ 624 w 1588"/>
                  <a:gd name="T15" fmla="*/ 226 h 1417"/>
                  <a:gd name="T16" fmla="*/ 851 w 1588"/>
                  <a:gd name="T17" fmla="*/ 340 h 1417"/>
                  <a:gd name="T18" fmla="*/ 964 w 1588"/>
                  <a:gd name="T19" fmla="*/ 397 h 1417"/>
                  <a:gd name="T20" fmla="*/ 964 w 1588"/>
                  <a:gd name="T21" fmla="*/ 1077 h 1417"/>
                  <a:gd name="T22" fmla="*/ 907 w 1588"/>
                  <a:gd name="T23" fmla="*/ 1190 h 1417"/>
                  <a:gd name="T24" fmla="*/ 907 w 1588"/>
                  <a:gd name="T25" fmla="*/ 1304 h 1417"/>
                  <a:gd name="T26" fmla="*/ 964 w 1588"/>
                  <a:gd name="T27" fmla="*/ 1360 h 1417"/>
                  <a:gd name="T28" fmla="*/ 1191 w 1588"/>
                  <a:gd name="T29" fmla="*/ 1417 h 1417"/>
                  <a:gd name="T30" fmla="*/ 1304 w 1588"/>
                  <a:gd name="T31" fmla="*/ 1417 h 1417"/>
                  <a:gd name="T32" fmla="*/ 1361 w 1588"/>
                  <a:gd name="T33" fmla="*/ 1304 h 1417"/>
                  <a:gd name="T34" fmla="*/ 1361 w 1588"/>
                  <a:gd name="T35" fmla="*/ 1247 h 1417"/>
                  <a:gd name="T36" fmla="*/ 1418 w 1588"/>
                  <a:gd name="T37" fmla="*/ 1247 h 1417"/>
                  <a:gd name="T38" fmla="*/ 1418 w 1588"/>
                  <a:gd name="T39" fmla="*/ 1134 h 1417"/>
                  <a:gd name="T40" fmla="*/ 1475 w 1588"/>
                  <a:gd name="T41" fmla="*/ 1190 h 1417"/>
                  <a:gd name="T42" fmla="*/ 1531 w 1588"/>
                  <a:gd name="T43" fmla="*/ 1077 h 1417"/>
                  <a:gd name="T44" fmla="*/ 1531 w 1588"/>
                  <a:gd name="T45" fmla="*/ 1134 h 1417"/>
                  <a:gd name="T46" fmla="*/ 1531 w 1588"/>
                  <a:gd name="T47" fmla="*/ 1020 h 1417"/>
                  <a:gd name="T48" fmla="*/ 1588 w 1588"/>
                  <a:gd name="T49" fmla="*/ 1020 h 1417"/>
                  <a:gd name="T50" fmla="*/ 1588 w 1588"/>
                  <a:gd name="T51" fmla="*/ 907 h 1417"/>
                  <a:gd name="T52" fmla="*/ 1588 w 1588"/>
                  <a:gd name="T53" fmla="*/ 850 h 1417"/>
                  <a:gd name="T54" fmla="*/ 1531 w 1588"/>
                  <a:gd name="T55" fmla="*/ 680 h 1417"/>
                  <a:gd name="T56" fmla="*/ 1418 w 1588"/>
                  <a:gd name="T57" fmla="*/ 453 h 1417"/>
                  <a:gd name="T58" fmla="*/ 1361 w 1588"/>
                  <a:gd name="T59" fmla="*/ 340 h 1417"/>
                  <a:gd name="T60" fmla="*/ 1361 w 1588"/>
                  <a:gd name="T61" fmla="*/ 226 h 1417"/>
                  <a:gd name="T62" fmla="*/ 1248 w 1588"/>
                  <a:gd name="T63" fmla="*/ 113 h 1417"/>
                  <a:gd name="T64" fmla="*/ 1134 w 1588"/>
                  <a:gd name="T65" fmla="*/ 113 h 1417"/>
                  <a:gd name="T66" fmla="*/ 1021 w 1588"/>
                  <a:gd name="T67" fmla="*/ 0 h 1417"/>
                  <a:gd name="T68" fmla="*/ 964 w 1588"/>
                  <a:gd name="T69" fmla="*/ 0 h 1417"/>
                  <a:gd name="T70" fmla="*/ 907 w 1588"/>
                  <a:gd name="T71" fmla="*/ 56 h 1417"/>
                  <a:gd name="T72" fmla="*/ 794 w 1588"/>
                  <a:gd name="T73" fmla="*/ 0 h 1417"/>
                  <a:gd name="T74" fmla="*/ 737 w 1588"/>
                  <a:gd name="T75" fmla="*/ 0 h 1417"/>
                  <a:gd name="T76" fmla="*/ 511 w 1588"/>
                  <a:gd name="T77" fmla="*/ 56 h 1417"/>
                  <a:gd name="T78" fmla="*/ 397 w 1588"/>
                  <a:gd name="T79" fmla="*/ 56 h 1417"/>
                  <a:gd name="T80" fmla="*/ 340 w 1588"/>
                  <a:gd name="T81" fmla="*/ 170 h 1417"/>
                  <a:gd name="T82" fmla="*/ 227 w 1588"/>
                  <a:gd name="T83" fmla="*/ 170 h 1417"/>
                  <a:gd name="T84" fmla="*/ 114 w 1588"/>
                  <a:gd name="T85" fmla="*/ 397 h 1417"/>
                  <a:gd name="T86" fmla="*/ 114 w 1588"/>
                  <a:gd name="T87" fmla="*/ 453 h 14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1588" h="1417">
                    <a:moveTo>
                      <a:pt x="114" y="453"/>
                    </a:moveTo>
                    <a:lnTo>
                      <a:pt x="57" y="623"/>
                    </a:lnTo>
                    <a:lnTo>
                      <a:pt x="57" y="680"/>
                    </a:lnTo>
                    <a:lnTo>
                      <a:pt x="0" y="793"/>
                    </a:lnTo>
                    <a:lnTo>
                      <a:pt x="0" y="964"/>
                    </a:lnTo>
                    <a:lnTo>
                      <a:pt x="57" y="964"/>
                    </a:lnTo>
                    <a:lnTo>
                      <a:pt x="284" y="340"/>
                    </a:lnTo>
                    <a:lnTo>
                      <a:pt x="624" y="226"/>
                    </a:lnTo>
                    <a:lnTo>
                      <a:pt x="851" y="340"/>
                    </a:lnTo>
                    <a:lnTo>
                      <a:pt x="964" y="397"/>
                    </a:lnTo>
                    <a:lnTo>
                      <a:pt x="964" y="1077"/>
                    </a:lnTo>
                    <a:lnTo>
                      <a:pt x="907" y="1190"/>
                    </a:lnTo>
                    <a:lnTo>
                      <a:pt x="907" y="1304"/>
                    </a:lnTo>
                    <a:lnTo>
                      <a:pt x="964" y="1360"/>
                    </a:lnTo>
                    <a:lnTo>
                      <a:pt x="1191" y="1417"/>
                    </a:lnTo>
                    <a:lnTo>
                      <a:pt x="1304" y="1417"/>
                    </a:lnTo>
                    <a:lnTo>
                      <a:pt x="1361" y="1304"/>
                    </a:lnTo>
                    <a:lnTo>
                      <a:pt x="1361" y="1247"/>
                    </a:lnTo>
                    <a:lnTo>
                      <a:pt x="1418" y="1247"/>
                    </a:lnTo>
                    <a:lnTo>
                      <a:pt x="1418" y="1134"/>
                    </a:lnTo>
                    <a:lnTo>
                      <a:pt x="1475" y="1190"/>
                    </a:lnTo>
                    <a:lnTo>
                      <a:pt x="1531" y="1077"/>
                    </a:lnTo>
                    <a:lnTo>
                      <a:pt x="1531" y="1134"/>
                    </a:lnTo>
                    <a:lnTo>
                      <a:pt x="1531" y="1020"/>
                    </a:lnTo>
                    <a:lnTo>
                      <a:pt x="1588" y="1020"/>
                    </a:lnTo>
                    <a:lnTo>
                      <a:pt x="1588" y="907"/>
                    </a:lnTo>
                    <a:lnTo>
                      <a:pt x="1588" y="850"/>
                    </a:lnTo>
                    <a:lnTo>
                      <a:pt x="1531" y="680"/>
                    </a:lnTo>
                    <a:lnTo>
                      <a:pt x="1418" y="453"/>
                    </a:lnTo>
                    <a:lnTo>
                      <a:pt x="1361" y="340"/>
                    </a:lnTo>
                    <a:lnTo>
                      <a:pt x="1361" y="226"/>
                    </a:lnTo>
                    <a:lnTo>
                      <a:pt x="1248" y="113"/>
                    </a:lnTo>
                    <a:lnTo>
                      <a:pt x="1134" y="113"/>
                    </a:lnTo>
                    <a:lnTo>
                      <a:pt x="1021" y="0"/>
                    </a:lnTo>
                    <a:lnTo>
                      <a:pt x="964" y="0"/>
                    </a:lnTo>
                    <a:lnTo>
                      <a:pt x="907" y="56"/>
                    </a:lnTo>
                    <a:lnTo>
                      <a:pt x="794" y="0"/>
                    </a:lnTo>
                    <a:lnTo>
                      <a:pt x="737" y="0"/>
                    </a:lnTo>
                    <a:lnTo>
                      <a:pt x="511" y="56"/>
                    </a:lnTo>
                    <a:lnTo>
                      <a:pt x="397" y="56"/>
                    </a:lnTo>
                    <a:lnTo>
                      <a:pt x="340" y="170"/>
                    </a:lnTo>
                    <a:lnTo>
                      <a:pt x="227" y="170"/>
                    </a:lnTo>
                    <a:lnTo>
                      <a:pt x="114" y="397"/>
                    </a:lnTo>
                    <a:lnTo>
                      <a:pt x="114" y="45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chemeClr val="bg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marL="0" marR="0" lvl="0" indent="0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266" name="Freeform 248">
                <a:extLst>
                  <a:ext uri="{FF2B5EF4-FFF2-40B4-BE49-F238E27FC236}">
                    <a16:creationId xmlns:a16="http://schemas.microsoft.com/office/drawing/2014/main" id="{718B7E92-B847-4CAA-AB15-1DA25417BB3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85" y="686"/>
                <a:ext cx="1077" cy="1417"/>
              </a:xfrm>
              <a:custGeom>
                <a:avLst/>
                <a:gdLst>
                  <a:gd name="T0" fmla="*/ 283 w 1077"/>
                  <a:gd name="T1" fmla="*/ 56 h 1417"/>
                  <a:gd name="T2" fmla="*/ 113 w 1077"/>
                  <a:gd name="T3" fmla="*/ 283 h 1417"/>
                  <a:gd name="T4" fmla="*/ 57 w 1077"/>
                  <a:gd name="T5" fmla="*/ 453 h 1417"/>
                  <a:gd name="T6" fmla="*/ 0 w 1077"/>
                  <a:gd name="T7" fmla="*/ 680 h 1417"/>
                  <a:gd name="T8" fmla="*/ 57 w 1077"/>
                  <a:gd name="T9" fmla="*/ 964 h 1417"/>
                  <a:gd name="T10" fmla="*/ 113 w 1077"/>
                  <a:gd name="T11" fmla="*/ 1247 h 1417"/>
                  <a:gd name="T12" fmla="*/ 227 w 1077"/>
                  <a:gd name="T13" fmla="*/ 1417 h 1417"/>
                  <a:gd name="T14" fmla="*/ 283 w 1077"/>
                  <a:gd name="T15" fmla="*/ 1417 h 1417"/>
                  <a:gd name="T16" fmla="*/ 454 w 1077"/>
                  <a:gd name="T17" fmla="*/ 1417 h 1417"/>
                  <a:gd name="T18" fmla="*/ 680 w 1077"/>
                  <a:gd name="T19" fmla="*/ 1361 h 1417"/>
                  <a:gd name="T20" fmla="*/ 850 w 1077"/>
                  <a:gd name="T21" fmla="*/ 1247 h 1417"/>
                  <a:gd name="T22" fmla="*/ 1021 w 1077"/>
                  <a:gd name="T23" fmla="*/ 1077 h 1417"/>
                  <a:gd name="T24" fmla="*/ 1021 w 1077"/>
                  <a:gd name="T25" fmla="*/ 964 h 1417"/>
                  <a:gd name="T26" fmla="*/ 964 w 1077"/>
                  <a:gd name="T27" fmla="*/ 737 h 1417"/>
                  <a:gd name="T28" fmla="*/ 1021 w 1077"/>
                  <a:gd name="T29" fmla="*/ 567 h 1417"/>
                  <a:gd name="T30" fmla="*/ 1021 w 1077"/>
                  <a:gd name="T31" fmla="*/ 397 h 1417"/>
                  <a:gd name="T32" fmla="*/ 1077 w 1077"/>
                  <a:gd name="T33" fmla="*/ 283 h 1417"/>
                  <a:gd name="T34" fmla="*/ 964 w 1077"/>
                  <a:gd name="T35" fmla="*/ 113 h 1417"/>
                  <a:gd name="T36" fmla="*/ 850 w 1077"/>
                  <a:gd name="T37" fmla="*/ 56 h 1417"/>
                  <a:gd name="T38" fmla="*/ 680 w 1077"/>
                  <a:gd name="T39" fmla="*/ 0 h 1417"/>
                  <a:gd name="T40" fmla="*/ 510 w 1077"/>
                  <a:gd name="T41" fmla="*/ 0 h 1417"/>
                  <a:gd name="T42" fmla="*/ 397 w 1077"/>
                  <a:gd name="T43" fmla="*/ 0 h 1417"/>
                  <a:gd name="T44" fmla="*/ 283 w 1077"/>
                  <a:gd name="T45" fmla="*/ 56 h 14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077" h="1417">
                    <a:moveTo>
                      <a:pt x="283" y="56"/>
                    </a:moveTo>
                    <a:lnTo>
                      <a:pt x="113" y="283"/>
                    </a:lnTo>
                    <a:lnTo>
                      <a:pt x="57" y="453"/>
                    </a:lnTo>
                    <a:lnTo>
                      <a:pt x="0" y="680"/>
                    </a:lnTo>
                    <a:lnTo>
                      <a:pt x="57" y="964"/>
                    </a:lnTo>
                    <a:lnTo>
                      <a:pt x="113" y="1247"/>
                    </a:lnTo>
                    <a:lnTo>
                      <a:pt x="227" y="1417"/>
                    </a:lnTo>
                    <a:lnTo>
                      <a:pt x="283" y="1417"/>
                    </a:lnTo>
                    <a:lnTo>
                      <a:pt x="454" y="1417"/>
                    </a:lnTo>
                    <a:lnTo>
                      <a:pt x="680" y="1361"/>
                    </a:lnTo>
                    <a:lnTo>
                      <a:pt x="850" y="1247"/>
                    </a:lnTo>
                    <a:lnTo>
                      <a:pt x="1021" y="1077"/>
                    </a:lnTo>
                    <a:lnTo>
                      <a:pt x="1021" y="964"/>
                    </a:lnTo>
                    <a:lnTo>
                      <a:pt x="964" y="737"/>
                    </a:lnTo>
                    <a:lnTo>
                      <a:pt x="1021" y="567"/>
                    </a:lnTo>
                    <a:lnTo>
                      <a:pt x="1021" y="397"/>
                    </a:lnTo>
                    <a:lnTo>
                      <a:pt x="1077" y="283"/>
                    </a:lnTo>
                    <a:lnTo>
                      <a:pt x="964" y="113"/>
                    </a:lnTo>
                    <a:lnTo>
                      <a:pt x="850" y="56"/>
                    </a:lnTo>
                    <a:lnTo>
                      <a:pt x="680" y="0"/>
                    </a:lnTo>
                    <a:lnTo>
                      <a:pt x="510" y="0"/>
                    </a:lnTo>
                    <a:lnTo>
                      <a:pt x="397" y="0"/>
                    </a:lnTo>
                    <a:lnTo>
                      <a:pt x="283" y="56"/>
                    </a:lnTo>
                    <a:close/>
                  </a:path>
                </a:pathLst>
              </a:cu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chemeClr val="bg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marL="0" marR="0" lvl="0" indent="0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267" name="Freeform 249">
                <a:extLst>
                  <a:ext uri="{FF2B5EF4-FFF2-40B4-BE49-F238E27FC236}">
                    <a16:creationId xmlns:a16="http://schemas.microsoft.com/office/drawing/2014/main" id="{BF67F5AC-4870-4345-9C9A-C3465F6660D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13" y="629"/>
                <a:ext cx="1134" cy="1021"/>
              </a:xfrm>
              <a:custGeom>
                <a:avLst/>
                <a:gdLst>
                  <a:gd name="T0" fmla="*/ 397 w 1134"/>
                  <a:gd name="T1" fmla="*/ 0 h 1021"/>
                  <a:gd name="T2" fmla="*/ 113 w 1134"/>
                  <a:gd name="T3" fmla="*/ 57 h 1021"/>
                  <a:gd name="T4" fmla="*/ 0 w 1134"/>
                  <a:gd name="T5" fmla="*/ 170 h 1021"/>
                  <a:gd name="T6" fmla="*/ 227 w 1134"/>
                  <a:gd name="T7" fmla="*/ 57 h 1021"/>
                  <a:gd name="T8" fmla="*/ 397 w 1134"/>
                  <a:gd name="T9" fmla="*/ 113 h 1021"/>
                  <a:gd name="T10" fmla="*/ 567 w 1134"/>
                  <a:gd name="T11" fmla="*/ 113 h 1021"/>
                  <a:gd name="T12" fmla="*/ 680 w 1134"/>
                  <a:gd name="T13" fmla="*/ 170 h 1021"/>
                  <a:gd name="T14" fmla="*/ 737 w 1134"/>
                  <a:gd name="T15" fmla="*/ 227 h 1021"/>
                  <a:gd name="T16" fmla="*/ 737 w 1134"/>
                  <a:gd name="T17" fmla="*/ 284 h 1021"/>
                  <a:gd name="T18" fmla="*/ 794 w 1134"/>
                  <a:gd name="T19" fmla="*/ 340 h 1021"/>
                  <a:gd name="T20" fmla="*/ 737 w 1134"/>
                  <a:gd name="T21" fmla="*/ 397 h 1021"/>
                  <a:gd name="T22" fmla="*/ 737 w 1134"/>
                  <a:gd name="T23" fmla="*/ 510 h 1021"/>
                  <a:gd name="T24" fmla="*/ 737 w 1134"/>
                  <a:gd name="T25" fmla="*/ 567 h 1021"/>
                  <a:gd name="T26" fmla="*/ 737 w 1134"/>
                  <a:gd name="T27" fmla="*/ 737 h 1021"/>
                  <a:gd name="T28" fmla="*/ 737 w 1134"/>
                  <a:gd name="T29" fmla="*/ 794 h 1021"/>
                  <a:gd name="T30" fmla="*/ 737 w 1134"/>
                  <a:gd name="T31" fmla="*/ 964 h 1021"/>
                  <a:gd name="T32" fmla="*/ 737 w 1134"/>
                  <a:gd name="T33" fmla="*/ 1021 h 1021"/>
                  <a:gd name="T34" fmla="*/ 794 w 1134"/>
                  <a:gd name="T35" fmla="*/ 907 h 1021"/>
                  <a:gd name="T36" fmla="*/ 850 w 1134"/>
                  <a:gd name="T37" fmla="*/ 851 h 1021"/>
                  <a:gd name="T38" fmla="*/ 907 w 1134"/>
                  <a:gd name="T39" fmla="*/ 851 h 1021"/>
                  <a:gd name="T40" fmla="*/ 964 w 1134"/>
                  <a:gd name="T41" fmla="*/ 907 h 1021"/>
                  <a:gd name="T42" fmla="*/ 1020 w 1134"/>
                  <a:gd name="T43" fmla="*/ 964 h 1021"/>
                  <a:gd name="T44" fmla="*/ 1134 w 1134"/>
                  <a:gd name="T45" fmla="*/ 907 h 1021"/>
                  <a:gd name="T46" fmla="*/ 907 w 1134"/>
                  <a:gd name="T47" fmla="*/ 284 h 1021"/>
                  <a:gd name="T48" fmla="*/ 794 w 1134"/>
                  <a:gd name="T49" fmla="*/ 57 h 1021"/>
                  <a:gd name="T50" fmla="*/ 567 w 1134"/>
                  <a:gd name="T51" fmla="*/ 0 h 1021"/>
                  <a:gd name="T52" fmla="*/ 397 w 1134"/>
                  <a:gd name="T53" fmla="*/ 0 h 10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134" h="1021">
                    <a:moveTo>
                      <a:pt x="397" y="0"/>
                    </a:moveTo>
                    <a:lnTo>
                      <a:pt x="113" y="57"/>
                    </a:lnTo>
                    <a:lnTo>
                      <a:pt x="0" y="170"/>
                    </a:lnTo>
                    <a:lnTo>
                      <a:pt x="227" y="57"/>
                    </a:lnTo>
                    <a:lnTo>
                      <a:pt x="397" y="113"/>
                    </a:lnTo>
                    <a:lnTo>
                      <a:pt x="567" y="113"/>
                    </a:lnTo>
                    <a:lnTo>
                      <a:pt x="680" y="170"/>
                    </a:lnTo>
                    <a:lnTo>
                      <a:pt x="737" y="227"/>
                    </a:lnTo>
                    <a:lnTo>
                      <a:pt x="737" y="284"/>
                    </a:lnTo>
                    <a:lnTo>
                      <a:pt x="794" y="340"/>
                    </a:lnTo>
                    <a:lnTo>
                      <a:pt x="737" y="397"/>
                    </a:lnTo>
                    <a:lnTo>
                      <a:pt x="737" y="510"/>
                    </a:lnTo>
                    <a:lnTo>
                      <a:pt x="737" y="567"/>
                    </a:lnTo>
                    <a:lnTo>
                      <a:pt x="737" y="737"/>
                    </a:lnTo>
                    <a:lnTo>
                      <a:pt x="737" y="794"/>
                    </a:lnTo>
                    <a:lnTo>
                      <a:pt x="737" y="964"/>
                    </a:lnTo>
                    <a:lnTo>
                      <a:pt x="737" y="1021"/>
                    </a:lnTo>
                    <a:lnTo>
                      <a:pt x="794" y="907"/>
                    </a:lnTo>
                    <a:lnTo>
                      <a:pt x="850" y="851"/>
                    </a:lnTo>
                    <a:lnTo>
                      <a:pt x="907" y="851"/>
                    </a:lnTo>
                    <a:lnTo>
                      <a:pt x="964" y="907"/>
                    </a:lnTo>
                    <a:lnTo>
                      <a:pt x="1020" y="964"/>
                    </a:lnTo>
                    <a:lnTo>
                      <a:pt x="1134" y="907"/>
                    </a:lnTo>
                    <a:lnTo>
                      <a:pt x="907" y="284"/>
                    </a:lnTo>
                    <a:lnTo>
                      <a:pt x="794" y="57"/>
                    </a:lnTo>
                    <a:lnTo>
                      <a:pt x="567" y="0"/>
                    </a:lnTo>
                    <a:lnTo>
                      <a:pt x="397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chemeClr val="bg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marL="0" marR="0" lvl="0" indent="0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268" name="Freeform 250">
                <a:extLst>
                  <a:ext uri="{FF2B5EF4-FFF2-40B4-BE49-F238E27FC236}">
                    <a16:creationId xmlns:a16="http://schemas.microsoft.com/office/drawing/2014/main" id="{EE82561F-BD7C-4FF6-8A98-EFF877E932F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63" y="1423"/>
                <a:ext cx="170" cy="283"/>
              </a:xfrm>
              <a:custGeom>
                <a:avLst/>
                <a:gdLst>
                  <a:gd name="T0" fmla="*/ 0 w 170"/>
                  <a:gd name="T1" fmla="*/ 0 h 283"/>
                  <a:gd name="T2" fmla="*/ 0 w 170"/>
                  <a:gd name="T3" fmla="*/ 170 h 283"/>
                  <a:gd name="T4" fmla="*/ 0 w 170"/>
                  <a:gd name="T5" fmla="*/ 283 h 283"/>
                  <a:gd name="T6" fmla="*/ 114 w 170"/>
                  <a:gd name="T7" fmla="*/ 227 h 283"/>
                  <a:gd name="T8" fmla="*/ 170 w 170"/>
                  <a:gd name="T9" fmla="*/ 113 h 283"/>
                  <a:gd name="T10" fmla="*/ 57 w 170"/>
                  <a:gd name="T11" fmla="*/ 0 h 283"/>
                  <a:gd name="T12" fmla="*/ 0 w 170"/>
                  <a:gd name="T13" fmla="*/ 0 h 2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70" h="283">
                    <a:moveTo>
                      <a:pt x="0" y="0"/>
                    </a:moveTo>
                    <a:lnTo>
                      <a:pt x="0" y="170"/>
                    </a:lnTo>
                    <a:lnTo>
                      <a:pt x="0" y="283"/>
                    </a:lnTo>
                    <a:lnTo>
                      <a:pt x="114" y="227"/>
                    </a:lnTo>
                    <a:lnTo>
                      <a:pt x="170" y="113"/>
                    </a:lnTo>
                    <a:lnTo>
                      <a:pt x="57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chemeClr val="bg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marL="0" marR="0" lvl="0" indent="0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269" name="Freeform 251">
                <a:extLst>
                  <a:ext uri="{FF2B5EF4-FFF2-40B4-BE49-F238E27FC236}">
                    <a16:creationId xmlns:a16="http://schemas.microsoft.com/office/drawing/2014/main" id="{6ABA282B-DE7A-4D3C-A482-B67A1CD825B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13" y="1820"/>
                <a:ext cx="737" cy="794"/>
              </a:xfrm>
              <a:custGeom>
                <a:avLst/>
                <a:gdLst>
                  <a:gd name="T0" fmla="*/ 0 w 737"/>
                  <a:gd name="T1" fmla="*/ 283 h 794"/>
                  <a:gd name="T2" fmla="*/ 113 w 737"/>
                  <a:gd name="T3" fmla="*/ 453 h 794"/>
                  <a:gd name="T4" fmla="*/ 227 w 737"/>
                  <a:gd name="T5" fmla="*/ 680 h 794"/>
                  <a:gd name="T6" fmla="*/ 227 w 737"/>
                  <a:gd name="T7" fmla="*/ 794 h 794"/>
                  <a:gd name="T8" fmla="*/ 510 w 737"/>
                  <a:gd name="T9" fmla="*/ 453 h 794"/>
                  <a:gd name="T10" fmla="*/ 680 w 737"/>
                  <a:gd name="T11" fmla="*/ 170 h 794"/>
                  <a:gd name="T12" fmla="*/ 737 w 737"/>
                  <a:gd name="T13" fmla="*/ 0 h 794"/>
                  <a:gd name="T14" fmla="*/ 623 w 737"/>
                  <a:gd name="T15" fmla="*/ 113 h 794"/>
                  <a:gd name="T16" fmla="*/ 453 w 737"/>
                  <a:gd name="T17" fmla="*/ 227 h 794"/>
                  <a:gd name="T18" fmla="*/ 227 w 737"/>
                  <a:gd name="T19" fmla="*/ 283 h 794"/>
                  <a:gd name="T20" fmla="*/ 0 w 737"/>
                  <a:gd name="T21" fmla="*/ 283 h 7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737" h="794">
                    <a:moveTo>
                      <a:pt x="0" y="283"/>
                    </a:moveTo>
                    <a:lnTo>
                      <a:pt x="113" y="453"/>
                    </a:lnTo>
                    <a:lnTo>
                      <a:pt x="227" y="680"/>
                    </a:lnTo>
                    <a:lnTo>
                      <a:pt x="227" y="794"/>
                    </a:lnTo>
                    <a:lnTo>
                      <a:pt x="510" y="453"/>
                    </a:lnTo>
                    <a:lnTo>
                      <a:pt x="680" y="170"/>
                    </a:lnTo>
                    <a:lnTo>
                      <a:pt x="737" y="0"/>
                    </a:lnTo>
                    <a:lnTo>
                      <a:pt x="623" y="113"/>
                    </a:lnTo>
                    <a:lnTo>
                      <a:pt x="453" y="227"/>
                    </a:lnTo>
                    <a:lnTo>
                      <a:pt x="227" y="283"/>
                    </a:lnTo>
                    <a:lnTo>
                      <a:pt x="0" y="283"/>
                    </a:lnTo>
                    <a:close/>
                  </a:path>
                </a:pathLst>
              </a:custGeom>
              <a:solidFill>
                <a:srgbClr val="FFCC99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chemeClr val="bg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marL="0" marR="0" lvl="0" indent="0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270" name="Freeform 252">
                <a:extLst>
                  <a:ext uri="{FF2B5EF4-FFF2-40B4-BE49-F238E27FC236}">
                    <a16:creationId xmlns:a16="http://schemas.microsoft.com/office/drawing/2014/main" id="{5BA2498D-B6C2-46A5-916A-808129DCF5C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13" y="1820"/>
                <a:ext cx="737" cy="453"/>
              </a:xfrm>
              <a:custGeom>
                <a:avLst/>
                <a:gdLst>
                  <a:gd name="T0" fmla="*/ 737 w 737"/>
                  <a:gd name="T1" fmla="*/ 0 h 453"/>
                  <a:gd name="T2" fmla="*/ 623 w 737"/>
                  <a:gd name="T3" fmla="*/ 113 h 453"/>
                  <a:gd name="T4" fmla="*/ 453 w 737"/>
                  <a:gd name="T5" fmla="*/ 227 h 453"/>
                  <a:gd name="T6" fmla="*/ 227 w 737"/>
                  <a:gd name="T7" fmla="*/ 283 h 453"/>
                  <a:gd name="T8" fmla="*/ 0 w 737"/>
                  <a:gd name="T9" fmla="*/ 283 h 453"/>
                  <a:gd name="T10" fmla="*/ 113 w 737"/>
                  <a:gd name="T11" fmla="*/ 453 h 453"/>
                  <a:gd name="T12" fmla="*/ 510 w 737"/>
                  <a:gd name="T13" fmla="*/ 227 h 453"/>
                  <a:gd name="T14" fmla="*/ 737 w 737"/>
                  <a:gd name="T15" fmla="*/ 0 h 4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37" h="453">
                    <a:moveTo>
                      <a:pt x="737" y="0"/>
                    </a:moveTo>
                    <a:lnTo>
                      <a:pt x="623" y="113"/>
                    </a:lnTo>
                    <a:lnTo>
                      <a:pt x="453" y="227"/>
                    </a:lnTo>
                    <a:lnTo>
                      <a:pt x="227" y="283"/>
                    </a:lnTo>
                    <a:lnTo>
                      <a:pt x="0" y="283"/>
                    </a:lnTo>
                    <a:lnTo>
                      <a:pt x="113" y="453"/>
                    </a:lnTo>
                    <a:lnTo>
                      <a:pt x="510" y="227"/>
                    </a:lnTo>
                    <a:lnTo>
                      <a:pt x="737" y="0"/>
                    </a:lnTo>
                    <a:close/>
                  </a:path>
                </a:pathLst>
              </a:custGeom>
              <a:solidFill>
                <a:srgbClr val="33333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chemeClr val="bg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marL="0" marR="0" lvl="0" indent="0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271" name="Freeform 253">
                <a:extLst>
                  <a:ext uri="{FF2B5EF4-FFF2-40B4-BE49-F238E27FC236}">
                    <a16:creationId xmlns:a16="http://schemas.microsoft.com/office/drawing/2014/main" id="{A98E86BA-B389-4DB8-86D9-ED915F3B344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49" y="1876"/>
                <a:ext cx="1228" cy="2156"/>
              </a:xfrm>
              <a:custGeom>
                <a:avLst/>
                <a:gdLst>
                  <a:gd name="T0" fmla="*/ 1114 w 1228"/>
                  <a:gd name="T1" fmla="*/ 0 h 2156"/>
                  <a:gd name="T2" fmla="*/ 831 w 1228"/>
                  <a:gd name="T3" fmla="*/ 511 h 2156"/>
                  <a:gd name="T4" fmla="*/ 547 w 1228"/>
                  <a:gd name="T5" fmla="*/ 964 h 2156"/>
                  <a:gd name="T6" fmla="*/ 207 w 1228"/>
                  <a:gd name="T7" fmla="*/ 1531 h 2156"/>
                  <a:gd name="T8" fmla="*/ 37 w 1228"/>
                  <a:gd name="T9" fmla="*/ 1985 h 2156"/>
                  <a:gd name="T10" fmla="*/ 0 w 1228"/>
                  <a:gd name="T11" fmla="*/ 2156 h 2156"/>
                  <a:gd name="T12" fmla="*/ 320 w 1228"/>
                  <a:gd name="T13" fmla="*/ 2155 h 2156"/>
                  <a:gd name="T14" fmla="*/ 831 w 1228"/>
                  <a:gd name="T15" fmla="*/ 1305 h 2156"/>
                  <a:gd name="T16" fmla="*/ 1114 w 1228"/>
                  <a:gd name="T17" fmla="*/ 568 h 2156"/>
                  <a:gd name="T18" fmla="*/ 1228 w 1228"/>
                  <a:gd name="T19" fmla="*/ 341 h 2156"/>
                  <a:gd name="T20" fmla="*/ 1228 w 1228"/>
                  <a:gd name="T21" fmla="*/ 284 h 2156"/>
                  <a:gd name="T22" fmla="*/ 1114 w 1228"/>
                  <a:gd name="T23" fmla="*/ 171 h 2156"/>
                  <a:gd name="T24" fmla="*/ 1114 w 1228"/>
                  <a:gd name="T25" fmla="*/ 57 h 2156"/>
                  <a:gd name="T26" fmla="*/ 1114 w 1228"/>
                  <a:gd name="T27" fmla="*/ 0 h 21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228" h="2156">
                    <a:moveTo>
                      <a:pt x="1114" y="0"/>
                    </a:moveTo>
                    <a:lnTo>
                      <a:pt x="831" y="511"/>
                    </a:lnTo>
                    <a:lnTo>
                      <a:pt x="547" y="964"/>
                    </a:lnTo>
                    <a:lnTo>
                      <a:pt x="207" y="1531"/>
                    </a:lnTo>
                    <a:lnTo>
                      <a:pt x="37" y="1985"/>
                    </a:lnTo>
                    <a:lnTo>
                      <a:pt x="0" y="2156"/>
                    </a:lnTo>
                    <a:lnTo>
                      <a:pt x="320" y="2155"/>
                    </a:lnTo>
                    <a:lnTo>
                      <a:pt x="831" y="1305"/>
                    </a:lnTo>
                    <a:lnTo>
                      <a:pt x="1114" y="568"/>
                    </a:lnTo>
                    <a:lnTo>
                      <a:pt x="1228" y="341"/>
                    </a:lnTo>
                    <a:lnTo>
                      <a:pt x="1228" y="284"/>
                    </a:lnTo>
                    <a:lnTo>
                      <a:pt x="1114" y="171"/>
                    </a:lnTo>
                    <a:lnTo>
                      <a:pt x="1114" y="57"/>
                    </a:lnTo>
                    <a:lnTo>
                      <a:pt x="1114" y="0"/>
                    </a:lnTo>
                    <a:close/>
                  </a:path>
                </a:pathLst>
              </a:custGeom>
              <a:solidFill>
                <a:srgbClr val="00008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chemeClr val="bg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marL="0" marR="0" lvl="0" indent="0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272" name="Freeform 254">
                <a:extLst>
                  <a:ext uri="{FF2B5EF4-FFF2-40B4-BE49-F238E27FC236}">
                    <a16:creationId xmlns:a16="http://schemas.microsoft.com/office/drawing/2014/main" id="{6A118D8B-26AF-46F5-B303-12BEE8B74F7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99" y="1990"/>
                <a:ext cx="908" cy="1304"/>
              </a:xfrm>
              <a:custGeom>
                <a:avLst/>
                <a:gdLst>
                  <a:gd name="T0" fmla="*/ 57 w 908"/>
                  <a:gd name="T1" fmla="*/ 397 h 1304"/>
                  <a:gd name="T2" fmla="*/ 0 w 908"/>
                  <a:gd name="T3" fmla="*/ 510 h 1304"/>
                  <a:gd name="T4" fmla="*/ 57 w 908"/>
                  <a:gd name="T5" fmla="*/ 794 h 1304"/>
                  <a:gd name="T6" fmla="*/ 57 w 908"/>
                  <a:gd name="T7" fmla="*/ 907 h 1304"/>
                  <a:gd name="T8" fmla="*/ 114 w 908"/>
                  <a:gd name="T9" fmla="*/ 964 h 1304"/>
                  <a:gd name="T10" fmla="*/ 57 w 908"/>
                  <a:gd name="T11" fmla="*/ 1077 h 1304"/>
                  <a:gd name="T12" fmla="*/ 114 w 908"/>
                  <a:gd name="T13" fmla="*/ 1304 h 1304"/>
                  <a:gd name="T14" fmla="*/ 908 w 908"/>
                  <a:gd name="T15" fmla="*/ 0 h 1304"/>
                  <a:gd name="T16" fmla="*/ 794 w 908"/>
                  <a:gd name="T17" fmla="*/ 57 h 1304"/>
                  <a:gd name="T18" fmla="*/ 284 w 908"/>
                  <a:gd name="T19" fmla="*/ 737 h 1304"/>
                  <a:gd name="T20" fmla="*/ 170 w 908"/>
                  <a:gd name="T21" fmla="*/ 567 h 1304"/>
                  <a:gd name="T22" fmla="*/ 114 w 908"/>
                  <a:gd name="T23" fmla="*/ 397 h 1304"/>
                  <a:gd name="T24" fmla="*/ 57 w 908"/>
                  <a:gd name="T25" fmla="*/ 397 h 13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908" h="1304">
                    <a:moveTo>
                      <a:pt x="57" y="397"/>
                    </a:moveTo>
                    <a:lnTo>
                      <a:pt x="0" y="510"/>
                    </a:lnTo>
                    <a:lnTo>
                      <a:pt x="57" y="794"/>
                    </a:lnTo>
                    <a:lnTo>
                      <a:pt x="57" y="907"/>
                    </a:lnTo>
                    <a:lnTo>
                      <a:pt x="114" y="964"/>
                    </a:lnTo>
                    <a:lnTo>
                      <a:pt x="57" y="1077"/>
                    </a:lnTo>
                    <a:lnTo>
                      <a:pt x="114" y="1304"/>
                    </a:lnTo>
                    <a:lnTo>
                      <a:pt x="908" y="0"/>
                    </a:lnTo>
                    <a:lnTo>
                      <a:pt x="794" y="57"/>
                    </a:lnTo>
                    <a:lnTo>
                      <a:pt x="284" y="737"/>
                    </a:lnTo>
                    <a:lnTo>
                      <a:pt x="170" y="567"/>
                    </a:lnTo>
                    <a:lnTo>
                      <a:pt x="114" y="397"/>
                    </a:lnTo>
                    <a:lnTo>
                      <a:pt x="57" y="397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chemeClr val="bg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marL="0" marR="0" lvl="0" indent="0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273" name="Oval 255">
                <a:extLst>
                  <a:ext uri="{FF2B5EF4-FFF2-40B4-BE49-F238E27FC236}">
                    <a16:creationId xmlns:a16="http://schemas.microsoft.com/office/drawing/2014/main" id="{E74473F5-B366-443D-BF3A-57FF6E6139B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89" y="3011"/>
                <a:ext cx="170" cy="283"/>
              </a:xfrm>
              <a:prstGeom prst="ellipse">
                <a:avLst/>
              </a:prstGeom>
              <a:solidFill>
                <a:sysClr val="window" lastClr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274" name="Oval 256">
                <a:extLst>
                  <a:ext uri="{FF2B5EF4-FFF2-40B4-BE49-F238E27FC236}">
                    <a16:creationId xmlns:a16="http://schemas.microsoft.com/office/drawing/2014/main" id="{40DF034E-8522-487B-8150-4A1595B9BD9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47" y="2840"/>
                <a:ext cx="340" cy="341"/>
              </a:xfrm>
              <a:prstGeom prst="ellipse">
                <a:avLst/>
              </a:prstGeom>
              <a:solidFill>
                <a:sysClr val="window" lastClr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bg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marL="0" marR="0" lvl="0" indent="0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275" name="Freeform 257">
                <a:extLst>
                  <a:ext uri="{FF2B5EF4-FFF2-40B4-BE49-F238E27FC236}">
                    <a16:creationId xmlns:a16="http://schemas.microsoft.com/office/drawing/2014/main" id="{BC23A972-AAA5-4A36-9203-84D401997D4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83" y="1111"/>
                <a:ext cx="397" cy="113"/>
              </a:xfrm>
              <a:custGeom>
                <a:avLst/>
                <a:gdLst>
                  <a:gd name="T0" fmla="*/ 0 w 397"/>
                  <a:gd name="T1" fmla="*/ 28 h 113"/>
                  <a:gd name="T2" fmla="*/ 85 w 397"/>
                  <a:gd name="T3" fmla="*/ 113 h 113"/>
                  <a:gd name="T4" fmla="*/ 227 w 397"/>
                  <a:gd name="T5" fmla="*/ 57 h 113"/>
                  <a:gd name="T6" fmla="*/ 397 w 397"/>
                  <a:gd name="T7" fmla="*/ 85 h 113"/>
                  <a:gd name="T8" fmla="*/ 255 w 397"/>
                  <a:gd name="T9" fmla="*/ 28 h 113"/>
                  <a:gd name="T10" fmla="*/ 170 w 397"/>
                  <a:gd name="T11" fmla="*/ 0 h 113"/>
                  <a:gd name="T12" fmla="*/ 57 w 397"/>
                  <a:gd name="T13" fmla="*/ 57 h 113"/>
                  <a:gd name="T14" fmla="*/ 28 w 397"/>
                  <a:gd name="T15" fmla="*/ 28 h 113"/>
                  <a:gd name="T16" fmla="*/ 0 w 397"/>
                  <a:gd name="T17" fmla="*/ 28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97" h="113">
                    <a:moveTo>
                      <a:pt x="0" y="28"/>
                    </a:moveTo>
                    <a:lnTo>
                      <a:pt x="85" y="113"/>
                    </a:lnTo>
                    <a:lnTo>
                      <a:pt x="227" y="57"/>
                    </a:lnTo>
                    <a:lnTo>
                      <a:pt x="397" y="85"/>
                    </a:lnTo>
                    <a:lnTo>
                      <a:pt x="255" y="28"/>
                    </a:lnTo>
                    <a:lnTo>
                      <a:pt x="170" y="0"/>
                    </a:lnTo>
                    <a:lnTo>
                      <a:pt x="57" y="57"/>
                    </a:lnTo>
                    <a:lnTo>
                      <a:pt x="28" y="28"/>
                    </a:lnTo>
                    <a:lnTo>
                      <a:pt x="0" y="28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chemeClr val="bg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marL="0" marR="0" lvl="0" indent="0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276" name="Freeform 258">
                <a:extLst>
                  <a:ext uri="{FF2B5EF4-FFF2-40B4-BE49-F238E27FC236}">
                    <a16:creationId xmlns:a16="http://schemas.microsoft.com/office/drawing/2014/main" id="{0C16DE36-C994-445F-8506-CF1F38A6D4C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43" y="1139"/>
                <a:ext cx="255" cy="114"/>
              </a:xfrm>
              <a:custGeom>
                <a:avLst/>
                <a:gdLst>
                  <a:gd name="T0" fmla="*/ 255 w 255"/>
                  <a:gd name="T1" fmla="*/ 114 h 114"/>
                  <a:gd name="T2" fmla="*/ 255 w 255"/>
                  <a:gd name="T3" fmla="*/ 29 h 114"/>
                  <a:gd name="T4" fmla="*/ 198 w 255"/>
                  <a:gd name="T5" fmla="*/ 0 h 114"/>
                  <a:gd name="T6" fmla="*/ 56 w 255"/>
                  <a:gd name="T7" fmla="*/ 0 h 114"/>
                  <a:gd name="T8" fmla="*/ 0 w 255"/>
                  <a:gd name="T9" fmla="*/ 29 h 114"/>
                  <a:gd name="T10" fmla="*/ 198 w 255"/>
                  <a:gd name="T11" fmla="*/ 57 h 114"/>
                  <a:gd name="T12" fmla="*/ 255 w 255"/>
                  <a:gd name="T13" fmla="*/ 85 h 114"/>
                  <a:gd name="T14" fmla="*/ 255 w 255"/>
                  <a:gd name="T15" fmla="*/ 114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55" h="114">
                    <a:moveTo>
                      <a:pt x="255" y="114"/>
                    </a:moveTo>
                    <a:lnTo>
                      <a:pt x="255" y="29"/>
                    </a:lnTo>
                    <a:lnTo>
                      <a:pt x="198" y="0"/>
                    </a:lnTo>
                    <a:lnTo>
                      <a:pt x="56" y="0"/>
                    </a:lnTo>
                    <a:lnTo>
                      <a:pt x="0" y="29"/>
                    </a:lnTo>
                    <a:lnTo>
                      <a:pt x="198" y="57"/>
                    </a:lnTo>
                    <a:lnTo>
                      <a:pt x="255" y="85"/>
                    </a:lnTo>
                    <a:lnTo>
                      <a:pt x="255" y="114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chemeClr val="bg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marL="0" marR="0" lvl="0" indent="0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277" name="Freeform 259">
                <a:extLst>
                  <a:ext uri="{FF2B5EF4-FFF2-40B4-BE49-F238E27FC236}">
                    <a16:creationId xmlns:a16="http://schemas.microsoft.com/office/drawing/2014/main" id="{F2AACA65-1A0B-4C5D-8387-19323D9F1E1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68" y="1253"/>
                <a:ext cx="283" cy="57"/>
              </a:xfrm>
              <a:custGeom>
                <a:avLst/>
                <a:gdLst>
                  <a:gd name="T0" fmla="*/ 0 w 283"/>
                  <a:gd name="T1" fmla="*/ 28 h 57"/>
                  <a:gd name="T2" fmla="*/ 85 w 283"/>
                  <a:gd name="T3" fmla="*/ 57 h 57"/>
                  <a:gd name="T4" fmla="*/ 283 w 283"/>
                  <a:gd name="T5" fmla="*/ 57 h 57"/>
                  <a:gd name="T6" fmla="*/ 85 w 283"/>
                  <a:gd name="T7" fmla="*/ 0 h 57"/>
                  <a:gd name="T8" fmla="*/ 0 w 283"/>
                  <a:gd name="T9" fmla="*/ 28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3" h="57">
                    <a:moveTo>
                      <a:pt x="0" y="28"/>
                    </a:moveTo>
                    <a:lnTo>
                      <a:pt x="85" y="57"/>
                    </a:lnTo>
                    <a:lnTo>
                      <a:pt x="283" y="57"/>
                    </a:lnTo>
                    <a:lnTo>
                      <a:pt x="85" y="0"/>
                    </a:lnTo>
                    <a:lnTo>
                      <a:pt x="0" y="28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chemeClr val="bg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marL="0" marR="0" lvl="0" indent="0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278" name="Freeform 260">
                <a:extLst>
                  <a:ext uri="{FF2B5EF4-FFF2-40B4-BE49-F238E27FC236}">
                    <a16:creationId xmlns:a16="http://schemas.microsoft.com/office/drawing/2014/main" id="{8DBCFF27-6800-4828-B3B8-EFDEABC191F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99" y="1253"/>
                <a:ext cx="171" cy="57"/>
              </a:xfrm>
              <a:custGeom>
                <a:avLst/>
                <a:gdLst>
                  <a:gd name="T0" fmla="*/ 0 w 171"/>
                  <a:gd name="T1" fmla="*/ 57 h 57"/>
                  <a:gd name="T2" fmla="*/ 57 w 171"/>
                  <a:gd name="T3" fmla="*/ 28 h 57"/>
                  <a:gd name="T4" fmla="*/ 171 w 171"/>
                  <a:gd name="T5" fmla="*/ 0 h 57"/>
                  <a:gd name="T6" fmla="*/ 171 w 171"/>
                  <a:gd name="T7" fmla="*/ 28 h 57"/>
                  <a:gd name="T8" fmla="*/ 29 w 171"/>
                  <a:gd name="T9" fmla="*/ 57 h 57"/>
                  <a:gd name="T10" fmla="*/ 0 w 171"/>
                  <a:gd name="T11" fmla="*/ 57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71" h="57">
                    <a:moveTo>
                      <a:pt x="0" y="57"/>
                    </a:moveTo>
                    <a:lnTo>
                      <a:pt x="57" y="28"/>
                    </a:lnTo>
                    <a:lnTo>
                      <a:pt x="171" y="0"/>
                    </a:lnTo>
                    <a:lnTo>
                      <a:pt x="171" y="28"/>
                    </a:lnTo>
                    <a:lnTo>
                      <a:pt x="29" y="57"/>
                    </a:lnTo>
                    <a:lnTo>
                      <a:pt x="0" y="57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chemeClr val="bg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marL="0" marR="0" lvl="0" indent="0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279" name="Freeform 261">
                <a:extLst>
                  <a:ext uri="{FF2B5EF4-FFF2-40B4-BE49-F238E27FC236}">
                    <a16:creationId xmlns:a16="http://schemas.microsoft.com/office/drawing/2014/main" id="{77BA1C5F-A052-4BD1-A3EF-C5BC7DC2B35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41" y="1281"/>
                <a:ext cx="85" cy="227"/>
              </a:xfrm>
              <a:custGeom>
                <a:avLst/>
                <a:gdLst>
                  <a:gd name="T0" fmla="*/ 85 w 85"/>
                  <a:gd name="T1" fmla="*/ 0 h 227"/>
                  <a:gd name="T2" fmla="*/ 57 w 85"/>
                  <a:gd name="T3" fmla="*/ 170 h 227"/>
                  <a:gd name="T4" fmla="*/ 0 w 85"/>
                  <a:gd name="T5" fmla="*/ 227 h 227"/>
                  <a:gd name="T6" fmla="*/ 57 w 85"/>
                  <a:gd name="T7" fmla="*/ 85 h 227"/>
                  <a:gd name="T8" fmla="*/ 85 w 85"/>
                  <a:gd name="T9" fmla="*/ 0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5" h="227">
                    <a:moveTo>
                      <a:pt x="85" y="0"/>
                    </a:moveTo>
                    <a:lnTo>
                      <a:pt x="57" y="170"/>
                    </a:lnTo>
                    <a:lnTo>
                      <a:pt x="0" y="227"/>
                    </a:lnTo>
                    <a:lnTo>
                      <a:pt x="57" y="85"/>
                    </a:lnTo>
                    <a:lnTo>
                      <a:pt x="85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chemeClr val="bg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marL="0" marR="0" lvl="0" indent="0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280" name="Freeform 262">
                <a:extLst>
                  <a:ext uri="{FF2B5EF4-FFF2-40B4-BE49-F238E27FC236}">
                    <a16:creationId xmlns:a16="http://schemas.microsoft.com/office/drawing/2014/main" id="{30C629BB-1E69-491C-B26C-C12452E3E5E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13" y="1565"/>
                <a:ext cx="227" cy="85"/>
              </a:xfrm>
              <a:custGeom>
                <a:avLst/>
                <a:gdLst>
                  <a:gd name="T0" fmla="*/ 0 w 227"/>
                  <a:gd name="T1" fmla="*/ 56 h 85"/>
                  <a:gd name="T2" fmla="*/ 57 w 227"/>
                  <a:gd name="T3" fmla="*/ 0 h 85"/>
                  <a:gd name="T4" fmla="*/ 142 w 227"/>
                  <a:gd name="T5" fmla="*/ 28 h 85"/>
                  <a:gd name="T6" fmla="*/ 227 w 227"/>
                  <a:gd name="T7" fmla="*/ 28 h 85"/>
                  <a:gd name="T8" fmla="*/ 113 w 227"/>
                  <a:gd name="T9" fmla="*/ 56 h 85"/>
                  <a:gd name="T10" fmla="*/ 57 w 227"/>
                  <a:gd name="T11" fmla="*/ 85 h 85"/>
                  <a:gd name="T12" fmla="*/ 0 w 227"/>
                  <a:gd name="T13" fmla="*/ 56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27" h="85">
                    <a:moveTo>
                      <a:pt x="0" y="56"/>
                    </a:moveTo>
                    <a:lnTo>
                      <a:pt x="57" y="0"/>
                    </a:lnTo>
                    <a:lnTo>
                      <a:pt x="142" y="28"/>
                    </a:lnTo>
                    <a:lnTo>
                      <a:pt x="227" y="28"/>
                    </a:lnTo>
                    <a:lnTo>
                      <a:pt x="113" y="56"/>
                    </a:lnTo>
                    <a:lnTo>
                      <a:pt x="57" y="85"/>
                    </a:lnTo>
                    <a:lnTo>
                      <a:pt x="0" y="56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chemeClr val="bg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marL="0" marR="0" lvl="0" indent="0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281" name="Freeform 263">
                <a:extLst>
                  <a:ext uri="{FF2B5EF4-FFF2-40B4-BE49-F238E27FC236}">
                    <a16:creationId xmlns:a16="http://schemas.microsoft.com/office/drawing/2014/main" id="{909DCB4E-5011-4FD7-9E60-95ED50C3AF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56" y="1735"/>
                <a:ext cx="482" cy="113"/>
              </a:xfrm>
              <a:custGeom>
                <a:avLst/>
                <a:gdLst>
                  <a:gd name="T0" fmla="*/ 0 w 482"/>
                  <a:gd name="T1" fmla="*/ 113 h 113"/>
                  <a:gd name="T2" fmla="*/ 114 w 482"/>
                  <a:gd name="T3" fmla="*/ 0 h 113"/>
                  <a:gd name="T4" fmla="*/ 170 w 482"/>
                  <a:gd name="T5" fmla="*/ 28 h 113"/>
                  <a:gd name="T6" fmla="*/ 227 w 482"/>
                  <a:gd name="T7" fmla="*/ 28 h 113"/>
                  <a:gd name="T8" fmla="*/ 312 w 482"/>
                  <a:gd name="T9" fmla="*/ 28 h 113"/>
                  <a:gd name="T10" fmla="*/ 482 w 482"/>
                  <a:gd name="T11" fmla="*/ 113 h 113"/>
                  <a:gd name="T12" fmla="*/ 284 w 482"/>
                  <a:gd name="T13" fmla="*/ 56 h 113"/>
                  <a:gd name="T14" fmla="*/ 142 w 482"/>
                  <a:gd name="T15" fmla="*/ 56 h 113"/>
                  <a:gd name="T16" fmla="*/ 114 w 482"/>
                  <a:gd name="T17" fmla="*/ 28 h 113"/>
                  <a:gd name="T18" fmla="*/ 0 w 482"/>
                  <a:gd name="T19" fmla="*/ 113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82" h="113">
                    <a:moveTo>
                      <a:pt x="0" y="113"/>
                    </a:moveTo>
                    <a:lnTo>
                      <a:pt x="114" y="0"/>
                    </a:lnTo>
                    <a:lnTo>
                      <a:pt x="170" y="28"/>
                    </a:lnTo>
                    <a:lnTo>
                      <a:pt x="227" y="28"/>
                    </a:lnTo>
                    <a:lnTo>
                      <a:pt x="312" y="28"/>
                    </a:lnTo>
                    <a:lnTo>
                      <a:pt x="482" y="113"/>
                    </a:lnTo>
                    <a:lnTo>
                      <a:pt x="284" y="56"/>
                    </a:lnTo>
                    <a:lnTo>
                      <a:pt x="142" y="56"/>
                    </a:lnTo>
                    <a:lnTo>
                      <a:pt x="114" y="28"/>
                    </a:lnTo>
                    <a:lnTo>
                      <a:pt x="0" y="113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chemeClr val="bg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marL="0" marR="0" lvl="0" indent="0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282" name="Freeform 264">
                <a:extLst>
                  <a:ext uri="{FF2B5EF4-FFF2-40B4-BE49-F238E27FC236}">
                    <a16:creationId xmlns:a16="http://schemas.microsoft.com/office/drawing/2014/main" id="{889DBAB6-72E3-4C0B-9751-B2B0CCE1B21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41" y="1877"/>
                <a:ext cx="340" cy="85"/>
              </a:xfrm>
              <a:custGeom>
                <a:avLst/>
                <a:gdLst>
                  <a:gd name="T0" fmla="*/ 0 w 340"/>
                  <a:gd name="T1" fmla="*/ 28 h 85"/>
                  <a:gd name="T2" fmla="*/ 29 w 340"/>
                  <a:gd name="T3" fmla="*/ 85 h 85"/>
                  <a:gd name="T4" fmla="*/ 142 w 340"/>
                  <a:gd name="T5" fmla="*/ 56 h 85"/>
                  <a:gd name="T6" fmla="*/ 227 w 340"/>
                  <a:gd name="T7" fmla="*/ 85 h 85"/>
                  <a:gd name="T8" fmla="*/ 340 w 340"/>
                  <a:gd name="T9" fmla="*/ 28 h 85"/>
                  <a:gd name="T10" fmla="*/ 199 w 340"/>
                  <a:gd name="T11" fmla="*/ 28 h 85"/>
                  <a:gd name="T12" fmla="*/ 170 w 340"/>
                  <a:gd name="T13" fmla="*/ 0 h 85"/>
                  <a:gd name="T14" fmla="*/ 57 w 340"/>
                  <a:gd name="T15" fmla="*/ 28 h 85"/>
                  <a:gd name="T16" fmla="*/ 0 w 340"/>
                  <a:gd name="T17" fmla="*/ 28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40" h="85">
                    <a:moveTo>
                      <a:pt x="0" y="28"/>
                    </a:moveTo>
                    <a:lnTo>
                      <a:pt x="29" y="85"/>
                    </a:lnTo>
                    <a:lnTo>
                      <a:pt x="142" y="56"/>
                    </a:lnTo>
                    <a:lnTo>
                      <a:pt x="227" y="85"/>
                    </a:lnTo>
                    <a:lnTo>
                      <a:pt x="340" y="28"/>
                    </a:lnTo>
                    <a:lnTo>
                      <a:pt x="199" y="28"/>
                    </a:lnTo>
                    <a:lnTo>
                      <a:pt x="170" y="0"/>
                    </a:lnTo>
                    <a:lnTo>
                      <a:pt x="57" y="28"/>
                    </a:lnTo>
                    <a:lnTo>
                      <a:pt x="0" y="28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chemeClr val="bg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marL="0" marR="0" lvl="0" indent="0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</p:grpSp>
      <p:grpSp>
        <p:nvGrpSpPr>
          <p:cNvPr id="292" name="グループ化 291">
            <a:extLst>
              <a:ext uri="{FF2B5EF4-FFF2-40B4-BE49-F238E27FC236}">
                <a16:creationId xmlns:a16="http://schemas.microsoft.com/office/drawing/2014/main" id="{72AF7700-86BA-4518-A8C6-36AFA2B1D159}"/>
              </a:ext>
            </a:extLst>
          </p:cNvPr>
          <p:cNvGrpSpPr/>
          <p:nvPr/>
        </p:nvGrpSpPr>
        <p:grpSpPr>
          <a:xfrm>
            <a:off x="6634132" y="1324745"/>
            <a:ext cx="2562286" cy="1770063"/>
            <a:chOff x="1530356" y="4153730"/>
            <a:chExt cx="2562286" cy="1770063"/>
          </a:xfrm>
        </p:grpSpPr>
        <p:grpSp>
          <p:nvGrpSpPr>
            <p:cNvPr id="293" name="グループ化 292">
              <a:extLst>
                <a:ext uri="{FF2B5EF4-FFF2-40B4-BE49-F238E27FC236}">
                  <a16:creationId xmlns:a16="http://schemas.microsoft.com/office/drawing/2014/main" id="{16ED7C42-D5C0-4EB6-B959-38AD0D9C9CCC}"/>
                </a:ext>
              </a:extLst>
            </p:cNvPr>
            <p:cNvGrpSpPr/>
            <p:nvPr/>
          </p:nvGrpSpPr>
          <p:grpSpPr>
            <a:xfrm>
              <a:off x="1530356" y="4387094"/>
              <a:ext cx="2562286" cy="1536699"/>
              <a:chOff x="746064" y="1894185"/>
              <a:chExt cx="2562286" cy="1536699"/>
            </a:xfrm>
          </p:grpSpPr>
          <p:grpSp>
            <p:nvGrpSpPr>
              <p:cNvPr id="321" name="グループ化 320">
                <a:extLst>
                  <a:ext uri="{FF2B5EF4-FFF2-40B4-BE49-F238E27FC236}">
                    <a16:creationId xmlns:a16="http://schemas.microsoft.com/office/drawing/2014/main" id="{82034D24-548A-4C5C-A5EE-21681AA55F28}"/>
                  </a:ext>
                </a:extLst>
              </p:cNvPr>
              <p:cNvGrpSpPr/>
              <p:nvPr/>
            </p:nvGrpSpPr>
            <p:grpSpPr>
              <a:xfrm>
                <a:off x="757705" y="1911350"/>
                <a:ext cx="2539004" cy="1519534"/>
                <a:chOff x="707366" y="1972965"/>
                <a:chExt cx="2639683" cy="1519534"/>
              </a:xfrm>
              <a:pattFill prst="openDmnd">
                <a:fgClr>
                  <a:srgbClr val="FFC000">
                    <a:lumMod val="60000"/>
                    <a:lumOff val="40000"/>
                  </a:srgbClr>
                </a:fgClr>
                <a:bgClr>
                  <a:srgbClr val="FFC000">
                    <a:lumMod val="75000"/>
                  </a:srgbClr>
                </a:bgClr>
              </a:pattFill>
            </p:grpSpPr>
            <p:sp>
              <p:nvSpPr>
                <p:cNvPr id="324" name="フリーフォーム: 図形 323">
                  <a:extLst>
                    <a:ext uri="{FF2B5EF4-FFF2-40B4-BE49-F238E27FC236}">
                      <a16:creationId xmlns:a16="http://schemas.microsoft.com/office/drawing/2014/main" id="{1528E3AB-2DC2-464D-AB01-D7680E5E2FFB}"/>
                    </a:ext>
                  </a:extLst>
                </p:cNvPr>
                <p:cNvSpPr/>
                <p:nvPr/>
              </p:nvSpPr>
              <p:spPr>
                <a:xfrm>
                  <a:off x="711954" y="2708274"/>
                  <a:ext cx="2630508" cy="784225"/>
                </a:xfrm>
                <a:custGeom>
                  <a:avLst/>
                  <a:gdLst>
                    <a:gd name="connsiteX0" fmla="*/ 0 w 2630508"/>
                    <a:gd name="connsiteY0" fmla="*/ 0 h 711200"/>
                    <a:gd name="connsiteX1" fmla="*/ 2630508 w 2630508"/>
                    <a:gd name="connsiteY1" fmla="*/ 0 h 711200"/>
                    <a:gd name="connsiteX2" fmla="*/ 2608282 w 2630508"/>
                    <a:gd name="connsiteY2" fmla="*/ 123051 h 711200"/>
                    <a:gd name="connsiteX3" fmla="*/ 1315254 w 2630508"/>
                    <a:gd name="connsiteY3" fmla="*/ 711200 h 711200"/>
                    <a:gd name="connsiteX4" fmla="*/ 22227 w 2630508"/>
                    <a:gd name="connsiteY4" fmla="*/ 123051 h 711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630508" h="711200">
                      <a:moveTo>
                        <a:pt x="0" y="0"/>
                      </a:moveTo>
                      <a:lnTo>
                        <a:pt x="2630508" y="0"/>
                      </a:lnTo>
                      <a:lnTo>
                        <a:pt x="2608282" y="123051"/>
                      </a:lnTo>
                      <a:cubicBezTo>
                        <a:pt x="2485211" y="458707"/>
                        <a:pt x="1953067" y="711200"/>
                        <a:pt x="1315254" y="711200"/>
                      </a:cubicBezTo>
                      <a:cubicBezTo>
                        <a:pt x="677441" y="711200"/>
                        <a:pt x="145297" y="458707"/>
                        <a:pt x="22227" y="123051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25" name="楕円 324">
                  <a:extLst>
                    <a:ext uri="{FF2B5EF4-FFF2-40B4-BE49-F238E27FC236}">
                      <a16:creationId xmlns:a16="http://schemas.microsoft.com/office/drawing/2014/main" id="{E6046D89-F186-4A6C-8AA2-DD53761DF496}"/>
                    </a:ext>
                  </a:extLst>
                </p:cNvPr>
                <p:cNvSpPr/>
                <p:nvPr/>
              </p:nvSpPr>
              <p:spPr>
                <a:xfrm>
                  <a:off x="707366" y="1972965"/>
                  <a:ext cx="2639683" cy="1252835"/>
                </a:xfrm>
                <a:prstGeom prst="ellipse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322" name="楕円 321">
                <a:extLst>
                  <a:ext uri="{FF2B5EF4-FFF2-40B4-BE49-F238E27FC236}">
                    <a16:creationId xmlns:a16="http://schemas.microsoft.com/office/drawing/2014/main" id="{C8AAFAEC-2AD8-4837-BBC9-FA87578CE265}"/>
                  </a:ext>
                </a:extLst>
              </p:cNvPr>
              <p:cNvSpPr/>
              <p:nvPr/>
            </p:nvSpPr>
            <p:spPr>
              <a:xfrm>
                <a:off x="777814" y="1907381"/>
                <a:ext cx="2498786" cy="1281708"/>
              </a:xfrm>
              <a:prstGeom prst="ellipse">
                <a:avLst/>
              </a:prstGeom>
              <a:gradFill>
                <a:gsLst>
                  <a:gs pos="20000">
                    <a:sysClr val="windowText" lastClr="000000">
                      <a:alpha val="0"/>
                    </a:sysClr>
                  </a:gs>
                  <a:gs pos="100000">
                    <a:sysClr val="windowText" lastClr="000000">
                      <a:alpha val="50000"/>
                    </a:sysClr>
                  </a:gs>
                </a:gsLst>
                <a:lin ang="5400000" scaled="1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23" name="フリーフォーム: 図形 322">
                <a:extLst>
                  <a:ext uri="{FF2B5EF4-FFF2-40B4-BE49-F238E27FC236}">
                    <a16:creationId xmlns:a16="http://schemas.microsoft.com/office/drawing/2014/main" id="{6BB904F0-87FD-445F-8EFF-EA0776939C45}"/>
                  </a:ext>
                </a:extLst>
              </p:cNvPr>
              <p:cNvSpPr/>
              <p:nvPr/>
            </p:nvSpPr>
            <p:spPr>
              <a:xfrm>
                <a:off x="746064" y="1894185"/>
                <a:ext cx="2562286" cy="1333500"/>
              </a:xfrm>
              <a:custGeom>
                <a:avLst/>
                <a:gdLst>
                  <a:gd name="connsiteX0" fmla="*/ 1281143 w 2562286"/>
                  <a:gd name="connsiteY0" fmla="*/ 44450 h 1333500"/>
                  <a:gd name="connsiteX1" fmla="*/ 61079 w 2562286"/>
                  <a:gd name="connsiteY1" fmla="*/ 654050 h 1333500"/>
                  <a:gd name="connsiteX2" fmla="*/ 1281143 w 2562286"/>
                  <a:gd name="connsiteY2" fmla="*/ 1263650 h 1333500"/>
                  <a:gd name="connsiteX3" fmla="*/ 2501207 w 2562286"/>
                  <a:gd name="connsiteY3" fmla="*/ 654050 h 1333500"/>
                  <a:gd name="connsiteX4" fmla="*/ 1281143 w 2562286"/>
                  <a:gd name="connsiteY4" fmla="*/ 44450 h 1333500"/>
                  <a:gd name="connsiteX5" fmla="*/ 1281143 w 2562286"/>
                  <a:gd name="connsiteY5" fmla="*/ 0 h 1333500"/>
                  <a:gd name="connsiteX6" fmla="*/ 2562286 w 2562286"/>
                  <a:gd name="connsiteY6" fmla="*/ 666750 h 1333500"/>
                  <a:gd name="connsiteX7" fmla="*/ 1281143 w 2562286"/>
                  <a:gd name="connsiteY7" fmla="*/ 1333500 h 1333500"/>
                  <a:gd name="connsiteX8" fmla="*/ 0 w 2562286"/>
                  <a:gd name="connsiteY8" fmla="*/ 666750 h 1333500"/>
                  <a:gd name="connsiteX9" fmla="*/ 1281143 w 2562286"/>
                  <a:gd name="connsiteY9" fmla="*/ 0 h 1333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562286" h="1333500">
                    <a:moveTo>
                      <a:pt x="1281143" y="44450"/>
                    </a:moveTo>
                    <a:cubicBezTo>
                      <a:pt x="607320" y="44450"/>
                      <a:pt x="61079" y="317377"/>
                      <a:pt x="61079" y="654050"/>
                    </a:cubicBezTo>
                    <a:cubicBezTo>
                      <a:pt x="61079" y="990723"/>
                      <a:pt x="607320" y="1263650"/>
                      <a:pt x="1281143" y="1263650"/>
                    </a:cubicBezTo>
                    <a:cubicBezTo>
                      <a:pt x="1954966" y="1263650"/>
                      <a:pt x="2501207" y="990723"/>
                      <a:pt x="2501207" y="654050"/>
                    </a:cubicBezTo>
                    <a:cubicBezTo>
                      <a:pt x="2501207" y="317377"/>
                      <a:pt x="1954966" y="44450"/>
                      <a:pt x="1281143" y="44450"/>
                    </a:cubicBezTo>
                    <a:close/>
                    <a:moveTo>
                      <a:pt x="1281143" y="0"/>
                    </a:moveTo>
                    <a:cubicBezTo>
                      <a:pt x="1988699" y="0"/>
                      <a:pt x="2562286" y="298514"/>
                      <a:pt x="2562286" y="666750"/>
                    </a:cubicBezTo>
                    <a:cubicBezTo>
                      <a:pt x="2562286" y="1034986"/>
                      <a:pt x="1988699" y="1333500"/>
                      <a:pt x="1281143" y="1333500"/>
                    </a:cubicBezTo>
                    <a:cubicBezTo>
                      <a:pt x="573587" y="1333500"/>
                      <a:pt x="0" y="1034986"/>
                      <a:pt x="0" y="666750"/>
                    </a:cubicBezTo>
                    <a:cubicBezTo>
                      <a:pt x="0" y="298514"/>
                      <a:pt x="573587" y="0"/>
                      <a:pt x="1281143" y="0"/>
                    </a:cubicBezTo>
                    <a:close/>
                  </a:path>
                </a:pathLst>
              </a:custGeom>
              <a:pattFill prst="dkUpDiag">
                <a:fgClr>
                  <a:srgbClr val="FFC000">
                    <a:lumMod val="60000"/>
                    <a:lumOff val="40000"/>
                  </a:srgbClr>
                </a:fgClr>
                <a:bgClr>
                  <a:srgbClr val="FFC000">
                    <a:lumMod val="75000"/>
                  </a:srgbClr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294" name="グループ化 293">
              <a:extLst>
                <a:ext uri="{FF2B5EF4-FFF2-40B4-BE49-F238E27FC236}">
                  <a16:creationId xmlns:a16="http://schemas.microsoft.com/office/drawing/2014/main" id="{ABD2DA0F-8F4F-4455-A428-FEA98189D6BE}"/>
                </a:ext>
              </a:extLst>
            </p:cNvPr>
            <p:cNvGrpSpPr/>
            <p:nvPr/>
          </p:nvGrpSpPr>
          <p:grpSpPr>
            <a:xfrm>
              <a:off x="2361751" y="4153730"/>
              <a:ext cx="929685" cy="985838"/>
              <a:chOff x="612307" y="3759994"/>
              <a:chExt cx="929685" cy="985838"/>
            </a:xfrm>
          </p:grpSpPr>
          <p:grpSp>
            <p:nvGrpSpPr>
              <p:cNvPr id="313" name="グループ化 312">
                <a:extLst>
                  <a:ext uri="{FF2B5EF4-FFF2-40B4-BE49-F238E27FC236}">
                    <a16:creationId xmlns:a16="http://schemas.microsoft.com/office/drawing/2014/main" id="{9A33F639-5AF0-4486-9CA3-1F62D22AB5CD}"/>
                  </a:ext>
                </a:extLst>
              </p:cNvPr>
              <p:cNvGrpSpPr/>
              <p:nvPr/>
            </p:nvGrpSpPr>
            <p:grpSpPr>
              <a:xfrm>
                <a:off x="612307" y="3910729"/>
                <a:ext cx="848723" cy="835103"/>
                <a:chOff x="2447331" y="5466376"/>
                <a:chExt cx="907334" cy="809969"/>
              </a:xfrm>
            </p:grpSpPr>
            <p:grpSp>
              <p:nvGrpSpPr>
                <p:cNvPr id="316" name="グループ化 315">
                  <a:extLst>
                    <a:ext uri="{FF2B5EF4-FFF2-40B4-BE49-F238E27FC236}">
                      <a16:creationId xmlns:a16="http://schemas.microsoft.com/office/drawing/2014/main" id="{1C5DBD0E-745C-4F87-BCD9-675C819E0E5F}"/>
                    </a:ext>
                  </a:extLst>
                </p:cNvPr>
                <p:cNvGrpSpPr/>
                <p:nvPr/>
              </p:nvGrpSpPr>
              <p:grpSpPr>
                <a:xfrm>
                  <a:off x="2447331" y="5466376"/>
                  <a:ext cx="907334" cy="809969"/>
                  <a:chOff x="2447331" y="5466376"/>
                  <a:chExt cx="907334" cy="809969"/>
                </a:xfrm>
              </p:grpSpPr>
              <p:sp>
                <p:nvSpPr>
                  <p:cNvPr id="318" name="楕円 317">
                    <a:extLst>
                      <a:ext uri="{FF2B5EF4-FFF2-40B4-BE49-F238E27FC236}">
                        <a16:creationId xmlns:a16="http://schemas.microsoft.com/office/drawing/2014/main" id="{2D925E18-BCED-4F94-AE30-7E29AB03FE9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447331" y="5497332"/>
                    <a:ext cx="907334" cy="779013"/>
                  </a:xfrm>
                  <a:prstGeom prst="ellipse">
                    <a:avLst/>
                  </a:prstGeom>
                  <a:gradFill flip="none" rotWithShape="1">
                    <a:gsLst>
                      <a:gs pos="83000">
                        <a:srgbClr val="FFCC00"/>
                      </a:gs>
                      <a:gs pos="0">
                        <a:srgbClr val="FFFF00"/>
                      </a:gs>
                      <a:gs pos="51000">
                        <a:srgbClr val="FFFF00"/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319" name="フリーフォーム: 図形 318">
                    <a:extLst>
                      <a:ext uri="{FF2B5EF4-FFF2-40B4-BE49-F238E27FC236}">
                        <a16:creationId xmlns:a16="http://schemas.microsoft.com/office/drawing/2014/main" id="{121D3559-54A5-4F3E-8759-3271387E987A}"/>
                      </a:ext>
                    </a:extLst>
                  </p:cNvPr>
                  <p:cNvSpPr/>
                  <p:nvPr/>
                </p:nvSpPr>
                <p:spPr>
                  <a:xfrm>
                    <a:off x="2539212" y="5554839"/>
                    <a:ext cx="712533" cy="624922"/>
                  </a:xfrm>
                  <a:custGeom>
                    <a:avLst/>
                    <a:gdLst>
                      <a:gd name="connsiteX0" fmla="*/ 1198482 w 1936653"/>
                      <a:gd name="connsiteY0" fmla="*/ 1624013 h 1698529"/>
                      <a:gd name="connsiteX1" fmla="*/ 1235740 w 1936653"/>
                      <a:gd name="connsiteY1" fmla="*/ 1661271 h 1698529"/>
                      <a:gd name="connsiteX2" fmla="*/ 1198482 w 1936653"/>
                      <a:gd name="connsiteY2" fmla="*/ 1698529 h 1698529"/>
                      <a:gd name="connsiteX3" fmla="*/ 1161224 w 1936653"/>
                      <a:gd name="connsiteY3" fmla="*/ 1661271 h 1698529"/>
                      <a:gd name="connsiteX4" fmla="*/ 1198482 w 1936653"/>
                      <a:gd name="connsiteY4" fmla="*/ 1624013 h 1698529"/>
                      <a:gd name="connsiteX5" fmla="*/ 888920 w 1936653"/>
                      <a:gd name="connsiteY5" fmla="*/ 1585913 h 1698529"/>
                      <a:gd name="connsiteX6" fmla="*/ 926178 w 1936653"/>
                      <a:gd name="connsiteY6" fmla="*/ 1623171 h 1698529"/>
                      <a:gd name="connsiteX7" fmla="*/ 888920 w 1936653"/>
                      <a:gd name="connsiteY7" fmla="*/ 1660429 h 1698529"/>
                      <a:gd name="connsiteX8" fmla="*/ 851662 w 1936653"/>
                      <a:gd name="connsiteY8" fmla="*/ 1623171 h 1698529"/>
                      <a:gd name="connsiteX9" fmla="*/ 888920 w 1936653"/>
                      <a:gd name="connsiteY9" fmla="*/ 1585913 h 1698529"/>
                      <a:gd name="connsiteX10" fmla="*/ 1560432 w 1936653"/>
                      <a:gd name="connsiteY10" fmla="*/ 1543050 h 1698529"/>
                      <a:gd name="connsiteX11" fmla="*/ 1597690 w 1936653"/>
                      <a:gd name="connsiteY11" fmla="*/ 1580308 h 1698529"/>
                      <a:gd name="connsiteX12" fmla="*/ 1560432 w 1936653"/>
                      <a:gd name="connsiteY12" fmla="*/ 1617566 h 1698529"/>
                      <a:gd name="connsiteX13" fmla="*/ 1523174 w 1936653"/>
                      <a:gd name="connsiteY13" fmla="*/ 1580308 h 1698529"/>
                      <a:gd name="connsiteX14" fmla="*/ 1560432 w 1936653"/>
                      <a:gd name="connsiteY14" fmla="*/ 1543050 h 1698529"/>
                      <a:gd name="connsiteX15" fmla="*/ 436482 w 1936653"/>
                      <a:gd name="connsiteY15" fmla="*/ 1519238 h 1698529"/>
                      <a:gd name="connsiteX16" fmla="*/ 473740 w 1936653"/>
                      <a:gd name="connsiteY16" fmla="*/ 1556496 h 1698529"/>
                      <a:gd name="connsiteX17" fmla="*/ 436482 w 1936653"/>
                      <a:gd name="connsiteY17" fmla="*/ 1593754 h 1698529"/>
                      <a:gd name="connsiteX18" fmla="*/ 399224 w 1936653"/>
                      <a:gd name="connsiteY18" fmla="*/ 1556496 h 1698529"/>
                      <a:gd name="connsiteX19" fmla="*/ 436482 w 1936653"/>
                      <a:gd name="connsiteY19" fmla="*/ 1519238 h 1698529"/>
                      <a:gd name="connsiteX20" fmla="*/ 665908 w 1936653"/>
                      <a:gd name="connsiteY20" fmla="*/ 1471614 h 1698529"/>
                      <a:gd name="connsiteX21" fmla="*/ 703166 w 1936653"/>
                      <a:gd name="connsiteY21" fmla="*/ 1508872 h 1698529"/>
                      <a:gd name="connsiteX22" fmla="*/ 665908 w 1936653"/>
                      <a:gd name="connsiteY22" fmla="*/ 1546130 h 1698529"/>
                      <a:gd name="connsiteX23" fmla="*/ 628650 w 1936653"/>
                      <a:gd name="connsiteY23" fmla="*/ 1508872 h 1698529"/>
                      <a:gd name="connsiteX24" fmla="*/ 665908 w 1936653"/>
                      <a:gd name="connsiteY24" fmla="*/ 1471614 h 1698529"/>
                      <a:gd name="connsiteX25" fmla="*/ 1104058 w 1936653"/>
                      <a:gd name="connsiteY25" fmla="*/ 1428751 h 1698529"/>
                      <a:gd name="connsiteX26" fmla="*/ 1141316 w 1936653"/>
                      <a:gd name="connsiteY26" fmla="*/ 1466009 h 1698529"/>
                      <a:gd name="connsiteX27" fmla="*/ 1104058 w 1936653"/>
                      <a:gd name="connsiteY27" fmla="*/ 1503267 h 1698529"/>
                      <a:gd name="connsiteX28" fmla="*/ 1066800 w 1936653"/>
                      <a:gd name="connsiteY28" fmla="*/ 1466009 h 1698529"/>
                      <a:gd name="connsiteX29" fmla="*/ 1104058 w 1936653"/>
                      <a:gd name="connsiteY29" fmla="*/ 1428751 h 1698529"/>
                      <a:gd name="connsiteX30" fmla="*/ 1351708 w 1936653"/>
                      <a:gd name="connsiteY30" fmla="*/ 1414464 h 1698529"/>
                      <a:gd name="connsiteX31" fmla="*/ 1388966 w 1936653"/>
                      <a:gd name="connsiteY31" fmla="*/ 1451722 h 1698529"/>
                      <a:gd name="connsiteX32" fmla="*/ 1351708 w 1936653"/>
                      <a:gd name="connsiteY32" fmla="*/ 1488980 h 1698529"/>
                      <a:gd name="connsiteX33" fmla="*/ 1314450 w 1936653"/>
                      <a:gd name="connsiteY33" fmla="*/ 1451722 h 1698529"/>
                      <a:gd name="connsiteX34" fmla="*/ 1351708 w 1936653"/>
                      <a:gd name="connsiteY34" fmla="*/ 1414464 h 1698529"/>
                      <a:gd name="connsiteX35" fmla="*/ 203120 w 1936653"/>
                      <a:gd name="connsiteY35" fmla="*/ 1328738 h 1698529"/>
                      <a:gd name="connsiteX36" fmla="*/ 240378 w 1936653"/>
                      <a:gd name="connsiteY36" fmla="*/ 1365996 h 1698529"/>
                      <a:gd name="connsiteX37" fmla="*/ 203120 w 1936653"/>
                      <a:gd name="connsiteY37" fmla="*/ 1403254 h 1698529"/>
                      <a:gd name="connsiteX38" fmla="*/ 165862 w 1936653"/>
                      <a:gd name="connsiteY38" fmla="*/ 1365996 h 1698529"/>
                      <a:gd name="connsiteX39" fmla="*/ 203120 w 1936653"/>
                      <a:gd name="connsiteY39" fmla="*/ 1328738 h 1698529"/>
                      <a:gd name="connsiteX40" fmla="*/ 1608883 w 1936653"/>
                      <a:gd name="connsiteY40" fmla="*/ 1290639 h 1698529"/>
                      <a:gd name="connsiteX41" fmla="*/ 1646141 w 1936653"/>
                      <a:gd name="connsiteY41" fmla="*/ 1327897 h 1698529"/>
                      <a:gd name="connsiteX42" fmla="*/ 1608883 w 1936653"/>
                      <a:gd name="connsiteY42" fmla="*/ 1365155 h 1698529"/>
                      <a:gd name="connsiteX43" fmla="*/ 1571625 w 1936653"/>
                      <a:gd name="connsiteY43" fmla="*/ 1327897 h 1698529"/>
                      <a:gd name="connsiteX44" fmla="*/ 1608883 w 1936653"/>
                      <a:gd name="connsiteY44" fmla="*/ 1290639 h 1698529"/>
                      <a:gd name="connsiteX45" fmla="*/ 894508 w 1936653"/>
                      <a:gd name="connsiteY45" fmla="*/ 1281114 h 1698529"/>
                      <a:gd name="connsiteX46" fmla="*/ 931766 w 1936653"/>
                      <a:gd name="connsiteY46" fmla="*/ 1318372 h 1698529"/>
                      <a:gd name="connsiteX47" fmla="*/ 894508 w 1936653"/>
                      <a:gd name="connsiteY47" fmla="*/ 1355630 h 1698529"/>
                      <a:gd name="connsiteX48" fmla="*/ 857250 w 1936653"/>
                      <a:gd name="connsiteY48" fmla="*/ 1318372 h 1698529"/>
                      <a:gd name="connsiteX49" fmla="*/ 894508 w 1936653"/>
                      <a:gd name="connsiteY49" fmla="*/ 1281114 h 1698529"/>
                      <a:gd name="connsiteX50" fmla="*/ 484090 w 1936653"/>
                      <a:gd name="connsiteY50" fmla="*/ 1253381 h 1698529"/>
                      <a:gd name="connsiteX51" fmla="*/ 521348 w 1936653"/>
                      <a:gd name="connsiteY51" fmla="*/ 1290639 h 1698529"/>
                      <a:gd name="connsiteX52" fmla="*/ 484090 w 1936653"/>
                      <a:gd name="connsiteY52" fmla="*/ 1327897 h 1698529"/>
                      <a:gd name="connsiteX53" fmla="*/ 446832 w 1936653"/>
                      <a:gd name="connsiteY53" fmla="*/ 1290639 h 1698529"/>
                      <a:gd name="connsiteX54" fmla="*/ 484090 w 1936653"/>
                      <a:gd name="connsiteY54" fmla="*/ 1253381 h 1698529"/>
                      <a:gd name="connsiteX55" fmla="*/ 1156446 w 1936653"/>
                      <a:gd name="connsiteY55" fmla="*/ 1138238 h 1698529"/>
                      <a:gd name="connsiteX56" fmla="*/ 1193704 w 1936653"/>
                      <a:gd name="connsiteY56" fmla="*/ 1175496 h 1698529"/>
                      <a:gd name="connsiteX57" fmla="*/ 1156446 w 1936653"/>
                      <a:gd name="connsiteY57" fmla="*/ 1212754 h 1698529"/>
                      <a:gd name="connsiteX58" fmla="*/ 1119188 w 1936653"/>
                      <a:gd name="connsiteY58" fmla="*/ 1175496 h 1698529"/>
                      <a:gd name="connsiteX59" fmla="*/ 1156446 w 1936653"/>
                      <a:gd name="connsiteY59" fmla="*/ 1138238 h 1698529"/>
                      <a:gd name="connsiteX60" fmla="*/ 1394571 w 1936653"/>
                      <a:gd name="connsiteY60" fmla="*/ 1119188 h 1698529"/>
                      <a:gd name="connsiteX61" fmla="*/ 1431829 w 1936653"/>
                      <a:gd name="connsiteY61" fmla="*/ 1156446 h 1698529"/>
                      <a:gd name="connsiteX62" fmla="*/ 1394571 w 1936653"/>
                      <a:gd name="connsiteY62" fmla="*/ 1193704 h 1698529"/>
                      <a:gd name="connsiteX63" fmla="*/ 1357313 w 1936653"/>
                      <a:gd name="connsiteY63" fmla="*/ 1156446 h 1698529"/>
                      <a:gd name="connsiteX64" fmla="*/ 1394571 w 1936653"/>
                      <a:gd name="connsiteY64" fmla="*/ 1119188 h 1698529"/>
                      <a:gd name="connsiteX65" fmla="*/ 680196 w 1936653"/>
                      <a:gd name="connsiteY65" fmla="*/ 1109663 h 1698529"/>
                      <a:gd name="connsiteX66" fmla="*/ 717454 w 1936653"/>
                      <a:gd name="connsiteY66" fmla="*/ 1146921 h 1698529"/>
                      <a:gd name="connsiteX67" fmla="*/ 680196 w 1936653"/>
                      <a:gd name="connsiteY67" fmla="*/ 1184179 h 1698529"/>
                      <a:gd name="connsiteX68" fmla="*/ 642938 w 1936653"/>
                      <a:gd name="connsiteY68" fmla="*/ 1146921 h 1698529"/>
                      <a:gd name="connsiteX69" fmla="*/ 680196 w 1936653"/>
                      <a:gd name="connsiteY69" fmla="*/ 1109663 h 1698529"/>
                      <a:gd name="connsiteX70" fmla="*/ 265858 w 1936653"/>
                      <a:gd name="connsiteY70" fmla="*/ 1100137 h 1698529"/>
                      <a:gd name="connsiteX71" fmla="*/ 303116 w 1936653"/>
                      <a:gd name="connsiteY71" fmla="*/ 1137395 h 1698529"/>
                      <a:gd name="connsiteX72" fmla="*/ 265858 w 1936653"/>
                      <a:gd name="connsiteY72" fmla="*/ 1174653 h 1698529"/>
                      <a:gd name="connsiteX73" fmla="*/ 228600 w 1936653"/>
                      <a:gd name="connsiteY73" fmla="*/ 1137395 h 1698529"/>
                      <a:gd name="connsiteX74" fmla="*/ 265858 w 1936653"/>
                      <a:gd name="connsiteY74" fmla="*/ 1100137 h 1698529"/>
                      <a:gd name="connsiteX75" fmla="*/ 1846182 w 1936653"/>
                      <a:gd name="connsiteY75" fmla="*/ 1076325 h 1698529"/>
                      <a:gd name="connsiteX76" fmla="*/ 1883440 w 1936653"/>
                      <a:gd name="connsiteY76" fmla="*/ 1113583 h 1698529"/>
                      <a:gd name="connsiteX77" fmla="*/ 1846182 w 1936653"/>
                      <a:gd name="connsiteY77" fmla="*/ 1150841 h 1698529"/>
                      <a:gd name="connsiteX78" fmla="*/ 1808924 w 1936653"/>
                      <a:gd name="connsiteY78" fmla="*/ 1113583 h 1698529"/>
                      <a:gd name="connsiteX79" fmla="*/ 1846182 w 1936653"/>
                      <a:gd name="connsiteY79" fmla="*/ 1076325 h 1698529"/>
                      <a:gd name="connsiteX80" fmla="*/ 1604120 w 1936653"/>
                      <a:gd name="connsiteY80" fmla="*/ 1019176 h 1698529"/>
                      <a:gd name="connsiteX81" fmla="*/ 1641378 w 1936653"/>
                      <a:gd name="connsiteY81" fmla="*/ 1056434 h 1698529"/>
                      <a:gd name="connsiteX82" fmla="*/ 1604120 w 1936653"/>
                      <a:gd name="connsiteY82" fmla="*/ 1093692 h 1698529"/>
                      <a:gd name="connsiteX83" fmla="*/ 1566862 w 1936653"/>
                      <a:gd name="connsiteY83" fmla="*/ 1056434 h 1698529"/>
                      <a:gd name="connsiteX84" fmla="*/ 1604120 w 1936653"/>
                      <a:gd name="connsiteY84" fmla="*/ 1019176 h 1698529"/>
                      <a:gd name="connsiteX85" fmla="*/ 470646 w 1936653"/>
                      <a:gd name="connsiteY85" fmla="*/ 962026 h 1698529"/>
                      <a:gd name="connsiteX86" fmla="*/ 507904 w 1936653"/>
                      <a:gd name="connsiteY86" fmla="*/ 999284 h 1698529"/>
                      <a:gd name="connsiteX87" fmla="*/ 470646 w 1936653"/>
                      <a:gd name="connsiteY87" fmla="*/ 1036542 h 1698529"/>
                      <a:gd name="connsiteX88" fmla="*/ 433388 w 1936653"/>
                      <a:gd name="connsiteY88" fmla="*/ 999284 h 1698529"/>
                      <a:gd name="connsiteX89" fmla="*/ 470646 w 1936653"/>
                      <a:gd name="connsiteY89" fmla="*/ 962026 h 1698529"/>
                      <a:gd name="connsiteX90" fmla="*/ 873353 w 1936653"/>
                      <a:gd name="connsiteY90" fmla="*/ 943629 h 1698529"/>
                      <a:gd name="connsiteX91" fmla="*/ 910611 w 1936653"/>
                      <a:gd name="connsiteY91" fmla="*/ 980887 h 1698529"/>
                      <a:gd name="connsiteX92" fmla="*/ 873353 w 1936653"/>
                      <a:gd name="connsiteY92" fmla="*/ 1018145 h 1698529"/>
                      <a:gd name="connsiteX93" fmla="*/ 836095 w 1936653"/>
                      <a:gd name="connsiteY93" fmla="*/ 980887 h 1698529"/>
                      <a:gd name="connsiteX94" fmla="*/ 873353 w 1936653"/>
                      <a:gd name="connsiteY94" fmla="*/ 943629 h 1698529"/>
                      <a:gd name="connsiteX95" fmla="*/ 1129273 w 1936653"/>
                      <a:gd name="connsiteY95" fmla="*/ 912715 h 1698529"/>
                      <a:gd name="connsiteX96" fmla="*/ 1166531 w 1936653"/>
                      <a:gd name="connsiteY96" fmla="*/ 949973 h 1698529"/>
                      <a:gd name="connsiteX97" fmla="*/ 1129273 w 1936653"/>
                      <a:gd name="connsiteY97" fmla="*/ 987231 h 1698529"/>
                      <a:gd name="connsiteX98" fmla="*/ 1092015 w 1936653"/>
                      <a:gd name="connsiteY98" fmla="*/ 949973 h 1698529"/>
                      <a:gd name="connsiteX99" fmla="*/ 1129273 w 1936653"/>
                      <a:gd name="connsiteY99" fmla="*/ 912715 h 1698529"/>
                      <a:gd name="connsiteX100" fmla="*/ 1394570 w 1936653"/>
                      <a:gd name="connsiteY100" fmla="*/ 871539 h 1698529"/>
                      <a:gd name="connsiteX101" fmla="*/ 1431828 w 1936653"/>
                      <a:gd name="connsiteY101" fmla="*/ 908797 h 1698529"/>
                      <a:gd name="connsiteX102" fmla="*/ 1394570 w 1936653"/>
                      <a:gd name="connsiteY102" fmla="*/ 946055 h 1698529"/>
                      <a:gd name="connsiteX103" fmla="*/ 1357312 w 1936653"/>
                      <a:gd name="connsiteY103" fmla="*/ 908797 h 1698529"/>
                      <a:gd name="connsiteX104" fmla="*/ 1394570 w 1936653"/>
                      <a:gd name="connsiteY104" fmla="*/ 871539 h 1698529"/>
                      <a:gd name="connsiteX105" fmla="*/ 1696605 w 1936653"/>
                      <a:gd name="connsiteY105" fmla="*/ 857060 h 1698529"/>
                      <a:gd name="connsiteX106" fmla="*/ 1733863 w 1936653"/>
                      <a:gd name="connsiteY106" fmla="*/ 894318 h 1698529"/>
                      <a:gd name="connsiteX107" fmla="*/ 1696605 w 1936653"/>
                      <a:gd name="connsiteY107" fmla="*/ 931576 h 1698529"/>
                      <a:gd name="connsiteX108" fmla="*/ 1659347 w 1936653"/>
                      <a:gd name="connsiteY108" fmla="*/ 894318 h 1698529"/>
                      <a:gd name="connsiteX109" fmla="*/ 1696605 w 1936653"/>
                      <a:gd name="connsiteY109" fmla="*/ 857060 h 1698529"/>
                      <a:gd name="connsiteX110" fmla="*/ 656383 w 1936653"/>
                      <a:gd name="connsiteY110" fmla="*/ 828675 h 1698529"/>
                      <a:gd name="connsiteX111" fmla="*/ 693641 w 1936653"/>
                      <a:gd name="connsiteY111" fmla="*/ 865933 h 1698529"/>
                      <a:gd name="connsiteX112" fmla="*/ 656383 w 1936653"/>
                      <a:gd name="connsiteY112" fmla="*/ 903191 h 1698529"/>
                      <a:gd name="connsiteX113" fmla="*/ 619125 w 1936653"/>
                      <a:gd name="connsiteY113" fmla="*/ 865933 h 1698529"/>
                      <a:gd name="connsiteX114" fmla="*/ 656383 w 1936653"/>
                      <a:gd name="connsiteY114" fmla="*/ 828675 h 1698529"/>
                      <a:gd name="connsiteX115" fmla="*/ 246808 w 1936653"/>
                      <a:gd name="connsiteY115" fmla="*/ 823913 h 1698529"/>
                      <a:gd name="connsiteX116" fmla="*/ 284066 w 1936653"/>
                      <a:gd name="connsiteY116" fmla="*/ 861171 h 1698529"/>
                      <a:gd name="connsiteX117" fmla="*/ 246808 w 1936653"/>
                      <a:gd name="connsiteY117" fmla="*/ 898429 h 1698529"/>
                      <a:gd name="connsiteX118" fmla="*/ 209550 w 1936653"/>
                      <a:gd name="connsiteY118" fmla="*/ 861171 h 1698529"/>
                      <a:gd name="connsiteX119" fmla="*/ 246808 w 1936653"/>
                      <a:gd name="connsiteY119" fmla="*/ 823913 h 1698529"/>
                      <a:gd name="connsiteX120" fmla="*/ 1219761 w 1936653"/>
                      <a:gd name="connsiteY120" fmla="*/ 726977 h 1698529"/>
                      <a:gd name="connsiteX121" fmla="*/ 1257019 w 1936653"/>
                      <a:gd name="connsiteY121" fmla="*/ 764235 h 1698529"/>
                      <a:gd name="connsiteX122" fmla="*/ 1219761 w 1936653"/>
                      <a:gd name="connsiteY122" fmla="*/ 801493 h 1698529"/>
                      <a:gd name="connsiteX123" fmla="*/ 1182503 w 1936653"/>
                      <a:gd name="connsiteY123" fmla="*/ 764235 h 1698529"/>
                      <a:gd name="connsiteX124" fmla="*/ 1219761 w 1936653"/>
                      <a:gd name="connsiteY124" fmla="*/ 726977 h 1698529"/>
                      <a:gd name="connsiteX125" fmla="*/ 1899395 w 1936653"/>
                      <a:gd name="connsiteY125" fmla="*/ 714377 h 1698529"/>
                      <a:gd name="connsiteX126" fmla="*/ 1936653 w 1936653"/>
                      <a:gd name="connsiteY126" fmla="*/ 751635 h 1698529"/>
                      <a:gd name="connsiteX127" fmla="*/ 1899395 w 1936653"/>
                      <a:gd name="connsiteY127" fmla="*/ 788893 h 1698529"/>
                      <a:gd name="connsiteX128" fmla="*/ 1862137 w 1936653"/>
                      <a:gd name="connsiteY128" fmla="*/ 751635 h 1698529"/>
                      <a:gd name="connsiteX129" fmla="*/ 1899395 w 1936653"/>
                      <a:gd name="connsiteY129" fmla="*/ 714377 h 1698529"/>
                      <a:gd name="connsiteX130" fmla="*/ 1523158 w 1936653"/>
                      <a:gd name="connsiteY130" fmla="*/ 695326 h 1698529"/>
                      <a:gd name="connsiteX131" fmla="*/ 1560416 w 1936653"/>
                      <a:gd name="connsiteY131" fmla="*/ 732584 h 1698529"/>
                      <a:gd name="connsiteX132" fmla="*/ 1523158 w 1936653"/>
                      <a:gd name="connsiteY132" fmla="*/ 769842 h 1698529"/>
                      <a:gd name="connsiteX133" fmla="*/ 1485900 w 1936653"/>
                      <a:gd name="connsiteY133" fmla="*/ 732584 h 1698529"/>
                      <a:gd name="connsiteX134" fmla="*/ 1523158 w 1936653"/>
                      <a:gd name="connsiteY134" fmla="*/ 695326 h 1698529"/>
                      <a:gd name="connsiteX135" fmla="*/ 446833 w 1936653"/>
                      <a:gd name="connsiteY135" fmla="*/ 681038 h 1698529"/>
                      <a:gd name="connsiteX136" fmla="*/ 484091 w 1936653"/>
                      <a:gd name="connsiteY136" fmla="*/ 718296 h 1698529"/>
                      <a:gd name="connsiteX137" fmla="*/ 446833 w 1936653"/>
                      <a:gd name="connsiteY137" fmla="*/ 755554 h 1698529"/>
                      <a:gd name="connsiteX138" fmla="*/ 409575 w 1936653"/>
                      <a:gd name="connsiteY138" fmla="*/ 718296 h 1698529"/>
                      <a:gd name="connsiteX139" fmla="*/ 446833 w 1936653"/>
                      <a:gd name="connsiteY139" fmla="*/ 681038 h 1698529"/>
                      <a:gd name="connsiteX140" fmla="*/ 970708 w 1936653"/>
                      <a:gd name="connsiteY140" fmla="*/ 676276 h 1698529"/>
                      <a:gd name="connsiteX141" fmla="*/ 1007966 w 1936653"/>
                      <a:gd name="connsiteY141" fmla="*/ 713534 h 1698529"/>
                      <a:gd name="connsiteX142" fmla="*/ 970708 w 1936653"/>
                      <a:gd name="connsiteY142" fmla="*/ 750792 h 1698529"/>
                      <a:gd name="connsiteX143" fmla="*/ 933450 w 1936653"/>
                      <a:gd name="connsiteY143" fmla="*/ 713534 h 1698529"/>
                      <a:gd name="connsiteX144" fmla="*/ 970708 w 1936653"/>
                      <a:gd name="connsiteY144" fmla="*/ 676276 h 1698529"/>
                      <a:gd name="connsiteX145" fmla="*/ 37258 w 1936653"/>
                      <a:gd name="connsiteY145" fmla="*/ 676276 h 1698529"/>
                      <a:gd name="connsiteX146" fmla="*/ 74516 w 1936653"/>
                      <a:gd name="connsiteY146" fmla="*/ 713534 h 1698529"/>
                      <a:gd name="connsiteX147" fmla="*/ 37258 w 1936653"/>
                      <a:gd name="connsiteY147" fmla="*/ 750792 h 1698529"/>
                      <a:gd name="connsiteX148" fmla="*/ 0 w 1936653"/>
                      <a:gd name="connsiteY148" fmla="*/ 713534 h 1698529"/>
                      <a:gd name="connsiteX149" fmla="*/ 37258 w 1936653"/>
                      <a:gd name="connsiteY149" fmla="*/ 676276 h 1698529"/>
                      <a:gd name="connsiteX150" fmla="*/ 656383 w 1936653"/>
                      <a:gd name="connsiteY150" fmla="*/ 652462 h 1698529"/>
                      <a:gd name="connsiteX151" fmla="*/ 693641 w 1936653"/>
                      <a:gd name="connsiteY151" fmla="*/ 689720 h 1698529"/>
                      <a:gd name="connsiteX152" fmla="*/ 656383 w 1936653"/>
                      <a:gd name="connsiteY152" fmla="*/ 726978 h 1698529"/>
                      <a:gd name="connsiteX153" fmla="*/ 619125 w 1936653"/>
                      <a:gd name="connsiteY153" fmla="*/ 689720 h 1698529"/>
                      <a:gd name="connsiteX154" fmla="*/ 656383 w 1936653"/>
                      <a:gd name="connsiteY154" fmla="*/ 652462 h 1698529"/>
                      <a:gd name="connsiteX155" fmla="*/ 1313608 w 1936653"/>
                      <a:gd name="connsiteY155" fmla="*/ 547689 h 1698529"/>
                      <a:gd name="connsiteX156" fmla="*/ 1350866 w 1936653"/>
                      <a:gd name="connsiteY156" fmla="*/ 584947 h 1698529"/>
                      <a:gd name="connsiteX157" fmla="*/ 1313608 w 1936653"/>
                      <a:gd name="connsiteY157" fmla="*/ 622205 h 1698529"/>
                      <a:gd name="connsiteX158" fmla="*/ 1276350 w 1936653"/>
                      <a:gd name="connsiteY158" fmla="*/ 584947 h 1698529"/>
                      <a:gd name="connsiteX159" fmla="*/ 1313608 w 1936653"/>
                      <a:gd name="connsiteY159" fmla="*/ 547689 h 1698529"/>
                      <a:gd name="connsiteX160" fmla="*/ 1728991 w 1936653"/>
                      <a:gd name="connsiteY160" fmla="*/ 503139 h 1698529"/>
                      <a:gd name="connsiteX161" fmla="*/ 1766249 w 1936653"/>
                      <a:gd name="connsiteY161" fmla="*/ 540397 h 1698529"/>
                      <a:gd name="connsiteX162" fmla="*/ 1728991 w 1936653"/>
                      <a:gd name="connsiteY162" fmla="*/ 577655 h 1698529"/>
                      <a:gd name="connsiteX163" fmla="*/ 1691733 w 1936653"/>
                      <a:gd name="connsiteY163" fmla="*/ 540397 h 1698529"/>
                      <a:gd name="connsiteX164" fmla="*/ 1728991 w 1936653"/>
                      <a:gd name="connsiteY164" fmla="*/ 503139 h 1698529"/>
                      <a:gd name="connsiteX165" fmla="*/ 723058 w 1936653"/>
                      <a:gd name="connsiteY165" fmla="*/ 476250 h 1698529"/>
                      <a:gd name="connsiteX166" fmla="*/ 760316 w 1936653"/>
                      <a:gd name="connsiteY166" fmla="*/ 513508 h 1698529"/>
                      <a:gd name="connsiteX167" fmla="*/ 723058 w 1936653"/>
                      <a:gd name="connsiteY167" fmla="*/ 550766 h 1698529"/>
                      <a:gd name="connsiteX168" fmla="*/ 685800 w 1936653"/>
                      <a:gd name="connsiteY168" fmla="*/ 513508 h 1698529"/>
                      <a:gd name="connsiteX169" fmla="*/ 723058 w 1936653"/>
                      <a:gd name="connsiteY169" fmla="*/ 476250 h 1698529"/>
                      <a:gd name="connsiteX170" fmla="*/ 251570 w 1936653"/>
                      <a:gd name="connsiteY170" fmla="*/ 461962 h 1698529"/>
                      <a:gd name="connsiteX171" fmla="*/ 288828 w 1936653"/>
                      <a:gd name="connsiteY171" fmla="*/ 499220 h 1698529"/>
                      <a:gd name="connsiteX172" fmla="*/ 251570 w 1936653"/>
                      <a:gd name="connsiteY172" fmla="*/ 536478 h 1698529"/>
                      <a:gd name="connsiteX173" fmla="*/ 214312 w 1936653"/>
                      <a:gd name="connsiteY173" fmla="*/ 499220 h 1698529"/>
                      <a:gd name="connsiteX174" fmla="*/ 251570 w 1936653"/>
                      <a:gd name="connsiteY174" fmla="*/ 461962 h 1698529"/>
                      <a:gd name="connsiteX175" fmla="*/ 1522332 w 1936653"/>
                      <a:gd name="connsiteY175" fmla="*/ 404813 h 1698529"/>
                      <a:gd name="connsiteX176" fmla="*/ 1559590 w 1936653"/>
                      <a:gd name="connsiteY176" fmla="*/ 442071 h 1698529"/>
                      <a:gd name="connsiteX177" fmla="*/ 1522332 w 1936653"/>
                      <a:gd name="connsiteY177" fmla="*/ 479329 h 1698529"/>
                      <a:gd name="connsiteX178" fmla="*/ 1485074 w 1936653"/>
                      <a:gd name="connsiteY178" fmla="*/ 442071 h 1698529"/>
                      <a:gd name="connsiteX179" fmla="*/ 1522332 w 1936653"/>
                      <a:gd name="connsiteY179" fmla="*/ 404813 h 1698529"/>
                      <a:gd name="connsiteX180" fmla="*/ 1080245 w 1936653"/>
                      <a:gd name="connsiteY180" fmla="*/ 395288 h 1698529"/>
                      <a:gd name="connsiteX181" fmla="*/ 1117503 w 1936653"/>
                      <a:gd name="connsiteY181" fmla="*/ 432546 h 1698529"/>
                      <a:gd name="connsiteX182" fmla="*/ 1080245 w 1936653"/>
                      <a:gd name="connsiteY182" fmla="*/ 469804 h 1698529"/>
                      <a:gd name="connsiteX183" fmla="*/ 1042987 w 1936653"/>
                      <a:gd name="connsiteY183" fmla="*/ 432546 h 1698529"/>
                      <a:gd name="connsiteX184" fmla="*/ 1080245 w 1936653"/>
                      <a:gd name="connsiteY184" fmla="*/ 395288 h 1698529"/>
                      <a:gd name="connsiteX185" fmla="*/ 513508 w 1936653"/>
                      <a:gd name="connsiteY185" fmla="*/ 328613 h 1698529"/>
                      <a:gd name="connsiteX186" fmla="*/ 550766 w 1936653"/>
                      <a:gd name="connsiteY186" fmla="*/ 365871 h 1698529"/>
                      <a:gd name="connsiteX187" fmla="*/ 513508 w 1936653"/>
                      <a:gd name="connsiteY187" fmla="*/ 403129 h 1698529"/>
                      <a:gd name="connsiteX188" fmla="*/ 476250 w 1936653"/>
                      <a:gd name="connsiteY188" fmla="*/ 365871 h 1698529"/>
                      <a:gd name="connsiteX189" fmla="*/ 513508 w 1936653"/>
                      <a:gd name="connsiteY189" fmla="*/ 328613 h 1698529"/>
                      <a:gd name="connsiteX190" fmla="*/ 870695 w 1936653"/>
                      <a:gd name="connsiteY190" fmla="*/ 247651 h 1698529"/>
                      <a:gd name="connsiteX191" fmla="*/ 907953 w 1936653"/>
                      <a:gd name="connsiteY191" fmla="*/ 284909 h 1698529"/>
                      <a:gd name="connsiteX192" fmla="*/ 870695 w 1936653"/>
                      <a:gd name="connsiteY192" fmla="*/ 322167 h 1698529"/>
                      <a:gd name="connsiteX193" fmla="*/ 833437 w 1936653"/>
                      <a:gd name="connsiteY193" fmla="*/ 284909 h 1698529"/>
                      <a:gd name="connsiteX194" fmla="*/ 870695 w 1936653"/>
                      <a:gd name="connsiteY194" fmla="*/ 247651 h 1698529"/>
                      <a:gd name="connsiteX195" fmla="*/ 1251695 w 1936653"/>
                      <a:gd name="connsiteY195" fmla="*/ 185739 h 1698529"/>
                      <a:gd name="connsiteX196" fmla="*/ 1288953 w 1936653"/>
                      <a:gd name="connsiteY196" fmla="*/ 222997 h 1698529"/>
                      <a:gd name="connsiteX197" fmla="*/ 1251695 w 1936653"/>
                      <a:gd name="connsiteY197" fmla="*/ 260255 h 1698529"/>
                      <a:gd name="connsiteX198" fmla="*/ 1214437 w 1936653"/>
                      <a:gd name="connsiteY198" fmla="*/ 222997 h 1698529"/>
                      <a:gd name="connsiteX199" fmla="*/ 1251695 w 1936653"/>
                      <a:gd name="connsiteY199" fmla="*/ 185739 h 1698529"/>
                      <a:gd name="connsiteX200" fmla="*/ 284908 w 1936653"/>
                      <a:gd name="connsiteY200" fmla="*/ 180975 h 1698529"/>
                      <a:gd name="connsiteX201" fmla="*/ 322166 w 1936653"/>
                      <a:gd name="connsiteY201" fmla="*/ 218233 h 1698529"/>
                      <a:gd name="connsiteX202" fmla="*/ 284908 w 1936653"/>
                      <a:gd name="connsiteY202" fmla="*/ 255491 h 1698529"/>
                      <a:gd name="connsiteX203" fmla="*/ 247650 w 1936653"/>
                      <a:gd name="connsiteY203" fmla="*/ 218233 h 1698529"/>
                      <a:gd name="connsiteX204" fmla="*/ 284908 w 1936653"/>
                      <a:gd name="connsiteY204" fmla="*/ 180975 h 1698529"/>
                      <a:gd name="connsiteX205" fmla="*/ 1546144 w 1936653"/>
                      <a:gd name="connsiteY205" fmla="*/ 119063 h 1698529"/>
                      <a:gd name="connsiteX206" fmla="*/ 1583402 w 1936653"/>
                      <a:gd name="connsiteY206" fmla="*/ 156321 h 1698529"/>
                      <a:gd name="connsiteX207" fmla="*/ 1546144 w 1936653"/>
                      <a:gd name="connsiteY207" fmla="*/ 193579 h 1698529"/>
                      <a:gd name="connsiteX208" fmla="*/ 1508886 w 1936653"/>
                      <a:gd name="connsiteY208" fmla="*/ 156321 h 1698529"/>
                      <a:gd name="connsiteX209" fmla="*/ 1546144 w 1936653"/>
                      <a:gd name="connsiteY209" fmla="*/ 119063 h 1698529"/>
                      <a:gd name="connsiteX210" fmla="*/ 651621 w 1936653"/>
                      <a:gd name="connsiteY210" fmla="*/ 85725 h 1698529"/>
                      <a:gd name="connsiteX211" fmla="*/ 688879 w 1936653"/>
                      <a:gd name="connsiteY211" fmla="*/ 122983 h 1698529"/>
                      <a:gd name="connsiteX212" fmla="*/ 651621 w 1936653"/>
                      <a:gd name="connsiteY212" fmla="*/ 160241 h 1698529"/>
                      <a:gd name="connsiteX213" fmla="*/ 614363 w 1936653"/>
                      <a:gd name="connsiteY213" fmla="*/ 122983 h 1698529"/>
                      <a:gd name="connsiteX214" fmla="*/ 651621 w 1936653"/>
                      <a:gd name="connsiteY214" fmla="*/ 85725 h 1698529"/>
                      <a:gd name="connsiteX215" fmla="*/ 1013571 w 1936653"/>
                      <a:gd name="connsiteY215" fmla="*/ 0 h 1698529"/>
                      <a:gd name="connsiteX216" fmla="*/ 1050829 w 1936653"/>
                      <a:gd name="connsiteY216" fmla="*/ 37258 h 1698529"/>
                      <a:gd name="connsiteX217" fmla="*/ 1013571 w 1936653"/>
                      <a:gd name="connsiteY217" fmla="*/ 74516 h 1698529"/>
                      <a:gd name="connsiteX218" fmla="*/ 976313 w 1936653"/>
                      <a:gd name="connsiteY218" fmla="*/ 37258 h 1698529"/>
                      <a:gd name="connsiteX219" fmla="*/ 1013571 w 1936653"/>
                      <a:gd name="connsiteY219" fmla="*/ 0 h 169852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  <a:cxn ang="0">
                        <a:pos x="connsiteX95" y="connsiteY95"/>
                      </a:cxn>
                      <a:cxn ang="0">
                        <a:pos x="connsiteX96" y="connsiteY96"/>
                      </a:cxn>
                      <a:cxn ang="0">
                        <a:pos x="connsiteX97" y="connsiteY97"/>
                      </a:cxn>
                      <a:cxn ang="0">
                        <a:pos x="connsiteX98" y="connsiteY98"/>
                      </a:cxn>
                      <a:cxn ang="0">
                        <a:pos x="connsiteX99" y="connsiteY99"/>
                      </a:cxn>
                      <a:cxn ang="0">
                        <a:pos x="connsiteX100" y="connsiteY100"/>
                      </a:cxn>
                      <a:cxn ang="0">
                        <a:pos x="connsiteX101" y="connsiteY101"/>
                      </a:cxn>
                      <a:cxn ang="0">
                        <a:pos x="connsiteX102" y="connsiteY102"/>
                      </a:cxn>
                      <a:cxn ang="0">
                        <a:pos x="connsiteX103" y="connsiteY103"/>
                      </a:cxn>
                      <a:cxn ang="0">
                        <a:pos x="connsiteX104" y="connsiteY104"/>
                      </a:cxn>
                      <a:cxn ang="0">
                        <a:pos x="connsiteX105" y="connsiteY105"/>
                      </a:cxn>
                      <a:cxn ang="0">
                        <a:pos x="connsiteX106" y="connsiteY106"/>
                      </a:cxn>
                      <a:cxn ang="0">
                        <a:pos x="connsiteX107" y="connsiteY107"/>
                      </a:cxn>
                      <a:cxn ang="0">
                        <a:pos x="connsiteX108" y="connsiteY108"/>
                      </a:cxn>
                      <a:cxn ang="0">
                        <a:pos x="connsiteX109" y="connsiteY109"/>
                      </a:cxn>
                      <a:cxn ang="0">
                        <a:pos x="connsiteX110" y="connsiteY110"/>
                      </a:cxn>
                      <a:cxn ang="0">
                        <a:pos x="connsiteX111" y="connsiteY111"/>
                      </a:cxn>
                      <a:cxn ang="0">
                        <a:pos x="connsiteX112" y="connsiteY112"/>
                      </a:cxn>
                      <a:cxn ang="0">
                        <a:pos x="connsiteX113" y="connsiteY113"/>
                      </a:cxn>
                      <a:cxn ang="0">
                        <a:pos x="connsiteX114" y="connsiteY114"/>
                      </a:cxn>
                      <a:cxn ang="0">
                        <a:pos x="connsiteX115" y="connsiteY115"/>
                      </a:cxn>
                      <a:cxn ang="0">
                        <a:pos x="connsiteX116" y="connsiteY116"/>
                      </a:cxn>
                      <a:cxn ang="0">
                        <a:pos x="connsiteX117" y="connsiteY117"/>
                      </a:cxn>
                      <a:cxn ang="0">
                        <a:pos x="connsiteX118" y="connsiteY118"/>
                      </a:cxn>
                      <a:cxn ang="0">
                        <a:pos x="connsiteX119" y="connsiteY119"/>
                      </a:cxn>
                      <a:cxn ang="0">
                        <a:pos x="connsiteX120" y="connsiteY120"/>
                      </a:cxn>
                      <a:cxn ang="0">
                        <a:pos x="connsiteX121" y="connsiteY121"/>
                      </a:cxn>
                      <a:cxn ang="0">
                        <a:pos x="connsiteX122" y="connsiteY122"/>
                      </a:cxn>
                      <a:cxn ang="0">
                        <a:pos x="connsiteX123" y="connsiteY123"/>
                      </a:cxn>
                      <a:cxn ang="0">
                        <a:pos x="connsiteX124" y="connsiteY124"/>
                      </a:cxn>
                      <a:cxn ang="0">
                        <a:pos x="connsiteX125" y="connsiteY125"/>
                      </a:cxn>
                      <a:cxn ang="0">
                        <a:pos x="connsiteX126" y="connsiteY126"/>
                      </a:cxn>
                      <a:cxn ang="0">
                        <a:pos x="connsiteX127" y="connsiteY127"/>
                      </a:cxn>
                      <a:cxn ang="0">
                        <a:pos x="connsiteX128" y="connsiteY128"/>
                      </a:cxn>
                      <a:cxn ang="0">
                        <a:pos x="connsiteX129" y="connsiteY129"/>
                      </a:cxn>
                      <a:cxn ang="0">
                        <a:pos x="connsiteX130" y="connsiteY130"/>
                      </a:cxn>
                      <a:cxn ang="0">
                        <a:pos x="connsiteX131" y="connsiteY131"/>
                      </a:cxn>
                      <a:cxn ang="0">
                        <a:pos x="connsiteX132" y="connsiteY132"/>
                      </a:cxn>
                      <a:cxn ang="0">
                        <a:pos x="connsiteX133" y="connsiteY133"/>
                      </a:cxn>
                      <a:cxn ang="0">
                        <a:pos x="connsiteX134" y="connsiteY134"/>
                      </a:cxn>
                      <a:cxn ang="0">
                        <a:pos x="connsiteX135" y="connsiteY135"/>
                      </a:cxn>
                      <a:cxn ang="0">
                        <a:pos x="connsiteX136" y="connsiteY136"/>
                      </a:cxn>
                      <a:cxn ang="0">
                        <a:pos x="connsiteX137" y="connsiteY137"/>
                      </a:cxn>
                      <a:cxn ang="0">
                        <a:pos x="connsiteX138" y="connsiteY138"/>
                      </a:cxn>
                      <a:cxn ang="0">
                        <a:pos x="connsiteX139" y="connsiteY139"/>
                      </a:cxn>
                      <a:cxn ang="0">
                        <a:pos x="connsiteX140" y="connsiteY140"/>
                      </a:cxn>
                      <a:cxn ang="0">
                        <a:pos x="connsiteX141" y="connsiteY141"/>
                      </a:cxn>
                      <a:cxn ang="0">
                        <a:pos x="connsiteX142" y="connsiteY142"/>
                      </a:cxn>
                      <a:cxn ang="0">
                        <a:pos x="connsiteX143" y="connsiteY143"/>
                      </a:cxn>
                      <a:cxn ang="0">
                        <a:pos x="connsiteX144" y="connsiteY144"/>
                      </a:cxn>
                      <a:cxn ang="0">
                        <a:pos x="connsiteX145" y="connsiteY145"/>
                      </a:cxn>
                      <a:cxn ang="0">
                        <a:pos x="connsiteX146" y="connsiteY146"/>
                      </a:cxn>
                      <a:cxn ang="0">
                        <a:pos x="connsiteX147" y="connsiteY147"/>
                      </a:cxn>
                      <a:cxn ang="0">
                        <a:pos x="connsiteX148" y="connsiteY148"/>
                      </a:cxn>
                      <a:cxn ang="0">
                        <a:pos x="connsiteX149" y="connsiteY149"/>
                      </a:cxn>
                      <a:cxn ang="0">
                        <a:pos x="connsiteX150" y="connsiteY150"/>
                      </a:cxn>
                      <a:cxn ang="0">
                        <a:pos x="connsiteX151" y="connsiteY151"/>
                      </a:cxn>
                      <a:cxn ang="0">
                        <a:pos x="connsiteX152" y="connsiteY152"/>
                      </a:cxn>
                      <a:cxn ang="0">
                        <a:pos x="connsiteX153" y="connsiteY153"/>
                      </a:cxn>
                      <a:cxn ang="0">
                        <a:pos x="connsiteX154" y="connsiteY154"/>
                      </a:cxn>
                      <a:cxn ang="0">
                        <a:pos x="connsiteX155" y="connsiteY155"/>
                      </a:cxn>
                      <a:cxn ang="0">
                        <a:pos x="connsiteX156" y="connsiteY156"/>
                      </a:cxn>
                      <a:cxn ang="0">
                        <a:pos x="connsiteX157" y="connsiteY157"/>
                      </a:cxn>
                      <a:cxn ang="0">
                        <a:pos x="connsiteX158" y="connsiteY158"/>
                      </a:cxn>
                      <a:cxn ang="0">
                        <a:pos x="connsiteX159" y="connsiteY159"/>
                      </a:cxn>
                      <a:cxn ang="0">
                        <a:pos x="connsiteX160" y="connsiteY160"/>
                      </a:cxn>
                      <a:cxn ang="0">
                        <a:pos x="connsiteX161" y="connsiteY161"/>
                      </a:cxn>
                      <a:cxn ang="0">
                        <a:pos x="connsiteX162" y="connsiteY162"/>
                      </a:cxn>
                      <a:cxn ang="0">
                        <a:pos x="connsiteX163" y="connsiteY163"/>
                      </a:cxn>
                      <a:cxn ang="0">
                        <a:pos x="connsiteX164" y="connsiteY164"/>
                      </a:cxn>
                      <a:cxn ang="0">
                        <a:pos x="connsiteX165" y="connsiteY165"/>
                      </a:cxn>
                      <a:cxn ang="0">
                        <a:pos x="connsiteX166" y="connsiteY166"/>
                      </a:cxn>
                      <a:cxn ang="0">
                        <a:pos x="connsiteX167" y="connsiteY167"/>
                      </a:cxn>
                      <a:cxn ang="0">
                        <a:pos x="connsiteX168" y="connsiteY168"/>
                      </a:cxn>
                      <a:cxn ang="0">
                        <a:pos x="connsiteX169" y="connsiteY169"/>
                      </a:cxn>
                      <a:cxn ang="0">
                        <a:pos x="connsiteX170" y="connsiteY170"/>
                      </a:cxn>
                      <a:cxn ang="0">
                        <a:pos x="connsiteX171" y="connsiteY171"/>
                      </a:cxn>
                      <a:cxn ang="0">
                        <a:pos x="connsiteX172" y="connsiteY172"/>
                      </a:cxn>
                      <a:cxn ang="0">
                        <a:pos x="connsiteX173" y="connsiteY173"/>
                      </a:cxn>
                      <a:cxn ang="0">
                        <a:pos x="connsiteX174" y="connsiteY174"/>
                      </a:cxn>
                      <a:cxn ang="0">
                        <a:pos x="connsiteX175" y="connsiteY175"/>
                      </a:cxn>
                      <a:cxn ang="0">
                        <a:pos x="connsiteX176" y="connsiteY176"/>
                      </a:cxn>
                      <a:cxn ang="0">
                        <a:pos x="connsiteX177" y="connsiteY177"/>
                      </a:cxn>
                      <a:cxn ang="0">
                        <a:pos x="connsiteX178" y="connsiteY178"/>
                      </a:cxn>
                      <a:cxn ang="0">
                        <a:pos x="connsiteX179" y="connsiteY179"/>
                      </a:cxn>
                      <a:cxn ang="0">
                        <a:pos x="connsiteX180" y="connsiteY180"/>
                      </a:cxn>
                      <a:cxn ang="0">
                        <a:pos x="connsiteX181" y="connsiteY181"/>
                      </a:cxn>
                      <a:cxn ang="0">
                        <a:pos x="connsiteX182" y="connsiteY182"/>
                      </a:cxn>
                      <a:cxn ang="0">
                        <a:pos x="connsiteX183" y="connsiteY183"/>
                      </a:cxn>
                      <a:cxn ang="0">
                        <a:pos x="connsiteX184" y="connsiteY184"/>
                      </a:cxn>
                      <a:cxn ang="0">
                        <a:pos x="connsiteX185" y="connsiteY185"/>
                      </a:cxn>
                      <a:cxn ang="0">
                        <a:pos x="connsiteX186" y="connsiteY186"/>
                      </a:cxn>
                      <a:cxn ang="0">
                        <a:pos x="connsiteX187" y="connsiteY187"/>
                      </a:cxn>
                      <a:cxn ang="0">
                        <a:pos x="connsiteX188" y="connsiteY188"/>
                      </a:cxn>
                      <a:cxn ang="0">
                        <a:pos x="connsiteX189" y="connsiteY189"/>
                      </a:cxn>
                      <a:cxn ang="0">
                        <a:pos x="connsiteX190" y="connsiteY190"/>
                      </a:cxn>
                      <a:cxn ang="0">
                        <a:pos x="connsiteX191" y="connsiteY191"/>
                      </a:cxn>
                      <a:cxn ang="0">
                        <a:pos x="connsiteX192" y="connsiteY192"/>
                      </a:cxn>
                      <a:cxn ang="0">
                        <a:pos x="connsiteX193" y="connsiteY193"/>
                      </a:cxn>
                      <a:cxn ang="0">
                        <a:pos x="connsiteX194" y="connsiteY194"/>
                      </a:cxn>
                      <a:cxn ang="0">
                        <a:pos x="connsiteX195" y="connsiteY195"/>
                      </a:cxn>
                      <a:cxn ang="0">
                        <a:pos x="connsiteX196" y="connsiteY196"/>
                      </a:cxn>
                      <a:cxn ang="0">
                        <a:pos x="connsiteX197" y="connsiteY197"/>
                      </a:cxn>
                      <a:cxn ang="0">
                        <a:pos x="connsiteX198" y="connsiteY198"/>
                      </a:cxn>
                      <a:cxn ang="0">
                        <a:pos x="connsiteX199" y="connsiteY199"/>
                      </a:cxn>
                      <a:cxn ang="0">
                        <a:pos x="connsiteX200" y="connsiteY200"/>
                      </a:cxn>
                      <a:cxn ang="0">
                        <a:pos x="connsiteX201" y="connsiteY201"/>
                      </a:cxn>
                      <a:cxn ang="0">
                        <a:pos x="connsiteX202" y="connsiteY202"/>
                      </a:cxn>
                      <a:cxn ang="0">
                        <a:pos x="connsiteX203" y="connsiteY203"/>
                      </a:cxn>
                      <a:cxn ang="0">
                        <a:pos x="connsiteX204" y="connsiteY204"/>
                      </a:cxn>
                      <a:cxn ang="0">
                        <a:pos x="connsiteX205" y="connsiteY205"/>
                      </a:cxn>
                      <a:cxn ang="0">
                        <a:pos x="connsiteX206" y="connsiteY206"/>
                      </a:cxn>
                      <a:cxn ang="0">
                        <a:pos x="connsiteX207" y="connsiteY207"/>
                      </a:cxn>
                      <a:cxn ang="0">
                        <a:pos x="connsiteX208" y="connsiteY208"/>
                      </a:cxn>
                      <a:cxn ang="0">
                        <a:pos x="connsiteX209" y="connsiteY209"/>
                      </a:cxn>
                      <a:cxn ang="0">
                        <a:pos x="connsiteX210" y="connsiteY210"/>
                      </a:cxn>
                      <a:cxn ang="0">
                        <a:pos x="connsiteX211" y="connsiteY211"/>
                      </a:cxn>
                      <a:cxn ang="0">
                        <a:pos x="connsiteX212" y="connsiteY212"/>
                      </a:cxn>
                      <a:cxn ang="0">
                        <a:pos x="connsiteX213" y="connsiteY213"/>
                      </a:cxn>
                      <a:cxn ang="0">
                        <a:pos x="connsiteX214" y="connsiteY214"/>
                      </a:cxn>
                      <a:cxn ang="0">
                        <a:pos x="connsiteX215" y="connsiteY215"/>
                      </a:cxn>
                      <a:cxn ang="0">
                        <a:pos x="connsiteX216" y="connsiteY216"/>
                      </a:cxn>
                      <a:cxn ang="0">
                        <a:pos x="connsiteX217" y="connsiteY217"/>
                      </a:cxn>
                      <a:cxn ang="0">
                        <a:pos x="connsiteX218" y="connsiteY218"/>
                      </a:cxn>
                      <a:cxn ang="0">
                        <a:pos x="connsiteX219" y="connsiteY219"/>
                      </a:cxn>
                    </a:cxnLst>
                    <a:rect l="l" t="t" r="r" b="b"/>
                    <a:pathLst>
                      <a:path w="1936653" h="1698529">
                        <a:moveTo>
                          <a:pt x="1198482" y="1624013"/>
                        </a:moveTo>
                        <a:cubicBezTo>
                          <a:pt x="1219059" y="1624013"/>
                          <a:pt x="1235740" y="1640694"/>
                          <a:pt x="1235740" y="1661271"/>
                        </a:cubicBezTo>
                        <a:cubicBezTo>
                          <a:pt x="1235740" y="1681848"/>
                          <a:pt x="1219059" y="1698529"/>
                          <a:pt x="1198482" y="1698529"/>
                        </a:cubicBezTo>
                        <a:cubicBezTo>
                          <a:pt x="1177905" y="1698529"/>
                          <a:pt x="1161224" y="1681848"/>
                          <a:pt x="1161224" y="1661271"/>
                        </a:cubicBezTo>
                        <a:cubicBezTo>
                          <a:pt x="1161224" y="1640694"/>
                          <a:pt x="1177905" y="1624013"/>
                          <a:pt x="1198482" y="1624013"/>
                        </a:cubicBezTo>
                        <a:close/>
                        <a:moveTo>
                          <a:pt x="888920" y="1585913"/>
                        </a:moveTo>
                        <a:cubicBezTo>
                          <a:pt x="909497" y="1585913"/>
                          <a:pt x="926178" y="1602594"/>
                          <a:pt x="926178" y="1623171"/>
                        </a:cubicBezTo>
                        <a:cubicBezTo>
                          <a:pt x="926178" y="1643748"/>
                          <a:pt x="909497" y="1660429"/>
                          <a:pt x="888920" y="1660429"/>
                        </a:cubicBezTo>
                        <a:cubicBezTo>
                          <a:pt x="868343" y="1660429"/>
                          <a:pt x="851662" y="1643748"/>
                          <a:pt x="851662" y="1623171"/>
                        </a:cubicBezTo>
                        <a:cubicBezTo>
                          <a:pt x="851662" y="1602594"/>
                          <a:pt x="868343" y="1585913"/>
                          <a:pt x="888920" y="1585913"/>
                        </a:cubicBezTo>
                        <a:close/>
                        <a:moveTo>
                          <a:pt x="1560432" y="1543050"/>
                        </a:moveTo>
                        <a:cubicBezTo>
                          <a:pt x="1581009" y="1543050"/>
                          <a:pt x="1597690" y="1559731"/>
                          <a:pt x="1597690" y="1580308"/>
                        </a:cubicBezTo>
                        <a:cubicBezTo>
                          <a:pt x="1597690" y="1600885"/>
                          <a:pt x="1581009" y="1617566"/>
                          <a:pt x="1560432" y="1617566"/>
                        </a:cubicBezTo>
                        <a:cubicBezTo>
                          <a:pt x="1539855" y="1617566"/>
                          <a:pt x="1523174" y="1600885"/>
                          <a:pt x="1523174" y="1580308"/>
                        </a:cubicBezTo>
                        <a:cubicBezTo>
                          <a:pt x="1523174" y="1559731"/>
                          <a:pt x="1539855" y="1543050"/>
                          <a:pt x="1560432" y="1543050"/>
                        </a:cubicBezTo>
                        <a:close/>
                        <a:moveTo>
                          <a:pt x="436482" y="1519238"/>
                        </a:moveTo>
                        <a:cubicBezTo>
                          <a:pt x="457059" y="1519238"/>
                          <a:pt x="473740" y="1535919"/>
                          <a:pt x="473740" y="1556496"/>
                        </a:cubicBezTo>
                        <a:cubicBezTo>
                          <a:pt x="473740" y="1577073"/>
                          <a:pt x="457059" y="1593754"/>
                          <a:pt x="436482" y="1593754"/>
                        </a:cubicBezTo>
                        <a:cubicBezTo>
                          <a:pt x="415905" y="1593754"/>
                          <a:pt x="399224" y="1577073"/>
                          <a:pt x="399224" y="1556496"/>
                        </a:cubicBezTo>
                        <a:cubicBezTo>
                          <a:pt x="399224" y="1535919"/>
                          <a:pt x="415905" y="1519238"/>
                          <a:pt x="436482" y="1519238"/>
                        </a:cubicBezTo>
                        <a:close/>
                        <a:moveTo>
                          <a:pt x="665908" y="1471614"/>
                        </a:moveTo>
                        <a:cubicBezTo>
                          <a:pt x="686485" y="1471614"/>
                          <a:pt x="703166" y="1488295"/>
                          <a:pt x="703166" y="1508872"/>
                        </a:cubicBezTo>
                        <a:cubicBezTo>
                          <a:pt x="703166" y="1529449"/>
                          <a:pt x="686485" y="1546130"/>
                          <a:pt x="665908" y="1546130"/>
                        </a:cubicBezTo>
                        <a:cubicBezTo>
                          <a:pt x="645331" y="1546130"/>
                          <a:pt x="628650" y="1529449"/>
                          <a:pt x="628650" y="1508872"/>
                        </a:cubicBezTo>
                        <a:cubicBezTo>
                          <a:pt x="628650" y="1488295"/>
                          <a:pt x="645331" y="1471614"/>
                          <a:pt x="665908" y="1471614"/>
                        </a:cubicBezTo>
                        <a:close/>
                        <a:moveTo>
                          <a:pt x="1104058" y="1428751"/>
                        </a:moveTo>
                        <a:cubicBezTo>
                          <a:pt x="1124635" y="1428751"/>
                          <a:pt x="1141316" y="1445432"/>
                          <a:pt x="1141316" y="1466009"/>
                        </a:cubicBezTo>
                        <a:cubicBezTo>
                          <a:pt x="1141316" y="1486586"/>
                          <a:pt x="1124635" y="1503267"/>
                          <a:pt x="1104058" y="1503267"/>
                        </a:cubicBezTo>
                        <a:cubicBezTo>
                          <a:pt x="1083481" y="1503267"/>
                          <a:pt x="1066800" y="1486586"/>
                          <a:pt x="1066800" y="1466009"/>
                        </a:cubicBezTo>
                        <a:cubicBezTo>
                          <a:pt x="1066800" y="1445432"/>
                          <a:pt x="1083481" y="1428751"/>
                          <a:pt x="1104058" y="1428751"/>
                        </a:cubicBezTo>
                        <a:close/>
                        <a:moveTo>
                          <a:pt x="1351708" y="1414464"/>
                        </a:moveTo>
                        <a:cubicBezTo>
                          <a:pt x="1372285" y="1414464"/>
                          <a:pt x="1388966" y="1431145"/>
                          <a:pt x="1388966" y="1451722"/>
                        </a:cubicBezTo>
                        <a:cubicBezTo>
                          <a:pt x="1388966" y="1472299"/>
                          <a:pt x="1372285" y="1488980"/>
                          <a:pt x="1351708" y="1488980"/>
                        </a:cubicBezTo>
                        <a:cubicBezTo>
                          <a:pt x="1331131" y="1488980"/>
                          <a:pt x="1314450" y="1472299"/>
                          <a:pt x="1314450" y="1451722"/>
                        </a:cubicBezTo>
                        <a:cubicBezTo>
                          <a:pt x="1314450" y="1431145"/>
                          <a:pt x="1331131" y="1414464"/>
                          <a:pt x="1351708" y="1414464"/>
                        </a:cubicBezTo>
                        <a:close/>
                        <a:moveTo>
                          <a:pt x="203120" y="1328738"/>
                        </a:moveTo>
                        <a:cubicBezTo>
                          <a:pt x="223697" y="1328738"/>
                          <a:pt x="240378" y="1345419"/>
                          <a:pt x="240378" y="1365996"/>
                        </a:cubicBezTo>
                        <a:cubicBezTo>
                          <a:pt x="240378" y="1386573"/>
                          <a:pt x="223697" y="1403254"/>
                          <a:pt x="203120" y="1403254"/>
                        </a:cubicBezTo>
                        <a:cubicBezTo>
                          <a:pt x="182543" y="1403254"/>
                          <a:pt x="165862" y="1386573"/>
                          <a:pt x="165862" y="1365996"/>
                        </a:cubicBezTo>
                        <a:cubicBezTo>
                          <a:pt x="165862" y="1345419"/>
                          <a:pt x="182543" y="1328738"/>
                          <a:pt x="203120" y="1328738"/>
                        </a:cubicBezTo>
                        <a:close/>
                        <a:moveTo>
                          <a:pt x="1608883" y="1290639"/>
                        </a:moveTo>
                        <a:cubicBezTo>
                          <a:pt x="1629460" y="1290639"/>
                          <a:pt x="1646141" y="1307320"/>
                          <a:pt x="1646141" y="1327897"/>
                        </a:cubicBezTo>
                        <a:cubicBezTo>
                          <a:pt x="1646141" y="1348474"/>
                          <a:pt x="1629460" y="1365155"/>
                          <a:pt x="1608883" y="1365155"/>
                        </a:cubicBezTo>
                        <a:cubicBezTo>
                          <a:pt x="1588306" y="1365155"/>
                          <a:pt x="1571625" y="1348474"/>
                          <a:pt x="1571625" y="1327897"/>
                        </a:cubicBezTo>
                        <a:cubicBezTo>
                          <a:pt x="1571625" y="1307320"/>
                          <a:pt x="1588306" y="1290639"/>
                          <a:pt x="1608883" y="1290639"/>
                        </a:cubicBezTo>
                        <a:close/>
                        <a:moveTo>
                          <a:pt x="894508" y="1281114"/>
                        </a:moveTo>
                        <a:cubicBezTo>
                          <a:pt x="915085" y="1281114"/>
                          <a:pt x="931766" y="1297795"/>
                          <a:pt x="931766" y="1318372"/>
                        </a:cubicBezTo>
                        <a:cubicBezTo>
                          <a:pt x="931766" y="1338949"/>
                          <a:pt x="915085" y="1355630"/>
                          <a:pt x="894508" y="1355630"/>
                        </a:cubicBezTo>
                        <a:cubicBezTo>
                          <a:pt x="873931" y="1355630"/>
                          <a:pt x="857250" y="1338949"/>
                          <a:pt x="857250" y="1318372"/>
                        </a:cubicBezTo>
                        <a:cubicBezTo>
                          <a:pt x="857250" y="1297795"/>
                          <a:pt x="873931" y="1281114"/>
                          <a:pt x="894508" y="1281114"/>
                        </a:cubicBezTo>
                        <a:close/>
                        <a:moveTo>
                          <a:pt x="484090" y="1253381"/>
                        </a:moveTo>
                        <a:cubicBezTo>
                          <a:pt x="504667" y="1253381"/>
                          <a:pt x="521348" y="1270062"/>
                          <a:pt x="521348" y="1290639"/>
                        </a:cubicBezTo>
                        <a:cubicBezTo>
                          <a:pt x="521348" y="1311216"/>
                          <a:pt x="504667" y="1327897"/>
                          <a:pt x="484090" y="1327897"/>
                        </a:cubicBezTo>
                        <a:cubicBezTo>
                          <a:pt x="463513" y="1327897"/>
                          <a:pt x="446832" y="1311216"/>
                          <a:pt x="446832" y="1290639"/>
                        </a:cubicBezTo>
                        <a:cubicBezTo>
                          <a:pt x="446832" y="1270062"/>
                          <a:pt x="463513" y="1253381"/>
                          <a:pt x="484090" y="1253381"/>
                        </a:cubicBezTo>
                        <a:close/>
                        <a:moveTo>
                          <a:pt x="1156446" y="1138238"/>
                        </a:moveTo>
                        <a:cubicBezTo>
                          <a:pt x="1177023" y="1138238"/>
                          <a:pt x="1193704" y="1154919"/>
                          <a:pt x="1193704" y="1175496"/>
                        </a:cubicBezTo>
                        <a:cubicBezTo>
                          <a:pt x="1193704" y="1196073"/>
                          <a:pt x="1177023" y="1212754"/>
                          <a:pt x="1156446" y="1212754"/>
                        </a:cubicBezTo>
                        <a:cubicBezTo>
                          <a:pt x="1135869" y="1212754"/>
                          <a:pt x="1119188" y="1196073"/>
                          <a:pt x="1119188" y="1175496"/>
                        </a:cubicBezTo>
                        <a:cubicBezTo>
                          <a:pt x="1119188" y="1154919"/>
                          <a:pt x="1135869" y="1138238"/>
                          <a:pt x="1156446" y="1138238"/>
                        </a:cubicBezTo>
                        <a:close/>
                        <a:moveTo>
                          <a:pt x="1394571" y="1119188"/>
                        </a:moveTo>
                        <a:cubicBezTo>
                          <a:pt x="1415148" y="1119188"/>
                          <a:pt x="1431829" y="1135869"/>
                          <a:pt x="1431829" y="1156446"/>
                        </a:cubicBezTo>
                        <a:cubicBezTo>
                          <a:pt x="1431829" y="1177023"/>
                          <a:pt x="1415148" y="1193704"/>
                          <a:pt x="1394571" y="1193704"/>
                        </a:cubicBezTo>
                        <a:cubicBezTo>
                          <a:pt x="1373994" y="1193704"/>
                          <a:pt x="1357313" y="1177023"/>
                          <a:pt x="1357313" y="1156446"/>
                        </a:cubicBezTo>
                        <a:cubicBezTo>
                          <a:pt x="1357313" y="1135869"/>
                          <a:pt x="1373994" y="1119188"/>
                          <a:pt x="1394571" y="1119188"/>
                        </a:cubicBezTo>
                        <a:close/>
                        <a:moveTo>
                          <a:pt x="680196" y="1109663"/>
                        </a:moveTo>
                        <a:cubicBezTo>
                          <a:pt x="700773" y="1109663"/>
                          <a:pt x="717454" y="1126344"/>
                          <a:pt x="717454" y="1146921"/>
                        </a:cubicBezTo>
                        <a:cubicBezTo>
                          <a:pt x="717454" y="1167498"/>
                          <a:pt x="700773" y="1184179"/>
                          <a:pt x="680196" y="1184179"/>
                        </a:cubicBezTo>
                        <a:cubicBezTo>
                          <a:pt x="659619" y="1184179"/>
                          <a:pt x="642938" y="1167498"/>
                          <a:pt x="642938" y="1146921"/>
                        </a:cubicBezTo>
                        <a:cubicBezTo>
                          <a:pt x="642938" y="1126344"/>
                          <a:pt x="659619" y="1109663"/>
                          <a:pt x="680196" y="1109663"/>
                        </a:cubicBezTo>
                        <a:close/>
                        <a:moveTo>
                          <a:pt x="265858" y="1100137"/>
                        </a:moveTo>
                        <a:cubicBezTo>
                          <a:pt x="286435" y="1100137"/>
                          <a:pt x="303116" y="1116818"/>
                          <a:pt x="303116" y="1137395"/>
                        </a:cubicBezTo>
                        <a:cubicBezTo>
                          <a:pt x="303116" y="1157972"/>
                          <a:pt x="286435" y="1174653"/>
                          <a:pt x="265858" y="1174653"/>
                        </a:cubicBezTo>
                        <a:cubicBezTo>
                          <a:pt x="245281" y="1174653"/>
                          <a:pt x="228600" y="1157972"/>
                          <a:pt x="228600" y="1137395"/>
                        </a:cubicBezTo>
                        <a:cubicBezTo>
                          <a:pt x="228600" y="1116818"/>
                          <a:pt x="245281" y="1100137"/>
                          <a:pt x="265858" y="1100137"/>
                        </a:cubicBezTo>
                        <a:close/>
                        <a:moveTo>
                          <a:pt x="1846182" y="1076325"/>
                        </a:moveTo>
                        <a:cubicBezTo>
                          <a:pt x="1866759" y="1076325"/>
                          <a:pt x="1883440" y="1093006"/>
                          <a:pt x="1883440" y="1113583"/>
                        </a:cubicBezTo>
                        <a:cubicBezTo>
                          <a:pt x="1883440" y="1134160"/>
                          <a:pt x="1866759" y="1150841"/>
                          <a:pt x="1846182" y="1150841"/>
                        </a:cubicBezTo>
                        <a:cubicBezTo>
                          <a:pt x="1825605" y="1150841"/>
                          <a:pt x="1808924" y="1134160"/>
                          <a:pt x="1808924" y="1113583"/>
                        </a:cubicBezTo>
                        <a:cubicBezTo>
                          <a:pt x="1808924" y="1093006"/>
                          <a:pt x="1825605" y="1076325"/>
                          <a:pt x="1846182" y="1076325"/>
                        </a:cubicBezTo>
                        <a:close/>
                        <a:moveTo>
                          <a:pt x="1604120" y="1019176"/>
                        </a:moveTo>
                        <a:cubicBezTo>
                          <a:pt x="1624697" y="1019176"/>
                          <a:pt x="1641378" y="1035857"/>
                          <a:pt x="1641378" y="1056434"/>
                        </a:cubicBezTo>
                        <a:cubicBezTo>
                          <a:pt x="1641378" y="1077011"/>
                          <a:pt x="1624697" y="1093692"/>
                          <a:pt x="1604120" y="1093692"/>
                        </a:cubicBezTo>
                        <a:cubicBezTo>
                          <a:pt x="1583543" y="1093692"/>
                          <a:pt x="1566862" y="1077011"/>
                          <a:pt x="1566862" y="1056434"/>
                        </a:cubicBezTo>
                        <a:cubicBezTo>
                          <a:pt x="1566862" y="1035857"/>
                          <a:pt x="1583543" y="1019176"/>
                          <a:pt x="1604120" y="1019176"/>
                        </a:cubicBezTo>
                        <a:close/>
                        <a:moveTo>
                          <a:pt x="470646" y="962026"/>
                        </a:moveTo>
                        <a:cubicBezTo>
                          <a:pt x="491223" y="962026"/>
                          <a:pt x="507904" y="978707"/>
                          <a:pt x="507904" y="999284"/>
                        </a:cubicBezTo>
                        <a:cubicBezTo>
                          <a:pt x="507904" y="1019861"/>
                          <a:pt x="491223" y="1036542"/>
                          <a:pt x="470646" y="1036542"/>
                        </a:cubicBezTo>
                        <a:cubicBezTo>
                          <a:pt x="450069" y="1036542"/>
                          <a:pt x="433388" y="1019861"/>
                          <a:pt x="433388" y="999284"/>
                        </a:cubicBezTo>
                        <a:cubicBezTo>
                          <a:pt x="433388" y="978707"/>
                          <a:pt x="450069" y="962026"/>
                          <a:pt x="470646" y="962026"/>
                        </a:cubicBezTo>
                        <a:close/>
                        <a:moveTo>
                          <a:pt x="873353" y="943629"/>
                        </a:moveTo>
                        <a:cubicBezTo>
                          <a:pt x="893930" y="943629"/>
                          <a:pt x="910611" y="960310"/>
                          <a:pt x="910611" y="980887"/>
                        </a:cubicBezTo>
                        <a:cubicBezTo>
                          <a:pt x="910611" y="1001464"/>
                          <a:pt x="893930" y="1018145"/>
                          <a:pt x="873353" y="1018145"/>
                        </a:cubicBezTo>
                        <a:cubicBezTo>
                          <a:pt x="852776" y="1018145"/>
                          <a:pt x="836095" y="1001464"/>
                          <a:pt x="836095" y="980887"/>
                        </a:cubicBezTo>
                        <a:cubicBezTo>
                          <a:pt x="836095" y="960310"/>
                          <a:pt x="852776" y="943629"/>
                          <a:pt x="873353" y="943629"/>
                        </a:cubicBezTo>
                        <a:close/>
                        <a:moveTo>
                          <a:pt x="1129273" y="912715"/>
                        </a:moveTo>
                        <a:cubicBezTo>
                          <a:pt x="1149850" y="912715"/>
                          <a:pt x="1166531" y="929396"/>
                          <a:pt x="1166531" y="949973"/>
                        </a:cubicBezTo>
                        <a:cubicBezTo>
                          <a:pt x="1166531" y="970550"/>
                          <a:pt x="1149850" y="987231"/>
                          <a:pt x="1129273" y="987231"/>
                        </a:cubicBezTo>
                        <a:cubicBezTo>
                          <a:pt x="1108696" y="987231"/>
                          <a:pt x="1092015" y="970550"/>
                          <a:pt x="1092015" y="949973"/>
                        </a:cubicBezTo>
                        <a:cubicBezTo>
                          <a:pt x="1092015" y="929396"/>
                          <a:pt x="1108696" y="912715"/>
                          <a:pt x="1129273" y="912715"/>
                        </a:cubicBezTo>
                        <a:close/>
                        <a:moveTo>
                          <a:pt x="1394570" y="871539"/>
                        </a:moveTo>
                        <a:cubicBezTo>
                          <a:pt x="1415147" y="871539"/>
                          <a:pt x="1431828" y="888220"/>
                          <a:pt x="1431828" y="908797"/>
                        </a:cubicBezTo>
                        <a:cubicBezTo>
                          <a:pt x="1431828" y="929374"/>
                          <a:pt x="1415147" y="946055"/>
                          <a:pt x="1394570" y="946055"/>
                        </a:cubicBezTo>
                        <a:cubicBezTo>
                          <a:pt x="1373993" y="946055"/>
                          <a:pt x="1357312" y="929374"/>
                          <a:pt x="1357312" y="908797"/>
                        </a:cubicBezTo>
                        <a:cubicBezTo>
                          <a:pt x="1357312" y="888220"/>
                          <a:pt x="1373993" y="871539"/>
                          <a:pt x="1394570" y="871539"/>
                        </a:cubicBezTo>
                        <a:close/>
                        <a:moveTo>
                          <a:pt x="1696605" y="857060"/>
                        </a:moveTo>
                        <a:cubicBezTo>
                          <a:pt x="1717182" y="857060"/>
                          <a:pt x="1733863" y="873741"/>
                          <a:pt x="1733863" y="894318"/>
                        </a:cubicBezTo>
                        <a:cubicBezTo>
                          <a:pt x="1733863" y="914895"/>
                          <a:pt x="1717182" y="931576"/>
                          <a:pt x="1696605" y="931576"/>
                        </a:cubicBezTo>
                        <a:cubicBezTo>
                          <a:pt x="1676028" y="931576"/>
                          <a:pt x="1659347" y="914895"/>
                          <a:pt x="1659347" y="894318"/>
                        </a:cubicBezTo>
                        <a:cubicBezTo>
                          <a:pt x="1659347" y="873741"/>
                          <a:pt x="1676028" y="857060"/>
                          <a:pt x="1696605" y="857060"/>
                        </a:cubicBezTo>
                        <a:close/>
                        <a:moveTo>
                          <a:pt x="656383" y="828675"/>
                        </a:moveTo>
                        <a:cubicBezTo>
                          <a:pt x="676960" y="828675"/>
                          <a:pt x="693641" y="845356"/>
                          <a:pt x="693641" y="865933"/>
                        </a:cubicBezTo>
                        <a:cubicBezTo>
                          <a:pt x="693641" y="886510"/>
                          <a:pt x="676960" y="903191"/>
                          <a:pt x="656383" y="903191"/>
                        </a:cubicBezTo>
                        <a:cubicBezTo>
                          <a:pt x="635806" y="903191"/>
                          <a:pt x="619125" y="886510"/>
                          <a:pt x="619125" y="865933"/>
                        </a:cubicBezTo>
                        <a:cubicBezTo>
                          <a:pt x="619125" y="845356"/>
                          <a:pt x="635806" y="828675"/>
                          <a:pt x="656383" y="828675"/>
                        </a:cubicBezTo>
                        <a:close/>
                        <a:moveTo>
                          <a:pt x="246808" y="823913"/>
                        </a:moveTo>
                        <a:cubicBezTo>
                          <a:pt x="267385" y="823913"/>
                          <a:pt x="284066" y="840594"/>
                          <a:pt x="284066" y="861171"/>
                        </a:cubicBezTo>
                        <a:cubicBezTo>
                          <a:pt x="284066" y="881748"/>
                          <a:pt x="267385" y="898429"/>
                          <a:pt x="246808" y="898429"/>
                        </a:cubicBezTo>
                        <a:cubicBezTo>
                          <a:pt x="226231" y="898429"/>
                          <a:pt x="209550" y="881748"/>
                          <a:pt x="209550" y="861171"/>
                        </a:cubicBezTo>
                        <a:cubicBezTo>
                          <a:pt x="209550" y="840594"/>
                          <a:pt x="226231" y="823913"/>
                          <a:pt x="246808" y="823913"/>
                        </a:cubicBezTo>
                        <a:close/>
                        <a:moveTo>
                          <a:pt x="1219761" y="726977"/>
                        </a:moveTo>
                        <a:cubicBezTo>
                          <a:pt x="1240338" y="726977"/>
                          <a:pt x="1257019" y="743658"/>
                          <a:pt x="1257019" y="764235"/>
                        </a:cubicBezTo>
                        <a:cubicBezTo>
                          <a:pt x="1257019" y="784812"/>
                          <a:pt x="1240338" y="801493"/>
                          <a:pt x="1219761" y="801493"/>
                        </a:cubicBezTo>
                        <a:cubicBezTo>
                          <a:pt x="1199184" y="801493"/>
                          <a:pt x="1182503" y="784812"/>
                          <a:pt x="1182503" y="764235"/>
                        </a:cubicBezTo>
                        <a:cubicBezTo>
                          <a:pt x="1182503" y="743658"/>
                          <a:pt x="1199184" y="726977"/>
                          <a:pt x="1219761" y="726977"/>
                        </a:cubicBezTo>
                        <a:close/>
                        <a:moveTo>
                          <a:pt x="1899395" y="714377"/>
                        </a:moveTo>
                        <a:cubicBezTo>
                          <a:pt x="1919972" y="714377"/>
                          <a:pt x="1936653" y="731058"/>
                          <a:pt x="1936653" y="751635"/>
                        </a:cubicBezTo>
                        <a:cubicBezTo>
                          <a:pt x="1936653" y="772212"/>
                          <a:pt x="1919972" y="788893"/>
                          <a:pt x="1899395" y="788893"/>
                        </a:cubicBezTo>
                        <a:cubicBezTo>
                          <a:pt x="1878818" y="788893"/>
                          <a:pt x="1862137" y="772212"/>
                          <a:pt x="1862137" y="751635"/>
                        </a:cubicBezTo>
                        <a:cubicBezTo>
                          <a:pt x="1862137" y="731058"/>
                          <a:pt x="1878818" y="714377"/>
                          <a:pt x="1899395" y="714377"/>
                        </a:cubicBezTo>
                        <a:close/>
                        <a:moveTo>
                          <a:pt x="1523158" y="695326"/>
                        </a:moveTo>
                        <a:cubicBezTo>
                          <a:pt x="1543735" y="695326"/>
                          <a:pt x="1560416" y="712007"/>
                          <a:pt x="1560416" y="732584"/>
                        </a:cubicBezTo>
                        <a:cubicBezTo>
                          <a:pt x="1560416" y="753161"/>
                          <a:pt x="1543735" y="769842"/>
                          <a:pt x="1523158" y="769842"/>
                        </a:cubicBezTo>
                        <a:cubicBezTo>
                          <a:pt x="1502581" y="769842"/>
                          <a:pt x="1485900" y="753161"/>
                          <a:pt x="1485900" y="732584"/>
                        </a:cubicBezTo>
                        <a:cubicBezTo>
                          <a:pt x="1485900" y="712007"/>
                          <a:pt x="1502581" y="695326"/>
                          <a:pt x="1523158" y="695326"/>
                        </a:cubicBezTo>
                        <a:close/>
                        <a:moveTo>
                          <a:pt x="446833" y="681038"/>
                        </a:moveTo>
                        <a:cubicBezTo>
                          <a:pt x="467410" y="681038"/>
                          <a:pt x="484091" y="697719"/>
                          <a:pt x="484091" y="718296"/>
                        </a:cubicBezTo>
                        <a:cubicBezTo>
                          <a:pt x="484091" y="738873"/>
                          <a:pt x="467410" y="755554"/>
                          <a:pt x="446833" y="755554"/>
                        </a:cubicBezTo>
                        <a:cubicBezTo>
                          <a:pt x="426256" y="755554"/>
                          <a:pt x="409575" y="738873"/>
                          <a:pt x="409575" y="718296"/>
                        </a:cubicBezTo>
                        <a:cubicBezTo>
                          <a:pt x="409575" y="697719"/>
                          <a:pt x="426256" y="681038"/>
                          <a:pt x="446833" y="681038"/>
                        </a:cubicBezTo>
                        <a:close/>
                        <a:moveTo>
                          <a:pt x="970708" y="676276"/>
                        </a:moveTo>
                        <a:cubicBezTo>
                          <a:pt x="991285" y="676276"/>
                          <a:pt x="1007966" y="692957"/>
                          <a:pt x="1007966" y="713534"/>
                        </a:cubicBezTo>
                        <a:cubicBezTo>
                          <a:pt x="1007966" y="734111"/>
                          <a:pt x="991285" y="750792"/>
                          <a:pt x="970708" y="750792"/>
                        </a:cubicBezTo>
                        <a:cubicBezTo>
                          <a:pt x="950131" y="750792"/>
                          <a:pt x="933450" y="734111"/>
                          <a:pt x="933450" y="713534"/>
                        </a:cubicBezTo>
                        <a:cubicBezTo>
                          <a:pt x="933450" y="692957"/>
                          <a:pt x="950131" y="676276"/>
                          <a:pt x="970708" y="676276"/>
                        </a:cubicBezTo>
                        <a:close/>
                        <a:moveTo>
                          <a:pt x="37258" y="676276"/>
                        </a:moveTo>
                        <a:cubicBezTo>
                          <a:pt x="57835" y="676276"/>
                          <a:pt x="74516" y="692957"/>
                          <a:pt x="74516" y="713534"/>
                        </a:cubicBezTo>
                        <a:cubicBezTo>
                          <a:pt x="74516" y="734111"/>
                          <a:pt x="57835" y="750792"/>
                          <a:pt x="37258" y="750792"/>
                        </a:cubicBezTo>
                        <a:cubicBezTo>
                          <a:pt x="16681" y="750792"/>
                          <a:pt x="0" y="734111"/>
                          <a:pt x="0" y="713534"/>
                        </a:cubicBezTo>
                        <a:cubicBezTo>
                          <a:pt x="0" y="692957"/>
                          <a:pt x="16681" y="676276"/>
                          <a:pt x="37258" y="676276"/>
                        </a:cubicBezTo>
                        <a:close/>
                        <a:moveTo>
                          <a:pt x="656383" y="652462"/>
                        </a:moveTo>
                        <a:cubicBezTo>
                          <a:pt x="676960" y="652462"/>
                          <a:pt x="693641" y="669143"/>
                          <a:pt x="693641" y="689720"/>
                        </a:cubicBezTo>
                        <a:cubicBezTo>
                          <a:pt x="693641" y="710297"/>
                          <a:pt x="676960" y="726978"/>
                          <a:pt x="656383" y="726978"/>
                        </a:cubicBezTo>
                        <a:cubicBezTo>
                          <a:pt x="635806" y="726978"/>
                          <a:pt x="619125" y="710297"/>
                          <a:pt x="619125" y="689720"/>
                        </a:cubicBezTo>
                        <a:cubicBezTo>
                          <a:pt x="619125" y="669143"/>
                          <a:pt x="635806" y="652462"/>
                          <a:pt x="656383" y="652462"/>
                        </a:cubicBezTo>
                        <a:close/>
                        <a:moveTo>
                          <a:pt x="1313608" y="547689"/>
                        </a:moveTo>
                        <a:cubicBezTo>
                          <a:pt x="1334185" y="547689"/>
                          <a:pt x="1350866" y="564370"/>
                          <a:pt x="1350866" y="584947"/>
                        </a:cubicBezTo>
                        <a:cubicBezTo>
                          <a:pt x="1350866" y="605524"/>
                          <a:pt x="1334185" y="622205"/>
                          <a:pt x="1313608" y="622205"/>
                        </a:cubicBezTo>
                        <a:cubicBezTo>
                          <a:pt x="1293031" y="622205"/>
                          <a:pt x="1276350" y="605524"/>
                          <a:pt x="1276350" y="584947"/>
                        </a:cubicBezTo>
                        <a:cubicBezTo>
                          <a:pt x="1276350" y="564370"/>
                          <a:pt x="1293031" y="547689"/>
                          <a:pt x="1313608" y="547689"/>
                        </a:cubicBezTo>
                        <a:close/>
                        <a:moveTo>
                          <a:pt x="1728991" y="503139"/>
                        </a:moveTo>
                        <a:cubicBezTo>
                          <a:pt x="1749568" y="503139"/>
                          <a:pt x="1766249" y="519820"/>
                          <a:pt x="1766249" y="540397"/>
                        </a:cubicBezTo>
                        <a:cubicBezTo>
                          <a:pt x="1766249" y="560974"/>
                          <a:pt x="1749568" y="577655"/>
                          <a:pt x="1728991" y="577655"/>
                        </a:cubicBezTo>
                        <a:cubicBezTo>
                          <a:pt x="1708414" y="577655"/>
                          <a:pt x="1691733" y="560974"/>
                          <a:pt x="1691733" y="540397"/>
                        </a:cubicBezTo>
                        <a:cubicBezTo>
                          <a:pt x="1691733" y="519820"/>
                          <a:pt x="1708414" y="503139"/>
                          <a:pt x="1728991" y="503139"/>
                        </a:cubicBezTo>
                        <a:close/>
                        <a:moveTo>
                          <a:pt x="723058" y="476250"/>
                        </a:moveTo>
                        <a:cubicBezTo>
                          <a:pt x="743635" y="476250"/>
                          <a:pt x="760316" y="492931"/>
                          <a:pt x="760316" y="513508"/>
                        </a:cubicBezTo>
                        <a:cubicBezTo>
                          <a:pt x="760316" y="534085"/>
                          <a:pt x="743635" y="550766"/>
                          <a:pt x="723058" y="550766"/>
                        </a:cubicBezTo>
                        <a:cubicBezTo>
                          <a:pt x="702481" y="550766"/>
                          <a:pt x="685800" y="534085"/>
                          <a:pt x="685800" y="513508"/>
                        </a:cubicBezTo>
                        <a:cubicBezTo>
                          <a:pt x="685800" y="492931"/>
                          <a:pt x="702481" y="476250"/>
                          <a:pt x="723058" y="476250"/>
                        </a:cubicBezTo>
                        <a:close/>
                        <a:moveTo>
                          <a:pt x="251570" y="461962"/>
                        </a:moveTo>
                        <a:cubicBezTo>
                          <a:pt x="272147" y="461962"/>
                          <a:pt x="288828" y="478643"/>
                          <a:pt x="288828" y="499220"/>
                        </a:cubicBezTo>
                        <a:cubicBezTo>
                          <a:pt x="288828" y="519797"/>
                          <a:pt x="272147" y="536478"/>
                          <a:pt x="251570" y="536478"/>
                        </a:cubicBezTo>
                        <a:cubicBezTo>
                          <a:pt x="230993" y="536478"/>
                          <a:pt x="214312" y="519797"/>
                          <a:pt x="214312" y="499220"/>
                        </a:cubicBezTo>
                        <a:cubicBezTo>
                          <a:pt x="214312" y="478643"/>
                          <a:pt x="230993" y="461962"/>
                          <a:pt x="251570" y="461962"/>
                        </a:cubicBezTo>
                        <a:close/>
                        <a:moveTo>
                          <a:pt x="1522332" y="404813"/>
                        </a:moveTo>
                        <a:cubicBezTo>
                          <a:pt x="1542909" y="404813"/>
                          <a:pt x="1559590" y="421494"/>
                          <a:pt x="1559590" y="442071"/>
                        </a:cubicBezTo>
                        <a:cubicBezTo>
                          <a:pt x="1559590" y="462648"/>
                          <a:pt x="1542909" y="479329"/>
                          <a:pt x="1522332" y="479329"/>
                        </a:cubicBezTo>
                        <a:cubicBezTo>
                          <a:pt x="1501755" y="479329"/>
                          <a:pt x="1485074" y="462648"/>
                          <a:pt x="1485074" y="442071"/>
                        </a:cubicBezTo>
                        <a:cubicBezTo>
                          <a:pt x="1485074" y="421494"/>
                          <a:pt x="1501755" y="404813"/>
                          <a:pt x="1522332" y="404813"/>
                        </a:cubicBezTo>
                        <a:close/>
                        <a:moveTo>
                          <a:pt x="1080245" y="395288"/>
                        </a:moveTo>
                        <a:cubicBezTo>
                          <a:pt x="1100822" y="395288"/>
                          <a:pt x="1117503" y="411969"/>
                          <a:pt x="1117503" y="432546"/>
                        </a:cubicBezTo>
                        <a:cubicBezTo>
                          <a:pt x="1117503" y="453123"/>
                          <a:pt x="1100822" y="469804"/>
                          <a:pt x="1080245" y="469804"/>
                        </a:cubicBezTo>
                        <a:cubicBezTo>
                          <a:pt x="1059668" y="469804"/>
                          <a:pt x="1042987" y="453123"/>
                          <a:pt x="1042987" y="432546"/>
                        </a:cubicBezTo>
                        <a:cubicBezTo>
                          <a:pt x="1042987" y="411969"/>
                          <a:pt x="1059668" y="395288"/>
                          <a:pt x="1080245" y="395288"/>
                        </a:cubicBezTo>
                        <a:close/>
                        <a:moveTo>
                          <a:pt x="513508" y="328613"/>
                        </a:moveTo>
                        <a:cubicBezTo>
                          <a:pt x="534085" y="328613"/>
                          <a:pt x="550766" y="345294"/>
                          <a:pt x="550766" y="365871"/>
                        </a:cubicBezTo>
                        <a:cubicBezTo>
                          <a:pt x="550766" y="386448"/>
                          <a:pt x="534085" y="403129"/>
                          <a:pt x="513508" y="403129"/>
                        </a:cubicBezTo>
                        <a:cubicBezTo>
                          <a:pt x="492931" y="403129"/>
                          <a:pt x="476250" y="386448"/>
                          <a:pt x="476250" y="365871"/>
                        </a:cubicBezTo>
                        <a:cubicBezTo>
                          <a:pt x="476250" y="345294"/>
                          <a:pt x="492931" y="328613"/>
                          <a:pt x="513508" y="328613"/>
                        </a:cubicBezTo>
                        <a:close/>
                        <a:moveTo>
                          <a:pt x="870695" y="247651"/>
                        </a:moveTo>
                        <a:cubicBezTo>
                          <a:pt x="891272" y="247651"/>
                          <a:pt x="907953" y="264332"/>
                          <a:pt x="907953" y="284909"/>
                        </a:cubicBezTo>
                        <a:cubicBezTo>
                          <a:pt x="907953" y="305486"/>
                          <a:pt x="891272" y="322167"/>
                          <a:pt x="870695" y="322167"/>
                        </a:cubicBezTo>
                        <a:cubicBezTo>
                          <a:pt x="850118" y="322167"/>
                          <a:pt x="833437" y="305486"/>
                          <a:pt x="833437" y="284909"/>
                        </a:cubicBezTo>
                        <a:cubicBezTo>
                          <a:pt x="833437" y="264332"/>
                          <a:pt x="850118" y="247651"/>
                          <a:pt x="870695" y="247651"/>
                        </a:cubicBezTo>
                        <a:close/>
                        <a:moveTo>
                          <a:pt x="1251695" y="185739"/>
                        </a:moveTo>
                        <a:cubicBezTo>
                          <a:pt x="1272272" y="185739"/>
                          <a:pt x="1288953" y="202420"/>
                          <a:pt x="1288953" y="222997"/>
                        </a:cubicBezTo>
                        <a:cubicBezTo>
                          <a:pt x="1288953" y="243574"/>
                          <a:pt x="1272272" y="260255"/>
                          <a:pt x="1251695" y="260255"/>
                        </a:cubicBezTo>
                        <a:cubicBezTo>
                          <a:pt x="1231118" y="260255"/>
                          <a:pt x="1214437" y="243574"/>
                          <a:pt x="1214437" y="222997"/>
                        </a:cubicBezTo>
                        <a:cubicBezTo>
                          <a:pt x="1214437" y="202420"/>
                          <a:pt x="1231118" y="185739"/>
                          <a:pt x="1251695" y="185739"/>
                        </a:cubicBezTo>
                        <a:close/>
                        <a:moveTo>
                          <a:pt x="284908" y="180975"/>
                        </a:moveTo>
                        <a:cubicBezTo>
                          <a:pt x="305485" y="180975"/>
                          <a:pt x="322166" y="197656"/>
                          <a:pt x="322166" y="218233"/>
                        </a:cubicBezTo>
                        <a:cubicBezTo>
                          <a:pt x="322166" y="238810"/>
                          <a:pt x="305485" y="255491"/>
                          <a:pt x="284908" y="255491"/>
                        </a:cubicBezTo>
                        <a:cubicBezTo>
                          <a:pt x="264331" y="255491"/>
                          <a:pt x="247650" y="238810"/>
                          <a:pt x="247650" y="218233"/>
                        </a:cubicBezTo>
                        <a:cubicBezTo>
                          <a:pt x="247650" y="197656"/>
                          <a:pt x="264331" y="180975"/>
                          <a:pt x="284908" y="180975"/>
                        </a:cubicBezTo>
                        <a:close/>
                        <a:moveTo>
                          <a:pt x="1546144" y="119063"/>
                        </a:moveTo>
                        <a:cubicBezTo>
                          <a:pt x="1566721" y="119063"/>
                          <a:pt x="1583402" y="135744"/>
                          <a:pt x="1583402" y="156321"/>
                        </a:cubicBezTo>
                        <a:cubicBezTo>
                          <a:pt x="1583402" y="176898"/>
                          <a:pt x="1566721" y="193579"/>
                          <a:pt x="1546144" y="193579"/>
                        </a:cubicBezTo>
                        <a:cubicBezTo>
                          <a:pt x="1525567" y="193579"/>
                          <a:pt x="1508886" y="176898"/>
                          <a:pt x="1508886" y="156321"/>
                        </a:cubicBezTo>
                        <a:cubicBezTo>
                          <a:pt x="1508886" y="135744"/>
                          <a:pt x="1525567" y="119063"/>
                          <a:pt x="1546144" y="119063"/>
                        </a:cubicBezTo>
                        <a:close/>
                        <a:moveTo>
                          <a:pt x="651621" y="85725"/>
                        </a:moveTo>
                        <a:cubicBezTo>
                          <a:pt x="672198" y="85725"/>
                          <a:pt x="688879" y="102406"/>
                          <a:pt x="688879" y="122983"/>
                        </a:cubicBezTo>
                        <a:cubicBezTo>
                          <a:pt x="688879" y="143560"/>
                          <a:pt x="672198" y="160241"/>
                          <a:pt x="651621" y="160241"/>
                        </a:cubicBezTo>
                        <a:cubicBezTo>
                          <a:pt x="631044" y="160241"/>
                          <a:pt x="614363" y="143560"/>
                          <a:pt x="614363" y="122983"/>
                        </a:cubicBezTo>
                        <a:cubicBezTo>
                          <a:pt x="614363" y="102406"/>
                          <a:pt x="631044" y="85725"/>
                          <a:pt x="651621" y="85725"/>
                        </a:cubicBezTo>
                        <a:close/>
                        <a:moveTo>
                          <a:pt x="1013571" y="0"/>
                        </a:moveTo>
                        <a:cubicBezTo>
                          <a:pt x="1034148" y="0"/>
                          <a:pt x="1050829" y="16681"/>
                          <a:pt x="1050829" y="37258"/>
                        </a:cubicBezTo>
                        <a:cubicBezTo>
                          <a:pt x="1050829" y="57835"/>
                          <a:pt x="1034148" y="74516"/>
                          <a:pt x="1013571" y="74516"/>
                        </a:cubicBezTo>
                        <a:cubicBezTo>
                          <a:pt x="992994" y="74516"/>
                          <a:pt x="976313" y="57835"/>
                          <a:pt x="976313" y="37258"/>
                        </a:cubicBezTo>
                        <a:cubicBezTo>
                          <a:pt x="976313" y="16681"/>
                          <a:pt x="992994" y="0"/>
                          <a:pt x="1013571" y="0"/>
                        </a:cubicBezTo>
                        <a:close/>
                      </a:path>
                    </a:pathLst>
                  </a:custGeom>
                  <a:solidFill>
                    <a:sysClr val="window" lastClr="FFFFFF">
                      <a:lumMod val="50000"/>
                      <a:alpha val="20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20" name="星: 8 pt 319">
                    <a:extLst>
                      <a:ext uri="{FF2B5EF4-FFF2-40B4-BE49-F238E27FC236}">
                        <a16:creationId xmlns:a16="http://schemas.microsoft.com/office/drawing/2014/main" id="{3FB5E32E-261F-448C-86B8-A9C90023ABED}"/>
                      </a:ext>
                    </a:extLst>
                  </p:cNvPr>
                  <p:cNvSpPr/>
                  <p:nvPr/>
                </p:nvSpPr>
                <p:spPr>
                  <a:xfrm>
                    <a:off x="2797803" y="5466376"/>
                    <a:ext cx="212448" cy="107156"/>
                  </a:xfrm>
                  <a:prstGeom prst="star8">
                    <a:avLst>
                      <a:gd name="adj" fmla="val 39722"/>
                    </a:avLst>
                  </a:prstGeom>
                  <a:solidFill>
                    <a:srgbClr val="00660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</p:grpSp>
            <p:sp>
              <p:nvSpPr>
                <p:cNvPr id="317" name="フリーフォーム: 図形 316">
                  <a:extLst>
                    <a:ext uri="{FF2B5EF4-FFF2-40B4-BE49-F238E27FC236}">
                      <a16:creationId xmlns:a16="http://schemas.microsoft.com/office/drawing/2014/main" id="{08B46D95-392D-4EC2-BD8D-E0A1483DF95C}"/>
                    </a:ext>
                  </a:extLst>
                </p:cNvPr>
                <p:cNvSpPr/>
                <p:nvPr/>
              </p:nvSpPr>
              <p:spPr>
                <a:xfrm>
                  <a:off x="3169444" y="5626973"/>
                  <a:ext cx="147675" cy="191915"/>
                </a:xfrm>
                <a:custGeom>
                  <a:avLst/>
                  <a:gdLst>
                    <a:gd name="connsiteX0" fmla="*/ 108924 w 194483"/>
                    <a:gd name="connsiteY0" fmla="*/ 89753 h 252745"/>
                    <a:gd name="connsiteX1" fmla="*/ 170659 w 194483"/>
                    <a:gd name="connsiteY1" fmla="*/ 152304 h 252745"/>
                    <a:gd name="connsiteX2" fmla="*/ 184374 w 194483"/>
                    <a:gd name="connsiteY2" fmla="*/ 250657 h 252745"/>
                    <a:gd name="connsiteX3" fmla="*/ 106570 w 194483"/>
                    <a:gd name="connsiteY3" fmla="*/ 188949 h 252745"/>
                    <a:gd name="connsiteX4" fmla="*/ 92855 w 194483"/>
                    <a:gd name="connsiteY4" fmla="*/ 90596 h 252745"/>
                    <a:gd name="connsiteX5" fmla="*/ 108924 w 194483"/>
                    <a:gd name="connsiteY5" fmla="*/ 89753 h 252745"/>
                    <a:gd name="connsiteX6" fmla="*/ 36913 w 194483"/>
                    <a:gd name="connsiteY6" fmla="*/ 0 h 252745"/>
                    <a:gd name="connsiteX7" fmla="*/ 73826 w 194483"/>
                    <a:gd name="connsiteY7" fmla="*/ 36913 h 252745"/>
                    <a:gd name="connsiteX8" fmla="*/ 36913 w 194483"/>
                    <a:gd name="connsiteY8" fmla="*/ 73826 h 252745"/>
                    <a:gd name="connsiteX9" fmla="*/ 0 w 194483"/>
                    <a:gd name="connsiteY9" fmla="*/ 36913 h 252745"/>
                    <a:gd name="connsiteX10" fmla="*/ 36913 w 194483"/>
                    <a:gd name="connsiteY10" fmla="*/ 0 h 2527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94483" h="252745">
                      <a:moveTo>
                        <a:pt x="108924" y="89753"/>
                      </a:moveTo>
                      <a:cubicBezTo>
                        <a:pt x="127372" y="95326"/>
                        <a:pt x="151705" y="119154"/>
                        <a:pt x="170659" y="152304"/>
                      </a:cubicBezTo>
                      <a:cubicBezTo>
                        <a:pt x="195932" y="196504"/>
                        <a:pt x="202071" y="240538"/>
                        <a:pt x="184374" y="250657"/>
                      </a:cubicBezTo>
                      <a:cubicBezTo>
                        <a:pt x="166677" y="260776"/>
                        <a:pt x="131842" y="233149"/>
                        <a:pt x="106570" y="188949"/>
                      </a:cubicBezTo>
                      <a:cubicBezTo>
                        <a:pt x="81297" y="144749"/>
                        <a:pt x="75157" y="100715"/>
                        <a:pt x="92855" y="90596"/>
                      </a:cubicBezTo>
                      <a:cubicBezTo>
                        <a:pt x="97279" y="88066"/>
                        <a:pt x="102775" y="87895"/>
                        <a:pt x="108924" y="89753"/>
                      </a:cubicBezTo>
                      <a:close/>
                      <a:moveTo>
                        <a:pt x="36913" y="0"/>
                      </a:moveTo>
                      <a:cubicBezTo>
                        <a:pt x="57299" y="0"/>
                        <a:pt x="73826" y="16527"/>
                        <a:pt x="73826" y="36913"/>
                      </a:cubicBezTo>
                      <a:cubicBezTo>
                        <a:pt x="73826" y="57299"/>
                        <a:pt x="57299" y="73826"/>
                        <a:pt x="36913" y="73826"/>
                      </a:cubicBezTo>
                      <a:cubicBezTo>
                        <a:pt x="16527" y="73826"/>
                        <a:pt x="0" y="57299"/>
                        <a:pt x="0" y="36913"/>
                      </a:cubicBezTo>
                      <a:cubicBezTo>
                        <a:pt x="0" y="16527"/>
                        <a:pt x="16527" y="0"/>
                        <a:pt x="36913" y="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314" name="フリーフォーム: 図形 313">
                <a:extLst>
                  <a:ext uri="{FF2B5EF4-FFF2-40B4-BE49-F238E27FC236}">
                    <a16:creationId xmlns:a16="http://schemas.microsoft.com/office/drawing/2014/main" id="{E1C9BA74-7AA5-410D-BECF-F4F86CDE4E10}"/>
                  </a:ext>
                </a:extLst>
              </p:cNvPr>
              <p:cNvSpPr/>
              <p:nvPr/>
            </p:nvSpPr>
            <p:spPr>
              <a:xfrm>
                <a:off x="1007423" y="3759994"/>
                <a:ext cx="61758" cy="202073"/>
              </a:xfrm>
              <a:custGeom>
                <a:avLst/>
                <a:gdLst>
                  <a:gd name="connsiteX0" fmla="*/ 40094 w 80188"/>
                  <a:gd name="connsiteY0" fmla="*/ 0 h 116089"/>
                  <a:gd name="connsiteX1" fmla="*/ 80188 w 80188"/>
                  <a:gd name="connsiteY1" fmla="*/ 104479 h 116089"/>
                  <a:gd name="connsiteX2" fmla="*/ 79853 w 80188"/>
                  <a:gd name="connsiteY2" fmla="*/ 106589 h 116089"/>
                  <a:gd name="connsiteX3" fmla="*/ 78067 w 80188"/>
                  <a:gd name="connsiteY3" fmla="*/ 107879 h 116089"/>
                  <a:gd name="connsiteX4" fmla="*/ 40094 w 80188"/>
                  <a:gd name="connsiteY4" fmla="*/ 116089 h 116089"/>
                  <a:gd name="connsiteX5" fmla="*/ 2121 w 80188"/>
                  <a:gd name="connsiteY5" fmla="*/ 107879 h 116089"/>
                  <a:gd name="connsiteX6" fmla="*/ 335 w 80188"/>
                  <a:gd name="connsiteY6" fmla="*/ 106589 h 116089"/>
                  <a:gd name="connsiteX7" fmla="*/ 0 w 80188"/>
                  <a:gd name="connsiteY7" fmla="*/ 104479 h 116089"/>
                  <a:gd name="connsiteX8" fmla="*/ 40094 w 80188"/>
                  <a:gd name="connsiteY8" fmla="*/ 0 h 1160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0188" h="116089">
                    <a:moveTo>
                      <a:pt x="40094" y="0"/>
                    </a:moveTo>
                    <a:cubicBezTo>
                      <a:pt x="62237" y="0"/>
                      <a:pt x="80188" y="46777"/>
                      <a:pt x="80188" y="104479"/>
                    </a:cubicBezTo>
                    <a:lnTo>
                      <a:pt x="79853" y="106589"/>
                    </a:lnTo>
                    <a:lnTo>
                      <a:pt x="78067" y="107879"/>
                    </a:lnTo>
                    <a:cubicBezTo>
                      <a:pt x="66395" y="113166"/>
                      <a:pt x="53564" y="116089"/>
                      <a:pt x="40094" y="116089"/>
                    </a:cubicBezTo>
                    <a:cubicBezTo>
                      <a:pt x="26625" y="116089"/>
                      <a:pt x="13793" y="113166"/>
                      <a:pt x="2121" y="107879"/>
                    </a:cubicBezTo>
                    <a:lnTo>
                      <a:pt x="335" y="106589"/>
                    </a:lnTo>
                    <a:lnTo>
                      <a:pt x="0" y="104479"/>
                    </a:lnTo>
                    <a:cubicBezTo>
                      <a:pt x="0" y="46777"/>
                      <a:pt x="17951" y="0"/>
                      <a:pt x="40094" y="0"/>
                    </a:cubicBezTo>
                    <a:close/>
                  </a:path>
                </a:pathLst>
              </a:custGeom>
              <a:solidFill>
                <a:srgbClr val="70AD47">
                  <a:lumMod val="75000"/>
                </a:srgbClr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315" name="楕円 1">
                <a:extLst>
                  <a:ext uri="{FF2B5EF4-FFF2-40B4-BE49-F238E27FC236}">
                    <a16:creationId xmlns:a16="http://schemas.microsoft.com/office/drawing/2014/main" id="{03F08DEC-819B-41BF-9EA2-95EE8B25D2FD}"/>
                  </a:ext>
                </a:extLst>
              </p:cNvPr>
              <p:cNvSpPr/>
              <p:nvPr/>
            </p:nvSpPr>
            <p:spPr>
              <a:xfrm>
                <a:off x="1068109" y="3786029"/>
                <a:ext cx="473883" cy="160131"/>
              </a:xfrm>
              <a:custGeom>
                <a:avLst/>
                <a:gdLst>
                  <a:gd name="connsiteX0" fmla="*/ 0 w 743280"/>
                  <a:gd name="connsiteY0" fmla="*/ 150509 h 301017"/>
                  <a:gd name="connsiteX1" fmla="*/ 371640 w 743280"/>
                  <a:gd name="connsiteY1" fmla="*/ 0 h 301017"/>
                  <a:gd name="connsiteX2" fmla="*/ 743280 w 743280"/>
                  <a:gd name="connsiteY2" fmla="*/ 150509 h 301017"/>
                  <a:gd name="connsiteX3" fmla="*/ 371640 w 743280"/>
                  <a:gd name="connsiteY3" fmla="*/ 301018 h 301017"/>
                  <a:gd name="connsiteX4" fmla="*/ 0 w 743280"/>
                  <a:gd name="connsiteY4" fmla="*/ 150509 h 301017"/>
                  <a:gd name="connsiteX0" fmla="*/ 0 w 743280"/>
                  <a:gd name="connsiteY0" fmla="*/ 150509 h 301018"/>
                  <a:gd name="connsiteX1" fmla="*/ 371640 w 743280"/>
                  <a:gd name="connsiteY1" fmla="*/ 0 h 301018"/>
                  <a:gd name="connsiteX2" fmla="*/ 743280 w 743280"/>
                  <a:gd name="connsiteY2" fmla="*/ 150509 h 301018"/>
                  <a:gd name="connsiteX3" fmla="*/ 371640 w 743280"/>
                  <a:gd name="connsiteY3" fmla="*/ 301018 h 301018"/>
                  <a:gd name="connsiteX4" fmla="*/ 0 w 743280"/>
                  <a:gd name="connsiteY4" fmla="*/ 150509 h 301018"/>
                  <a:gd name="connsiteX0" fmla="*/ 0 w 743280"/>
                  <a:gd name="connsiteY0" fmla="*/ 150509 h 301018"/>
                  <a:gd name="connsiteX1" fmla="*/ 371640 w 743280"/>
                  <a:gd name="connsiteY1" fmla="*/ 0 h 301018"/>
                  <a:gd name="connsiteX2" fmla="*/ 743280 w 743280"/>
                  <a:gd name="connsiteY2" fmla="*/ 150509 h 301018"/>
                  <a:gd name="connsiteX3" fmla="*/ 371640 w 743280"/>
                  <a:gd name="connsiteY3" fmla="*/ 301018 h 301018"/>
                  <a:gd name="connsiteX4" fmla="*/ 0 w 743280"/>
                  <a:gd name="connsiteY4" fmla="*/ 150509 h 301018"/>
                  <a:gd name="connsiteX0" fmla="*/ 0 w 771855"/>
                  <a:gd name="connsiteY0" fmla="*/ 215791 h 303604"/>
                  <a:gd name="connsiteX1" fmla="*/ 400215 w 771855"/>
                  <a:gd name="connsiteY1" fmla="*/ 988 h 303604"/>
                  <a:gd name="connsiteX2" fmla="*/ 771855 w 771855"/>
                  <a:gd name="connsiteY2" fmla="*/ 151497 h 303604"/>
                  <a:gd name="connsiteX3" fmla="*/ 400215 w 771855"/>
                  <a:gd name="connsiteY3" fmla="*/ 302006 h 303604"/>
                  <a:gd name="connsiteX4" fmla="*/ 0 w 771855"/>
                  <a:gd name="connsiteY4" fmla="*/ 215791 h 303604"/>
                  <a:gd name="connsiteX0" fmla="*/ 0 w 771855"/>
                  <a:gd name="connsiteY0" fmla="*/ 215791 h 303604"/>
                  <a:gd name="connsiteX1" fmla="*/ 400215 w 771855"/>
                  <a:gd name="connsiteY1" fmla="*/ 988 h 303604"/>
                  <a:gd name="connsiteX2" fmla="*/ 771855 w 771855"/>
                  <a:gd name="connsiteY2" fmla="*/ 151497 h 303604"/>
                  <a:gd name="connsiteX3" fmla="*/ 400215 w 771855"/>
                  <a:gd name="connsiteY3" fmla="*/ 302006 h 303604"/>
                  <a:gd name="connsiteX4" fmla="*/ 0 w 771855"/>
                  <a:gd name="connsiteY4" fmla="*/ 215791 h 303604"/>
                  <a:gd name="connsiteX0" fmla="*/ 0 w 771855"/>
                  <a:gd name="connsiteY0" fmla="*/ 216284 h 304097"/>
                  <a:gd name="connsiteX1" fmla="*/ 400215 w 771855"/>
                  <a:gd name="connsiteY1" fmla="*/ 1481 h 304097"/>
                  <a:gd name="connsiteX2" fmla="*/ 771855 w 771855"/>
                  <a:gd name="connsiteY2" fmla="*/ 151990 h 304097"/>
                  <a:gd name="connsiteX3" fmla="*/ 400215 w 771855"/>
                  <a:gd name="connsiteY3" fmla="*/ 302499 h 304097"/>
                  <a:gd name="connsiteX4" fmla="*/ 0 w 771855"/>
                  <a:gd name="connsiteY4" fmla="*/ 216284 h 304097"/>
                  <a:gd name="connsiteX0" fmla="*/ 0 w 771855"/>
                  <a:gd name="connsiteY0" fmla="*/ 180087 h 267900"/>
                  <a:gd name="connsiteX1" fmla="*/ 345446 w 771855"/>
                  <a:gd name="connsiteY1" fmla="*/ 3384 h 267900"/>
                  <a:gd name="connsiteX2" fmla="*/ 771855 w 771855"/>
                  <a:gd name="connsiteY2" fmla="*/ 115793 h 267900"/>
                  <a:gd name="connsiteX3" fmla="*/ 400215 w 771855"/>
                  <a:gd name="connsiteY3" fmla="*/ 266302 h 267900"/>
                  <a:gd name="connsiteX4" fmla="*/ 0 w 771855"/>
                  <a:gd name="connsiteY4" fmla="*/ 180087 h 267900"/>
                  <a:gd name="connsiteX0" fmla="*/ 0 w 771855"/>
                  <a:gd name="connsiteY0" fmla="*/ 186757 h 274570"/>
                  <a:gd name="connsiteX1" fmla="*/ 345446 w 771855"/>
                  <a:gd name="connsiteY1" fmla="*/ 10054 h 274570"/>
                  <a:gd name="connsiteX2" fmla="*/ 771855 w 771855"/>
                  <a:gd name="connsiteY2" fmla="*/ 122463 h 274570"/>
                  <a:gd name="connsiteX3" fmla="*/ 400215 w 771855"/>
                  <a:gd name="connsiteY3" fmla="*/ 272972 h 274570"/>
                  <a:gd name="connsiteX4" fmla="*/ 0 w 771855"/>
                  <a:gd name="connsiteY4" fmla="*/ 186757 h 274570"/>
                  <a:gd name="connsiteX0" fmla="*/ 0 w 771855"/>
                  <a:gd name="connsiteY0" fmla="*/ 186757 h 274570"/>
                  <a:gd name="connsiteX1" fmla="*/ 345446 w 771855"/>
                  <a:gd name="connsiteY1" fmla="*/ 10054 h 274570"/>
                  <a:gd name="connsiteX2" fmla="*/ 771855 w 771855"/>
                  <a:gd name="connsiteY2" fmla="*/ 122463 h 274570"/>
                  <a:gd name="connsiteX3" fmla="*/ 400215 w 771855"/>
                  <a:gd name="connsiteY3" fmla="*/ 272972 h 274570"/>
                  <a:gd name="connsiteX4" fmla="*/ 0 w 771855"/>
                  <a:gd name="connsiteY4" fmla="*/ 186757 h 274570"/>
                  <a:gd name="connsiteX0" fmla="*/ 0 w 771855"/>
                  <a:gd name="connsiteY0" fmla="*/ 186757 h 274570"/>
                  <a:gd name="connsiteX1" fmla="*/ 345446 w 771855"/>
                  <a:gd name="connsiteY1" fmla="*/ 10054 h 274570"/>
                  <a:gd name="connsiteX2" fmla="*/ 771855 w 771855"/>
                  <a:gd name="connsiteY2" fmla="*/ 122463 h 274570"/>
                  <a:gd name="connsiteX3" fmla="*/ 400215 w 771855"/>
                  <a:gd name="connsiteY3" fmla="*/ 272972 h 274570"/>
                  <a:gd name="connsiteX4" fmla="*/ 0 w 771855"/>
                  <a:gd name="connsiteY4" fmla="*/ 186757 h 274570"/>
                  <a:gd name="connsiteX0" fmla="*/ 0 w 771855"/>
                  <a:gd name="connsiteY0" fmla="*/ 186757 h 260820"/>
                  <a:gd name="connsiteX1" fmla="*/ 345446 w 771855"/>
                  <a:gd name="connsiteY1" fmla="*/ 10054 h 260820"/>
                  <a:gd name="connsiteX2" fmla="*/ 771855 w 771855"/>
                  <a:gd name="connsiteY2" fmla="*/ 122463 h 260820"/>
                  <a:gd name="connsiteX3" fmla="*/ 378784 w 771855"/>
                  <a:gd name="connsiteY3" fmla="*/ 258685 h 260820"/>
                  <a:gd name="connsiteX4" fmla="*/ 0 w 771855"/>
                  <a:gd name="connsiteY4" fmla="*/ 186757 h 2608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71855" h="260820">
                    <a:moveTo>
                      <a:pt x="0" y="186757"/>
                    </a:moveTo>
                    <a:cubicBezTo>
                      <a:pt x="126206" y="94108"/>
                      <a:pt x="216804" y="37439"/>
                      <a:pt x="345446" y="10054"/>
                    </a:cubicBezTo>
                    <a:cubicBezTo>
                      <a:pt x="474088" y="-17331"/>
                      <a:pt x="648030" y="8383"/>
                      <a:pt x="771855" y="122463"/>
                    </a:cubicBezTo>
                    <a:cubicBezTo>
                      <a:pt x="593261" y="160344"/>
                      <a:pt x="507426" y="247969"/>
                      <a:pt x="378784" y="258685"/>
                    </a:cubicBezTo>
                    <a:cubicBezTo>
                      <a:pt x="250142" y="269401"/>
                      <a:pt x="88106" y="238925"/>
                      <a:pt x="0" y="186757"/>
                    </a:cubicBezTo>
                    <a:close/>
                  </a:path>
                </a:pathLst>
              </a:custGeom>
              <a:solidFill>
                <a:srgbClr val="006600"/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  <p:grpSp>
          <p:nvGrpSpPr>
            <p:cNvPr id="295" name="グループ化 294">
              <a:extLst>
                <a:ext uri="{FF2B5EF4-FFF2-40B4-BE49-F238E27FC236}">
                  <a16:creationId xmlns:a16="http://schemas.microsoft.com/office/drawing/2014/main" id="{F866FD45-660A-444B-8F81-CCFA4AE49796}"/>
                </a:ext>
              </a:extLst>
            </p:cNvPr>
            <p:cNvGrpSpPr/>
            <p:nvPr/>
          </p:nvGrpSpPr>
          <p:grpSpPr>
            <a:xfrm>
              <a:off x="1945754" y="4543414"/>
              <a:ext cx="929685" cy="985838"/>
              <a:chOff x="612307" y="3759994"/>
              <a:chExt cx="929685" cy="985838"/>
            </a:xfrm>
          </p:grpSpPr>
          <p:grpSp>
            <p:nvGrpSpPr>
              <p:cNvPr id="305" name="グループ化 304">
                <a:extLst>
                  <a:ext uri="{FF2B5EF4-FFF2-40B4-BE49-F238E27FC236}">
                    <a16:creationId xmlns:a16="http://schemas.microsoft.com/office/drawing/2014/main" id="{92B8F238-12B0-477F-991D-CC108D21BA7C}"/>
                  </a:ext>
                </a:extLst>
              </p:cNvPr>
              <p:cNvGrpSpPr/>
              <p:nvPr/>
            </p:nvGrpSpPr>
            <p:grpSpPr>
              <a:xfrm>
                <a:off x="612307" y="3910729"/>
                <a:ext cx="848723" cy="835103"/>
                <a:chOff x="2447331" y="5466376"/>
                <a:chExt cx="907334" cy="809969"/>
              </a:xfrm>
            </p:grpSpPr>
            <p:grpSp>
              <p:nvGrpSpPr>
                <p:cNvPr id="308" name="グループ化 307">
                  <a:extLst>
                    <a:ext uri="{FF2B5EF4-FFF2-40B4-BE49-F238E27FC236}">
                      <a16:creationId xmlns:a16="http://schemas.microsoft.com/office/drawing/2014/main" id="{A63F39AC-8753-412A-B62F-18337B2C29AD}"/>
                    </a:ext>
                  </a:extLst>
                </p:cNvPr>
                <p:cNvGrpSpPr/>
                <p:nvPr/>
              </p:nvGrpSpPr>
              <p:grpSpPr>
                <a:xfrm>
                  <a:off x="2447331" y="5466376"/>
                  <a:ext cx="907334" cy="809969"/>
                  <a:chOff x="2447331" y="5466376"/>
                  <a:chExt cx="907334" cy="809969"/>
                </a:xfrm>
              </p:grpSpPr>
              <p:sp>
                <p:nvSpPr>
                  <p:cNvPr id="310" name="楕円 309">
                    <a:extLst>
                      <a:ext uri="{FF2B5EF4-FFF2-40B4-BE49-F238E27FC236}">
                        <a16:creationId xmlns:a16="http://schemas.microsoft.com/office/drawing/2014/main" id="{630DCDA6-AEBA-409E-8945-38553991EAB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447331" y="5497332"/>
                    <a:ext cx="907334" cy="779013"/>
                  </a:xfrm>
                  <a:prstGeom prst="ellipse">
                    <a:avLst/>
                  </a:prstGeom>
                  <a:gradFill flip="none" rotWithShape="1">
                    <a:gsLst>
                      <a:gs pos="83000">
                        <a:srgbClr val="FFCC00"/>
                      </a:gs>
                      <a:gs pos="0">
                        <a:srgbClr val="FFFF00"/>
                      </a:gs>
                      <a:gs pos="51000">
                        <a:srgbClr val="FFFF00"/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311" name="フリーフォーム: 図形 310">
                    <a:extLst>
                      <a:ext uri="{FF2B5EF4-FFF2-40B4-BE49-F238E27FC236}">
                        <a16:creationId xmlns:a16="http://schemas.microsoft.com/office/drawing/2014/main" id="{84AF581E-2ED6-4718-8007-3DCA191CBB27}"/>
                      </a:ext>
                    </a:extLst>
                  </p:cNvPr>
                  <p:cNvSpPr/>
                  <p:nvPr/>
                </p:nvSpPr>
                <p:spPr>
                  <a:xfrm>
                    <a:off x="2539212" y="5554839"/>
                    <a:ext cx="712533" cy="624922"/>
                  </a:xfrm>
                  <a:custGeom>
                    <a:avLst/>
                    <a:gdLst>
                      <a:gd name="connsiteX0" fmla="*/ 1198482 w 1936653"/>
                      <a:gd name="connsiteY0" fmla="*/ 1624013 h 1698529"/>
                      <a:gd name="connsiteX1" fmla="*/ 1235740 w 1936653"/>
                      <a:gd name="connsiteY1" fmla="*/ 1661271 h 1698529"/>
                      <a:gd name="connsiteX2" fmla="*/ 1198482 w 1936653"/>
                      <a:gd name="connsiteY2" fmla="*/ 1698529 h 1698529"/>
                      <a:gd name="connsiteX3" fmla="*/ 1161224 w 1936653"/>
                      <a:gd name="connsiteY3" fmla="*/ 1661271 h 1698529"/>
                      <a:gd name="connsiteX4" fmla="*/ 1198482 w 1936653"/>
                      <a:gd name="connsiteY4" fmla="*/ 1624013 h 1698529"/>
                      <a:gd name="connsiteX5" fmla="*/ 888920 w 1936653"/>
                      <a:gd name="connsiteY5" fmla="*/ 1585913 h 1698529"/>
                      <a:gd name="connsiteX6" fmla="*/ 926178 w 1936653"/>
                      <a:gd name="connsiteY6" fmla="*/ 1623171 h 1698529"/>
                      <a:gd name="connsiteX7" fmla="*/ 888920 w 1936653"/>
                      <a:gd name="connsiteY7" fmla="*/ 1660429 h 1698529"/>
                      <a:gd name="connsiteX8" fmla="*/ 851662 w 1936653"/>
                      <a:gd name="connsiteY8" fmla="*/ 1623171 h 1698529"/>
                      <a:gd name="connsiteX9" fmla="*/ 888920 w 1936653"/>
                      <a:gd name="connsiteY9" fmla="*/ 1585913 h 1698529"/>
                      <a:gd name="connsiteX10" fmla="*/ 1560432 w 1936653"/>
                      <a:gd name="connsiteY10" fmla="*/ 1543050 h 1698529"/>
                      <a:gd name="connsiteX11" fmla="*/ 1597690 w 1936653"/>
                      <a:gd name="connsiteY11" fmla="*/ 1580308 h 1698529"/>
                      <a:gd name="connsiteX12" fmla="*/ 1560432 w 1936653"/>
                      <a:gd name="connsiteY12" fmla="*/ 1617566 h 1698529"/>
                      <a:gd name="connsiteX13" fmla="*/ 1523174 w 1936653"/>
                      <a:gd name="connsiteY13" fmla="*/ 1580308 h 1698529"/>
                      <a:gd name="connsiteX14" fmla="*/ 1560432 w 1936653"/>
                      <a:gd name="connsiteY14" fmla="*/ 1543050 h 1698529"/>
                      <a:gd name="connsiteX15" fmla="*/ 436482 w 1936653"/>
                      <a:gd name="connsiteY15" fmla="*/ 1519238 h 1698529"/>
                      <a:gd name="connsiteX16" fmla="*/ 473740 w 1936653"/>
                      <a:gd name="connsiteY16" fmla="*/ 1556496 h 1698529"/>
                      <a:gd name="connsiteX17" fmla="*/ 436482 w 1936653"/>
                      <a:gd name="connsiteY17" fmla="*/ 1593754 h 1698529"/>
                      <a:gd name="connsiteX18" fmla="*/ 399224 w 1936653"/>
                      <a:gd name="connsiteY18" fmla="*/ 1556496 h 1698529"/>
                      <a:gd name="connsiteX19" fmla="*/ 436482 w 1936653"/>
                      <a:gd name="connsiteY19" fmla="*/ 1519238 h 1698529"/>
                      <a:gd name="connsiteX20" fmla="*/ 665908 w 1936653"/>
                      <a:gd name="connsiteY20" fmla="*/ 1471614 h 1698529"/>
                      <a:gd name="connsiteX21" fmla="*/ 703166 w 1936653"/>
                      <a:gd name="connsiteY21" fmla="*/ 1508872 h 1698529"/>
                      <a:gd name="connsiteX22" fmla="*/ 665908 w 1936653"/>
                      <a:gd name="connsiteY22" fmla="*/ 1546130 h 1698529"/>
                      <a:gd name="connsiteX23" fmla="*/ 628650 w 1936653"/>
                      <a:gd name="connsiteY23" fmla="*/ 1508872 h 1698529"/>
                      <a:gd name="connsiteX24" fmla="*/ 665908 w 1936653"/>
                      <a:gd name="connsiteY24" fmla="*/ 1471614 h 1698529"/>
                      <a:gd name="connsiteX25" fmla="*/ 1104058 w 1936653"/>
                      <a:gd name="connsiteY25" fmla="*/ 1428751 h 1698529"/>
                      <a:gd name="connsiteX26" fmla="*/ 1141316 w 1936653"/>
                      <a:gd name="connsiteY26" fmla="*/ 1466009 h 1698529"/>
                      <a:gd name="connsiteX27" fmla="*/ 1104058 w 1936653"/>
                      <a:gd name="connsiteY27" fmla="*/ 1503267 h 1698529"/>
                      <a:gd name="connsiteX28" fmla="*/ 1066800 w 1936653"/>
                      <a:gd name="connsiteY28" fmla="*/ 1466009 h 1698529"/>
                      <a:gd name="connsiteX29" fmla="*/ 1104058 w 1936653"/>
                      <a:gd name="connsiteY29" fmla="*/ 1428751 h 1698529"/>
                      <a:gd name="connsiteX30" fmla="*/ 1351708 w 1936653"/>
                      <a:gd name="connsiteY30" fmla="*/ 1414464 h 1698529"/>
                      <a:gd name="connsiteX31" fmla="*/ 1388966 w 1936653"/>
                      <a:gd name="connsiteY31" fmla="*/ 1451722 h 1698529"/>
                      <a:gd name="connsiteX32" fmla="*/ 1351708 w 1936653"/>
                      <a:gd name="connsiteY32" fmla="*/ 1488980 h 1698529"/>
                      <a:gd name="connsiteX33" fmla="*/ 1314450 w 1936653"/>
                      <a:gd name="connsiteY33" fmla="*/ 1451722 h 1698529"/>
                      <a:gd name="connsiteX34" fmla="*/ 1351708 w 1936653"/>
                      <a:gd name="connsiteY34" fmla="*/ 1414464 h 1698529"/>
                      <a:gd name="connsiteX35" fmla="*/ 203120 w 1936653"/>
                      <a:gd name="connsiteY35" fmla="*/ 1328738 h 1698529"/>
                      <a:gd name="connsiteX36" fmla="*/ 240378 w 1936653"/>
                      <a:gd name="connsiteY36" fmla="*/ 1365996 h 1698529"/>
                      <a:gd name="connsiteX37" fmla="*/ 203120 w 1936653"/>
                      <a:gd name="connsiteY37" fmla="*/ 1403254 h 1698529"/>
                      <a:gd name="connsiteX38" fmla="*/ 165862 w 1936653"/>
                      <a:gd name="connsiteY38" fmla="*/ 1365996 h 1698529"/>
                      <a:gd name="connsiteX39" fmla="*/ 203120 w 1936653"/>
                      <a:gd name="connsiteY39" fmla="*/ 1328738 h 1698529"/>
                      <a:gd name="connsiteX40" fmla="*/ 1608883 w 1936653"/>
                      <a:gd name="connsiteY40" fmla="*/ 1290639 h 1698529"/>
                      <a:gd name="connsiteX41" fmla="*/ 1646141 w 1936653"/>
                      <a:gd name="connsiteY41" fmla="*/ 1327897 h 1698529"/>
                      <a:gd name="connsiteX42" fmla="*/ 1608883 w 1936653"/>
                      <a:gd name="connsiteY42" fmla="*/ 1365155 h 1698529"/>
                      <a:gd name="connsiteX43" fmla="*/ 1571625 w 1936653"/>
                      <a:gd name="connsiteY43" fmla="*/ 1327897 h 1698529"/>
                      <a:gd name="connsiteX44" fmla="*/ 1608883 w 1936653"/>
                      <a:gd name="connsiteY44" fmla="*/ 1290639 h 1698529"/>
                      <a:gd name="connsiteX45" fmla="*/ 894508 w 1936653"/>
                      <a:gd name="connsiteY45" fmla="*/ 1281114 h 1698529"/>
                      <a:gd name="connsiteX46" fmla="*/ 931766 w 1936653"/>
                      <a:gd name="connsiteY46" fmla="*/ 1318372 h 1698529"/>
                      <a:gd name="connsiteX47" fmla="*/ 894508 w 1936653"/>
                      <a:gd name="connsiteY47" fmla="*/ 1355630 h 1698529"/>
                      <a:gd name="connsiteX48" fmla="*/ 857250 w 1936653"/>
                      <a:gd name="connsiteY48" fmla="*/ 1318372 h 1698529"/>
                      <a:gd name="connsiteX49" fmla="*/ 894508 w 1936653"/>
                      <a:gd name="connsiteY49" fmla="*/ 1281114 h 1698529"/>
                      <a:gd name="connsiteX50" fmla="*/ 484090 w 1936653"/>
                      <a:gd name="connsiteY50" fmla="*/ 1253381 h 1698529"/>
                      <a:gd name="connsiteX51" fmla="*/ 521348 w 1936653"/>
                      <a:gd name="connsiteY51" fmla="*/ 1290639 h 1698529"/>
                      <a:gd name="connsiteX52" fmla="*/ 484090 w 1936653"/>
                      <a:gd name="connsiteY52" fmla="*/ 1327897 h 1698529"/>
                      <a:gd name="connsiteX53" fmla="*/ 446832 w 1936653"/>
                      <a:gd name="connsiteY53" fmla="*/ 1290639 h 1698529"/>
                      <a:gd name="connsiteX54" fmla="*/ 484090 w 1936653"/>
                      <a:gd name="connsiteY54" fmla="*/ 1253381 h 1698529"/>
                      <a:gd name="connsiteX55" fmla="*/ 1156446 w 1936653"/>
                      <a:gd name="connsiteY55" fmla="*/ 1138238 h 1698529"/>
                      <a:gd name="connsiteX56" fmla="*/ 1193704 w 1936653"/>
                      <a:gd name="connsiteY56" fmla="*/ 1175496 h 1698529"/>
                      <a:gd name="connsiteX57" fmla="*/ 1156446 w 1936653"/>
                      <a:gd name="connsiteY57" fmla="*/ 1212754 h 1698529"/>
                      <a:gd name="connsiteX58" fmla="*/ 1119188 w 1936653"/>
                      <a:gd name="connsiteY58" fmla="*/ 1175496 h 1698529"/>
                      <a:gd name="connsiteX59" fmla="*/ 1156446 w 1936653"/>
                      <a:gd name="connsiteY59" fmla="*/ 1138238 h 1698529"/>
                      <a:gd name="connsiteX60" fmla="*/ 1394571 w 1936653"/>
                      <a:gd name="connsiteY60" fmla="*/ 1119188 h 1698529"/>
                      <a:gd name="connsiteX61" fmla="*/ 1431829 w 1936653"/>
                      <a:gd name="connsiteY61" fmla="*/ 1156446 h 1698529"/>
                      <a:gd name="connsiteX62" fmla="*/ 1394571 w 1936653"/>
                      <a:gd name="connsiteY62" fmla="*/ 1193704 h 1698529"/>
                      <a:gd name="connsiteX63" fmla="*/ 1357313 w 1936653"/>
                      <a:gd name="connsiteY63" fmla="*/ 1156446 h 1698529"/>
                      <a:gd name="connsiteX64" fmla="*/ 1394571 w 1936653"/>
                      <a:gd name="connsiteY64" fmla="*/ 1119188 h 1698529"/>
                      <a:gd name="connsiteX65" fmla="*/ 680196 w 1936653"/>
                      <a:gd name="connsiteY65" fmla="*/ 1109663 h 1698529"/>
                      <a:gd name="connsiteX66" fmla="*/ 717454 w 1936653"/>
                      <a:gd name="connsiteY66" fmla="*/ 1146921 h 1698529"/>
                      <a:gd name="connsiteX67" fmla="*/ 680196 w 1936653"/>
                      <a:gd name="connsiteY67" fmla="*/ 1184179 h 1698529"/>
                      <a:gd name="connsiteX68" fmla="*/ 642938 w 1936653"/>
                      <a:gd name="connsiteY68" fmla="*/ 1146921 h 1698529"/>
                      <a:gd name="connsiteX69" fmla="*/ 680196 w 1936653"/>
                      <a:gd name="connsiteY69" fmla="*/ 1109663 h 1698529"/>
                      <a:gd name="connsiteX70" fmla="*/ 265858 w 1936653"/>
                      <a:gd name="connsiteY70" fmla="*/ 1100137 h 1698529"/>
                      <a:gd name="connsiteX71" fmla="*/ 303116 w 1936653"/>
                      <a:gd name="connsiteY71" fmla="*/ 1137395 h 1698529"/>
                      <a:gd name="connsiteX72" fmla="*/ 265858 w 1936653"/>
                      <a:gd name="connsiteY72" fmla="*/ 1174653 h 1698529"/>
                      <a:gd name="connsiteX73" fmla="*/ 228600 w 1936653"/>
                      <a:gd name="connsiteY73" fmla="*/ 1137395 h 1698529"/>
                      <a:gd name="connsiteX74" fmla="*/ 265858 w 1936653"/>
                      <a:gd name="connsiteY74" fmla="*/ 1100137 h 1698529"/>
                      <a:gd name="connsiteX75" fmla="*/ 1846182 w 1936653"/>
                      <a:gd name="connsiteY75" fmla="*/ 1076325 h 1698529"/>
                      <a:gd name="connsiteX76" fmla="*/ 1883440 w 1936653"/>
                      <a:gd name="connsiteY76" fmla="*/ 1113583 h 1698529"/>
                      <a:gd name="connsiteX77" fmla="*/ 1846182 w 1936653"/>
                      <a:gd name="connsiteY77" fmla="*/ 1150841 h 1698529"/>
                      <a:gd name="connsiteX78" fmla="*/ 1808924 w 1936653"/>
                      <a:gd name="connsiteY78" fmla="*/ 1113583 h 1698529"/>
                      <a:gd name="connsiteX79" fmla="*/ 1846182 w 1936653"/>
                      <a:gd name="connsiteY79" fmla="*/ 1076325 h 1698529"/>
                      <a:gd name="connsiteX80" fmla="*/ 1604120 w 1936653"/>
                      <a:gd name="connsiteY80" fmla="*/ 1019176 h 1698529"/>
                      <a:gd name="connsiteX81" fmla="*/ 1641378 w 1936653"/>
                      <a:gd name="connsiteY81" fmla="*/ 1056434 h 1698529"/>
                      <a:gd name="connsiteX82" fmla="*/ 1604120 w 1936653"/>
                      <a:gd name="connsiteY82" fmla="*/ 1093692 h 1698529"/>
                      <a:gd name="connsiteX83" fmla="*/ 1566862 w 1936653"/>
                      <a:gd name="connsiteY83" fmla="*/ 1056434 h 1698529"/>
                      <a:gd name="connsiteX84" fmla="*/ 1604120 w 1936653"/>
                      <a:gd name="connsiteY84" fmla="*/ 1019176 h 1698529"/>
                      <a:gd name="connsiteX85" fmla="*/ 470646 w 1936653"/>
                      <a:gd name="connsiteY85" fmla="*/ 962026 h 1698529"/>
                      <a:gd name="connsiteX86" fmla="*/ 507904 w 1936653"/>
                      <a:gd name="connsiteY86" fmla="*/ 999284 h 1698529"/>
                      <a:gd name="connsiteX87" fmla="*/ 470646 w 1936653"/>
                      <a:gd name="connsiteY87" fmla="*/ 1036542 h 1698529"/>
                      <a:gd name="connsiteX88" fmla="*/ 433388 w 1936653"/>
                      <a:gd name="connsiteY88" fmla="*/ 999284 h 1698529"/>
                      <a:gd name="connsiteX89" fmla="*/ 470646 w 1936653"/>
                      <a:gd name="connsiteY89" fmla="*/ 962026 h 1698529"/>
                      <a:gd name="connsiteX90" fmla="*/ 873353 w 1936653"/>
                      <a:gd name="connsiteY90" fmla="*/ 943629 h 1698529"/>
                      <a:gd name="connsiteX91" fmla="*/ 910611 w 1936653"/>
                      <a:gd name="connsiteY91" fmla="*/ 980887 h 1698529"/>
                      <a:gd name="connsiteX92" fmla="*/ 873353 w 1936653"/>
                      <a:gd name="connsiteY92" fmla="*/ 1018145 h 1698529"/>
                      <a:gd name="connsiteX93" fmla="*/ 836095 w 1936653"/>
                      <a:gd name="connsiteY93" fmla="*/ 980887 h 1698529"/>
                      <a:gd name="connsiteX94" fmla="*/ 873353 w 1936653"/>
                      <a:gd name="connsiteY94" fmla="*/ 943629 h 1698529"/>
                      <a:gd name="connsiteX95" fmla="*/ 1129273 w 1936653"/>
                      <a:gd name="connsiteY95" fmla="*/ 912715 h 1698529"/>
                      <a:gd name="connsiteX96" fmla="*/ 1166531 w 1936653"/>
                      <a:gd name="connsiteY96" fmla="*/ 949973 h 1698529"/>
                      <a:gd name="connsiteX97" fmla="*/ 1129273 w 1936653"/>
                      <a:gd name="connsiteY97" fmla="*/ 987231 h 1698529"/>
                      <a:gd name="connsiteX98" fmla="*/ 1092015 w 1936653"/>
                      <a:gd name="connsiteY98" fmla="*/ 949973 h 1698529"/>
                      <a:gd name="connsiteX99" fmla="*/ 1129273 w 1936653"/>
                      <a:gd name="connsiteY99" fmla="*/ 912715 h 1698529"/>
                      <a:gd name="connsiteX100" fmla="*/ 1394570 w 1936653"/>
                      <a:gd name="connsiteY100" fmla="*/ 871539 h 1698529"/>
                      <a:gd name="connsiteX101" fmla="*/ 1431828 w 1936653"/>
                      <a:gd name="connsiteY101" fmla="*/ 908797 h 1698529"/>
                      <a:gd name="connsiteX102" fmla="*/ 1394570 w 1936653"/>
                      <a:gd name="connsiteY102" fmla="*/ 946055 h 1698529"/>
                      <a:gd name="connsiteX103" fmla="*/ 1357312 w 1936653"/>
                      <a:gd name="connsiteY103" fmla="*/ 908797 h 1698529"/>
                      <a:gd name="connsiteX104" fmla="*/ 1394570 w 1936653"/>
                      <a:gd name="connsiteY104" fmla="*/ 871539 h 1698529"/>
                      <a:gd name="connsiteX105" fmla="*/ 1696605 w 1936653"/>
                      <a:gd name="connsiteY105" fmla="*/ 857060 h 1698529"/>
                      <a:gd name="connsiteX106" fmla="*/ 1733863 w 1936653"/>
                      <a:gd name="connsiteY106" fmla="*/ 894318 h 1698529"/>
                      <a:gd name="connsiteX107" fmla="*/ 1696605 w 1936653"/>
                      <a:gd name="connsiteY107" fmla="*/ 931576 h 1698529"/>
                      <a:gd name="connsiteX108" fmla="*/ 1659347 w 1936653"/>
                      <a:gd name="connsiteY108" fmla="*/ 894318 h 1698529"/>
                      <a:gd name="connsiteX109" fmla="*/ 1696605 w 1936653"/>
                      <a:gd name="connsiteY109" fmla="*/ 857060 h 1698529"/>
                      <a:gd name="connsiteX110" fmla="*/ 656383 w 1936653"/>
                      <a:gd name="connsiteY110" fmla="*/ 828675 h 1698529"/>
                      <a:gd name="connsiteX111" fmla="*/ 693641 w 1936653"/>
                      <a:gd name="connsiteY111" fmla="*/ 865933 h 1698529"/>
                      <a:gd name="connsiteX112" fmla="*/ 656383 w 1936653"/>
                      <a:gd name="connsiteY112" fmla="*/ 903191 h 1698529"/>
                      <a:gd name="connsiteX113" fmla="*/ 619125 w 1936653"/>
                      <a:gd name="connsiteY113" fmla="*/ 865933 h 1698529"/>
                      <a:gd name="connsiteX114" fmla="*/ 656383 w 1936653"/>
                      <a:gd name="connsiteY114" fmla="*/ 828675 h 1698529"/>
                      <a:gd name="connsiteX115" fmla="*/ 246808 w 1936653"/>
                      <a:gd name="connsiteY115" fmla="*/ 823913 h 1698529"/>
                      <a:gd name="connsiteX116" fmla="*/ 284066 w 1936653"/>
                      <a:gd name="connsiteY116" fmla="*/ 861171 h 1698529"/>
                      <a:gd name="connsiteX117" fmla="*/ 246808 w 1936653"/>
                      <a:gd name="connsiteY117" fmla="*/ 898429 h 1698529"/>
                      <a:gd name="connsiteX118" fmla="*/ 209550 w 1936653"/>
                      <a:gd name="connsiteY118" fmla="*/ 861171 h 1698529"/>
                      <a:gd name="connsiteX119" fmla="*/ 246808 w 1936653"/>
                      <a:gd name="connsiteY119" fmla="*/ 823913 h 1698529"/>
                      <a:gd name="connsiteX120" fmla="*/ 1219761 w 1936653"/>
                      <a:gd name="connsiteY120" fmla="*/ 726977 h 1698529"/>
                      <a:gd name="connsiteX121" fmla="*/ 1257019 w 1936653"/>
                      <a:gd name="connsiteY121" fmla="*/ 764235 h 1698529"/>
                      <a:gd name="connsiteX122" fmla="*/ 1219761 w 1936653"/>
                      <a:gd name="connsiteY122" fmla="*/ 801493 h 1698529"/>
                      <a:gd name="connsiteX123" fmla="*/ 1182503 w 1936653"/>
                      <a:gd name="connsiteY123" fmla="*/ 764235 h 1698529"/>
                      <a:gd name="connsiteX124" fmla="*/ 1219761 w 1936653"/>
                      <a:gd name="connsiteY124" fmla="*/ 726977 h 1698529"/>
                      <a:gd name="connsiteX125" fmla="*/ 1899395 w 1936653"/>
                      <a:gd name="connsiteY125" fmla="*/ 714377 h 1698529"/>
                      <a:gd name="connsiteX126" fmla="*/ 1936653 w 1936653"/>
                      <a:gd name="connsiteY126" fmla="*/ 751635 h 1698529"/>
                      <a:gd name="connsiteX127" fmla="*/ 1899395 w 1936653"/>
                      <a:gd name="connsiteY127" fmla="*/ 788893 h 1698529"/>
                      <a:gd name="connsiteX128" fmla="*/ 1862137 w 1936653"/>
                      <a:gd name="connsiteY128" fmla="*/ 751635 h 1698529"/>
                      <a:gd name="connsiteX129" fmla="*/ 1899395 w 1936653"/>
                      <a:gd name="connsiteY129" fmla="*/ 714377 h 1698529"/>
                      <a:gd name="connsiteX130" fmla="*/ 1523158 w 1936653"/>
                      <a:gd name="connsiteY130" fmla="*/ 695326 h 1698529"/>
                      <a:gd name="connsiteX131" fmla="*/ 1560416 w 1936653"/>
                      <a:gd name="connsiteY131" fmla="*/ 732584 h 1698529"/>
                      <a:gd name="connsiteX132" fmla="*/ 1523158 w 1936653"/>
                      <a:gd name="connsiteY132" fmla="*/ 769842 h 1698529"/>
                      <a:gd name="connsiteX133" fmla="*/ 1485900 w 1936653"/>
                      <a:gd name="connsiteY133" fmla="*/ 732584 h 1698529"/>
                      <a:gd name="connsiteX134" fmla="*/ 1523158 w 1936653"/>
                      <a:gd name="connsiteY134" fmla="*/ 695326 h 1698529"/>
                      <a:gd name="connsiteX135" fmla="*/ 446833 w 1936653"/>
                      <a:gd name="connsiteY135" fmla="*/ 681038 h 1698529"/>
                      <a:gd name="connsiteX136" fmla="*/ 484091 w 1936653"/>
                      <a:gd name="connsiteY136" fmla="*/ 718296 h 1698529"/>
                      <a:gd name="connsiteX137" fmla="*/ 446833 w 1936653"/>
                      <a:gd name="connsiteY137" fmla="*/ 755554 h 1698529"/>
                      <a:gd name="connsiteX138" fmla="*/ 409575 w 1936653"/>
                      <a:gd name="connsiteY138" fmla="*/ 718296 h 1698529"/>
                      <a:gd name="connsiteX139" fmla="*/ 446833 w 1936653"/>
                      <a:gd name="connsiteY139" fmla="*/ 681038 h 1698529"/>
                      <a:gd name="connsiteX140" fmla="*/ 970708 w 1936653"/>
                      <a:gd name="connsiteY140" fmla="*/ 676276 h 1698529"/>
                      <a:gd name="connsiteX141" fmla="*/ 1007966 w 1936653"/>
                      <a:gd name="connsiteY141" fmla="*/ 713534 h 1698529"/>
                      <a:gd name="connsiteX142" fmla="*/ 970708 w 1936653"/>
                      <a:gd name="connsiteY142" fmla="*/ 750792 h 1698529"/>
                      <a:gd name="connsiteX143" fmla="*/ 933450 w 1936653"/>
                      <a:gd name="connsiteY143" fmla="*/ 713534 h 1698529"/>
                      <a:gd name="connsiteX144" fmla="*/ 970708 w 1936653"/>
                      <a:gd name="connsiteY144" fmla="*/ 676276 h 1698529"/>
                      <a:gd name="connsiteX145" fmla="*/ 37258 w 1936653"/>
                      <a:gd name="connsiteY145" fmla="*/ 676276 h 1698529"/>
                      <a:gd name="connsiteX146" fmla="*/ 74516 w 1936653"/>
                      <a:gd name="connsiteY146" fmla="*/ 713534 h 1698529"/>
                      <a:gd name="connsiteX147" fmla="*/ 37258 w 1936653"/>
                      <a:gd name="connsiteY147" fmla="*/ 750792 h 1698529"/>
                      <a:gd name="connsiteX148" fmla="*/ 0 w 1936653"/>
                      <a:gd name="connsiteY148" fmla="*/ 713534 h 1698529"/>
                      <a:gd name="connsiteX149" fmla="*/ 37258 w 1936653"/>
                      <a:gd name="connsiteY149" fmla="*/ 676276 h 1698529"/>
                      <a:gd name="connsiteX150" fmla="*/ 656383 w 1936653"/>
                      <a:gd name="connsiteY150" fmla="*/ 652462 h 1698529"/>
                      <a:gd name="connsiteX151" fmla="*/ 693641 w 1936653"/>
                      <a:gd name="connsiteY151" fmla="*/ 689720 h 1698529"/>
                      <a:gd name="connsiteX152" fmla="*/ 656383 w 1936653"/>
                      <a:gd name="connsiteY152" fmla="*/ 726978 h 1698529"/>
                      <a:gd name="connsiteX153" fmla="*/ 619125 w 1936653"/>
                      <a:gd name="connsiteY153" fmla="*/ 689720 h 1698529"/>
                      <a:gd name="connsiteX154" fmla="*/ 656383 w 1936653"/>
                      <a:gd name="connsiteY154" fmla="*/ 652462 h 1698529"/>
                      <a:gd name="connsiteX155" fmla="*/ 1313608 w 1936653"/>
                      <a:gd name="connsiteY155" fmla="*/ 547689 h 1698529"/>
                      <a:gd name="connsiteX156" fmla="*/ 1350866 w 1936653"/>
                      <a:gd name="connsiteY156" fmla="*/ 584947 h 1698529"/>
                      <a:gd name="connsiteX157" fmla="*/ 1313608 w 1936653"/>
                      <a:gd name="connsiteY157" fmla="*/ 622205 h 1698529"/>
                      <a:gd name="connsiteX158" fmla="*/ 1276350 w 1936653"/>
                      <a:gd name="connsiteY158" fmla="*/ 584947 h 1698529"/>
                      <a:gd name="connsiteX159" fmla="*/ 1313608 w 1936653"/>
                      <a:gd name="connsiteY159" fmla="*/ 547689 h 1698529"/>
                      <a:gd name="connsiteX160" fmla="*/ 1728991 w 1936653"/>
                      <a:gd name="connsiteY160" fmla="*/ 503139 h 1698529"/>
                      <a:gd name="connsiteX161" fmla="*/ 1766249 w 1936653"/>
                      <a:gd name="connsiteY161" fmla="*/ 540397 h 1698529"/>
                      <a:gd name="connsiteX162" fmla="*/ 1728991 w 1936653"/>
                      <a:gd name="connsiteY162" fmla="*/ 577655 h 1698529"/>
                      <a:gd name="connsiteX163" fmla="*/ 1691733 w 1936653"/>
                      <a:gd name="connsiteY163" fmla="*/ 540397 h 1698529"/>
                      <a:gd name="connsiteX164" fmla="*/ 1728991 w 1936653"/>
                      <a:gd name="connsiteY164" fmla="*/ 503139 h 1698529"/>
                      <a:gd name="connsiteX165" fmla="*/ 723058 w 1936653"/>
                      <a:gd name="connsiteY165" fmla="*/ 476250 h 1698529"/>
                      <a:gd name="connsiteX166" fmla="*/ 760316 w 1936653"/>
                      <a:gd name="connsiteY166" fmla="*/ 513508 h 1698529"/>
                      <a:gd name="connsiteX167" fmla="*/ 723058 w 1936653"/>
                      <a:gd name="connsiteY167" fmla="*/ 550766 h 1698529"/>
                      <a:gd name="connsiteX168" fmla="*/ 685800 w 1936653"/>
                      <a:gd name="connsiteY168" fmla="*/ 513508 h 1698529"/>
                      <a:gd name="connsiteX169" fmla="*/ 723058 w 1936653"/>
                      <a:gd name="connsiteY169" fmla="*/ 476250 h 1698529"/>
                      <a:gd name="connsiteX170" fmla="*/ 251570 w 1936653"/>
                      <a:gd name="connsiteY170" fmla="*/ 461962 h 1698529"/>
                      <a:gd name="connsiteX171" fmla="*/ 288828 w 1936653"/>
                      <a:gd name="connsiteY171" fmla="*/ 499220 h 1698529"/>
                      <a:gd name="connsiteX172" fmla="*/ 251570 w 1936653"/>
                      <a:gd name="connsiteY172" fmla="*/ 536478 h 1698529"/>
                      <a:gd name="connsiteX173" fmla="*/ 214312 w 1936653"/>
                      <a:gd name="connsiteY173" fmla="*/ 499220 h 1698529"/>
                      <a:gd name="connsiteX174" fmla="*/ 251570 w 1936653"/>
                      <a:gd name="connsiteY174" fmla="*/ 461962 h 1698529"/>
                      <a:gd name="connsiteX175" fmla="*/ 1522332 w 1936653"/>
                      <a:gd name="connsiteY175" fmla="*/ 404813 h 1698529"/>
                      <a:gd name="connsiteX176" fmla="*/ 1559590 w 1936653"/>
                      <a:gd name="connsiteY176" fmla="*/ 442071 h 1698529"/>
                      <a:gd name="connsiteX177" fmla="*/ 1522332 w 1936653"/>
                      <a:gd name="connsiteY177" fmla="*/ 479329 h 1698529"/>
                      <a:gd name="connsiteX178" fmla="*/ 1485074 w 1936653"/>
                      <a:gd name="connsiteY178" fmla="*/ 442071 h 1698529"/>
                      <a:gd name="connsiteX179" fmla="*/ 1522332 w 1936653"/>
                      <a:gd name="connsiteY179" fmla="*/ 404813 h 1698529"/>
                      <a:gd name="connsiteX180" fmla="*/ 1080245 w 1936653"/>
                      <a:gd name="connsiteY180" fmla="*/ 395288 h 1698529"/>
                      <a:gd name="connsiteX181" fmla="*/ 1117503 w 1936653"/>
                      <a:gd name="connsiteY181" fmla="*/ 432546 h 1698529"/>
                      <a:gd name="connsiteX182" fmla="*/ 1080245 w 1936653"/>
                      <a:gd name="connsiteY182" fmla="*/ 469804 h 1698529"/>
                      <a:gd name="connsiteX183" fmla="*/ 1042987 w 1936653"/>
                      <a:gd name="connsiteY183" fmla="*/ 432546 h 1698529"/>
                      <a:gd name="connsiteX184" fmla="*/ 1080245 w 1936653"/>
                      <a:gd name="connsiteY184" fmla="*/ 395288 h 1698529"/>
                      <a:gd name="connsiteX185" fmla="*/ 513508 w 1936653"/>
                      <a:gd name="connsiteY185" fmla="*/ 328613 h 1698529"/>
                      <a:gd name="connsiteX186" fmla="*/ 550766 w 1936653"/>
                      <a:gd name="connsiteY186" fmla="*/ 365871 h 1698529"/>
                      <a:gd name="connsiteX187" fmla="*/ 513508 w 1936653"/>
                      <a:gd name="connsiteY187" fmla="*/ 403129 h 1698529"/>
                      <a:gd name="connsiteX188" fmla="*/ 476250 w 1936653"/>
                      <a:gd name="connsiteY188" fmla="*/ 365871 h 1698529"/>
                      <a:gd name="connsiteX189" fmla="*/ 513508 w 1936653"/>
                      <a:gd name="connsiteY189" fmla="*/ 328613 h 1698529"/>
                      <a:gd name="connsiteX190" fmla="*/ 870695 w 1936653"/>
                      <a:gd name="connsiteY190" fmla="*/ 247651 h 1698529"/>
                      <a:gd name="connsiteX191" fmla="*/ 907953 w 1936653"/>
                      <a:gd name="connsiteY191" fmla="*/ 284909 h 1698529"/>
                      <a:gd name="connsiteX192" fmla="*/ 870695 w 1936653"/>
                      <a:gd name="connsiteY192" fmla="*/ 322167 h 1698529"/>
                      <a:gd name="connsiteX193" fmla="*/ 833437 w 1936653"/>
                      <a:gd name="connsiteY193" fmla="*/ 284909 h 1698529"/>
                      <a:gd name="connsiteX194" fmla="*/ 870695 w 1936653"/>
                      <a:gd name="connsiteY194" fmla="*/ 247651 h 1698529"/>
                      <a:gd name="connsiteX195" fmla="*/ 1251695 w 1936653"/>
                      <a:gd name="connsiteY195" fmla="*/ 185739 h 1698529"/>
                      <a:gd name="connsiteX196" fmla="*/ 1288953 w 1936653"/>
                      <a:gd name="connsiteY196" fmla="*/ 222997 h 1698529"/>
                      <a:gd name="connsiteX197" fmla="*/ 1251695 w 1936653"/>
                      <a:gd name="connsiteY197" fmla="*/ 260255 h 1698529"/>
                      <a:gd name="connsiteX198" fmla="*/ 1214437 w 1936653"/>
                      <a:gd name="connsiteY198" fmla="*/ 222997 h 1698529"/>
                      <a:gd name="connsiteX199" fmla="*/ 1251695 w 1936653"/>
                      <a:gd name="connsiteY199" fmla="*/ 185739 h 1698529"/>
                      <a:gd name="connsiteX200" fmla="*/ 284908 w 1936653"/>
                      <a:gd name="connsiteY200" fmla="*/ 180975 h 1698529"/>
                      <a:gd name="connsiteX201" fmla="*/ 322166 w 1936653"/>
                      <a:gd name="connsiteY201" fmla="*/ 218233 h 1698529"/>
                      <a:gd name="connsiteX202" fmla="*/ 284908 w 1936653"/>
                      <a:gd name="connsiteY202" fmla="*/ 255491 h 1698529"/>
                      <a:gd name="connsiteX203" fmla="*/ 247650 w 1936653"/>
                      <a:gd name="connsiteY203" fmla="*/ 218233 h 1698529"/>
                      <a:gd name="connsiteX204" fmla="*/ 284908 w 1936653"/>
                      <a:gd name="connsiteY204" fmla="*/ 180975 h 1698529"/>
                      <a:gd name="connsiteX205" fmla="*/ 1546144 w 1936653"/>
                      <a:gd name="connsiteY205" fmla="*/ 119063 h 1698529"/>
                      <a:gd name="connsiteX206" fmla="*/ 1583402 w 1936653"/>
                      <a:gd name="connsiteY206" fmla="*/ 156321 h 1698529"/>
                      <a:gd name="connsiteX207" fmla="*/ 1546144 w 1936653"/>
                      <a:gd name="connsiteY207" fmla="*/ 193579 h 1698529"/>
                      <a:gd name="connsiteX208" fmla="*/ 1508886 w 1936653"/>
                      <a:gd name="connsiteY208" fmla="*/ 156321 h 1698529"/>
                      <a:gd name="connsiteX209" fmla="*/ 1546144 w 1936653"/>
                      <a:gd name="connsiteY209" fmla="*/ 119063 h 1698529"/>
                      <a:gd name="connsiteX210" fmla="*/ 651621 w 1936653"/>
                      <a:gd name="connsiteY210" fmla="*/ 85725 h 1698529"/>
                      <a:gd name="connsiteX211" fmla="*/ 688879 w 1936653"/>
                      <a:gd name="connsiteY211" fmla="*/ 122983 h 1698529"/>
                      <a:gd name="connsiteX212" fmla="*/ 651621 w 1936653"/>
                      <a:gd name="connsiteY212" fmla="*/ 160241 h 1698529"/>
                      <a:gd name="connsiteX213" fmla="*/ 614363 w 1936653"/>
                      <a:gd name="connsiteY213" fmla="*/ 122983 h 1698529"/>
                      <a:gd name="connsiteX214" fmla="*/ 651621 w 1936653"/>
                      <a:gd name="connsiteY214" fmla="*/ 85725 h 1698529"/>
                      <a:gd name="connsiteX215" fmla="*/ 1013571 w 1936653"/>
                      <a:gd name="connsiteY215" fmla="*/ 0 h 1698529"/>
                      <a:gd name="connsiteX216" fmla="*/ 1050829 w 1936653"/>
                      <a:gd name="connsiteY216" fmla="*/ 37258 h 1698529"/>
                      <a:gd name="connsiteX217" fmla="*/ 1013571 w 1936653"/>
                      <a:gd name="connsiteY217" fmla="*/ 74516 h 1698529"/>
                      <a:gd name="connsiteX218" fmla="*/ 976313 w 1936653"/>
                      <a:gd name="connsiteY218" fmla="*/ 37258 h 1698529"/>
                      <a:gd name="connsiteX219" fmla="*/ 1013571 w 1936653"/>
                      <a:gd name="connsiteY219" fmla="*/ 0 h 169852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  <a:cxn ang="0">
                        <a:pos x="connsiteX95" y="connsiteY95"/>
                      </a:cxn>
                      <a:cxn ang="0">
                        <a:pos x="connsiteX96" y="connsiteY96"/>
                      </a:cxn>
                      <a:cxn ang="0">
                        <a:pos x="connsiteX97" y="connsiteY97"/>
                      </a:cxn>
                      <a:cxn ang="0">
                        <a:pos x="connsiteX98" y="connsiteY98"/>
                      </a:cxn>
                      <a:cxn ang="0">
                        <a:pos x="connsiteX99" y="connsiteY99"/>
                      </a:cxn>
                      <a:cxn ang="0">
                        <a:pos x="connsiteX100" y="connsiteY100"/>
                      </a:cxn>
                      <a:cxn ang="0">
                        <a:pos x="connsiteX101" y="connsiteY101"/>
                      </a:cxn>
                      <a:cxn ang="0">
                        <a:pos x="connsiteX102" y="connsiteY102"/>
                      </a:cxn>
                      <a:cxn ang="0">
                        <a:pos x="connsiteX103" y="connsiteY103"/>
                      </a:cxn>
                      <a:cxn ang="0">
                        <a:pos x="connsiteX104" y="connsiteY104"/>
                      </a:cxn>
                      <a:cxn ang="0">
                        <a:pos x="connsiteX105" y="connsiteY105"/>
                      </a:cxn>
                      <a:cxn ang="0">
                        <a:pos x="connsiteX106" y="connsiteY106"/>
                      </a:cxn>
                      <a:cxn ang="0">
                        <a:pos x="connsiteX107" y="connsiteY107"/>
                      </a:cxn>
                      <a:cxn ang="0">
                        <a:pos x="connsiteX108" y="connsiteY108"/>
                      </a:cxn>
                      <a:cxn ang="0">
                        <a:pos x="connsiteX109" y="connsiteY109"/>
                      </a:cxn>
                      <a:cxn ang="0">
                        <a:pos x="connsiteX110" y="connsiteY110"/>
                      </a:cxn>
                      <a:cxn ang="0">
                        <a:pos x="connsiteX111" y="connsiteY111"/>
                      </a:cxn>
                      <a:cxn ang="0">
                        <a:pos x="connsiteX112" y="connsiteY112"/>
                      </a:cxn>
                      <a:cxn ang="0">
                        <a:pos x="connsiteX113" y="connsiteY113"/>
                      </a:cxn>
                      <a:cxn ang="0">
                        <a:pos x="connsiteX114" y="connsiteY114"/>
                      </a:cxn>
                      <a:cxn ang="0">
                        <a:pos x="connsiteX115" y="connsiteY115"/>
                      </a:cxn>
                      <a:cxn ang="0">
                        <a:pos x="connsiteX116" y="connsiteY116"/>
                      </a:cxn>
                      <a:cxn ang="0">
                        <a:pos x="connsiteX117" y="connsiteY117"/>
                      </a:cxn>
                      <a:cxn ang="0">
                        <a:pos x="connsiteX118" y="connsiteY118"/>
                      </a:cxn>
                      <a:cxn ang="0">
                        <a:pos x="connsiteX119" y="connsiteY119"/>
                      </a:cxn>
                      <a:cxn ang="0">
                        <a:pos x="connsiteX120" y="connsiteY120"/>
                      </a:cxn>
                      <a:cxn ang="0">
                        <a:pos x="connsiteX121" y="connsiteY121"/>
                      </a:cxn>
                      <a:cxn ang="0">
                        <a:pos x="connsiteX122" y="connsiteY122"/>
                      </a:cxn>
                      <a:cxn ang="0">
                        <a:pos x="connsiteX123" y="connsiteY123"/>
                      </a:cxn>
                      <a:cxn ang="0">
                        <a:pos x="connsiteX124" y="connsiteY124"/>
                      </a:cxn>
                      <a:cxn ang="0">
                        <a:pos x="connsiteX125" y="connsiteY125"/>
                      </a:cxn>
                      <a:cxn ang="0">
                        <a:pos x="connsiteX126" y="connsiteY126"/>
                      </a:cxn>
                      <a:cxn ang="0">
                        <a:pos x="connsiteX127" y="connsiteY127"/>
                      </a:cxn>
                      <a:cxn ang="0">
                        <a:pos x="connsiteX128" y="connsiteY128"/>
                      </a:cxn>
                      <a:cxn ang="0">
                        <a:pos x="connsiteX129" y="connsiteY129"/>
                      </a:cxn>
                      <a:cxn ang="0">
                        <a:pos x="connsiteX130" y="connsiteY130"/>
                      </a:cxn>
                      <a:cxn ang="0">
                        <a:pos x="connsiteX131" y="connsiteY131"/>
                      </a:cxn>
                      <a:cxn ang="0">
                        <a:pos x="connsiteX132" y="connsiteY132"/>
                      </a:cxn>
                      <a:cxn ang="0">
                        <a:pos x="connsiteX133" y="connsiteY133"/>
                      </a:cxn>
                      <a:cxn ang="0">
                        <a:pos x="connsiteX134" y="connsiteY134"/>
                      </a:cxn>
                      <a:cxn ang="0">
                        <a:pos x="connsiteX135" y="connsiteY135"/>
                      </a:cxn>
                      <a:cxn ang="0">
                        <a:pos x="connsiteX136" y="connsiteY136"/>
                      </a:cxn>
                      <a:cxn ang="0">
                        <a:pos x="connsiteX137" y="connsiteY137"/>
                      </a:cxn>
                      <a:cxn ang="0">
                        <a:pos x="connsiteX138" y="connsiteY138"/>
                      </a:cxn>
                      <a:cxn ang="0">
                        <a:pos x="connsiteX139" y="connsiteY139"/>
                      </a:cxn>
                      <a:cxn ang="0">
                        <a:pos x="connsiteX140" y="connsiteY140"/>
                      </a:cxn>
                      <a:cxn ang="0">
                        <a:pos x="connsiteX141" y="connsiteY141"/>
                      </a:cxn>
                      <a:cxn ang="0">
                        <a:pos x="connsiteX142" y="connsiteY142"/>
                      </a:cxn>
                      <a:cxn ang="0">
                        <a:pos x="connsiteX143" y="connsiteY143"/>
                      </a:cxn>
                      <a:cxn ang="0">
                        <a:pos x="connsiteX144" y="connsiteY144"/>
                      </a:cxn>
                      <a:cxn ang="0">
                        <a:pos x="connsiteX145" y="connsiteY145"/>
                      </a:cxn>
                      <a:cxn ang="0">
                        <a:pos x="connsiteX146" y="connsiteY146"/>
                      </a:cxn>
                      <a:cxn ang="0">
                        <a:pos x="connsiteX147" y="connsiteY147"/>
                      </a:cxn>
                      <a:cxn ang="0">
                        <a:pos x="connsiteX148" y="connsiteY148"/>
                      </a:cxn>
                      <a:cxn ang="0">
                        <a:pos x="connsiteX149" y="connsiteY149"/>
                      </a:cxn>
                      <a:cxn ang="0">
                        <a:pos x="connsiteX150" y="connsiteY150"/>
                      </a:cxn>
                      <a:cxn ang="0">
                        <a:pos x="connsiteX151" y="connsiteY151"/>
                      </a:cxn>
                      <a:cxn ang="0">
                        <a:pos x="connsiteX152" y="connsiteY152"/>
                      </a:cxn>
                      <a:cxn ang="0">
                        <a:pos x="connsiteX153" y="connsiteY153"/>
                      </a:cxn>
                      <a:cxn ang="0">
                        <a:pos x="connsiteX154" y="connsiteY154"/>
                      </a:cxn>
                      <a:cxn ang="0">
                        <a:pos x="connsiteX155" y="connsiteY155"/>
                      </a:cxn>
                      <a:cxn ang="0">
                        <a:pos x="connsiteX156" y="connsiteY156"/>
                      </a:cxn>
                      <a:cxn ang="0">
                        <a:pos x="connsiteX157" y="connsiteY157"/>
                      </a:cxn>
                      <a:cxn ang="0">
                        <a:pos x="connsiteX158" y="connsiteY158"/>
                      </a:cxn>
                      <a:cxn ang="0">
                        <a:pos x="connsiteX159" y="connsiteY159"/>
                      </a:cxn>
                      <a:cxn ang="0">
                        <a:pos x="connsiteX160" y="connsiteY160"/>
                      </a:cxn>
                      <a:cxn ang="0">
                        <a:pos x="connsiteX161" y="connsiteY161"/>
                      </a:cxn>
                      <a:cxn ang="0">
                        <a:pos x="connsiteX162" y="connsiteY162"/>
                      </a:cxn>
                      <a:cxn ang="0">
                        <a:pos x="connsiteX163" y="connsiteY163"/>
                      </a:cxn>
                      <a:cxn ang="0">
                        <a:pos x="connsiteX164" y="connsiteY164"/>
                      </a:cxn>
                      <a:cxn ang="0">
                        <a:pos x="connsiteX165" y="connsiteY165"/>
                      </a:cxn>
                      <a:cxn ang="0">
                        <a:pos x="connsiteX166" y="connsiteY166"/>
                      </a:cxn>
                      <a:cxn ang="0">
                        <a:pos x="connsiteX167" y="connsiteY167"/>
                      </a:cxn>
                      <a:cxn ang="0">
                        <a:pos x="connsiteX168" y="connsiteY168"/>
                      </a:cxn>
                      <a:cxn ang="0">
                        <a:pos x="connsiteX169" y="connsiteY169"/>
                      </a:cxn>
                      <a:cxn ang="0">
                        <a:pos x="connsiteX170" y="connsiteY170"/>
                      </a:cxn>
                      <a:cxn ang="0">
                        <a:pos x="connsiteX171" y="connsiteY171"/>
                      </a:cxn>
                      <a:cxn ang="0">
                        <a:pos x="connsiteX172" y="connsiteY172"/>
                      </a:cxn>
                      <a:cxn ang="0">
                        <a:pos x="connsiteX173" y="connsiteY173"/>
                      </a:cxn>
                      <a:cxn ang="0">
                        <a:pos x="connsiteX174" y="connsiteY174"/>
                      </a:cxn>
                      <a:cxn ang="0">
                        <a:pos x="connsiteX175" y="connsiteY175"/>
                      </a:cxn>
                      <a:cxn ang="0">
                        <a:pos x="connsiteX176" y="connsiteY176"/>
                      </a:cxn>
                      <a:cxn ang="0">
                        <a:pos x="connsiteX177" y="connsiteY177"/>
                      </a:cxn>
                      <a:cxn ang="0">
                        <a:pos x="connsiteX178" y="connsiteY178"/>
                      </a:cxn>
                      <a:cxn ang="0">
                        <a:pos x="connsiteX179" y="connsiteY179"/>
                      </a:cxn>
                      <a:cxn ang="0">
                        <a:pos x="connsiteX180" y="connsiteY180"/>
                      </a:cxn>
                      <a:cxn ang="0">
                        <a:pos x="connsiteX181" y="connsiteY181"/>
                      </a:cxn>
                      <a:cxn ang="0">
                        <a:pos x="connsiteX182" y="connsiteY182"/>
                      </a:cxn>
                      <a:cxn ang="0">
                        <a:pos x="connsiteX183" y="connsiteY183"/>
                      </a:cxn>
                      <a:cxn ang="0">
                        <a:pos x="connsiteX184" y="connsiteY184"/>
                      </a:cxn>
                      <a:cxn ang="0">
                        <a:pos x="connsiteX185" y="connsiteY185"/>
                      </a:cxn>
                      <a:cxn ang="0">
                        <a:pos x="connsiteX186" y="connsiteY186"/>
                      </a:cxn>
                      <a:cxn ang="0">
                        <a:pos x="connsiteX187" y="connsiteY187"/>
                      </a:cxn>
                      <a:cxn ang="0">
                        <a:pos x="connsiteX188" y="connsiteY188"/>
                      </a:cxn>
                      <a:cxn ang="0">
                        <a:pos x="connsiteX189" y="connsiteY189"/>
                      </a:cxn>
                      <a:cxn ang="0">
                        <a:pos x="connsiteX190" y="connsiteY190"/>
                      </a:cxn>
                      <a:cxn ang="0">
                        <a:pos x="connsiteX191" y="connsiteY191"/>
                      </a:cxn>
                      <a:cxn ang="0">
                        <a:pos x="connsiteX192" y="connsiteY192"/>
                      </a:cxn>
                      <a:cxn ang="0">
                        <a:pos x="connsiteX193" y="connsiteY193"/>
                      </a:cxn>
                      <a:cxn ang="0">
                        <a:pos x="connsiteX194" y="connsiteY194"/>
                      </a:cxn>
                      <a:cxn ang="0">
                        <a:pos x="connsiteX195" y="connsiteY195"/>
                      </a:cxn>
                      <a:cxn ang="0">
                        <a:pos x="connsiteX196" y="connsiteY196"/>
                      </a:cxn>
                      <a:cxn ang="0">
                        <a:pos x="connsiteX197" y="connsiteY197"/>
                      </a:cxn>
                      <a:cxn ang="0">
                        <a:pos x="connsiteX198" y="connsiteY198"/>
                      </a:cxn>
                      <a:cxn ang="0">
                        <a:pos x="connsiteX199" y="connsiteY199"/>
                      </a:cxn>
                      <a:cxn ang="0">
                        <a:pos x="connsiteX200" y="connsiteY200"/>
                      </a:cxn>
                      <a:cxn ang="0">
                        <a:pos x="connsiteX201" y="connsiteY201"/>
                      </a:cxn>
                      <a:cxn ang="0">
                        <a:pos x="connsiteX202" y="connsiteY202"/>
                      </a:cxn>
                      <a:cxn ang="0">
                        <a:pos x="connsiteX203" y="connsiteY203"/>
                      </a:cxn>
                      <a:cxn ang="0">
                        <a:pos x="connsiteX204" y="connsiteY204"/>
                      </a:cxn>
                      <a:cxn ang="0">
                        <a:pos x="connsiteX205" y="connsiteY205"/>
                      </a:cxn>
                      <a:cxn ang="0">
                        <a:pos x="connsiteX206" y="connsiteY206"/>
                      </a:cxn>
                      <a:cxn ang="0">
                        <a:pos x="connsiteX207" y="connsiteY207"/>
                      </a:cxn>
                      <a:cxn ang="0">
                        <a:pos x="connsiteX208" y="connsiteY208"/>
                      </a:cxn>
                      <a:cxn ang="0">
                        <a:pos x="connsiteX209" y="connsiteY209"/>
                      </a:cxn>
                      <a:cxn ang="0">
                        <a:pos x="connsiteX210" y="connsiteY210"/>
                      </a:cxn>
                      <a:cxn ang="0">
                        <a:pos x="connsiteX211" y="connsiteY211"/>
                      </a:cxn>
                      <a:cxn ang="0">
                        <a:pos x="connsiteX212" y="connsiteY212"/>
                      </a:cxn>
                      <a:cxn ang="0">
                        <a:pos x="connsiteX213" y="connsiteY213"/>
                      </a:cxn>
                      <a:cxn ang="0">
                        <a:pos x="connsiteX214" y="connsiteY214"/>
                      </a:cxn>
                      <a:cxn ang="0">
                        <a:pos x="connsiteX215" y="connsiteY215"/>
                      </a:cxn>
                      <a:cxn ang="0">
                        <a:pos x="connsiteX216" y="connsiteY216"/>
                      </a:cxn>
                      <a:cxn ang="0">
                        <a:pos x="connsiteX217" y="connsiteY217"/>
                      </a:cxn>
                      <a:cxn ang="0">
                        <a:pos x="connsiteX218" y="connsiteY218"/>
                      </a:cxn>
                      <a:cxn ang="0">
                        <a:pos x="connsiteX219" y="connsiteY219"/>
                      </a:cxn>
                    </a:cxnLst>
                    <a:rect l="l" t="t" r="r" b="b"/>
                    <a:pathLst>
                      <a:path w="1936653" h="1698529">
                        <a:moveTo>
                          <a:pt x="1198482" y="1624013"/>
                        </a:moveTo>
                        <a:cubicBezTo>
                          <a:pt x="1219059" y="1624013"/>
                          <a:pt x="1235740" y="1640694"/>
                          <a:pt x="1235740" y="1661271"/>
                        </a:cubicBezTo>
                        <a:cubicBezTo>
                          <a:pt x="1235740" y="1681848"/>
                          <a:pt x="1219059" y="1698529"/>
                          <a:pt x="1198482" y="1698529"/>
                        </a:cubicBezTo>
                        <a:cubicBezTo>
                          <a:pt x="1177905" y="1698529"/>
                          <a:pt x="1161224" y="1681848"/>
                          <a:pt x="1161224" y="1661271"/>
                        </a:cubicBezTo>
                        <a:cubicBezTo>
                          <a:pt x="1161224" y="1640694"/>
                          <a:pt x="1177905" y="1624013"/>
                          <a:pt x="1198482" y="1624013"/>
                        </a:cubicBezTo>
                        <a:close/>
                        <a:moveTo>
                          <a:pt x="888920" y="1585913"/>
                        </a:moveTo>
                        <a:cubicBezTo>
                          <a:pt x="909497" y="1585913"/>
                          <a:pt x="926178" y="1602594"/>
                          <a:pt x="926178" y="1623171"/>
                        </a:cubicBezTo>
                        <a:cubicBezTo>
                          <a:pt x="926178" y="1643748"/>
                          <a:pt x="909497" y="1660429"/>
                          <a:pt x="888920" y="1660429"/>
                        </a:cubicBezTo>
                        <a:cubicBezTo>
                          <a:pt x="868343" y="1660429"/>
                          <a:pt x="851662" y="1643748"/>
                          <a:pt x="851662" y="1623171"/>
                        </a:cubicBezTo>
                        <a:cubicBezTo>
                          <a:pt x="851662" y="1602594"/>
                          <a:pt x="868343" y="1585913"/>
                          <a:pt x="888920" y="1585913"/>
                        </a:cubicBezTo>
                        <a:close/>
                        <a:moveTo>
                          <a:pt x="1560432" y="1543050"/>
                        </a:moveTo>
                        <a:cubicBezTo>
                          <a:pt x="1581009" y="1543050"/>
                          <a:pt x="1597690" y="1559731"/>
                          <a:pt x="1597690" y="1580308"/>
                        </a:cubicBezTo>
                        <a:cubicBezTo>
                          <a:pt x="1597690" y="1600885"/>
                          <a:pt x="1581009" y="1617566"/>
                          <a:pt x="1560432" y="1617566"/>
                        </a:cubicBezTo>
                        <a:cubicBezTo>
                          <a:pt x="1539855" y="1617566"/>
                          <a:pt x="1523174" y="1600885"/>
                          <a:pt x="1523174" y="1580308"/>
                        </a:cubicBezTo>
                        <a:cubicBezTo>
                          <a:pt x="1523174" y="1559731"/>
                          <a:pt x="1539855" y="1543050"/>
                          <a:pt x="1560432" y="1543050"/>
                        </a:cubicBezTo>
                        <a:close/>
                        <a:moveTo>
                          <a:pt x="436482" y="1519238"/>
                        </a:moveTo>
                        <a:cubicBezTo>
                          <a:pt x="457059" y="1519238"/>
                          <a:pt x="473740" y="1535919"/>
                          <a:pt x="473740" y="1556496"/>
                        </a:cubicBezTo>
                        <a:cubicBezTo>
                          <a:pt x="473740" y="1577073"/>
                          <a:pt x="457059" y="1593754"/>
                          <a:pt x="436482" y="1593754"/>
                        </a:cubicBezTo>
                        <a:cubicBezTo>
                          <a:pt x="415905" y="1593754"/>
                          <a:pt x="399224" y="1577073"/>
                          <a:pt x="399224" y="1556496"/>
                        </a:cubicBezTo>
                        <a:cubicBezTo>
                          <a:pt x="399224" y="1535919"/>
                          <a:pt x="415905" y="1519238"/>
                          <a:pt x="436482" y="1519238"/>
                        </a:cubicBezTo>
                        <a:close/>
                        <a:moveTo>
                          <a:pt x="665908" y="1471614"/>
                        </a:moveTo>
                        <a:cubicBezTo>
                          <a:pt x="686485" y="1471614"/>
                          <a:pt x="703166" y="1488295"/>
                          <a:pt x="703166" y="1508872"/>
                        </a:cubicBezTo>
                        <a:cubicBezTo>
                          <a:pt x="703166" y="1529449"/>
                          <a:pt x="686485" y="1546130"/>
                          <a:pt x="665908" y="1546130"/>
                        </a:cubicBezTo>
                        <a:cubicBezTo>
                          <a:pt x="645331" y="1546130"/>
                          <a:pt x="628650" y="1529449"/>
                          <a:pt x="628650" y="1508872"/>
                        </a:cubicBezTo>
                        <a:cubicBezTo>
                          <a:pt x="628650" y="1488295"/>
                          <a:pt x="645331" y="1471614"/>
                          <a:pt x="665908" y="1471614"/>
                        </a:cubicBezTo>
                        <a:close/>
                        <a:moveTo>
                          <a:pt x="1104058" y="1428751"/>
                        </a:moveTo>
                        <a:cubicBezTo>
                          <a:pt x="1124635" y="1428751"/>
                          <a:pt x="1141316" y="1445432"/>
                          <a:pt x="1141316" y="1466009"/>
                        </a:cubicBezTo>
                        <a:cubicBezTo>
                          <a:pt x="1141316" y="1486586"/>
                          <a:pt x="1124635" y="1503267"/>
                          <a:pt x="1104058" y="1503267"/>
                        </a:cubicBezTo>
                        <a:cubicBezTo>
                          <a:pt x="1083481" y="1503267"/>
                          <a:pt x="1066800" y="1486586"/>
                          <a:pt x="1066800" y="1466009"/>
                        </a:cubicBezTo>
                        <a:cubicBezTo>
                          <a:pt x="1066800" y="1445432"/>
                          <a:pt x="1083481" y="1428751"/>
                          <a:pt x="1104058" y="1428751"/>
                        </a:cubicBezTo>
                        <a:close/>
                        <a:moveTo>
                          <a:pt x="1351708" y="1414464"/>
                        </a:moveTo>
                        <a:cubicBezTo>
                          <a:pt x="1372285" y="1414464"/>
                          <a:pt x="1388966" y="1431145"/>
                          <a:pt x="1388966" y="1451722"/>
                        </a:cubicBezTo>
                        <a:cubicBezTo>
                          <a:pt x="1388966" y="1472299"/>
                          <a:pt x="1372285" y="1488980"/>
                          <a:pt x="1351708" y="1488980"/>
                        </a:cubicBezTo>
                        <a:cubicBezTo>
                          <a:pt x="1331131" y="1488980"/>
                          <a:pt x="1314450" y="1472299"/>
                          <a:pt x="1314450" y="1451722"/>
                        </a:cubicBezTo>
                        <a:cubicBezTo>
                          <a:pt x="1314450" y="1431145"/>
                          <a:pt x="1331131" y="1414464"/>
                          <a:pt x="1351708" y="1414464"/>
                        </a:cubicBezTo>
                        <a:close/>
                        <a:moveTo>
                          <a:pt x="203120" y="1328738"/>
                        </a:moveTo>
                        <a:cubicBezTo>
                          <a:pt x="223697" y="1328738"/>
                          <a:pt x="240378" y="1345419"/>
                          <a:pt x="240378" y="1365996"/>
                        </a:cubicBezTo>
                        <a:cubicBezTo>
                          <a:pt x="240378" y="1386573"/>
                          <a:pt x="223697" y="1403254"/>
                          <a:pt x="203120" y="1403254"/>
                        </a:cubicBezTo>
                        <a:cubicBezTo>
                          <a:pt x="182543" y="1403254"/>
                          <a:pt x="165862" y="1386573"/>
                          <a:pt x="165862" y="1365996"/>
                        </a:cubicBezTo>
                        <a:cubicBezTo>
                          <a:pt x="165862" y="1345419"/>
                          <a:pt x="182543" y="1328738"/>
                          <a:pt x="203120" y="1328738"/>
                        </a:cubicBezTo>
                        <a:close/>
                        <a:moveTo>
                          <a:pt x="1608883" y="1290639"/>
                        </a:moveTo>
                        <a:cubicBezTo>
                          <a:pt x="1629460" y="1290639"/>
                          <a:pt x="1646141" y="1307320"/>
                          <a:pt x="1646141" y="1327897"/>
                        </a:cubicBezTo>
                        <a:cubicBezTo>
                          <a:pt x="1646141" y="1348474"/>
                          <a:pt x="1629460" y="1365155"/>
                          <a:pt x="1608883" y="1365155"/>
                        </a:cubicBezTo>
                        <a:cubicBezTo>
                          <a:pt x="1588306" y="1365155"/>
                          <a:pt x="1571625" y="1348474"/>
                          <a:pt x="1571625" y="1327897"/>
                        </a:cubicBezTo>
                        <a:cubicBezTo>
                          <a:pt x="1571625" y="1307320"/>
                          <a:pt x="1588306" y="1290639"/>
                          <a:pt x="1608883" y="1290639"/>
                        </a:cubicBezTo>
                        <a:close/>
                        <a:moveTo>
                          <a:pt x="894508" y="1281114"/>
                        </a:moveTo>
                        <a:cubicBezTo>
                          <a:pt x="915085" y="1281114"/>
                          <a:pt x="931766" y="1297795"/>
                          <a:pt x="931766" y="1318372"/>
                        </a:cubicBezTo>
                        <a:cubicBezTo>
                          <a:pt x="931766" y="1338949"/>
                          <a:pt x="915085" y="1355630"/>
                          <a:pt x="894508" y="1355630"/>
                        </a:cubicBezTo>
                        <a:cubicBezTo>
                          <a:pt x="873931" y="1355630"/>
                          <a:pt x="857250" y="1338949"/>
                          <a:pt x="857250" y="1318372"/>
                        </a:cubicBezTo>
                        <a:cubicBezTo>
                          <a:pt x="857250" y="1297795"/>
                          <a:pt x="873931" y="1281114"/>
                          <a:pt x="894508" y="1281114"/>
                        </a:cubicBezTo>
                        <a:close/>
                        <a:moveTo>
                          <a:pt x="484090" y="1253381"/>
                        </a:moveTo>
                        <a:cubicBezTo>
                          <a:pt x="504667" y="1253381"/>
                          <a:pt x="521348" y="1270062"/>
                          <a:pt x="521348" y="1290639"/>
                        </a:cubicBezTo>
                        <a:cubicBezTo>
                          <a:pt x="521348" y="1311216"/>
                          <a:pt x="504667" y="1327897"/>
                          <a:pt x="484090" y="1327897"/>
                        </a:cubicBezTo>
                        <a:cubicBezTo>
                          <a:pt x="463513" y="1327897"/>
                          <a:pt x="446832" y="1311216"/>
                          <a:pt x="446832" y="1290639"/>
                        </a:cubicBezTo>
                        <a:cubicBezTo>
                          <a:pt x="446832" y="1270062"/>
                          <a:pt x="463513" y="1253381"/>
                          <a:pt x="484090" y="1253381"/>
                        </a:cubicBezTo>
                        <a:close/>
                        <a:moveTo>
                          <a:pt x="1156446" y="1138238"/>
                        </a:moveTo>
                        <a:cubicBezTo>
                          <a:pt x="1177023" y="1138238"/>
                          <a:pt x="1193704" y="1154919"/>
                          <a:pt x="1193704" y="1175496"/>
                        </a:cubicBezTo>
                        <a:cubicBezTo>
                          <a:pt x="1193704" y="1196073"/>
                          <a:pt x="1177023" y="1212754"/>
                          <a:pt x="1156446" y="1212754"/>
                        </a:cubicBezTo>
                        <a:cubicBezTo>
                          <a:pt x="1135869" y="1212754"/>
                          <a:pt x="1119188" y="1196073"/>
                          <a:pt x="1119188" y="1175496"/>
                        </a:cubicBezTo>
                        <a:cubicBezTo>
                          <a:pt x="1119188" y="1154919"/>
                          <a:pt x="1135869" y="1138238"/>
                          <a:pt x="1156446" y="1138238"/>
                        </a:cubicBezTo>
                        <a:close/>
                        <a:moveTo>
                          <a:pt x="1394571" y="1119188"/>
                        </a:moveTo>
                        <a:cubicBezTo>
                          <a:pt x="1415148" y="1119188"/>
                          <a:pt x="1431829" y="1135869"/>
                          <a:pt x="1431829" y="1156446"/>
                        </a:cubicBezTo>
                        <a:cubicBezTo>
                          <a:pt x="1431829" y="1177023"/>
                          <a:pt x="1415148" y="1193704"/>
                          <a:pt x="1394571" y="1193704"/>
                        </a:cubicBezTo>
                        <a:cubicBezTo>
                          <a:pt x="1373994" y="1193704"/>
                          <a:pt x="1357313" y="1177023"/>
                          <a:pt x="1357313" y="1156446"/>
                        </a:cubicBezTo>
                        <a:cubicBezTo>
                          <a:pt x="1357313" y="1135869"/>
                          <a:pt x="1373994" y="1119188"/>
                          <a:pt x="1394571" y="1119188"/>
                        </a:cubicBezTo>
                        <a:close/>
                        <a:moveTo>
                          <a:pt x="680196" y="1109663"/>
                        </a:moveTo>
                        <a:cubicBezTo>
                          <a:pt x="700773" y="1109663"/>
                          <a:pt x="717454" y="1126344"/>
                          <a:pt x="717454" y="1146921"/>
                        </a:cubicBezTo>
                        <a:cubicBezTo>
                          <a:pt x="717454" y="1167498"/>
                          <a:pt x="700773" y="1184179"/>
                          <a:pt x="680196" y="1184179"/>
                        </a:cubicBezTo>
                        <a:cubicBezTo>
                          <a:pt x="659619" y="1184179"/>
                          <a:pt x="642938" y="1167498"/>
                          <a:pt x="642938" y="1146921"/>
                        </a:cubicBezTo>
                        <a:cubicBezTo>
                          <a:pt x="642938" y="1126344"/>
                          <a:pt x="659619" y="1109663"/>
                          <a:pt x="680196" y="1109663"/>
                        </a:cubicBezTo>
                        <a:close/>
                        <a:moveTo>
                          <a:pt x="265858" y="1100137"/>
                        </a:moveTo>
                        <a:cubicBezTo>
                          <a:pt x="286435" y="1100137"/>
                          <a:pt x="303116" y="1116818"/>
                          <a:pt x="303116" y="1137395"/>
                        </a:cubicBezTo>
                        <a:cubicBezTo>
                          <a:pt x="303116" y="1157972"/>
                          <a:pt x="286435" y="1174653"/>
                          <a:pt x="265858" y="1174653"/>
                        </a:cubicBezTo>
                        <a:cubicBezTo>
                          <a:pt x="245281" y="1174653"/>
                          <a:pt x="228600" y="1157972"/>
                          <a:pt x="228600" y="1137395"/>
                        </a:cubicBezTo>
                        <a:cubicBezTo>
                          <a:pt x="228600" y="1116818"/>
                          <a:pt x="245281" y="1100137"/>
                          <a:pt x="265858" y="1100137"/>
                        </a:cubicBezTo>
                        <a:close/>
                        <a:moveTo>
                          <a:pt x="1846182" y="1076325"/>
                        </a:moveTo>
                        <a:cubicBezTo>
                          <a:pt x="1866759" y="1076325"/>
                          <a:pt x="1883440" y="1093006"/>
                          <a:pt x="1883440" y="1113583"/>
                        </a:cubicBezTo>
                        <a:cubicBezTo>
                          <a:pt x="1883440" y="1134160"/>
                          <a:pt x="1866759" y="1150841"/>
                          <a:pt x="1846182" y="1150841"/>
                        </a:cubicBezTo>
                        <a:cubicBezTo>
                          <a:pt x="1825605" y="1150841"/>
                          <a:pt x="1808924" y="1134160"/>
                          <a:pt x="1808924" y="1113583"/>
                        </a:cubicBezTo>
                        <a:cubicBezTo>
                          <a:pt x="1808924" y="1093006"/>
                          <a:pt x="1825605" y="1076325"/>
                          <a:pt x="1846182" y="1076325"/>
                        </a:cubicBezTo>
                        <a:close/>
                        <a:moveTo>
                          <a:pt x="1604120" y="1019176"/>
                        </a:moveTo>
                        <a:cubicBezTo>
                          <a:pt x="1624697" y="1019176"/>
                          <a:pt x="1641378" y="1035857"/>
                          <a:pt x="1641378" y="1056434"/>
                        </a:cubicBezTo>
                        <a:cubicBezTo>
                          <a:pt x="1641378" y="1077011"/>
                          <a:pt x="1624697" y="1093692"/>
                          <a:pt x="1604120" y="1093692"/>
                        </a:cubicBezTo>
                        <a:cubicBezTo>
                          <a:pt x="1583543" y="1093692"/>
                          <a:pt x="1566862" y="1077011"/>
                          <a:pt x="1566862" y="1056434"/>
                        </a:cubicBezTo>
                        <a:cubicBezTo>
                          <a:pt x="1566862" y="1035857"/>
                          <a:pt x="1583543" y="1019176"/>
                          <a:pt x="1604120" y="1019176"/>
                        </a:cubicBezTo>
                        <a:close/>
                        <a:moveTo>
                          <a:pt x="470646" y="962026"/>
                        </a:moveTo>
                        <a:cubicBezTo>
                          <a:pt x="491223" y="962026"/>
                          <a:pt x="507904" y="978707"/>
                          <a:pt x="507904" y="999284"/>
                        </a:cubicBezTo>
                        <a:cubicBezTo>
                          <a:pt x="507904" y="1019861"/>
                          <a:pt x="491223" y="1036542"/>
                          <a:pt x="470646" y="1036542"/>
                        </a:cubicBezTo>
                        <a:cubicBezTo>
                          <a:pt x="450069" y="1036542"/>
                          <a:pt x="433388" y="1019861"/>
                          <a:pt x="433388" y="999284"/>
                        </a:cubicBezTo>
                        <a:cubicBezTo>
                          <a:pt x="433388" y="978707"/>
                          <a:pt x="450069" y="962026"/>
                          <a:pt x="470646" y="962026"/>
                        </a:cubicBezTo>
                        <a:close/>
                        <a:moveTo>
                          <a:pt x="873353" y="943629"/>
                        </a:moveTo>
                        <a:cubicBezTo>
                          <a:pt x="893930" y="943629"/>
                          <a:pt x="910611" y="960310"/>
                          <a:pt x="910611" y="980887"/>
                        </a:cubicBezTo>
                        <a:cubicBezTo>
                          <a:pt x="910611" y="1001464"/>
                          <a:pt x="893930" y="1018145"/>
                          <a:pt x="873353" y="1018145"/>
                        </a:cubicBezTo>
                        <a:cubicBezTo>
                          <a:pt x="852776" y="1018145"/>
                          <a:pt x="836095" y="1001464"/>
                          <a:pt x="836095" y="980887"/>
                        </a:cubicBezTo>
                        <a:cubicBezTo>
                          <a:pt x="836095" y="960310"/>
                          <a:pt x="852776" y="943629"/>
                          <a:pt x="873353" y="943629"/>
                        </a:cubicBezTo>
                        <a:close/>
                        <a:moveTo>
                          <a:pt x="1129273" y="912715"/>
                        </a:moveTo>
                        <a:cubicBezTo>
                          <a:pt x="1149850" y="912715"/>
                          <a:pt x="1166531" y="929396"/>
                          <a:pt x="1166531" y="949973"/>
                        </a:cubicBezTo>
                        <a:cubicBezTo>
                          <a:pt x="1166531" y="970550"/>
                          <a:pt x="1149850" y="987231"/>
                          <a:pt x="1129273" y="987231"/>
                        </a:cubicBezTo>
                        <a:cubicBezTo>
                          <a:pt x="1108696" y="987231"/>
                          <a:pt x="1092015" y="970550"/>
                          <a:pt x="1092015" y="949973"/>
                        </a:cubicBezTo>
                        <a:cubicBezTo>
                          <a:pt x="1092015" y="929396"/>
                          <a:pt x="1108696" y="912715"/>
                          <a:pt x="1129273" y="912715"/>
                        </a:cubicBezTo>
                        <a:close/>
                        <a:moveTo>
                          <a:pt x="1394570" y="871539"/>
                        </a:moveTo>
                        <a:cubicBezTo>
                          <a:pt x="1415147" y="871539"/>
                          <a:pt x="1431828" y="888220"/>
                          <a:pt x="1431828" y="908797"/>
                        </a:cubicBezTo>
                        <a:cubicBezTo>
                          <a:pt x="1431828" y="929374"/>
                          <a:pt x="1415147" y="946055"/>
                          <a:pt x="1394570" y="946055"/>
                        </a:cubicBezTo>
                        <a:cubicBezTo>
                          <a:pt x="1373993" y="946055"/>
                          <a:pt x="1357312" y="929374"/>
                          <a:pt x="1357312" y="908797"/>
                        </a:cubicBezTo>
                        <a:cubicBezTo>
                          <a:pt x="1357312" y="888220"/>
                          <a:pt x="1373993" y="871539"/>
                          <a:pt x="1394570" y="871539"/>
                        </a:cubicBezTo>
                        <a:close/>
                        <a:moveTo>
                          <a:pt x="1696605" y="857060"/>
                        </a:moveTo>
                        <a:cubicBezTo>
                          <a:pt x="1717182" y="857060"/>
                          <a:pt x="1733863" y="873741"/>
                          <a:pt x="1733863" y="894318"/>
                        </a:cubicBezTo>
                        <a:cubicBezTo>
                          <a:pt x="1733863" y="914895"/>
                          <a:pt x="1717182" y="931576"/>
                          <a:pt x="1696605" y="931576"/>
                        </a:cubicBezTo>
                        <a:cubicBezTo>
                          <a:pt x="1676028" y="931576"/>
                          <a:pt x="1659347" y="914895"/>
                          <a:pt x="1659347" y="894318"/>
                        </a:cubicBezTo>
                        <a:cubicBezTo>
                          <a:pt x="1659347" y="873741"/>
                          <a:pt x="1676028" y="857060"/>
                          <a:pt x="1696605" y="857060"/>
                        </a:cubicBezTo>
                        <a:close/>
                        <a:moveTo>
                          <a:pt x="656383" y="828675"/>
                        </a:moveTo>
                        <a:cubicBezTo>
                          <a:pt x="676960" y="828675"/>
                          <a:pt x="693641" y="845356"/>
                          <a:pt x="693641" y="865933"/>
                        </a:cubicBezTo>
                        <a:cubicBezTo>
                          <a:pt x="693641" y="886510"/>
                          <a:pt x="676960" y="903191"/>
                          <a:pt x="656383" y="903191"/>
                        </a:cubicBezTo>
                        <a:cubicBezTo>
                          <a:pt x="635806" y="903191"/>
                          <a:pt x="619125" y="886510"/>
                          <a:pt x="619125" y="865933"/>
                        </a:cubicBezTo>
                        <a:cubicBezTo>
                          <a:pt x="619125" y="845356"/>
                          <a:pt x="635806" y="828675"/>
                          <a:pt x="656383" y="828675"/>
                        </a:cubicBezTo>
                        <a:close/>
                        <a:moveTo>
                          <a:pt x="246808" y="823913"/>
                        </a:moveTo>
                        <a:cubicBezTo>
                          <a:pt x="267385" y="823913"/>
                          <a:pt x="284066" y="840594"/>
                          <a:pt x="284066" y="861171"/>
                        </a:cubicBezTo>
                        <a:cubicBezTo>
                          <a:pt x="284066" y="881748"/>
                          <a:pt x="267385" y="898429"/>
                          <a:pt x="246808" y="898429"/>
                        </a:cubicBezTo>
                        <a:cubicBezTo>
                          <a:pt x="226231" y="898429"/>
                          <a:pt x="209550" y="881748"/>
                          <a:pt x="209550" y="861171"/>
                        </a:cubicBezTo>
                        <a:cubicBezTo>
                          <a:pt x="209550" y="840594"/>
                          <a:pt x="226231" y="823913"/>
                          <a:pt x="246808" y="823913"/>
                        </a:cubicBezTo>
                        <a:close/>
                        <a:moveTo>
                          <a:pt x="1219761" y="726977"/>
                        </a:moveTo>
                        <a:cubicBezTo>
                          <a:pt x="1240338" y="726977"/>
                          <a:pt x="1257019" y="743658"/>
                          <a:pt x="1257019" y="764235"/>
                        </a:cubicBezTo>
                        <a:cubicBezTo>
                          <a:pt x="1257019" y="784812"/>
                          <a:pt x="1240338" y="801493"/>
                          <a:pt x="1219761" y="801493"/>
                        </a:cubicBezTo>
                        <a:cubicBezTo>
                          <a:pt x="1199184" y="801493"/>
                          <a:pt x="1182503" y="784812"/>
                          <a:pt x="1182503" y="764235"/>
                        </a:cubicBezTo>
                        <a:cubicBezTo>
                          <a:pt x="1182503" y="743658"/>
                          <a:pt x="1199184" y="726977"/>
                          <a:pt x="1219761" y="726977"/>
                        </a:cubicBezTo>
                        <a:close/>
                        <a:moveTo>
                          <a:pt x="1899395" y="714377"/>
                        </a:moveTo>
                        <a:cubicBezTo>
                          <a:pt x="1919972" y="714377"/>
                          <a:pt x="1936653" y="731058"/>
                          <a:pt x="1936653" y="751635"/>
                        </a:cubicBezTo>
                        <a:cubicBezTo>
                          <a:pt x="1936653" y="772212"/>
                          <a:pt x="1919972" y="788893"/>
                          <a:pt x="1899395" y="788893"/>
                        </a:cubicBezTo>
                        <a:cubicBezTo>
                          <a:pt x="1878818" y="788893"/>
                          <a:pt x="1862137" y="772212"/>
                          <a:pt x="1862137" y="751635"/>
                        </a:cubicBezTo>
                        <a:cubicBezTo>
                          <a:pt x="1862137" y="731058"/>
                          <a:pt x="1878818" y="714377"/>
                          <a:pt x="1899395" y="714377"/>
                        </a:cubicBezTo>
                        <a:close/>
                        <a:moveTo>
                          <a:pt x="1523158" y="695326"/>
                        </a:moveTo>
                        <a:cubicBezTo>
                          <a:pt x="1543735" y="695326"/>
                          <a:pt x="1560416" y="712007"/>
                          <a:pt x="1560416" y="732584"/>
                        </a:cubicBezTo>
                        <a:cubicBezTo>
                          <a:pt x="1560416" y="753161"/>
                          <a:pt x="1543735" y="769842"/>
                          <a:pt x="1523158" y="769842"/>
                        </a:cubicBezTo>
                        <a:cubicBezTo>
                          <a:pt x="1502581" y="769842"/>
                          <a:pt x="1485900" y="753161"/>
                          <a:pt x="1485900" y="732584"/>
                        </a:cubicBezTo>
                        <a:cubicBezTo>
                          <a:pt x="1485900" y="712007"/>
                          <a:pt x="1502581" y="695326"/>
                          <a:pt x="1523158" y="695326"/>
                        </a:cubicBezTo>
                        <a:close/>
                        <a:moveTo>
                          <a:pt x="446833" y="681038"/>
                        </a:moveTo>
                        <a:cubicBezTo>
                          <a:pt x="467410" y="681038"/>
                          <a:pt x="484091" y="697719"/>
                          <a:pt x="484091" y="718296"/>
                        </a:cubicBezTo>
                        <a:cubicBezTo>
                          <a:pt x="484091" y="738873"/>
                          <a:pt x="467410" y="755554"/>
                          <a:pt x="446833" y="755554"/>
                        </a:cubicBezTo>
                        <a:cubicBezTo>
                          <a:pt x="426256" y="755554"/>
                          <a:pt x="409575" y="738873"/>
                          <a:pt x="409575" y="718296"/>
                        </a:cubicBezTo>
                        <a:cubicBezTo>
                          <a:pt x="409575" y="697719"/>
                          <a:pt x="426256" y="681038"/>
                          <a:pt x="446833" y="681038"/>
                        </a:cubicBezTo>
                        <a:close/>
                        <a:moveTo>
                          <a:pt x="970708" y="676276"/>
                        </a:moveTo>
                        <a:cubicBezTo>
                          <a:pt x="991285" y="676276"/>
                          <a:pt x="1007966" y="692957"/>
                          <a:pt x="1007966" y="713534"/>
                        </a:cubicBezTo>
                        <a:cubicBezTo>
                          <a:pt x="1007966" y="734111"/>
                          <a:pt x="991285" y="750792"/>
                          <a:pt x="970708" y="750792"/>
                        </a:cubicBezTo>
                        <a:cubicBezTo>
                          <a:pt x="950131" y="750792"/>
                          <a:pt x="933450" y="734111"/>
                          <a:pt x="933450" y="713534"/>
                        </a:cubicBezTo>
                        <a:cubicBezTo>
                          <a:pt x="933450" y="692957"/>
                          <a:pt x="950131" y="676276"/>
                          <a:pt x="970708" y="676276"/>
                        </a:cubicBezTo>
                        <a:close/>
                        <a:moveTo>
                          <a:pt x="37258" y="676276"/>
                        </a:moveTo>
                        <a:cubicBezTo>
                          <a:pt x="57835" y="676276"/>
                          <a:pt x="74516" y="692957"/>
                          <a:pt x="74516" y="713534"/>
                        </a:cubicBezTo>
                        <a:cubicBezTo>
                          <a:pt x="74516" y="734111"/>
                          <a:pt x="57835" y="750792"/>
                          <a:pt x="37258" y="750792"/>
                        </a:cubicBezTo>
                        <a:cubicBezTo>
                          <a:pt x="16681" y="750792"/>
                          <a:pt x="0" y="734111"/>
                          <a:pt x="0" y="713534"/>
                        </a:cubicBezTo>
                        <a:cubicBezTo>
                          <a:pt x="0" y="692957"/>
                          <a:pt x="16681" y="676276"/>
                          <a:pt x="37258" y="676276"/>
                        </a:cubicBezTo>
                        <a:close/>
                        <a:moveTo>
                          <a:pt x="656383" y="652462"/>
                        </a:moveTo>
                        <a:cubicBezTo>
                          <a:pt x="676960" y="652462"/>
                          <a:pt x="693641" y="669143"/>
                          <a:pt x="693641" y="689720"/>
                        </a:cubicBezTo>
                        <a:cubicBezTo>
                          <a:pt x="693641" y="710297"/>
                          <a:pt x="676960" y="726978"/>
                          <a:pt x="656383" y="726978"/>
                        </a:cubicBezTo>
                        <a:cubicBezTo>
                          <a:pt x="635806" y="726978"/>
                          <a:pt x="619125" y="710297"/>
                          <a:pt x="619125" y="689720"/>
                        </a:cubicBezTo>
                        <a:cubicBezTo>
                          <a:pt x="619125" y="669143"/>
                          <a:pt x="635806" y="652462"/>
                          <a:pt x="656383" y="652462"/>
                        </a:cubicBezTo>
                        <a:close/>
                        <a:moveTo>
                          <a:pt x="1313608" y="547689"/>
                        </a:moveTo>
                        <a:cubicBezTo>
                          <a:pt x="1334185" y="547689"/>
                          <a:pt x="1350866" y="564370"/>
                          <a:pt x="1350866" y="584947"/>
                        </a:cubicBezTo>
                        <a:cubicBezTo>
                          <a:pt x="1350866" y="605524"/>
                          <a:pt x="1334185" y="622205"/>
                          <a:pt x="1313608" y="622205"/>
                        </a:cubicBezTo>
                        <a:cubicBezTo>
                          <a:pt x="1293031" y="622205"/>
                          <a:pt x="1276350" y="605524"/>
                          <a:pt x="1276350" y="584947"/>
                        </a:cubicBezTo>
                        <a:cubicBezTo>
                          <a:pt x="1276350" y="564370"/>
                          <a:pt x="1293031" y="547689"/>
                          <a:pt x="1313608" y="547689"/>
                        </a:cubicBezTo>
                        <a:close/>
                        <a:moveTo>
                          <a:pt x="1728991" y="503139"/>
                        </a:moveTo>
                        <a:cubicBezTo>
                          <a:pt x="1749568" y="503139"/>
                          <a:pt x="1766249" y="519820"/>
                          <a:pt x="1766249" y="540397"/>
                        </a:cubicBezTo>
                        <a:cubicBezTo>
                          <a:pt x="1766249" y="560974"/>
                          <a:pt x="1749568" y="577655"/>
                          <a:pt x="1728991" y="577655"/>
                        </a:cubicBezTo>
                        <a:cubicBezTo>
                          <a:pt x="1708414" y="577655"/>
                          <a:pt x="1691733" y="560974"/>
                          <a:pt x="1691733" y="540397"/>
                        </a:cubicBezTo>
                        <a:cubicBezTo>
                          <a:pt x="1691733" y="519820"/>
                          <a:pt x="1708414" y="503139"/>
                          <a:pt x="1728991" y="503139"/>
                        </a:cubicBezTo>
                        <a:close/>
                        <a:moveTo>
                          <a:pt x="723058" y="476250"/>
                        </a:moveTo>
                        <a:cubicBezTo>
                          <a:pt x="743635" y="476250"/>
                          <a:pt x="760316" y="492931"/>
                          <a:pt x="760316" y="513508"/>
                        </a:cubicBezTo>
                        <a:cubicBezTo>
                          <a:pt x="760316" y="534085"/>
                          <a:pt x="743635" y="550766"/>
                          <a:pt x="723058" y="550766"/>
                        </a:cubicBezTo>
                        <a:cubicBezTo>
                          <a:pt x="702481" y="550766"/>
                          <a:pt x="685800" y="534085"/>
                          <a:pt x="685800" y="513508"/>
                        </a:cubicBezTo>
                        <a:cubicBezTo>
                          <a:pt x="685800" y="492931"/>
                          <a:pt x="702481" y="476250"/>
                          <a:pt x="723058" y="476250"/>
                        </a:cubicBezTo>
                        <a:close/>
                        <a:moveTo>
                          <a:pt x="251570" y="461962"/>
                        </a:moveTo>
                        <a:cubicBezTo>
                          <a:pt x="272147" y="461962"/>
                          <a:pt x="288828" y="478643"/>
                          <a:pt x="288828" y="499220"/>
                        </a:cubicBezTo>
                        <a:cubicBezTo>
                          <a:pt x="288828" y="519797"/>
                          <a:pt x="272147" y="536478"/>
                          <a:pt x="251570" y="536478"/>
                        </a:cubicBezTo>
                        <a:cubicBezTo>
                          <a:pt x="230993" y="536478"/>
                          <a:pt x="214312" y="519797"/>
                          <a:pt x="214312" y="499220"/>
                        </a:cubicBezTo>
                        <a:cubicBezTo>
                          <a:pt x="214312" y="478643"/>
                          <a:pt x="230993" y="461962"/>
                          <a:pt x="251570" y="461962"/>
                        </a:cubicBezTo>
                        <a:close/>
                        <a:moveTo>
                          <a:pt x="1522332" y="404813"/>
                        </a:moveTo>
                        <a:cubicBezTo>
                          <a:pt x="1542909" y="404813"/>
                          <a:pt x="1559590" y="421494"/>
                          <a:pt x="1559590" y="442071"/>
                        </a:cubicBezTo>
                        <a:cubicBezTo>
                          <a:pt x="1559590" y="462648"/>
                          <a:pt x="1542909" y="479329"/>
                          <a:pt x="1522332" y="479329"/>
                        </a:cubicBezTo>
                        <a:cubicBezTo>
                          <a:pt x="1501755" y="479329"/>
                          <a:pt x="1485074" y="462648"/>
                          <a:pt x="1485074" y="442071"/>
                        </a:cubicBezTo>
                        <a:cubicBezTo>
                          <a:pt x="1485074" y="421494"/>
                          <a:pt x="1501755" y="404813"/>
                          <a:pt x="1522332" y="404813"/>
                        </a:cubicBezTo>
                        <a:close/>
                        <a:moveTo>
                          <a:pt x="1080245" y="395288"/>
                        </a:moveTo>
                        <a:cubicBezTo>
                          <a:pt x="1100822" y="395288"/>
                          <a:pt x="1117503" y="411969"/>
                          <a:pt x="1117503" y="432546"/>
                        </a:cubicBezTo>
                        <a:cubicBezTo>
                          <a:pt x="1117503" y="453123"/>
                          <a:pt x="1100822" y="469804"/>
                          <a:pt x="1080245" y="469804"/>
                        </a:cubicBezTo>
                        <a:cubicBezTo>
                          <a:pt x="1059668" y="469804"/>
                          <a:pt x="1042987" y="453123"/>
                          <a:pt x="1042987" y="432546"/>
                        </a:cubicBezTo>
                        <a:cubicBezTo>
                          <a:pt x="1042987" y="411969"/>
                          <a:pt x="1059668" y="395288"/>
                          <a:pt x="1080245" y="395288"/>
                        </a:cubicBezTo>
                        <a:close/>
                        <a:moveTo>
                          <a:pt x="513508" y="328613"/>
                        </a:moveTo>
                        <a:cubicBezTo>
                          <a:pt x="534085" y="328613"/>
                          <a:pt x="550766" y="345294"/>
                          <a:pt x="550766" y="365871"/>
                        </a:cubicBezTo>
                        <a:cubicBezTo>
                          <a:pt x="550766" y="386448"/>
                          <a:pt x="534085" y="403129"/>
                          <a:pt x="513508" y="403129"/>
                        </a:cubicBezTo>
                        <a:cubicBezTo>
                          <a:pt x="492931" y="403129"/>
                          <a:pt x="476250" y="386448"/>
                          <a:pt x="476250" y="365871"/>
                        </a:cubicBezTo>
                        <a:cubicBezTo>
                          <a:pt x="476250" y="345294"/>
                          <a:pt x="492931" y="328613"/>
                          <a:pt x="513508" y="328613"/>
                        </a:cubicBezTo>
                        <a:close/>
                        <a:moveTo>
                          <a:pt x="870695" y="247651"/>
                        </a:moveTo>
                        <a:cubicBezTo>
                          <a:pt x="891272" y="247651"/>
                          <a:pt x="907953" y="264332"/>
                          <a:pt x="907953" y="284909"/>
                        </a:cubicBezTo>
                        <a:cubicBezTo>
                          <a:pt x="907953" y="305486"/>
                          <a:pt x="891272" y="322167"/>
                          <a:pt x="870695" y="322167"/>
                        </a:cubicBezTo>
                        <a:cubicBezTo>
                          <a:pt x="850118" y="322167"/>
                          <a:pt x="833437" y="305486"/>
                          <a:pt x="833437" y="284909"/>
                        </a:cubicBezTo>
                        <a:cubicBezTo>
                          <a:pt x="833437" y="264332"/>
                          <a:pt x="850118" y="247651"/>
                          <a:pt x="870695" y="247651"/>
                        </a:cubicBezTo>
                        <a:close/>
                        <a:moveTo>
                          <a:pt x="1251695" y="185739"/>
                        </a:moveTo>
                        <a:cubicBezTo>
                          <a:pt x="1272272" y="185739"/>
                          <a:pt x="1288953" y="202420"/>
                          <a:pt x="1288953" y="222997"/>
                        </a:cubicBezTo>
                        <a:cubicBezTo>
                          <a:pt x="1288953" y="243574"/>
                          <a:pt x="1272272" y="260255"/>
                          <a:pt x="1251695" y="260255"/>
                        </a:cubicBezTo>
                        <a:cubicBezTo>
                          <a:pt x="1231118" y="260255"/>
                          <a:pt x="1214437" y="243574"/>
                          <a:pt x="1214437" y="222997"/>
                        </a:cubicBezTo>
                        <a:cubicBezTo>
                          <a:pt x="1214437" y="202420"/>
                          <a:pt x="1231118" y="185739"/>
                          <a:pt x="1251695" y="185739"/>
                        </a:cubicBezTo>
                        <a:close/>
                        <a:moveTo>
                          <a:pt x="284908" y="180975"/>
                        </a:moveTo>
                        <a:cubicBezTo>
                          <a:pt x="305485" y="180975"/>
                          <a:pt x="322166" y="197656"/>
                          <a:pt x="322166" y="218233"/>
                        </a:cubicBezTo>
                        <a:cubicBezTo>
                          <a:pt x="322166" y="238810"/>
                          <a:pt x="305485" y="255491"/>
                          <a:pt x="284908" y="255491"/>
                        </a:cubicBezTo>
                        <a:cubicBezTo>
                          <a:pt x="264331" y="255491"/>
                          <a:pt x="247650" y="238810"/>
                          <a:pt x="247650" y="218233"/>
                        </a:cubicBezTo>
                        <a:cubicBezTo>
                          <a:pt x="247650" y="197656"/>
                          <a:pt x="264331" y="180975"/>
                          <a:pt x="284908" y="180975"/>
                        </a:cubicBezTo>
                        <a:close/>
                        <a:moveTo>
                          <a:pt x="1546144" y="119063"/>
                        </a:moveTo>
                        <a:cubicBezTo>
                          <a:pt x="1566721" y="119063"/>
                          <a:pt x="1583402" y="135744"/>
                          <a:pt x="1583402" y="156321"/>
                        </a:cubicBezTo>
                        <a:cubicBezTo>
                          <a:pt x="1583402" y="176898"/>
                          <a:pt x="1566721" y="193579"/>
                          <a:pt x="1546144" y="193579"/>
                        </a:cubicBezTo>
                        <a:cubicBezTo>
                          <a:pt x="1525567" y="193579"/>
                          <a:pt x="1508886" y="176898"/>
                          <a:pt x="1508886" y="156321"/>
                        </a:cubicBezTo>
                        <a:cubicBezTo>
                          <a:pt x="1508886" y="135744"/>
                          <a:pt x="1525567" y="119063"/>
                          <a:pt x="1546144" y="119063"/>
                        </a:cubicBezTo>
                        <a:close/>
                        <a:moveTo>
                          <a:pt x="651621" y="85725"/>
                        </a:moveTo>
                        <a:cubicBezTo>
                          <a:pt x="672198" y="85725"/>
                          <a:pt x="688879" y="102406"/>
                          <a:pt x="688879" y="122983"/>
                        </a:cubicBezTo>
                        <a:cubicBezTo>
                          <a:pt x="688879" y="143560"/>
                          <a:pt x="672198" y="160241"/>
                          <a:pt x="651621" y="160241"/>
                        </a:cubicBezTo>
                        <a:cubicBezTo>
                          <a:pt x="631044" y="160241"/>
                          <a:pt x="614363" y="143560"/>
                          <a:pt x="614363" y="122983"/>
                        </a:cubicBezTo>
                        <a:cubicBezTo>
                          <a:pt x="614363" y="102406"/>
                          <a:pt x="631044" y="85725"/>
                          <a:pt x="651621" y="85725"/>
                        </a:cubicBezTo>
                        <a:close/>
                        <a:moveTo>
                          <a:pt x="1013571" y="0"/>
                        </a:moveTo>
                        <a:cubicBezTo>
                          <a:pt x="1034148" y="0"/>
                          <a:pt x="1050829" y="16681"/>
                          <a:pt x="1050829" y="37258"/>
                        </a:cubicBezTo>
                        <a:cubicBezTo>
                          <a:pt x="1050829" y="57835"/>
                          <a:pt x="1034148" y="74516"/>
                          <a:pt x="1013571" y="74516"/>
                        </a:cubicBezTo>
                        <a:cubicBezTo>
                          <a:pt x="992994" y="74516"/>
                          <a:pt x="976313" y="57835"/>
                          <a:pt x="976313" y="37258"/>
                        </a:cubicBezTo>
                        <a:cubicBezTo>
                          <a:pt x="976313" y="16681"/>
                          <a:pt x="992994" y="0"/>
                          <a:pt x="1013571" y="0"/>
                        </a:cubicBezTo>
                        <a:close/>
                      </a:path>
                    </a:pathLst>
                  </a:custGeom>
                  <a:solidFill>
                    <a:sysClr val="window" lastClr="FFFFFF">
                      <a:lumMod val="50000"/>
                      <a:alpha val="20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12" name="星: 8 pt 311">
                    <a:extLst>
                      <a:ext uri="{FF2B5EF4-FFF2-40B4-BE49-F238E27FC236}">
                        <a16:creationId xmlns:a16="http://schemas.microsoft.com/office/drawing/2014/main" id="{DDDAD7E5-ED7C-43E8-AF63-B9945E00602F}"/>
                      </a:ext>
                    </a:extLst>
                  </p:cNvPr>
                  <p:cNvSpPr/>
                  <p:nvPr/>
                </p:nvSpPr>
                <p:spPr>
                  <a:xfrm>
                    <a:off x="2797803" y="5466376"/>
                    <a:ext cx="212448" cy="107156"/>
                  </a:xfrm>
                  <a:prstGeom prst="star8">
                    <a:avLst>
                      <a:gd name="adj" fmla="val 39722"/>
                    </a:avLst>
                  </a:prstGeom>
                  <a:solidFill>
                    <a:srgbClr val="00660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</p:grpSp>
            <p:sp>
              <p:nvSpPr>
                <p:cNvPr id="309" name="フリーフォーム: 図形 308">
                  <a:extLst>
                    <a:ext uri="{FF2B5EF4-FFF2-40B4-BE49-F238E27FC236}">
                      <a16:creationId xmlns:a16="http://schemas.microsoft.com/office/drawing/2014/main" id="{364D5A05-2276-4850-B734-F041EF9F57CF}"/>
                    </a:ext>
                  </a:extLst>
                </p:cNvPr>
                <p:cNvSpPr/>
                <p:nvPr/>
              </p:nvSpPr>
              <p:spPr>
                <a:xfrm>
                  <a:off x="3169444" y="5626973"/>
                  <a:ext cx="147675" cy="191915"/>
                </a:xfrm>
                <a:custGeom>
                  <a:avLst/>
                  <a:gdLst>
                    <a:gd name="connsiteX0" fmla="*/ 108924 w 194483"/>
                    <a:gd name="connsiteY0" fmla="*/ 89753 h 252745"/>
                    <a:gd name="connsiteX1" fmla="*/ 170659 w 194483"/>
                    <a:gd name="connsiteY1" fmla="*/ 152304 h 252745"/>
                    <a:gd name="connsiteX2" fmla="*/ 184374 w 194483"/>
                    <a:gd name="connsiteY2" fmla="*/ 250657 h 252745"/>
                    <a:gd name="connsiteX3" fmla="*/ 106570 w 194483"/>
                    <a:gd name="connsiteY3" fmla="*/ 188949 h 252745"/>
                    <a:gd name="connsiteX4" fmla="*/ 92855 w 194483"/>
                    <a:gd name="connsiteY4" fmla="*/ 90596 h 252745"/>
                    <a:gd name="connsiteX5" fmla="*/ 108924 w 194483"/>
                    <a:gd name="connsiteY5" fmla="*/ 89753 h 252745"/>
                    <a:gd name="connsiteX6" fmla="*/ 36913 w 194483"/>
                    <a:gd name="connsiteY6" fmla="*/ 0 h 252745"/>
                    <a:gd name="connsiteX7" fmla="*/ 73826 w 194483"/>
                    <a:gd name="connsiteY7" fmla="*/ 36913 h 252745"/>
                    <a:gd name="connsiteX8" fmla="*/ 36913 w 194483"/>
                    <a:gd name="connsiteY8" fmla="*/ 73826 h 252745"/>
                    <a:gd name="connsiteX9" fmla="*/ 0 w 194483"/>
                    <a:gd name="connsiteY9" fmla="*/ 36913 h 252745"/>
                    <a:gd name="connsiteX10" fmla="*/ 36913 w 194483"/>
                    <a:gd name="connsiteY10" fmla="*/ 0 h 2527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94483" h="252745">
                      <a:moveTo>
                        <a:pt x="108924" y="89753"/>
                      </a:moveTo>
                      <a:cubicBezTo>
                        <a:pt x="127372" y="95326"/>
                        <a:pt x="151705" y="119154"/>
                        <a:pt x="170659" y="152304"/>
                      </a:cubicBezTo>
                      <a:cubicBezTo>
                        <a:pt x="195932" y="196504"/>
                        <a:pt x="202071" y="240538"/>
                        <a:pt x="184374" y="250657"/>
                      </a:cubicBezTo>
                      <a:cubicBezTo>
                        <a:pt x="166677" y="260776"/>
                        <a:pt x="131842" y="233149"/>
                        <a:pt x="106570" y="188949"/>
                      </a:cubicBezTo>
                      <a:cubicBezTo>
                        <a:pt x="81297" y="144749"/>
                        <a:pt x="75157" y="100715"/>
                        <a:pt x="92855" y="90596"/>
                      </a:cubicBezTo>
                      <a:cubicBezTo>
                        <a:pt x="97279" y="88066"/>
                        <a:pt x="102775" y="87895"/>
                        <a:pt x="108924" y="89753"/>
                      </a:cubicBezTo>
                      <a:close/>
                      <a:moveTo>
                        <a:pt x="36913" y="0"/>
                      </a:moveTo>
                      <a:cubicBezTo>
                        <a:pt x="57299" y="0"/>
                        <a:pt x="73826" y="16527"/>
                        <a:pt x="73826" y="36913"/>
                      </a:cubicBezTo>
                      <a:cubicBezTo>
                        <a:pt x="73826" y="57299"/>
                        <a:pt x="57299" y="73826"/>
                        <a:pt x="36913" y="73826"/>
                      </a:cubicBezTo>
                      <a:cubicBezTo>
                        <a:pt x="16527" y="73826"/>
                        <a:pt x="0" y="57299"/>
                        <a:pt x="0" y="36913"/>
                      </a:cubicBezTo>
                      <a:cubicBezTo>
                        <a:pt x="0" y="16527"/>
                        <a:pt x="16527" y="0"/>
                        <a:pt x="36913" y="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306" name="フリーフォーム: 図形 305">
                <a:extLst>
                  <a:ext uri="{FF2B5EF4-FFF2-40B4-BE49-F238E27FC236}">
                    <a16:creationId xmlns:a16="http://schemas.microsoft.com/office/drawing/2014/main" id="{126F4CD0-4E15-4392-A5B3-4735F6658C93}"/>
                  </a:ext>
                </a:extLst>
              </p:cNvPr>
              <p:cNvSpPr/>
              <p:nvPr/>
            </p:nvSpPr>
            <p:spPr>
              <a:xfrm>
                <a:off x="1007423" y="3759994"/>
                <a:ext cx="61758" cy="202073"/>
              </a:xfrm>
              <a:custGeom>
                <a:avLst/>
                <a:gdLst>
                  <a:gd name="connsiteX0" fmla="*/ 40094 w 80188"/>
                  <a:gd name="connsiteY0" fmla="*/ 0 h 116089"/>
                  <a:gd name="connsiteX1" fmla="*/ 80188 w 80188"/>
                  <a:gd name="connsiteY1" fmla="*/ 104479 h 116089"/>
                  <a:gd name="connsiteX2" fmla="*/ 79853 w 80188"/>
                  <a:gd name="connsiteY2" fmla="*/ 106589 h 116089"/>
                  <a:gd name="connsiteX3" fmla="*/ 78067 w 80188"/>
                  <a:gd name="connsiteY3" fmla="*/ 107879 h 116089"/>
                  <a:gd name="connsiteX4" fmla="*/ 40094 w 80188"/>
                  <a:gd name="connsiteY4" fmla="*/ 116089 h 116089"/>
                  <a:gd name="connsiteX5" fmla="*/ 2121 w 80188"/>
                  <a:gd name="connsiteY5" fmla="*/ 107879 h 116089"/>
                  <a:gd name="connsiteX6" fmla="*/ 335 w 80188"/>
                  <a:gd name="connsiteY6" fmla="*/ 106589 h 116089"/>
                  <a:gd name="connsiteX7" fmla="*/ 0 w 80188"/>
                  <a:gd name="connsiteY7" fmla="*/ 104479 h 116089"/>
                  <a:gd name="connsiteX8" fmla="*/ 40094 w 80188"/>
                  <a:gd name="connsiteY8" fmla="*/ 0 h 1160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0188" h="116089">
                    <a:moveTo>
                      <a:pt x="40094" y="0"/>
                    </a:moveTo>
                    <a:cubicBezTo>
                      <a:pt x="62237" y="0"/>
                      <a:pt x="80188" y="46777"/>
                      <a:pt x="80188" y="104479"/>
                    </a:cubicBezTo>
                    <a:lnTo>
                      <a:pt x="79853" y="106589"/>
                    </a:lnTo>
                    <a:lnTo>
                      <a:pt x="78067" y="107879"/>
                    </a:lnTo>
                    <a:cubicBezTo>
                      <a:pt x="66395" y="113166"/>
                      <a:pt x="53564" y="116089"/>
                      <a:pt x="40094" y="116089"/>
                    </a:cubicBezTo>
                    <a:cubicBezTo>
                      <a:pt x="26625" y="116089"/>
                      <a:pt x="13793" y="113166"/>
                      <a:pt x="2121" y="107879"/>
                    </a:cubicBezTo>
                    <a:lnTo>
                      <a:pt x="335" y="106589"/>
                    </a:lnTo>
                    <a:lnTo>
                      <a:pt x="0" y="104479"/>
                    </a:lnTo>
                    <a:cubicBezTo>
                      <a:pt x="0" y="46777"/>
                      <a:pt x="17951" y="0"/>
                      <a:pt x="40094" y="0"/>
                    </a:cubicBezTo>
                    <a:close/>
                  </a:path>
                </a:pathLst>
              </a:custGeom>
              <a:solidFill>
                <a:srgbClr val="70AD47">
                  <a:lumMod val="75000"/>
                </a:srgbClr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307" name="楕円 1">
                <a:extLst>
                  <a:ext uri="{FF2B5EF4-FFF2-40B4-BE49-F238E27FC236}">
                    <a16:creationId xmlns:a16="http://schemas.microsoft.com/office/drawing/2014/main" id="{356FCADD-048F-4E9B-AE21-DCED58F50AA3}"/>
                  </a:ext>
                </a:extLst>
              </p:cNvPr>
              <p:cNvSpPr/>
              <p:nvPr/>
            </p:nvSpPr>
            <p:spPr>
              <a:xfrm>
                <a:off x="1068109" y="3786029"/>
                <a:ext cx="473883" cy="160131"/>
              </a:xfrm>
              <a:custGeom>
                <a:avLst/>
                <a:gdLst>
                  <a:gd name="connsiteX0" fmla="*/ 0 w 743280"/>
                  <a:gd name="connsiteY0" fmla="*/ 150509 h 301017"/>
                  <a:gd name="connsiteX1" fmla="*/ 371640 w 743280"/>
                  <a:gd name="connsiteY1" fmla="*/ 0 h 301017"/>
                  <a:gd name="connsiteX2" fmla="*/ 743280 w 743280"/>
                  <a:gd name="connsiteY2" fmla="*/ 150509 h 301017"/>
                  <a:gd name="connsiteX3" fmla="*/ 371640 w 743280"/>
                  <a:gd name="connsiteY3" fmla="*/ 301018 h 301017"/>
                  <a:gd name="connsiteX4" fmla="*/ 0 w 743280"/>
                  <a:gd name="connsiteY4" fmla="*/ 150509 h 301017"/>
                  <a:gd name="connsiteX0" fmla="*/ 0 w 743280"/>
                  <a:gd name="connsiteY0" fmla="*/ 150509 h 301018"/>
                  <a:gd name="connsiteX1" fmla="*/ 371640 w 743280"/>
                  <a:gd name="connsiteY1" fmla="*/ 0 h 301018"/>
                  <a:gd name="connsiteX2" fmla="*/ 743280 w 743280"/>
                  <a:gd name="connsiteY2" fmla="*/ 150509 h 301018"/>
                  <a:gd name="connsiteX3" fmla="*/ 371640 w 743280"/>
                  <a:gd name="connsiteY3" fmla="*/ 301018 h 301018"/>
                  <a:gd name="connsiteX4" fmla="*/ 0 w 743280"/>
                  <a:gd name="connsiteY4" fmla="*/ 150509 h 301018"/>
                  <a:gd name="connsiteX0" fmla="*/ 0 w 743280"/>
                  <a:gd name="connsiteY0" fmla="*/ 150509 h 301018"/>
                  <a:gd name="connsiteX1" fmla="*/ 371640 w 743280"/>
                  <a:gd name="connsiteY1" fmla="*/ 0 h 301018"/>
                  <a:gd name="connsiteX2" fmla="*/ 743280 w 743280"/>
                  <a:gd name="connsiteY2" fmla="*/ 150509 h 301018"/>
                  <a:gd name="connsiteX3" fmla="*/ 371640 w 743280"/>
                  <a:gd name="connsiteY3" fmla="*/ 301018 h 301018"/>
                  <a:gd name="connsiteX4" fmla="*/ 0 w 743280"/>
                  <a:gd name="connsiteY4" fmla="*/ 150509 h 301018"/>
                  <a:gd name="connsiteX0" fmla="*/ 0 w 771855"/>
                  <a:gd name="connsiteY0" fmla="*/ 215791 h 303604"/>
                  <a:gd name="connsiteX1" fmla="*/ 400215 w 771855"/>
                  <a:gd name="connsiteY1" fmla="*/ 988 h 303604"/>
                  <a:gd name="connsiteX2" fmla="*/ 771855 w 771855"/>
                  <a:gd name="connsiteY2" fmla="*/ 151497 h 303604"/>
                  <a:gd name="connsiteX3" fmla="*/ 400215 w 771855"/>
                  <a:gd name="connsiteY3" fmla="*/ 302006 h 303604"/>
                  <a:gd name="connsiteX4" fmla="*/ 0 w 771855"/>
                  <a:gd name="connsiteY4" fmla="*/ 215791 h 303604"/>
                  <a:gd name="connsiteX0" fmla="*/ 0 w 771855"/>
                  <a:gd name="connsiteY0" fmla="*/ 215791 h 303604"/>
                  <a:gd name="connsiteX1" fmla="*/ 400215 w 771855"/>
                  <a:gd name="connsiteY1" fmla="*/ 988 h 303604"/>
                  <a:gd name="connsiteX2" fmla="*/ 771855 w 771855"/>
                  <a:gd name="connsiteY2" fmla="*/ 151497 h 303604"/>
                  <a:gd name="connsiteX3" fmla="*/ 400215 w 771855"/>
                  <a:gd name="connsiteY3" fmla="*/ 302006 h 303604"/>
                  <a:gd name="connsiteX4" fmla="*/ 0 w 771855"/>
                  <a:gd name="connsiteY4" fmla="*/ 215791 h 303604"/>
                  <a:gd name="connsiteX0" fmla="*/ 0 w 771855"/>
                  <a:gd name="connsiteY0" fmla="*/ 216284 h 304097"/>
                  <a:gd name="connsiteX1" fmla="*/ 400215 w 771855"/>
                  <a:gd name="connsiteY1" fmla="*/ 1481 h 304097"/>
                  <a:gd name="connsiteX2" fmla="*/ 771855 w 771855"/>
                  <a:gd name="connsiteY2" fmla="*/ 151990 h 304097"/>
                  <a:gd name="connsiteX3" fmla="*/ 400215 w 771855"/>
                  <a:gd name="connsiteY3" fmla="*/ 302499 h 304097"/>
                  <a:gd name="connsiteX4" fmla="*/ 0 w 771855"/>
                  <a:gd name="connsiteY4" fmla="*/ 216284 h 304097"/>
                  <a:gd name="connsiteX0" fmla="*/ 0 w 771855"/>
                  <a:gd name="connsiteY0" fmla="*/ 180087 h 267900"/>
                  <a:gd name="connsiteX1" fmla="*/ 345446 w 771855"/>
                  <a:gd name="connsiteY1" fmla="*/ 3384 h 267900"/>
                  <a:gd name="connsiteX2" fmla="*/ 771855 w 771855"/>
                  <a:gd name="connsiteY2" fmla="*/ 115793 h 267900"/>
                  <a:gd name="connsiteX3" fmla="*/ 400215 w 771855"/>
                  <a:gd name="connsiteY3" fmla="*/ 266302 h 267900"/>
                  <a:gd name="connsiteX4" fmla="*/ 0 w 771855"/>
                  <a:gd name="connsiteY4" fmla="*/ 180087 h 267900"/>
                  <a:gd name="connsiteX0" fmla="*/ 0 w 771855"/>
                  <a:gd name="connsiteY0" fmla="*/ 186757 h 274570"/>
                  <a:gd name="connsiteX1" fmla="*/ 345446 w 771855"/>
                  <a:gd name="connsiteY1" fmla="*/ 10054 h 274570"/>
                  <a:gd name="connsiteX2" fmla="*/ 771855 w 771855"/>
                  <a:gd name="connsiteY2" fmla="*/ 122463 h 274570"/>
                  <a:gd name="connsiteX3" fmla="*/ 400215 w 771855"/>
                  <a:gd name="connsiteY3" fmla="*/ 272972 h 274570"/>
                  <a:gd name="connsiteX4" fmla="*/ 0 w 771855"/>
                  <a:gd name="connsiteY4" fmla="*/ 186757 h 274570"/>
                  <a:gd name="connsiteX0" fmla="*/ 0 w 771855"/>
                  <a:gd name="connsiteY0" fmla="*/ 186757 h 274570"/>
                  <a:gd name="connsiteX1" fmla="*/ 345446 w 771855"/>
                  <a:gd name="connsiteY1" fmla="*/ 10054 h 274570"/>
                  <a:gd name="connsiteX2" fmla="*/ 771855 w 771855"/>
                  <a:gd name="connsiteY2" fmla="*/ 122463 h 274570"/>
                  <a:gd name="connsiteX3" fmla="*/ 400215 w 771855"/>
                  <a:gd name="connsiteY3" fmla="*/ 272972 h 274570"/>
                  <a:gd name="connsiteX4" fmla="*/ 0 w 771855"/>
                  <a:gd name="connsiteY4" fmla="*/ 186757 h 274570"/>
                  <a:gd name="connsiteX0" fmla="*/ 0 w 771855"/>
                  <a:gd name="connsiteY0" fmla="*/ 186757 h 274570"/>
                  <a:gd name="connsiteX1" fmla="*/ 345446 w 771855"/>
                  <a:gd name="connsiteY1" fmla="*/ 10054 h 274570"/>
                  <a:gd name="connsiteX2" fmla="*/ 771855 w 771855"/>
                  <a:gd name="connsiteY2" fmla="*/ 122463 h 274570"/>
                  <a:gd name="connsiteX3" fmla="*/ 400215 w 771855"/>
                  <a:gd name="connsiteY3" fmla="*/ 272972 h 274570"/>
                  <a:gd name="connsiteX4" fmla="*/ 0 w 771855"/>
                  <a:gd name="connsiteY4" fmla="*/ 186757 h 274570"/>
                  <a:gd name="connsiteX0" fmla="*/ 0 w 771855"/>
                  <a:gd name="connsiteY0" fmla="*/ 186757 h 260820"/>
                  <a:gd name="connsiteX1" fmla="*/ 345446 w 771855"/>
                  <a:gd name="connsiteY1" fmla="*/ 10054 h 260820"/>
                  <a:gd name="connsiteX2" fmla="*/ 771855 w 771855"/>
                  <a:gd name="connsiteY2" fmla="*/ 122463 h 260820"/>
                  <a:gd name="connsiteX3" fmla="*/ 378784 w 771855"/>
                  <a:gd name="connsiteY3" fmla="*/ 258685 h 260820"/>
                  <a:gd name="connsiteX4" fmla="*/ 0 w 771855"/>
                  <a:gd name="connsiteY4" fmla="*/ 186757 h 2608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71855" h="260820">
                    <a:moveTo>
                      <a:pt x="0" y="186757"/>
                    </a:moveTo>
                    <a:cubicBezTo>
                      <a:pt x="126206" y="94108"/>
                      <a:pt x="216804" y="37439"/>
                      <a:pt x="345446" y="10054"/>
                    </a:cubicBezTo>
                    <a:cubicBezTo>
                      <a:pt x="474088" y="-17331"/>
                      <a:pt x="648030" y="8383"/>
                      <a:pt x="771855" y="122463"/>
                    </a:cubicBezTo>
                    <a:cubicBezTo>
                      <a:pt x="593261" y="160344"/>
                      <a:pt x="507426" y="247969"/>
                      <a:pt x="378784" y="258685"/>
                    </a:cubicBezTo>
                    <a:cubicBezTo>
                      <a:pt x="250142" y="269401"/>
                      <a:pt x="88106" y="238925"/>
                      <a:pt x="0" y="186757"/>
                    </a:cubicBezTo>
                    <a:close/>
                  </a:path>
                </a:pathLst>
              </a:custGeom>
              <a:solidFill>
                <a:srgbClr val="006600"/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  <p:grpSp>
          <p:nvGrpSpPr>
            <p:cNvPr id="296" name="グループ化 295">
              <a:extLst>
                <a:ext uri="{FF2B5EF4-FFF2-40B4-BE49-F238E27FC236}">
                  <a16:creationId xmlns:a16="http://schemas.microsoft.com/office/drawing/2014/main" id="{4B5EC04C-E612-42F5-AC9F-2F908AD01F89}"/>
                </a:ext>
              </a:extLst>
            </p:cNvPr>
            <p:cNvGrpSpPr/>
            <p:nvPr/>
          </p:nvGrpSpPr>
          <p:grpSpPr>
            <a:xfrm rot="605813">
              <a:off x="2724657" y="4560615"/>
              <a:ext cx="929685" cy="985838"/>
              <a:chOff x="612307" y="3759994"/>
              <a:chExt cx="929685" cy="985838"/>
            </a:xfrm>
          </p:grpSpPr>
          <p:grpSp>
            <p:nvGrpSpPr>
              <p:cNvPr id="297" name="グループ化 296">
                <a:extLst>
                  <a:ext uri="{FF2B5EF4-FFF2-40B4-BE49-F238E27FC236}">
                    <a16:creationId xmlns:a16="http://schemas.microsoft.com/office/drawing/2014/main" id="{4170C7ED-08EE-4A89-B9BD-502854714AD0}"/>
                  </a:ext>
                </a:extLst>
              </p:cNvPr>
              <p:cNvGrpSpPr/>
              <p:nvPr/>
            </p:nvGrpSpPr>
            <p:grpSpPr>
              <a:xfrm>
                <a:off x="612307" y="3910729"/>
                <a:ext cx="848723" cy="835103"/>
                <a:chOff x="2447331" y="5466376"/>
                <a:chExt cx="907334" cy="809969"/>
              </a:xfrm>
            </p:grpSpPr>
            <p:grpSp>
              <p:nvGrpSpPr>
                <p:cNvPr id="300" name="グループ化 299">
                  <a:extLst>
                    <a:ext uri="{FF2B5EF4-FFF2-40B4-BE49-F238E27FC236}">
                      <a16:creationId xmlns:a16="http://schemas.microsoft.com/office/drawing/2014/main" id="{14762D75-383A-46CF-BB0D-8553254E60A1}"/>
                    </a:ext>
                  </a:extLst>
                </p:cNvPr>
                <p:cNvGrpSpPr/>
                <p:nvPr/>
              </p:nvGrpSpPr>
              <p:grpSpPr>
                <a:xfrm>
                  <a:off x="2447331" y="5466376"/>
                  <a:ext cx="907334" cy="809969"/>
                  <a:chOff x="2447331" y="5466376"/>
                  <a:chExt cx="907334" cy="809969"/>
                </a:xfrm>
              </p:grpSpPr>
              <p:sp>
                <p:nvSpPr>
                  <p:cNvPr id="302" name="楕円 301">
                    <a:extLst>
                      <a:ext uri="{FF2B5EF4-FFF2-40B4-BE49-F238E27FC236}">
                        <a16:creationId xmlns:a16="http://schemas.microsoft.com/office/drawing/2014/main" id="{91DA7438-21F6-4A74-A2EC-D3E91C90836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447331" y="5497332"/>
                    <a:ext cx="907334" cy="779013"/>
                  </a:xfrm>
                  <a:prstGeom prst="ellipse">
                    <a:avLst/>
                  </a:prstGeom>
                  <a:gradFill flip="none" rotWithShape="1">
                    <a:gsLst>
                      <a:gs pos="83000">
                        <a:srgbClr val="FFCC00"/>
                      </a:gs>
                      <a:gs pos="0">
                        <a:srgbClr val="FFFF00"/>
                      </a:gs>
                      <a:gs pos="51000">
                        <a:srgbClr val="FFFF00"/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303" name="フリーフォーム: 図形 302">
                    <a:extLst>
                      <a:ext uri="{FF2B5EF4-FFF2-40B4-BE49-F238E27FC236}">
                        <a16:creationId xmlns:a16="http://schemas.microsoft.com/office/drawing/2014/main" id="{C1EDB20B-2CB9-4D05-811C-62D68D010A5E}"/>
                      </a:ext>
                    </a:extLst>
                  </p:cNvPr>
                  <p:cNvSpPr/>
                  <p:nvPr/>
                </p:nvSpPr>
                <p:spPr>
                  <a:xfrm>
                    <a:off x="2539212" y="5554839"/>
                    <a:ext cx="712533" cy="624922"/>
                  </a:xfrm>
                  <a:custGeom>
                    <a:avLst/>
                    <a:gdLst>
                      <a:gd name="connsiteX0" fmla="*/ 1198482 w 1936653"/>
                      <a:gd name="connsiteY0" fmla="*/ 1624013 h 1698529"/>
                      <a:gd name="connsiteX1" fmla="*/ 1235740 w 1936653"/>
                      <a:gd name="connsiteY1" fmla="*/ 1661271 h 1698529"/>
                      <a:gd name="connsiteX2" fmla="*/ 1198482 w 1936653"/>
                      <a:gd name="connsiteY2" fmla="*/ 1698529 h 1698529"/>
                      <a:gd name="connsiteX3" fmla="*/ 1161224 w 1936653"/>
                      <a:gd name="connsiteY3" fmla="*/ 1661271 h 1698529"/>
                      <a:gd name="connsiteX4" fmla="*/ 1198482 w 1936653"/>
                      <a:gd name="connsiteY4" fmla="*/ 1624013 h 1698529"/>
                      <a:gd name="connsiteX5" fmla="*/ 888920 w 1936653"/>
                      <a:gd name="connsiteY5" fmla="*/ 1585913 h 1698529"/>
                      <a:gd name="connsiteX6" fmla="*/ 926178 w 1936653"/>
                      <a:gd name="connsiteY6" fmla="*/ 1623171 h 1698529"/>
                      <a:gd name="connsiteX7" fmla="*/ 888920 w 1936653"/>
                      <a:gd name="connsiteY7" fmla="*/ 1660429 h 1698529"/>
                      <a:gd name="connsiteX8" fmla="*/ 851662 w 1936653"/>
                      <a:gd name="connsiteY8" fmla="*/ 1623171 h 1698529"/>
                      <a:gd name="connsiteX9" fmla="*/ 888920 w 1936653"/>
                      <a:gd name="connsiteY9" fmla="*/ 1585913 h 1698529"/>
                      <a:gd name="connsiteX10" fmla="*/ 1560432 w 1936653"/>
                      <a:gd name="connsiteY10" fmla="*/ 1543050 h 1698529"/>
                      <a:gd name="connsiteX11" fmla="*/ 1597690 w 1936653"/>
                      <a:gd name="connsiteY11" fmla="*/ 1580308 h 1698529"/>
                      <a:gd name="connsiteX12" fmla="*/ 1560432 w 1936653"/>
                      <a:gd name="connsiteY12" fmla="*/ 1617566 h 1698529"/>
                      <a:gd name="connsiteX13" fmla="*/ 1523174 w 1936653"/>
                      <a:gd name="connsiteY13" fmla="*/ 1580308 h 1698529"/>
                      <a:gd name="connsiteX14" fmla="*/ 1560432 w 1936653"/>
                      <a:gd name="connsiteY14" fmla="*/ 1543050 h 1698529"/>
                      <a:gd name="connsiteX15" fmla="*/ 436482 w 1936653"/>
                      <a:gd name="connsiteY15" fmla="*/ 1519238 h 1698529"/>
                      <a:gd name="connsiteX16" fmla="*/ 473740 w 1936653"/>
                      <a:gd name="connsiteY16" fmla="*/ 1556496 h 1698529"/>
                      <a:gd name="connsiteX17" fmla="*/ 436482 w 1936653"/>
                      <a:gd name="connsiteY17" fmla="*/ 1593754 h 1698529"/>
                      <a:gd name="connsiteX18" fmla="*/ 399224 w 1936653"/>
                      <a:gd name="connsiteY18" fmla="*/ 1556496 h 1698529"/>
                      <a:gd name="connsiteX19" fmla="*/ 436482 w 1936653"/>
                      <a:gd name="connsiteY19" fmla="*/ 1519238 h 1698529"/>
                      <a:gd name="connsiteX20" fmla="*/ 665908 w 1936653"/>
                      <a:gd name="connsiteY20" fmla="*/ 1471614 h 1698529"/>
                      <a:gd name="connsiteX21" fmla="*/ 703166 w 1936653"/>
                      <a:gd name="connsiteY21" fmla="*/ 1508872 h 1698529"/>
                      <a:gd name="connsiteX22" fmla="*/ 665908 w 1936653"/>
                      <a:gd name="connsiteY22" fmla="*/ 1546130 h 1698529"/>
                      <a:gd name="connsiteX23" fmla="*/ 628650 w 1936653"/>
                      <a:gd name="connsiteY23" fmla="*/ 1508872 h 1698529"/>
                      <a:gd name="connsiteX24" fmla="*/ 665908 w 1936653"/>
                      <a:gd name="connsiteY24" fmla="*/ 1471614 h 1698529"/>
                      <a:gd name="connsiteX25" fmla="*/ 1104058 w 1936653"/>
                      <a:gd name="connsiteY25" fmla="*/ 1428751 h 1698529"/>
                      <a:gd name="connsiteX26" fmla="*/ 1141316 w 1936653"/>
                      <a:gd name="connsiteY26" fmla="*/ 1466009 h 1698529"/>
                      <a:gd name="connsiteX27" fmla="*/ 1104058 w 1936653"/>
                      <a:gd name="connsiteY27" fmla="*/ 1503267 h 1698529"/>
                      <a:gd name="connsiteX28" fmla="*/ 1066800 w 1936653"/>
                      <a:gd name="connsiteY28" fmla="*/ 1466009 h 1698529"/>
                      <a:gd name="connsiteX29" fmla="*/ 1104058 w 1936653"/>
                      <a:gd name="connsiteY29" fmla="*/ 1428751 h 1698529"/>
                      <a:gd name="connsiteX30" fmla="*/ 1351708 w 1936653"/>
                      <a:gd name="connsiteY30" fmla="*/ 1414464 h 1698529"/>
                      <a:gd name="connsiteX31" fmla="*/ 1388966 w 1936653"/>
                      <a:gd name="connsiteY31" fmla="*/ 1451722 h 1698529"/>
                      <a:gd name="connsiteX32" fmla="*/ 1351708 w 1936653"/>
                      <a:gd name="connsiteY32" fmla="*/ 1488980 h 1698529"/>
                      <a:gd name="connsiteX33" fmla="*/ 1314450 w 1936653"/>
                      <a:gd name="connsiteY33" fmla="*/ 1451722 h 1698529"/>
                      <a:gd name="connsiteX34" fmla="*/ 1351708 w 1936653"/>
                      <a:gd name="connsiteY34" fmla="*/ 1414464 h 1698529"/>
                      <a:gd name="connsiteX35" fmla="*/ 203120 w 1936653"/>
                      <a:gd name="connsiteY35" fmla="*/ 1328738 h 1698529"/>
                      <a:gd name="connsiteX36" fmla="*/ 240378 w 1936653"/>
                      <a:gd name="connsiteY36" fmla="*/ 1365996 h 1698529"/>
                      <a:gd name="connsiteX37" fmla="*/ 203120 w 1936653"/>
                      <a:gd name="connsiteY37" fmla="*/ 1403254 h 1698529"/>
                      <a:gd name="connsiteX38" fmla="*/ 165862 w 1936653"/>
                      <a:gd name="connsiteY38" fmla="*/ 1365996 h 1698529"/>
                      <a:gd name="connsiteX39" fmla="*/ 203120 w 1936653"/>
                      <a:gd name="connsiteY39" fmla="*/ 1328738 h 1698529"/>
                      <a:gd name="connsiteX40" fmla="*/ 1608883 w 1936653"/>
                      <a:gd name="connsiteY40" fmla="*/ 1290639 h 1698529"/>
                      <a:gd name="connsiteX41" fmla="*/ 1646141 w 1936653"/>
                      <a:gd name="connsiteY41" fmla="*/ 1327897 h 1698529"/>
                      <a:gd name="connsiteX42" fmla="*/ 1608883 w 1936653"/>
                      <a:gd name="connsiteY42" fmla="*/ 1365155 h 1698529"/>
                      <a:gd name="connsiteX43" fmla="*/ 1571625 w 1936653"/>
                      <a:gd name="connsiteY43" fmla="*/ 1327897 h 1698529"/>
                      <a:gd name="connsiteX44" fmla="*/ 1608883 w 1936653"/>
                      <a:gd name="connsiteY44" fmla="*/ 1290639 h 1698529"/>
                      <a:gd name="connsiteX45" fmla="*/ 894508 w 1936653"/>
                      <a:gd name="connsiteY45" fmla="*/ 1281114 h 1698529"/>
                      <a:gd name="connsiteX46" fmla="*/ 931766 w 1936653"/>
                      <a:gd name="connsiteY46" fmla="*/ 1318372 h 1698529"/>
                      <a:gd name="connsiteX47" fmla="*/ 894508 w 1936653"/>
                      <a:gd name="connsiteY47" fmla="*/ 1355630 h 1698529"/>
                      <a:gd name="connsiteX48" fmla="*/ 857250 w 1936653"/>
                      <a:gd name="connsiteY48" fmla="*/ 1318372 h 1698529"/>
                      <a:gd name="connsiteX49" fmla="*/ 894508 w 1936653"/>
                      <a:gd name="connsiteY49" fmla="*/ 1281114 h 1698529"/>
                      <a:gd name="connsiteX50" fmla="*/ 484090 w 1936653"/>
                      <a:gd name="connsiteY50" fmla="*/ 1253381 h 1698529"/>
                      <a:gd name="connsiteX51" fmla="*/ 521348 w 1936653"/>
                      <a:gd name="connsiteY51" fmla="*/ 1290639 h 1698529"/>
                      <a:gd name="connsiteX52" fmla="*/ 484090 w 1936653"/>
                      <a:gd name="connsiteY52" fmla="*/ 1327897 h 1698529"/>
                      <a:gd name="connsiteX53" fmla="*/ 446832 w 1936653"/>
                      <a:gd name="connsiteY53" fmla="*/ 1290639 h 1698529"/>
                      <a:gd name="connsiteX54" fmla="*/ 484090 w 1936653"/>
                      <a:gd name="connsiteY54" fmla="*/ 1253381 h 1698529"/>
                      <a:gd name="connsiteX55" fmla="*/ 1156446 w 1936653"/>
                      <a:gd name="connsiteY55" fmla="*/ 1138238 h 1698529"/>
                      <a:gd name="connsiteX56" fmla="*/ 1193704 w 1936653"/>
                      <a:gd name="connsiteY56" fmla="*/ 1175496 h 1698529"/>
                      <a:gd name="connsiteX57" fmla="*/ 1156446 w 1936653"/>
                      <a:gd name="connsiteY57" fmla="*/ 1212754 h 1698529"/>
                      <a:gd name="connsiteX58" fmla="*/ 1119188 w 1936653"/>
                      <a:gd name="connsiteY58" fmla="*/ 1175496 h 1698529"/>
                      <a:gd name="connsiteX59" fmla="*/ 1156446 w 1936653"/>
                      <a:gd name="connsiteY59" fmla="*/ 1138238 h 1698529"/>
                      <a:gd name="connsiteX60" fmla="*/ 1394571 w 1936653"/>
                      <a:gd name="connsiteY60" fmla="*/ 1119188 h 1698529"/>
                      <a:gd name="connsiteX61" fmla="*/ 1431829 w 1936653"/>
                      <a:gd name="connsiteY61" fmla="*/ 1156446 h 1698529"/>
                      <a:gd name="connsiteX62" fmla="*/ 1394571 w 1936653"/>
                      <a:gd name="connsiteY62" fmla="*/ 1193704 h 1698529"/>
                      <a:gd name="connsiteX63" fmla="*/ 1357313 w 1936653"/>
                      <a:gd name="connsiteY63" fmla="*/ 1156446 h 1698529"/>
                      <a:gd name="connsiteX64" fmla="*/ 1394571 w 1936653"/>
                      <a:gd name="connsiteY64" fmla="*/ 1119188 h 1698529"/>
                      <a:gd name="connsiteX65" fmla="*/ 680196 w 1936653"/>
                      <a:gd name="connsiteY65" fmla="*/ 1109663 h 1698529"/>
                      <a:gd name="connsiteX66" fmla="*/ 717454 w 1936653"/>
                      <a:gd name="connsiteY66" fmla="*/ 1146921 h 1698529"/>
                      <a:gd name="connsiteX67" fmla="*/ 680196 w 1936653"/>
                      <a:gd name="connsiteY67" fmla="*/ 1184179 h 1698529"/>
                      <a:gd name="connsiteX68" fmla="*/ 642938 w 1936653"/>
                      <a:gd name="connsiteY68" fmla="*/ 1146921 h 1698529"/>
                      <a:gd name="connsiteX69" fmla="*/ 680196 w 1936653"/>
                      <a:gd name="connsiteY69" fmla="*/ 1109663 h 1698529"/>
                      <a:gd name="connsiteX70" fmla="*/ 265858 w 1936653"/>
                      <a:gd name="connsiteY70" fmla="*/ 1100137 h 1698529"/>
                      <a:gd name="connsiteX71" fmla="*/ 303116 w 1936653"/>
                      <a:gd name="connsiteY71" fmla="*/ 1137395 h 1698529"/>
                      <a:gd name="connsiteX72" fmla="*/ 265858 w 1936653"/>
                      <a:gd name="connsiteY72" fmla="*/ 1174653 h 1698529"/>
                      <a:gd name="connsiteX73" fmla="*/ 228600 w 1936653"/>
                      <a:gd name="connsiteY73" fmla="*/ 1137395 h 1698529"/>
                      <a:gd name="connsiteX74" fmla="*/ 265858 w 1936653"/>
                      <a:gd name="connsiteY74" fmla="*/ 1100137 h 1698529"/>
                      <a:gd name="connsiteX75" fmla="*/ 1846182 w 1936653"/>
                      <a:gd name="connsiteY75" fmla="*/ 1076325 h 1698529"/>
                      <a:gd name="connsiteX76" fmla="*/ 1883440 w 1936653"/>
                      <a:gd name="connsiteY76" fmla="*/ 1113583 h 1698529"/>
                      <a:gd name="connsiteX77" fmla="*/ 1846182 w 1936653"/>
                      <a:gd name="connsiteY77" fmla="*/ 1150841 h 1698529"/>
                      <a:gd name="connsiteX78" fmla="*/ 1808924 w 1936653"/>
                      <a:gd name="connsiteY78" fmla="*/ 1113583 h 1698529"/>
                      <a:gd name="connsiteX79" fmla="*/ 1846182 w 1936653"/>
                      <a:gd name="connsiteY79" fmla="*/ 1076325 h 1698529"/>
                      <a:gd name="connsiteX80" fmla="*/ 1604120 w 1936653"/>
                      <a:gd name="connsiteY80" fmla="*/ 1019176 h 1698529"/>
                      <a:gd name="connsiteX81" fmla="*/ 1641378 w 1936653"/>
                      <a:gd name="connsiteY81" fmla="*/ 1056434 h 1698529"/>
                      <a:gd name="connsiteX82" fmla="*/ 1604120 w 1936653"/>
                      <a:gd name="connsiteY82" fmla="*/ 1093692 h 1698529"/>
                      <a:gd name="connsiteX83" fmla="*/ 1566862 w 1936653"/>
                      <a:gd name="connsiteY83" fmla="*/ 1056434 h 1698529"/>
                      <a:gd name="connsiteX84" fmla="*/ 1604120 w 1936653"/>
                      <a:gd name="connsiteY84" fmla="*/ 1019176 h 1698529"/>
                      <a:gd name="connsiteX85" fmla="*/ 470646 w 1936653"/>
                      <a:gd name="connsiteY85" fmla="*/ 962026 h 1698529"/>
                      <a:gd name="connsiteX86" fmla="*/ 507904 w 1936653"/>
                      <a:gd name="connsiteY86" fmla="*/ 999284 h 1698529"/>
                      <a:gd name="connsiteX87" fmla="*/ 470646 w 1936653"/>
                      <a:gd name="connsiteY87" fmla="*/ 1036542 h 1698529"/>
                      <a:gd name="connsiteX88" fmla="*/ 433388 w 1936653"/>
                      <a:gd name="connsiteY88" fmla="*/ 999284 h 1698529"/>
                      <a:gd name="connsiteX89" fmla="*/ 470646 w 1936653"/>
                      <a:gd name="connsiteY89" fmla="*/ 962026 h 1698529"/>
                      <a:gd name="connsiteX90" fmla="*/ 873353 w 1936653"/>
                      <a:gd name="connsiteY90" fmla="*/ 943629 h 1698529"/>
                      <a:gd name="connsiteX91" fmla="*/ 910611 w 1936653"/>
                      <a:gd name="connsiteY91" fmla="*/ 980887 h 1698529"/>
                      <a:gd name="connsiteX92" fmla="*/ 873353 w 1936653"/>
                      <a:gd name="connsiteY92" fmla="*/ 1018145 h 1698529"/>
                      <a:gd name="connsiteX93" fmla="*/ 836095 w 1936653"/>
                      <a:gd name="connsiteY93" fmla="*/ 980887 h 1698529"/>
                      <a:gd name="connsiteX94" fmla="*/ 873353 w 1936653"/>
                      <a:gd name="connsiteY94" fmla="*/ 943629 h 1698529"/>
                      <a:gd name="connsiteX95" fmla="*/ 1129273 w 1936653"/>
                      <a:gd name="connsiteY95" fmla="*/ 912715 h 1698529"/>
                      <a:gd name="connsiteX96" fmla="*/ 1166531 w 1936653"/>
                      <a:gd name="connsiteY96" fmla="*/ 949973 h 1698529"/>
                      <a:gd name="connsiteX97" fmla="*/ 1129273 w 1936653"/>
                      <a:gd name="connsiteY97" fmla="*/ 987231 h 1698529"/>
                      <a:gd name="connsiteX98" fmla="*/ 1092015 w 1936653"/>
                      <a:gd name="connsiteY98" fmla="*/ 949973 h 1698529"/>
                      <a:gd name="connsiteX99" fmla="*/ 1129273 w 1936653"/>
                      <a:gd name="connsiteY99" fmla="*/ 912715 h 1698529"/>
                      <a:gd name="connsiteX100" fmla="*/ 1394570 w 1936653"/>
                      <a:gd name="connsiteY100" fmla="*/ 871539 h 1698529"/>
                      <a:gd name="connsiteX101" fmla="*/ 1431828 w 1936653"/>
                      <a:gd name="connsiteY101" fmla="*/ 908797 h 1698529"/>
                      <a:gd name="connsiteX102" fmla="*/ 1394570 w 1936653"/>
                      <a:gd name="connsiteY102" fmla="*/ 946055 h 1698529"/>
                      <a:gd name="connsiteX103" fmla="*/ 1357312 w 1936653"/>
                      <a:gd name="connsiteY103" fmla="*/ 908797 h 1698529"/>
                      <a:gd name="connsiteX104" fmla="*/ 1394570 w 1936653"/>
                      <a:gd name="connsiteY104" fmla="*/ 871539 h 1698529"/>
                      <a:gd name="connsiteX105" fmla="*/ 1696605 w 1936653"/>
                      <a:gd name="connsiteY105" fmla="*/ 857060 h 1698529"/>
                      <a:gd name="connsiteX106" fmla="*/ 1733863 w 1936653"/>
                      <a:gd name="connsiteY106" fmla="*/ 894318 h 1698529"/>
                      <a:gd name="connsiteX107" fmla="*/ 1696605 w 1936653"/>
                      <a:gd name="connsiteY107" fmla="*/ 931576 h 1698529"/>
                      <a:gd name="connsiteX108" fmla="*/ 1659347 w 1936653"/>
                      <a:gd name="connsiteY108" fmla="*/ 894318 h 1698529"/>
                      <a:gd name="connsiteX109" fmla="*/ 1696605 w 1936653"/>
                      <a:gd name="connsiteY109" fmla="*/ 857060 h 1698529"/>
                      <a:gd name="connsiteX110" fmla="*/ 656383 w 1936653"/>
                      <a:gd name="connsiteY110" fmla="*/ 828675 h 1698529"/>
                      <a:gd name="connsiteX111" fmla="*/ 693641 w 1936653"/>
                      <a:gd name="connsiteY111" fmla="*/ 865933 h 1698529"/>
                      <a:gd name="connsiteX112" fmla="*/ 656383 w 1936653"/>
                      <a:gd name="connsiteY112" fmla="*/ 903191 h 1698529"/>
                      <a:gd name="connsiteX113" fmla="*/ 619125 w 1936653"/>
                      <a:gd name="connsiteY113" fmla="*/ 865933 h 1698529"/>
                      <a:gd name="connsiteX114" fmla="*/ 656383 w 1936653"/>
                      <a:gd name="connsiteY114" fmla="*/ 828675 h 1698529"/>
                      <a:gd name="connsiteX115" fmla="*/ 246808 w 1936653"/>
                      <a:gd name="connsiteY115" fmla="*/ 823913 h 1698529"/>
                      <a:gd name="connsiteX116" fmla="*/ 284066 w 1936653"/>
                      <a:gd name="connsiteY116" fmla="*/ 861171 h 1698529"/>
                      <a:gd name="connsiteX117" fmla="*/ 246808 w 1936653"/>
                      <a:gd name="connsiteY117" fmla="*/ 898429 h 1698529"/>
                      <a:gd name="connsiteX118" fmla="*/ 209550 w 1936653"/>
                      <a:gd name="connsiteY118" fmla="*/ 861171 h 1698529"/>
                      <a:gd name="connsiteX119" fmla="*/ 246808 w 1936653"/>
                      <a:gd name="connsiteY119" fmla="*/ 823913 h 1698529"/>
                      <a:gd name="connsiteX120" fmla="*/ 1219761 w 1936653"/>
                      <a:gd name="connsiteY120" fmla="*/ 726977 h 1698529"/>
                      <a:gd name="connsiteX121" fmla="*/ 1257019 w 1936653"/>
                      <a:gd name="connsiteY121" fmla="*/ 764235 h 1698529"/>
                      <a:gd name="connsiteX122" fmla="*/ 1219761 w 1936653"/>
                      <a:gd name="connsiteY122" fmla="*/ 801493 h 1698529"/>
                      <a:gd name="connsiteX123" fmla="*/ 1182503 w 1936653"/>
                      <a:gd name="connsiteY123" fmla="*/ 764235 h 1698529"/>
                      <a:gd name="connsiteX124" fmla="*/ 1219761 w 1936653"/>
                      <a:gd name="connsiteY124" fmla="*/ 726977 h 1698529"/>
                      <a:gd name="connsiteX125" fmla="*/ 1899395 w 1936653"/>
                      <a:gd name="connsiteY125" fmla="*/ 714377 h 1698529"/>
                      <a:gd name="connsiteX126" fmla="*/ 1936653 w 1936653"/>
                      <a:gd name="connsiteY126" fmla="*/ 751635 h 1698529"/>
                      <a:gd name="connsiteX127" fmla="*/ 1899395 w 1936653"/>
                      <a:gd name="connsiteY127" fmla="*/ 788893 h 1698529"/>
                      <a:gd name="connsiteX128" fmla="*/ 1862137 w 1936653"/>
                      <a:gd name="connsiteY128" fmla="*/ 751635 h 1698529"/>
                      <a:gd name="connsiteX129" fmla="*/ 1899395 w 1936653"/>
                      <a:gd name="connsiteY129" fmla="*/ 714377 h 1698529"/>
                      <a:gd name="connsiteX130" fmla="*/ 1523158 w 1936653"/>
                      <a:gd name="connsiteY130" fmla="*/ 695326 h 1698529"/>
                      <a:gd name="connsiteX131" fmla="*/ 1560416 w 1936653"/>
                      <a:gd name="connsiteY131" fmla="*/ 732584 h 1698529"/>
                      <a:gd name="connsiteX132" fmla="*/ 1523158 w 1936653"/>
                      <a:gd name="connsiteY132" fmla="*/ 769842 h 1698529"/>
                      <a:gd name="connsiteX133" fmla="*/ 1485900 w 1936653"/>
                      <a:gd name="connsiteY133" fmla="*/ 732584 h 1698529"/>
                      <a:gd name="connsiteX134" fmla="*/ 1523158 w 1936653"/>
                      <a:gd name="connsiteY134" fmla="*/ 695326 h 1698529"/>
                      <a:gd name="connsiteX135" fmla="*/ 446833 w 1936653"/>
                      <a:gd name="connsiteY135" fmla="*/ 681038 h 1698529"/>
                      <a:gd name="connsiteX136" fmla="*/ 484091 w 1936653"/>
                      <a:gd name="connsiteY136" fmla="*/ 718296 h 1698529"/>
                      <a:gd name="connsiteX137" fmla="*/ 446833 w 1936653"/>
                      <a:gd name="connsiteY137" fmla="*/ 755554 h 1698529"/>
                      <a:gd name="connsiteX138" fmla="*/ 409575 w 1936653"/>
                      <a:gd name="connsiteY138" fmla="*/ 718296 h 1698529"/>
                      <a:gd name="connsiteX139" fmla="*/ 446833 w 1936653"/>
                      <a:gd name="connsiteY139" fmla="*/ 681038 h 1698529"/>
                      <a:gd name="connsiteX140" fmla="*/ 970708 w 1936653"/>
                      <a:gd name="connsiteY140" fmla="*/ 676276 h 1698529"/>
                      <a:gd name="connsiteX141" fmla="*/ 1007966 w 1936653"/>
                      <a:gd name="connsiteY141" fmla="*/ 713534 h 1698529"/>
                      <a:gd name="connsiteX142" fmla="*/ 970708 w 1936653"/>
                      <a:gd name="connsiteY142" fmla="*/ 750792 h 1698529"/>
                      <a:gd name="connsiteX143" fmla="*/ 933450 w 1936653"/>
                      <a:gd name="connsiteY143" fmla="*/ 713534 h 1698529"/>
                      <a:gd name="connsiteX144" fmla="*/ 970708 w 1936653"/>
                      <a:gd name="connsiteY144" fmla="*/ 676276 h 1698529"/>
                      <a:gd name="connsiteX145" fmla="*/ 37258 w 1936653"/>
                      <a:gd name="connsiteY145" fmla="*/ 676276 h 1698529"/>
                      <a:gd name="connsiteX146" fmla="*/ 74516 w 1936653"/>
                      <a:gd name="connsiteY146" fmla="*/ 713534 h 1698529"/>
                      <a:gd name="connsiteX147" fmla="*/ 37258 w 1936653"/>
                      <a:gd name="connsiteY147" fmla="*/ 750792 h 1698529"/>
                      <a:gd name="connsiteX148" fmla="*/ 0 w 1936653"/>
                      <a:gd name="connsiteY148" fmla="*/ 713534 h 1698529"/>
                      <a:gd name="connsiteX149" fmla="*/ 37258 w 1936653"/>
                      <a:gd name="connsiteY149" fmla="*/ 676276 h 1698529"/>
                      <a:gd name="connsiteX150" fmla="*/ 656383 w 1936653"/>
                      <a:gd name="connsiteY150" fmla="*/ 652462 h 1698529"/>
                      <a:gd name="connsiteX151" fmla="*/ 693641 w 1936653"/>
                      <a:gd name="connsiteY151" fmla="*/ 689720 h 1698529"/>
                      <a:gd name="connsiteX152" fmla="*/ 656383 w 1936653"/>
                      <a:gd name="connsiteY152" fmla="*/ 726978 h 1698529"/>
                      <a:gd name="connsiteX153" fmla="*/ 619125 w 1936653"/>
                      <a:gd name="connsiteY153" fmla="*/ 689720 h 1698529"/>
                      <a:gd name="connsiteX154" fmla="*/ 656383 w 1936653"/>
                      <a:gd name="connsiteY154" fmla="*/ 652462 h 1698529"/>
                      <a:gd name="connsiteX155" fmla="*/ 1313608 w 1936653"/>
                      <a:gd name="connsiteY155" fmla="*/ 547689 h 1698529"/>
                      <a:gd name="connsiteX156" fmla="*/ 1350866 w 1936653"/>
                      <a:gd name="connsiteY156" fmla="*/ 584947 h 1698529"/>
                      <a:gd name="connsiteX157" fmla="*/ 1313608 w 1936653"/>
                      <a:gd name="connsiteY157" fmla="*/ 622205 h 1698529"/>
                      <a:gd name="connsiteX158" fmla="*/ 1276350 w 1936653"/>
                      <a:gd name="connsiteY158" fmla="*/ 584947 h 1698529"/>
                      <a:gd name="connsiteX159" fmla="*/ 1313608 w 1936653"/>
                      <a:gd name="connsiteY159" fmla="*/ 547689 h 1698529"/>
                      <a:gd name="connsiteX160" fmla="*/ 1728991 w 1936653"/>
                      <a:gd name="connsiteY160" fmla="*/ 503139 h 1698529"/>
                      <a:gd name="connsiteX161" fmla="*/ 1766249 w 1936653"/>
                      <a:gd name="connsiteY161" fmla="*/ 540397 h 1698529"/>
                      <a:gd name="connsiteX162" fmla="*/ 1728991 w 1936653"/>
                      <a:gd name="connsiteY162" fmla="*/ 577655 h 1698529"/>
                      <a:gd name="connsiteX163" fmla="*/ 1691733 w 1936653"/>
                      <a:gd name="connsiteY163" fmla="*/ 540397 h 1698529"/>
                      <a:gd name="connsiteX164" fmla="*/ 1728991 w 1936653"/>
                      <a:gd name="connsiteY164" fmla="*/ 503139 h 1698529"/>
                      <a:gd name="connsiteX165" fmla="*/ 723058 w 1936653"/>
                      <a:gd name="connsiteY165" fmla="*/ 476250 h 1698529"/>
                      <a:gd name="connsiteX166" fmla="*/ 760316 w 1936653"/>
                      <a:gd name="connsiteY166" fmla="*/ 513508 h 1698529"/>
                      <a:gd name="connsiteX167" fmla="*/ 723058 w 1936653"/>
                      <a:gd name="connsiteY167" fmla="*/ 550766 h 1698529"/>
                      <a:gd name="connsiteX168" fmla="*/ 685800 w 1936653"/>
                      <a:gd name="connsiteY168" fmla="*/ 513508 h 1698529"/>
                      <a:gd name="connsiteX169" fmla="*/ 723058 w 1936653"/>
                      <a:gd name="connsiteY169" fmla="*/ 476250 h 1698529"/>
                      <a:gd name="connsiteX170" fmla="*/ 251570 w 1936653"/>
                      <a:gd name="connsiteY170" fmla="*/ 461962 h 1698529"/>
                      <a:gd name="connsiteX171" fmla="*/ 288828 w 1936653"/>
                      <a:gd name="connsiteY171" fmla="*/ 499220 h 1698529"/>
                      <a:gd name="connsiteX172" fmla="*/ 251570 w 1936653"/>
                      <a:gd name="connsiteY172" fmla="*/ 536478 h 1698529"/>
                      <a:gd name="connsiteX173" fmla="*/ 214312 w 1936653"/>
                      <a:gd name="connsiteY173" fmla="*/ 499220 h 1698529"/>
                      <a:gd name="connsiteX174" fmla="*/ 251570 w 1936653"/>
                      <a:gd name="connsiteY174" fmla="*/ 461962 h 1698529"/>
                      <a:gd name="connsiteX175" fmla="*/ 1522332 w 1936653"/>
                      <a:gd name="connsiteY175" fmla="*/ 404813 h 1698529"/>
                      <a:gd name="connsiteX176" fmla="*/ 1559590 w 1936653"/>
                      <a:gd name="connsiteY176" fmla="*/ 442071 h 1698529"/>
                      <a:gd name="connsiteX177" fmla="*/ 1522332 w 1936653"/>
                      <a:gd name="connsiteY177" fmla="*/ 479329 h 1698529"/>
                      <a:gd name="connsiteX178" fmla="*/ 1485074 w 1936653"/>
                      <a:gd name="connsiteY178" fmla="*/ 442071 h 1698529"/>
                      <a:gd name="connsiteX179" fmla="*/ 1522332 w 1936653"/>
                      <a:gd name="connsiteY179" fmla="*/ 404813 h 1698529"/>
                      <a:gd name="connsiteX180" fmla="*/ 1080245 w 1936653"/>
                      <a:gd name="connsiteY180" fmla="*/ 395288 h 1698529"/>
                      <a:gd name="connsiteX181" fmla="*/ 1117503 w 1936653"/>
                      <a:gd name="connsiteY181" fmla="*/ 432546 h 1698529"/>
                      <a:gd name="connsiteX182" fmla="*/ 1080245 w 1936653"/>
                      <a:gd name="connsiteY182" fmla="*/ 469804 h 1698529"/>
                      <a:gd name="connsiteX183" fmla="*/ 1042987 w 1936653"/>
                      <a:gd name="connsiteY183" fmla="*/ 432546 h 1698529"/>
                      <a:gd name="connsiteX184" fmla="*/ 1080245 w 1936653"/>
                      <a:gd name="connsiteY184" fmla="*/ 395288 h 1698529"/>
                      <a:gd name="connsiteX185" fmla="*/ 513508 w 1936653"/>
                      <a:gd name="connsiteY185" fmla="*/ 328613 h 1698529"/>
                      <a:gd name="connsiteX186" fmla="*/ 550766 w 1936653"/>
                      <a:gd name="connsiteY186" fmla="*/ 365871 h 1698529"/>
                      <a:gd name="connsiteX187" fmla="*/ 513508 w 1936653"/>
                      <a:gd name="connsiteY187" fmla="*/ 403129 h 1698529"/>
                      <a:gd name="connsiteX188" fmla="*/ 476250 w 1936653"/>
                      <a:gd name="connsiteY188" fmla="*/ 365871 h 1698529"/>
                      <a:gd name="connsiteX189" fmla="*/ 513508 w 1936653"/>
                      <a:gd name="connsiteY189" fmla="*/ 328613 h 1698529"/>
                      <a:gd name="connsiteX190" fmla="*/ 870695 w 1936653"/>
                      <a:gd name="connsiteY190" fmla="*/ 247651 h 1698529"/>
                      <a:gd name="connsiteX191" fmla="*/ 907953 w 1936653"/>
                      <a:gd name="connsiteY191" fmla="*/ 284909 h 1698529"/>
                      <a:gd name="connsiteX192" fmla="*/ 870695 w 1936653"/>
                      <a:gd name="connsiteY192" fmla="*/ 322167 h 1698529"/>
                      <a:gd name="connsiteX193" fmla="*/ 833437 w 1936653"/>
                      <a:gd name="connsiteY193" fmla="*/ 284909 h 1698529"/>
                      <a:gd name="connsiteX194" fmla="*/ 870695 w 1936653"/>
                      <a:gd name="connsiteY194" fmla="*/ 247651 h 1698529"/>
                      <a:gd name="connsiteX195" fmla="*/ 1251695 w 1936653"/>
                      <a:gd name="connsiteY195" fmla="*/ 185739 h 1698529"/>
                      <a:gd name="connsiteX196" fmla="*/ 1288953 w 1936653"/>
                      <a:gd name="connsiteY196" fmla="*/ 222997 h 1698529"/>
                      <a:gd name="connsiteX197" fmla="*/ 1251695 w 1936653"/>
                      <a:gd name="connsiteY197" fmla="*/ 260255 h 1698529"/>
                      <a:gd name="connsiteX198" fmla="*/ 1214437 w 1936653"/>
                      <a:gd name="connsiteY198" fmla="*/ 222997 h 1698529"/>
                      <a:gd name="connsiteX199" fmla="*/ 1251695 w 1936653"/>
                      <a:gd name="connsiteY199" fmla="*/ 185739 h 1698529"/>
                      <a:gd name="connsiteX200" fmla="*/ 284908 w 1936653"/>
                      <a:gd name="connsiteY200" fmla="*/ 180975 h 1698529"/>
                      <a:gd name="connsiteX201" fmla="*/ 322166 w 1936653"/>
                      <a:gd name="connsiteY201" fmla="*/ 218233 h 1698529"/>
                      <a:gd name="connsiteX202" fmla="*/ 284908 w 1936653"/>
                      <a:gd name="connsiteY202" fmla="*/ 255491 h 1698529"/>
                      <a:gd name="connsiteX203" fmla="*/ 247650 w 1936653"/>
                      <a:gd name="connsiteY203" fmla="*/ 218233 h 1698529"/>
                      <a:gd name="connsiteX204" fmla="*/ 284908 w 1936653"/>
                      <a:gd name="connsiteY204" fmla="*/ 180975 h 1698529"/>
                      <a:gd name="connsiteX205" fmla="*/ 1546144 w 1936653"/>
                      <a:gd name="connsiteY205" fmla="*/ 119063 h 1698529"/>
                      <a:gd name="connsiteX206" fmla="*/ 1583402 w 1936653"/>
                      <a:gd name="connsiteY206" fmla="*/ 156321 h 1698529"/>
                      <a:gd name="connsiteX207" fmla="*/ 1546144 w 1936653"/>
                      <a:gd name="connsiteY207" fmla="*/ 193579 h 1698529"/>
                      <a:gd name="connsiteX208" fmla="*/ 1508886 w 1936653"/>
                      <a:gd name="connsiteY208" fmla="*/ 156321 h 1698529"/>
                      <a:gd name="connsiteX209" fmla="*/ 1546144 w 1936653"/>
                      <a:gd name="connsiteY209" fmla="*/ 119063 h 1698529"/>
                      <a:gd name="connsiteX210" fmla="*/ 651621 w 1936653"/>
                      <a:gd name="connsiteY210" fmla="*/ 85725 h 1698529"/>
                      <a:gd name="connsiteX211" fmla="*/ 688879 w 1936653"/>
                      <a:gd name="connsiteY211" fmla="*/ 122983 h 1698529"/>
                      <a:gd name="connsiteX212" fmla="*/ 651621 w 1936653"/>
                      <a:gd name="connsiteY212" fmla="*/ 160241 h 1698529"/>
                      <a:gd name="connsiteX213" fmla="*/ 614363 w 1936653"/>
                      <a:gd name="connsiteY213" fmla="*/ 122983 h 1698529"/>
                      <a:gd name="connsiteX214" fmla="*/ 651621 w 1936653"/>
                      <a:gd name="connsiteY214" fmla="*/ 85725 h 1698529"/>
                      <a:gd name="connsiteX215" fmla="*/ 1013571 w 1936653"/>
                      <a:gd name="connsiteY215" fmla="*/ 0 h 1698529"/>
                      <a:gd name="connsiteX216" fmla="*/ 1050829 w 1936653"/>
                      <a:gd name="connsiteY216" fmla="*/ 37258 h 1698529"/>
                      <a:gd name="connsiteX217" fmla="*/ 1013571 w 1936653"/>
                      <a:gd name="connsiteY217" fmla="*/ 74516 h 1698529"/>
                      <a:gd name="connsiteX218" fmla="*/ 976313 w 1936653"/>
                      <a:gd name="connsiteY218" fmla="*/ 37258 h 1698529"/>
                      <a:gd name="connsiteX219" fmla="*/ 1013571 w 1936653"/>
                      <a:gd name="connsiteY219" fmla="*/ 0 h 169852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  <a:cxn ang="0">
                        <a:pos x="connsiteX95" y="connsiteY95"/>
                      </a:cxn>
                      <a:cxn ang="0">
                        <a:pos x="connsiteX96" y="connsiteY96"/>
                      </a:cxn>
                      <a:cxn ang="0">
                        <a:pos x="connsiteX97" y="connsiteY97"/>
                      </a:cxn>
                      <a:cxn ang="0">
                        <a:pos x="connsiteX98" y="connsiteY98"/>
                      </a:cxn>
                      <a:cxn ang="0">
                        <a:pos x="connsiteX99" y="connsiteY99"/>
                      </a:cxn>
                      <a:cxn ang="0">
                        <a:pos x="connsiteX100" y="connsiteY100"/>
                      </a:cxn>
                      <a:cxn ang="0">
                        <a:pos x="connsiteX101" y="connsiteY101"/>
                      </a:cxn>
                      <a:cxn ang="0">
                        <a:pos x="connsiteX102" y="connsiteY102"/>
                      </a:cxn>
                      <a:cxn ang="0">
                        <a:pos x="connsiteX103" y="connsiteY103"/>
                      </a:cxn>
                      <a:cxn ang="0">
                        <a:pos x="connsiteX104" y="connsiteY104"/>
                      </a:cxn>
                      <a:cxn ang="0">
                        <a:pos x="connsiteX105" y="connsiteY105"/>
                      </a:cxn>
                      <a:cxn ang="0">
                        <a:pos x="connsiteX106" y="connsiteY106"/>
                      </a:cxn>
                      <a:cxn ang="0">
                        <a:pos x="connsiteX107" y="connsiteY107"/>
                      </a:cxn>
                      <a:cxn ang="0">
                        <a:pos x="connsiteX108" y="connsiteY108"/>
                      </a:cxn>
                      <a:cxn ang="0">
                        <a:pos x="connsiteX109" y="connsiteY109"/>
                      </a:cxn>
                      <a:cxn ang="0">
                        <a:pos x="connsiteX110" y="connsiteY110"/>
                      </a:cxn>
                      <a:cxn ang="0">
                        <a:pos x="connsiteX111" y="connsiteY111"/>
                      </a:cxn>
                      <a:cxn ang="0">
                        <a:pos x="connsiteX112" y="connsiteY112"/>
                      </a:cxn>
                      <a:cxn ang="0">
                        <a:pos x="connsiteX113" y="connsiteY113"/>
                      </a:cxn>
                      <a:cxn ang="0">
                        <a:pos x="connsiteX114" y="connsiteY114"/>
                      </a:cxn>
                      <a:cxn ang="0">
                        <a:pos x="connsiteX115" y="connsiteY115"/>
                      </a:cxn>
                      <a:cxn ang="0">
                        <a:pos x="connsiteX116" y="connsiteY116"/>
                      </a:cxn>
                      <a:cxn ang="0">
                        <a:pos x="connsiteX117" y="connsiteY117"/>
                      </a:cxn>
                      <a:cxn ang="0">
                        <a:pos x="connsiteX118" y="connsiteY118"/>
                      </a:cxn>
                      <a:cxn ang="0">
                        <a:pos x="connsiteX119" y="connsiteY119"/>
                      </a:cxn>
                      <a:cxn ang="0">
                        <a:pos x="connsiteX120" y="connsiteY120"/>
                      </a:cxn>
                      <a:cxn ang="0">
                        <a:pos x="connsiteX121" y="connsiteY121"/>
                      </a:cxn>
                      <a:cxn ang="0">
                        <a:pos x="connsiteX122" y="connsiteY122"/>
                      </a:cxn>
                      <a:cxn ang="0">
                        <a:pos x="connsiteX123" y="connsiteY123"/>
                      </a:cxn>
                      <a:cxn ang="0">
                        <a:pos x="connsiteX124" y="connsiteY124"/>
                      </a:cxn>
                      <a:cxn ang="0">
                        <a:pos x="connsiteX125" y="connsiteY125"/>
                      </a:cxn>
                      <a:cxn ang="0">
                        <a:pos x="connsiteX126" y="connsiteY126"/>
                      </a:cxn>
                      <a:cxn ang="0">
                        <a:pos x="connsiteX127" y="connsiteY127"/>
                      </a:cxn>
                      <a:cxn ang="0">
                        <a:pos x="connsiteX128" y="connsiteY128"/>
                      </a:cxn>
                      <a:cxn ang="0">
                        <a:pos x="connsiteX129" y="connsiteY129"/>
                      </a:cxn>
                      <a:cxn ang="0">
                        <a:pos x="connsiteX130" y="connsiteY130"/>
                      </a:cxn>
                      <a:cxn ang="0">
                        <a:pos x="connsiteX131" y="connsiteY131"/>
                      </a:cxn>
                      <a:cxn ang="0">
                        <a:pos x="connsiteX132" y="connsiteY132"/>
                      </a:cxn>
                      <a:cxn ang="0">
                        <a:pos x="connsiteX133" y="connsiteY133"/>
                      </a:cxn>
                      <a:cxn ang="0">
                        <a:pos x="connsiteX134" y="connsiteY134"/>
                      </a:cxn>
                      <a:cxn ang="0">
                        <a:pos x="connsiteX135" y="connsiteY135"/>
                      </a:cxn>
                      <a:cxn ang="0">
                        <a:pos x="connsiteX136" y="connsiteY136"/>
                      </a:cxn>
                      <a:cxn ang="0">
                        <a:pos x="connsiteX137" y="connsiteY137"/>
                      </a:cxn>
                      <a:cxn ang="0">
                        <a:pos x="connsiteX138" y="connsiteY138"/>
                      </a:cxn>
                      <a:cxn ang="0">
                        <a:pos x="connsiteX139" y="connsiteY139"/>
                      </a:cxn>
                      <a:cxn ang="0">
                        <a:pos x="connsiteX140" y="connsiteY140"/>
                      </a:cxn>
                      <a:cxn ang="0">
                        <a:pos x="connsiteX141" y="connsiteY141"/>
                      </a:cxn>
                      <a:cxn ang="0">
                        <a:pos x="connsiteX142" y="connsiteY142"/>
                      </a:cxn>
                      <a:cxn ang="0">
                        <a:pos x="connsiteX143" y="connsiteY143"/>
                      </a:cxn>
                      <a:cxn ang="0">
                        <a:pos x="connsiteX144" y="connsiteY144"/>
                      </a:cxn>
                      <a:cxn ang="0">
                        <a:pos x="connsiteX145" y="connsiteY145"/>
                      </a:cxn>
                      <a:cxn ang="0">
                        <a:pos x="connsiteX146" y="connsiteY146"/>
                      </a:cxn>
                      <a:cxn ang="0">
                        <a:pos x="connsiteX147" y="connsiteY147"/>
                      </a:cxn>
                      <a:cxn ang="0">
                        <a:pos x="connsiteX148" y="connsiteY148"/>
                      </a:cxn>
                      <a:cxn ang="0">
                        <a:pos x="connsiteX149" y="connsiteY149"/>
                      </a:cxn>
                      <a:cxn ang="0">
                        <a:pos x="connsiteX150" y="connsiteY150"/>
                      </a:cxn>
                      <a:cxn ang="0">
                        <a:pos x="connsiteX151" y="connsiteY151"/>
                      </a:cxn>
                      <a:cxn ang="0">
                        <a:pos x="connsiteX152" y="connsiteY152"/>
                      </a:cxn>
                      <a:cxn ang="0">
                        <a:pos x="connsiteX153" y="connsiteY153"/>
                      </a:cxn>
                      <a:cxn ang="0">
                        <a:pos x="connsiteX154" y="connsiteY154"/>
                      </a:cxn>
                      <a:cxn ang="0">
                        <a:pos x="connsiteX155" y="connsiteY155"/>
                      </a:cxn>
                      <a:cxn ang="0">
                        <a:pos x="connsiteX156" y="connsiteY156"/>
                      </a:cxn>
                      <a:cxn ang="0">
                        <a:pos x="connsiteX157" y="connsiteY157"/>
                      </a:cxn>
                      <a:cxn ang="0">
                        <a:pos x="connsiteX158" y="connsiteY158"/>
                      </a:cxn>
                      <a:cxn ang="0">
                        <a:pos x="connsiteX159" y="connsiteY159"/>
                      </a:cxn>
                      <a:cxn ang="0">
                        <a:pos x="connsiteX160" y="connsiteY160"/>
                      </a:cxn>
                      <a:cxn ang="0">
                        <a:pos x="connsiteX161" y="connsiteY161"/>
                      </a:cxn>
                      <a:cxn ang="0">
                        <a:pos x="connsiteX162" y="connsiteY162"/>
                      </a:cxn>
                      <a:cxn ang="0">
                        <a:pos x="connsiteX163" y="connsiteY163"/>
                      </a:cxn>
                      <a:cxn ang="0">
                        <a:pos x="connsiteX164" y="connsiteY164"/>
                      </a:cxn>
                      <a:cxn ang="0">
                        <a:pos x="connsiteX165" y="connsiteY165"/>
                      </a:cxn>
                      <a:cxn ang="0">
                        <a:pos x="connsiteX166" y="connsiteY166"/>
                      </a:cxn>
                      <a:cxn ang="0">
                        <a:pos x="connsiteX167" y="connsiteY167"/>
                      </a:cxn>
                      <a:cxn ang="0">
                        <a:pos x="connsiteX168" y="connsiteY168"/>
                      </a:cxn>
                      <a:cxn ang="0">
                        <a:pos x="connsiteX169" y="connsiteY169"/>
                      </a:cxn>
                      <a:cxn ang="0">
                        <a:pos x="connsiteX170" y="connsiteY170"/>
                      </a:cxn>
                      <a:cxn ang="0">
                        <a:pos x="connsiteX171" y="connsiteY171"/>
                      </a:cxn>
                      <a:cxn ang="0">
                        <a:pos x="connsiteX172" y="connsiteY172"/>
                      </a:cxn>
                      <a:cxn ang="0">
                        <a:pos x="connsiteX173" y="connsiteY173"/>
                      </a:cxn>
                      <a:cxn ang="0">
                        <a:pos x="connsiteX174" y="connsiteY174"/>
                      </a:cxn>
                      <a:cxn ang="0">
                        <a:pos x="connsiteX175" y="connsiteY175"/>
                      </a:cxn>
                      <a:cxn ang="0">
                        <a:pos x="connsiteX176" y="connsiteY176"/>
                      </a:cxn>
                      <a:cxn ang="0">
                        <a:pos x="connsiteX177" y="connsiteY177"/>
                      </a:cxn>
                      <a:cxn ang="0">
                        <a:pos x="connsiteX178" y="connsiteY178"/>
                      </a:cxn>
                      <a:cxn ang="0">
                        <a:pos x="connsiteX179" y="connsiteY179"/>
                      </a:cxn>
                      <a:cxn ang="0">
                        <a:pos x="connsiteX180" y="connsiteY180"/>
                      </a:cxn>
                      <a:cxn ang="0">
                        <a:pos x="connsiteX181" y="connsiteY181"/>
                      </a:cxn>
                      <a:cxn ang="0">
                        <a:pos x="connsiteX182" y="connsiteY182"/>
                      </a:cxn>
                      <a:cxn ang="0">
                        <a:pos x="connsiteX183" y="connsiteY183"/>
                      </a:cxn>
                      <a:cxn ang="0">
                        <a:pos x="connsiteX184" y="connsiteY184"/>
                      </a:cxn>
                      <a:cxn ang="0">
                        <a:pos x="connsiteX185" y="connsiteY185"/>
                      </a:cxn>
                      <a:cxn ang="0">
                        <a:pos x="connsiteX186" y="connsiteY186"/>
                      </a:cxn>
                      <a:cxn ang="0">
                        <a:pos x="connsiteX187" y="connsiteY187"/>
                      </a:cxn>
                      <a:cxn ang="0">
                        <a:pos x="connsiteX188" y="connsiteY188"/>
                      </a:cxn>
                      <a:cxn ang="0">
                        <a:pos x="connsiteX189" y="connsiteY189"/>
                      </a:cxn>
                      <a:cxn ang="0">
                        <a:pos x="connsiteX190" y="connsiteY190"/>
                      </a:cxn>
                      <a:cxn ang="0">
                        <a:pos x="connsiteX191" y="connsiteY191"/>
                      </a:cxn>
                      <a:cxn ang="0">
                        <a:pos x="connsiteX192" y="connsiteY192"/>
                      </a:cxn>
                      <a:cxn ang="0">
                        <a:pos x="connsiteX193" y="connsiteY193"/>
                      </a:cxn>
                      <a:cxn ang="0">
                        <a:pos x="connsiteX194" y="connsiteY194"/>
                      </a:cxn>
                      <a:cxn ang="0">
                        <a:pos x="connsiteX195" y="connsiteY195"/>
                      </a:cxn>
                      <a:cxn ang="0">
                        <a:pos x="connsiteX196" y="connsiteY196"/>
                      </a:cxn>
                      <a:cxn ang="0">
                        <a:pos x="connsiteX197" y="connsiteY197"/>
                      </a:cxn>
                      <a:cxn ang="0">
                        <a:pos x="connsiteX198" y="connsiteY198"/>
                      </a:cxn>
                      <a:cxn ang="0">
                        <a:pos x="connsiteX199" y="connsiteY199"/>
                      </a:cxn>
                      <a:cxn ang="0">
                        <a:pos x="connsiteX200" y="connsiteY200"/>
                      </a:cxn>
                      <a:cxn ang="0">
                        <a:pos x="connsiteX201" y="connsiteY201"/>
                      </a:cxn>
                      <a:cxn ang="0">
                        <a:pos x="connsiteX202" y="connsiteY202"/>
                      </a:cxn>
                      <a:cxn ang="0">
                        <a:pos x="connsiteX203" y="connsiteY203"/>
                      </a:cxn>
                      <a:cxn ang="0">
                        <a:pos x="connsiteX204" y="connsiteY204"/>
                      </a:cxn>
                      <a:cxn ang="0">
                        <a:pos x="connsiteX205" y="connsiteY205"/>
                      </a:cxn>
                      <a:cxn ang="0">
                        <a:pos x="connsiteX206" y="connsiteY206"/>
                      </a:cxn>
                      <a:cxn ang="0">
                        <a:pos x="connsiteX207" y="connsiteY207"/>
                      </a:cxn>
                      <a:cxn ang="0">
                        <a:pos x="connsiteX208" y="connsiteY208"/>
                      </a:cxn>
                      <a:cxn ang="0">
                        <a:pos x="connsiteX209" y="connsiteY209"/>
                      </a:cxn>
                      <a:cxn ang="0">
                        <a:pos x="connsiteX210" y="connsiteY210"/>
                      </a:cxn>
                      <a:cxn ang="0">
                        <a:pos x="connsiteX211" y="connsiteY211"/>
                      </a:cxn>
                      <a:cxn ang="0">
                        <a:pos x="connsiteX212" y="connsiteY212"/>
                      </a:cxn>
                      <a:cxn ang="0">
                        <a:pos x="connsiteX213" y="connsiteY213"/>
                      </a:cxn>
                      <a:cxn ang="0">
                        <a:pos x="connsiteX214" y="connsiteY214"/>
                      </a:cxn>
                      <a:cxn ang="0">
                        <a:pos x="connsiteX215" y="connsiteY215"/>
                      </a:cxn>
                      <a:cxn ang="0">
                        <a:pos x="connsiteX216" y="connsiteY216"/>
                      </a:cxn>
                      <a:cxn ang="0">
                        <a:pos x="connsiteX217" y="connsiteY217"/>
                      </a:cxn>
                      <a:cxn ang="0">
                        <a:pos x="connsiteX218" y="connsiteY218"/>
                      </a:cxn>
                      <a:cxn ang="0">
                        <a:pos x="connsiteX219" y="connsiteY219"/>
                      </a:cxn>
                    </a:cxnLst>
                    <a:rect l="l" t="t" r="r" b="b"/>
                    <a:pathLst>
                      <a:path w="1936653" h="1698529">
                        <a:moveTo>
                          <a:pt x="1198482" y="1624013"/>
                        </a:moveTo>
                        <a:cubicBezTo>
                          <a:pt x="1219059" y="1624013"/>
                          <a:pt x="1235740" y="1640694"/>
                          <a:pt x="1235740" y="1661271"/>
                        </a:cubicBezTo>
                        <a:cubicBezTo>
                          <a:pt x="1235740" y="1681848"/>
                          <a:pt x="1219059" y="1698529"/>
                          <a:pt x="1198482" y="1698529"/>
                        </a:cubicBezTo>
                        <a:cubicBezTo>
                          <a:pt x="1177905" y="1698529"/>
                          <a:pt x="1161224" y="1681848"/>
                          <a:pt x="1161224" y="1661271"/>
                        </a:cubicBezTo>
                        <a:cubicBezTo>
                          <a:pt x="1161224" y="1640694"/>
                          <a:pt x="1177905" y="1624013"/>
                          <a:pt x="1198482" y="1624013"/>
                        </a:cubicBezTo>
                        <a:close/>
                        <a:moveTo>
                          <a:pt x="888920" y="1585913"/>
                        </a:moveTo>
                        <a:cubicBezTo>
                          <a:pt x="909497" y="1585913"/>
                          <a:pt x="926178" y="1602594"/>
                          <a:pt x="926178" y="1623171"/>
                        </a:cubicBezTo>
                        <a:cubicBezTo>
                          <a:pt x="926178" y="1643748"/>
                          <a:pt x="909497" y="1660429"/>
                          <a:pt x="888920" y="1660429"/>
                        </a:cubicBezTo>
                        <a:cubicBezTo>
                          <a:pt x="868343" y="1660429"/>
                          <a:pt x="851662" y="1643748"/>
                          <a:pt x="851662" y="1623171"/>
                        </a:cubicBezTo>
                        <a:cubicBezTo>
                          <a:pt x="851662" y="1602594"/>
                          <a:pt x="868343" y="1585913"/>
                          <a:pt x="888920" y="1585913"/>
                        </a:cubicBezTo>
                        <a:close/>
                        <a:moveTo>
                          <a:pt x="1560432" y="1543050"/>
                        </a:moveTo>
                        <a:cubicBezTo>
                          <a:pt x="1581009" y="1543050"/>
                          <a:pt x="1597690" y="1559731"/>
                          <a:pt x="1597690" y="1580308"/>
                        </a:cubicBezTo>
                        <a:cubicBezTo>
                          <a:pt x="1597690" y="1600885"/>
                          <a:pt x="1581009" y="1617566"/>
                          <a:pt x="1560432" y="1617566"/>
                        </a:cubicBezTo>
                        <a:cubicBezTo>
                          <a:pt x="1539855" y="1617566"/>
                          <a:pt x="1523174" y="1600885"/>
                          <a:pt x="1523174" y="1580308"/>
                        </a:cubicBezTo>
                        <a:cubicBezTo>
                          <a:pt x="1523174" y="1559731"/>
                          <a:pt x="1539855" y="1543050"/>
                          <a:pt x="1560432" y="1543050"/>
                        </a:cubicBezTo>
                        <a:close/>
                        <a:moveTo>
                          <a:pt x="436482" y="1519238"/>
                        </a:moveTo>
                        <a:cubicBezTo>
                          <a:pt x="457059" y="1519238"/>
                          <a:pt x="473740" y="1535919"/>
                          <a:pt x="473740" y="1556496"/>
                        </a:cubicBezTo>
                        <a:cubicBezTo>
                          <a:pt x="473740" y="1577073"/>
                          <a:pt x="457059" y="1593754"/>
                          <a:pt x="436482" y="1593754"/>
                        </a:cubicBezTo>
                        <a:cubicBezTo>
                          <a:pt x="415905" y="1593754"/>
                          <a:pt x="399224" y="1577073"/>
                          <a:pt x="399224" y="1556496"/>
                        </a:cubicBezTo>
                        <a:cubicBezTo>
                          <a:pt x="399224" y="1535919"/>
                          <a:pt x="415905" y="1519238"/>
                          <a:pt x="436482" y="1519238"/>
                        </a:cubicBezTo>
                        <a:close/>
                        <a:moveTo>
                          <a:pt x="665908" y="1471614"/>
                        </a:moveTo>
                        <a:cubicBezTo>
                          <a:pt x="686485" y="1471614"/>
                          <a:pt x="703166" y="1488295"/>
                          <a:pt x="703166" y="1508872"/>
                        </a:cubicBezTo>
                        <a:cubicBezTo>
                          <a:pt x="703166" y="1529449"/>
                          <a:pt x="686485" y="1546130"/>
                          <a:pt x="665908" y="1546130"/>
                        </a:cubicBezTo>
                        <a:cubicBezTo>
                          <a:pt x="645331" y="1546130"/>
                          <a:pt x="628650" y="1529449"/>
                          <a:pt x="628650" y="1508872"/>
                        </a:cubicBezTo>
                        <a:cubicBezTo>
                          <a:pt x="628650" y="1488295"/>
                          <a:pt x="645331" y="1471614"/>
                          <a:pt x="665908" y="1471614"/>
                        </a:cubicBezTo>
                        <a:close/>
                        <a:moveTo>
                          <a:pt x="1104058" y="1428751"/>
                        </a:moveTo>
                        <a:cubicBezTo>
                          <a:pt x="1124635" y="1428751"/>
                          <a:pt x="1141316" y="1445432"/>
                          <a:pt x="1141316" y="1466009"/>
                        </a:cubicBezTo>
                        <a:cubicBezTo>
                          <a:pt x="1141316" y="1486586"/>
                          <a:pt x="1124635" y="1503267"/>
                          <a:pt x="1104058" y="1503267"/>
                        </a:cubicBezTo>
                        <a:cubicBezTo>
                          <a:pt x="1083481" y="1503267"/>
                          <a:pt x="1066800" y="1486586"/>
                          <a:pt x="1066800" y="1466009"/>
                        </a:cubicBezTo>
                        <a:cubicBezTo>
                          <a:pt x="1066800" y="1445432"/>
                          <a:pt x="1083481" y="1428751"/>
                          <a:pt x="1104058" y="1428751"/>
                        </a:cubicBezTo>
                        <a:close/>
                        <a:moveTo>
                          <a:pt x="1351708" y="1414464"/>
                        </a:moveTo>
                        <a:cubicBezTo>
                          <a:pt x="1372285" y="1414464"/>
                          <a:pt x="1388966" y="1431145"/>
                          <a:pt x="1388966" y="1451722"/>
                        </a:cubicBezTo>
                        <a:cubicBezTo>
                          <a:pt x="1388966" y="1472299"/>
                          <a:pt x="1372285" y="1488980"/>
                          <a:pt x="1351708" y="1488980"/>
                        </a:cubicBezTo>
                        <a:cubicBezTo>
                          <a:pt x="1331131" y="1488980"/>
                          <a:pt x="1314450" y="1472299"/>
                          <a:pt x="1314450" y="1451722"/>
                        </a:cubicBezTo>
                        <a:cubicBezTo>
                          <a:pt x="1314450" y="1431145"/>
                          <a:pt x="1331131" y="1414464"/>
                          <a:pt x="1351708" y="1414464"/>
                        </a:cubicBezTo>
                        <a:close/>
                        <a:moveTo>
                          <a:pt x="203120" y="1328738"/>
                        </a:moveTo>
                        <a:cubicBezTo>
                          <a:pt x="223697" y="1328738"/>
                          <a:pt x="240378" y="1345419"/>
                          <a:pt x="240378" y="1365996"/>
                        </a:cubicBezTo>
                        <a:cubicBezTo>
                          <a:pt x="240378" y="1386573"/>
                          <a:pt x="223697" y="1403254"/>
                          <a:pt x="203120" y="1403254"/>
                        </a:cubicBezTo>
                        <a:cubicBezTo>
                          <a:pt x="182543" y="1403254"/>
                          <a:pt x="165862" y="1386573"/>
                          <a:pt x="165862" y="1365996"/>
                        </a:cubicBezTo>
                        <a:cubicBezTo>
                          <a:pt x="165862" y="1345419"/>
                          <a:pt x="182543" y="1328738"/>
                          <a:pt x="203120" y="1328738"/>
                        </a:cubicBezTo>
                        <a:close/>
                        <a:moveTo>
                          <a:pt x="1608883" y="1290639"/>
                        </a:moveTo>
                        <a:cubicBezTo>
                          <a:pt x="1629460" y="1290639"/>
                          <a:pt x="1646141" y="1307320"/>
                          <a:pt x="1646141" y="1327897"/>
                        </a:cubicBezTo>
                        <a:cubicBezTo>
                          <a:pt x="1646141" y="1348474"/>
                          <a:pt x="1629460" y="1365155"/>
                          <a:pt x="1608883" y="1365155"/>
                        </a:cubicBezTo>
                        <a:cubicBezTo>
                          <a:pt x="1588306" y="1365155"/>
                          <a:pt x="1571625" y="1348474"/>
                          <a:pt x="1571625" y="1327897"/>
                        </a:cubicBezTo>
                        <a:cubicBezTo>
                          <a:pt x="1571625" y="1307320"/>
                          <a:pt x="1588306" y="1290639"/>
                          <a:pt x="1608883" y="1290639"/>
                        </a:cubicBezTo>
                        <a:close/>
                        <a:moveTo>
                          <a:pt x="894508" y="1281114"/>
                        </a:moveTo>
                        <a:cubicBezTo>
                          <a:pt x="915085" y="1281114"/>
                          <a:pt x="931766" y="1297795"/>
                          <a:pt x="931766" y="1318372"/>
                        </a:cubicBezTo>
                        <a:cubicBezTo>
                          <a:pt x="931766" y="1338949"/>
                          <a:pt x="915085" y="1355630"/>
                          <a:pt x="894508" y="1355630"/>
                        </a:cubicBezTo>
                        <a:cubicBezTo>
                          <a:pt x="873931" y="1355630"/>
                          <a:pt x="857250" y="1338949"/>
                          <a:pt x="857250" y="1318372"/>
                        </a:cubicBezTo>
                        <a:cubicBezTo>
                          <a:pt x="857250" y="1297795"/>
                          <a:pt x="873931" y="1281114"/>
                          <a:pt x="894508" y="1281114"/>
                        </a:cubicBezTo>
                        <a:close/>
                        <a:moveTo>
                          <a:pt x="484090" y="1253381"/>
                        </a:moveTo>
                        <a:cubicBezTo>
                          <a:pt x="504667" y="1253381"/>
                          <a:pt x="521348" y="1270062"/>
                          <a:pt x="521348" y="1290639"/>
                        </a:cubicBezTo>
                        <a:cubicBezTo>
                          <a:pt x="521348" y="1311216"/>
                          <a:pt x="504667" y="1327897"/>
                          <a:pt x="484090" y="1327897"/>
                        </a:cubicBezTo>
                        <a:cubicBezTo>
                          <a:pt x="463513" y="1327897"/>
                          <a:pt x="446832" y="1311216"/>
                          <a:pt x="446832" y="1290639"/>
                        </a:cubicBezTo>
                        <a:cubicBezTo>
                          <a:pt x="446832" y="1270062"/>
                          <a:pt x="463513" y="1253381"/>
                          <a:pt x="484090" y="1253381"/>
                        </a:cubicBezTo>
                        <a:close/>
                        <a:moveTo>
                          <a:pt x="1156446" y="1138238"/>
                        </a:moveTo>
                        <a:cubicBezTo>
                          <a:pt x="1177023" y="1138238"/>
                          <a:pt x="1193704" y="1154919"/>
                          <a:pt x="1193704" y="1175496"/>
                        </a:cubicBezTo>
                        <a:cubicBezTo>
                          <a:pt x="1193704" y="1196073"/>
                          <a:pt x="1177023" y="1212754"/>
                          <a:pt x="1156446" y="1212754"/>
                        </a:cubicBezTo>
                        <a:cubicBezTo>
                          <a:pt x="1135869" y="1212754"/>
                          <a:pt x="1119188" y="1196073"/>
                          <a:pt x="1119188" y="1175496"/>
                        </a:cubicBezTo>
                        <a:cubicBezTo>
                          <a:pt x="1119188" y="1154919"/>
                          <a:pt x="1135869" y="1138238"/>
                          <a:pt x="1156446" y="1138238"/>
                        </a:cubicBezTo>
                        <a:close/>
                        <a:moveTo>
                          <a:pt x="1394571" y="1119188"/>
                        </a:moveTo>
                        <a:cubicBezTo>
                          <a:pt x="1415148" y="1119188"/>
                          <a:pt x="1431829" y="1135869"/>
                          <a:pt x="1431829" y="1156446"/>
                        </a:cubicBezTo>
                        <a:cubicBezTo>
                          <a:pt x="1431829" y="1177023"/>
                          <a:pt x="1415148" y="1193704"/>
                          <a:pt x="1394571" y="1193704"/>
                        </a:cubicBezTo>
                        <a:cubicBezTo>
                          <a:pt x="1373994" y="1193704"/>
                          <a:pt x="1357313" y="1177023"/>
                          <a:pt x="1357313" y="1156446"/>
                        </a:cubicBezTo>
                        <a:cubicBezTo>
                          <a:pt x="1357313" y="1135869"/>
                          <a:pt x="1373994" y="1119188"/>
                          <a:pt x="1394571" y="1119188"/>
                        </a:cubicBezTo>
                        <a:close/>
                        <a:moveTo>
                          <a:pt x="680196" y="1109663"/>
                        </a:moveTo>
                        <a:cubicBezTo>
                          <a:pt x="700773" y="1109663"/>
                          <a:pt x="717454" y="1126344"/>
                          <a:pt x="717454" y="1146921"/>
                        </a:cubicBezTo>
                        <a:cubicBezTo>
                          <a:pt x="717454" y="1167498"/>
                          <a:pt x="700773" y="1184179"/>
                          <a:pt x="680196" y="1184179"/>
                        </a:cubicBezTo>
                        <a:cubicBezTo>
                          <a:pt x="659619" y="1184179"/>
                          <a:pt x="642938" y="1167498"/>
                          <a:pt x="642938" y="1146921"/>
                        </a:cubicBezTo>
                        <a:cubicBezTo>
                          <a:pt x="642938" y="1126344"/>
                          <a:pt x="659619" y="1109663"/>
                          <a:pt x="680196" y="1109663"/>
                        </a:cubicBezTo>
                        <a:close/>
                        <a:moveTo>
                          <a:pt x="265858" y="1100137"/>
                        </a:moveTo>
                        <a:cubicBezTo>
                          <a:pt x="286435" y="1100137"/>
                          <a:pt x="303116" y="1116818"/>
                          <a:pt x="303116" y="1137395"/>
                        </a:cubicBezTo>
                        <a:cubicBezTo>
                          <a:pt x="303116" y="1157972"/>
                          <a:pt x="286435" y="1174653"/>
                          <a:pt x="265858" y="1174653"/>
                        </a:cubicBezTo>
                        <a:cubicBezTo>
                          <a:pt x="245281" y="1174653"/>
                          <a:pt x="228600" y="1157972"/>
                          <a:pt x="228600" y="1137395"/>
                        </a:cubicBezTo>
                        <a:cubicBezTo>
                          <a:pt x="228600" y="1116818"/>
                          <a:pt x="245281" y="1100137"/>
                          <a:pt x="265858" y="1100137"/>
                        </a:cubicBezTo>
                        <a:close/>
                        <a:moveTo>
                          <a:pt x="1846182" y="1076325"/>
                        </a:moveTo>
                        <a:cubicBezTo>
                          <a:pt x="1866759" y="1076325"/>
                          <a:pt x="1883440" y="1093006"/>
                          <a:pt x="1883440" y="1113583"/>
                        </a:cubicBezTo>
                        <a:cubicBezTo>
                          <a:pt x="1883440" y="1134160"/>
                          <a:pt x="1866759" y="1150841"/>
                          <a:pt x="1846182" y="1150841"/>
                        </a:cubicBezTo>
                        <a:cubicBezTo>
                          <a:pt x="1825605" y="1150841"/>
                          <a:pt x="1808924" y="1134160"/>
                          <a:pt x="1808924" y="1113583"/>
                        </a:cubicBezTo>
                        <a:cubicBezTo>
                          <a:pt x="1808924" y="1093006"/>
                          <a:pt x="1825605" y="1076325"/>
                          <a:pt x="1846182" y="1076325"/>
                        </a:cubicBezTo>
                        <a:close/>
                        <a:moveTo>
                          <a:pt x="1604120" y="1019176"/>
                        </a:moveTo>
                        <a:cubicBezTo>
                          <a:pt x="1624697" y="1019176"/>
                          <a:pt x="1641378" y="1035857"/>
                          <a:pt x="1641378" y="1056434"/>
                        </a:cubicBezTo>
                        <a:cubicBezTo>
                          <a:pt x="1641378" y="1077011"/>
                          <a:pt x="1624697" y="1093692"/>
                          <a:pt x="1604120" y="1093692"/>
                        </a:cubicBezTo>
                        <a:cubicBezTo>
                          <a:pt x="1583543" y="1093692"/>
                          <a:pt x="1566862" y="1077011"/>
                          <a:pt x="1566862" y="1056434"/>
                        </a:cubicBezTo>
                        <a:cubicBezTo>
                          <a:pt x="1566862" y="1035857"/>
                          <a:pt x="1583543" y="1019176"/>
                          <a:pt x="1604120" y="1019176"/>
                        </a:cubicBezTo>
                        <a:close/>
                        <a:moveTo>
                          <a:pt x="470646" y="962026"/>
                        </a:moveTo>
                        <a:cubicBezTo>
                          <a:pt x="491223" y="962026"/>
                          <a:pt x="507904" y="978707"/>
                          <a:pt x="507904" y="999284"/>
                        </a:cubicBezTo>
                        <a:cubicBezTo>
                          <a:pt x="507904" y="1019861"/>
                          <a:pt x="491223" y="1036542"/>
                          <a:pt x="470646" y="1036542"/>
                        </a:cubicBezTo>
                        <a:cubicBezTo>
                          <a:pt x="450069" y="1036542"/>
                          <a:pt x="433388" y="1019861"/>
                          <a:pt x="433388" y="999284"/>
                        </a:cubicBezTo>
                        <a:cubicBezTo>
                          <a:pt x="433388" y="978707"/>
                          <a:pt x="450069" y="962026"/>
                          <a:pt x="470646" y="962026"/>
                        </a:cubicBezTo>
                        <a:close/>
                        <a:moveTo>
                          <a:pt x="873353" y="943629"/>
                        </a:moveTo>
                        <a:cubicBezTo>
                          <a:pt x="893930" y="943629"/>
                          <a:pt x="910611" y="960310"/>
                          <a:pt x="910611" y="980887"/>
                        </a:cubicBezTo>
                        <a:cubicBezTo>
                          <a:pt x="910611" y="1001464"/>
                          <a:pt x="893930" y="1018145"/>
                          <a:pt x="873353" y="1018145"/>
                        </a:cubicBezTo>
                        <a:cubicBezTo>
                          <a:pt x="852776" y="1018145"/>
                          <a:pt x="836095" y="1001464"/>
                          <a:pt x="836095" y="980887"/>
                        </a:cubicBezTo>
                        <a:cubicBezTo>
                          <a:pt x="836095" y="960310"/>
                          <a:pt x="852776" y="943629"/>
                          <a:pt x="873353" y="943629"/>
                        </a:cubicBezTo>
                        <a:close/>
                        <a:moveTo>
                          <a:pt x="1129273" y="912715"/>
                        </a:moveTo>
                        <a:cubicBezTo>
                          <a:pt x="1149850" y="912715"/>
                          <a:pt x="1166531" y="929396"/>
                          <a:pt x="1166531" y="949973"/>
                        </a:cubicBezTo>
                        <a:cubicBezTo>
                          <a:pt x="1166531" y="970550"/>
                          <a:pt x="1149850" y="987231"/>
                          <a:pt x="1129273" y="987231"/>
                        </a:cubicBezTo>
                        <a:cubicBezTo>
                          <a:pt x="1108696" y="987231"/>
                          <a:pt x="1092015" y="970550"/>
                          <a:pt x="1092015" y="949973"/>
                        </a:cubicBezTo>
                        <a:cubicBezTo>
                          <a:pt x="1092015" y="929396"/>
                          <a:pt x="1108696" y="912715"/>
                          <a:pt x="1129273" y="912715"/>
                        </a:cubicBezTo>
                        <a:close/>
                        <a:moveTo>
                          <a:pt x="1394570" y="871539"/>
                        </a:moveTo>
                        <a:cubicBezTo>
                          <a:pt x="1415147" y="871539"/>
                          <a:pt x="1431828" y="888220"/>
                          <a:pt x="1431828" y="908797"/>
                        </a:cubicBezTo>
                        <a:cubicBezTo>
                          <a:pt x="1431828" y="929374"/>
                          <a:pt x="1415147" y="946055"/>
                          <a:pt x="1394570" y="946055"/>
                        </a:cubicBezTo>
                        <a:cubicBezTo>
                          <a:pt x="1373993" y="946055"/>
                          <a:pt x="1357312" y="929374"/>
                          <a:pt x="1357312" y="908797"/>
                        </a:cubicBezTo>
                        <a:cubicBezTo>
                          <a:pt x="1357312" y="888220"/>
                          <a:pt x="1373993" y="871539"/>
                          <a:pt x="1394570" y="871539"/>
                        </a:cubicBezTo>
                        <a:close/>
                        <a:moveTo>
                          <a:pt x="1696605" y="857060"/>
                        </a:moveTo>
                        <a:cubicBezTo>
                          <a:pt x="1717182" y="857060"/>
                          <a:pt x="1733863" y="873741"/>
                          <a:pt x="1733863" y="894318"/>
                        </a:cubicBezTo>
                        <a:cubicBezTo>
                          <a:pt x="1733863" y="914895"/>
                          <a:pt x="1717182" y="931576"/>
                          <a:pt x="1696605" y="931576"/>
                        </a:cubicBezTo>
                        <a:cubicBezTo>
                          <a:pt x="1676028" y="931576"/>
                          <a:pt x="1659347" y="914895"/>
                          <a:pt x="1659347" y="894318"/>
                        </a:cubicBezTo>
                        <a:cubicBezTo>
                          <a:pt x="1659347" y="873741"/>
                          <a:pt x="1676028" y="857060"/>
                          <a:pt x="1696605" y="857060"/>
                        </a:cubicBezTo>
                        <a:close/>
                        <a:moveTo>
                          <a:pt x="656383" y="828675"/>
                        </a:moveTo>
                        <a:cubicBezTo>
                          <a:pt x="676960" y="828675"/>
                          <a:pt x="693641" y="845356"/>
                          <a:pt x="693641" y="865933"/>
                        </a:cubicBezTo>
                        <a:cubicBezTo>
                          <a:pt x="693641" y="886510"/>
                          <a:pt x="676960" y="903191"/>
                          <a:pt x="656383" y="903191"/>
                        </a:cubicBezTo>
                        <a:cubicBezTo>
                          <a:pt x="635806" y="903191"/>
                          <a:pt x="619125" y="886510"/>
                          <a:pt x="619125" y="865933"/>
                        </a:cubicBezTo>
                        <a:cubicBezTo>
                          <a:pt x="619125" y="845356"/>
                          <a:pt x="635806" y="828675"/>
                          <a:pt x="656383" y="828675"/>
                        </a:cubicBezTo>
                        <a:close/>
                        <a:moveTo>
                          <a:pt x="246808" y="823913"/>
                        </a:moveTo>
                        <a:cubicBezTo>
                          <a:pt x="267385" y="823913"/>
                          <a:pt x="284066" y="840594"/>
                          <a:pt x="284066" y="861171"/>
                        </a:cubicBezTo>
                        <a:cubicBezTo>
                          <a:pt x="284066" y="881748"/>
                          <a:pt x="267385" y="898429"/>
                          <a:pt x="246808" y="898429"/>
                        </a:cubicBezTo>
                        <a:cubicBezTo>
                          <a:pt x="226231" y="898429"/>
                          <a:pt x="209550" y="881748"/>
                          <a:pt x="209550" y="861171"/>
                        </a:cubicBezTo>
                        <a:cubicBezTo>
                          <a:pt x="209550" y="840594"/>
                          <a:pt x="226231" y="823913"/>
                          <a:pt x="246808" y="823913"/>
                        </a:cubicBezTo>
                        <a:close/>
                        <a:moveTo>
                          <a:pt x="1219761" y="726977"/>
                        </a:moveTo>
                        <a:cubicBezTo>
                          <a:pt x="1240338" y="726977"/>
                          <a:pt x="1257019" y="743658"/>
                          <a:pt x="1257019" y="764235"/>
                        </a:cubicBezTo>
                        <a:cubicBezTo>
                          <a:pt x="1257019" y="784812"/>
                          <a:pt x="1240338" y="801493"/>
                          <a:pt x="1219761" y="801493"/>
                        </a:cubicBezTo>
                        <a:cubicBezTo>
                          <a:pt x="1199184" y="801493"/>
                          <a:pt x="1182503" y="784812"/>
                          <a:pt x="1182503" y="764235"/>
                        </a:cubicBezTo>
                        <a:cubicBezTo>
                          <a:pt x="1182503" y="743658"/>
                          <a:pt x="1199184" y="726977"/>
                          <a:pt x="1219761" y="726977"/>
                        </a:cubicBezTo>
                        <a:close/>
                        <a:moveTo>
                          <a:pt x="1899395" y="714377"/>
                        </a:moveTo>
                        <a:cubicBezTo>
                          <a:pt x="1919972" y="714377"/>
                          <a:pt x="1936653" y="731058"/>
                          <a:pt x="1936653" y="751635"/>
                        </a:cubicBezTo>
                        <a:cubicBezTo>
                          <a:pt x="1936653" y="772212"/>
                          <a:pt x="1919972" y="788893"/>
                          <a:pt x="1899395" y="788893"/>
                        </a:cubicBezTo>
                        <a:cubicBezTo>
                          <a:pt x="1878818" y="788893"/>
                          <a:pt x="1862137" y="772212"/>
                          <a:pt x="1862137" y="751635"/>
                        </a:cubicBezTo>
                        <a:cubicBezTo>
                          <a:pt x="1862137" y="731058"/>
                          <a:pt x="1878818" y="714377"/>
                          <a:pt x="1899395" y="714377"/>
                        </a:cubicBezTo>
                        <a:close/>
                        <a:moveTo>
                          <a:pt x="1523158" y="695326"/>
                        </a:moveTo>
                        <a:cubicBezTo>
                          <a:pt x="1543735" y="695326"/>
                          <a:pt x="1560416" y="712007"/>
                          <a:pt x="1560416" y="732584"/>
                        </a:cubicBezTo>
                        <a:cubicBezTo>
                          <a:pt x="1560416" y="753161"/>
                          <a:pt x="1543735" y="769842"/>
                          <a:pt x="1523158" y="769842"/>
                        </a:cubicBezTo>
                        <a:cubicBezTo>
                          <a:pt x="1502581" y="769842"/>
                          <a:pt x="1485900" y="753161"/>
                          <a:pt x="1485900" y="732584"/>
                        </a:cubicBezTo>
                        <a:cubicBezTo>
                          <a:pt x="1485900" y="712007"/>
                          <a:pt x="1502581" y="695326"/>
                          <a:pt x="1523158" y="695326"/>
                        </a:cubicBezTo>
                        <a:close/>
                        <a:moveTo>
                          <a:pt x="446833" y="681038"/>
                        </a:moveTo>
                        <a:cubicBezTo>
                          <a:pt x="467410" y="681038"/>
                          <a:pt x="484091" y="697719"/>
                          <a:pt x="484091" y="718296"/>
                        </a:cubicBezTo>
                        <a:cubicBezTo>
                          <a:pt x="484091" y="738873"/>
                          <a:pt x="467410" y="755554"/>
                          <a:pt x="446833" y="755554"/>
                        </a:cubicBezTo>
                        <a:cubicBezTo>
                          <a:pt x="426256" y="755554"/>
                          <a:pt x="409575" y="738873"/>
                          <a:pt x="409575" y="718296"/>
                        </a:cubicBezTo>
                        <a:cubicBezTo>
                          <a:pt x="409575" y="697719"/>
                          <a:pt x="426256" y="681038"/>
                          <a:pt x="446833" y="681038"/>
                        </a:cubicBezTo>
                        <a:close/>
                        <a:moveTo>
                          <a:pt x="970708" y="676276"/>
                        </a:moveTo>
                        <a:cubicBezTo>
                          <a:pt x="991285" y="676276"/>
                          <a:pt x="1007966" y="692957"/>
                          <a:pt x="1007966" y="713534"/>
                        </a:cubicBezTo>
                        <a:cubicBezTo>
                          <a:pt x="1007966" y="734111"/>
                          <a:pt x="991285" y="750792"/>
                          <a:pt x="970708" y="750792"/>
                        </a:cubicBezTo>
                        <a:cubicBezTo>
                          <a:pt x="950131" y="750792"/>
                          <a:pt x="933450" y="734111"/>
                          <a:pt x="933450" y="713534"/>
                        </a:cubicBezTo>
                        <a:cubicBezTo>
                          <a:pt x="933450" y="692957"/>
                          <a:pt x="950131" y="676276"/>
                          <a:pt x="970708" y="676276"/>
                        </a:cubicBezTo>
                        <a:close/>
                        <a:moveTo>
                          <a:pt x="37258" y="676276"/>
                        </a:moveTo>
                        <a:cubicBezTo>
                          <a:pt x="57835" y="676276"/>
                          <a:pt x="74516" y="692957"/>
                          <a:pt x="74516" y="713534"/>
                        </a:cubicBezTo>
                        <a:cubicBezTo>
                          <a:pt x="74516" y="734111"/>
                          <a:pt x="57835" y="750792"/>
                          <a:pt x="37258" y="750792"/>
                        </a:cubicBezTo>
                        <a:cubicBezTo>
                          <a:pt x="16681" y="750792"/>
                          <a:pt x="0" y="734111"/>
                          <a:pt x="0" y="713534"/>
                        </a:cubicBezTo>
                        <a:cubicBezTo>
                          <a:pt x="0" y="692957"/>
                          <a:pt x="16681" y="676276"/>
                          <a:pt x="37258" y="676276"/>
                        </a:cubicBezTo>
                        <a:close/>
                        <a:moveTo>
                          <a:pt x="656383" y="652462"/>
                        </a:moveTo>
                        <a:cubicBezTo>
                          <a:pt x="676960" y="652462"/>
                          <a:pt x="693641" y="669143"/>
                          <a:pt x="693641" y="689720"/>
                        </a:cubicBezTo>
                        <a:cubicBezTo>
                          <a:pt x="693641" y="710297"/>
                          <a:pt x="676960" y="726978"/>
                          <a:pt x="656383" y="726978"/>
                        </a:cubicBezTo>
                        <a:cubicBezTo>
                          <a:pt x="635806" y="726978"/>
                          <a:pt x="619125" y="710297"/>
                          <a:pt x="619125" y="689720"/>
                        </a:cubicBezTo>
                        <a:cubicBezTo>
                          <a:pt x="619125" y="669143"/>
                          <a:pt x="635806" y="652462"/>
                          <a:pt x="656383" y="652462"/>
                        </a:cubicBezTo>
                        <a:close/>
                        <a:moveTo>
                          <a:pt x="1313608" y="547689"/>
                        </a:moveTo>
                        <a:cubicBezTo>
                          <a:pt x="1334185" y="547689"/>
                          <a:pt x="1350866" y="564370"/>
                          <a:pt x="1350866" y="584947"/>
                        </a:cubicBezTo>
                        <a:cubicBezTo>
                          <a:pt x="1350866" y="605524"/>
                          <a:pt x="1334185" y="622205"/>
                          <a:pt x="1313608" y="622205"/>
                        </a:cubicBezTo>
                        <a:cubicBezTo>
                          <a:pt x="1293031" y="622205"/>
                          <a:pt x="1276350" y="605524"/>
                          <a:pt x="1276350" y="584947"/>
                        </a:cubicBezTo>
                        <a:cubicBezTo>
                          <a:pt x="1276350" y="564370"/>
                          <a:pt x="1293031" y="547689"/>
                          <a:pt x="1313608" y="547689"/>
                        </a:cubicBezTo>
                        <a:close/>
                        <a:moveTo>
                          <a:pt x="1728991" y="503139"/>
                        </a:moveTo>
                        <a:cubicBezTo>
                          <a:pt x="1749568" y="503139"/>
                          <a:pt x="1766249" y="519820"/>
                          <a:pt x="1766249" y="540397"/>
                        </a:cubicBezTo>
                        <a:cubicBezTo>
                          <a:pt x="1766249" y="560974"/>
                          <a:pt x="1749568" y="577655"/>
                          <a:pt x="1728991" y="577655"/>
                        </a:cubicBezTo>
                        <a:cubicBezTo>
                          <a:pt x="1708414" y="577655"/>
                          <a:pt x="1691733" y="560974"/>
                          <a:pt x="1691733" y="540397"/>
                        </a:cubicBezTo>
                        <a:cubicBezTo>
                          <a:pt x="1691733" y="519820"/>
                          <a:pt x="1708414" y="503139"/>
                          <a:pt x="1728991" y="503139"/>
                        </a:cubicBezTo>
                        <a:close/>
                        <a:moveTo>
                          <a:pt x="723058" y="476250"/>
                        </a:moveTo>
                        <a:cubicBezTo>
                          <a:pt x="743635" y="476250"/>
                          <a:pt x="760316" y="492931"/>
                          <a:pt x="760316" y="513508"/>
                        </a:cubicBezTo>
                        <a:cubicBezTo>
                          <a:pt x="760316" y="534085"/>
                          <a:pt x="743635" y="550766"/>
                          <a:pt x="723058" y="550766"/>
                        </a:cubicBezTo>
                        <a:cubicBezTo>
                          <a:pt x="702481" y="550766"/>
                          <a:pt x="685800" y="534085"/>
                          <a:pt x="685800" y="513508"/>
                        </a:cubicBezTo>
                        <a:cubicBezTo>
                          <a:pt x="685800" y="492931"/>
                          <a:pt x="702481" y="476250"/>
                          <a:pt x="723058" y="476250"/>
                        </a:cubicBezTo>
                        <a:close/>
                        <a:moveTo>
                          <a:pt x="251570" y="461962"/>
                        </a:moveTo>
                        <a:cubicBezTo>
                          <a:pt x="272147" y="461962"/>
                          <a:pt x="288828" y="478643"/>
                          <a:pt x="288828" y="499220"/>
                        </a:cubicBezTo>
                        <a:cubicBezTo>
                          <a:pt x="288828" y="519797"/>
                          <a:pt x="272147" y="536478"/>
                          <a:pt x="251570" y="536478"/>
                        </a:cubicBezTo>
                        <a:cubicBezTo>
                          <a:pt x="230993" y="536478"/>
                          <a:pt x="214312" y="519797"/>
                          <a:pt x="214312" y="499220"/>
                        </a:cubicBezTo>
                        <a:cubicBezTo>
                          <a:pt x="214312" y="478643"/>
                          <a:pt x="230993" y="461962"/>
                          <a:pt x="251570" y="461962"/>
                        </a:cubicBezTo>
                        <a:close/>
                        <a:moveTo>
                          <a:pt x="1522332" y="404813"/>
                        </a:moveTo>
                        <a:cubicBezTo>
                          <a:pt x="1542909" y="404813"/>
                          <a:pt x="1559590" y="421494"/>
                          <a:pt x="1559590" y="442071"/>
                        </a:cubicBezTo>
                        <a:cubicBezTo>
                          <a:pt x="1559590" y="462648"/>
                          <a:pt x="1542909" y="479329"/>
                          <a:pt x="1522332" y="479329"/>
                        </a:cubicBezTo>
                        <a:cubicBezTo>
                          <a:pt x="1501755" y="479329"/>
                          <a:pt x="1485074" y="462648"/>
                          <a:pt x="1485074" y="442071"/>
                        </a:cubicBezTo>
                        <a:cubicBezTo>
                          <a:pt x="1485074" y="421494"/>
                          <a:pt x="1501755" y="404813"/>
                          <a:pt x="1522332" y="404813"/>
                        </a:cubicBezTo>
                        <a:close/>
                        <a:moveTo>
                          <a:pt x="1080245" y="395288"/>
                        </a:moveTo>
                        <a:cubicBezTo>
                          <a:pt x="1100822" y="395288"/>
                          <a:pt x="1117503" y="411969"/>
                          <a:pt x="1117503" y="432546"/>
                        </a:cubicBezTo>
                        <a:cubicBezTo>
                          <a:pt x="1117503" y="453123"/>
                          <a:pt x="1100822" y="469804"/>
                          <a:pt x="1080245" y="469804"/>
                        </a:cubicBezTo>
                        <a:cubicBezTo>
                          <a:pt x="1059668" y="469804"/>
                          <a:pt x="1042987" y="453123"/>
                          <a:pt x="1042987" y="432546"/>
                        </a:cubicBezTo>
                        <a:cubicBezTo>
                          <a:pt x="1042987" y="411969"/>
                          <a:pt x="1059668" y="395288"/>
                          <a:pt x="1080245" y="395288"/>
                        </a:cubicBezTo>
                        <a:close/>
                        <a:moveTo>
                          <a:pt x="513508" y="328613"/>
                        </a:moveTo>
                        <a:cubicBezTo>
                          <a:pt x="534085" y="328613"/>
                          <a:pt x="550766" y="345294"/>
                          <a:pt x="550766" y="365871"/>
                        </a:cubicBezTo>
                        <a:cubicBezTo>
                          <a:pt x="550766" y="386448"/>
                          <a:pt x="534085" y="403129"/>
                          <a:pt x="513508" y="403129"/>
                        </a:cubicBezTo>
                        <a:cubicBezTo>
                          <a:pt x="492931" y="403129"/>
                          <a:pt x="476250" y="386448"/>
                          <a:pt x="476250" y="365871"/>
                        </a:cubicBezTo>
                        <a:cubicBezTo>
                          <a:pt x="476250" y="345294"/>
                          <a:pt x="492931" y="328613"/>
                          <a:pt x="513508" y="328613"/>
                        </a:cubicBezTo>
                        <a:close/>
                        <a:moveTo>
                          <a:pt x="870695" y="247651"/>
                        </a:moveTo>
                        <a:cubicBezTo>
                          <a:pt x="891272" y="247651"/>
                          <a:pt x="907953" y="264332"/>
                          <a:pt x="907953" y="284909"/>
                        </a:cubicBezTo>
                        <a:cubicBezTo>
                          <a:pt x="907953" y="305486"/>
                          <a:pt x="891272" y="322167"/>
                          <a:pt x="870695" y="322167"/>
                        </a:cubicBezTo>
                        <a:cubicBezTo>
                          <a:pt x="850118" y="322167"/>
                          <a:pt x="833437" y="305486"/>
                          <a:pt x="833437" y="284909"/>
                        </a:cubicBezTo>
                        <a:cubicBezTo>
                          <a:pt x="833437" y="264332"/>
                          <a:pt x="850118" y="247651"/>
                          <a:pt x="870695" y="247651"/>
                        </a:cubicBezTo>
                        <a:close/>
                        <a:moveTo>
                          <a:pt x="1251695" y="185739"/>
                        </a:moveTo>
                        <a:cubicBezTo>
                          <a:pt x="1272272" y="185739"/>
                          <a:pt x="1288953" y="202420"/>
                          <a:pt x="1288953" y="222997"/>
                        </a:cubicBezTo>
                        <a:cubicBezTo>
                          <a:pt x="1288953" y="243574"/>
                          <a:pt x="1272272" y="260255"/>
                          <a:pt x="1251695" y="260255"/>
                        </a:cubicBezTo>
                        <a:cubicBezTo>
                          <a:pt x="1231118" y="260255"/>
                          <a:pt x="1214437" y="243574"/>
                          <a:pt x="1214437" y="222997"/>
                        </a:cubicBezTo>
                        <a:cubicBezTo>
                          <a:pt x="1214437" y="202420"/>
                          <a:pt x="1231118" y="185739"/>
                          <a:pt x="1251695" y="185739"/>
                        </a:cubicBezTo>
                        <a:close/>
                        <a:moveTo>
                          <a:pt x="284908" y="180975"/>
                        </a:moveTo>
                        <a:cubicBezTo>
                          <a:pt x="305485" y="180975"/>
                          <a:pt x="322166" y="197656"/>
                          <a:pt x="322166" y="218233"/>
                        </a:cubicBezTo>
                        <a:cubicBezTo>
                          <a:pt x="322166" y="238810"/>
                          <a:pt x="305485" y="255491"/>
                          <a:pt x="284908" y="255491"/>
                        </a:cubicBezTo>
                        <a:cubicBezTo>
                          <a:pt x="264331" y="255491"/>
                          <a:pt x="247650" y="238810"/>
                          <a:pt x="247650" y="218233"/>
                        </a:cubicBezTo>
                        <a:cubicBezTo>
                          <a:pt x="247650" y="197656"/>
                          <a:pt x="264331" y="180975"/>
                          <a:pt x="284908" y="180975"/>
                        </a:cubicBezTo>
                        <a:close/>
                        <a:moveTo>
                          <a:pt x="1546144" y="119063"/>
                        </a:moveTo>
                        <a:cubicBezTo>
                          <a:pt x="1566721" y="119063"/>
                          <a:pt x="1583402" y="135744"/>
                          <a:pt x="1583402" y="156321"/>
                        </a:cubicBezTo>
                        <a:cubicBezTo>
                          <a:pt x="1583402" y="176898"/>
                          <a:pt x="1566721" y="193579"/>
                          <a:pt x="1546144" y="193579"/>
                        </a:cubicBezTo>
                        <a:cubicBezTo>
                          <a:pt x="1525567" y="193579"/>
                          <a:pt x="1508886" y="176898"/>
                          <a:pt x="1508886" y="156321"/>
                        </a:cubicBezTo>
                        <a:cubicBezTo>
                          <a:pt x="1508886" y="135744"/>
                          <a:pt x="1525567" y="119063"/>
                          <a:pt x="1546144" y="119063"/>
                        </a:cubicBezTo>
                        <a:close/>
                        <a:moveTo>
                          <a:pt x="651621" y="85725"/>
                        </a:moveTo>
                        <a:cubicBezTo>
                          <a:pt x="672198" y="85725"/>
                          <a:pt x="688879" y="102406"/>
                          <a:pt x="688879" y="122983"/>
                        </a:cubicBezTo>
                        <a:cubicBezTo>
                          <a:pt x="688879" y="143560"/>
                          <a:pt x="672198" y="160241"/>
                          <a:pt x="651621" y="160241"/>
                        </a:cubicBezTo>
                        <a:cubicBezTo>
                          <a:pt x="631044" y="160241"/>
                          <a:pt x="614363" y="143560"/>
                          <a:pt x="614363" y="122983"/>
                        </a:cubicBezTo>
                        <a:cubicBezTo>
                          <a:pt x="614363" y="102406"/>
                          <a:pt x="631044" y="85725"/>
                          <a:pt x="651621" y="85725"/>
                        </a:cubicBezTo>
                        <a:close/>
                        <a:moveTo>
                          <a:pt x="1013571" y="0"/>
                        </a:moveTo>
                        <a:cubicBezTo>
                          <a:pt x="1034148" y="0"/>
                          <a:pt x="1050829" y="16681"/>
                          <a:pt x="1050829" y="37258"/>
                        </a:cubicBezTo>
                        <a:cubicBezTo>
                          <a:pt x="1050829" y="57835"/>
                          <a:pt x="1034148" y="74516"/>
                          <a:pt x="1013571" y="74516"/>
                        </a:cubicBezTo>
                        <a:cubicBezTo>
                          <a:pt x="992994" y="74516"/>
                          <a:pt x="976313" y="57835"/>
                          <a:pt x="976313" y="37258"/>
                        </a:cubicBezTo>
                        <a:cubicBezTo>
                          <a:pt x="976313" y="16681"/>
                          <a:pt x="992994" y="0"/>
                          <a:pt x="1013571" y="0"/>
                        </a:cubicBezTo>
                        <a:close/>
                      </a:path>
                    </a:pathLst>
                  </a:custGeom>
                  <a:solidFill>
                    <a:sysClr val="window" lastClr="FFFFFF">
                      <a:lumMod val="50000"/>
                      <a:alpha val="20000"/>
                    </a:sys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04" name="星: 8 pt 303">
                    <a:extLst>
                      <a:ext uri="{FF2B5EF4-FFF2-40B4-BE49-F238E27FC236}">
                        <a16:creationId xmlns:a16="http://schemas.microsoft.com/office/drawing/2014/main" id="{62A10B1F-7BD2-4FB4-8CD8-7C37C8834A3C}"/>
                      </a:ext>
                    </a:extLst>
                  </p:cNvPr>
                  <p:cNvSpPr/>
                  <p:nvPr/>
                </p:nvSpPr>
                <p:spPr>
                  <a:xfrm>
                    <a:off x="2797803" y="5466376"/>
                    <a:ext cx="212448" cy="107156"/>
                  </a:xfrm>
                  <a:prstGeom prst="star8">
                    <a:avLst>
                      <a:gd name="adj" fmla="val 39722"/>
                    </a:avLst>
                  </a:prstGeom>
                  <a:solidFill>
                    <a:srgbClr val="006600"/>
                  </a:solidFill>
                  <a:ln w="1905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</p:grpSp>
            <p:sp>
              <p:nvSpPr>
                <p:cNvPr id="301" name="フリーフォーム: 図形 300">
                  <a:extLst>
                    <a:ext uri="{FF2B5EF4-FFF2-40B4-BE49-F238E27FC236}">
                      <a16:creationId xmlns:a16="http://schemas.microsoft.com/office/drawing/2014/main" id="{686A7FB8-AC8D-4A2B-8CE3-AF70DF19BCAE}"/>
                    </a:ext>
                  </a:extLst>
                </p:cNvPr>
                <p:cNvSpPr/>
                <p:nvPr/>
              </p:nvSpPr>
              <p:spPr>
                <a:xfrm>
                  <a:off x="3169444" y="5626973"/>
                  <a:ext cx="147675" cy="191915"/>
                </a:xfrm>
                <a:custGeom>
                  <a:avLst/>
                  <a:gdLst>
                    <a:gd name="connsiteX0" fmla="*/ 108924 w 194483"/>
                    <a:gd name="connsiteY0" fmla="*/ 89753 h 252745"/>
                    <a:gd name="connsiteX1" fmla="*/ 170659 w 194483"/>
                    <a:gd name="connsiteY1" fmla="*/ 152304 h 252745"/>
                    <a:gd name="connsiteX2" fmla="*/ 184374 w 194483"/>
                    <a:gd name="connsiteY2" fmla="*/ 250657 h 252745"/>
                    <a:gd name="connsiteX3" fmla="*/ 106570 w 194483"/>
                    <a:gd name="connsiteY3" fmla="*/ 188949 h 252745"/>
                    <a:gd name="connsiteX4" fmla="*/ 92855 w 194483"/>
                    <a:gd name="connsiteY4" fmla="*/ 90596 h 252745"/>
                    <a:gd name="connsiteX5" fmla="*/ 108924 w 194483"/>
                    <a:gd name="connsiteY5" fmla="*/ 89753 h 252745"/>
                    <a:gd name="connsiteX6" fmla="*/ 36913 w 194483"/>
                    <a:gd name="connsiteY6" fmla="*/ 0 h 252745"/>
                    <a:gd name="connsiteX7" fmla="*/ 73826 w 194483"/>
                    <a:gd name="connsiteY7" fmla="*/ 36913 h 252745"/>
                    <a:gd name="connsiteX8" fmla="*/ 36913 w 194483"/>
                    <a:gd name="connsiteY8" fmla="*/ 73826 h 252745"/>
                    <a:gd name="connsiteX9" fmla="*/ 0 w 194483"/>
                    <a:gd name="connsiteY9" fmla="*/ 36913 h 252745"/>
                    <a:gd name="connsiteX10" fmla="*/ 36913 w 194483"/>
                    <a:gd name="connsiteY10" fmla="*/ 0 h 2527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94483" h="252745">
                      <a:moveTo>
                        <a:pt x="108924" y="89753"/>
                      </a:moveTo>
                      <a:cubicBezTo>
                        <a:pt x="127372" y="95326"/>
                        <a:pt x="151705" y="119154"/>
                        <a:pt x="170659" y="152304"/>
                      </a:cubicBezTo>
                      <a:cubicBezTo>
                        <a:pt x="195932" y="196504"/>
                        <a:pt x="202071" y="240538"/>
                        <a:pt x="184374" y="250657"/>
                      </a:cubicBezTo>
                      <a:cubicBezTo>
                        <a:pt x="166677" y="260776"/>
                        <a:pt x="131842" y="233149"/>
                        <a:pt x="106570" y="188949"/>
                      </a:cubicBezTo>
                      <a:cubicBezTo>
                        <a:pt x="81297" y="144749"/>
                        <a:pt x="75157" y="100715"/>
                        <a:pt x="92855" y="90596"/>
                      </a:cubicBezTo>
                      <a:cubicBezTo>
                        <a:pt x="97279" y="88066"/>
                        <a:pt x="102775" y="87895"/>
                        <a:pt x="108924" y="89753"/>
                      </a:cubicBezTo>
                      <a:close/>
                      <a:moveTo>
                        <a:pt x="36913" y="0"/>
                      </a:moveTo>
                      <a:cubicBezTo>
                        <a:pt x="57299" y="0"/>
                        <a:pt x="73826" y="16527"/>
                        <a:pt x="73826" y="36913"/>
                      </a:cubicBezTo>
                      <a:cubicBezTo>
                        <a:pt x="73826" y="57299"/>
                        <a:pt x="57299" y="73826"/>
                        <a:pt x="36913" y="73826"/>
                      </a:cubicBezTo>
                      <a:cubicBezTo>
                        <a:pt x="16527" y="73826"/>
                        <a:pt x="0" y="57299"/>
                        <a:pt x="0" y="36913"/>
                      </a:cubicBezTo>
                      <a:cubicBezTo>
                        <a:pt x="0" y="16527"/>
                        <a:pt x="16527" y="0"/>
                        <a:pt x="36913" y="0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298" name="フリーフォーム: 図形 297">
                <a:extLst>
                  <a:ext uri="{FF2B5EF4-FFF2-40B4-BE49-F238E27FC236}">
                    <a16:creationId xmlns:a16="http://schemas.microsoft.com/office/drawing/2014/main" id="{B6073FA1-6ABE-448B-9A27-C7A5D8F408A8}"/>
                  </a:ext>
                </a:extLst>
              </p:cNvPr>
              <p:cNvSpPr/>
              <p:nvPr/>
            </p:nvSpPr>
            <p:spPr>
              <a:xfrm>
                <a:off x="1007423" y="3759994"/>
                <a:ext cx="61758" cy="202073"/>
              </a:xfrm>
              <a:custGeom>
                <a:avLst/>
                <a:gdLst>
                  <a:gd name="connsiteX0" fmla="*/ 40094 w 80188"/>
                  <a:gd name="connsiteY0" fmla="*/ 0 h 116089"/>
                  <a:gd name="connsiteX1" fmla="*/ 80188 w 80188"/>
                  <a:gd name="connsiteY1" fmla="*/ 104479 h 116089"/>
                  <a:gd name="connsiteX2" fmla="*/ 79853 w 80188"/>
                  <a:gd name="connsiteY2" fmla="*/ 106589 h 116089"/>
                  <a:gd name="connsiteX3" fmla="*/ 78067 w 80188"/>
                  <a:gd name="connsiteY3" fmla="*/ 107879 h 116089"/>
                  <a:gd name="connsiteX4" fmla="*/ 40094 w 80188"/>
                  <a:gd name="connsiteY4" fmla="*/ 116089 h 116089"/>
                  <a:gd name="connsiteX5" fmla="*/ 2121 w 80188"/>
                  <a:gd name="connsiteY5" fmla="*/ 107879 h 116089"/>
                  <a:gd name="connsiteX6" fmla="*/ 335 w 80188"/>
                  <a:gd name="connsiteY6" fmla="*/ 106589 h 116089"/>
                  <a:gd name="connsiteX7" fmla="*/ 0 w 80188"/>
                  <a:gd name="connsiteY7" fmla="*/ 104479 h 116089"/>
                  <a:gd name="connsiteX8" fmla="*/ 40094 w 80188"/>
                  <a:gd name="connsiteY8" fmla="*/ 0 h 1160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80188" h="116089">
                    <a:moveTo>
                      <a:pt x="40094" y="0"/>
                    </a:moveTo>
                    <a:cubicBezTo>
                      <a:pt x="62237" y="0"/>
                      <a:pt x="80188" y="46777"/>
                      <a:pt x="80188" y="104479"/>
                    </a:cubicBezTo>
                    <a:lnTo>
                      <a:pt x="79853" y="106589"/>
                    </a:lnTo>
                    <a:lnTo>
                      <a:pt x="78067" y="107879"/>
                    </a:lnTo>
                    <a:cubicBezTo>
                      <a:pt x="66395" y="113166"/>
                      <a:pt x="53564" y="116089"/>
                      <a:pt x="40094" y="116089"/>
                    </a:cubicBezTo>
                    <a:cubicBezTo>
                      <a:pt x="26625" y="116089"/>
                      <a:pt x="13793" y="113166"/>
                      <a:pt x="2121" y="107879"/>
                    </a:cubicBezTo>
                    <a:lnTo>
                      <a:pt x="335" y="106589"/>
                    </a:lnTo>
                    <a:lnTo>
                      <a:pt x="0" y="104479"/>
                    </a:lnTo>
                    <a:cubicBezTo>
                      <a:pt x="0" y="46777"/>
                      <a:pt x="17951" y="0"/>
                      <a:pt x="40094" y="0"/>
                    </a:cubicBezTo>
                    <a:close/>
                  </a:path>
                </a:pathLst>
              </a:custGeom>
              <a:solidFill>
                <a:srgbClr val="70AD47">
                  <a:lumMod val="75000"/>
                </a:srgbClr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299" name="楕円 1">
                <a:extLst>
                  <a:ext uri="{FF2B5EF4-FFF2-40B4-BE49-F238E27FC236}">
                    <a16:creationId xmlns:a16="http://schemas.microsoft.com/office/drawing/2014/main" id="{D93E47C9-E48D-4B2C-BA26-AF3452D91588}"/>
                  </a:ext>
                </a:extLst>
              </p:cNvPr>
              <p:cNvSpPr/>
              <p:nvPr/>
            </p:nvSpPr>
            <p:spPr>
              <a:xfrm>
                <a:off x="1068109" y="3786029"/>
                <a:ext cx="473883" cy="160131"/>
              </a:xfrm>
              <a:custGeom>
                <a:avLst/>
                <a:gdLst>
                  <a:gd name="connsiteX0" fmla="*/ 0 w 743280"/>
                  <a:gd name="connsiteY0" fmla="*/ 150509 h 301017"/>
                  <a:gd name="connsiteX1" fmla="*/ 371640 w 743280"/>
                  <a:gd name="connsiteY1" fmla="*/ 0 h 301017"/>
                  <a:gd name="connsiteX2" fmla="*/ 743280 w 743280"/>
                  <a:gd name="connsiteY2" fmla="*/ 150509 h 301017"/>
                  <a:gd name="connsiteX3" fmla="*/ 371640 w 743280"/>
                  <a:gd name="connsiteY3" fmla="*/ 301018 h 301017"/>
                  <a:gd name="connsiteX4" fmla="*/ 0 w 743280"/>
                  <a:gd name="connsiteY4" fmla="*/ 150509 h 301017"/>
                  <a:gd name="connsiteX0" fmla="*/ 0 w 743280"/>
                  <a:gd name="connsiteY0" fmla="*/ 150509 h 301018"/>
                  <a:gd name="connsiteX1" fmla="*/ 371640 w 743280"/>
                  <a:gd name="connsiteY1" fmla="*/ 0 h 301018"/>
                  <a:gd name="connsiteX2" fmla="*/ 743280 w 743280"/>
                  <a:gd name="connsiteY2" fmla="*/ 150509 h 301018"/>
                  <a:gd name="connsiteX3" fmla="*/ 371640 w 743280"/>
                  <a:gd name="connsiteY3" fmla="*/ 301018 h 301018"/>
                  <a:gd name="connsiteX4" fmla="*/ 0 w 743280"/>
                  <a:gd name="connsiteY4" fmla="*/ 150509 h 301018"/>
                  <a:gd name="connsiteX0" fmla="*/ 0 w 743280"/>
                  <a:gd name="connsiteY0" fmla="*/ 150509 h 301018"/>
                  <a:gd name="connsiteX1" fmla="*/ 371640 w 743280"/>
                  <a:gd name="connsiteY1" fmla="*/ 0 h 301018"/>
                  <a:gd name="connsiteX2" fmla="*/ 743280 w 743280"/>
                  <a:gd name="connsiteY2" fmla="*/ 150509 h 301018"/>
                  <a:gd name="connsiteX3" fmla="*/ 371640 w 743280"/>
                  <a:gd name="connsiteY3" fmla="*/ 301018 h 301018"/>
                  <a:gd name="connsiteX4" fmla="*/ 0 w 743280"/>
                  <a:gd name="connsiteY4" fmla="*/ 150509 h 301018"/>
                  <a:gd name="connsiteX0" fmla="*/ 0 w 771855"/>
                  <a:gd name="connsiteY0" fmla="*/ 215791 h 303604"/>
                  <a:gd name="connsiteX1" fmla="*/ 400215 w 771855"/>
                  <a:gd name="connsiteY1" fmla="*/ 988 h 303604"/>
                  <a:gd name="connsiteX2" fmla="*/ 771855 w 771855"/>
                  <a:gd name="connsiteY2" fmla="*/ 151497 h 303604"/>
                  <a:gd name="connsiteX3" fmla="*/ 400215 w 771855"/>
                  <a:gd name="connsiteY3" fmla="*/ 302006 h 303604"/>
                  <a:gd name="connsiteX4" fmla="*/ 0 w 771855"/>
                  <a:gd name="connsiteY4" fmla="*/ 215791 h 303604"/>
                  <a:gd name="connsiteX0" fmla="*/ 0 w 771855"/>
                  <a:gd name="connsiteY0" fmla="*/ 215791 h 303604"/>
                  <a:gd name="connsiteX1" fmla="*/ 400215 w 771855"/>
                  <a:gd name="connsiteY1" fmla="*/ 988 h 303604"/>
                  <a:gd name="connsiteX2" fmla="*/ 771855 w 771855"/>
                  <a:gd name="connsiteY2" fmla="*/ 151497 h 303604"/>
                  <a:gd name="connsiteX3" fmla="*/ 400215 w 771855"/>
                  <a:gd name="connsiteY3" fmla="*/ 302006 h 303604"/>
                  <a:gd name="connsiteX4" fmla="*/ 0 w 771855"/>
                  <a:gd name="connsiteY4" fmla="*/ 215791 h 303604"/>
                  <a:gd name="connsiteX0" fmla="*/ 0 w 771855"/>
                  <a:gd name="connsiteY0" fmla="*/ 216284 h 304097"/>
                  <a:gd name="connsiteX1" fmla="*/ 400215 w 771855"/>
                  <a:gd name="connsiteY1" fmla="*/ 1481 h 304097"/>
                  <a:gd name="connsiteX2" fmla="*/ 771855 w 771855"/>
                  <a:gd name="connsiteY2" fmla="*/ 151990 h 304097"/>
                  <a:gd name="connsiteX3" fmla="*/ 400215 w 771855"/>
                  <a:gd name="connsiteY3" fmla="*/ 302499 h 304097"/>
                  <a:gd name="connsiteX4" fmla="*/ 0 w 771855"/>
                  <a:gd name="connsiteY4" fmla="*/ 216284 h 304097"/>
                  <a:gd name="connsiteX0" fmla="*/ 0 w 771855"/>
                  <a:gd name="connsiteY0" fmla="*/ 180087 h 267900"/>
                  <a:gd name="connsiteX1" fmla="*/ 345446 w 771855"/>
                  <a:gd name="connsiteY1" fmla="*/ 3384 h 267900"/>
                  <a:gd name="connsiteX2" fmla="*/ 771855 w 771855"/>
                  <a:gd name="connsiteY2" fmla="*/ 115793 h 267900"/>
                  <a:gd name="connsiteX3" fmla="*/ 400215 w 771855"/>
                  <a:gd name="connsiteY3" fmla="*/ 266302 h 267900"/>
                  <a:gd name="connsiteX4" fmla="*/ 0 w 771855"/>
                  <a:gd name="connsiteY4" fmla="*/ 180087 h 267900"/>
                  <a:gd name="connsiteX0" fmla="*/ 0 w 771855"/>
                  <a:gd name="connsiteY0" fmla="*/ 186757 h 274570"/>
                  <a:gd name="connsiteX1" fmla="*/ 345446 w 771855"/>
                  <a:gd name="connsiteY1" fmla="*/ 10054 h 274570"/>
                  <a:gd name="connsiteX2" fmla="*/ 771855 w 771855"/>
                  <a:gd name="connsiteY2" fmla="*/ 122463 h 274570"/>
                  <a:gd name="connsiteX3" fmla="*/ 400215 w 771855"/>
                  <a:gd name="connsiteY3" fmla="*/ 272972 h 274570"/>
                  <a:gd name="connsiteX4" fmla="*/ 0 w 771855"/>
                  <a:gd name="connsiteY4" fmla="*/ 186757 h 274570"/>
                  <a:gd name="connsiteX0" fmla="*/ 0 w 771855"/>
                  <a:gd name="connsiteY0" fmla="*/ 186757 h 274570"/>
                  <a:gd name="connsiteX1" fmla="*/ 345446 w 771855"/>
                  <a:gd name="connsiteY1" fmla="*/ 10054 h 274570"/>
                  <a:gd name="connsiteX2" fmla="*/ 771855 w 771855"/>
                  <a:gd name="connsiteY2" fmla="*/ 122463 h 274570"/>
                  <a:gd name="connsiteX3" fmla="*/ 400215 w 771855"/>
                  <a:gd name="connsiteY3" fmla="*/ 272972 h 274570"/>
                  <a:gd name="connsiteX4" fmla="*/ 0 w 771855"/>
                  <a:gd name="connsiteY4" fmla="*/ 186757 h 274570"/>
                  <a:gd name="connsiteX0" fmla="*/ 0 w 771855"/>
                  <a:gd name="connsiteY0" fmla="*/ 186757 h 274570"/>
                  <a:gd name="connsiteX1" fmla="*/ 345446 w 771855"/>
                  <a:gd name="connsiteY1" fmla="*/ 10054 h 274570"/>
                  <a:gd name="connsiteX2" fmla="*/ 771855 w 771855"/>
                  <a:gd name="connsiteY2" fmla="*/ 122463 h 274570"/>
                  <a:gd name="connsiteX3" fmla="*/ 400215 w 771855"/>
                  <a:gd name="connsiteY3" fmla="*/ 272972 h 274570"/>
                  <a:gd name="connsiteX4" fmla="*/ 0 w 771855"/>
                  <a:gd name="connsiteY4" fmla="*/ 186757 h 274570"/>
                  <a:gd name="connsiteX0" fmla="*/ 0 w 771855"/>
                  <a:gd name="connsiteY0" fmla="*/ 186757 h 260820"/>
                  <a:gd name="connsiteX1" fmla="*/ 345446 w 771855"/>
                  <a:gd name="connsiteY1" fmla="*/ 10054 h 260820"/>
                  <a:gd name="connsiteX2" fmla="*/ 771855 w 771855"/>
                  <a:gd name="connsiteY2" fmla="*/ 122463 h 260820"/>
                  <a:gd name="connsiteX3" fmla="*/ 378784 w 771855"/>
                  <a:gd name="connsiteY3" fmla="*/ 258685 h 260820"/>
                  <a:gd name="connsiteX4" fmla="*/ 0 w 771855"/>
                  <a:gd name="connsiteY4" fmla="*/ 186757 h 2608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71855" h="260820">
                    <a:moveTo>
                      <a:pt x="0" y="186757"/>
                    </a:moveTo>
                    <a:cubicBezTo>
                      <a:pt x="126206" y="94108"/>
                      <a:pt x="216804" y="37439"/>
                      <a:pt x="345446" y="10054"/>
                    </a:cubicBezTo>
                    <a:cubicBezTo>
                      <a:pt x="474088" y="-17331"/>
                      <a:pt x="648030" y="8383"/>
                      <a:pt x="771855" y="122463"/>
                    </a:cubicBezTo>
                    <a:cubicBezTo>
                      <a:pt x="593261" y="160344"/>
                      <a:pt x="507426" y="247969"/>
                      <a:pt x="378784" y="258685"/>
                    </a:cubicBezTo>
                    <a:cubicBezTo>
                      <a:pt x="250142" y="269401"/>
                      <a:pt x="88106" y="238925"/>
                      <a:pt x="0" y="186757"/>
                    </a:cubicBezTo>
                    <a:close/>
                  </a:path>
                </a:pathLst>
              </a:custGeom>
              <a:solidFill>
                <a:srgbClr val="006600"/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</p:grpSp>
      <p:grpSp>
        <p:nvGrpSpPr>
          <p:cNvPr id="326" name="グループ化 325">
            <a:extLst>
              <a:ext uri="{FF2B5EF4-FFF2-40B4-BE49-F238E27FC236}">
                <a16:creationId xmlns:a16="http://schemas.microsoft.com/office/drawing/2014/main" id="{82C9079B-F7A5-4712-A9CA-A0D4C44F9A8C}"/>
              </a:ext>
            </a:extLst>
          </p:cNvPr>
          <p:cNvGrpSpPr/>
          <p:nvPr/>
        </p:nvGrpSpPr>
        <p:grpSpPr>
          <a:xfrm>
            <a:off x="3719935" y="1046582"/>
            <a:ext cx="2486775" cy="2397983"/>
            <a:chOff x="1146742" y="1301459"/>
            <a:chExt cx="4077871" cy="3932267"/>
          </a:xfrm>
        </p:grpSpPr>
        <p:sp>
          <p:nvSpPr>
            <p:cNvPr id="327" name="雲 326">
              <a:extLst>
                <a:ext uri="{FF2B5EF4-FFF2-40B4-BE49-F238E27FC236}">
                  <a16:creationId xmlns:a16="http://schemas.microsoft.com/office/drawing/2014/main" id="{2CCA605B-9534-4397-ACEA-93F9B2C41172}"/>
                </a:ext>
              </a:extLst>
            </p:cNvPr>
            <p:cNvSpPr/>
            <p:nvPr/>
          </p:nvSpPr>
          <p:spPr>
            <a:xfrm rot="3114479">
              <a:off x="4485075" y="3395094"/>
              <a:ext cx="656409" cy="656409"/>
            </a:xfrm>
            <a:prstGeom prst="cloud">
              <a:avLst/>
            </a:prstGeom>
            <a:solidFill>
              <a:srgbClr val="70AD47">
                <a:lumMod val="5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28" name="雲 327">
              <a:extLst>
                <a:ext uri="{FF2B5EF4-FFF2-40B4-BE49-F238E27FC236}">
                  <a16:creationId xmlns:a16="http://schemas.microsoft.com/office/drawing/2014/main" id="{519A120F-16ED-4340-A15F-3697806E93FB}"/>
                </a:ext>
              </a:extLst>
            </p:cNvPr>
            <p:cNvSpPr/>
            <p:nvPr/>
          </p:nvSpPr>
          <p:spPr>
            <a:xfrm rot="3114479">
              <a:off x="4066402" y="3271943"/>
              <a:ext cx="656409" cy="656409"/>
            </a:xfrm>
            <a:prstGeom prst="cloud">
              <a:avLst/>
            </a:prstGeom>
            <a:solidFill>
              <a:srgbClr val="0066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29" name="正方形/長方形 328">
              <a:extLst>
                <a:ext uri="{FF2B5EF4-FFF2-40B4-BE49-F238E27FC236}">
                  <a16:creationId xmlns:a16="http://schemas.microsoft.com/office/drawing/2014/main" id="{40AB8E92-4EAF-4DC7-8BD1-6C714B5165A0}"/>
                </a:ext>
              </a:extLst>
            </p:cNvPr>
            <p:cNvSpPr/>
            <p:nvPr/>
          </p:nvSpPr>
          <p:spPr>
            <a:xfrm>
              <a:off x="2449513" y="1995356"/>
              <a:ext cx="946150" cy="394832"/>
            </a:xfrm>
            <a:prstGeom prst="rect">
              <a:avLst/>
            </a:prstGeom>
            <a:solidFill>
              <a:sysClr val="window" lastClr="FFFFFF">
                <a:lumMod val="95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30" name="正方形/長方形 329">
              <a:extLst>
                <a:ext uri="{FF2B5EF4-FFF2-40B4-BE49-F238E27FC236}">
                  <a16:creationId xmlns:a16="http://schemas.microsoft.com/office/drawing/2014/main" id="{A02E4E5A-5EDD-4486-AB1C-348FCC5E3C82}"/>
                </a:ext>
              </a:extLst>
            </p:cNvPr>
            <p:cNvSpPr/>
            <p:nvPr/>
          </p:nvSpPr>
          <p:spPr>
            <a:xfrm>
              <a:off x="2311401" y="2397125"/>
              <a:ext cx="1222374" cy="174757"/>
            </a:xfrm>
            <a:prstGeom prst="rect">
              <a:avLst/>
            </a:prstGeom>
            <a:solidFill>
              <a:sysClr val="window" lastClr="FFFFFF">
                <a:lumMod val="95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31" name="正方形/長方形 330">
              <a:extLst>
                <a:ext uri="{FF2B5EF4-FFF2-40B4-BE49-F238E27FC236}">
                  <a16:creationId xmlns:a16="http://schemas.microsoft.com/office/drawing/2014/main" id="{C0866CC3-FB8D-449E-8F29-2D7531A028A6}"/>
                </a:ext>
              </a:extLst>
            </p:cNvPr>
            <p:cNvSpPr/>
            <p:nvPr/>
          </p:nvSpPr>
          <p:spPr>
            <a:xfrm>
              <a:off x="1504950" y="3929063"/>
              <a:ext cx="2828925" cy="514350"/>
            </a:xfrm>
            <a:prstGeom prst="rect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32" name="フリーフォーム: 図形 331">
              <a:extLst>
                <a:ext uri="{FF2B5EF4-FFF2-40B4-BE49-F238E27FC236}">
                  <a16:creationId xmlns:a16="http://schemas.microsoft.com/office/drawing/2014/main" id="{52DC6067-E31E-4372-932E-36E7CB9D4541}"/>
                </a:ext>
              </a:extLst>
            </p:cNvPr>
            <p:cNvSpPr/>
            <p:nvPr/>
          </p:nvSpPr>
          <p:spPr>
            <a:xfrm>
              <a:off x="2238377" y="4020573"/>
              <a:ext cx="123824" cy="142048"/>
            </a:xfrm>
            <a:custGeom>
              <a:avLst/>
              <a:gdLst>
                <a:gd name="connsiteX0" fmla="*/ 257175 w 333375"/>
                <a:gd name="connsiteY0" fmla="*/ 0 h 224915"/>
                <a:gd name="connsiteX1" fmla="*/ 333375 w 333375"/>
                <a:gd name="connsiteY1" fmla="*/ 0 h 224915"/>
                <a:gd name="connsiteX2" fmla="*/ 333375 w 333375"/>
                <a:gd name="connsiteY2" fmla="*/ 224915 h 224915"/>
                <a:gd name="connsiteX3" fmla="*/ 257175 w 333375"/>
                <a:gd name="connsiteY3" fmla="*/ 224915 h 224915"/>
                <a:gd name="connsiteX4" fmla="*/ 128587 w 333375"/>
                <a:gd name="connsiteY4" fmla="*/ 0 h 224915"/>
                <a:gd name="connsiteX5" fmla="*/ 204787 w 333375"/>
                <a:gd name="connsiteY5" fmla="*/ 0 h 224915"/>
                <a:gd name="connsiteX6" fmla="*/ 204787 w 333375"/>
                <a:gd name="connsiteY6" fmla="*/ 224915 h 224915"/>
                <a:gd name="connsiteX7" fmla="*/ 128587 w 333375"/>
                <a:gd name="connsiteY7" fmla="*/ 224915 h 224915"/>
                <a:gd name="connsiteX8" fmla="*/ 0 w 333375"/>
                <a:gd name="connsiteY8" fmla="*/ 0 h 224915"/>
                <a:gd name="connsiteX9" fmla="*/ 76200 w 333375"/>
                <a:gd name="connsiteY9" fmla="*/ 0 h 224915"/>
                <a:gd name="connsiteX10" fmla="*/ 76200 w 333375"/>
                <a:gd name="connsiteY10" fmla="*/ 224915 h 224915"/>
                <a:gd name="connsiteX11" fmla="*/ 0 w 333375"/>
                <a:gd name="connsiteY11" fmla="*/ 224915 h 2249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33375" h="224915">
                  <a:moveTo>
                    <a:pt x="257175" y="0"/>
                  </a:moveTo>
                  <a:lnTo>
                    <a:pt x="333375" y="0"/>
                  </a:lnTo>
                  <a:lnTo>
                    <a:pt x="333375" y="224915"/>
                  </a:lnTo>
                  <a:lnTo>
                    <a:pt x="257175" y="224915"/>
                  </a:lnTo>
                  <a:close/>
                  <a:moveTo>
                    <a:pt x="128587" y="0"/>
                  </a:moveTo>
                  <a:lnTo>
                    <a:pt x="204787" y="0"/>
                  </a:lnTo>
                  <a:lnTo>
                    <a:pt x="204787" y="224915"/>
                  </a:lnTo>
                  <a:lnTo>
                    <a:pt x="128587" y="224915"/>
                  </a:lnTo>
                  <a:close/>
                  <a:moveTo>
                    <a:pt x="0" y="0"/>
                  </a:moveTo>
                  <a:lnTo>
                    <a:pt x="76200" y="0"/>
                  </a:lnTo>
                  <a:lnTo>
                    <a:pt x="76200" y="224915"/>
                  </a:lnTo>
                  <a:lnTo>
                    <a:pt x="0" y="224915"/>
                  </a:lnTo>
                  <a:close/>
                </a:path>
              </a:pathLst>
            </a:custGeom>
            <a:solidFill>
              <a:sysClr val="window" lastClr="FFFFFF">
                <a:lumMod val="50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33" name="フリーフォーム: 図形 332">
              <a:extLst>
                <a:ext uri="{FF2B5EF4-FFF2-40B4-BE49-F238E27FC236}">
                  <a16:creationId xmlns:a16="http://schemas.microsoft.com/office/drawing/2014/main" id="{8C2697A0-B1E9-4318-B9F6-1C6DEC1BAC86}"/>
                </a:ext>
              </a:extLst>
            </p:cNvPr>
            <p:cNvSpPr/>
            <p:nvPr/>
          </p:nvSpPr>
          <p:spPr>
            <a:xfrm>
              <a:off x="2452690" y="4020573"/>
              <a:ext cx="123824" cy="142048"/>
            </a:xfrm>
            <a:custGeom>
              <a:avLst/>
              <a:gdLst>
                <a:gd name="connsiteX0" fmla="*/ 257175 w 333375"/>
                <a:gd name="connsiteY0" fmla="*/ 0 h 224915"/>
                <a:gd name="connsiteX1" fmla="*/ 333375 w 333375"/>
                <a:gd name="connsiteY1" fmla="*/ 0 h 224915"/>
                <a:gd name="connsiteX2" fmla="*/ 333375 w 333375"/>
                <a:gd name="connsiteY2" fmla="*/ 224915 h 224915"/>
                <a:gd name="connsiteX3" fmla="*/ 257175 w 333375"/>
                <a:gd name="connsiteY3" fmla="*/ 224915 h 224915"/>
                <a:gd name="connsiteX4" fmla="*/ 128587 w 333375"/>
                <a:gd name="connsiteY4" fmla="*/ 0 h 224915"/>
                <a:gd name="connsiteX5" fmla="*/ 204787 w 333375"/>
                <a:gd name="connsiteY5" fmla="*/ 0 h 224915"/>
                <a:gd name="connsiteX6" fmla="*/ 204787 w 333375"/>
                <a:gd name="connsiteY6" fmla="*/ 224915 h 224915"/>
                <a:gd name="connsiteX7" fmla="*/ 128587 w 333375"/>
                <a:gd name="connsiteY7" fmla="*/ 224915 h 224915"/>
                <a:gd name="connsiteX8" fmla="*/ 0 w 333375"/>
                <a:gd name="connsiteY8" fmla="*/ 0 h 224915"/>
                <a:gd name="connsiteX9" fmla="*/ 76200 w 333375"/>
                <a:gd name="connsiteY9" fmla="*/ 0 h 224915"/>
                <a:gd name="connsiteX10" fmla="*/ 76200 w 333375"/>
                <a:gd name="connsiteY10" fmla="*/ 224915 h 224915"/>
                <a:gd name="connsiteX11" fmla="*/ 0 w 333375"/>
                <a:gd name="connsiteY11" fmla="*/ 224915 h 2249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33375" h="224915">
                  <a:moveTo>
                    <a:pt x="257175" y="0"/>
                  </a:moveTo>
                  <a:lnTo>
                    <a:pt x="333375" y="0"/>
                  </a:lnTo>
                  <a:lnTo>
                    <a:pt x="333375" y="224915"/>
                  </a:lnTo>
                  <a:lnTo>
                    <a:pt x="257175" y="224915"/>
                  </a:lnTo>
                  <a:close/>
                  <a:moveTo>
                    <a:pt x="128587" y="0"/>
                  </a:moveTo>
                  <a:lnTo>
                    <a:pt x="204787" y="0"/>
                  </a:lnTo>
                  <a:lnTo>
                    <a:pt x="204787" y="224915"/>
                  </a:lnTo>
                  <a:lnTo>
                    <a:pt x="128587" y="224915"/>
                  </a:lnTo>
                  <a:close/>
                  <a:moveTo>
                    <a:pt x="0" y="0"/>
                  </a:moveTo>
                  <a:lnTo>
                    <a:pt x="76200" y="0"/>
                  </a:lnTo>
                  <a:lnTo>
                    <a:pt x="76200" y="224915"/>
                  </a:lnTo>
                  <a:lnTo>
                    <a:pt x="0" y="224915"/>
                  </a:lnTo>
                  <a:close/>
                </a:path>
              </a:pathLst>
            </a:custGeom>
            <a:solidFill>
              <a:sysClr val="window" lastClr="FFFFFF">
                <a:lumMod val="50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34" name="フリーフォーム: 図形 333">
              <a:extLst>
                <a:ext uri="{FF2B5EF4-FFF2-40B4-BE49-F238E27FC236}">
                  <a16:creationId xmlns:a16="http://schemas.microsoft.com/office/drawing/2014/main" id="{A0EED483-7EC4-4787-9ACC-E3BDCE0EA35E}"/>
                </a:ext>
              </a:extLst>
            </p:cNvPr>
            <p:cNvSpPr/>
            <p:nvPr/>
          </p:nvSpPr>
          <p:spPr>
            <a:xfrm>
              <a:off x="3257552" y="4020573"/>
              <a:ext cx="123824" cy="142048"/>
            </a:xfrm>
            <a:custGeom>
              <a:avLst/>
              <a:gdLst>
                <a:gd name="connsiteX0" fmla="*/ 257175 w 333375"/>
                <a:gd name="connsiteY0" fmla="*/ 0 h 224915"/>
                <a:gd name="connsiteX1" fmla="*/ 333375 w 333375"/>
                <a:gd name="connsiteY1" fmla="*/ 0 h 224915"/>
                <a:gd name="connsiteX2" fmla="*/ 333375 w 333375"/>
                <a:gd name="connsiteY2" fmla="*/ 224915 h 224915"/>
                <a:gd name="connsiteX3" fmla="*/ 257175 w 333375"/>
                <a:gd name="connsiteY3" fmla="*/ 224915 h 224915"/>
                <a:gd name="connsiteX4" fmla="*/ 128587 w 333375"/>
                <a:gd name="connsiteY4" fmla="*/ 0 h 224915"/>
                <a:gd name="connsiteX5" fmla="*/ 204787 w 333375"/>
                <a:gd name="connsiteY5" fmla="*/ 0 h 224915"/>
                <a:gd name="connsiteX6" fmla="*/ 204787 w 333375"/>
                <a:gd name="connsiteY6" fmla="*/ 224915 h 224915"/>
                <a:gd name="connsiteX7" fmla="*/ 128587 w 333375"/>
                <a:gd name="connsiteY7" fmla="*/ 224915 h 224915"/>
                <a:gd name="connsiteX8" fmla="*/ 0 w 333375"/>
                <a:gd name="connsiteY8" fmla="*/ 0 h 224915"/>
                <a:gd name="connsiteX9" fmla="*/ 76200 w 333375"/>
                <a:gd name="connsiteY9" fmla="*/ 0 h 224915"/>
                <a:gd name="connsiteX10" fmla="*/ 76200 w 333375"/>
                <a:gd name="connsiteY10" fmla="*/ 224915 h 224915"/>
                <a:gd name="connsiteX11" fmla="*/ 0 w 333375"/>
                <a:gd name="connsiteY11" fmla="*/ 224915 h 2249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33375" h="224915">
                  <a:moveTo>
                    <a:pt x="257175" y="0"/>
                  </a:moveTo>
                  <a:lnTo>
                    <a:pt x="333375" y="0"/>
                  </a:lnTo>
                  <a:lnTo>
                    <a:pt x="333375" y="224915"/>
                  </a:lnTo>
                  <a:lnTo>
                    <a:pt x="257175" y="224915"/>
                  </a:lnTo>
                  <a:close/>
                  <a:moveTo>
                    <a:pt x="128587" y="0"/>
                  </a:moveTo>
                  <a:lnTo>
                    <a:pt x="204787" y="0"/>
                  </a:lnTo>
                  <a:lnTo>
                    <a:pt x="204787" y="224915"/>
                  </a:lnTo>
                  <a:lnTo>
                    <a:pt x="128587" y="224915"/>
                  </a:lnTo>
                  <a:close/>
                  <a:moveTo>
                    <a:pt x="0" y="0"/>
                  </a:moveTo>
                  <a:lnTo>
                    <a:pt x="76200" y="0"/>
                  </a:lnTo>
                  <a:lnTo>
                    <a:pt x="76200" y="224915"/>
                  </a:lnTo>
                  <a:lnTo>
                    <a:pt x="0" y="224915"/>
                  </a:lnTo>
                  <a:close/>
                </a:path>
              </a:pathLst>
            </a:custGeom>
            <a:solidFill>
              <a:sysClr val="window" lastClr="FFFFFF">
                <a:lumMod val="50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35" name="フリーフォーム: 図形 334">
              <a:extLst>
                <a:ext uri="{FF2B5EF4-FFF2-40B4-BE49-F238E27FC236}">
                  <a16:creationId xmlns:a16="http://schemas.microsoft.com/office/drawing/2014/main" id="{54CB8DAA-7A34-4128-B4F0-4113D9C4BA4A}"/>
                </a:ext>
              </a:extLst>
            </p:cNvPr>
            <p:cNvSpPr/>
            <p:nvPr/>
          </p:nvSpPr>
          <p:spPr>
            <a:xfrm>
              <a:off x="3471865" y="4020573"/>
              <a:ext cx="123824" cy="142048"/>
            </a:xfrm>
            <a:custGeom>
              <a:avLst/>
              <a:gdLst>
                <a:gd name="connsiteX0" fmla="*/ 257175 w 333375"/>
                <a:gd name="connsiteY0" fmla="*/ 0 h 224915"/>
                <a:gd name="connsiteX1" fmla="*/ 333375 w 333375"/>
                <a:gd name="connsiteY1" fmla="*/ 0 h 224915"/>
                <a:gd name="connsiteX2" fmla="*/ 333375 w 333375"/>
                <a:gd name="connsiteY2" fmla="*/ 224915 h 224915"/>
                <a:gd name="connsiteX3" fmla="*/ 257175 w 333375"/>
                <a:gd name="connsiteY3" fmla="*/ 224915 h 224915"/>
                <a:gd name="connsiteX4" fmla="*/ 128587 w 333375"/>
                <a:gd name="connsiteY4" fmla="*/ 0 h 224915"/>
                <a:gd name="connsiteX5" fmla="*/ 204787 w 333375"/>
                <a:gd name="connsiteY5" fmla="*/ 0 h 224915"/>
                <a:gd name="connsiteX6" fmla="*/ 204787 w 333375"/>
                <a:gd name="connsiteY6" fmla="*/ 224915 h 224915"/>
                <a:gd name="connsiteX7" fmla="*/ 128587 w 333375"/>
                <a:gd name="connsiteY7" fmla="*/ 224915 h 224915"/>
                <a:gd name="connsiteX8" fmla="*/ 0 w 333375"/>
                <a:gd name="connsiteY8" fmla="*/ 0 h 224915"/>
                <a:gd name="connsiteX9" fmla="*/ 76200 w 333375"/>
                <a:gd name="connsiteY9" fmla="*/ 0 h 224915"/>
                <a:gd name="connsiteX10" fmla="*/ 76200 w 333375"/>
                <a:gd name="connsiteY10" fmla="*/ 224915 h 224915"/>
                <a:gd name="connsiteX11" fmla="*/ 0 w 333375"/>
                <a:gd name="connsiteY11" fmla="*/ 224915 h 2249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33375" h="224915">
                  <a:moveTo>
                    <a:pt x="257175" y="0"/>
                  </a:moveTo>
                  <a:lnTo>
                    <a:pt x="333375" y="0"/>
                  </a:lnTo>
                  <a:lnTo>
                    <a:pt x="333375" y="224915"/>
                  </a:lnTo>
                  <a:lnTo>
                    <a:pt x="257175" y="224915"/>
                  </a:lnTo>
                  <a:close/>
                  <a:moveTo>
                    <a:pt x="128587" y="0"/>
                  </a:moveTo>
                  <a:lnTo>
                    <a:pt x="204787" y="0"/>
                  </a:lnTo>
                  <a:lnTo>
                    <a:pt x="204787" y="224915"/>
                  </a:lnTo>
                  <a:lnTo>
                    <a:pt x="128587" y="224915"/>
                  </a:lnTo>
                  <a:close/>
                  <a:moveTo>
                    <a:pt x="0" y="0"/>
                  </a:moveTo>
                  <a:lnTo>
                    <a:pt x="76200" y="0"/>
                  </a:lnTo>
                  <a:lnTo>
                    <a:pt x="76200" y="224915"/>
                  </a:lnTo>
                  <a:lnTo>
                    <a:pt x="0" y="224915"/>
                  </a:lnTo>
                  <a:close/>
                </a:path>
              </a:pathLst>
            </a:custGeom>
            <a:solidFill>
              <a:sysClr val="window" lastClr="FFFFFF">
                <a:lumMod val="50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36" name="正方形/長方形 335">
              <a:extLst>
                <a:ext uri="{FF2B5EF4-FFF2-40B4-BE49-F238E27FC236}">
                  <a16:creationId xmlns:a16="http://schemas.microsoft.com/office/drawing/2014/main" id="{2268749A-EE0C-44F1-814A-AE0456210504}"/>
                </a:ext>
              </a:extLst>
            </p:cNvPr>
            <p:cNvSpPr/>
            <p:nvPr/>
          </p:nvSpPr>
          <p:spPr>
            <a:xfrm>
              <a:off x="1504950" y="3573463"/>
              <a:ext cx="2835275" cy="234829"/>
            </a:xfrm>
            <a:prstGeom prst="rect">
              <a:avLst/>
            </a:prstGeom>
            <a:solidFill>
              <a:sysClr val="window" lastClr="FFFFFF">
                <a:lumMod val="95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37" name="フリーフォーム: 図形 336">
              <a:extLst>
                <a:ext uri="{FF2B5EF4-FFF2-40B4-BE49-F238E27FC236}">
                  <a16:creationId xmlns:a16="http://schemas.microsoft.com/office/drawing/2014/main" id="{44547D39-6F80-4379-B982-FB54E9274016}"/>
                </a:ext>
              </a:extLst>
            </p:cNvPr>
            <p:cNvSpPr/>
            <p:nvPr/>
          </p:nvSpPr>
          <p:spPr>
            <a:xfrm>
              <a:off x="1146742" y="2904539"/>
              <a:ext cx="3564958" cy="646698"/>
            </a:xfrm>
            <a:custGeom>
              <a:avLst/>
              <a:gdLst>
                <a:gd name="connsiteX0" fmla="*/ 779949 w 3564958"/>
                <a:gd name="connsiteY0" fmla="*/ 0 h 646698"/>
                <a:gd name="connsiteX1" fmla="*/ 2785009 w 3564958"/>
                <a:gd name="connsiteY1" fmla="*/ 0 h 646698"/>
                <a:gd name="connsiteX2" fmla="*/ 3170838 w 3564958"/>
                <a:gd name="connsiteY2" fmla="*/ 502539 h 646698"/>
                <a:gd name="connsiteX3" fmla="*/ 3564958 w 3564958"/>
                <a:gd name="connsiteY3" fmla="*/ 646698 h 646698"/>
                <a:gd name="connsiteX4" fmla="*/ 0 w 3564958"/>
                <a:gd name="connsiteY4" fmla="*/ 646698 h 646698"/>
                <a:gd name="connsiteX5" fmla="*/ 394120 w 3564958"/>
                <a:gd name="connsiteY5" fmla="*/ 502539 h 6466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564958" h="646698">
                  <a:moveTo>
                    <a:pt x="779949" y="0"/>
                  </a:moveTo>
                  <a:lnTo>
                    <a:pt x="2785009" y="0"/>
                  </a:lnTo>
                  <a:lnTo>
                    <a:pt x="3170838" y="502539"/>
                  </a:lnTo>
                  <a:lnTo>
                    <a:pt x="3564958" y="646698"/>
                  </a:lnTo>
                  <a:lnTo>
                    <a:pt x="0" y="646698"/>
                  </a:lnTo>
                  <a:lnTo>
                    <a:pt x="394120" y="502539"/>
                  </a:lnTo>
                  <a:close/>
                </a:path>
              </a:pathLst>
            </a:custGeom>
            <a:pattFill prst="dkVert">
              <a:fgClr>
                <a:sysClr val="window" lastClr="FFFFFF">
                  <a:lumMod val="50000"/>
                </a:sysClr>
              </a:fgClr>
              <a:bgClr>
                <a:sysClr val="windowText" lastClr="000000">
                  <a:lumMod val="75000"/>
                  <a:lumOff val="25000"/>
                </a:sysClr>
              </a:bgClr>
            </a:pattFill>
            <a:ln w="12700">
              <a:solidFill>
                <a:sysClr val="windowText" lastClr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338" name="正方形/長方形 337">
              <a:extLst>
                <a:ext uri="{FF2B5EF4-FFF2-40B4-BE49-F238E27FC236}">
                  <a16:creationId xmlns:a16="http://schemas.microsoft.com/office/drawing/2014/main" id="{E9567CDD-0491-4F23-A510-B00C933AFA9D}"/>
                </a:ext>
              </a:extLst>
            </p:cNvPr>
            <p:cNvSpPr/>
            <p:nvPr/>
          </p:nvSpPr>
          <p:spPr>
            <a:xfrm>
              <a:off x="1863726" y="3929063"/>
              <a:ext cx="323850" cy="514350"/>
            </a:xfrm>
            <a:prstGeom prst="rect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39" name="正方形/長方形 338">
              <a:extLst>
                <a:ext uri="{FF2B5EF4-FFF2-40B4-BE49-F238E27FC236}">
                  <a16:creationId xmlns:a16="http://schemas.microsoft.com/office/drawing/2014/main" id="{9E0D876A-5FBB-4AFF-B94A-BBA64ADCD02E}"/>
                </a:ext>
              </a:extLst>
            </p:cNvPr>
            <p:cNvSpPr/>
            <p:nvPr/>
          </p:nvSpPr>
          <p:spPr>
            <a:xfrm>
              <a:off x="2873376" y="3929063"/>
              <a:ext cx="323850" cy="514350"/>
            </a:xfrm>
            <a:prstGeom prst="rect">
              <a:avLst/>
            </a:prstGeom>
            <a:solidFill>
              <a:sysClr val="window" lastClr="FFFF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40" name="フリーフォーム: 図形 339">
              <a:extLst>
                <a:ext uri="{FF2B5EF4-FFF2-40B4-BE49-F238E27FC236}">
                  <a16:creationId xmlns:a16="http://schemas.microsoft.com/office/drawing/2014/main" id="{7D818EA1-FF44-4368-A333-4282127D6C61}"/>
                </a:ext>
              </a:extLst>
            </p:cNvPr>
            <p:cNvSpPr/>
            <p:nvPr/>
          </p:nvSpPr>
          <p:spPr>
            <a:xfrm>
              <a:off x="2595565" y="3652273"/>
              <a:ext cx="123824" cy="142048"/>
            </a:xfrm>
            <a:custGeom>
              <a:avLst/>
              <a:gdLst>
                <a:gd name="connsiteX0" fmla="*/ 257175 w 333375"/>
                <a:gd name="connsiteY0" fmla="*/ 0 h 224915"/>
                <a:gd name="connsiteX1" fmla="*/ 333375 w 333375"/>
                <a:gd name="connsiteY1" fmla="*/ 0 h 224915"/>
                <a:gd name="connsiteX2" fmla="*/ 333375 w 333375"/>
                <a:gd name="connsiteY2" fmla="*/ 224915 h 224915"/>
                <a:gd name="connsiteX3" fmla="*/ 257175 w 333375"/>
                <a:gd name="connsiteY3" fmla="*/ 224915 h 224915"/>
                <a:gd name="connsiteX4" fmla="*/ 128587 w 333375"/>
                <a:gd name="connsiteY4" fmla="*/ 0 h 224915"/>
                <a:gd name="connsiteX5" fmla="*/ 204787 w 333375"/>
                <a:gd name="connsiteY5" fmla="*/ 0 h 224915"/>
                <a:gd name="connsiteX6" fmla="*/ 204787 w 333375"/>
                <a:gd name="connsiteY6" fmla="*/ 224915 h 224915"/>
                <a:gd name="connsiteX7" fmla="*/ 128587 w 333375"/>
                <a:gd name="connsiteY7" fmla="*/ 224915 h 224915"/>
                <a:gd name="connsiteX8" fmla="*/ 0 w 333375"/>
                <a:gd name="connsiteY8" fmla="*/ 0 h 224915"/>
                <a:gd name="connsiteX9" fmla="*/ 76200 w 333375"/>
                <a:gd name="connsiteY9" fmla="*/ 0 h 224915"/>
                <a:gd name="connsiteX10" fmla="*/ 76200 w 333375"/>
                <a:gd name="connsiteY10" fmla="*/ 224915 h 224915"/>
                <a:gd name="connsiteX11" fmla="*/ 0 w 333375"/>
                <a:gd name="connsiteY11" fmla="*/ 224915 h 2249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33375" h="224915">
                  <a:moveTo>
                    <a:pt x="257175" y="0"/>
                  </a:moveTo>
                  <a:lnTo>
                    <a:pt x="333375" y="0"/>
                  </a:lnTo>
                  <a:lnTo>
                    <a:pt x="333375" y="224915"/>
                  </a:lnTo>
                  <a:lnTo>
                    <a:pt x="257175" y="224915"/>
                  </a:lnTo>
                  <a:close/>
                  <a:moveTo>
                    <a:pt x="128587" y="0"/>
                  </a:moveTo>
                  <a:lnTo>
                    <a:pt x="204787" y="0"/>
                  </a:lnTo>
                  <a:lnTo>
                    <a:pt x="204787" y="224915"/>
                  </a:lnTo>
                  <a:lnTo>
                    <a:pt x="128587" y="224915"/>
                  </a:lnTo>
                  <a:close/>
                  <a:moveTo>
                    <a:pt x="0" y="0"/>
                  </a:moveTo>
                  <a:lnTo>
                    <a:pt x="76200" y="0"/>
                  </a:lnTo>
                  <a:lnTo>
                    <a:pt x="76200" y="224915"/>
                  </a:lnTo>
                  <a:lnTo>
                    <a:pt x="0" y="224915"/>
                  </a:lnTo>
                  <a:close/>
                </a:path>
              </a:pathLst>
            </a:custGeom>
            <a:solidFill>
              <a:sysClr val="window" lastClr="FFFFFF">
                <a:lumMod val="50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41" name="フリーフォーム: 図形 340">
              <a:extLst>
                <a:ext uri="{FF2B5EF4-FFF2-40B4-BE49-F238E27FC236}">
                  <a16:creationId xmlns:a16="http://schemas.microsoft.com/office/drawing/2014/main" id="{EC08025E-4D47-4172-8A2F-A805FEB37217}"/>
                </a:ext>
              </a:extLst>
            </p:cNvPr>
            <p:cNvSpPr/>
            <p:nvPr/>
          </p:nvSpPr>
          <p:spPr>
            <a:xfrm>
              <a:off x="2757490" y="3652273"/>
              <a:ext cx="123824" cy="142048"/>
            </a:xfrm>
            <a:custGeom>
              <a:avLst/>
              <a:gdLst>
                <a:gd name="connsiteX0" fmla="*/ 257175 w 333375"/>
                <a:gd name="connsiteY0" fmla="*/ 0 h 224915"/>
                <a:gd name="connsiteX1" fmla="*/ 333375 w 333375"/>
                <a:gd name="connsiteY1" fmla="*/ 0 h 224915"/>
                <a:gd name="connsiteX2" fmla="*/ 333375 w 333375"/>
                <a:gd name="connsiteY2" fmla="*/ 224915 h 224915"/>
                <a:gd name="connsiteX3" fmla="*/ 257175 w 333375"/>
                <a:gd name="connsiteY3" fmla="*/ 224915 h 224915"/>
                <a:gd name="connsiteX4" fmla="*/ 128587 w 333375"/>
                <a:gd name="connsiteY4" fmla="*/ 0 h 224915"/>
                <a:gd name="connsiteX5" fmla="*/ 204787 w 333375"/>
                <a:gd name="connsiteY5" fmla="*/ 0 h 224915"/>
                <a:gd name="connsiteX6" fmla="*/ 204787 w 333375"/>
                <a:gd name="connsiteY6" fmla="*/ 224915 h 224915"/>
                <a:gd name="connsiteX7" fmla="*/ 128587 w 333375"/>
                <a:gd name="connsiteY7" fmla="*/ 224915 h 224915"/>
                <a:gd name="connsiteX8" fmla="*/ 0 w 333375"/>
                <a:gd name="connsiteY8" fmla="*/ 0 h 224915"/>
                <a:gd name="connsiteX9" fmla="*/ 76200 w 333375"/>
                <a:gd name="connsiteY9" fmla="*/ 0 h 224915"/>
                <a:gd name="connsiteX10" fmla="*/ 76200 w 333375"/>
                <a:gd name="connsiteY10" fmla="*/ 224915 h 224915"/>
                <a:gd name="connsiteX11" fmla="*/ 0 w 333375"/>
                <a:gd name="connsiteY11" fmla="*/ 224915 h 2249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33375" h="224915">
                  <a:moveTo>
                    <a:pt x="257175" y="0"/>
                  </a:moveTo>
                  <a:lnTo>
                    <a:pt x="333375" y="0"/>
                  </a:lnTo>
                  <a:lnTo>
                    <a:pt x="333375" y="224915"/>
                  </a:lnTo>
                  <a:lnTo>
                    <a:pt x="257175" y="224915"/>
                  </a:lnTo>
                  <a:close/>
                  <a:moveTo>
                    <a:pt x="128587" y="0"/>
                  </a:moveTo>
                  <a:lnTo>
                    <a:pt x="204787" y="0"/>
                  </a:lnTo>
                  <a:lnTo>
                    <a:pt x="204787" y="224915"/>
                  </a:lnTo>
                  <a:lnTo>
                    <a:pt x="128587" y="224915"/>
                  </a:lnTo>
                  <a:close/>
                  <a:moveTo>
                    <a:pt x="0" y="0"/>
                  </a:moveTo>
                  <a:lnTo>
                    <a:pt x="76200" y="0"/>
                  </a:lnTo>
                  <a:lnTo>
                    <a:pt x="76200" y="224915"/>
                  </a:lnTo>
                  <a:lnTo>
                    <a:pt x="0" y="224915"/>
                  </a:lnTo>
                  <a:close/>
                </a:path>
              </a:pathLst>
            </a:custGeom>
            <a:solidFill>
              <a:sysClr val="window" lastClr="FFFFFF">
                <a:lumMod val="50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42" name="フリーフォーム: 図形 341">
              <a:extLst>
                <a:ext uri="{FF2B5EF4-FFF2-40B4-BE49-F238E27FC236}">
                  <a16:creationId xmlns:a16="http://schemas.microsoft.com/office/drawing/2014/main" id="{1AED9B74-797A-413C-A8EE-D254D05C1958}"/>
                </a:ext>
              </a:extLst>
            </p:cNvPr>
            <p:cNvSpPr/>
            <p:nvPr/>
          </p:nvSpPr>
          <p:spPr>
            <a:xfrm>
              <a:off x="3586165" y="3652273"/>
              <a:ext cx="123824" cy="142048"/>
            </a:xfrm>
            <a:custGeom>
              <a:avLst/>
              <a:gdLst>
                <a:gd name="connsiteX0" fmla="*/ 257175 w 333375"/>
                <a:gd name="connsiteY0" fmla="*/ 0 h 224915"/>
                <a:gd name="connsiteX1" fmla="*/ 333375 w 333375"/>
                <a:gd name="connsiteY1" fmla="*/ 0 h 224915"/>
                <a:gd name="connsiteX2" fmla="*/ 333375 w 333375"/>
                <a:gd name="connsiteY2" fmla="*/ 224915 h 224915"/>
                <a:gd name="connsiteX3" fmla="*/ 257175 w 333375"/>
                <a:gd name="connsiteY3" fmla="*/ 224915 h 224915"/>
                <a:gd name="connsiteX4" fmla="*/ 128587 w 333375"/>
                <a:gd name="connsiteY4" fmla="*/ 0 h 224915"/>
                <a:gd name="connsiteX5" fmla="*/ 204787 w 333375"/>
                <a:gd name="connsiteY5" fmla="*/ 0 h 224915"/>
                <a:gd name="connsiteX6" fmla="*/ 204787 w 333375"/>
                <a:gd name="connsiteY6" fmla="*/ 224915 h 224915"/>
                <a:gd name="connsiteX7" fmla="*/ 128587 w 333375"/>
                <a:gd name="connsiteY7" fmla="*/ 224915 h 224915"/>
                <a:gd name="connsiteX8" fmla="*/ 0 w 333375"/>
                <a:gd name="connsiteY8" fmla="*/ 0 h 224915"/>
                <a:gd name="connsiteX9" fmla="*/ 76200 w 333375"/>
                <a:gd name="connsiteY9" fmla="*/ 0 h 224915"/>
                <a:gd name="connsiteX10" fmla="*/ 76200 w 333375"/>
                <a:gd name="connsiteY10" fmla="*/ 224915 h 224915"/>
                <a:gd name="connsiteX11" fmla="*/ 0 w 333375"/>
                <a:gd name="connsiteY11" fmla="*/ 224915 h 2249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33375" h="224915">
                  <a:moveTo>
                    <a:pt x="257175" y="0"/>
                  </a:moveTo>
                  <a:lnTo>
                    <a:pt x="333375" y="0"/>
                  </a:lnTo>
                  <a:lnTo>
                    <a:pt x="333375" y="224915"/>
                  </a:lnTo>
                  <a:lnTo>
                    <a:pt x="257175" y="224915"/>
                  </a:lnTo>
                  <a:close/>
                  <a:moveTo>
                    <a:pt x="128587" y="0"/>
                  </a:moveTo>
                  <a:lnTo>
                    <a:pt x="204787" y="0"/>
                  </a:lnTo>
                  <a:lnTo>
                    <a:pt x="204787" y="224915"/>
                  </a:lnTo>
                  <a:lnTo>
                    <a:pt x="128587" y="224915"/>
                  </a:lnTo>
                  <a:close/>
                  <a:moveTo>
                    <a:pt x="0" y="0"/>
                  </a:moveTo>
                  <a:lnTo>
                    <a:pt x="76200" y="0"/>
                  </a:lnTo>
                  <a:lnTo>
                    <a:pt x="76200" y="224915"/>
                  </a:lnTo>
                  <a:lnTo>
                    <a:pt x="0" y="224915"/>
                  </a:lnTo>
                  <a:close/>
                </a:path>
              </a:pathLst>
            </a:custGeom>
            <a:solidFill>
              <a:sysClr val="window" lastClr="FFFFFF">
                <a:lumMod val="50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43" name="フリーフォーム: 図形 342">
              <a:extLst>
                <a:ext uri="{FF2B5EF4-FFF2-40B4-BE49-F238E27FC236}">
                  <a16:creationId xmlns:a16="http://schemas.microsoft.com/office/drawing/2014/main" id="{595DB491-4B53-4A80-9D82-24E544902A96}"/>
                </a:ext>
              </a:extLst>
            </p:cNvPr>
            <p:cNvSpPr/>
            <p:nvPr/>
          </p:nvSpPr>
          <p:spPr>
            <a:xfrm>
              <a:off x="3748090" y="3652273"/>
              <a:ext cx="123824" cy="142048"/>
            </a:xfrm>
            <a:custGeom>
              <a:avLst/>
              <a:gdLst>
                <a:gd name="connsiteX0" fmla="*/ 257175 w 333375"/>
                <a:gd name="connsiteY0" fmla="*/ 0 h 224915"/>
                <a:gd name="connsiteX1" fmla="*/ 333375 w 333375"/>
                <a:gd name="connsiteY1" fmla="*/ 0 h 224915"/>
                <a:gd name="connsiteX2" fmla="*/ 333375 w 333375"/>
                <a:gd name="connsiteY2" fmla="*/ 224915 h 224915"/>
                <a:gd name="connsiteX3" fmla="*/ 257175 w 333375"/>
                <a:gd name="connsiteY3" fmla="*/ 224915 h 224915"/>
                <a:gd name="connsiteX4" fmla="*/ 128587 w 333375"/>
                <a:gd name="connsiteY4" fmla="*/ 0 h 224915"/>
                <a:gd name="connsiteX5" fmla="*/ 204787 w 333375"/>
                <a:gd name="connsiteY5" fmla="*/ 0 h 224915"/>
                <a:gd name="connsiteX6" fmla="*/ 204787 w 333375"/>
                <a:gd name="connsiteY6" fmla="*/ 224915 h 224915"/>
                <a:gd name="connsiteX7" fmla="*/ 128587 w 333375"/>
                <a:gd name="connsiteY7" fmla="*/ 224915 h 224915"/>
                <a:gd name="connsiteX8" fmla="*/ 0 w 333375"/>
                <a:gd name="connsiteY8" fmla="*/ 0 h 224915"/>
                <a:gd name="connsiteX9" fmla="*/ 76200 w 333375"/>
                <a:gd name="connsiteY9" fmla="*/ 0 h 224915"/>
                <a:gd name="connsiteX10" fmla="*/ 76200 w 333375"/>
                <a:gd name="connsiteY10" fmla="*/ 224915 h 224915"/>
                <a:gd name="connsiteX11" fmla="*/ 0 w 333375"/>
                <a:gd name="connsiteY11" fmla="*/ 224915 h 2249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33375" h="224915">
                  <a:moveTo>
                    <a:pt x="257175" y="0"/>
                  </a:moveTo>
                  <a:lnTo>
                    <a:pt x="333375" y="0"/>
                  </a:lnTo>
                  <a:lnTo>
                    <a:pt x="333375" y="224915"/>
                  </a:lnTo>
                  <a:lnTo>
                    <a:pt x="257175" y="224915"/>
                  </a:lnTo>
                  <a:close/>
                  <a:moveTo>
                    <a:pt x="128587" y="0"/>
                  </a:moveTo>
                  <a:lnTo>
                    <a:pt x="204787" y="0"/>
                  </a:lnTo>
                  <a:lnTo>
                    <a:pt x="204787" y="224915"/>
                  </a:lnTo>
                  <a:lnTo>
                    <a:pt x="128587" y="224915"/>
                  </a:lnTo>
                  <a:close/>
                  <a:moveTo>
                    <a:pt x="0" y="0"/>
                  </a:moveTo>
                  <a:lnTo>
                    <a:pt x="76200" y="0"/>
                  </a:lnTo>
                  <a:lnTo>
                    <a:pt x="76200" y="224915"/>
                  </a:lnTo>
                  <a:lnTo>
                    <a:pt x="0" y="224915"/>
                  </a:lnTo>
                  <a:close/>
                </a:path>
              </a:pathLst>
            </a:custGeom>
            <a:solidFill>
              <a:sysClr val="window" lastClr="FFFFFF">
                <a:lumMod val="50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44" name="台形 343">
              <a:extLst>
                <a:ext uri="{FF2B5EF4-FFF2-40B4-BE49-F238E27FC236}">
                  <a16:creationId xmlns:a16="http://schemas.microsoft.com/office/drawing/2014/main" id="{01187C79-6C74-4F6D-A5E6-F67DFD556296}"/>
                </a:ext>
              </a:extLst>
            </p:cNvPr>
            <p:cNvSpPr/>
            <p:nvPr/>
          </p:nvSpPr>
          <p:spPr>
            <a:xfrm flipV="1">
              <a:off x="1228408" y="3546227"/>
              <a:ext cx="3378518" cy="45719"/>
            </a:xfrm>
            <a:prstGeom prst="trapezoid">
              <a:avLst>
                <a:gd name="adj" fmla="val 0"/>
              </a:avLst>
            </a:prstGeom>
            <a:pattFill prst="dkVert">
              <a:fgClr>
                <a:sysClr val="window" lastClr="FFFFFF">
                  <a:lumMod val="85000"/>
                </a:sysClr>
              </a:fgClr>
              <a:bgClr>
                <a:sysClr val="window" lastClr="FFFFFF"/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45" name="正方形/長方形 344">
              <a:extLst>
                <a:ext uri="{FF2B5EF4-FFF2-40B4-BE49-F238E27FC236}">
                  <a16:creationId xmlns:a16="http://schemas.microsoft.com/office/drawing/2014/main" id="{113708B1-8239-49D5-84A0-B1A9E974E59F}"/>
                </a:ext>
              </a:extLst>
            </p:cNvPr>
            <p:cNvSpPr/>
            <p:nvPr/>
          </p:nvSpPr>
          <p:spPr>
            <a:xfrm>
              <a:off x="2249487" y="2701925"/>
              <a:ext cx="1346202" cy="598825"/>
            </a:xfrm>
            <a:prstGeom prst="rect">
              <a:avLst/>
            </a:prstGeom>
            <a:solidFill>
              <a:sysClr val="window" lastClr="FFFFFF">
                <a:lumMod val="95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46" name="台形 345">
              <a:extLst>
                <a:ext uri="{FF2B5EF4-FFF2-40B4-BE49-F238E27FC236}">
                  <a16:creationId xmlns:a16="http://schemas.microsoft.com/office/drawing/2014/main" id="{FB7B8EF3-5FA2-4D6D-BB68-5D447E54F134}"/>
                </a:ext>
              </a:extLst>
            </p:cNvPr>
            <p:cNvSpPr/>
            <p:nvPr/>
          </p:nvSpPr>
          <p:spPr>
            <a:xfrm flipV="1">
              <a:off x="1987234" y="2680399"/>
              <a:ext cx="1860866" cy="53200"/>
            </a:xfrm>
            <a:prstGeom prst="trapezoid">
              <a:avLst>
                <a:gd name="adj" fmla="val 0"/>
              </a:avLst>
            </a:prstGeom>
            <a:pattFill prst="dkVert">
              <a:fgClr>
                <a:sysClr val="window" lastClr="FFFFFF">
                  <a:lumMod val="85000"/>
                </a:sysClr>
              </a:fgClr>
              <a:bgClr>
                <a:sysClr val="window" lastClr="FFFFFF"/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47" name="台形 346">
              <a:extLst>
                <a:ext uri="{FF2B5EF4-FFF2-40B4-BE49-F238E27FC236}">
                  <a16:creationId xmlns:a16="http://schemas.microsoft.com/office/drawing/2014/main" id="{95C420A1-F3AE-434F-8AA2-F8A28CFB261D}"/>
                </a:ext>
              </a:extLst>
            </p:cNvPr>
            <p:cNvSpPr/>
            <p:nvPr/>
          </p:nvSpPr>
          <p:spPr>
            <a:xfrm>
              <a:off x="1934142" y="2539611"/>
              <a:ext cx="1990158" cy="159139"/>
            </a:xfrm>
            <a:prstGeom prst="trapezoid">
              <a:avLst>
                <a:gd name="adj" fmla="val 228502"/>
              </a:avLst>
            </a:prstGeom>
            <a:pattFill prst="dkVert">
              <a:fgClr>
                <a:sysClr val="window" lastClr="FFFFFF">
                  <a:lumMod val="50000"/>
                </a:sysClr>
              </a:fgClr>
              <a:bgClr>
                <a:sysClr val="windowText" lastClr="000000">
                  <a:lumMod val="75000"/>
                  <a:lumOff val="25000"/>
                </a:sysClr>
              </a:bgClr>
            </a:pattFill>
            <a:ln w="12700">
              <a:solidFill>
                <a:sysClr val="windowText" lastClr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348" name="正方形/長方形 347">
              <a:extLst>
                <a:ext uri="{FF2B5EF4-FFF2-40B4-BE49-F238E27FC236}">
                  <a16:creationId xmlns:a16="http://schemas.microsoft.com/office/drawing/2014/main" id="{8D33B84A-28DC-44C2-BBC9-C2E6367A7B5A}"/>
                </a:ext>
              </a:extLst>
            </p:cNvPr>
            <p:cNvSpPr/>
            <p:nvPr/>
          </p:nvSpPr>
          <p:spPr>
            <a:xfrm>
              <a:off x="2740026" y="2090171"/>
              <a:ext cx="365124" cy="295973"/>
            </a:xfrm>
            <a:prstGeom prst="rect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49" name="台形 348">
              <a:extLst>
                <a:ext uri="{FF2B5EF4-FFF2-40B4-BE49-F238E27FC236}">
                  <a16:creationId xmlns:a16="http://schemas.microsoft.com/office/drawing/2014/main" id="{155100AF-B0AA-4005-9645-782BAC27EE12}"/>
                </a:ext>
              </a:extLst>
            </p:cNvPr>
            <p:cNvSpPr/>
            <p:nvPr/>
          </p:nvSpPr>
          <p:spPr>
            <a:xfrm flipV="1">
              <a:off x="1947156" y="1966024"/>
              <a:ext cx="1941022" cy="53200"/>
            </a:xfrm>
            <a:prstGeom prst="trapezoid">
              <a:avLst>
                <a:gd name="adj" fmla="val 0"/>
              </a:avLst>
            </a:prstGeom>
            <a:pattFill prst="dkVert">
              <a:fgClr>
                <a:sysClr val="window" lastClr="FFFFFF">
                  <a:lumMod val="85000"/>
                </a:sysClr>
              </a:fgClr>
              <a:bgClr>
                <a:sysClr val="window" lastClr="FFFFFF"/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50" name="台形 349">
              <a:extLst>
                <a:ext uri="{FF2B5EF4-FFF2-40B4-BE49-F238E27FC236}">
                  <a16:creationId xmlns:a16="http://schemas.microsoft.com/office/drawing/2014/main" id="{1EBEF408-8857-44EB-9F54-92F25F5201D0}"/>
                </a:ext>
              </a:extLst>
            </p:cNvPr>
            <p:cNvSpPr/>
            <p:nvPr/>
          </p:nvSpPr>
          <p:spPr>
            <a:xfrm>
              <a:off x="1891279" y="1809750"/>
              <a:ext cx="2075884" cy="174625"/>
            </a:xfrm>
            <a:prstGeom prst="trapezoid">
              <a:avLst>
                <a:gd name="adj" fmla="val 257139"/>
              </a:avLst>
            </a:prstGeom>
            <a:pattFill prst="dkVert">
              <a:fgClr>
                <a:sysClr val="window" lastClr="FFFFFF">
                  <a:lumMod val="50000"/>
                </a:sysClr>
              </a:fgClr>
              <a:bgClr>
                <a:sysClr val="windowText" lastClr="000000">
                  <a:lumMod val="75000"/>
                  <a:lumOff val="25000"/>
                </a:sysClr>
              </a:bgClr>
            </a:pattFill>
            <a:ln w="12700">
              <a:solidFill>
                <a:sysClr val="windowText" lastClr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grpSp>
          <p:nvGrpSpPr>
            <p:cNvPr id="351" name="グループ化 350">
              <a:extLst>
                <a:ext uri="{FF2B5EF4-FFF2-40B4-BE49-F238E27FC236}">
                  <a16:creationId xmlns:a16="http://schemas.microsoft.com/office/drawing/2014/main" id="{8292F7E1-2229-4A0F-9826-A7A517607C9A}"/>
                </a:ext>
              </a:extLst>
            </p:cNvPr>
            <p:cNvGrpSpPr/>
            <p:nvPr/>
          </p:nvGrpSpPr>
          <p:grpSpPr>
            <a:xfrm>
              <a:off x="2295775" y="1301459"/>
              <a:ext cx="1266575" cy="579209"/>
              <a:chOff x="2295775" y="1314299"/>
              <a:chExt cx="1320866" cy="515841"/>
            </a:xfrm>
          </p:grpSpPr>
          <p:sp>
            <p:nvSpPr>
              <p:cNvPr id="379" name="台形 378">
                <a:extLst>
                  <a:ext uri="{FF2B5EF4-FFF2-40B4-BE49-F238E27FC236}">
                    <a16:creationId xmlns:a16="http://schemas.microsoft.com/office/drawing/2014/main" id="{141308C8-FC23-4409-9CA6-FE2F76434ECE}"/>
                  </a:ext>
                </a:extLst>
              </p:cNvPr>
              <p:cNvSpPr/>
              <p:nvPr/>
            </p:nvSpPr>
            <p:spPr>
              <a:xfrm>
                <a:off x="2295775" y="1409700"/>
                <a:ext cx="1320866" cy="420440"/>
              </a:xfrm>
              <a:prstGeom prst="trapezoid">
                <a:avLst>
                  <a:gd name="adj" fmla="val 151955"/>
                </a:avLst>
              </a:prstGeom>
              <a:pattFill prst="dkVert">
                <a:fgClr>
                  <a:sysClr val="window" lastClr="FFFFFF">
                    <a:lumMod val="50000"/>
                  </a:sysClr>
                </a:fgClr>
                <a:bgClr>
                  <a:sysClr val="windowText" lastClr="000000">
                    <a:lumMod val="75000"/>
                    <a:lumOff val="25000"/>
                  </a:sysClr>
                </a:bgClr>
              </a:pattFill>
              <a:ln w="1270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grpSp>
            <p:nvGrpSpPr>
              <p:cNvPr id="380" name="グループ化 379">
                <a:extLst>
                  <a:ext uri="{FF2B5EF4-FFF2-40B4-BE49-F238E27FC236}">
                    <a16:creationId xmlns:a16="http://schemas.microsoft.com/office/drawing/2014/main" id="{9F1FA3B7-798D-488B-B965-AB8F8C671698}"/>
                  </a:ext>
                </a:extLst>
              </p:cNvPr>
              <p:cNvGrpSpPr/>
              <p:nvPr/>
            </p:nvGrpSpPr>
            <p:grpSpPr>
              <a:xfrm>
                <a:off x="2379195" y="1459530"/>
                <a:ext cx="1154026" cy="370610"/>
                <a:chOff x="2379195" y="1459530"/>
                <a:chExt cx="1154026" cy="370610"/>
              </a:xfrm>
            </p:grpSpPr>
            <p:sp>
              <p:nvSpPr>
                <p:cNvPr id="382" name="台形 381">
                  <a:extLst>
                    <a:ext uri="{FF2B5EF4-FFF2-40B4-BE49-F238E27FC236}">
                      <a16:creationId xmlns:a16="http://schemas.microsoft.com/office/drawing/2014/main" id="{1736A895-DBAD-448D-BE49-DD7DB00BFE4C}"/>
                    </a:ext>
                  </a:extLst>
                </p:cNvPr>
                <p:cNvSpPr/>
                <p:nvPr/>
              </p:nvSpPr>
              <p:spPr>
                <a:xfrm>
                  <a:off x="2379195" y="1459530"/>
                  <a:ext cx="1154026" cy="370610"/>
                </a:xfrm>
                <a:prstGeom prst="trapezoid">
                  <a:avLst>
                    <a:gd name="adj" fmla="val 162215"/>
                  </a:avLst>
                </a:pr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83" name="台形 382">
                  <a:extLst>
                    <a:ext uri="{FF2B5EF4-FFF2-40B4-BE49-F238E27FC236}">
                      <a16:creationId xmlns:a16="http://schemas.microsoft.com/office/drawing/2014/main" id="{B3D99954-A81F-4016-833C-ECCA47241C21}"/>
                    </a:ext>
                  </a:extLst>
                </p:cNvPr>
                <p:cNvSpPr/>
                <p:nvPr/>
              </p:nvSpPr>
              <p:spPr>
                <a:xfrm>
                  <a:off x="2438401" y="1497124"/>
                  <a:ext cx="1033464" cy="333016"/>
                </a:xfrm>
                <a:prstGeom prst="trapezoid">
                  <a:avLst>
                    <a:gd name="adj" fmla="val 162215"/>
                  </a:avLst>
                </a:prstGeom>
                <a:solidFill>
                  <a:sysClr val="window" lastClr="FFFFFF">
                    <a:lumMod val="9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84" name="フリーフォーム: 図形 383">
                  <a:extLst>
                    <a:ext uri="{FF2B5EF4-FFF2-40B4-BE49-F238E27FC236}">
                      <a16:creationId xmlns:a16="http://schemas.microsoft.com/office/drawing/2014/main" id="{70DCBD85-6B18-443A-9664-EE0B61459ADF}"/>
                    </a:ext>
                  </a:extLst>
                </p:cNvPr>
                <p:cNvSpPr/>
                <p:nvPr/>
              </p:nvSpPr>
              <p:spPr>
                <a:xfrm>
                  <a:off x="2512444" y="1627404"/>
                  <a:ext cx="883219" cy="202736"/>
                </a:xfrm>
                <a:custGeom>
                  <a:avLst/>
                  <a:gdLst>
                    <a:gd name="connsiteX0" fmla="*/ 603437 w 1287921"/>
                    <a:gd name="connsiteY0" fmla="*/ 0 h 310024"/>
                    <a:gd name="connsiteX1" fmla="*/ 607671 w 1287921"/>
                    <a:gd name="connsiteY1" fmla="*/ 17285 h 310024"/>
                    <a:gd name="connsiteX2" fmla="*/ 639326 w 1287921"/>
                    <a:gd name="connsiteY2" fmla="*/ 49795 h 310024"/>
                    <a:gd name="connsiteX3" fmla="*/ 640063 w 1287921"/>
                    <a:gd name="connsiteY3" fmla="*/ 49980 h 310024"/>
                    <a:gd name="connsiteX4" fmla="*/ 640799 w 1287921"/>
                    <a:gd name="connsiteY4" fmla="*/ 49795 h 310024"/>
                    <a:gd name="connsiteX5" fmla="*/ 672454 w 1287921"/>
                    <a:gd name="connsiteY5" fmla="*/ 17285 h 310024"/>
                    <a:gd name="connsiteX6" fmla="*/ 676687 w 1287921"/>
                    <a:gd name="connsiteY6" fmla="*/ 0 h 310024"/>
                    <a:gd name="connsiteX7" fmla="*/ 756043 w 1287921"/>
                    <a:gd name="connsiteY7" fmla="*/ 7929 h 310024"/>
                    <a:gd name="connsiteX8" fmla="*/ 859296 w 1287921"/>
                    <a:gd name="connsiteY8" fmla="*/ 41418 h 310024"/>
                    <a:gd name="connsiteX9" fmla="*/ 858658 w 1287921"/>
                    <a:gd name="connsiteY9" fmla="*/ 40176 h 310024"/>
                    <a:gd name="connsiteX10" fmla="*/ 1287921 w 1287921"/>
                    <a:gd name="connsiteY10" fmla="*/ 310024 h 310024"/>
                    <a:gd name="connsiteX11" fmla="*/ 0 w 1287921"/>
                    <a:gd name="connsiteY11" fmla="*/ 310024 h 310024"/>
                    <a:gd name="connsiteX12" fmla="*/ 434174 w 1287921"/>
                    <a:gd name="connsiteY12" fmla="*/ 37089 h 310024"/>
                    <a:gd name="connsiteX13" fmla="*/ 524081 w 1287921"/>
                    <a:gd name="connsiteY13" fmla="*/ 7928 h 3100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287921" h="310024">
                      <a:moveTo>
                        <a:pt x="603437" y="0"/>
                      </a:moveTo>
                      <a:lnTo>
                        <a:pt x="607671" y="17285"/>
                      </a:lnTo>
                      <a:cubicBezTo>
                        <a:pt x="615429" y="31606"/>
                        <a:pt x="626414" y="42984"/>
                        <a:pt x="639326" y="49795"/>
                      </a:cubicBezTo>
                      <a:lnTo>
                        <a:pt x="640063" y="49980"/>
                      </a:lnTo>
                      <a:lnTo>
                        <a:pt x="640799" y="49795"/>
                      </a:lnTo>
                      <a:cubicBezTo>
                        <a:pt x="653710" y="42984"/>
                        <a:pt x="664696" y="31606"/>
                        <a:pt x="672454" y="17285"/>
                      </a:cubicBezTo>
                      <a:lnTo>
                        <a:pt x="676687" y="0"/>
                      </a:lnTo>
                      <a:lnTo>
                        <a:pt x="756043" y="7929"/>
                      </a:lnTo>
                      <a:cubicBezTo>
                        <a:pt x="793097" y="15547"/>
                        <a:pt x="828030" y="26817"/>
                        <a:pt x="859296" y="41418"/>
                      </a:cubicBezTo>
                      <a:lnTo>
                        <a:pt x="858658" y="40176"/>
                      </a:lnTo>
                      <a:lnTo>
                        <a:pt x="1287921" y="310024"/>
                      </a:lnTo>
                      <a:lnTo>
                        <a:pt x="0" y="310024"/>
                      </a:lnTo>
                      <a:lnTo>
                        <a:pt x="434174" y="37089"/>
                      </a:lnTo>
                      <a:lnTo>
                        <a:pt x="524081" y="7928"/>
                      </a:lnTo>
                      <a:close/>
                    </a:path>
                  </a:pathLst>
                </a:custGeom>
                <a:solidFill>
                  <a:sysClr val="window" lastClr="FFFFFF">
                    <a:lumMod val="9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381" name="フリーフォーム: 図形 380">
                <a:extLst>
                  <a:ext uri="{FF2B5EF4-FFF2-40B4-BE49-F238E27FC236}">
                    <a16:creationId xmlns:a16="http://schemas.microsoft.com/office/drawing/2014/main" id="{FA23022A-4685-413F-A439-B87B43272E2D}"/>
                  </a:ext>
                </a:extLst>
              </p:cNvPr>
              <p:cNvSpPr/>
              <p:nvPr/>
            </p:nvSpPr>
            <p:spPr>
              <a:xfrm>
                <a:off x="2917667" y="1314299"/>
                <a:ext cx="74612" cy="134118"/>
              </a:xfrm>
              <a:custGeom>
                <a:avLst/>
                <a:gdLst>
                  <a:gd name="connsiteX0" fmla="*/ 31406 w 90028"/>
                  <a:gd name="connsiteY0" fmla="*/ 0 h 162693"/>
                  <a:gd name="connsiteX1" fmla="*/ 58622 w 90028"/>
                  <a:gd name="connsiteY1" fmla="*/ 0 h 162693"/>
                  <a:gd name="connsiteX2" fmla="*/ 68461 w 90028"/>
                  <a:gd name="connsiteY2" fmla="*/ 101087 h 162693"/>
                  <a:gd name="connsiteX3" fmla="*/ 76844 w 90028"/>
                  <a:gd name="connsiteY3" fmla="*/ 103750 h 162693"/>
                  <a:gd name="connsiteX4" fmla="*/ 90028 w 90028"/>
                  <a:gd name="connsiteY4" fmla="*/ 128165 h 162693"/>
                  <a:gd name="connsiteX5" fmla="*/ 45014 w 90028"/>
                  <a:gd name="connsiteY5" fmla="*/ 162693 h 162693"/>
                  <a:gd name="connsiteX6" fmla="*/ 0 w 90028"/>
                  <a:gd name="connsiteY6" fmla="*/ 128165 h 162693"/>
                  <a:gd name="connsiteX7" fmla="*/ 13184 w 90028"/>
                  <a:gd name="connsiteY7" fmla="*/ 103750 h 162693"/>
                  <a:gd name="connsiteX8" fmla="*/ 21567 w 90028"/>
                  <a:gd name="connsiteY8" fmla="*/ 101087 h 1626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0028" h="162693">
                    <a:moveTo>
                      <a:pt x="31406" y="0"/>
                    </a:moveTo>
                    <a:lnTo>
                      <a:pt x="58622" y="0"/>
                    </a:lnTo>
                    <a:lnTo>
                      <a:pt x="68461" y="101087"/>
                    </a:lnTo>
                    <a:lnTo>
                      <a:pt x="76844" y="103750"/>
                    </a:lnTo>
                    <a:cubicBezTo>
                      <a:pt x="84990" y="109999"/>
                      <a:pt x="90028" y="118631"/>
                      <a:pt x="90028" y="128165"/>
                    </a:cubicBezTo>
                    <a:cubicBezTo>
                      <a:pt x="90028" y="147234"/>
                      <a:pt x="69875" y="162693"/>
                      <a:pt x="45014" y="162693"/>
                    </a:cubicBezTo>
                    <a:cubicBezTo>
                      <a:pt x="20153" y="162693"/>
                      <a:pt x="0" y="147234"/>
                      <a:pt x="0" y="128165"/>
                    </a:cubicBezTo>
                    <a:cubicBezTo>
                      <a:pt x="0" y="118631"/>
                      <a:pt x="5038" y="109999"/>
                      <a:pt x="13184" y="103750"/>
                    </a:cubicBezTo>
                    <a:lnTo>
                      <a:pt x="21567" y="101087"/>
                    </a:lnTo>
                    <a:close/>
                  </a:path>
                </a:pathLst>
              </a:custGeom>
              <a:solidFill>
                <a:sysClr val="window" lastClr="FFFFFF">
                  <a:lumMod val="50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352" name="台形 351">
              <a:extLst>
                <a:ext uri="{FF2B5EF4-FFF2-40B4-BE49-F238E27FC236}">
                  <a16:creationId xmlns:a16="http://schemas.microsoft.com/office/drawing/2014/main" id="{34F03BA7-2969-4646-8A17-744A8E276F37}"/>
                </a:ext>
              </a:extLst>
            </p:cNvPr>
            <p:cNvSpPr/>
            <p:nvPr/>
          </p:nvSpPr>
          <p:spPr>
            <a:xfrm>
              <a:off x="1174614" y="4408098"/>
              <a:ext cx="3588589" cy="825009"/>
            </a:xfrm>
            <a:prstGeom prst="trapezoid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53" name="正方形/長方形 352">
              <a:extLst>
                <a:ext uri="{FF2B5EF4-FFF2-40B4-BE49-F238E27FC236}">
                  <a16:creationId xmlns:a16="http://schemas.microsoft.com/office/drawing/2014/main" id="{28F355EB-3D55-40A8-B390-B09D7AC08E33}"/>
                </a:ext>
              </a:extLst>
            </p:cNvPr>
            <p:cNvSpPr/>
            <p:nvPr/>
          </p:nvSpPr>
          <p:spPr>
            <a:xfrm>
              <a:off x="2379195" y="2881436"/>
              <a:ext cx="110005" cy="139886"/>
            </a:xfrm>
            <a:prstGeom prst="rect">
              <a:avLst/>
            </a:prstGeom>
            <a:solidFill>
              <a:sysClr val="windowText" lastClr="000000">
                <a:lumMod val="75000"/>
                <a:lumOff val="25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54" name="正方形/長方形 353">
              <a:extLst>
                <a:ext uri="{FF2B5EF4-FFF2-40B4-BE49-F238E27FC236}">
                  <a16:creationId xmlns:a16="http://schemas.microsoft.com/office/drawing/2014/main" id="{41D124E7-3407-41A1-8D4B-F4116938CC94}"/>
                </a:ext>
              </a:extLst>
            </p:cNvPr>
            <p:cNvSpPr/>
            <p:nvPr/>
          </p:nvSpPr>
          <p:spPr>
            <a:xfrm>
              <a:off x="3423770" y="2881436"/>
              <a:ext cx="110005" cy="139886"/>
            </a:xfrm>
            <a:prstGeom prst="rect">
              <a:avLst/>
            </a:prstGeom>
            <a:solidFill>
              <a:sysClr val="windowText" lastClr="000000">
                <a:lumMod val="75000"/>
                <a:lumOff val="25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55" name="正方形/長方形 354">
              <a:extLst>
                <a:ext uri="{FF2B5EF4-FFF2-40B4-BE49-F238E27FC236}">
                  <a16:creationId xmlns:a16="http://schemas.microsoft.com/office/drawing/2014/main" id="{4D7EDF20-30BE-4921-92DB-45185ED4F8FE}"/>
                </a:ext>
              </a:extLst>
            </p:cNvPr>
            <p:cNvSpPr/>
            <p:nvPr/>
          </p:nvSpPr>
          <p:spPr>
            <a:xfrm>
              <a:off x="2586041" y="2770311"/>
              <a:ext cx="141756" cy="139886"/>
            </a:xfrm>
            <a:prstGeom prst="rect">
              <a:avLst/>
            </a:prstGeom>
            <a:solidFill>
              <a:sysClr val="windowText" lastClr="000000">
                <a:lumMod val="75000"/>
                <a:lumOff val="25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56" name="正方形/長方形 355">
              <a:extLst>
                <a:ext uri="{FF2B5EF4-FFF2-40B4-BE49-F238E27FC236}">
                  <a16:creationId xmlns:a16="http://schemas.microsoft.com/office/drawing/2014/main" id="{E05B2978-D6E7-4B8B-A47B-DA4BFD9613AB}"/>
                </a:ext>
              </a:extLst>
            </p:cNvPr>
            <p:cNvSpPr/>
            <p:nvPr/>
          </p:nvSpPr>
          <p:spPr>
            <a:xfrm>
              <a:off x="3194191" y="2770311"/>
              <a:ext cx="141756" cy="139886"/>
            </a:xfrm>
            <a:prstGeom prst="rect">
              <a:avLst/>
            </a:prstGeom>
            <a:solidFill>
              <a:sysClr val="windowText" lastClr="000000">
                <a:lumMod val="75000"/>
                <a:lumOff val="25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357" name="グループ化 356">
              <a:extLst>
                <a:ext uri="{FF2B5EF4-FFF2-40B4-BE49-F238E27FC236}">
                  <a16:creationId xmlns:a16="http://schemas.microsoft.com/office/drawing/2014/main" id="{001B4B31-5A51-4EBA-AE9C-A23D82520457}"/>
                </a:ext>
              </a:extLst>
            </p:cNvPr>
            <p:cNvGrpSpPr/>
            <p:nvPr/>
          </p:nvGrpSpPr>
          <p:grpSpPr>
            <a:xfrm>
              <a:off x="1946274" y="2765425"/>
              <a:ext cx="2019867" cy="642938"/>
              <a:chOff x="1946274" y="2765425"/>
              <a:chExt cx="2019867" cy="642938"/>
            </a:xfrm>
          </p:grpSpPr>
          <p:sp>
            <p:nvSpPr>
              <p:cNvPr id="375" name="台形 374">
                <a:extLst>
                  <a:ext uri="{FF2B5EF4-FFF2-40B4-BE49-F238E27FC236}">
                    <a16:creationId xmlns:a16="http://schemas.microsoft.com/office/drawing/2014/main" id="{487A43C5-FB50-419C-9D0B-1BA66E334AFD}"/>
                  </a:ext>
                </a:extLst>
              </p:cNvPr>
              <p:cNvSpPr/>
              <p:nvPr/>
            </p:nvSpPr>
            <p:spPr>
              <a:xfrm>
                <a:off x="1946274" y="2765425"/>
                <a:ext cx="2019867" cy="642938"/>
              </a:xfrm>
              <a:prstGeom prst="trapezoid">
                <a:avLst>
                  <a:gd name="adj" fmla="val 151955"/>
                </a:avLst>
              </a:prstGeom>
              <a:pattFill prst="dkVert">
                <a:fgClr>
                  <a:sysClr val="window" lastClr="FFFFFF">
                    <a:lumMod val="50000"/>
                  </a:sysClr>
                </a:fgClr>
                <a:bgClr>
                  <a:sysClr val="windowText" lastClr="000000">
                    <a:lumMod val="75000"/>
                    <a:lumOff val="25000"/>
                  </a:sysClr>
                </a:bgClr>
              </a:pattFill>
              <a:ln w="1270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376" name="台形 375">
                <a:extLst>
                  <a:ext uri="{FF2B5EF4-FFF2-40B4-BE49-F238E27FC236}">
                    <a16:creationId xmlns:a16="http://schemas.microsoft.com/office/drawing/2014/main" id="{8B3722B5-2D9B-42D8-BE7E-298DDA9EEC6F}"/>
                  </a:ext>
                </a:extLst>
              </p:cNvPr>
              <p:cNvSpPr/>
              <p:nvPr/>
            </p:nvSpPr>
            <p:spPr>
              <a:xfrm>
                <a:off x="2073840" y="2841625"/>
                <a:ext cx="1764736" cy="566738"/>
              </a:xfrm>
              <a:prstGeom prst="trapezoid">
                <a:avLst>
                  <a:gd name="adj" fmla="val 162215"/>
                </a:avLst>
              </a:prstGeom>
              <a:solidFill>
                <a:sysClr val="window" lastClr="FFFFFF">
                  <a:lumMod val="9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77" name="台形 376">
                <a:extLst>
                  <a:ext uri="{FF2B5EF4-FFF2-40B4-BE49-F238E27FC236}">
                    <a16:creationId xmlns:a16="http://schemas.microsoft.com/office/drawing/2014/main" id="{D9899D41-F5E7-4C43-BA34-A737C569AE1E}"/>
                  </a:ext>
                </a:extLst>
              </p:cNvPr>
              <p:cNvSpPr/>
              <p:nvPr/>
            </p:nvSpPr>
            <p:spPr>
              <a:xfrm>
                <a:off x="2128379" y="2876474"/>
                <a:ext cx="1656221" cy="531889"/>
              </a:xfrm>
              <a:prstGeom prst="trapezoid">
                <a:avLst>
                  <a:gd name="adj" fmla="val 162215"/>
                </a:avLst>
              </a:prstGeom>
              <a:solidFill>
                <a:sysClr val="window" lastClr="FFFFFF">
                  <a:lumMod val="9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78" name="フリーフォーム: 図形 377">
                <a:extLst>
                  <a:ext uri="{FF2B5EF4-FFF2-40B4-BE49-F238E27FC236}">
                    <a16:creationId xmlns:a16="http://schemas.microsoft.com/office/drawing/2014/main" id="{80EE03FE-2197-4587-BF16-76733F83DC88}"/>
                  </a:ext>
                </a:extLst>
              </p:cNvPr>
              <p:cNvSpPr/>
              <p:nvPr/>
            </p:nvSpPr>
            <p:spPr>
              <a:xfrm>
                <a:off x="2277604" y="3050918"/>
                <a:ext cx="1372624" cy="357445"/>
              </a:xfrm>
              <a:custGeom>
                <a:avLst/>
                <a:gdLst>
                  <a:gd name="connsiteX0" fmla="*/ 603437 w 1287921"/>
                  <a:gd name="connsiteY0" fmla="*/ 0 h 310024"/>
                  <a:gd name="connsiteX1" fmla="*/ 607671 w 1287921"/>
                  <a:gd name="connsiteY1" fmla="*/ 17285 h 310024"/>
                  <a:gd name="connsiteX2" fmla="*/ 639326 w 1287921"/>
                  <a:gd name="connsiteY2" fmla="*/ 49795 h 310024"/>
                  <a:gd name="connsiteX3" fmla="*/ 640063 w 1287921"/>
                  <a:gd name="connsiteY3" fmla="*/ 49980 h 310024"/>
                  <a:gd name="connsiteX4" fmla="*/ 640799 w 1287921"/>
                  <a:gd name="connsiteY4" fmla="*/ 49795 h 310024"/>
                  <a:gd name="connsiteX5" fmla="*/ 672454 w 1287921"/>
                  <a:gd name="connsiteY5" fmla="*/ 17285 h 310024"/>
                  <a:gd name="connsiteX6" fmla="*/ 676687 w 1287921"/>
                  <a:gd name="connsiteY6" fmla="*/ 0 h 310024"/>
                  <a:gd name="connsiteX7" fmla="*/ 756043 w 1287921"/>
                  <a:gd name="connsiteY7" fmla="*/ 7929 h 310024"/>
                  <a:gd name="connsiteX8" fmla="*/ 859296 w 1287921"/>
                  <a:gd name="connsiteY8" fmla="*/ 41418 h 310024"/>
                  <a:gd name="connsiteX9" fmla="*/ 858658 w 1287921"/>
                  <a:gd name="connsiteY9" fmla="*/ 40176 h 310024"/>
                  <a:gd name="connsiteX10" fmla="*/ 1287921 w 1287921"/>
                  <a:gd name="connsiteY10" fmla="*/ 310024 h 310024"/>
                  <a:gd name="connsiteX11" fmla="*/ 0 w 1287921"/>
                  <a:gd name="connsiteY11" fmla="*/ 310024 h 310024"/>
                  <a:gd name="connsiteX12" fmla="*/ 434174 w 1287921"/>
                  <a:gd name="connsiteY12" fmla="*/ 37089 h 310024"/>
                  <a:gd name="connsiteX13" fmla="*/ 524081 w 1287921"/>
                  <a:gd name="connsiteY13" fmla="*/ 7928 h 3100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287921" h="310024">
                    <a:moveTo>
                      <a:pt x="603437" y="0"/>
                    </a:moveTo>
                    <a:lnTo>
                      <a:pt x="607671" y="17285"/>
                    </a:lnTo>
                    <a:cubicBezTo>
                      <a:pt x="615429" y="31606"/>
                      <a:pt x="626414" y="42984"/>
                      <a:pt x="639326" y="49795"/>
                    </a:cubicBezTo>
                    <a:lnTo>
                      <a:pt x="640063" y="49980"/>
                    </a:lnTo>
                    <a:lnTo>
                      <a:pt x="640799" y="49795"/>
                    </a:lnTo>
                    <a:cubicBezTo>
                      <a:pt x="653710" y="42984"/>
                      <a:pt x="664696" y="31606"/>
                      <a:pt x="672454" y="17285"/>
                    </a:cubicBezTo>
                    <a:lnTo>
                      <a:pt x="676687" y="0"/>
                    </a:lnTo>
                    <a:lnTo>
                      <a:pt x="756043" y="7929"/>
                    </a:lnTo>
                    <a:cubicBezTo>
                      <a:pt x="793097" y="15547"/>
                      <a:pt x="828030" y="26817"/>
                      <a:pt x="859296" y="41418"/>
                    </a:cubicBezTo>
                    <a:lnTo>
                      <a:pt x="858658" y="40176"/>
                    </a:lnTo>
                    <a:lnTo>
                      <a:pt x="1287921" y="310024"/>
                    </a:lnTo>
                    <a:lnTo>
                      <a:pt x="0" y="310024"/>
                    </a:lnTo>
                    <a:lnTo>
                      <a:pt x="434174" y="37089"/>
                    </a:lnTo>
                    <a:lnTo>
                      <a:pt x="524081" y="7928"/>
                    </a:lnTo>
                    <a:close/>
                  </a:path>
                </a:pathLst>
              </a:custGeom>
              <a:solidFill>
                <a:sysClr val="window" lastClr="FFFFFF">
                  <a:lumMod val="9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358" name="正方形/長方形 357">
              <a:extLst>
                <a:ext uri="{FF2B5EF4-FFF2-40B4-BE49-F238E27FC236}">
                  <a16:creationId xmlns:a16="http://schemas.microsoft.com/office/drawing/2014/main" id="{23A4CD34-EB24-4C4C-A3B0-C546DC103662}"/>
                </a:ext>
              </a:extLst>
            </p:cNvPr>
            <p:cNvSpPr/>
            <p:nvPr/>
          </p:nvSpPr>
          <p:spPr>
            <a:xfrm>
              <a:off x="2282826" y="2371786"/>
              <a:ext cx="1279524" cy="45720"/>
            </a:xfrm>
            <a:prstGeom prst="rect">
              <a:avLst/>
            </a:prstGeom>
            <a:solidFill>
              <a:srgbClr val="6633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59" name="台形 358">
              <a:extLst>
                <a:ext uri="{FF2B5EF4-FFF2-40B4-BE49-F238E27FC236}">
                  <a16:creationId xmlns:a16="http://schemas.microsoft.com/office/drawing/2014/main" id="{85FDE6D9-355C-496A-8795-5D3D5E25EB45}"/>
                </a:ext>
              </a:extLst>
            </p:cNvPr>
            <p:cNvSpPr/>
            <p:nvPr/>
          </p:nvSpPr>
          <p:spPr>
            <a:xfrm flipV="1">
              <a:off x="1228408" y="3912939"/>
              <a:ext cx="3378518" cy="45719"/>
            </a:xfrm>
            <a:prstGeom prst="trapezoid">
              <a:avLst>
                <a:gd name="adj" fmla="val 0"/>
              </a:avLst>
            </a:prstGeom>
            <a:pattFill prst="dkVert">
              <a:fgClr>
                <a:sysClr val="window" lastClr="FFFFFF">
                  <a:lumMod val="85000"/>
                </a:sysClr>
              </a:fgClr>
              <a:bgClr>
                <a:sysClr val="window" lastClr="FFFFFF"/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60" name="台形 359">
              <a:extLst>
                <a:ext uri="{FF2B5EF4-FFF2-40B4-BE49-F238E27FC236}">
                  <a16:creationId xmlns:a16="http://schemas.microsoft.com/office/drawing/2014/main" id="{ECE32762-D4E4-4FF5-A872-6902296F343F}"/>
                </a:ext>
              </a:extLst>
            </p:cNvPr>
            <p:cNvSpPr/>
            <p:nvPr/>
          </p:nvSpPr>
          <p:spPr>
            <a:xfrm>
              <a:off x="1146742" y="3769923"/>
              <a:ext cx="3564958" cy="159139"/>
            </a:xfrm>
            <a:prstGeom prst="trapezoid">
              <a:avLst>
                <a:gd name="adj" fmla="val 207553"/>
              </a:avLst>
            </a:prstGeom>
            <a:pattFill prst="dkVert">
              <a:fgClr>
                <a:sysClr val="window" lastClr="FFFFFF">
                  <a:lumMod val="50000"/>
                </a:sysClr>
              </a:fgClr>
              <a:bgClr>
                <a:sysClr val="windowText" lastClr="000000">
                  <a:lumMod val="75000"/>
                  <a:lumOff val="25000"/>
                </a:sysClr>
              </a:bgClr>
            </a:pattFill>
            <a:ln w="12700">
              <a:solidFill>
                <a:sysClr val="windowText" lastClr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grpSp>
          <p:nvGrpSpPr>
            <p:cNvPr id="361" name="グループ化 360">
              <a:extLst>
                <a:ext uri="{FF2B5EF4-FFF2-40B4-BE49-F238E27FC236}">
                  <a16:creationId xmlns:a16="http://schemas.microsoft.com/office/drawing/2014/main" id="{3E13575B-240D-4741-8B8F-2EF14A023559}"/>
                </a:ext>
              </a:extLst>
            </p:cNvPr>
            <p:cNvGrpSpPr/>
            <p:nvPr/>
          </p:nvGrpSpPr>
          <p:grpSpPr>
            <a:xfrm>
              <a:off x="3956008" y="3700463"/>
              <a:ext cx="1263692" cy="742949"/>
              <a:chOff x="3956008" y="3700463"/>
              <a:chExt cx="1263692" cy="742949"/>
            </a:xfrm>
          </p:grpSpPr>
          <p:sp>
            <p:nvSpPr>
              <p:cNvPr id="372" name="フリーフォーム: 図形 371">
                <a:extLst>
                  <a:ext uri="{FF2B5EF4-FFF2-40B4-BE49-F238E27FC236}">
                    <a16:creationId xmlns:a16="http://schemas.microsoft.com/office/drawing/2014/main" id="{DD7B67B0-904F-4E54-9E08-C268767B1C21}"/>
                  </a:ext>
                </a:extLst>
              </p:cNvPr>
              <p:cNvSpPr/>
              <p:nvPr/>
            </p:nvSpPr>
            <p:spPr>
              <a:xfrm>
                <a:off x="4043363" y="3833812"/>
                <a:ext cx="1176337" cy="609600"/>
              </a:xfrm>
              <a:custGeom>
                <a:avLst/>
                <a:gdLst>
                  <a:gd name="connsiteX0" fmla="*/ 352425 w 1176337"/>
                  <a:gd name="connsiteY0" fmla="*/ 0 h 609600"/>
                  <a:gd name="connsiteX1" fmla="*/ 1176337 w 1176337"/>
                  <a:gd name="connsiteY1" fmla="*/ 0 h 609600"/>
                  <a:gd name="connsiteX2" fmla="*/ 1176337 w 1176337"/>
                  <a:gd name="connsiteY2" fmla="*/ 609600 h 609600"/>
                  <a:gd name="connsiteX3" fmla="*/ 352425 w 1176337"/>
                  <a:gd name="connsiteY3" fmla="*/ 609600 h 609600"/>
                  <a:gd name="connsiteX4" fmla="*/ 352425 w 1176337"/>
                  <a:gd name="connsiteY4" fmla="*/ 609599 h 609600"/>
                  <a:gd name="connsiteX5" fmla="*/ 0 w 1176337"/>
                  <a:gd name="connsiteY5" fmla="*/ 609599 h 609600"/>
                  <a:gd name="connsiteX6" fmla="*/ 0 w 1176337"/>
                  <a:gd name="connsiteY6" fmla="*/ 180974 h 609600"/>
                  <a:gd name="connsiteX7" fmla="*/ 352425 w 1176337"/>
                  <a:gd name="connsiteY7" fmla="*/ 180974 h 6096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176337" h="609600">
                    <a:moveTo>
                      <a:pt x="352425" y="0"/>
                    </a:moveTo>
                    <a:lnTo>
                      <a:pt x="1176337" y="0"/>
                    </a:lnTo>
                    <a:lnTo>
                      <a:pt x="1176337" y="609600"/>
                    </a:lnTo>
                    <a:lnTo>
                      <a:pt x="352425" y="609600"/>
                    </a:lnTo>
                    <a:lnTo>
                      <a:pt x="352425" y="609599"/>
                    </a:lnTo>
                    <a:lnTo>
                      <a:pt x="0" y="609599"/>
                    </a:lnTo>
                    <a:lnTo>
                      <a:pt x="0" y="180974"/>
                    </a:lnTo>
                    <a:lnTo>
                      <a:pt x="352425" y="180974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73" name="台形 372">
                <a:extLst>
                  <a:ext uri="{FF2B5EF4-FFF2-40B4-BE49-F238E27FC236}">
                    <a16:creationId xmlns:a16="http://schemas.microsoft.com/office/drawing/2014/main" id="{DACE6F25-E078-499D-AA95-B90C00689B65}"/>
                  </a:ext>
                </a:extLst>
              </p:cNvPr>
              <p:cNvSpPr/>
              <p:nvPr/>
            </p:nvSpPr>
            <p:spPr>
              <a:xfrm>
                <a:off x="3956008" y="3929062"/>
                <a:ext cx="487406" cy="142876"/>
              </a:xfrm>
              <a:prstGeom prst="trapezoid">
                <a:avLst>
                  <a:gd name="adj" fmla="val 38365"/>
                </a:avLst>
              </a:prstGeom>
              <a:pattFill prst="dkVert">
                <a:fgClr>
                  <a:sysClr val="window" lastClr="FFFFFF">
                    <a:lumMod val="50000"/>
                  </a:sysClr>
                </a:fgClr>
                <a:bgClr>
                  <a:sysClr val="windowText" lastClr="000000">
                    <a:lumMod val="75000"/>
                    <a:lumOff val="25000"/>
                  </a:sysClr>
                </a:bgClr>
              </a:pattFill>
              <a:ln w="1270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374" name="フリーフォーム: 図形 373">
                <a:extLst>
                  <a:ext uri="{FF2B5EF4-FFF2-40B4-BE49-F238E27FC236}">
                    <a16:creationId xmlns:a16="http://schemas.microsoft.com/office/drawing/2014/main" id="{6C4A4C9C-00FE-4E44-82EB-2380441B29C8}"/>
                  </a:ext>
                </a:extLst>
              </p:cNvPr>
              <p:cNvSpPr/>
              <p:nvPr/>
            </p:nvSpPr>
            <p:spPr>
              <a:xfrm>
                <a:off x="4284620" y="3700463"/>
                <a:ext cx="935080" cy="180975"/>
              </a:xfrm>
              <a:custGeom>
                <a:avLst/>
                <a:gdLst>
                  <a:gd name="connsiteX0" fmla="*/ 79028 w 935080"/>
                  <a:gd name="connsiteY0" fmla="*/ 0 h 180975"/>
                  <a:gd name="connsiteX1" fmla="*/ 935080 w 935080"/>
                  <a:gd name="connsiteY1" fmla="*/ 0 h 180975"/>
                  <a:gd name="connsiteX2" fmla="*/ 935080 w 935080"/>
                  <a:gd name="connsiteY2" fmla="*/ 180975 h 180975"/>
                  <a:gd name="connsiteX3" fmla="*/ 0 w 935080"/>
                  <a:gd name="connsiteY3" fmla="*/ 180975 h 1809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935080" h="180975">
                    <a:moveTo>
                      <a:pt x="79028" y="0"/>
                    </a:moveTo>
                    <a:lnTo>
                      <a:pt x="935080" y="0"/>
                    </a:lnTo>
                    <a:lnTo>
                      <a:pt x="935080" y="180975"/>
                    </a:lnTo>
                    <a:lnTo>
                      <a:pt x="0" y="180975"/>
                    </a:lnTo>
                    <a:close/>
                  </a:path>
                </a:pathLst>
              </a:custGeom>
              <a:pattFill prst="dkVert">
                <a:fgClr>
                  <a:sysClr val="window" lastClr="FFFFFF">
                    <a:lumMod val="50000"/>
                  </a:sysClr>
                </a:fgClr>
                <a:bgClr>
                  <a:sysClr val="windowText" lastClr="000000">
                    <a:lumMod val="75000"/>
                    <a:lumOff val="25000"/>
                  </a:sysClr>
                </a:bgClr>
              </a:pattFill>
              <a:ln w="1270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  <p:sp>
          <p:nvSpPr>
            <p:cNvPr id="362" name="フリーフォーム: 図形 361">
              <a:extLst>
                <a:ext uri="{FF2B5EF4-FFF2-40B4-BE49-F238E27FC236}">
                  <a16:creationId xmlns:a16="http://schemas.microsoft.com/office/drawing/2014/main" id="{BF5FE02A-3EED-464B-993C-C61135949E4D}"/>
                </a:ext>
              </a:extLst>
            </p:cNvPr>
            <p:cNvSpPr/>
            <p:nvPr/>
          </p:nvSpPr>
          <p:spPr>
            <a:xfrm>
              <a:off x="2301808" y="2220378"/>
              <a:ext cx="1251018" cy="147706"/>
            </a:xfrm>
            <a:custGeom>
              <a:avLst/>
              <a:gdLst>
                <a:gd name="connsiteX0" fmla="*/ 2535768 w 2854334"/>
                <a:gd name="connsiteY0" fmla="*/ 66819 h 209486"/>
                <a:gd name="connsiteX1" fmla="*/ 2535768 w 2854334"/>
                <a:gd name="connsiteY1" fmla="*/ 114503 h 209486"/>
                <a:gd name="connsiteX2" fmla="*/ 2815402 w 2854334"/>
                <a:gd name="connsiteY2" fmla="*/ 114503 h 209486"/>
                <a:gd name="connsiteX3" fmla="*/ 2815402 w 2854334"/>
                <a:gd name="connsiteY3" fmla="*/ 66819 h 209486"/>
                <a:gd name="connsiteX4" fmla="*/ 2229148 w 2854334"/>
                <a:gd name="connsiteY4" fmla="*/ 66819 h 209486"/>
                <a:gd name="connsiteX5" fmla="*/ 2229148 w 2854334"/>
                <a:gd name="connsiteY5" fmla="*/ 114503 h 209486"/>
                <a:gd name="connsiteX6" fmla="*/ 2496836 w 2854334"/>
                <a:gd name="connsiteY6" fmla="*/ 114503 h 209486"/>
                <a:gd name="connsiteX7" fmla="*/ 2496836 w 2854334"/>
                <a:gd name="connsiteY7" fmla="*/ 66819 h 209486"/>
                <a:gd name="connsiteX8" fmla="*/ 1917709 w 2854334"/>
                <a:gd name="connsiteY8" fmla="*/ 66819 h 209486"/>
                <a:gd name="connsiteX9" fmla="*/ 1917709 w 2854334"/>
                <a:gd name="connsiteY9" fmla="*/ 114503 h 209486"/>
                <a:gd name="connsiteX10" fmla="*/ 2190216 w 2854334"/>
                <a:gd name="connsiteY10" fmla="*/ 114503 h 209486"/>
                <a:gd name="connsiteX11" fmla="*/ 2190216 w 2854334"/>
                <a:gd name="connsiteY11" fmla="*/ 66819 h 209486"/>
                <a:gd name="connsiteX12" fmla="*/ 1599143 w 2854334"/>
                <a:gd name="connsiteY12" fmla="*/ 66819 h 209486"/>
                <a:gd name="connsiteX13" fmla="*/ 1599143 w 2854334"/>
                <a:gd name="connsiteY13" fmla="*/ 114503 h 209486"/>
                <a:gd name="connsiteX14" fmla="*/ 1875631 w 2854334"/>
                <a:gd name="connsiteY14" fmla="*/ 114503 h 209486"/>
                <a:gd name="connsiteX15" fmla="*/ 1875631 w 2854334"/>
                <a:gd name="connsiteY15" fmla="*/ 66819 h 209486"/>
                <a:gd name="connsiteX16" fmla="*/ 1292523 w 2854334"/>
                <a:gd name="connsiteY16" fmla="*/ 66819 h 209486"/>
                <a:gd name="connsiteX17" fmla="*/ 1292523 w 2854334"/>
                <a:gd name="connsiteY17" fmla="*/ 114503 h 209486"/>
                <a:gd name="connsiteX18" fmla="*/ 1557830 w 2854334"/>
                <a:gd name="connsiteY18" fmla="*/ 114503 h 209486"/>
                <a:gd name="connsiteX19" fmla="*/ 1557830 w 2854334"/>
                <a:gd name="connsiteY19" fmla="*/ 66819 h 209486"/>
                <a:gd name="connsiteX20" fmla="*/ 978703 w 2854334"/>
                <a:gd name="connsiteY20" fmla="*/ 66819 h 209486"/>
                <a:gd name="connsiteX21" fmla="*/ 978703 w 2854334"/>
                <a:gd name="connsiteY21" fmla="*/ 114503 h 209486"/>
                <a:gd name="connsiteX22" fmla="*/ 1251210 w 2854334"/>
                <a:gd name="connsiteY22" fmla="*/ 114503 h 209486"/>
                <a:gd name="connsiteX23" fmla="*/ 1251210 w 2854334"/>
                <a:gd name="connsiteY23" fmla="*/ 66819 h 209486"/>
                <a:gd name="connsiteX24" fmla="*/ 660137 w 2854334"/>
                <a:gd name="connsiteY24" fmla="*/ 66819 h 209486"/>
                <a:gd name="connsiteX25" fmla="*/ 660137 w 2854334"/>
                <a:gd name="connsiteY25" fmla="*/ 114503 h 209486"/>
                <a:gd name="connsiteX26" fmla="*/ 936625 w 2854334"/>
                <a:gd name="connsiteY26" fmla="*/ 114503 h 209486"/>
                <a:gd name="connsiteX27" fmla="*/ 936625 w 2854334"/>
                <a:gd name="connsiteY27" fmla="*/ 66819 h 209486"/>
                <a:gd name="connsiteX28" fmla="*/ 353517 w 2854334"/>
                <a:gd name="connsiteY28" fmla="*/ 66819 h 209486"/>
                <a:gd name="connsiteX29" fmla="*/ 353517 w 2854334"/>
                <a:gd name="connsiteY29" fmla="*/ 114503 h 209486"/>
                <a:gd name="connsiteX30" fmla="*/ 621204 w 2854334"/>
                <a:gd name="connsiteY30" fmla="*/ 114503 h 209486"/>
                <a:gd name="connsiteX31" fmla="*/ 621204 w 2854334"/>
                <a:gd name="connsiteY31" fmla="*/ 66819 h 209486"/>
                <a:gd name="connsiteX32" fmla="*/ 38932 w 2854334"/>
                <a:gd name="connsiteY32" fmla="*/ 66819 h 209486"/>
                <a:gd name="connsiteX33" fmla="*/ 38932 w 2854334"/>
                <a:gd name="connsiteY33" fmla="*/ 114503 h 209486"/>
                <a:gd name="connsiteX34" fmla="*/ 314584 w 2854334"/>
                <a:gd name="connsiteY34" fmla="*/ 114503 h 209486"/>
                <a:gd name="connsiteX35" fmla="*/ 314584 w 2854334"/>
                <a:gd name="connsiteY35" fmla="*/ 66819 h 209486"/>
                <a:gd name="connsiteX36" fmla="*/ 19466 w 2854334"/>
                <a:gd name="connsiteY36" fmla="*/ 0 h 209486"/>
                <a:gd name="connsiteX37" fmla="*/ 38932 w 2854334"/>
                <a:gd name="connsiteY37" fmla="*/ 8829 h 209486"/>
                <a:gd name="connsiteX38" fmla="*/ 38932 w 2854334"/>
                <a:gd name="connsiteY38" fmla="*/ 45148 h 209486"/>
                <a:gd name="connsiteX39" fmla="*/ 314584 w 2854334"/>
                <a:gd name="connsiteY39" fmla="*/ 45148 h 209486"/>
                <a:gd name="connsiteX40" fmla="*/ 314584 w 2854334"/>
                <a:gd name="connsiteY40" fmla="*/ 8829 h 209486"/>
                <a:gd name="connsiteX41" fmla="*/ 334051 w 2854334"/>
                <a:gd name="connsiteY41" fmla="*/ 0 h 209486"/>
                <a:gd name="connsiteX42" fmla="*/ 353517 w 2854334"/>
                <a:gd name="connsiteY42" fmla="*/ 8829 h 209486"/>
                <a:gd name="connsiteX43" fmla="*/ 353517 w 2854334"/>
                <a:gd name="connsiteY43" fmla="*/ 45148 h 209486"/>
                <a:gd name="connsiteX44" fmla="*/ 621204 w 2854334"/>
                <a:gd name="connsiteY44" fmla="*/ 45148 h 209486"/>
                <a:gd name="connsiteX45" fmla="*/ 621204 w 2854334"/>
                <a:gd name="connsiteY45" fmla="*/ 8829 h 209486"/>
                <a:gd name="connsiteX46" fmla="*/ 640670 w 2854334"/>
                <a:gd name="connsiteY46" fmla="*/ 0 h 209486"/>
                <a:gd name="connsiteX47" fmla="*/ 660137 w 2854334"/>
                <a:gd name="connsiteY47" fmla="*/ 8829 h 209486"/>
                <a:gd name="connsiteX48" fmla="*/ 660137 w 2854334"/>
                <a:gd name="connsiteY48" fmla="*/ 45148 h 209486"/>
                <a:gd name="connsiteX49" fmla="*/ 936625 w 2854334"/>
                <a:gd name="connsiteY49" fmla="*/ 45148 h 209486"/>
                <a:gd name="connsiteX50" fmla="*/ 936625 w 2854334"/>
                <a:gd name="connsiteY50" fmla="*/ 8829 h 209486"/>
                <a:gd name="connsiteX51" fmla="*/ 956091 w 2854334"/>
                <a:gd name="connsiteY51" fmla="*/ 0 h 209486"/>
                <a:gd name="connsiteX52" fmla="*/ 957282 w 2854334"/>
                <a:gd name="connsiteY52" fmla="*/ 540 h 209486"/>
                <a:gd name="connsiteX53" fmla="*/ 958473 w 2854334"/>
                <a:gd name="connsiteY53" fmla="*/ 0 h 209486"/>
                <a:gd name="connsiteX54" fmla="*/ 958855 w 2854334"/>
                <a:gd name="connsiteY54" fmla="*/ 174 h 209486"/>
                <a:gd name="connsiteX55" fmla="*/ 959237 w 2854334"/>
                <a:gd name="connsiteY55" fmla="*/ 0 h 209486"/>
                <a:gd name="connsiteX56" fmla="*/ 978703 w 2854334"/>
                <a:gd name="connsiteY56" fmla="*/ 8829 h 209486"/>
                <a:gd name="connsiteX57" fmla="*/ 978703 w 2854334"/>
                <a:gd name="connsiteY57" fmla="*/ 45148 h 209486"/>
                <a:gd name="connsiteX58" fmla="*/ 1251210 w 2854334"/>
                <a:gd name="connsiteY58" fmla="*/ 45148 h 209486"/>
                <a:gd name="connsiteX59" fmla="*/ 1251210 w 2854334"/>
                <a:gd name="connsiteY59" fmla="*/ 8829 h 209486"/>
                <a:gd name="connsiteX60" fmla="*/ 1270676 w 2854334"/>
                <a:gd name="connsiteY60" fmla="*/ 0 h 209486"/>
                <a:gd name="connsiteX61" fmla="*/ 1271867 w 2854334"/>
                <a:gd name="connsiteY61" fmla="*/ 540 h 209486"/>
                <a:gd name="connsiteX62" fmla="*/ 1273057 w 2854334"/>
                <a:gd name="connsiteY62" fmla="*/ 0 h 209486"/>
                <a:gd name="connsiteX63" fmla="*/ 1292523 w 2854334"/>
                <a:gd name="connsiteY63" fmla="*/ 8829 h 209486"/>
                <a:gd name="connsiteX64" fmla="*/ 1292523 w 2854334"/>
                <a:gd name="connsiteY64" fmla="*/ 45148 h 209486"/>
                <a:gd name="connsiteX65" fmla="*/ 1557830 w 2854334"/>
                <a:gd name="connsiteY65" fmla="*/ 45148 h 209486"/>
                <a:gd name="connsiteX66" fmla="*/ 1557830 w 2854334"/>
                <a:gd name="connsiteY66" fmla="*/ 8829 h 209486"/>
                <a:gd name="connsiteX67" fmla="*/ 1577296 w 2854334"/>
                <a:gd name="connsiteY67" fmla="*/ 0 h 209486"/>
                <a:gd name="connsiteX68" fmla="*/ 1578486 w 2854334"/>
                <a:gd name="connsiteY68" fmla="*/ 540 h 209486"/>
                <a:gd name="connsiteX69" fmla="*/ 1579677 w 2854334"/>
                <a:gd name="connsiteY69" fmla="*/ 0 h 209486"/>
                <a:gd name="connsiteX70" fmla="*/ 1599143 w 2854334"/>
                <a:gd name="connsiteY70" fmla="*/ 8829 h 209486"/>
                <a:gd name="connsiteX71" fmla="*/ 1599143 w 2854334"/>
                <a:gd name="connsiteY71" fmla="*/ 45148 h 209486"/>
                <a:gd name="connsiteX72" fmla="*/ 1875631 w 2854334"/>
                <a:gd name="connsiteY72" fmla="*/ 45148 h 209486"/>
                <a:gd name="connsiteX73" fmla="*/ 1875631 w 2854334"/>
                <a:gd name="connsiteY73" fmla="*/ 8829 h 209486"/>
                <a:gd name="connsiteX74" fmla="*/ 1895098 w 2854334"/>
                <a:gd name="connsiteY74" fmla="*/ 0 h 209486"/>
                <a:gd name="connsiteX75" fmla="*/ 1895480 w 2854334"/>
                <a:gd name="connsiteY75" fmla="*/ 174 h 209486"/>
                <a:gd name="connsiteX76" fmla="*/ 1895862 w 2854334"/>
                <a:gd name="connsiteY76" fmla="*/ 0 h 209486"/>
                <a:gd name="connsiteX77" fmla="*/ 1897053 w 2854334"/>
                <a:gd name="connsiteY77" fmla="*/ 540 h 209486"/>
                <a:gd name="connsiteX78" fmla="*/ 1898243 w 2854334"/>
                <a:gd name="connsiteY78" fmla="*/ 0 h 209486"/>
                <a:gd name="connsiteX79" fmla="*/ 1917709 w 2854334"/>
                <a:gd name="connsiteY79" fmla="*/ 8829 h 209486"/>
                <a:gd name="connsiteX80" fmla="*/ 1917709 w 2854334"/>
                <a:gd name="connsiteY80" fmla="*/ 45148 h 209486"/>
                <a:gd name="connsiteX81" fmla="*/ 2190216 w 2854334"/>
                <a:gd name="connsiteY81" fmla="*/ 45148 h 209486"/>
                <a:gd name="connsiteX82" fmla="*/ 2190216 w 2854334"/>
                <a:gd name="connsiteY82" fmla="*/ 8829 h 209486"/>
                <a:gd name="connsiteX83" fmla="*/ 2209682 w 2854334"/>
                <a:gd name="connsiteY83" fmla="*/ 0 h 209486"/>
                <a:gd name="connsiteX84" fmla="*/ 2229148 w 2854334"/>
                <a:gd name="connsiteY84" fmla="*/ 8829 h 209486"/>
                <a:gd name="connsiteX85" fmla="*/ 2229148 w 2854334"/>
                <a:gd name="connsiteY85" fmla="*/ 45148 h 209486"/>
                <a:gd name="connsiteX86" fmla="*/ 2496836 w 2854334"/>
                <a:gd name="connsiteY86" fmla="*/ 45148 h 209486"/>
                <a:gd name="connsiteX87" fmla="*/ 2496836 w 2854334"/>
                <a:gd name="connsiteY87" fmla="*/ 8829 h 209486"/>
                <a:gd name="connsiteX88" fmla="*/ 2516302 w 2854334"/>
                <a:gd name="connsiteY88" fmla="*/ 0 h 209486"/>
                <a:gd name="connsiteX89" fmla="*/ 2535768 w 2854334"/>
                <a:gd name="connsiteY89" fmla="*/ 8829 h 209486"/>
                <a:gd name="connsiteX90" fmla="*/ 2535768 w 2854334"/>
                <a:gd name="connsiteY90" fmla="*/ 45148 h 209486"/>
                <a:gd name="connsiteX91" fmla="*/ 2815402 w 2854334"/>
                <a:gd name="connsiteY91" fmla="*/ 45148 h 209486"/>
                <a:gd name="connsiteX92" fmla="*/ 2815402 w 2854334"/>
                <a:gd name="connsiteY92" fmla="*/ 8829 h 209486"/>
                <a:gd name="connsiteX93" fmla="*/ 2834868 w 2854334"/>
                <a:gd name="connsiteY93" fmla="*/ 0 h 209486"/>
                <a:gd name="connsiteX94" fmla="*/ 2854334 w 2854334"/>
                <a:gd name="connsiteY94" fmla="*/ 8829 h 209486"/>
                <a:gd name="connsiteX95" fmla="*/ 2854334 w 2854334"/>
                <a:gd name="connsiteY95" fmla="*/ 209486 h 209486"/>
                <a:gd name="connsiteX96" fmla="*/ 2815402 w 2854334"/>
                <a:gd name="connsiteY96" fmla="*/ 209486 h 209486"/>
                <a:gd name="connsiteX97" fmla="*/ 2815402 w 2854334"/>
                <a:gd name="connsiteY97" fmla="*/ 136175 h 209486"/>
                <a:gd name="connsiteX98" fmla="*/ 2535768 w 2854334"/>
                <a:gd name="connsiteY98" fmla="*/ 136175 h 209486"/>
                <a:gd name="connsiteX99" fmla="*/ 2535768 w 2854334"/>
                <a:gd name="connsiteY99" fmla="*/ 209486 h 209486"/>
                <a:gd name="connsiteX100" fmla="*/ 2496836 w 2854334"/>
                <a:gd name="connsiteY100" fmla="*/ 209486 h 209486"/>
                <a:gd name="connsiteX101" fmla="*/ 2496836 w 2854334"/>
                <a:gd name="connsiteY101" fmla="*/ 136175 h 209486"/>
                <a:gd name="connsiteX102" fmla="*/ 2229148 w 2854334"/>
                <a:gd name="connsiteY102" fmla="*/ 136175 h 209486"/>
                <a:gd name="connsiteX103" fmla="*/ 2229148 w 2854334"/>
                <a:gd name="connsiteY103" fmla="*/ 209486 h 209486"/>
                <a:gd name="connsiteX104" fmla="*/ 2190216 w 2854334"/>
                <a:gd name="connsiteY104" fmla="*/ 209486 h 209486"/>
                <a:gd name="connsiteX105" fmla="*/ 2190216 w 2854334"/>
                <a:gd name="connsiteY105" fmla="*/ 136175 h 209486"/>
                <a:gd name="connsiteX106" fmla="*/ 1917709 w 2854334"/>
                <a:gd name="connsiteY106" fmla="*/ 136175 h 209486"/>
                <a:gd name="connsiteX107" fmla="*/ 1917709 w 2854334"/>
                <a:gd name="connsiteY107" fmla="*/ 209486 h 209486"/>
                <a:gd name="connsiteX108" fmla="*/ 1915328 w 2854334"/>
                <a:gd name="connsiteY108" fmla="*/ 209486 h 209486"/>
                <a:gd name="connsiteX109" fmla="*/ 1914564 w 2854334"/>
                <a:gd name="connsiteY109" fmla="*/ 209486 h 209486"/>
                <a:gd name="connsiteX110" fmla="*/ 1878777 w 2854334"/>
                <a:gd name="connsiteY110" fmla="*/ 209486 h 209486"/>
                <a:gd name="connsiteX111" fmla="*/ 1876396 w 2854334"/>
                <a:gd name="connsiteY111" fmla="*/ 209486 h 209486"/>
                <a:gd name="connsiteX112" fmla="*/ 1875631 w 2854334"/>
                <a:gd name="connsiteY112" fmla="*/ 209486 h 209486"/>
                <a:gd name="connsiteX113" fmla="*/ 1875631 w 2854334"/>
                <a:gd name="connsiteY113" fmla="*/ 136175 h 209486"/>
                <a:gd name="connsiteX114" fmla="*/ 1599143 w 2854334"/>
                <a:gd name="connsiteY114" fmla="*/ 136175 h 209486"/>
                <a:gd name="connsiteX115" fmla="*/ 1599143 w 2854334"/>
                <a:gd name="connsiteY115" fmla="*/ 209486 h 209486"/>
                <a:gd name="connsiteX116" fmla="*/ 1596762 w 2854334"/>
                <a:gd name="connsiteY116" fmla="*/ 209486 h 209486"/>
                <a:gd name="connsiteX117" fmla="*/ 1560211 w 2854334"/>
                <a:gd name="connsiteY117" fmla="*/ 209486 h 209486"/>
                <a:gd name="connsiteX118" fmla="*/ 1557830 w 2854334"/>
                <a:gd name="connsiteY118" fmla="*/ 209486 h 209486"/>
                <a:gd name="connsiteX119" fmla="*/ 1557830 w 2854334"/>
                <a:gd name="connsiteY119" fmla="*/ 136175 h 209486"/>
                <a:gd name="connsiteX120" fmla="*/ 1292523 w 2854334"/>
                <a:gd name="connsiteY120" fmla="*/ 136175 h 209486"/>
                <a:gd name="connsiteX121" fmla="*/ 1292523 w 2854334"/>
                <a:gd name="connsiteY121" fmla="*/ 209486 h 209486"/>
                <a:gd name="connsiteX122" fmla="*/ 1290142 w 2854334"/>
                <a:gd name="connsiteY122" fmla="*/ 209486 h 209486"/>
                <a:gd name="connsiteX123" fmla="*/ 1253591 w 2854334"/>
                <a:gd name="connsiteY123" fmla="*/ 209486 h 209486"/>
                <a:gd name="connsiteX124" fmla="*/ 1251210 w 2854334"/>
                <a:gd name="connsiteY124" fmla="*/ 209486 h 209486"/>
                <a:gd name="connsiteX125" fmla="*/ 1251210 w 2854334"/>
                <a:gd name="connsiteY125" fmla="*/ 136175 h 209486"/>
                <a:gd name="connsiteX126" fmla="*/ 978703 w 2854334"/>
                <a:gd name="connsiteY126" fmla="*/ 136175 h 209486"/>
                <a:gd name="connsiteX127" fmla="*/ 978703 w 2854334"/>
                <a:gd name="connsiteY127" fmla="*/ 209486 h 209486"/>
                <a:gd name="connsiteX128" fmla="*/ 977939 w 2854334"/>
                <a:gd name="connsiteY128" fmla="*/ 209486 h 209486"/>
                <a:gd name="connsiteX129" fmla="*/ 975558 w 2854334"/>
                <a:gd name="connsiteY129" fmla="*/ 209486 h 209486"/>
                <a:gd name="connsiteX130" fmla="*/ 939771 w 2854334"/>
                <a:gd name="connsiteY130" fmla="*/ 209486 h 209486"/>
                <a:gd name="connsiteX131" fmla="*/ 939006 w 2854334"/>
                <a:gd name="connsiteY131" fmla="*/ 209486 h 209486"/>
                <a:gd name="connsiteX132" fmla="*/ 936625 w 2854334"/>
                <a:gd name="connsiteY132" fmla="*/ 209486 h 209486"/>
                <a:gd name="connsiteX133" fmla="*/ 936625 w 2854334"/>
                <a:gd name="connsiteY133" fmla="*/ 136175 h 209486"/>
                <a:gd name="connsiteX134" fmla="*/ 660137 w 2854334"/>
                <a:gd name="connsiteY134" fmla="*/ 136175 h 209486"/>
                <a:gd name="connsiteX135" fmla="*/ 660137 w 2854334"/>
                <a:gd name="connsiteY135" fmla="*/ 209486 h 209486"/>
                <a:gd name="connsiteX136" fmla="*/ 621204 w 2854334"/>
                <a:gd name="connsiteY136" fmla="*/ 209486 h 209486"/>
                <a:gd name="connsiteX137" fmla="*/ 621204 w 2854334"/>
                <a:gd name="connsiteY137" fmla="*/ 136175 h 209486"/>
                <a:gd name="connsiteX138" fmla="*/ 353517 w 2854334"/>
                <a:gd name="connsiteY138" fmla="*/ 136175 h 209486"/>
                <a:gd name="connsiteX139" fmla="*/ 353517 w 2854334"/>
                <a:gd name="connsiteY139" fmla="*/ 209486 h 209486"/>
                <a:gd name="connsiteX140" fmla="*/ 314584 w 2854334"/>
                <a:gd name="connsiteY140" fmla="*/ 209486 h 209486"/>
                <a:gd name="connsiteX141" fmla="*/ 314584 w 2854334"/>
                <a:gd name="connsiteY141" fmla="*/ 136175 h 209486"/>
                <a:gd name="connsiteX142" fmla="*/ 38932 w 2854334"/>
                <a:gd name="connsiteY142" fmla="*/ 136175 h 209486"/>
                <a:gd name="connsiteX143" fmla="*/ 38932 w 2854334"/>
                <a:gd name="connsiteY143" fmla="*/ 209486 h 209486"/>
                <a:gd name="connsiteX144" fmla="*/ 0 w 2854334"/>
                <a:gd name="connsiteY144" fmla="*/ 209486 h 209486"/>
                <a:gd name="connsiteX145" fmla="*/ 0 w 2854334"/>
                <a:gd name="connsiteY145" fmla="*/ 8829 h 209486"/>
                <a:gd name="connsiteX146" fmla="*/ 19466 w 2854334"/>
                <a:gd name="connsiteY146" fmla="*/ 0 h 2094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</a:cxnLst>
              <a:rect l="l" t="t" r="r" b="b"/>
              <a:pathLst>
                <a:path w="2854334" h="209486">
                  <a:moveTo>
                    <a:pt x="2535768" y="66819"/>
                  </a:moveTo>
                  <a:lnTo>
                    <a:pt x="2535768" y="114503"/>
                  </a:lnTo>
                  <a:lnTo>
                    <a:pt x="2815402" y="114503"/>
                  </a:lnTo>
                  <a:lnTo>
                    <a:pt x="2815402" y="66819"/>
                  </a:lnTo>
                  <a:close/>
                  <a:moveTo>
                    <a:pt x="2229148" y="66819"/>
                  </a:moveTo>
                  <a:lnTo>
                    <a:pt x="2229148" y="114503"/>
                  </a:lnTo>
                  <a:lnTo>
                    <a:pt x="2496836" y="114503"/>
                  </a:lnTo>
                  <a:lnTo>
                    <a:pt x="2496836" y="66819"/>
                  </a:lnTo>
                  <a:close/>
                  <a:moveTo>
                    <a:pt x="1917709" y="66819"/>
                  </a:moveTo>
                  <a:lnTo>
                    <a:pt x="1917709" y="114503"/>
                  </a:lnTo>
                  <a:lnTo>
                    <a:pt x="2190216" y="114503"/>
                  </a:lnTo>
                  <a:lnTo>
                    <a:pt x="2190216" y="66819"/>
                  </a:lnTo>
                  <a:close/>
                  <a:moveTo>
                    <a:pt x="1599143" y="66819"/>
                  </a:moveTo>
                  <a:lnTo>
                    <a:pt x="1599143" y="114503"/>
                  </a:lnTo>
                  <a:lnTo>
                    <a:pt x="1875631" y="114503"/>
                  </a:lnTo>
                  <a:lnTo>
                    <a:pt x="1875631" y="66819"/>
                  </a:lnTo>
                  <a:close/>
                  <a:moveTo>
                    <a:pt x="1292523" y="66819"/>
                  </a:moveTo>
                  <a:lnTo>
                    <a:pt x="1292523" y="114503"/>
                  </a:lnTo>
                  <a:lnTo>
                    <a:pt x="1557830" y="114503"/>
                  </a:lnTo>
                  <a:lnTo>
                    <a:pt x="1557830" y="66819"/>
                  </a:lnTo>
                  <a:close/>
                  <a:moveTo>
                    <a:pt x="978703" y="66819"/>
                  </a:moveTo>
                  <a:lnTo>
                    <a:pt x="978703" y="114503"/>
                  </a:lnTo>
                  <a:lnTo>
                    <a:pt x="1251210" y="114503"/>
                  </a:lnTo>
                  <a:lnTo>
                    <a:pt x="1251210" y="66819"/>
                  </a:lnTo>
                  <a:close/>
                  <a:moveTo>
                    <a:pt x="660137" y="66819"/>
                  </a:moveTo>
                  <a:lnTo>
                    <a:pt x="660137" y="114503"/>
                  </a:lnTo>
                  <a:lnTo>
                    <a:pt x="936625" y="114503"/>
                  </a:lnTo>
                  <a:lnTo>
                    <a:pt x="936625" y="66819"/>
                  </a:lnTo>
                  <a:close/>
                  <a:moveTo>
                    <a:pt x="353517" y="66819"/>
                  </a:moveTo>
                  <a:lnTo>
                    <a:pt x="353517" y="114503"/>
                  </a:lnTo>
                  <a:lnTo>
                    <a:pt x="621204" y="114503"/>
                  </a:lnTo>
                  <a:lnTo>
                    <a:pt x="621204" y="66819"/>
                  </a:lnTo>
                  <a:close/>
                  <a:moveTo>
                    <a:pt x="38932" y="66819"/>
                  </a:moveTo>
                  <a:lnTo>
                    <a:pt x="38932" y="114503"/>
                  </a:lnTo>
                  <a:lnTo>
                    <a:pt x="314584" y="114503"/>
                  </a:lnTo>
                  <a:lnTo>
                    <a:pt x="314584" y="66819"/>
                  </a:lnTo>
                  <a:close/>
                  <a:moveTo>
                    <a:pt x="19466" y="0"/>
                  </a:moveTo>
                  <a:cubicBezTo>
                    <a:pt x="30217" y="0"/>
                    <a:pt x="38932" y="3953"/>
                    <a:pt x="38932" y="8829"/>
                  </a:cubicBezTo>
                  <a:lnTo>
                    <a:pt x="38932" y="45148"/>
                  </a:lnTo>
                  <a:lnTo>
                    <a:pt x="314584" y="45148"/>
                  </a:lnTo>
                  <a:lnTo>
                    <a:pt x="314584" y="8829"/>
                  </a:lnTo>
                  <a:cubicBezTo>
                    <a:pt x="314584" y="3953"/>
                    <a:pt x="323299" y="0"/>
                    <a:pt x="334051" y="0"/>
                  </a:cubicBezTo>
                  <a:cubicBezTo>
                    <a:pt x="344801" y="0"/>
                    <a:pt x="353517" y="3953"/>
                    <a:pt x="353517" y="8829"/>
                  </a:cubicBezTo>
                  <a:lnTo>
                    <a:pt x="353517" y="45148"/>
                  </a:lnTo>
                  <a:lnTo>
                    <a:pt x="621204" y="45148"/>
                  </a:lnTo>
                  <a:lnTo>
                    <a:pt x="621204" y="8829"/>
                  </a:lnTo>
                  <a:cubicBezTo>
                    <a:pt x="621204" y="3953"/>
                    <a:pt x="629919" y="0"/>
                    <a:pt x="640670" y="0"/>
                  </a:cubicBezTo>
                  <a:cubicBezTo>
                    <a:pt x="651421" y="0"/>
                    <a:pt x="660137" y="3953"/>
                    <a:pt x="660137" y="8829"/>
                  </a:cubicBezTo>
                  <a:lnTo>
                    <a:pt x="660137" y="45148"/>
                  </a:lnTo>
                  <a:lnTo>
                    <a:pt x="936625" y="45148"/>
                  </a:lnTo>
                  <a:lnTo>
                    <a:pt x="936625" y="8829"/>
                  </a:lnTo>
                  <a:cubicBezTo>
                    <a:pt x="936625" y="3953"/>
                    <a:pt x="945340" y="0"/>
                    <a:pt x="956091" y="0"/>
                  </a:cubicBezTo>
                  <a:lnTo>
                    <a:pt x="957282" y="540"/>
                  </a:lnTo>
                  <a:lnTo>
                    <a:pt x="958473" y="0"/>
                  </a:lnTo>
                  <a:lnTo>
                    <a:pt x="958855" y="174"/>
                  </a:lnTo>
                  <a:lnTo>
                    <a:pt x="959237" y="0"/>
                  </a:lnTo>
                  <a:cubicBezTo>
                    <a:pt x="969988" y="0"/>
                    <a:pt x="978703" y="3953"/>
                    <a:pt x="978703" y="8829"/>
                  </a:cubicBezTo>
                  <a:lnTo>
                    <a:pt x="978703" y="45148"/>
                  </a:lnTo>
                  <a:lnTo>
                    <a:pt x="1251210" y="45148"/>
                  </a:lnTo>
                  <a:lnTo>
                    <a:pt x="1251210" y="8829"/>
                  </a:lnTo>
                  <a:cubicBezTo>
                    <a:pt x="1251210" y="3953"/>
                    <a:pt x="1259925" y="0"/>
                    <a:pt x="1270676" y="0"/>
                  </a:cubicBezTo>
                  <a:lnTo>
                    <a:pt x="1271867" y="540"/>
                  </a:lnTo>
                  <a:lnTo>
                    <a:pt x="1273057" y="0"/>
                  </a:lnTo>
                  <a:cubicBezTo>
                    <a:pt x="1283808" y="0"/>
                    <a:pt x="1292523" y="3953"/>
                    <a:pt x="1292523" y="8829"/>
                  </a:cubicBezTo>
                  <a:lnTo>
                    <a:pt x="1292523" y="45148"/>
                  </a:lnTo>
                  <a:lnTo>
                    <a:pt x="1557830" y="45148"/>
                  </a:lnTo>
                  <a:lnTo>
                    <a:pt x="1557830" y="8829"/>
                  </a:lnTo>
                  <a:cubicBezTo>
                    <a:pt x="1557830" y="3953"/>
                    <a:pt x="1566544" y="0"/>
                    <a:pt x="1577296" y="0"/>
                  </a:cubicBezTo>
                  <a:lnTo>
                    <a:pt x="1578486" y="540"/>
                  </a:lnTo>
                  <a:lnTo>
                    <a:pt x="1579677" y="0"/>
                  </a:lnTo>
                  <a:cubicBezTo>
                    <a:pt x="1590428" y="0"/>
                    <a:pt x="1599143" y="3953"/>
                    <a:pt x="1599143" y="8829"/>
                  </a:cubicBezTo>
                  <a:lnTo>
                    <a:pt x="1599143" y="45148"/>
                  </a:lnTo>
                  <a:lnTo>
                    <a:pt x="1875631" y="45148"/>
                  </a:lnTo>
                  <a:lnTo>
                    <a:pt x="1875631" y="8829"/>
                  </a:lnTo>
                  <a:cubicBezTo>
                    <a:pt x="1875631" y="3953"/>
                    <a:pt x="1884347" y="0"/>
                    <a:pt x="1895098" y="0"/>
                  </a:cubicBezTo>
                  <a:lnTo>
                    <a:pt x="1895480" y="174"/>
                  </a:lnTo>
                  <a:lnTo>
                    <a:pt x="1895862" y="0"/>
                  </a:lnTo>
                  <a:lnTo>
                    <a:pt x="1897053" y="540"/>
                  </a:lnTo>
                  <a:lnTo>
                    <a:pt x="1898243" y="0"/>
                  </a:lnTo>
                  <a:cubicBezTo>
                    <a:pt x="1908994" y="0"/>
                    <a:pt x="1917709" y="3953"/>
                    <a:pt x="1917709" y="8829"/>
                  </a:cubicBezTo>
                  <a:lnTo>
                    <a:pt x="1917709" y="45148"/>
                  </a:lnTo>
                  <a:lnTo>
                    <a:pt x="2190216" y="45148"/>
                  </a:lnTo>
                  <a:lnTo>
                    <a:pt x="2190216" y="8829"/>
                  </a:lnTo>
                  <a:cubicBezTo>
                    <a:pt x="2190216" y="3953"/>
                    <a:pt x="2198931" y="0"/>
                    <a:pt x="2209682" y="0"/>
                  </a:cubicBezTo>
                  <a:cubicBezTo>
                    <a:pt x="2220433" y="0"/>
                    <a:pt x="2229148" y="3953"/>
                    <a:pt x="2229148" y="8829"/>
                  </a:cubicBezTo>
                  <a:lnTo>
                    <a:pt x="2229148" y="45148"/>
                  </a:lnTo>
                  <a:lnTo>
                    <a:pt x="2496836" y="45148"/>
                  </a:lnTo>
                  <a:lnTo>
                    <a:pt x="2496836" y="8829"/>
                  </a:lnTo>
                  <a:cubicBezTo>
                    <a:pt x="2496836" y="3953"/>
                    <a:pt x="2505550" y="0"/>
                    <a:pt x="2516302" y="0"/>
                  </a:cubicBezTo>
                  <a:cubicBezTo>
                    <a:pt x="2527053" y="0"/>
                    <a:pt x="2535768" y="3953"/>
                    <a:pt x="2535768" y="8829"/>
                  </a:cubicBezTo>
                  <a:lnTo>
                    <a:pt x="2535768" y="45148"/>
                  </a:lnTo>
                  <a:lnTo>
                    <a:pt x="2815402" y="45148"/>
                  </a:lnTo>
                  <a:lnTo>
                    <a:pt x="2815402" y="8829"/>
                  </a:lnTo>
                  <a:cubicBezTo>
                    <a:pt x="2815402" y="3953"/>
                    <a:pt x="2824117" y="0"/>
                    <a:pt x="2834868" y="0"/>
                  </a:cubicBezTo>
                  <a:cubicBezTo>
                    <a:pt x="2845619" y="0"/>
                    <a:pt x="2854334" y="3953"/>
                    <a:pt x="2854334" y="8829"/>
                  </a:cubicBezTo>
                  <a:lnTo>
                    <a:pt x="2854334" y="209486"/>
                  </a:lnTo>
                  <a:lnTo>
                    <a:pt x="2815402" y="209486"/>
                  </a:lnTo>
                  <a:lnTo>
                    <a:pt x="2815402" y="136175"/>
                  </a:lnTo>
                  <a:lnTo>
                    <a:pt x="2535768" y="136175"/>
                  </a:lnTo>
                  <a:lnTo>
                    <a:pt x="2535768" y="209486"/>
                  </a:lnTo>
                  <a:lnTo>
                    <a:pt x="2496836" y="209486"/>
                  </a:lnTo>
                  <a:lnTo>
                    <a:pt x="2496836" y="136175"/>
                  </a:lnTo>
                  <a:lnTo>
                    <a:pt x="2229148" y="136175"/>
                  </a:lnTo>
                  <a:lnTo>
                    <a:pt x="2229148" y="209486"/>
                  </a:lnTo>
                  <a:lnTo>
                    <a:pt x="2190216" y="209486"/>
                  </a:lnTo>
                  <a:lnTo>
                    <a:pt x="2190216" y="136175"/>
                  </a:lnTo>
                  <a:lnTo>
                    <a:pt x="1917709" y="136175"/>
                  </a:lnTo>
                  <a:lnTo>
                    <a:pt x="1917709" y="209486"/>
                  </a:lnTo>
                  <a:lnTo>
                    <a:pt x="1915328" y="209486"/>
                  </a:lnTo>
                  <a:lnTo>
                    <a:pt x="1914564" y="209486"/>
                  </a:lnTo>
                  <a:lnTo>
                    <a:pt x="1878777" y="209486"/>
                  </a:lnTo>
                  <a:lnTo>
                    <a:pt x="1876396" y="209486"/>
                  </a:lnTo>
                  <a:lnTo>
                    <a:pt x="1875631" y="209486"/>
                  </a:lnTo>
                  <a:lnTo>
                    <a:pt x="1875631" y="136175"/>
                  </a:lnTo>
                  <a:lnTo>
                    <a:pt x="1599143" y="136175"/>
                  </a:lnTo>
                  <a:lnTo>
                    <a:pt x="1599143" y="209486"/>
                  </a:lnTo>
                  <a:lnTo>
                    <a:pt x="1596762" y="209486"/>
                  </a:lnTo>
                  <a:lnTo>
                    <a:pt x="1560211" y="209486"/>
                  </a:lnTo>
                  <a:lnTo>
                    <a:pt x="1557830" y="209486"/>
                  </a:lnTo>
                  <a:lnTo>
                    <a:pt x="1557830" y="136175"/>
                  </a:lnTo>
                  <a:lnTo>
                    <a:pt x="1292523" y="136175"/>
                  </a:lnTo>
                  <a:lnTo>
                    <a:pt x="1292523" y="209486"/>
                  </a:lnTo>
                  <a:lnTo>
                    <a:pt x="1290142" y="209486"/>
                  </a:lnTo>
                  <a:lnTo>
                    <a:pt x="1253591" y="209486"/>
                  </a:lnTo>
                  <a:lnTo>
                    <a:pt x="1251210" y="209486"/>
                  </a:lnTo>
                  <a:lnTo>
                    <a:pt x="1251210" y="136175"/>
                  </a:lnTo>
                  <a:lnTo>
                    <a:pt x="978703" y="136175"/>
                  </a:lnTo>
                  <a:lnTo>
                    <a:pt x="978703" y="209486"/>
                  </a:lnTo>
                  <a:lnTo>
                    <a:pt x="977939" y="209486"/>
                  </a:lnTo>
                  <a:lnTo>
                    <a:pt x="975558" y="209486"/>
                  </a:lnTo>
                  <a:lnTo>
                    <a:pt x="939771" y="209486"/>
                  </a:lnTo>
                  <a:lnTo>
                    <a:pt x="939006" y="209486"/>
                  </a:lnTo>
                  <a:lnTo>
                    <a:pt x="936625" y="209486"/>
                  </a:lnTo>
                  <a:lnTo>
                    <a:pt x="936625" y="136175"/>
                  </a:lnTo>
                  <a:lnTo>
                    <a:pt x="660137" y="136175"/>
                  </a:lnTo>
                  <a:lnTo>
                    <a:pt x="660137" y="209486"/>
                  </a:lnTo>
                  <a:lnTo>
                    <a:pt x="621204" y="209486"/>
                  </a:lnTo>
                  <a:lnTo>
                    <a:pt x="621204" y="136175"/>
                  </a:lnTo>
                  <a:lnTo>
                    <a:pt x="353517" y="136175"/>
                  </a:lnTo>
                  <a:lnTo>
                    <a:pt x="353517" y="209486"/>
                  </a:lnTo>
                  <a:lnTo>
                    <a:pt x="314584" y="209486"/>
                  </a:lnTo>
                  <a:lnTo>
                    <a:pt x="314584" y="136175"/>
                  </a:lnTo>
                  <a:lnTo>
                    <a:pt x="38932" y="136175"/>
                  </a:lnTo>
                  <a:lnTo>
                    <a:pt x="38932" y="209486"/>
                  </a:lnTo>
                  <a:lnTo>
                    <a:pt x="0" y="209486"/>
                  </a:lnTo>
                  <a:lnTo>
                    <a:pt x="0" y="8829"/>
                  </a:lnTo>
                  <a:cubicBezTo>
                    <a:pt x="0" y="3953"/>
                    <a:pt x="8715" y="0"/>
                    <a:pt x="19466" y="0"/>
                  </a:cubicBezTo>
                  <a:close/>
                </a:path>
              </a:pathLst>
            </a:custGeom>
            <a:solidFill>
              <a:srgbClr val="663300"/>
            </a:solidFill>
            <a:ln w="63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365" name="グループ化 364">
              <a:extLst>
                <a:ext uri="{FF2B5EF4-FFF2-40B4-BE49-F238E27FC236}">
                  <a16:creationId xmlns:a16="http://schemas.microsoft.com/office/drawing/2014/main" id="{CC44C493-337F-438E-B1DA-19817ED0BD80}"/>
                </a:ext>
              </a:extLst>
            </p:cNvPr>
            <p:cNvGrpSpPr/>
            <p:nvPr/>
          </p:nvGrpSpPr>
          <p:grpSpPr>
            <a:xfrm>
              <a:off x="1158564" y="4408098"/>
              <a:ext cx="3595286" cy="825628"/>
              <a:chOff x="5969874" y="4408098"/>
              <a:chExt cx="3595286" cy="825628"/>
            </a:xfrm>
          </p:grpSpPr>
          <p:sp>
            <p:nvSpPr>
              <p:cNvPr id="370" name="フリーフォーム: 図形 369">
                <a:extLst>
                  <a:ext uri="{FF2B5EF4-FFF2-40B4-BE49-F238E27FC236}">
                    <a16:creationId xmlns:a16="http://schemas.microsoft.com/office/drawing/2014/main" id="{5BFE3E0B-4BF6-46FE-BFDC-867350CBD9C4}"/>
                  </a:ext>
                </a:extLst>
              </p:cNvPr>
              <p:cNvSpPr/>
              <p:nvPr/>
            </p:nvSpPr>
            <p:spPr>
              <a:xfrm>
                <a:off x="5969874" y="4408099"/>
                <a:ext cx="3587446" cy="825627"/>
              </a:xfrm>
              <a:custGeom>
                <a:avLst/>
                <a:gdLst>
                  <a:gd name="connsiteX0" fmla="*/ 3006974 w 3587446"/>
                  <a:gd name="connsiteY0" fmla="*/ 817323 h 825627"/>
                  <a:gd name="connsiteX1" fmla="*/ 3013157 w 3587446"/>
                  <a:gd name="connsiteY1" fmla="*/ 819380 h 825627"/>
                  <a:gd name="connsiteX2" fmla="*/ 3020293 w 3587446"/>
                  <a:gd name="connsiteY2" fmla="*/ 824931 h 825627"/>
                  <a:gd name="connsiteX3" fmla="*/ 3020288 w 3587446"/>
                  <a:gd name="connsiteY3" fmla="*/ 825009 h 825627"/>
                  <a:gd name="connsiteX4" fmla="*/ 2992701 w 3587446"/>
                  <a:gd name="connsiteY4" fmla="*/ 825009 h 825627"/>
                  <a:gd name="connsiteX5" fmla="*/ 2992760 w 3587446"/>
                  <a:gd name="connsiteY5" fmla="*/ 824062 h 825627"/>
                  <a:gd name="connsiteX6" fmla="*/ 3000558 w 3587446"/>
                  <a:gd name="connsiteY6" fmla="*/ 818982 h 825627"/>
                  <a:gd name="connsiteX7" fmla="*/ 3006974 w 3587446"/>
                  <a:gd name="connsiteY7" fmla="*/ 817323 h 825627"/>
                  <a:gd name="connsiteX8" fmla="*/ 2225819 w 3587446"/>
                  <a:gd name="connsiteY8" fmla="*/ 817323 h 825627"/>
                  <a:gd name="connsiteX9" fmla="*/ 2232001 w 3587446"/>
                  <a:gd name="connsiteY9" fmla="*/ 819380 h 825627"/>
                  <a:gd name="connsiteX10" fmla="*/ 2239137 w 3587446"/>
                  <a:gd name="connsiteY10" fmla="*/ 824931 h 825627"/>
                  <a:gd name="connsiteX11" fmla="*/ 2239132 w 3587446"/>
                  <a:gd name="connsiteY11" fmla="*/ 825009 h 825627"/>
                  <a:gd name="connsiteX12" fmla="*/ 2211546 w 3587446"/>
                  <a:gd name="connsiteY12" fmla="*/ 825009 h 825627"/>
                  <a:gd name="connsiteX13" fmla="*/ 2211605 w 3587446"/>
                  <a:gd name="connsiteY13" fmla="*/ 824062 h 825627"/>
                  <a:gd name="connsiteX14" fmla="*/ 2219404 w 3587446"/>
                  <a:gd name="connsiteY14" fmla="*/ 818982 h 825627"/>
                  <a:gd name="connsiteX15" fmla="*/ 2225819 w 3587446"/>
                  <a:gd name="connsiteY15" fmla="*/ 817323 h 825627"/>
                  <a:gd name="connsiteX16" fmla="*/ 1444822 w 3587446"/>
                  <a:gd name="connsiteY16" fmla="*/ 817323 h 825627"/>
                  <a:gd name="connsiteX17" fmla="*/ 1451004 w 3587446"/>
                  <a:gd name="connsiteY17" fmla="*/ 819380 h 825627"/>
                  <a:gd name="connsiteX18" fmla="*/ 1458140 w 3587446"/>
                  <a:gd name="connsiteY18" fmla="*/ 824931 h 825627"/>
                  <a:gd name="connsiteX19" fmla="*/ 1458135 w 3587446"/>
                  <a:gd name="connsiteY19" fmla="*/ 825009 h 825627"/>
                  <a:gd name="connsiteX20" fmla="*/ 1430549 w 3587446"/>
                  <a:gd name="connsiteY20" fmla="*/ 825009 h 825627"/>
                  <a:gd name="connsiteX21" fmla="*/ 1430608 w 3587446"/>
                  <a:gd name="connsiteY21" fmla="*/ 824062 h 825627"/>
                  <a:gd name="connsiteX22" fmla="*/ 1438406 w 3587446"/>
                  <a:gd name="connsiteY22" fmla="*/ 818982 h 825627"/>
                  <a:gd name="connsiteX23" fmla="*/ 1444822 w 3587446"/>
                  <a:gd name="connsiteY23" fmla="*/ 817323 h 825627"/>
                  <a:gd name="connsiteX24" fmla="*/ 665302 w 3587446"/>
                  <a:gd name="connsiteY24" fmla="*/ 817323 h 825627"/>
                  <a:gd name="connsiteX25" fmla="*/ 671485 w 3587446"/>
                  <a:gd name="connsiteY25" fmla="*/ 819380 h 825627"/>
                  <a:gd name="connsiteX26" fmla="*/ 678620 w 3587446"/>
                  <a:gd name="connsiteY26" fmla="*/ 824931 h 825627"/>
                  <a:gd name="connsiteX27" fmla="*/ 678615 w 3587446"/>
                  <a:gd name="connsiteY27" fmla="*/ 825009 h 825627"/>
                  <a:gd name="connsiteX28" fmla="*/ 651029 w 3587446"/>
                  <a:gd name="connsiteY28" fmla="*/ 825009 h 825627"/>
                  <a:gd name="connsiteX29" fmla="*/ 651088 w 3587446"/>
                  <a:gd name="connsiteY29" fmla="*/ 824062 h 825627"/>
                  <a:gd name="connsiteX30" fmla="*/ 658887 w 3587446"/>
                  <a:gd name="connsiteY30" fmla="*/ 818982 h 825627"/>
                  <a:gd name="connsiteX31" fmla="*/ 665302 w 3587446"/>
                  <a:gd name="connsiteY31" fmla="*/ 817323 h 825627"/>
                  <a:gd name="connsiteX32" fmla="*/ 3326538 w 3587446"/>
                  <a:gd name="connsiteY32" fmla="*/ 812058 h 825627"/>
                  <a:gd name="connsiteX33" fmla="*/ 3332722 w 3587446"/>
                  <a:gd name="connsiteY33" fmla="*/ 814115 h 825627"/>
                  <a:gd name="connsiteX34" fmla="*/ 3339858 w 3587446"/>
                  <a:gd name="connsiteY34" fmla="*/ 819666 h 825627"/>
                  <a:gd name="connsiteX35" fmla="*/ 3339525 w 3587446"/>
                  <a:gd name="connsiteY35" fmla="*/ 825009 h 825627"/>
                  <a:gd name="connsiteX36" fmla="*/ 3311938 w 3587446"/>
                  <a:gd name="connsiteY36" fmla="*/ 825009 h 825627"/>
                  <a:gd name="connsiteX37" fmla="*/ 3312324 w 3587446"/>
                  <a:gd name="connsiteY37" fmla="*/ 818796 h 825627"/>
                  <a:gd name="connsiteX38" fmla="*/ 3320123 w 3587446"/>
                  <a:gd name="connsiteY38" fmla="*/ 813716 h 825627"/>
                  <a:gd name="connsiteX39" fmla="*/ 3326538 w 3587446"/>
                  <a:gd name="connsiteY39" fmla="*/ 812058 h 825627"/>
                  <a:gd name="connsiteX40" fmla="*/ 2545382 w 3587446"/>
                  <a:gd name="connsiteY40" fmla="*/ 812058 h 825627"/>
                  <a:gd name="connsiteX41" fmla="*/ 2551566 w 3587446"/>
                  <a:gd name="connsiteY41" fmla="*/ 814115 h 825627"/>
                  <a:gd name="connsiteX42" fmla="*/ 2558702 w 3587446"/>
                  <a:gd name="connsiteY42" fmla="*/ 819666 h 825627"/>
                  <a:gd name="connsiteX43" fmla="*/ 2558370 w 3587446"/>
                  <a:gd name="connsiteY43" fmla="*/ 825009 h 825627"/>
                  <a:gd name="connsiteX44" fmla="*/ 2530783 w 3587446"/>
                  <a:gd name="connsiteY44" fmla="*/ 825009 h 825627"/>
                  <a:gd name="connsiteX45" fmla="*/ 2531170 w 3587446"/>
                  <a:gd name="connsiteY45" fmla="*/ 818796 h 825627"/>
                  <a:gd name="connsiteX46" fmla="*/ 2538968 w 3587446"/>
                  <a:gd name="connsiteY46" fmla="*/ 813716 h 825627"/>
                  <a:gd name="connsiteX47" fmla="*/ 2545382 w 3587446"/>
                  <a:gd name="connsiteY47" fmla="*/ 812058 h 825627"/>
                  <a:gd name="connsiteX48" fmla="*/ 1764385 w 3587446"/>
                  <a:gd name="connsiteY48" fmla="*/ 812058 h 825627"/>
                  <a:gd name="connsiteX49" fmla="*/ 1770568 w 3587446"/>
                  <a:gd name="connsiteY49" fmla="*/ 814115 h 825627"/>
                  <a:gd name="connsiteX50" fmla="*/ 1777705 w 3587446"/>
                  <a:gd name="connsiteY50" fmla="*/ 819666 h 825627"/>
                  <a:gd name="connsiteX51" fmla="*/ 1777372 w 3587446"/>
                  <a:gd name="connsiteY51" fmla="*/ 825009 h 825627"/>
                  <a:gd name="connsiteX52" fmla="*/ 1749785 w 3587446"/>
                  <a:gd name="connsiteY52" fmla="*/ 825009 h 825627"/>
                  <a:gd name="connsiteX53" fmla="*/ 1750172 w 3587446"/>
                  <a:gd name="connsiteY53" fmla="*/ 818796 h 825627"/>
                  <a:gd name="connsiteX54" fmla="*/ 1757970 w 3587446"/>
                  <a:gd name="connsiteY54" fmla="*/ 813716 h 825627"/>
                  <a:gd name="connsiteX55" fmla="*/ 1764385 w 3587446"/>
                  <a:gd name="connsiteY55" fmla="*/ 812058 h 825627"/>
                  <a:gd name="connsiteX56" fmla="*/ 984866 w 3587446"/>
                  <a:gd name="connsiteY56" fmla="*/ 812058 h 825627"/>
                  <a:gd name="connsiteX57" fmla="*/ 991050 w 3587446"/>
                  <a:gd name="connsiteY57" fmla="*/ 814115 h 825627"/>
                  <a:gd name="connsiteX58" fmla="*/ 998185 w 3587446"/>
                  <a:gd name="connsiteY58" fmla="*/ 819666 h 825627"/>
                  <a:gd name="connsiteX59" fmla="*/ 997852 w 3587446"/>
                  <a:gd name="connsiteY59" fmla="*/ 825009 h 825627"/>
                  <a:gd name="connsiteX60" fmla="*/ 970265 w 3587446"/>
                  <a:gd name="connsiteY60" fmla="*/ 825009 h 825627"/>
                  <a:gd name="connsiteX61" fmla="*/ 970652 w 3587446"/>
                  <a:gd name="connsiteY61" fmla="*/ 818796 h 825627"/>
                  <a:gd name="connsiteX62" fmla="*/ 978450 w 3587446"/>
                  <a:gd name="connsiteY62" fmla="*/ 813716 h 825627"/>
                  <a:gd name="connsiteX63" fmla="*/ 984866 w 3587446"/>
                  <a:gd name="connsiteY63" fmla="*/ 812058 h 825627"/>
                  <a:gd name="connsiteX64" fmla="*/ 203868 w 3587446"/>
                  <a:gd name="connsiteY64" fmla="*/ 812058 h 825627"/>
                  <a:gd name="connsiteX65" fmla="*/ 210051 w 3587446"/>
                  <a:gd name="connsiteY65" fmla="*/ 814115 h 825627"/>
                  <a:gd name="connsiteX66" fmla="*/ 217187 w 3587446"/>
                  <a:gd name="connsiteY66" fmla="*/ 819666 h 825627"/>
                  <a:gd name="connsiteX67" fmla="*/ 216855 w 3587446"/>
                  <a:gd name="connsiteY67" fmla="*/ 825009 h 825627"/>
                  <a:gd name="connsiteX68" fmla="*/ 189268 w 3587446"/>
                  <a:gd name="connsiteY68" fmla="*/ 825009 h 825627"/>
                  <a:gd name="connsiteX69" fmla="*/ 189654 w 3587446"/>
                  <a:gd name="connsiteY69" fmla="*/ 818796 h 825627"/>
                  <a:gd name="connsiteX70" fmla="*/ 197453 w 3587446"/>
                  <a:gd name="connsiteY70" fmla="*/ 813716 h 825627"/>
                  <a:gd name="connsiteX71" fmla="*/ 203868 w 3587446"/>
                  <a:gd name="connsiteY71" fmla="*/ 812058 h 825627"/>
                  <a:gd name="connsiteX72" fmla="*/ 1058010 w 3587446"/>
                  <a:gd name="connsiteY72" fmla="*/ 809572 h 825627"/>
                  <a:gd name="connsiteX73" fmla="*/ 1082387 w 3587446"/>
                  <a:gd name="connsiteY73" fmla="*/ 825009 h 825627"/>
                  <a:gd name="connsiteX74" fmla="*/ 1036324 w 3587446"/>
                  <a:gd name="connsiteY74" fmla="*/ 825009 h 825627"/>
                  <a:gd name="connsiteX75" fmla="*/ 3401162 w 3587446"/>
                  <a:gd name="connsiteY75" fmla="*/ 808519 h 825627"/>
                  <a:gd name="connsiteX76" fmla="*/ 3426135 w 3587446"/>
                  <a:gd name="connsiteY76" fmla="*/ 825009 h 825627"/>
                  <a:gd name="connsiteX77" fmla="*/ 3377997 w 3587446"/>
                  <a:gd name="connsiteY77" fmla="*/ 825009 h 825627"/>
                  <a:gd name="connsiteX78" fmla="*/ 1839009 w 3587446"/>
                  <a:gd name="connsiteY78" fmla="*/ 808519 h 825627"/>
                  <a:gd name="connsiteX79" fmla="*/ 1863981 w 3587446"/>
                  <a:gd name="connsiteY79" fmla="*/ 825009 h 825627"/>
                  <a:gd name="connsiteX80" fmla="*/ 1815844 w 3587446"/>
                  <a:gd name="connsiteY80" fmla="*/ 825009 h 825627"/>
                  <a:gd name="connsiteX81" fmla="*/ 278491 w 3587446"/>
                  <a:gd name="connsiteY81" fmla="*/ 808519 h 825627"/>
                  <a:gd name="connsiteX82" fmla="*/ 303464 w 3587446"/>
                  <a:gd name="connsiteY82" fmla="*/ 825009 h 825627"/>
                  <a:gd name="connsiteX83" fmla="*/ 255327 w 3587446"/>
                  <a:gd name="connsiteY83" fmla="*/ 825009 h 825627"/>
                  <a:gd name="connsiteX84" fmla="*/ 3041 w 3587446"/>
                  <a:gd name="connsiteY84" fmla="*/ 808274 h 825627"/>
                  <a:gd name="connsiteX85" fmla="*/ 4146 w 3587446"/>
                  <a:gd name="connsiteY85" fmla="*/ 809133 h 825627"/>
                  <a:gd name="connsiteX86" fmla="*/ 3586 w 3587446"/>
                  <a:gd name="connsiteY86" fmla="*/ 818102 h 825627"/>
                  <a:gd name="connsiteX87" fmla="*/ 0 w 3587446"/>
                  <a:gd name="connsiteY87" fmla="*/ 820438 h 825627"/>
                  <a:gd name="connsiteX88" fmla="*/ 2912209 w 3587446"/>
                  <a:gd name="connsiteY88" fmla="*/ 808046 h 825627"/>
                  <a:gd name="connsiteX89" fmla="*/ 2931234 w 3587446"/>
                  <a:gd name="connsiteY89" fmla="*/ 813654 h 825627"/>
                  <a:gd name="connsiteX90" fmla="*/ 2947185 w 3587446"/>
                  <a:gd name="connsiteY90" fmla="*/ 825009 h 825627"/>
                  <a:gd name="connsiteX91" fmla="*/ 2877233 w 3587446"/>
                  <a:gd name="connsiteY91" fmla="*/ 825009 h 825627"/>
                  <a:gd name="connsiteX92" fmla="*/ 2893184 w 3587446"/>
                  <a:gd name="connsiteY92" fmla="*/ 813654 h 825627"/>
                  <a:gd name="connsiteX93" fmla="*/ 2912209 w 3587446"/>
                  <a:gd name="connsiteY93" fmla="*/ 808046 h 825627"/>
                  <a:gd name="connsiteX94" fmla="*/ 2131054 w 3587446"/>
                  <a:gd name="connsiteY94" fmla="*/ 808046 h 825627"/>
                  <a:gd name="connsiteX95" fmla="*/ 2150079 w 3587446"/>
                  <a:gd name="connsiteY95" fmla="*/ 813654 h 825627"/>
                  <a:gd name="connsiteX96" fmla="*/ 2166030 w 3587446"/>
                  <a:gd name="connsiteY96" fmla="*/ 825009 h 825627"/>
                  <a:gd name="connsiteX97" fmla="*/ 2096078 w 3587446"/>
                  <a:gd name="connsiteY97" fmla="*/ 825009 h 825627"/>
                  <a:gd name="connsiteX98" fmla="*/ 2112028 w 3587446"/>
                  <a:gd name="connsiteY98" fmla="*/ 813654 h 825627"/>
                  <a:gd name="connsiteX99" fmla="*/ 2131054 w 3587446"/>
                  <a:gd name="connsiteY99" fmla="*/ 808046 h 825627"/>
                  <a:gd name="connsiteX100" fmla="*/ 1350056 w 3587446"/>
                  <a:gd name="connsiteY100" fmla="*/ 808046 h 825627"/>
                  <a:gd name="connsiteX101" fmla="*/ 1369081 w 3587446"/>
                  <a:gd name="connsiteY101" fmla="*/ 813654 h 825627"/>
                  <a:gd name="connsiteX102" fmla="*/ 1385032 w 3587446"/>
                  <a:gd name="connsiteY102" fmla="*/ 825009 h 825627"/>
                  <a:gd name="connsiteX103" fmla="*/ 1315080 w 3587446"/>
                  <a:gd name="connsiteY103" fmla="*/ 825009 h 825627"/>
                  <a:gd name="connsiteX104" fmla="*/ 1331031 w 3587446"/>
                  <a:gd name="connsiteY104" fmla="*/ 813654 h 825627"/>
                  <a:gd name="connsiteX105" fmla="*/ 1350056 w 3587446"/>
                  <a:gd name="connsiteY105" fmla="*/ 808046 h 825627"/>
                  <a:gd name="connsiteX106" fmla="*/ 570537 w 3587446"/>
                  <a:gd name="connsiteY106" fmla="*/ 808046 h 825627"/>
                  <a:gd name="connsiteX107" fmla="*/ 589562 w 3587446"/>
                  <a:gd name="connsiteY107" fmla="*/ 813654 h 825627"/>
                  <a:gd name="connsiteX108" fmla="*/ 605513 w 3587446"/>
                  <a:gd name="connsiteY108" fmla="*/ 825009 h 825627"/>
                  <a:gd name="connsiteX109" fmla="*/ 535562 w 3587446"/>
                  <a:gd name="connsiteY109" fmla="*/ 825009 h 825627"/>
                  <a:gd name="connsiteX110" fmla="*/ 551512 w 3587446"/>
                  <a:gd name="connsiteY110" fmla="*/ 813654 h 825627"/>
                  <a:gd name="connsiteX111" fmla="*/ 570537 w 3587446"/>
                  <a:gd name="connsiteY111" fmla="*/ 808046 h 825627"/>
                  <a:gd name="connsiteX112" fmla="*/ 2620163 w 3587446"/>
                  <a:gd name="connsiteY112" fmla="*/ 806515 h 825627"/>
                  <a:gd name="connsiteX113" fmla="*/ 2646144 w 3587446"/>
                  <a:gd name="connsiteY113" fmla="*/ 825009 h 825627"/>
                  <a:gd name="connsiteX114" fmla="*/ 2596842 w 3587446"/>
                  <a:gd name="connsiteY114" fmla="*/ 825009 h 825627"/>
                  <a:gd name="connsiteX115" fmla="*/ 2620163 w 3587446"/>
                  <a:gd name="connsiteY115" fmla="*/ 808407 h 825627"/>
                  <a:gd name="connsiteX116" fmla="*/ 3041966 w 3587446"/>
                  <a:gd name="connsiteY116" fmla="*/ 804721 h 825627"/>
                  <a:gd name="connsiteX117" fmla="*/ 3048917 w 3587446"/>
                  <a:gd name="connsiteY117" fmla="*/ 807034 h 825627"/>
                  <a:gd name="connsiteX118" fmla="*/ 3072024 w 3587446"/>
                  <a:gd name="connsiteY118" fmla="*/ 825009 h 825627"/>
                  <a:gd name="connsiteX119" fmla="*/ 3028742 w 3587446"/>
                  <a:gd name="connsiteY119" fmla="*/ 825009 h 825627"/>
                  <a:gd name="connsiteX120" fmla="*/ 3025360 w 3587446"/>
                  <a:gd name="connsiteY120" fmla="*/ 822378 h 825627"/>
                  <a:gd name="connsiteX121" fmla="*/ 3025986 w 3587446"/>
                  <a:gd name="connsiteY121" fmla="*/ 812295 h 825627"/>
                  <a:gd name="connsiteX122" fmla="*/ 3034752 w 3587446"/>
                  <a:gd name="connsiteY122" fmla="*/ 806586 h 825627"/>
                  <a:gd name="connsiteX123" fmla="*/ 3041966 w 3587446"/>
                  <a:gd name="connsiteY123" fmla="*/ 804721 h 825627"/>
                  <a:gd name="connsiteX124" fmla="*/ 2260810 w 3587446"/>
                  <a:gd name="connsiteY124" fmla="*/ 804721 h 825627"/>
                  <a:gd name="connsiteX125" fmla="*/ 2267761 w 3587446"/>
                  <a:gd name="connsiteY125" fmla="*/ 807034 h 825627"/>
                  <a:gd name="connsiteX126" fmla="*/ 2290869 w 3587446"/>
                  <a:gd name="connsiteY126" fmla="*/ 825009 h 825627"/>
                  <a:gd name="connsiteX127" fmla="*/ 2247586 w 3587446"/>
                  <a:gd name="connsiteY127" fmla="*/ 825009 h 825627"/>
                  <a:gd name="connsiteX128" fmla="*/ 2244204 w 3587446"/>
                  <a:gd name="connsiteY128" fmla="*/ 822378 h 825627"/>
                  <a:gd name="connsiteX129" fmla="*/ 2244832 w 3587446"/>
                  <a:gd name="connsiteY129" fmla="*/ 812295 h 825627"/>
                  <a:gd name="connsiteX130" fmla="*/ 2253598 w 3587446"/>
                  <a:gd name="connsiteY130" fmla="*/ 806586 h 825627"/>
                  <a:gd name="connsiteX131" fmla="*/ 2260810 w 3587446"/>
                  <a:gd name="connsiteY131" fmla="*/ 804721 h 825627"/>
                  <a:gd name="connsiteX132" fmla="*/ 1479812 w 3587446"/>
                  <a:gd name="connsiteY132" fmla="*/ 804721 h 825627"/>
                  <a:gd name="connsiteX133" fmla="*/ 1486764 w 3587446"/>
                  <a:gd name="connsiteY133" fmla="*/ 807034 h 825627"/>
                  <a:gd name="connsiteX134" fmla="*/ 1509870 w 3587446"/>
                  <a:gd name="connsiteY134" fmla="*/ 825009 h 825627"/>
                  <a:gd name="connsiteX135" fmla="*/ 1466588 w 3587446"/>
                  <a:gd name="connsiteY135" fmla="*/ 825009 h 825627"/>
                  <a:gd name="connsiteX136" fmla="*/ 1463206 w 3587446"/>
                  <a:gd name="connsiteY136" fmla="*/ 822378 h 825627"/>
                  <a:gd name="connsiteX137" fmla="*/ 1463834 w 3587446"/>
                  <a:gd name="connsiteY137" fmla="*/ 812295 h 825627"/>
                  <a:gd name="connsiteX138" fmla="*/ 1472600 w 3587446"/>
                  <a:gd name="connsiteY138" fmla="*/ 806586 h 825627"/>
                  <a:gd name="connsiteX139" fmla="*/ 1479812 w 3587446"/>
                  <a:gd name="connsiteY139" fmla="*/ 804721 h 825627"/>
                  <a:gd name="connsiteX140" fmla="*/ 700294 w 3587446"/>
                  <a:gd name="connsiteY140" fmla="*/ 804721 h 825627"/>
                  <a:gd name="connsiteX141" fmla="*/ 707244 w 3587446"/>
                  <a:gd name="connsiteY141" fmla="*/ 807034 h 825627"/>
                  <a:gd name="connsiteX142" fmla="*/ 730352 w 3587446"/>
                  <a:gd name="connsiteY142" fmla="*/ 825009 h 825627"/>
                  <a:gd name="connsiteX143" fmla="*/ 687068 w 3587446"/>
                  <a:gd name="connsiteY143" fmla="*/ 825009 h 825627"/>
                  <a:gd name="connsiteX144" fmla="*/ 683686 w 3587446"/>
                  <a:gd name="connsiteY144" fmla="*/ 822378 h 825627"/>
                  <a:gd name="connsiteX145" fmla="*/ 684315 w 3587446"/>
                  <a:gd name="connsiteY145" fmla="*/ 812295 h 825627"/>
                  <a:gd name="connsiteX146" fmla="*/ 693081 w 3587446"/>
                  <a:gd name="connsiteY146" fmla="*/ 806586 h 825627"/>
                  <a:gd name="connsiteX147" fmla="*/ 700294 w 3587446"/>
                  <a:gd name="connsiteY147" fmla="*/ 804721 h 825627"/>
                  <a:gd name="connsiteX148" fmla="*/ 3113496 w 3587446"/>
                  <a:gd name="connsiteY148" fmla="*/ 801526 h 825627"/>
                  <a:gd name="connsiteX149" fmla="*/ 3119681 w 3587446"/>
                  <a:gd name="connsiteY149" fmla="*/ 803583 h 825627"/>
                  <a:gd name="connsiteX150" fmla="*/ 3126817 w 3587446"/>
                  <a:gd name="connsiteY150" fmla="*/ 809133 h 825627"/>
                  <a:gd name="connsiteX151" fmla="*/ 3126257 w 3587446"/>
                  <a:gd name="connsiteY151" fmla="*/ 818102 h 825627"/>
                  <a:gd name="connsiteX152" fmla="*/ 3118458 w 3587446"/>
                  <a:gd name="connsiteY152" fmla="*/ 823181 h 825627"/>
                  <a:gd name="connsiteX153" fmla="*/ 3105860 w 3587446"/>
                  <a:gd name="connsiteY153" fmla="*/ 822783 h 825627"/>
                  <a:gd name="connsiteX154" fmla="*/ 3098725 w 3587446"/>
                  <a:gd name="connsiteY154" fmla="*/ 817232 h 825627"/>
                  <a:gd name="connsiteX155" fmla="*/ 3099283 w 3587446"/>
                  <a:gd name="connsiteY155" fmla="*/ 808264 h 825627"/>
                  <a:gd name="connsiteX156" fmla="*/ 3107082 w 3587446"/>
                  <a:gd name="connsiteY156" fmla="*/ 803184 h 825627"/>
                  <a:gd name="connsiteX157" fmla="*/ 3113496 w 3587446"/>
                  <a:gd name="connsiteY157" fmla="*/ 801526 h 825627"/>
                  <a:gd name="connsiteX158" fmla="*/ 2332341 w 3587446"/>
                  <a:gd name="connsiteY158" fmla="*/ 801526 h 825627"/>
                  <a:gd name="connsiteX159" fmla="*/ 2338526 w 3587446"/>
                  <a:gd name="connsiteY159" fmla="*/ 803583 h 825627"/>
                  <a:gd name="connsiteX160" fmla="*/ 2345661 w 3587446"/>
                  <a:gd name="connsiteY160" fmla="*/ 809133 h 825627"/>
                  <a:gd name="connsiteX161" fmla="*/ 2345101 w 3587446"/>
                  <a:gd name="connsiteY161" fmla="*/ 818102 h 825627"/>
                  <a:gd name="connsiteX162" fmla="*/ 2337302 w 3587446"/>
                  <a:gd name="connsiteY162" fmla="*/ 823181 h 825627"/>
                  <a:gd name="connsiteX163" fmla="*/ 2324704 w 3587446"/>
                  <a:gd name="connsiteY163" fmla="*/ 822783 h 825627"/>
                  <a:gd name="connsiteX164" fmla="*/ 2317569 w 3587446"/>
                  <a:gd name="connsiteY164" fmla="*/ 817232 h 825627"/>
                  <a:gd name="connsiteX165" fmla="*/ 2318127 w 3587446"/>
                  <a:gd name="connsiteY165" fmla="*/ 808264 h 825627"/>
                  <a:gd name="connsiteX166" fmla="*/ 2325926 w 3587446"/>
                  <a:gd name="connsiteY166" fmla="*/ 803184 h 825627"/>
                  <a:gd name="connsiteX167" fmla="*/ 2332341 w 3587446"/>
                  <a:gd name="connsiteY167" fmla="*/ 801526 h 825627"/>
                  <a:gd name="connsiteX168" fmla="*/ 1551344 w 3587446"/>
                  <a:gd name="connsiteY168" fmla="*/ 801526 h 825627"/>
                  <a:gd name="connsiteX169" fmla="*/ 1557527 w 3587446"/>
                  <a:gd name="connsiteY169" fmla="*/ 803583 h 825627"/>
                  <a:gd name="connsiteX170" fmla="*/ 1564662 w 3587446"/>
                  <a:gd name="connsiteY170" fmla="*/ 809133 h 825627"/>
                  <a:gd name="connsiteX171" fmla="*/ 1564104 w 3587446"/>
                  <a:gd name="connsiteY171" fmla="*/ 818102 h 825627"/>
                  <a:gd name="connsiteX172" fmla="*/ 1556305 w 3587446"/>
                  <a:gd name="connsiteY172" fmla="*/ 823181 h 825627"/>
                  <a:gd name="connsiteX173" fmla="*/ 1543706 w 3587446"/>
                  <a:gd name="connsiteY173" fmla="*/ 822783 h 825627"/>
                  <a:gd name="connsiteX174" fmla="*/ 1536571 w 3587446"/>
                  <a:gd name="connsiteY174" fmla="*/ 817232 h 825627"/>
                  <a:gd name="connsiteX175" fmla="*/ 1537130 w 3587446"/>
                  <a:gd name="connsiteY175" fmla="*/ 808264 h 825627"/>
                  <a:gd name="connsiteX176" fmla="*/ 1544929 w 3587446"/>
                  <a:gd name="connsiteY176" fmla="*/ 803184 h 825627"/>
                  <a:gd name="connsiteX177" fmla="*/ 1551344 w 3587446"/>
                  <a:gd name="connsiteY177" fmla="*/ 801526 h 825627"/>
                  <a:gd name="connsiteX178" fmla="*/ 771824 w 3587446"/>
                  <a:gd name="connsiteY178" fmla="*/ 801526 h 825627"/>
                  <a:gd name="connsiteX179" fmla="*/ 778009 w 3587446"/>
                  <a:gd name="connsiteY179" fmla="*/ 803583 h 825627"/>
                  <a:gd name="connsiteX180" fmla="*/ 785144 w 3587446"/>
                  <a:gd name="connsiteY180" fmla="*/ 809133 h 825627"/>
                  <a:gd name="connsiteX181" fmla="*/ 784584 w 3587446"/>
                  <a:gd name="connsiteY181" fmla="*/ 818102 h 825627"/>
                  <a:gd name="connsiteX182" fmla="*/ 776786 w 3587446"/>
                  <a:gd name="connsiteY182" fmla="*/ 823181 h 825627"/>
                  <a:gd name="connsiteX183" fmla="*/ 764188 w 3587446"/>
                  <a:gd name="connsiteY183" fmla="*/ 822783 h 825627"/>
                  <a:gd name="connsiteX184" fmla="*/ 757052 w 3587446"/>
                  <a:gd name="connsiteY184" fmla="*/ 817232 h 825627"/>
                  <a:gd name="connsiteX185" fmla="*/ 757611 w 3587446"/>
                  <a:gd name="connsiteY185" fmla="*/ 808264 h 825627"/>
                  <a:gd name="connsiteX186" fmla="*/ 765409 w 3587446"/>
                  <a:gd name="connsiteY186" fmla="*/ 803184 h 825627"/>
                  <a:gd name="connsiteX187" fmla="*/ 771824 w 3587446"/>
                  <a:gd name="connsiteY187" fmla="*/ 801526 h 825627"/>
                  <a:gd name="connsiteX188" fmla="*/ 3543230 w 3587446"/>
                  <a:gd name="connsiteY188" fmla="*/ 789217 h 825627"/>
                  <a:gd name="connsiteX189" fmla="*/ 3555490 w 3587446"/>
                  <a:gd name="connsiteY189" fmla="*/ 792832 h 825627"/>
                  <a:gd name="connsiteX190" fmla="*/ 3584579 w 3587446"/>
                  <a:gd name="connsiteY190" fmla="*/ 813540 h 825627"/>
                  <a:gd name="connsiteX191" fmla="*/ 3587446 w 3587446"/>
                  <a:gd name="connsiteY191" fmla="*/ 825009 h 825627"/>
                  <a:gd name="connsiteX192" fmla="*/ 3485766 w 3587446"/>
                  <a:gd name="connsiteY192" fmla="*/ 825009 h 825627"/>
                  <a:gd name="connsiteX193" fmla="*/ 3530968 w 3587446"/>
                  <a:gd name="connsiteY193" fmla="*/ 792832 h 825627"/>
                  <a:gd name="connsiteX194" fmla="*/ 3543230 w 3587446"/>
                  <a:gd name="connsiteY194" fmla="*/ 789217 h 825627"/>
                  <a:gd name="connsiteX195" fmla="*/ 2762231 w 3587446"/>
                  <a:gd name="connsiteY195" fmla="*/ 789217 h 825627"/>
                  <a:gd name="connsiteX196" fmla="*/ 2774492 w 3587446"/>
                  <a:gd name="connsiteY196" fmla="*/ 792832 h 825627"/>
                  <a:gd name="connsiteX197" fmla="*/ 2819693 w 3587446"/>
                  <a:gd name="connsiteY197" fmla="*/ 825009 h 825627"/>
                  <a:gd name="connsiteX198" fmla="*/ 2704768 w 3587446"/>
                  <a:gd name="connsiteY198" fmla="*/ 825009 h 825627"/>
                  <a:gd name="connsiteX199" fmla="*/ 2749969 w 3587446"/>
                  <a:gd name="connsiteY199" fmla="*/ 792832 h 825627"/>
                  <a:gd name="connsiteX200" fmla="*/ 2762231 w 3587446"/>
                  <a:gd name="connsiteY200" fmla="*/ 789217 h 825627"/>
                  <a:gd name="connsiteX201" fmla="*/ 1981075 w 3587446"/>
                  <a:gd name="connsiteY201" fmla="*/ 789217 h 825627"/>
                  <a:gd name="connsiteX202" fmla="*/ 1993337 w 3587446"/>
                  <a:gd name="connsiteY202" fmla="*/ 792832 h 825627"/>
                  <a:gd name="connsiteX203" fmla="*/ 2038538 w 3587446"/>
                  <a:gd name="connsiteY203" fmla="*/ 825009 h 825627"/>
                  <a:gd name="connsiteX204" fmla="*/ 1923613 w 3587446"/>
                  <a:gd name="connsiteY204" fmla="*/ 825009 h 825627"/>
                  <a:gd name="connsiteX205" fmla="*/ 1968814 w 3587446"/>
                  <a:gd name="connsiteY205" fmla="*/ 792832 h 825627"/>
                  <a:gd name="connsiteX206" fmla="*/ 1981075 w 3587446"/>
                  <a:gd name="connsiteY206" fmla="*/ 789217 h 825627"/>
                  <a:gd name="connsiteX207" fmla="*/ 1200078 w 3587446"/>
                  <a:gd name="connsiteY207" fmla="*/ 789217 h 825627"/>
                  <a:gd name="connsiteX208" fmla="*/ 1212339 w 3587446"/>
                  <a:gd name="connsiteY208" fmla="*/ 792832 h 825627"/>
                  <a:gd name="connsiteX209" fmla="*/ 1257540 w 3587446"/>
                  <a:gd name="connsiteY209" fmla="*/ 825009 h 825627"/>
                  <a:gd name="connsiteX210" fmla="*/ 1142614 w 3587446"/>
                  <a:gd name="connsiteY210" fmla="*/ 825009 h 825627"/>
                  <a:gd name="connsiteX211" fmla="*/ 1187817 w 3587446"/>
                  <a:gd name="connsiteY211" fmla="*/ 792832 h 825627"/>
                  <a:gd name="connsiteX212" fmla="*/ 1200078 w 3587446"/>
                  <a:gd name="connsiteY212" fmla="*/ 789217 h 825627"/>
                  <a:gd name="connsiteX213" fmla="*/ 420559 w 3587446"/>
                  <a:gd name="connsiteY213" fmla="*/ 789217 h 825627"/>
                  <a:gd name="connsiteX214" fmla="*/ 432820 w 3587446"/>
                  <a:gd name="connsiteY214" fmla="*/ 792832 h 825627"/>
                  <a:gd name="connsiteX215" fmla="*/ 478020 w 3587446"/>
                  <a:gd name="connsiteY215" fmla="*/ 825009 h 825627"/>
                  <a:gd name="connsiteX216" fmla="*/ 363096 w 3587446"/>
                  <a:gd name="connsiteY216" fmla="*/ 825009 h 825627"/>
                  <a:gd name="connsiteX217" fmla="*/ 408297 w 3587446"/>
                  <a:gd name="connsiteY217" fmla="*/ 792832 h 825627"/>
                  <a:gd name="connsiteX218" fmla="*/ 420559 w 3587446"/>
                  <a:gd name="connsiteY218" fmla="*/ 789217 h 825627"/>
                  <a:gd name="connsiteX219" fmla="*/ 3359215 w 3587446"/>
                  <a:gd name="connsiteY219" fmla="*/ 777307 h 825627"/>
                  <a:gd name="connsiteX220" fmla="*/ 3364181 w 3587446"/>
                  <a:gd name="connsiteY220" fmla="*/ 778772 h 825627"/>
                  <a:gd name="connsiteX221" fmla="*/ 3386198 w 3587446"/>
                  <a:gd name="connsiteY221" fmla="*/ 794445 h 825627"/>
                  <a:gd name="connsiteX222" fmla="*/ 3386198 w 3587446"/>
                  <a:gd name="connsiteY222" fmla="*/ 801515 h 825627"/>
                  <a:gd name="connsiteX223" fmla="*/ 3366612 w 3587446"/>
                  <a:gd name="connsiteY223" fmla="*/ 815457 h 825627"/>
                  <a:gd name="connsiteX224" fmla="*/ 3356682 w 3587446"/>
                  <a:gd name="connsiteY224" fmla="*/ 815457 h 825627"/>
                  <a:gd name="connsiteX225" fmla="*/ 3334665 w 3587446"/>
                  <a:gd name="connsiteY225" fmla="*/ 799783 h 825627"/>
                  <a:gd name="connsiteX226" fmla="*/ 3334665 w 3587446"/>
                  <a:gd name="connsiteY226" fmla="*/ 792713 h 825627"/>
                  <a:gd name="connsiteX227" fmla="*/ 3354249 w 3587446"/>
                  <a:gd name="connsiteY227" fmla="*/ 778772 h 825627"/>
                  <a:gd name="connsiteX228" fmla="*/ 3359215 w 3587446"/>
                  <a:gd name="connsiteY228" fmla="*/ 777307 h 825627"/>
                  <a:gd name="connsiteX229" fmla="*/ 2578060 w 3587446"/>
                  <a:gd name="connsiteY229" fmla="*/ 777307 h 825627"/>
                  <a:gd name="connsiteX230" fmla="*/ 2583025 w 3587446"/>
                  <a:gd name="connsiteY230" fmla="*/ 778772 h 825627"/>
                  <a:gd name="connsiteX231" fmla="*/ 2605042 w 3587446"/>
                  <a:gd name="connsiteY231" fmla="*/ 794445 h 825627"/>
                  <a:gd name="connsiteX232" fmla="*/ 2605042 w 3587446"/>
                  <a:gd name="connsiteY232" fmla="*/ 801515 h 825627"/>
                  <a:gd name="connsiteX233" fmla="*/ 2585458 w 3587446"/>
                  <a:gd name="connsiteY233" fmla="*/ 815457 h 825627"/>
                  <a:gd name="connsiteX234" fmla="*/ 2575527 w 3587446"/>
                  <a:gd name="connsiteY234" fmla="*/ 815457 h 825627"/>
                  <a:gd name="connsiteX235" fmla="*/ 2553509 w 3587446"/>
                  <a:gd name="connsiteY235" fmla="*/ 799783 h 825627"/>
                  <a:gd name="connsiteX236" fmla="*/ 2553509 w 3587446"/>
                  <a:gd name="connsiteY236" fmla="*/ 792713 h 825627"/>
                  <a:gd name="connsiteX237" fmla="*/ 2573094 w 3587446"/>
                  <a:gd name="connsiteY237" fmla="*/ 778772 h 825627"/>
                  <a:gd name="connsiteX238" fmla="*/ 2578060 w 3587446"/>
                  <a:gd name="connsiteY238" fmla="*/ 777307 h 825627"/>
                  <a:gd name="connsiteX239" fmla="*/ 1797062 w 3587446"/>
                  <a:gd name="connsiteY239" fmla="*/ 777307 h 825627"/>
                  <a:gd name="connsiteX240" fmla="*/ 1802027 w 3587446"/>
                  <a:gd name="connsiteY240" fmla="*/ 778772 h 825627"/>
                  <a:gd name="connsiteX241" fmla="*/ 1824045 w 3587446"/>
                  <a:gd name="connsiteY241" fmla="*/ 794445 h 825627"/>
                  <a:gd name="connsiteX242" fmla="*/ 1824045 w 3587446"/>
                  <a:gd name="connsiteY242" fmla="*/ 801515 h 825627"/>
                  <a:gd name="connsiteX243" fmla="*/ 1804460 w 3587446"/>
                  <a:gd name="connsiteY243" fmla="*/ 815457 h 825627"/>
                  <a:gd name="connsiteX244" fmla="*/ 1794530 w 3587446"/>
                  <a:gd name="connsiteY244" fmla="*/ 815457 h 825627"/>
                  <a:gd name="connsiteX245" fmla="*/ 1772512 w 3587446"/>
                  <a:gd name="connsiteY245" fmla="*/ 799783 h 825627"/>
                  <a:gd name="connsiteX246" fmla="*/ 1772512 w 3587446"/>
                  <a:gd name="connsiteY246" fmla="*/ 792713 h 825627"/>
                  <a:gd name="connsiteX247" fmla="*/ 1792097 w 3587446"/>
                  <a:gd name="connsiteY247" fmla="*/ 778772 h 825627"/>
                  <a:gd name="connsiteX248" fmla="*/ 1797062 w 3587446"/>
                  <a:gd name="connsiteY248" fmla="*/ 777307 h 825627"/>
                  <a:gd name="connsiteX249" fmla="*/ 1017542 w 3587446"/>
                  <a:gd name="connsiteY249" fmla="*/ 777307 h 825627"/>
                  <a:gd name="connsiteX250" fmla="*/ 1022508 w 3587446"/>
                  <a:gd name="connsiteY250" fmla="*/ 778772 h 825627"/>
                  <a:gd name="connsiteX251" fmla="*/ 1044525 w 3587446"/>
                  <a:gd name="connsiteY251" fmla="*/ 794445 h 825627"/>
                  <a:gd name="connsiteX252" fmla="*/ 1044525 w 3587446"/>
                  <a:gd name="connsiteY252" fmla="*/ 801515 h 825627"/>
                  <a:gd name="connsiteX253" fmla="*/ 1024940 w 3587446"/>
                  <a:gd name="connsiteY253" fmla="*/ 815457 h 825627"/>
                  <a:gd name="connsiteX254" fmla="*/ 1015010 w 3587446"/>
                  <a:gd name="connsiteY254" fmla="*/ 815457 h 825627"/>
                  <a:gd name="connsiteX255" fmla="*/ 992992 w 3587446"/>
                  <a:gd name="connsiteY255" fmla="*/ 799783 h 825627"/>
                  <a:gd name="connsiteX256" fmla="*/ 992992 w 3587446"/>
                  <a:gd name="connsiteY256" fmla="*/ 792713 h 825627"/>
                  <a:gd name="connsiteX257" fmla="*/ 1012576 w 3587446"/>
                  <a:gd name="connsiteY257" fmla="*/ 778772 h 825627"/>
                  <a:gd name="connsiteX258" fmla="*/ 1017542 w 3587446"/>
                  <a:gd name="connsiteY258" fmla="*/ 777307 h 825627"/>
                  <a:gd name="connsiteX259" fmla="*/ 236544 w 3587446"/>
                  <a:gd name="connsiteY259" fmla="*/ 777307 h 825627"/>
                  <a:gd name="connsiteX260" fmla="*/ 241510 w 3587446"/>
                  <a:gd name="connsiteY260" fmla="*/ 778772 h 825627"/>
                  <a:gd name="connsiteX261" fmla="*/ 263528 w 3587446"/>
                  <a:gd name="connsiteY261" fmla="*/ 794445 h 825627"/>
                  <a:gd name="connsiteX262" fmla="*/ 263528 w 3587446"/>
                  <a:gd name="connsiteY262" fmla="*/ 801515 h 825627"/>
                  <a:gd name="connsiteX263" fmla="*/ 243942 w 3587446"/>
                  <a:gd name="connsiteY263" fmla="*/ 815457 h 825627"/>
                  <a:gd name="connsiteX264" fmla="*/ 234011 w 3587446"/>
                  <a:gd name="connsiteY264" fmla="*/ 815457 h 825627"/>
                  <a:gd name="connsiteX265" fmla="*/ 211995 w 3587446"/>
                  <a:gd name="connsiteY265" fmla="*/ 799783 h 825627"/>
                  <a:gd name="connsiteX266" fmla="*/ 211995 w 3587446"/>
                  <a:gd name="connsiteY266" fmla="*/ 792713 h 825627"/>
                  <a:gd name="connsiteX267" fmla="*/ 231578 w 3587446"/>
                  <a:gd name="connsiteY267" fmla="*/ 778772 h 825627"/>
                  <a:gd name="connsiteX268" fmla="*/ 236544 w 3587446"/>
                  <a:gd name="connsiteY268" fmla="*/ 777307 h 825627"/>
                  <a:gd name="connsiteX269" fmla="*/ 3210268 w 3587446"/>
                  <a:gd name="connsiteY269" fmla="*/ 765194 h 825627"/>
                  <a:gd name="connsiteX270" fmla="*/ 3227948 w 3587446"/>
                  <a:gd name="connsiteY270" fmla="*/ 770277 h 825627"/>
                  <a:gd name="connsiteX271" fmla="*/ 3278849 w 3587446"/>
                  <a:gd name="connsiteY271" fmla="*/ 805870 h 825627"/>
                  <a:gd name="connsiteX272" fmla="*/ 3279089 w 3587446"/>
                  <a:gd name="connsiteY272" fmla="*/ 825009 h 825627"/>
                  <a:gd name="connsiteX273" fmla="*/ 3145821 w 3587446"/>
                  <a:gd name="connsiteY273" fmla="*/ 825009 h 825627"/>
                  <a:gd name="connsiteX274" fmla="*/ 3145566 w 3587446"/>
                  <a:gd name="connsiteY274" fmla="*/ 804670 h 825627"/>
                  <a:gd name="connsiteX275" fmla="*/ 3192715 w 3587446"/>
                  <a:gd name="connsiteY275" fmla="*/ 770501 h 825627"/>
                  <a:gd name="connsiteX276" fmla="*/ 3210268 w 3587446"/>
                  <a:gd name="connsiteY276" fmla="*/ 765194 h 825627"/>
                  <a:gd name="connsiteX277" fmla="*/ 2429112 w 3587446"/>
                  <a:gd name="connsiteY277" fmla="*/ 765194 h 825627"/>
                  <a:gd name="connsiteX278" fmla="*/ 2446792 w 3587446"/>
                  <a:gd name="connsiteY278" fmla="*/ 770277 h 825627"/>
                  <a:gd name="connsiteX279" fmla="*/ 2497693 w 3587446"/>
                  <a:gd name="connsiteY279" fmla="*/ 805870 h 825627"/>
                  <a:gd name="connsiteX280" fmla="*/ 2497933 w 3587446"/>
                  <a:gd name="connsiteY280" fmla="*/ 825009 h 825627"/>
                  <a:gd name="connsiteX281" fmla="*/ 2364666 w 3587446"/>
                  <a:gd name="connsiteY281" fmla="*/ 825009 h 825627"/>
                  <a:gd name="connsiteX282" fmla="*/ 2364411 w 3587446"/>
                  <a:gd name="connsiteY282" fmla="*/ 804670 h 825627"/>
                  <a:gd name="connsiteX283" fmla="*/ 2411561 w 3587446"/>
                  <a:gd name="connsiteY283" fmla="*/ 770501 h 825627"/>
                  <a:gd name="connsiteX284" fmla="*/ 2429112 w 3587446"/>
                  <a:gd name="connsiteY284" fmla="*/ 765194 h 825627"/>
                  <a:gd name="connsiteX285" fmla="*/ 1648114 w 3587446"/>
                  <a:gd name="connsiteY285" fmla="*/ 765194 h 825627"/>
                  <a:gd name="connsiteX286" fmla="*/ 1665794 w 3587446"/>
                  <a:gd name="connsiteY286" fmla="*/ 770277 h 825627"/>
                  <a:gd name="connsiteX287" fmla="*/ 1716695 w 3587446"/>
                  <a:gd name="connsiteY287" fmla="*/ 805870 h 825627"/>
                  <a:gd name="connsiteX288" fmla="*/ 1716936 w 3587446"/>
                  <a:gd name="connsiteY288" fmla="*/ 825009 h 825627"/>
                  <a:gd name="connsiteX289" fmla="*/ 1583669 w 3587446"/>
                  <a:gd name="connsiteY289" fmla="*/ 825009 h 825627"/>
                  <a:gd name="connsiteX290" fmla="*/ 1583414 w 3587446"/>
                  <a:gd name="connsiteY290" fmla="*/ 804670 h 825627"/>
                  <a:gd name="connsiteX291" fmla="*/ 1630563 w 3587446"/>
                  <a:gd name="connsiteY291" fmla="*/ 770501 h 825627"/>
                  <a:gd name="connsiteX292" fmla="*/ 1648114 w 3587446"/>
                  <a:gd name="connsiteY292" fmla="*/ 765194 h 825627"/>
                  <a:gd name="connsiteX293" fmla="*/ 868594 w 3587446"/>
                  <a:gd name="connsiteY293" fmla="*/ 765194 h 825627"/>
                  <a:gd name="connsiteX294" fmla="*/ 886275 w 3587446"/>
                  <a:gd name="connsiteY294" fmla="*/ 770277 h 825627"/>
                  <a:gd name="connsiteX295" fmla="*/ 937177 w 3587446"/>
                  <a:gd name="connsiteY295" fmla="*/ 805870 h 825627"/>
                  <a:gd name="connsiteX296" fmla="*/ 937417 w 3587446"/>
                  <a:gd name="connsiteY296" fmla="*/ 825009 h 825627"/>
                  <a:gd name="connsiteX297" fmla="*/ 804149 w 3587446"/>
                  <a:gd name="connsiteY297" fmla="*/ 825009 h 825627"/>
                  <a:gd name="connsiteX298" fmla="*/ 803894 w 3587446"/>
                  <a:gd name="connsiteY298" fmla="*/ 804670 h 825627"/>
                  <a:gd name="connsiteX299" fmla="*/ 851043 w 3587446"/>
                  <a:gd name="connsiteY299" fmla="*/ 770501 h 825627"/>
                  <a:gd name="connsiteX300" fmla="*/ 868594 w 3587446"/>
                  <a:gd name="connsiteY300" fmla="*/ 765194 h 825627"/>
                  <a:gd name="connsiteX301" fmla="*/ 87597 w 3587446"/>
                  <a:gd name="connsiteY301" fmla="*/ 765194 h 825627"/>
                  <a:gd name="connsiteX302" fmla="*/ 105277 w 3587446"/>
                  <a:gd name="connsiteY302" fmla="*/ 770277 h 825627"/>
                  <a:gd name="connsiteX303" fmla="*/ 156178 w 3587446"/>
                  <a:gd name="connsiteY303" fmla="*/ 805870 h 825627"/>
                  <a:gd name="connsiteX304" fmla="*/ 156418 w 3587446"/>
                  <a:gd name="connsiteY304" fmla="*/ 825009 h 825627"/>
                  <a:gd name="connsiteX305" fmla="*/ 23152 w 3587446"/>
                  <a:gd name="connsiteY305" fmla="*/ 825009 h 825627"/>
                  <a:gd name="connsiteX306" fmla="*/ 22896 w 3587446"/>
                  <a:gd name="connsiteY306" fmla="*/ 804670 h 825627"/>
                  <a:gd name="connsiteX307" fmla="*/ 70045 w 3587446"/>
                  <a:gd name="connsiteY307" fmla="*/ 770501 h 825627"/>
                  <a:gd name="connsiteX308" fmla="*/ 87597 w 3587446"/>
                  <a:gd name="connsiteY308" fmla="*/ 765194 h 825627"/>
                  <a:gd name="connsiteX309" fmla="*/ 2859876 w 3587446"/>
                  <a:gd name="connsiteY309" fmla="*/ 763168 h 825627"/>
                  <a:gd name="connsiteX310" fmla="*/ 2867756 w 3587446"/>
                  <a:gd name="connsiteY310" fmla="*/ 765490 h 825627"/>
                  <a:gd name="connsiteX311" fmla="*/ 2899338 w 3587446"/>
                  <a:gd name="connsiteY311" fmla="*/ 787973 h 825627"/>
                  <a:gd name="connsiteX312" fmla="*/ 2899338 w 3587446"/>
                  <a:gd name="connsiteY312" fmla="*/ 799193 h 825627"/>
                  <a:gd name="connsiteX313" fmla="*/ 2863070 w 3587446"/>
                  <a:gd name="connsiteY313" fmla="*/ 825009 h 825627"/>
                  <a:gd name="connsiteX314" fmla="*/ 2845927 w 3587446"/>
                  <a:gd name="connsiteY314" fmla="*/ 825009 h 825627"/>
                  <a:gd name="connsiteX315" fmla="*/ 2815038 w 3587446"/>
                  <a:gd name="connsiteY315" fmla="*/ 803020 h 825627"/>
                  <a:gd name="connsiteX316" fmla="*/ 2815038 w 3587446"/>
                  <a:gd name="connsiteY316" fmla="*/ 791800 h 825627"/>
                  <a:gd name="connsiteX317" fmla="*/ 2851994 w 3587446"/>
                  <a:gd name="connsiteY317" fmla="*/ 765490 h 825627"/>
                  <a:gd name="connsiteX318" fmla="*/ 2859876 w 3587446"/>
                  <a:gd name="connsiteY318" fmla="*/ 763168 h 825627"/>
                  <a:gd name="connsiteX319" fmla="*/ 2078720 w 3587446"/>
                  <a:gd name="connsiteY319" fmla="*/ 763168 h 825627"/>
                  <a:gd name="connsiteX320" fmla="*/ 2086601 w 3587446"/>
                  <a:gd name="connsiteY320" fmla="*/ 765490 h 825627"/>
                  <a:gd name="connsiteX321" fmla="*/ 2118182 w 3587446"/>
                  <a:gd name="connsiteY321" fmla="*/ 787973 h 825627"/>
                  <a:gd name="connsiteX322" fmla="*/ 2118182 w 3587446"/>
                  <a:gd name="connsiteY322" fmla="*/ 799193 h 825627"/>
                  <a:gd name="connsiteX323" fmla="*/ 2081915 w 3587446"/>
                  <a:gd name="connsiteY323" fmla="*/ 825009 h 825627"/>
                  <a:gd name="connsiteX324" fmla="*/ 2064772 w 3587446"/>
                  <a:gd name="connsiteY324" fmla="*/ 825009 h 825627"/>
                  <a:gd name="connsiteX325" fmla="*/ 2033882 w 3587446"/>
                  <a:gd name="connsiteY325" fmla="*/ 803020 h 825627"/>
                  <a:gd name="connsiteX326" fmla="*/ 2033882 w 3587446"/>
                  <a:gd name="connsiteY326" fmla="*/ 791800 h 825627"/>
                  <a:gd name="connsiteX327" fmla="*/ 2070839 w 3587446"/>
                  <a:gd name="connsiteY327" fmla="*/ 765490 h 825627"/>
                  <a:gd name="connsiteX328" fmla="*/ 2078720 w 3587446"/>
                  <a:gd name="connsiteY328" fmla="*/ 763168 h 825627"/>
                  <a:gd name="connsiteX329" fmla="*/ 1297722 w 3587446"/>
                  <a:gd name="connsiteY329" fmla="*/ 763168 h 825627"/>
                  <a:gd name="connsiteX330" fmla="*/ 1305604 w 3587446"/>
                  <a:gd name="connsiteY330" fmla="*/ 765490 h 825627"/>
                  <a:gd name="connsiteX331" fmla="*/ 1337184 w 3587446"/>
                  <a:gd name="connsiteY331" fmla="*/ 787973 h 825627"/>
                  <a:gd name="connsiteX332" fmla="*/ 1337184 w 3587446"/>
                  <a:gd name="connsiteY332" fmla="*/ 799193 h 825627"/>
                  <a:gd name="connsiteX333" fmla="*/ 1300917 w 3587446"/>
                  <a:gd name="connsiteY333" fmla="*/ 825009 h 825627"/>
                  <a:gd name="connsiteX334" fmla="*/ 1283774 w 3587446"/>
                  <a:gd name="connsiteY334" fmla="*/ 825009 h 825627"/>
                  <a:gd name="connsiteX335" fmla="*/ 1252883 w 3587446"/>
                  <a:gd name="connsiteY335" fmla="*/ 803020 h 825627"/>
                  <a:gd name="connsiteX336" fmla="*/ 1252883 w 3587446"/>
                  <a:gd name="connsiteY336" fmla="*/ 791800 h 825627"/>
                  <a:gd name="connsiteX337" fmla="*/ 1289842 w 3587446"/>
                  <a:gd name="connsiteY337" fmla="*/ 765490 h 825627"/>
                  <a:gd name="connsiteX338" fmla="*/ 1297722 w 3587446"/>
                  <a:gd name="connsiteY338" fmla="*/ 763168 h 825627"/>
                  <a:gd name="connsiteX339" fmla="*/ 518203 w 3587446"/>
                  <a:gd name="connsiteY339" fmla="*/ 763168 h 825627"/>
                  <a:gd name="connsiteX340" fmla="*/ 526084 w 3587446"/>
                  <a:gd name="connsiteY340" fmla="*/ 765490 h 825627"/>
                  <a:gd name="connsiteX341" fmla="*/ 557666 w 3587446"/>
                  <a:gd name="connsiteY341" fmla="*/ 787973 h 825627"/>
                  <a:gd name="connsiteX342" fmla="*/ 557666 w 3587446"/>
                  <a:gd name="connsiteY342" fmla="*/ 799193 h 825627"/>
                  <a:gd name="connsiteX343" fmla="*/ 521398 w 3587446"/>
                  <a:gd name="connsiteY343" fmla="*/ 825009 h 825627"/>
                  <a:gd name="connsiteX344" fmla="*/ 504254 w 3587446"/>
                  <a:gd name="connsiteY344" fmla="*/ 825009 h 825627"/>
                  <a:gd name="connsiteX345" fmla="*/ 473364 w 3587446"/>
                  <a:gd name="connsiteY345" fmla="*/ 803020 h 825627"/>
                  <a:gd name="connsiteX346" fmla="*/ 473364 w 3587446"/>
                  <a:gd name="connsiteY346" fmla="*/ 791800 h 825627"/>
                  <a:gd name="connsiteX347" fmla="*/ 510322 w 3587446"/>
                  <a:gd name="connsiteY347" fmla="*/ 765490 h 825627"/>
                  <a:gd name="connsiteX348" fmla="*/ 518203 w 3587446"/>
                  <a:gd name="connsiteY348" fmla="*/ 763168 h 825627"/>
                  <a:gd name="connsiteX349" fmla="*/ 3101377 w 3587446"/>
                  <a:gd name="connsiteY349" fmla="*/ 757353 h 825627"/>
                  <a:gd name="connsiteX350" fmla="*/ 3111580 w 3587446"/>
                  <a:gd name="connsiteY350" fmla="*/ 760463 h 825627"/>
                  <a:gd name="connsiteX351" fmla="*/ 3123588 w 3587446"/>
                  <a:gd name="connsiteY351" fmla="*/ 769215 h 825627"/>
                  <a:gd name="connsiteX352" fmla="*/ 3123346 w 3587446"/>
                  <a:gd name="connsiteY352" fmla="*/ 783812 h 825627"/>
                  <a:gd name="connsiteX353" fmla="*/ 3092048 w 3587446"/>
                  <a:gd name="connsiteY353" fmla="*/ 805572 h 825627"/>
                  <a:gd name="connsiteX354" fmla="*/ 3071543 w 3587446"/>
                  <a:gd name="connsiteY354" fmla="*/ 805400 h 825627"/>
                  <a:gd name="connsiteX355" fmla="*/ 3059534 w 3587446"/>
                  <a:gd name="connsiteY355" fmla="*/ 796647 h 825627"/>
                  <a:gd name="connsiteX356" fmla="*/ 3059776 w 3587446"/>
                  <a:gd name="connsiteY356" fmla="*/ 782050 h 825627"/>
                  <a:gd name="connsiteX357" fmla="*/ 3091073 w 3587446"/>
                  <a:gd name="connsiteY357" fmla="*/ 760290 h 825627"/>
                  <a:gd name="connsiteX358" fmla="*/ 3101377 w 3587446"/>
                  <a:gd name="connsiteY358" fmla="*/ 757353 h 825627"/>
                  <a:gd name="connsiteX359" fmla="*/ 2320221 w 3587446"/>
                  <a:gd name="connsiteY359" fmla="*/ 757353 h 825627"/>
                  <a:gd name="connsiteX360" fmla="*/ 2330424 w 3587446"/>
                  <a:gd name="connsiteY360" fmla="*/ 760463 h 825627"/>
                  <a:gd name="connsiteX361" fmla="*/ 2342433 w 3587446"/>
                  <a:gd name="connsiteY361" fmla="*/ 769215 h 825627"/>
                  <a:gd name="connsiteX362" fmla="*/ 2342190 w 3587446"/>
                  <a:gd name="connsiteY362" fmla="*/ 783812 h 825627"/>
                  <a:gd name="connsiteX363" fmla="*/ 2310893 w 3587446"/>
                  <a:gd name="connsiteY363" fmla="*/ 805572 h 825627"/>
                  <a:gd name="connsiteX364" fmla="*/ 2290387 w 3587446"/>
                  <a:gd name="connsiteY364" fmla="*/ 805400 h 825627"/>
                  <a:gd name="connsiteX365" fmla="*/ 2278378 w 3587446"/>
                  <a:gd name="connsiteY365" fmla="*/ 796647 h 825627"/>
                  <a:gd name="connsiteX366" fmla="*/ 2278621 w 3587446"/>
                  <a:gd name="connsiteY366" fmla="*/ 782050 h 825627"/>
                  <a:gd name="connsiteX367" fmla="*/ 2309917 w 3587446"/>
                  <a:gd name="connsiteY367" fmla="*/ 760290 h 825627"/>
                  <a:gd name="connsiteX368" fmla="*/ 2320221 w 3587446"/>
                  <a:gd name="connsiteY368" fmla="*/ 757353 h 825627"/>
                  <a:gd name="connsiteX369" fmla="*/ 1539223 w 3587446"/>
                  <a:gd name="connsiteY369" fmla="*/ 757353 h 825627"/>
                  <a:gd name="connsiteX370" fmla="*/ 1549426 w 3587446"/>
                  <a:gd name="connsiteY370" fmla="*/ 760463 h 825627"/>
                  <a:gd name="connsiteX371" fmla="*/ 1561434 w 3587446"/>
                  <a:gd name="connsiteY371" fmla="*/ 769215 h 825627"/>
                  <a:gd name="connsiteX372" fmla="*/ 1561193 w 3587446"/>
                  <a:gd name="connsiteY372" fmla="*/ 783812 h 825627"/>
                  <a:gd name="connsiteX373" fmla="*/ 1529895 w 3587446"/>
                  <a:gd name="connsiteY373" fmla="*/ 805572 h 825627"/>
                  <a:gd name="connsiteX374" fmla="*/ 1509390 w 3587446"/>
                  <a:gd name="connsiteY374" fmla="*/ 805400 h 825627"/>
                  <a:gd name="connsiteX375" fmla="*/ 1497380 w 3587446"/>
                  <a:gd name="connsiteY375" fmla="*/ 796647 h 825627"/>
                  <a:gd name="connsiteX376" fmla="*/ 1497623 w 3587446"/>
                  <a:gd name="connsiteY376" fmla="*/ 782050 h 825627"/>
                  <a:gd name="connsiteX377" fmla="*/ 1528920 w 3587446"/>
                  <a:gd name="connsiteY377" fmla="*/ 760290 h 825627"/>
                  <a:gd name="connsiteX378" fmla="*/ 1539223 w 3587446"/>
                  <a:gd name="connsiteY378" fmla="*/ 757353 h 825627"/>
                  <a:gd name="connsiteX379" fmla="*/ 759704 w 3587446"/>
                  <a:gd name="connsiteY379" fmla="*/ 757353 h 825627"/>
                  <a:gd name="connsiteX380" fmla="*/ 769907 w 3587446"/>
                  <a:gd name="connsiteY380" fmla="*/ 760463 h 825627"/>
                  <a:gd name="connsiteX381" fmla="*/ 781915 w 3587446"/>
                  <a:gd name="connsiteY381" fmla="*/ 769215 h 825627"/>
                  <a:gd name="connsiteX382" fmla="*/ 781673 w 3587446"/>
                  <a:gd name="connsiteY382" fmla="*/ 783812 h 825627"/>
                  <a:gd name="connsiteX383" fmla="*/ 750376 w 3587446"/>
                  <a:gd name="connsiteY383" fmla="*/ 805572 h 825627"/>
                  <a:gd name="connsiteX384" fmla="*/ 729870 w 3587446"/>
                  <a:gd name="connsiteY384" fmla="*/ 805400 h 825627"/>
                  <a:gd name="connsiteX385" fmla="*/ 717862 w 3587446"/>
                  <a:gd name="connsiteY385" fmla="*/ 796647 h 825627"/>
                  <a:gd name="connsiteX386" fmla="*/ 718103 w 3587446"/>
                  <a:gd name="connsiteY386" fmla="*/ 782050 h 825627"/>
                  <a:gd name="connsiteX387" fmla="*/ 749400 w 3587446"/>
                  <a:gd name="connsiteY387" fmla="*/ 760290 h 825627"/>
                  <a:gd name="connsiteX388" fmla="*/ 759704 w 3587446"/>
                  <a:gd name="connsiteY388" fmla="*/ 757353 h 825627"/>
                  <a:gd name="connsiteX389" fmla="*/ 3376839 w 3587446"/>
                  <a:gd name="connsiteY389" fmla="*/ 750973 h 825627"/>
                  <a:gd name="connsiteX390" fmla="*/ 3383024 w 3587446"/>
                  <a:gd name="connsiteY390" fmla="*/ 753030 h 825627"/>
                  <a:gd name="connsiteX391" fmla="*/ 3390159 w 3587446"/>
                  <a:gd name="connsiteY391" fmla="*/ 758581 h 825627"/>
                  <a:gd name="connsiteX392" fmla="*/ 3389600 w 3587446"/>
                  <a:gd name="connsiteY392" fmla="*/ 767550 h 825627"/>
                  <a:gd name="connsiteX393" fmla="*/ 3381801 w 3587446"/>
                  <a:gd name="connsiteY393" fmla="*/ 772629 h 825627"/>
                  <a:gd name="connsiteX394" fmla="*/ 3369202 w 3587446"/>
                  <a:gd name="connsiteY394" fmla="*/ 772231 h 825627"/>
                  <a:gd name="connsiteX395" fmla="*/ 3362068 w 3587446"/>
                  <a:gd name="connsiteY395" fmla="*/ 766681 h 825627"/>
                  <a:gd name="connsiteX396" fmla="*/ 3362626 w 3587446"/>
                  <a:gd name="connsiteY396" fmla="*/ 757711 h 825627"/>
                  <a:gd name="connsiteX397" fmla="*/ 3370425 w 3587446"/>
                  <a:gd name="connsiteY397" fmla="*/ 752633 h 825627"/>
                  <a:gd name="connsiteX398" fmla="*/ 3376839 w 3587446"/>
                  <a:gd name="connsiteY398" fmla="*/ 750973 h 825627"/>
                  <a:gd name="connsiteX399" fmla="*/ 2595683 w 3587446"/>
                  <a:gd name="connsiteY399" fmla="*/ 750973 h 825627"/>
                  <a:gd name="connsiteX400" fmla="*/ 2601868 w 3587446"/>
                  <a:gd name="connsiteY400" fmla="*/ 753030 h 825627"/>
                  <a:gd name="connsiteX401" fmla="*/ 2609004 w 3587446"/>
                  <a:gd name="connsiteY401" fmla="*/ 758581 h 825627"/>
                  <a:gd name="connsiteX402" fmla="*/ 2608444 w 3587446"/>
                  <a:gd name="connsiteY402" fmla="*/ 767550 h 825627"/>
                  <a:gd name="connsiteX403" fmla="*/ 2600646 w 3587446"/>
                  <a:gd name="connsiteY403" fmla="*/ 772629 h 825627"/>
                  <a:gd name="connsiteX404" fmla="*/ 2588046 w 3587446"/>
                  <a:gd name="connsiteY404" fmla="*/ 772231 h 825627"/>
                  <a:gd name="connsiteX405" fmla="*/ 2580912 w 3587446"/>
                  <a:gd name="connsiteY405" fmla="*/ 766681 h 825627"/>
                  <a:gd name="connsiteX406" fmla="*/ 2581470 w 3587446"/>
                  <a:gd name="connsiteY406" fmla="*/ 757711 h 825627"/>
                  <a:gd name="connsiteX407" fmla="*/ 2589269 w 3587446"/>
                  <a:gd name="connsiteY407" fmla="*/ 752633 h 825627"/>
                  <a:gd name="connsiteX408" fmla="*/ 2595683 w 3587446"/>
                  <a:gd name="connsiteY408" fmla="*/ 750973 h 825627"/>
                  <a:gd name="connsiteX409" fmla="*/ 1814686 w 3587446"/>
                  <a:gd name="connsiteY409" fmla="*/ 750973 h 825627"/>
                  <a:gd name="connsiteX410" fmla="*/ 1820870 w 3587446"/>
                  <a:gd name="connsiteY410" fmla="*/ 753030 h 825627"/>
                  <a:gd name="connsiteX411" fmla="*/ 1828005 w 3587446"/>
                  <a:gd name="connsiteY411" fmla="*/ 758581 h 825627"/>
                  <a:gd name="connsiteX412" fmla="*/ 1827447 w 3587446"/>
                  <a:gd name="connsiteY412" fmla="*/ 767550 h 825627"/>
                  <a:gd name="connsiteX413" fmla="*/ 1819648 w 3587446"/>
                  <a:gd name="connsiteY413" fmla="*/ 772629 h 825627"/>
                  <a:gd name="connsiteX414" fmla="*/ 1807049 w 3587446"/>
                  <a:gd name="connsiteY414" fmla="*/ 772231 h 825627"/>
                  <a:gd name="connsiteX415" fmla="*/ 1799914 w 3587446"/>
                  <a:gd name="connsiteY415" fmla="*/ 766681 h 825627"/>
                  <a:gd name="connsiteX416" fmla="*/ 1800473 w 3587446"/>
                  <a:gd name="connsiteY416" fmla="*/ 757711 h 825627"/>
                  <a:gd name="connsiteX417" fmla="*/ 1808272 w 3587446"/>
                  <a:gd name="connsiteY417" fmla="*/ 752633 h 825627"/>
                  <a:gd name="connsiteX418" fmla="*/ 1814686 w 3587446"/>
                  <a:gd name="connsiteY418" fmla="*/ 750973 h 825627"/>
                  <a:gd name="connsiteX419" fmla="*/ 1035166 w 3587446"/>
                  <a:gd name="connsiteY419" fmla="*/ 750973 h 825627"/>
                  <a:gd name="connsiteX420" fmla="*/ 1041351 w 3587446"/>
                  <a:gd name="connsiteY420" fmla="*/ 753030 h 825627"/>
                  <a:gd name="connsiteX421" fmla="*/ 1048486 w 3587446"/>
                  <a:gd name="connsiteY421" fmla="*/ 758581 h 825627"/>
                  <a:gd name="connsiteX422" fmla="*/ 1047927 w 3587446"/>
                  <a:gd name="connsiteY422" fmla="*/ 767550 h 825627"/>
                  <a:gd name="connsiteX423" fmla="*/ 1040128 w 3587446"/>
                  <a:gd name="connsiteY423" fmla="*/ 772629 h 825627"/>
                  <a:gd name="connsiteX424" fmla="*/ 1027529 w 3587446"/>
                  <a:gd name="connsiteY424" fmla="*/ 772231 h 825627"/>
                  <a:gd name="connsiteX425" fmla="*/ 1020395 w 3587446"/>
                  <a:gd name="connsiteY425" fmla="*/ 766681 h 825627"/>
                  <a:gd name="connsiteX426" fmla="*/ 1020953 w 3587446"/>
                  <a:gd name="connsiteY426" fmla="*/ 757711 h 825627"/>
                  <a:gd name="connsiteX427" fmla="*/ 1028753 w 3587446"/>
                  <a:gd name="connsiteY427" fmla="*/ 752633 h 825627"/>
                  <a:gd name="connsiteX428" fmla="*/ 1035166 w 3587446"/>
                  <a:gd name="connsiteY428" fmla="*/ 750973 h 825627"/>
                  <a:gd name="connsiteX429" fmla="*/ 254168 w 3587446"/>
                  <a:gd name="connsiteY429" fmla="*/ 750973 h 825627"/>
                  <a:gd name="connsiteX430" fmla="*/ 260353 w 3587446"/>
                  <a:gd name="connsiteY430" fmla="*/ 753030 h 825627"/>
                  <a:gd name="connsiteX431" fmla="*/ 267488 w 3587446"/>
                  <a:gd name="connsiteY431" fmla="*/ 758581 h 825627"/>
                  <a:gd name="connsiteX432" fmla="*/ 266929 w 3587446"/>
                  <a:gd name="connsiteY432" fmla="*/ 767550 h 825627"/>
                  <a:gd name="connsiteX433" fmla="*/ 259131 w 3587446"/>
                  <a:gd name="connsiteY433" fmla="*/ 772629 h 825627"/>
                  <a:gd name="connsiteX434" fmla="*/ 246532 w 3587446"/>
                  <a:gd name="connsiteY434" fmla="*/ 772231 h 825627"/>
                  <a:gd name="connsiteX435" fmla="*/ 239397 w 3587446"/>
                  <a:gd name="connsiteY435" fmla="*/ 766681 h 825627"/>
                  <a:gd name="connsiteX436" fmla="*/ 239956 w 3587446"/>
                  <a:gd name="connsiteY436" fmla="*/ 757711 h 825627"/>
                  <a:gd name="connsiteX437" fmla="*/ 247754 w 3587446"/>
                  <a:gd name="connsiteY437" fmla="*/ 752633 h 825627"/>
                  <a:gd name="connsiteX438" fmla="*/ 254168 w 3587446"/>
                  <a:gd name="connsiteY438" fmla="*/ 750973 h 825627"/>
                  <a:gd name="connsiteX439" fmla="*/ 3474436 w 3587446"/>
                  <a:gd name="connsiteY439" fmla="*/ 745303 h 825627"/>
                  <a:gd name="connsiteX440" fmla="*/ 3483671 w 3587446"/>
                  <a:gd name="connsiteY440" fmla="*/ 748026 h 825627"/>
                  <a:gd name="connsiteX441" fmla="*/ 3520678 w 3587446"/>
                  <a:gd name="connsiteY441" fmla="*/ 774371 h 825627"/>
                  <a:gd name="connsiteX442" fmla="*/ 3520678 w 3587446"/>
                  <a:gd name="connsiteY442" fmla="*/ 787519 h 825627"/>
                  <a:gd name="connsiteX443" fmla="*/ 3471225 w 3587446"/>
                  <a:gd name="connsiteY443" fmla="*/ 822723 h 825627"/>
                  <a:gd name="connsiteX444" fmla="*/ 3452753 w 3587446"/>
                  <a:gd name="connsiteY444" fmla="*/ 822723 h 825627"/>
                  <a:gd name="connsiteX445" fmla="*/ 3415748 w 3587446"/>
                  <a:gd name="connsiteY445" fmla="*/ 796378 h 825627"/>
                  <a:gd name="connsiteX446" fmla="*/ 3415748 w 3587446"/>
                  <a:gd name="connsiteY446" fmla="*/ 783230 h 825627"/>
                  <a:gd name="connsiteX447" fmla="*/ 3465200 w 3587446"/>
                  <a:gd name="connsiteY447" fmla="*/ 748026 h 825627"/>
                  <a:gd name="connsiteX448" fmla="*/ 3474436 w 3587446"/>
                  <a:gd name="connsiteY448" fmla="*/ 745303 h 825627"/>
                  <a:gd name="connsiteX449" fmla="*/ 2693438 w 3587446"/>
                  <a:gd name="connsiteY449" fmla="*/ 745303 h 825627"/>
                  <a:gd name="connsiteX450" fmla="*/ 2702674 w 3587446"/>
                  <a:gd name="connsiteY450" fmla="*/ 748026 h 825627"/>
                  <a:gd name="connsiteX451" fmla="*/ 2739680 w 3587446"/>
                  <a:gd name="connsiteY451" fmla="*/ 774371 h 825627"/>
                  <a:gd name="connsiteX452" fmla="*/ 2739680 w 3587446"/>
                  <a:gd name="connsiteY452" fmla="*/ 787519 h 825627"/>
                  <a:gd name="connsiteX453" fmla="*/ 2690227 w 3587446"/>
                  <a:gd name="connsiteY453" fmla="*/ 822723 h 825627"/>
                  <a:gd name="connsiteX454" fmla="*/ 2671756 w 3587446"/>
                  <a:gd name="connsiteY454" fmla="*/ 822723 h 825627"/>
                  <a:gd name="connsiteX455" fmla="*/ 2634749 w 3587446"/>
                  <a:gd name="connsiteY455" fmla="*/ 796378 h 825627"/>
                  <a:gd name="connsiteX456" fmla="*/ 2634749 w 3587446"/>
                  <a:gd name="connsiteY456" fmla="*/ 783230 h 825627"/>
                  <a:gd name="connsiteX457" fmla="*/ 2684202 w 3587446"/>
                  <a:gd name="connsiteY457" fmla="*/ 748026 h 825627"/>
                  <a:gd name="connsiteX458" fmla="*/ 2693438 w 3587446"/>
                  <a:gd name="connsiteY458" fmla="*/ 745303 h 825627"/>
                  <a:gd name="connsiteX459" fmla="*/ 1912282 w 3587446"/>
                  <a:gd name="connsiteY459" fmla="*/ 745303 h 825627"/>
                  <a:gd name="connsiteX460" fmla="*/ 1921518 w 3587446"/>
                  <a:gd name="connsiteY460" fmla="*/ 748026 h 825627"/>
                  <a:gd name="connsiteX461" fmla="*/ 1958525 w 3587446"/>
                  <a:gd name="connsiteY461" fmla="*/ 774371 h 825627"/>
                  <a:gd name="connsiteX462" fmla="*/ 1958525 w 3587446"/>
                  <a:gd name="connsiteY462" fmla="*/ 787519 h 825627"/>
                  <a:gd name="connsiteX463" fmla="*/ 1909071 w 3587446"/>
                  <a:gd name="connsiteY463" fmla="*/ 822723 h 825627"/>
                  <a:gd name="connsiteX464" fmla="*/ 1890600 w 3587446"/>
                  <a:gd name="connsiteY464" fmla="*/ 822723 h 825627"/>
                  <a:gd name="connsiteX465" fmla="*/ 1853593 w 3587446"/>
                  <a:gd name="connsiteY465" fmla="*/ 796378 h 825627"/>
                  <a:gd name="connsiteX466" fmla="*/ 1853593 w 3587446"/>
                  <a:gd name="connsiteY466" fmla="*/ 783230 h 825627"/>
                  <a:gd name="connsiteX467" fmla="*/ 1903046 w 3587446"/>
                  <a:gd name="connsiteY467" fmla="*/ 748026 h 825627"/>
                  <a:gd name="connsiteX468" fmla="*/ 1912282 w 3587446"/>
                  <a:gd name="connsiteY468" fmla="*/ 745303 h 825627"/>
                  <a:gd name="connsiteX469" fmla="*/ 1131284 w 3587446"/>
                  <a:gd name="connsiteY469" fmla="*/ 745303 h 825627"/>
                  <a:gd name="connsiteX470" fmla="*/ 1140520 w 3587446"/>
                  <a:gd name="connsiteY470" fmla="*/ 748026 h 825627"/>
                  <a:gd name="connsiteX471" fmla="*/ 1177526 w 3587446"/>
                  <a:gd name="connsiteY471" fmla="*/ 774371 h 825627"/>
                  <a:gd name="connsiteX472" fmla="*/ 1177526 w 3587446"/>
                  <a:gd name="connsiteY472" fmla="*/ 787519 h 825627"/>
                  <a:gd name="connsiteX473" fmla="*/ 1128073 w 3587446"/>
                  <a:gd name="connsiteY473" fmla="*/ 822723 h 825627"/>
                  <a:gd name="connsiteX474" fmla="*/ 1109601 w 3587446"/>
                  <a:gd name="connsiteY474" fmla="*/ 822723 h 825627"/>
                  <a:gd name="connsiteX475" fmla="*/ 1072595 w 3587446"/>
                  <a:gd name="connsiteY475" fmla="*/ 796378 h 825627"/>
                  <a:gd name="connsiteX476" fmla="*/ 1072595 w 3587446"/>
                  <a:gd name="connsiteY476" fmla="*/ 783230 h 825627"/>
                  <a:gd name="connsiteX477" fmla="*/ 1122049 w 3587446"/>
                  <a:gd name="connsiteY477" fmla="*/ 748026 h 825627"/>
                  <a:gd name="connsiteX478" fmla="*/ 1131284 w 3587446"/>
                  <a:gd name="connsiteY478" fmla="*/ 745303 h 825627"/>
                  <a:gd name="connsiteX479" fmla="*/ 351765 w 3587446"/>
                  <a:gd name="connsiteY479" fmla="*/ 745303 h 825627"/>
                  <a:gd name="connsiteX480" fmla="*/ 361000 w 3587446"/>
                  <a:gd name="connsiteY480" fmla="*/ 748026 h 825627"/>
                  <a:gd name="connsiteX481" fmla="*/ 398008 w 3587446"/>
                  <a:gd name="connsiteY481" fmla="*/ 774371 h 825627"/>
                  <a:gd name="connsiteX482" fmla="*/ 398008 w 3587446"/>
                  <a:gd name="connsiteY482" fmla="*/ 787519 h 825627"/>
                  <a:gd name="connsiteX483" fmla="*/ 348554 w 3587446"/>
                  <a:gd name="connsiteY483" fmla="*/ 822723 h 825627"/>
                  <a:gd name="connsiteX484" fmla="*/ 330083 w 3587446"/>
                  <a:gd name="connsiteY484" fmla="*/ 822723 h 825627"/>
                  <a:gd name="connsiteX485" fmla="*/ 293077 w 3587446"/>
                  <a:gd name="connsiteY485" fmla="*/ 796378 h 825627"/>
                  <a:gd name="connsiteX486" fmla="*/ 293077 w 3587446"/>
                  <a:gd name="connsiteY486" fmla="*/ 783230 h 825627"/>
                  <a:gd name="connsiteX487" fmla="*/ 342529 w 3587446"/>
                  <a:gd name="connsiteY487" fmla="*/ 748026 h 825627"/>
                  <a:gd name="connsiteX488" fmla="*/ 351765 w 3587446"/>
                  <a:gd name="connsiteY488" fmla="*/ 745303 h 825627"/>
                  <a:gd name="connsiteX489" fmla="*/ 3246648 w 3587446"/>
                  <a:gd name="connsiteY489" fmla="*/ 744654 h 825627"/>
                  <a:gd name="connsiteX490" fmla="*/ 3252831 w 3587446"/>
                  <a:gd name="connsiteY490" fmla="*/ 746711 h 825627"/>
                  <a:gd name="connsiteX491" fmla="*/ 3259968 w 3587446"/>
                  <a:gd name="connsiteY491" fmla="*/ 752262 h 825627"/>
                  <a:gd name="connsiteX492" fmla="*/ 3259409 w 3587446"/>
                  <a:gd name="connsiteY492" fmla="*/ 761232 h 825627"/>
                  <a:gd name="connsiteX493" fmla="*/ 3251610 w 3587446"/>
                  <a:gd name="connsiteY493" fmla="*/ 766310 h 825627"/>
                  <a:gd name="connsiteX494" fmla="*/ 3239011 w 3587446"/>
                  <a:gd name="connsiteY494" fmla="*/ 765913 h 825627"/>
                  <a:gd name="connsiteX495" fmla="*/ 3231875 w 3587446"/>
                  <a:gd name="connsiteY495" fmla="*/ 760361 h 825627"/>
                  <a:gd name="connsiteX496" fmla="*/ 3232434 w 3587446"/>
                  <a:gd name="connsiteY496" fmla="*/ 751393 h 825627"/>
                  <a:gd name="connsiteX497" fmla="*/ 3240232 w 3587446"/>
                  <a:gd name="connsiteY497" fmla="*/ 746313 h 825627"/>
                  <a:gd name="connsiteX498" fmla="*/ 3246648 w 3587446"/>
                  <a:gd name="connsiteY498" fmla="*/ 744654 h 825627"/>
                  <a:gd name="connsiteX499" fmla="*/ 2465492 w 3587446"/>
                  <a:gd name="connsiteY499" fmla="*/ 744654 h 825627"/>
                  <a:gd name="connsiteX500" fmla="*/ 2471675 w 3587446"/>
                  <a:gd name="connsiteY500" fmla="*/ 746711 h 825627"/>
                  <a:gd name="connsiteX501" fmla="*/ 2478811 w 3587446"/>
                  <a:gd name="connsiteY501" fmla="*/ 752262 h 825627"/>
                  <a:gd name="connsiteX502" fmla="*/ 2478253 w 3587446"/>
                  <a:gd name="connsiteY502" fmla="*/ 761232 h 825627"/>
                  <a:gd name="connsiteX503" fmla="*/ 2470454 w 3587446"/>
                  <a:gd name="connsiteY503" fmla="*/ 766310 h 825627"/>
                  <a:gd name="connsiteX504" fmla="*/ 2457855 w 3587446"/>
                  <a:gd name="connsiteY504" fmla="*/ 765913 h 825627"/>
                  <a:gd name="connsiteX505" fmla="*/ 2450720 w 3587446"/>
                  <a:gd name="connsiteY505" fmla="*/ 760361 h 825627"/>
                  <a:gd name="connsiteX506" fmla="*/ 2451279 w 3587446"/>
                  <a:gd name="connsiteY506" fmla="*/ 751393 h 825627"/>
                  <a:gd name="connsiteX507" fmla="*/ 2459078 w 3587446"/>
                  <a:gd name="connsiteY507" fmla="*/ 746313 h 825627"/>
                  <a:gd name="connsiteX508" fmla="*/ 2465492 w 3587446"/>
                  <a:gd name="connsiteY508" fmla="*/ 744654 h 825627"/>
                  <a:gd name="connsiteX509" fmla="*/ 1684494 w 3587446"/>
                  <a:gd name="connsiteY509" fmla="*/ 744654 h 825627"/>
                  <a:gd name="connsiteX510" fmla="*/ 1690678 w 3587446"/>
                  <a:gd name="connsiteY510" fmla="*/ 746711 h 825627"/>
                  <a:gd name="connsiteX511" fmla="*/ 1697814 w 3587446"/>
                  <a:gd name="connsiteY511" fmla="*/ 752262 h 825627"/>
                  <a:gd name="connsiteX512" fmla="*/ 1697255 w 3587446"/>
                  <a:gd name="connsiteY512" fmla="*/ 761232 h 825627"/>
                  <a:gd name="connsiteX513" fmla="*/ 1689457 w 3587446"/>
                  <a:gd name="connsiteY513" fmla="*/ 766310 h 825627"/>
                  <a:gd name="connsiteX514" fmla="*/ 1676858 w 3587446"/>
                  <a:gd name="connsiteY514" fmla="*/ 765913 h 825627"/>
                  <a:gd name="connsiteX515" fmla="*/ 1669723 w 3587446"/>
                  <a:gd name="connsiteY515" fmla="*/ 760361 h 825627"/>
                  <a:gd name="connsiteX516" fmla="*/ 1670282 w 3587446"/>
                  <a:gd name="connsiteY516" fmla="*/ 751393 h 825627"/>
                  <a:gd name="connsiteX517" fmla="*/ 1678080 w 3587446"/>
                  <a:gd name="connsiteY517" fmla="*/ 746313 h 825627"/>
                  <a:gd name="connsiteX518" fmla="*/ 1684494 w 3587446"/>
                  <a:gd name="connsiteY518" fmla="*/ 744654 h 825627"/>
                  <a:gd name="connsiteX519" fmla="*/ 904975 w 3587446"/>
                  <a:gd name="connsiteY519" fmla="*/ 744654 h 825627"/>
                  <a:gd name="connsiteX520" fmla="*/ 911159 w 3587446"/>
                  <a:gd name="connsiteY520" fmla="*/ 746711 h 825627"/>
                  <a:gd name="connsiteX521" fmla="*/ 918294 w 3587446"/>
                  <a:gd name="connsiteY521" fmla="*/ 752262 h 825627"/>
                  <a:gd name="connsiteX522" fmla="*/ 917736 w 3587446"/>
                  <a:gd name="connsiteY522" fmla="*/ 761232 h 825627"/>
                  <a:gd name="connsiteX523" fmla="*/ 909938 w 3587446"/>
                  <a:gd name="connsiteY523" fmla="*/ 766310 h 825627"/>
                  <a:gd name="connsiteX524" fmla="*/ 897339 w 3587446"/>
                  <a:gd name="connsiteY524" fmla="*/ 765913 h 825627"/>
                  <a:gd name="connsiteX525" fmla="*/ 890203 w 3587446"/>
                  <a:gd name="connsiteY525" fmla="*/ 760361 h 825627"/>
                  <a:gd name="connsiteX526" fmla="*/ 890762 w 3587446"/>
                  <a:gd name="connsiteY526" fmla="*/ 751393 h 825627"/>
                  <a:gd name="connsiteX527" fmla="*/ 898561 w 3587446"/>
                  <a:gd name="connsiteY527" fmla="*/ 746313 h 825627"/>
                  <a:gd name="connsiteX528" fmla="*/ 904975 w 3587446"/>
                  <a:gd name="connsiteY528" fmla="*/ 744654 h 825627"/>
                  <a:gd name="connsiteX529" fmla="*/ 123977 w 3587446"/>
                  <a:gd name="connsiteY529" fmla="*/ 744654 h 825627"/>
                  <a:gd name="connsiteX530" fmla="*/ 130161 w 3587446"/>
                  <a:gd name="connsiteY530" fmla="*/ 746711 h 825627"/>
                  <a:gd name="connsiteX531" fmla="*/ 137297 w 3587446"/>
                  <a:gd name="connsiteY531" fmla="*/ 752262 h 825627"/>
                  <a:gd name="connsiteX532" fmla="*/ 136738 w 3587446"/>
                  <a:gd name="connsiteY532" fmla="*/ 761232 h 825627"/>
                  <a:gd name="connsiteX533" fmla="*/ 128939 w 3587446"/>
                  <a:gd name="connsiteY533" fmla="*/ 766310 h 825627"/>
                  <a:gd name="connsiteX534" fmla="*/ 116341 w 3587446"/>
                  <a:gd name="connsiteY534" fmla="*/ 765913 h 825627"/>
                  <a:gd name="connsiteX535" fmla="*/ 109205 w 3587446"/>
                  <a:gd name="connsiteY535" fmla="*/ 760361 h 825627"/>
                  <a:gd name="connsiteX536" fmla="*/ 109764 w 3587446"/>
                  <a:gd name="connsiteY536" fmla="*/ 751393 h 825627"/>
                  <a:gd name="connsiteX537" fmla="*/ 117562 w 3587446"/>
                  <a:gd name="connsiteY537" fmla="*/ 746313 h 825627"/>
                  <a:gd name="connsiteX538" fmla="*/ 123977 w 3587446"/>
                  <a:gd name="connsiteY538" fmla="*/ 744654 h 825627"/>
                  <a:gd name="connsiteX539" fmla="*/ 3305392 w 3587446"/>
                  <a:gd name="connsiteY539" fmla="*/ 743551 h 825627"/>
                  <a:gd name="connsiteX540" fmla="*/ 3311842 w 3587446"/>
                  <a:gd name="connsiteY540" fmla="*/ 745455 h 825627"/>
                  <a:gd name="connsiteX541" fmla="*/ 3337286 w 3587446"/>
                  <a:gd name="connsiteY541" fmla="*/ 763565 h 825627"/>
                  <a:gd name="connsiteX542" fmla="*/ 3337286 w 3587446"/>
                  <a:gd name="connsiteY542" fmla="*/ 772752 h 825627"/>
                  <a:gd name="connsiteX543" fmla="*/ 3300370 w 3587446"/>
                  <a:gd name="connsiteY543" fmla="*/ 799032 h 825627"/>
                  <a:gd name="connsiteX544" fmla="*/ 3287466 w 3587446"/>
                  <a:gd name="connsiteY544" fmla="*/ 799032 h 825627"/>
                  <a:gd name="connsiteX545" fmla="*/ 3262024 w 3587446"/>
                  <a:gd name="connsiteY545" fmla="*/ 780919 h 825627"/>
                  <a:gd name="connsiteX546" fmla="*/ 3262022 w 3587446"/>
                  <a:gd name="connsiteY546" fmla="*/ 771733 h 825627"/>
                  <a:gd name="connsiteX547" fmla="*/ 3298940 w 3587446"/>
                  <a:gd name="connsiteY547" fmla="*/ 745453 h 825627"/>
                  <a:gd name="connsiteX548" fmla="*/ 3305392 w 3587446"/>
                  <a:gd name="connsiteY548" fmla="*/ 743551 h 825627"/>
                  <a:gd name="connsiteX549" fmla="*/ 2524236 w 3587446"/>
                  <a:gd name="connsiteY549" fmla="*/ 743551 h 825627"/>
                  <a:gd name="connsiteX550" fmla="*/ 2530688 w 3587446"/>
                  <a:gd name="connsiteY550" fmla="*/ 745455 h 825627"/>
                  <a:gd name="connsiteX551" fmla="*/ 2556130 w 3587446"/>
                  <a:gd name="connsiteY551" fmla="*/ 763565 h 825627"/>
                  <a:gd name="connsiteX552" fmla="*/ 2556130 w 3587446"/>
                  <a:gd name="connsiteY552" fmla="*/ 772752 h 825627"/>
                  <a:gd name="connsiteX553" fmla="*/ 2519214 w 3587446"/>
                  <a:gd name="connsiteY553" fmla="*/ 799032 h 825627"/>
                  <a:gd name="connsiteX554" fmla="*/ 2506310 w 3587446"/>
                  <a:gd name="connsiteY554" fmla="*/ 799032 h 825627"/>
                  <a:gd name="connsiteX555" fmla="*/ 2480868 w 3587446"/>
                  <a:gd name="connsiteY555" fmla="*/ 780919 h 825627"/>
                  <a:gd name="connsiteX556" fmla="*/ 2480868 w 3587446"/>
                  <a:gd name="connsiteY556" fmla="*/ 771733 h 825627"/>
                  <a:gd name="connsiteX557" fmla="*/ 2517784 w 3587446"/>
                  <a:gd name="connsiteY557" fmla="*/ 745453 h 825627"/>
                  <a:gd name="connsiteX558" fmla="*/ 2524236 w 3587446"/>
                  <a:gd name="connsiteY558" fmla="*/ 743551 h 825627"/>
                  <a:gd name="connsiteX559" fmla="*/ 1743239 w 3587446"/>
                  <a:gd name="connsiteY559" fmla="*/ 743551 h 825627"/>
                  <a:gd name="connsiteX560" fmla="*/ 1749690 w 3587446"/>
                  <a:gd name="connsiteY560" fmla="*/ 745455 h 825627"/>
                  <a:gd name="connsiteX561" fmla="*/ 1775133 w 3587446"/>
                  <a:gd name="connsiteY561" fmla="*/ 763565 h 825627"/>
                  <a:gd name="connsiteX562" fmla="*/ 1775133 w 3587446"/>
                  <a:gd name="connsiteY562" fmla="*/ 772752 h 825627"/>
                  <a:gd name="connsiteX563" fmla="*/ 1738215 w 3587446"/>
                  <a:gd name="connsiteY563" fmla="*/ 799032 h 825627"/>
                  <a:gd name="connsiteX564" fmla="*/ 1725313 w 3587446"/>
                  <a:gd name="connsiteY564" fmla="*/ 799032 h 825627"/>
                  <a:gd name="connsiteX565" fmla="*/ 1699869 w 3587446"/>
                  <a:gd name="connsiteY565" fmla="*/ 780919 h 825627"/>
                  <a:gd name="connsiteX566" fmla="*/ 1699869 w 3587446"/>
                  <a:gd name="connsiteY566" fmla="*/ 771733 h 825627"/>
                  <a:gd name="connsiteX567" fmla="*/ 1736786 w 3587446"/>
                  <a:gd name="connsiteY567" fmla="*/ 745453 h 825627"/>
                  <a:gd name="connsiteX568" fmla="*/ 1743239 w 3587446"/>
                  <a:gd name="connsiteY568" fmla="*/ 743551 h 825627"/>
                  <a:gd name="connsiteX569" fmla="*/ 963719 w 3587446"/>
                  <a:gd name="connsiteY569" fmla="*/ 743551 h 825627"/>
                  <a:gd name="connsiteX570" fmla="*/ 970169 w 3587446"/>
                  <a:gd name="connsiteY570" fmla="*/ 745455 h 825627"/>
                  <a:gd name="connsiteX571" fmla="*/ 995613 w 3587446"/>
                  <a:gd name="connsiteY571" fmla="*/ 763565 h 825627"/>
                  <a:gd name="connsiteX572" fmla="*/ 995613 w 3587446"/>
                  <a:gd name="connsiteY572" fmla="*/ 772752 h 825627"/>
                  <a:gd name="connsiteX573" fmla="*/ 958697 w 3587446"/>
                  <a:gd name="connsiteY573" fmla="*/ 799032 h 825627"/>
                  <a:gd name="connsiteX574" fmla="*/ 945794 w 3587446"/>
                  <a:gd name="connsiteY574" fmla="*/ 799032 h 825627"/>
                  <a:gd name="connsiteX575" fmla="*/ 920350 w 3587446"/>
                  <a:gd name="connsiteY575" fmla="*/ 780919 h 825627"/>
                  <a:gd name="connsiteX576" fmla="*/ 920349 w 3587446"/>
                  <a:gd name="connsiteY576" fmla="*/ 771733 h 825627"/>
                  <a:gd name="connsiteX577" fmla="*/ 957267 w 3587446"/>
                  <a:gd name="connsiteY577" fmla="*/ 745453 h 825627"/>
                  <a:gd name="connsiteX578" fmla="*/ 963719 w 3587446"/>
                  <a:gd name="connsiteY578" fmla="*/ 743551 h 825627"/>
                  <a:gd name="connsiteX579" fmla="*/ 182722 w 3587446"/>
                  <a:gd name="connsiteY579" fmla="*/ 743551 h 825627"/>
                  <a:gd name="connsiteX580" fmla="*/ 189172 w 3587446"/>
                  <a:gd name="connsiteY580" fmla="*/ 745455 h 825627"/>
                  <a:gd name="connsiteX581" fmla="*/ 214616 w 3587446"/>
                  <a:gd name="connsiteY581" fmla="*/ 763565 h 825627"/>
                  <a:gd name="connsiteX582" fmla="*/ 214616 w 3587446"/>
                  <a:gd name="connsiteY582" fmla="*/ 772752 h 825627"/>
                  <a:gd name="connsiteX583" fmla="*/ 177699 w 3587446"/>
                  <a:gd name="connsiteY583" fmla="*/ 799032 h 825627"/>
                  <a:gd name="connsiteX584" fmla="*/ 164796 w 3587446"/>
                  <a:gd name="connsiteY584" fmla="*/ 799032 h 825627"/>
                  <a:gd name="connsiteX585" fmla="*/ 139352 w 3587446"/>
                  <a:gd name="connsiteY585" fmla="*/ 780919 h 825627"/>
                  <a:gd name="connsiteX586" fmla="*/ 139352 w 3587446"/>
                  <a:gd name="connsiteY586" fmla="*/ 771733 h 825627"/>
                  <a:gd name="connsiteX587" fmla="*/ 176270 w 3587446"/>
                  <a:gd name="connsiteY587" fmla="*/ 745453 h 825627"/>
                  <a:gd name="connsiteX588" fmla="*/ 182722 w 3587446"/>
                  <a:gd name="connsiteY588" fmla="*/ 743551 h 825627"/>
                  <a:gd name="connsiteX589" fmla="*/ 3425506 w 3587446"/>
                  <a:gd name="connsiteY589" fmla="*/ 737283 h 825627"/>
                  <a:gd name="connsiteX590" fmla="*/ 3431691 w 3587446"/>
                  <a:gd name="connsiteY590" fmla="*/ 739339 h 825627"/>
                  <a:gd name="connsiteX591" fmla="*/ 3438824 w 3587446"/>
                  <a:gd name="connsiteY591" fmla="*/ 744890 h 825627"/>
                  <a:gd name="connsiteX592" fmla="*/ 3438266 w 3587446"/>
                  <a:gd name="connsiteY592" fmla="*/ 753859 h 825627"/>
                  <a:gd name="connsiteX593" fmla="*/ 3430467 w 3587446"/>
                  <a:gd name="connsiteY593" fmla="*/ 758938 h 825627"/>
                  <a:gd name="connsiteX594" fmla="*/ 3417868 w 3587446"/>
                  <a:gd name="connsiteY594" fmla="*/ 758540 h 825627"/>
                  <a:gd name="connsiteX595" fmla="*/ 3410733 w 3587446"/>
                  <a:gd name="connsiteY595" fmla="*/ 752990 h 825627"/>
                  <a:gd name="connsiteX596" fmla="*/ 3411292 w 3587446"/>
                  <a:gd name="connsiteY596" fmla="*/ 744020 h 825627"/>
                  <a:gd name="connsiteX597" fmla="*/ 3419090 w 3587446"/>
                  <a:gd name="connsiteY597" fmla="*/ 738940 h 825627"/>
                  <a:gd name="connsiteX598" fmla="*/ 3425506 w 3587446"/>
                  <a:gd name="connsiteY598" fmla="*/ 737283 h 825627"/>
                  <a:gd name="connsiteX599" fmla="*/ 2644507 w 3587446"/>
                  <a:gd name="connsiteY599" fmla="*/ 737283 h 825627"/>
                  <a:gd name="connsiteX600" fmla="*/ 2650691 w 3587446"/>
                  <a:gd name="connsiteY600" fmla="*/ 739339 h 825627"/>
                  <a:gd name="connsiteX601" fmla="*/ 2657827 w 3587446"/>
                  <a:gd name="connsiteY601" fmla="*/ 744890 h 825627"/>
                  <a:gd name="connsiteX602" fmla="*/ 2657267 w 3587446"/>
                  <a:gd name="connsiteY602" fmla="*/ 753859 h 825627"/>
                  <a:gd name="connsiteX603" fmla="*/ 2649469 w 3587446"/>
                  <a:gd name="connsiteY603" fmla="*/ 758938 h 825627"/>
                  <a:gd name="connsiteX604" fmla="*/ 2636870 w 3587446"/>
                  <a:gd name="connsiteY604" fmla="*/ 758540 h 825627"/>
                  <a:gd name="connsiteX605" fmla="*/ 2629734 w 3587446"/>
                  <a:gd name="connsiteY605" fmla="*/ 752990 h 825627"/>
                  <a:gd name="connsiteX606" fmla="*/ 2630293 w 3587446"/>
                  <a:gd name="connsiteY606" fmla="*/ 744020 h 825627"/>
                  <a:gd name="connsiteX607" fmla="*/ 2638092 w 3587446"/>
                  <a:gd name="connsiteY607" fmla="*/ 738940 h 825627"/>
                  <a:gd name="connsiteX608" fmla="*/ 2644507 w 3587446"/>
                  <a:gd name="connsiteY608" fmla="*/ 737283 h 825627"/>
                  <a:gd name="connsiteX609" fmla="*/ 1863352 w 3587446"/>
                  <a:gd name="connsiteY609" fmla="*/ 737283 h 825627"/>
                  <a:gd name="connsiteX610" fmla="*/ 1869536 w 3587446"/>
                  <a:gd name="connsiteY610" fmla="*/ 739339 h 825627"/>
                  <a:gd name="connsiteX611" fmla="*/ 1876672 w 3587446"/>
                  <a:gd name="connsiteY611" fmla="*/ 744890 h 825627"/>
                  <a:gd name="connsiteX612" fmla="*/ 1876112 w 3587446"/>
                  <a:gd name="connsiteY612" fmla="*/ 753859 h 825627"/>
                  <a:gd name="connsiteX613" fmla="*/ 1868313 w 3587446"/>
                  <a:gd name="connsiteY613" fmla="*/ 758938 h 825627"/>
                  <a:gd name="connsiteX614" fmla="*/ 1855715 w 3587446"/>
                  <a:gd name="connsiteY614" fmla="*/ 758540 h 825627"/>
                  <a:gd name="connsiteX615" fmla="*/ 1848580 w 3587446"/>
                  <a:gd name="connsiteY615" fmla="*/ 752990 h 825627"/>
                  <a:gd name="connsiteX616" fmla="*/ 1849138 w 3587446"/>
                  <a:gd name="connsiteY616" fmla="*/ 744020 h 825627"/>
                  <a:gd name="connsiteX617" fmla="*/ 1856937 w 3587446"/>
                  <a:gd name="connsiteY617" fmla="*/ 738940 h 825627"/>
                  <a:gd name="connsiteX618" fmla="*/ 1863352 w 3587446"/>
                  <a:gd name="connsiteY618" fmla="*/ 737283 h 825627"/>
                  <a:gd name="connsiteX619" fmla="*/ 1082354 w 3587446"/>
                  <a:gd name="connsiteY619" fmla="*/ 737283 h 825627"/>
                  <a:gd name="connsiteX620" fmla="*/ 1088539 w 3587446"/>
                  <a:gd name="connsiteY620" fmla="*/ 739339 h 825627"/>
                  <a:gd name="connsiteX621" fmla="*/ 1095673 w 3587446"/>
                  <a:gd name="connsiteY621" fmla="*/ 744890 h 825627"/>
                  <a:gd name="connsiteX622" fmla="*/ 1095115 w 3587446"/>
                  <a:gd name="connsiteY622" fmla="*/ 753859 h 825627"/>
                  <a:gd name="connsiteX623" fmla="*/ 1087316 w 3587446"/>
                  <a:gd name="connsiteY623" fmla="*/ 758938 h 825627"/>
                  <a:gd name="connsiteX624" fmla="*/ 1074717 w 3587446"/>
                  <a:gd name="connsiteY624" fmla="*/ 758540 h 825627"/>
                  <a:gd name="connsiteX625" fmla="*/ 1067582 w 3587446"/>
                  <a:gd name="connsiteY625" fmla="*/ 752990 h 825627"/>
                  <a:gd name="connsiteX626" fmla="*/ 1068141 w 3587446"/>
                  <a:gd name="connsiteY626" fmla="*/ 744020 h 825627"/>
                  <a:gd name="connsiteX627" fmla="*/ 1075939 w 3587446"/>
                  <a:gd name="connsiteY627" fmla="*/ 738940 h 825627"/>
                  <a:gd name="connsiteX628" fmla="*/ 1082354 w 3587446"/>
                  <a:gd name="connsiteY628" fmla="*/ 737283 h 825627"/>
                  <a:gd name="connsiteX629" fmla="*/ 302835 w 3587446"/>
                  <a:gd name="connsiteY629" fmla="*/ 737283 h 825627"/>
                  <a:gd name="connsiteX630" fmla="*/ 309020 w 3587446"/>
                  <a:gd name="connsiteY630" fmla="*/ 739339 h 825627"/>
                  <a:gd name="connsiteX631" fmla="*/ 316154 w 3587446"/>
                  <a:gd name="connsiteY631" fmla="*/ 744890 h 825627"/>
                  <a:gd name="connsiteX632" fmla="*/ 315595 w 3587446"/>
                  <a:gd name="connsiteY632" fmla="*/ 753859 h 825627"/>
                  <a:gd name="connsiteX633" fmla="*/ 307796 w 3587446"/>
                  <a:gd name="connsiteY633" fmla="*/ 758938 h 825627"/>
                  <a:gd name="connsiteX634" fmla="*/ 295198 w 3587446"/>
                  <a:gd name="connsiteY634" fmla="*/ 758540 h 825627"/>
                  <a:gd name="connsiteX635" fmla="*/ 288063 w 3587446"/>
                  <a:gd name="connsiteY635" fmla="*/ 752990 h 825627"/>
                  <a:gd name="connsiteX636" fmla="*/ 288621 w 3587446"/>
                  <a:gd name="connsiteY636" fmla="*/ 744020 h 825627"/>
                  <a:gd name="connsiteX637" fmla="*/ 296420 w 3587446"/>
                  <a:gd name="connsiteY637" fmla="*/ 738940 h 825627"/>
                  <a:gd name="connsiteX638" fmla="*/ 302835 w 3587446"/>
                  <a:gd name="connsiteY638" fmla="*/ 737283 h 825627"/>
                  <a:gd name="connsiteX639" fmla="*/ 3187208 w 3587446"/>
                  <a:gd name="connsiteY639" fmla="*/ 732810 h 825627"/>
                  <a:gd name="connsiteX640" fmla="*/ 3194135 w 3587446"/>
                  <a:gd name="connsiteY640" fmla="*/ 734921 h 825627"/>
                  <a:gd name="connsiteX641" fmla="*/ 3202286 w 3587446"/>
                  <a:gd name="connsiteY641" fmla="*/ 740863 h 825627"/>
                  <a:gd name="connsiteX642" fmla="*/ 3202122 w 3587446"/>
                  <a:gd name="connsiteY642" fmla="*/ 750772 h 825627"/>
                  <a:gd name="connsiteX643" fmla="*/ 3165769 w 3587446"/>
                  <a:gd name="connsiteY643" fmla="*/ 776048 h 825627"/>
                  <a:gd name="connsiteX644" fmla="*/ 3151848 w 3587446"/>
                  <a:gd name="connsiteY644" fmla="*/ 775931 h 825627"/>
                  <a:gd name="connsiteX645" fmla="*/ 3143695 w 3587446"/>
                  <a:gd name="connsiteY645" fmla="*/ 769989 h 825627"/>
                  <a:gd name="connsiteX646" fmla="*/ 3143860 w 3587446"/>
                  <a:gd name="connsiteY646" fmla="*/ 760080 h 825627"/>
                  <a:gd name="connsiteX647" fmla="*/ 3180214 w 3587446"/>
                  <a:gd name="connsiteY647" fmla="*/ 734803 h 825627"/>
                  <a:gd name="connsiteX648" fmla="*/ 3187208 w 3587446"/>
                  <a:gd name="connsiteY648" fmla="*/ 732810 h 825627"/>
                  <a:gd name="connsiteX649" fmla="*/ 2406052 w 3587446"/>
                  <a:gd name="connsiteY649" fmla="*/ 732810 h 825627"/>
                  <a:gd name="connsiteX650" fmla="*/ 2412980 w 3587446"/>
                  <a:gd name="connsiteY650" fmla="*/ 734921 h 825627"/>
                  <a:gd name="connsiteX651" fmla="*/ 2421130 w 3587446"/>
                  <a:gd name="connsiteY651" fmla="*/ 740863 h 825627"/>
                  <a:gd name="connsiteX652" fmla="*/ 2420966 w 3587446"/>
                  <a:gd name="connsiteY652" fmla="*/ 750772 h 825627"/>
                  <a:gd name="connsiteX653" fmla="*/ 2384614 w 3587446"/>
                  <a:gd name="connsiteY653" fmla="*/ 776048 h 825627"/>
                  <a:gd name="connsiteX654" fmla="*/ 2370692 w 3587446"/>
                  <a:gd name="connsiteY654" fmla="*/ 775931 h 825627"/>
                  <a:gd name="connsiteX655" fmla="*/ 2362541 w 3587446"/>
                  <a:gd name="connsiteY655" fmla="*/ 769989 h 825627"/>
                  <a:gd name="connsiteX656" fmla="*/ 2362704 w 3587446"/>
                  <a:gd name="connsiteY656" fmla="*/ 760080 h 825627"/>
                  <a:gd name="connsiteX657" fmla="*/ 2399058 w 3587446"/>
                  <a:gd name="connsiteY657" fmla="*/ 734803 h 825627"/>
                  <a:gd name="connsiteX658" fmla="*/ 2406052 w 3587446"/>
                  <a:gd name="connsiteY658" fmla="*/ 732810 h 825627"/>
                  <a:gd name="connsiteX659" fmla="*/ 1625055 w 3587446"/>
                  <a:gd name="connsiteY659" fmla="*/ 732810 h 825627"/>
                  <a:gd name="connsiteX660" fmla="*/ 1631981 w 3587446"/>
                  <a:gd name="connsiteY660" fmla="*/ 734921 h 825627"/>
                  <a:gd name="connsiteX661" fmla="*/ 1640133 w 3587446"/>
                  <a:gd name="connsiteY661" fmla="*/ 740863 h 825627"/>
                  <a:gd name="connsiteX662" fmla="*/ 1639968 w 3587446"/>
                  <a:gd name="connsiteY662" fmla="*/ 750772 h 825627"/>
                  <a:gd name="connsiteX663" fmla="*/ 1603617 w 3587446"/>
                  <a:gd name="connsiteY663" fmla="*/ 776048 h 825627"/>
                  <a:gd name="connsiteX664" fmla="*/ 1589694 w 3587446"/>
                  <a:gd name="connsiteY664" fmla="*/ 775931 h 825627"/>
                  <a:gd name="connsiteX665" fmla="*/ 1581543 w 3587446"/>
                  <a:gd name="connsiteY665" fmla="*/ 769989 h 825627"/>
                  <a:gd name="connsiteX666" fmla="*/ 1581707 w 3587446"/>
                  <a:gd name="connsiteY666" fmla="*/ 760080 h 825627"/>
                  <a:gd name="connsiteX667" fmla="*/ 1618060 w 3587446"/>
                  <a:gd name="connsiteY667" fmla="*/ 734803 h 825627"/>
                  <a:gd name="connsiteX668" fmla="*/ 1625055 w 3587446"/>
                  <a:gd name="connsiteY668" fmla="*/ 732810 h 825627"/>
                  <a:gd name="connsiteX669" fmla="*/ 845536 w 3587446"/>
                  <a:gd name="connsiteY669" fmla="*/ 732810 h 825627"/>
                  <a:gd name="connsiteX670" fmla="*/ 852462 w 3587446"/>
                  <a:gd name="connsiteY670" fmla="*/ 734921 h 825627"/>
                  <a:gd name="connsiteX671" fmla="*/ 860615 w 3587446"/>
                  <a:gd name="connsiteY671" fmla="*/ 740863 h 825627"/>
                  <a:gd name="connsiteX672" fmla="*/ 860450 w 3587446"/>
                  <a:gd name="connsiteY672" fmla="*/ 750772 h 825627"/>
                  <a:gd name="connsiteX673" fmla="*/ 824097 w 3587446"/>
                  <a:gd name="connsiteY673" fmla="*/ 776048 h 825627"/>
                  <a:gd name="connsiteX674" fmla="*/ 810175 w 3587446"/>
                  <a:gd name="connsiteY674" fmla="*/ 775931 h 825627"/>
                  <a:gd name="connsiteX675" fmla="*/ 802023 w 3587446"/>
                  <a:gd name="connsiteY675" fmla="*/ 769989 h 825627"/>
                  <a:gd name="connsiteX676" fmla="*/ 802187 w 3587446"/>
                  <a:gd name="connsiteY676" fmla="*/ 760080 h 825627"/>
                  <a:gd name="connsiteX677" fmla="*/ 838541 w 3587446"/>
                  <a:gd name="connsiteY677" fmla="*/ 734803 h 825627"/>
                  <a:gd name="connsiteX678" fmla="*/ 845536 w 3587446"/>
                  <a:gd name="connsiteY678" fmla="*/ 732810 h 825627"/>
                  <a:gd name="connsiteX679" fmla="*/ 64537 w 3587446"/>
                  <a:gd name="connsiteY679" fmla="*/ 732810 h 825627"/>
                  <a:gd name="connsiteX680" fmla="*/ 71464 w 3587446"/>
                  <a:gd name="connsiteY680" fmla="*/ 734921 h 825627"/>
                  <a:gd name="connsiteX681" fmla="*/ 79616 w 3587446"/>
                  <a:gd name="connsiteY681" fmla="*/ 740863 h 825627"/>
                  <a:gd name="connsiteX682" fmla="*/ 79451 w 3587446"/>
                  <a:gd name="connsiteY682" fmla="*/ 750772 h 825627"/>
                  <a:gd name="connsiteX683" fmla="*/ 43098 w 3587446"/>
                  <a:gd name="connsiteY683" fmla="*/ 776048 h 825627"/>
                  <a:gd name="connsiteX684" fmla="*/ 29178 w 3587446"/>
                  <a:gd name="connsiteY684" fmla="*/ 775931 h 825627"/>
                  <a:gd name="connsiteX685" fmla="*/ 21025 w 3587446"/>
                  <a:gd name="connsiteY685" fmla="*/ 769989 h 825627"/>
                  <a:gd name="connsiteX686" fmla="*/ 21189 w 3587446"/>
                  <a:gd name="connsiteY686" fmla="*/ 760080 h 825627"/>
                  <a:gd name="connsiteX687" fmla="*/ 57544 w 3587446"/>
                  <a:gd name="connsiteY687" fmla="*/ 734803 h 825627"/>
                  <a:gd name="connsiteX688" fmla="*/ 64537 w 3587446"/>
                  <a:gd name="connsiteY688" fmla="*/ 732810 h 825627"/>
                  <a:gd name="connsiteX689" fmla="*/ 2993976 w 3587446"/>
                  <a:gd name="connsiteY689" fmla="*/ 703799 h 825627"/>
                  <a:gd name="connsiteX690" fmla="*/ 3003462 w 3587446"/>
                  <a:gd name="connsiteY690" fmla="*/ 706596 h 825627"/>
                  <a:gd name="connsiteX691" fmla="*/ 3067610 w 3587446"/>
                  <a:gd name="connsiteY691" fmla="*/ 752260 h 825627"/>
                  <a:gd name="connsiteX692" fmla="*/ 3067610 w 3587446"/>
                  <a:gd name="connsiteY692" fmla="*/ 765767 h 825627"/>
                  <a:gd name="connsiteX693" fmla="*/ 2987448 w 3587446"/>
                  <a:gd name="connsiteY693" fmla="*/ 822831 h 825627"/>
                  <a:gd name="connsiteX694" fmla="*/ 2968475 w 3587446"/>
                  <a:gd name="connsiteY694" fmla="*/ 822831 h 825627"/>
                  <a:gd name="connsiteX695" fmla="*/ 2904327 w 3587446"/>
                  <a:gd name="connsiteY695" fmla="*/ 777166 h 825627"/>
                  <a:gd name="connsiteX696" fmla="*/ 2904327 w 3587446"/>
                  <a:gd name="connsiteY696" fmla="*/ 763660 h 825627"/>
                  <a:gd name="connsiteX697" fmla="*/ 2984488 w 3587446"/>
                  <a:gd name="connsiteY697" fmla="*/ 706596 h 825627"/>
                  <a:gd name="connsiteX698" fmla="*/ 2993976 w 3587446"/>
                  <a:gd name="connsiteY698" fmla="*/ 703799 h 825627"/>
                  <a:gd name="connsiteX699" fmla="*/ 2212820 w 3587446"/>
                  <a:gd name="connsiteY699" fmla="*/ 703799 h 825627"/>
                  <a:gd name="connsiteX700" fmla="*/ 2222306 w 3587446"/>
                  <a:gd name="connsiteY700" fmla="*/ 706596 h 825627"/>
                  <a:gd name="connsiteX701" fmla="*/ 2286454 w 3587446"/>
                  <a:gd name="connsiteY701" fmla="*/ 752260 h 825627"/>
                  <a:gd name="connsiteX702" fmla="*/ 2286454 w 3587446"/>
                  <a:gd name="connsiteY702" fmla="*/ 765767 h 825627"/>
                  <a:gd name="connsiteX703" fmla="*/ 2206294 w 3587446"/>
                  <a:gd name="connsiteY703" fmla="*/ 822831 h 825627"/>
                  <a:gd name="connsiteX704" fmla="*/ 2187319 w 3587446"/>
                  <a:gd name="connsiteY704" fmla="*/ 822831 h 825627"/>
                  <a:gd name="connsiteX705" fmla="*/ 2123171 w 3587446"/>
                  <a:gd name="connsiteY705" fmla="*/ 777166 h 825627"/>
                  <a:gd name="connsiteX706" fmla="*/ 2123171 w 3587446"/>
                  <a:gd name="connsiteY706" fmla="*/ 763660 h 825627"/>
                  <a:gd name="connsiteX707" fmla="*/ 2203333 w 3587446"/>
                  <a:gd name="connsiteY707" fmla="*/ 706596 h 825627"/>
                  <a:gd name="connsiteX708" fmla="*/ 2212820 w 3587446"/>
                  <a:gd name="connsiteY708" fmla="*/ 703799 h 825627"/>
                  <a:gd name="connsiteX709" fmla="*/ 1431823 w 3587446"/>
                  <a:gd name="connsiteY709" fmla="*/ 703799 h 825627"/>
                  <a:gd name="connsiteX710" fmla="*/ 1441309 w 3587446"/>
                  <a:gd name="connsiteY710" fmla="*/ 706596 h 825627"/>
                  <a:gd name="connsiteX711" fmla="*/ 1505457 w 3587446"/>
                  <a:gd name="connsiteY711" fmla="*/ 752260 h 825627"/>
                  <a:gd name="connsiteX712" fmla="*/ 1505457 w 3587446"/>
                  <a:gd name="connsiteY712" fmla="*/ 765767 h 825627"/>
                  <a:gd name="connsiteX713" fmla="*/ 1425295 w 3587446"/>
                  <a:gd name="connsiteY713" fmla="*/ 822831 h 825627"/>
                  <a:gd name="connsiteX714" fmla="*/ 1406322 w 3587446"/>
                  <a:gd name="connsiteY714" fmla="*/ 822831 h 825627"/>
                  <a:gd name="connsiteX715" fmla="*/ 1342174 w 3587446"/>
                  <a:gd name="connsiteY715" fmla="*/ 777166 h 825627"/>
                  <a:gd name="connsiteX716" fmla="*/ 1342174 w 3587446"/>
                  <a:gd name="connsiteY716" fmla="*/ 763660 h 825627"/>
                  <a:gd name="connsiteX717" fmla="*/ 1422336 w 3587446"/>
                  <a:gd name="connsiteY717" fmla="*/ 706596 h 825627"/>
                  <a:gd name="connsiteX718" fmla="*/ 1431823 w 3587446"/>
                  <a:gd name="connsiteY718" fmla="*/ 703799 h 825627"/>
                  <a:gd name="connsiteX719" fmla="*/ 652303 w 3587446"/>
                  <a:gd name="connsiteY719" fmla="*/ 703799 h 825627"/>
                  <a:gd name="connsiteX720" fmla="*/ 661789 w 3587446"/>
                  <a:gd name="connsiteY720" fmla="*/ 706596 h 825627"/>
                  <a:gd name="connsiteX721" fmla="*/ 725937 w 3587446"/>
                  <a:gd name="connsiteY721" fmla="*/ 752260 h 825627"/>
                  <a:gd name="connsiteX722" fmla="*/ 725937 w 3587446"/>
                  <a:gd name="connsiteY722" fmla="*/ 765767 h 825627"/>
                  <a:gd name="connsiteX723" fmla="*/ 645776 w 3587446"/>
                  <a:gd name="connsiteY723" fmla="*/ 822831 h 825627"/>
                  <a:gd name="connsiteX724" fmla="*/ 626803 w 3587446"/>
                  <a:gd name="connsiteY724" fmla="*/ 822831 h 825627"/>
                  <a:gd name="connsiteX725" fmla="*/ 562654 w 3587446"/>
                  <a:gd name="connsiteY725" fmla="*/ 777166 h 825627"/>
                  <a:gd name="connsiteX726" fmla="*/ 562654 w 3587446"/>
                  <a:gd name="connsiteY726" fmla="*/ 763660 h 825627"/>
                  <a:gd name="connsiteX727" fmla="*/ 642816 w 3587446"/>
                  <a:gd name="connsiteY727" fmla="*/ 706596 h 825627"/>
                  <a:gd name="connsiteX728" fmla="*/ 652303 w 3587446"/>
                  <a:gd name="connsiteY728" fmla="*/ 703799 h 825627"/>
                  <a:gd name="connsiteX729" fmla="*/ 3556544 w 3587446"/>
                  <a:gd name="connsiteY729" fmla="*/ 701699 h 825627"/>
                  <a:gd name="connsiteX730" fmla="*/ 3556624 w 3587446"/>
                  <a:gd name="connsiteY730" fmla="*/ 701723 h 825627"/>
                  <a:gd name="connsiteX731" fmla="*/ 3577376 w 3587446"/>
                  <a:gd name="connsiteY731" fmla="*/ 784727 h 825627"/>
                  <a:gd name="connsiteX732" fmla="*/ 3564815 w 3587446"/>
                  <a:gd name="connsiteY732" fmla="*/ 784727 h 825627"/>
                  <a:gd name="connsiteX733" fmla="*/ 3509067 w 3587446"/>
                  <a:gd name="connsiteY733" fmla="*/ 745042 h 825627"/>
                  <a:gd name="connsiteX734" fmla="*/ 3509067 w 3587446"/>
                  <a:gd name="connsiteY734" fmla="*/ 731543 h 825627"/>
                  <a:gd name="connsiteX735" fmla="*/ 3547062 w 3587446"/>
                  <a:gd name="connsiteY735" fmla="*/ 704495 h 825627"/>
                  <a:gd name="connsiteX736" fmla="*/ 3556544 w 3587446"/>
                  <a:gd name="connsiteY736" fmla="*/ 701699 h 825627"/>
                  <a:gd name="connsiteX737" fmla="*/ 2775547 w 3587446"/>
                  <a:gd name="connsiteY737" fmla="*/ 701699 h 825627"/>
                  <a:gd name="connsiteX738" fmla="*/ 2785029 w 3587446"/>
                  <a:gd name="connsiteY738" fmla="*/ 704495 h 825627"/>
                  <a:gd name="connsiteX739" fmla="*/ 2840776 w 3587446"/>
                  <a:gd name="connsiteY739" fmla="*/ 744179 h 825627"/>
                  <a:gd name="connsiteX740" fmla="*/ 2840776 w 3587446"/>
                  <a:gd name="connsiteY740" fmla="*/ 757679 h 825627"/>
                  <a:gd name="connsiteX741" fmla="*/ 2802781 w 3587446"/>
                  <a:gd name="connsiteY741" fmla="*/ 784727 h 825627"/>
                  <a:gd name="connsiteX742" fmla="*/ 2783818 w 3587446"/>
                  <a:gd name="connsiteY742" fmla="*/ 784727 h 825627"/>
                  <a:gd name="connsiteX743" fmla="*/ 2728069 w 3587446"/>
                  <a:gd name="connsiteY743" fmla="*/ 745042 h 825627"/>
                  <a:gd name="connsiteX744" fmla="*/ 2728069 w 3587446"/>
                  <a:gd name="connsiteY744" fmla="*/ 731543 h 825627"/>
                  <a:gd name="connsiteX745" fmla="*/ 2766065 w 3587446"/>
                  <a:gd name="connsiteY745" fmla="*/ 704495 h 825627"/>
                  <a:gd name="connsiteX746" fmla="*/ 2775547 w 3587446"/>
                  <a:gd name="connsiteY746" fmla="*/ 701699 h 825627"/>
                  <a:gd name="connsiteX747" fmla="*/ 1994391 w 3587446"/>
                  <a:gd name="connsiteY747" fmla="*/ 701699 h 825627"/>
                  <a:gd name="connsiteX748" fmla="*/ 2003873 w 3587446"/>
                  <a:gd name="connsiteY748" fmla="*/ 704495 h 825627"/>
                  <a:gd name="connsiteX749" fmla="*/ 2059622 w 3587446"/>
                  <a:gd name="connsiteY749" fmla="*/ 744179 h 825627"/>
                  <a:gd name="connsiteX750" fmla="*/ 2059622 w 3587446"/>
                  <a:gd name="connsiteY750" fmla="*/ 757679 h 825627"/>
                  <a:gd name="connsiteX751" fmla="*/ 2021626 w 3587446"/>
                  <a:gd name="connsiteY751" fmla="*/ 784727 h 825627"/>
                  <a:gd name="connsiteX752" fmla="*/ 2002662 w 3587446"/>
                  <a:gd name="connsiteY752" fmla="*/ 784727 h 825627"/>
                  <a:gd name="connsiteX753" fmla="*/ 1946914 w 3587446"/>
                  <a:gd name="connsiteY753" fmla="*/ 745042 h 825627"/>
                  <a:gd name="connsiteX754" fmla="*/ 1946914 w 3587446"/>
                  <a:gd name="connsiteY754" fmla="*/ 731543 h 825627"/>
                  <a:gd name="connsiteX755" fmla="*/ 1984910 w 3587446"/>
                  <a:gd name="connsiteY755" fmla="*/ 704495 h 825627"/>
                  <a:gd name="connsiteX756" fmla="*/ 1994391 w 3587446"/>
                  <a:gd name="connsiteY756" fmla="*/ 701699 h 825627"/>
                  <a:gd name="connsiteX757" fmla="*/ 1213393 w 3587446"/>
                  <a:gd name="connsiteY757" fmla="*/ 701699 h 825627"/>
                  <a:gd name="connsiteX758" fmla="*/ 1222876 w 3587446"/>
                  <a:gd name="connsiteY758" fmla="*/ 704495 h 825627"/>
                  <a:gd name="connsiteX759" fmla="*/ 1278623 w 3587446"/>
                  <a:gd name="connsiteY759" fmla="*/ 744179 h 825627"/>
                  <a:gd name="connsiteX760" fmla="*/ 1278623 w 3587446"/>
                  <a:gd name="connsiteY760" fmla="*/ 757679 h 825627"/>
                  <a:gd name="connsiteX761" fmla="*/ 1240629 w 3587446"/>
                  <a:gd name="connsiteY761" fmla="*/ 784727 h 825627"/>
                  <a:gd name="connsiteX762" fmla="*/ 1221664 w 3587446"/>
                  <a:gd name="connsiteY762" fmla="*/ 784727 h 825627"/>
                  <a:gd name="connsiteX763" fmla="*/ 1165916 w 3587446"/>
                  <a:gd name="connsiteY763" fmla="*/ 745042 h 825627"/>
                  <a:gd name="connsiteX764" fmla="*/ 1165916 w 3587446"/>
                  <a:gd name="connsiteY764" fmla="*/ 731543 h 825627"/>
                  <a:gd name="connsiteX765" fmla="*/ 1203911 w 3587446"/>
                  <a:gd name="connsiteY765" fmla="*/ 704495 h 825627"/>
                  <a:gd name="connsiteX766" fmla="*/ 1213393 w 3587446"/>
                  <a:gd name="connsiteY766" fmla="*/ 701699 h 825627"/>
                  <a:gd name="connsiteX767" fmla="*/ 433874 w 3587446"/>
                  <a:gd name="connsiteY767" fmla="*/ 701699 h 825627"/>
                  <a:gd name="connsiteX768" fmla="*/ 443357 w 3587446"/>
                  <a:gd name="connsiteY768" fmla="*/ 704495 h 825627"/>
                  <a:gd name="connsiteX769" fmla="*/ 499104 w 3587446"/>
                  <a:gd name="connsiteY769" fmla="*/ 744179 h 825627"/>
                  <a:gd name="connsiteX770" fmla="*/ 499104 w 3587446"/>
                  <a:gd name="connsiteY770" fmla="*/ 757679 h 825627"/>
                  <a:gd name="connsiteX771" fmla="*/ 461109 w 3587446"/>
                  <a:gd name="connsiteY771" fmla="*/ 784727 h 825627"/>
                  <a:gd name="connsiteX772" fmla="*/ 442144 w 3587446"/>
                  <a:gd name="connsiteY772" fmla="*/ 784727 h 825627"/>
                  <a:gd name="connsiteX773" fmla="*/ 386396 w 3587446"/>
                  <a:gd name="connsiteY773" fmla="*/ 745042 h 825627"/>
                  <a:gd name="connsiteX774" fmla="*/ 386396 w 3587446"/>
                  <a:gd name="connsiteY774" fmla="*/ 731543 h 825627"/>
                  <a:gd name="connsiteX775" fmla="*/ 424393 w 3587446"/>
                  <a:gd name="connsiteY775" fmla="*/ 704495 h 825627"/>
                  <a:gd name="connsiteX776" fmla="*/ 433874 w 3587446"/>
                  <a:gd name="connsiteY776" fmla="*/ 701699 h 825627"/>
                  <a:gd name="connsiteX777" fmla="*/ 3469881 w 3587446"/>
                  <a:gd name="connsiteY777" fmla="*/ 700182 h 825627"/>
                  <a:gd name="connsiteX778" fmla="*/ 3477801 w 3587446"/>
                  <a:gd name="connsiteY778" fmla="*/ 702414 h 825627"/>
                  <a:gd name="connsiteX779" fmla="*/ 3487273 w 3587446"/>
                  <a:gd name="connsiteY779" fmla="*/ 708949 h 825627"/>
                  <a:gd name="connsiteX780" fmla="*/ 3487518 w 3587446"/>
                  <a:gd name="connsiteY780" fmla="*/ 720152 h 825627"/>
                  <a:gd name="connsiteX781" fmla="*/ 3461720 w 3587446"/>
                  <a:gd name="connsiteY781" fmla="*/ 739100 h 825627"/>
                  <a:gd name="connsiteX782" fmla="*/ 3445984 w 3587446"/>
                  <a:gd name="connsiteY782" fmla="*/ 739275 h 825627"/>
                  <a:gd name="connsiteX783" fmla="*/ 3436512 w 3587446"/>
                  <a:gd name="connsiteY783" fmla="*/ 732739 h 825627"/>
                  <a:gd name="connsiteX784" fmla="*/ 3436266 w 3587446"/>
                  <a:gd name="connsiteY784" fmla="*/ 721537 h 825627"/>
                  <a:gd name="connsiteX785" fmla="*/ 3462063 w 3587446"/>
                  <a:gd name="connsiteY785" fmla="*/ 702588 h 825627"/>
                  <a:gd name="connsiteX786" fmla="*/ 3469881 w 3587446"/>
                  <a:gd name="connsiteY786" fmla="*/ 700182 h 825627"/>
                  <a:gd name="connsiteX787" fmla="*/ 2688883 w 3587446"/>
                  <a:gd name="connsiteY787" fmla="*/ 700182 h 825627"/>
                  <a:gd name="connsiteX788" fmla="*/ 2696804 w 3587446"/>
                  <a:gd name="connsiteY788" fmla="*/ 702414 h 825627"/>
                  <a:gd name="connsiteX789" fmla="*/ 2706276 w 3587446"/>
                  <a:gd name="connsiteY789" fmla="*/ 708949 h 825627"/>
                  <a:gd name="connsiteX790" fmla="*/ 2706521 w 3587446"/>
                  <a:gd name="connsiteY790" fmla="*/ 720152 h 825627"/>
                  <a:gd name="connsiteX791" fmla="*/ 2680723 w 3587446"/>
                  <a:gd name="connsiteY791" fmla="*/ 739100 h 825627"/>
                  <a:gd name="connsiteX792" fmla="*/ 2664985 w 3587446"/>
                  <a:gd name="connsiteY792" fmla="*/ 739275 h 825627"/>
                  <a:gd name="connsiteX793" fmla="*/ 2655514 w 3587446"/>
                  <a:gd name="connsiteY793" fmla="*/ 732739 h 825627"/>
                  <a:gd name="connsiteX794" fmla="*/ 2655268 w 3587446"/>
                  <a:gd name="connsiteY794" fmla="*/ 721537 h 825627"/>
                  <a:gd name="connsiteX795" fmla="*/ 2681066 w 3587446"/>
                  <a:gd name="connsiteY795" fmla="*/ 702588 h 825627"/>
                  <a:gd name="connsiteX796" fmla="*/ 2688883 w 3587446"/>
                  <a:gd name="connsiteY796" fmla="*/ 700182 h 825627"/>
                  <a:gd name="connsiteX797" fmla="*/ 1907727 w 3587446"/>
                  <a:gd name="connsiteY797" fmla="*/ 700182 h 825627"/>
                  <a:gd name="connsiteX798" fmla="*/ 1915647 w 3587446"/>
                  <a:gd name="connsiteY798" fmla="*/ 702414 h 825627"/>
                  <a:gd name="connsiteX799" fmla="*/ 1925120 w 3587446"/>
                  <a:gd name="connsiteY799" fmla="*/ 708949 h 825627"/>
                  <a:gd name="connsiteX800" fmla="*/ 1925365 w 3587446"/>
                  <a:gd name="connsiteY800" fmla="*/ 720152 h 825627"/>
                  <a:gd name="connsiteX801" fmla="*/ 1899567 w 3587446"/>
                  <a:gd name="connsiteY801" fmla="*/ 739100 h 825627"/>
                  <a:gd name="connsiteX802" fmla="*/ 1883829 w 3587446"/>
                  <a:gd name="connsiteY802" fmla="*/ 739275 h 825627"/>
                  <a:gd name="connsiteX803" fmla="*/ 1874358 w 3587446"/>
                  <a:gd name="connsiteY803" fmla="*/ 732739 h 825627"/>
                  <a:gd name="connsiteX804" fmla="*/ 1874113 w 3587446"/>
                  <a:gd name="connsiteY804" fmla="*/ 721537 h 825627"/>
                  <a:gd name="connsiteX805" fmla="*/ 1899910 w 3587446"/>
                  <a:gd name="connsiteY805" fmla="*/ 702588 h 825627"/>
                  <a:gd name="connsiteX806" fmla="*/ 1907727 w 3587446"/>
                  <a:gd name="connsiteY806" fmla="*/ 700182 h 825627"/>
                  <a:gd name="connsiteX807" fmla="*/ 1126730 w 3587446"/>
                  <a:gd name="connsiteY807" fmla="*/ 700182 h 825627"/>
                  <a:gd name="connsiteX808" fmla="*/ 1134650 w 3587446"/>
                  <a:gd name="connsiteY808" fmla="*/ 702414 h 825627"/>
                  <a:gd name="connsiteX809" fmla="*/ 1144122 w 3587446"/>
                  <a:gd name="connsiteY809" fmla="*/ 708949 h 825627"/>
                  <a:gd name="connsiteX810" fmla="*/ 1144368 w 3587446"/>
                  <a:gd name="connsiteY810" fmla="*/ 720152 h 825627"/>
                  <a:gd name="connsiteX811" fmla="*/ 1118569 w 3587446"/>
                  <a:gd name="connsiteY811" fmla="*/ 739100 h 825627"/>
                  <a:gd name="connsiteX812" fmla="*/ 1102832 w 3587446"/>
                  <a:gd name="connsiteY812" fmla="*/ 739275 h 825627"/>
                  <a:gd name="connsiteX813" fmla="*/ 1093361 w 3587446"/>
                  <a:gd name="connsiteY813" fmla="*/ 732739 h 825627"/>
                  <a:gd name="connsiteX814" fmla="*/ 1093115 w 3587446"/>
                  <a:gd name="connsiteY814" fmla="*/ 721537 h 825627"/>
                  <a:gd name="connsiteX815" fmla="*/ 1118912 w 3587446"/>
                  <a:gd name="connsiteY815" fmla="*/ 702588 h 825627"/>
                  <a:gd name="connsiteX816" fmla="*/ 1126730 w 3587446"/>
                  <a:gd name="connsiteY816" fmla="*/ 700182 h 825627"/>
                  <a:gd name="connsiteX817" fmla="*/ 347211 w 3587446"/>
                  <a:gd name="connsiteY817" fmla="*/ 700182 h 825627"/>
                  <a:gd name="connsiteX818" fmla="*/ 355130 w 3587446"/>
                  <a:gd name="connsiteY818" fmla="*/ 702414 h 825627"/>
                  <a:gd name="connsiteX819" fmla="*/ 364603 w 3587446"/>
                  <a:gd name="connsiteY819" fmla="*/ 708949 h 825627"/>
                  <a:gd name="connsiteX820" fmla="*/ 364848 w 3587446"/>
                  <a:gd name="connsiteY820" fmla="*/ 720152 h 825627"/>
                  <a:gd name="connsiteX821" fmla="*/ 339051 w 3587446"/>
                  <a:gd name="connsiteY821" fmla="*/ 739100 h 825627"/>
                  <a:gd name="connsiteX822" fmla="*/ 323313 w 3587446"/>
                  <a:gd name="connsiteY822" fmla="*/ 739275 h 825627"/>
                  <a:gd name="connsiteX823" fmla="*/ 313841 w 3587446"/>
                  <a:gd name="connsiteY823" fmla="*/ 732739 h 825627"/>
                  <a:gd name="connsiteX824" fmla="*/ 313596 w 3587446"/>
                  <a:gd name="connsiteY824" fmla="*/ 721537 h 825627"/>
                  <a:gd name="connsiteX825" fmla="*/ 339393 w 3587446"/>
                  <a:gd name="connsiteY825" fmla="*/ 702588 h 825627"/>
                  <a:gd name="connsiteX826" fmla="*/ 347211 w 3587446"/>
                  <a:gd name="connsiteY826" fmla="*/ 700182 h 825627"/>
                  <a:gd name="connsiteX827" fmla="*/ 3338187 w 3587446"/>
                  <a:gd name="connsiteY827" fmla="*/ 699944 h 825627"/>
                  <a:gd name="connsiteX828" fmla="*/ 3373331 w 3587446"/>
                  <a:gd name="connsiteY828" fmla="*/ 699944 h 825627"/>
                  <a:gd name="connsiteX829" fmla="*/ 3392999 w 3587446"/>
                  <a:gd name="connsiteY829" fmla="*/ 713945 h 825627"/>
                  <a:gd name="connsiteX830" fmla="*/ 3392999 w 3587446"/>
                  <a:gd name="connsiteY830" fmla="*/ 730540 h 825627"/>
                  <a:gd name="connsiteX831" fmla="*/ 3373332 w 3587446"/>
                  <a:gd name="connsiteY831" fmla="*/ 744539 h 825627"/>
                  <a:gd name="connsiteX832" fmla="*/ 3338187 w 3587446"/>
                  <a:gd name="connsiteY832" fmla="*/ 744539 h 825627"/>
                  <a:gd name="connsiteX833" fmla="*/ 3318519 w 3587446"/>
                  <a:gd name="connsiteY833" fmla="*/ 730540 h 825627"/>
                  <a:gd name="connsiteX834" fmla="*/ 3318519 w 3587446"/>
                  <a:gd name="connsiteY834" fmla="*/ 713945 h 825627"/>
                  <a:gd name="connsiteX835" fmla="*/ 3338187 w 3587446"/>
                  <a:gd name="connsiteY835" fmla="*/ 699944 h 825627"/>
                  <a:gd name="connsiteX836" fmla="*/ 2557031 w 3587446"/>
                  <a:gd name="connsiteY836" fmla="*/ 699944 h 825627"/>
                  <a:gd name="connsiteX837" fmla="*/ 2592176 w 3587446"/>
                  <a:gd name="connsiteY837" fmla="*/ 699944 h 825627"/>
                  <a:gd name="connsiteX838" fmla="*/ 2611844 w 3587446"/>
                  <a:gd name="connsiteY838" fmla="*/ 713945 h 825627"/>
                  <a:gd name="connsiteX839" fmla="*/ 2611844 w 3587446"/>
                  <a:gd name="connsiteY839" fmla="*/ 730540 h 825627"/>
                  <a:gd name="connsiteX840" fmla="*/ 2592176 w 3587446"/>
                  <a:gd name="connsiteY840" fmla="*/ 744539 h 825627"/>
                  <a:gd name="connsiteX841" fmla="*/ 2557031 w 3587446"/>
                  <a:gd name="connsiteY841" fmla="*/ 744539 h 825627"/>
                  <a:gd name="connsiteX842" fmla="*/ 2537364 w 3587446"/>
                  <a:gd name="connsiteY842" fmla="*/ 730540 h 825627"/>
                  <a:gd name="connsiteX843" fmla="*/ 2537364 w 3587446"/>
                  <a:gd name="connsiteY843" fmla="*/ 713945 h 825627"/>
                  <a:gd name="connsiteX844" fmla="*/ 2557031 w 3587446"/>
                  <a:gd name="connsiteY844" fmla="*/ 699944 h 825627"/>
                  <a:gd name="connsiteX845" fmla="*/ 1776034 w 3587446"/>
                  <a:gd name="connsiteY845" fmla="*/ 699944 h 825627"/>
                  <a:gd name="connsiteX846" fmla="*/ 1811178 w 3587446"/>
                  <a:gd name="connsiteY846" fmla="*/ 699944 h 825627"/>
                  <a:gd name="connsiteX847" fmla="*/ 1830847 w 3587446"/>
                  <a:gd name="connsiteY847" fmla="*/ 713945 h 825627"/>
                  <a:gd name="connsiteX848" fmla="*/ 1830847 w 3587446"/>
                  <a:gd name="connsiteY848" fmla="*/ 730540 h 825627"/>
                  <a:gd name="connsiteX849" fmla="*/ 1811179 w 3587446"/>
                  <a:gd name="connsiteY849" fmla="*/ 744539 h 825627"/>
                  <a:gd name="connsiteX850" fmla="*/ 1776034 w 3587446"/>
                  <a:gd name="connsiteY850" fmla="*/ 744539 h 825627"/>
                  <a:gd name="connsiteX851" fmla="*/ 1756366 w 3587446"/>
                  <a:gd name="connsiteY851" fmla="*/ 730540 h 825627"/>
                  <a:gd name="connsiteX852" fmla="*/ 1756366 w 3587446"/>
                  <a:gd name="connsiteY852" fmla="*/ 713945 h 825627"/>
                  <a:gd name="connsiteX853" fmla="*/ 1776034 w 3587446"/>
                  <a:gd name="connsiteY853" fmla="*/ 699944 h 825627"/>
                  <a:gd name="connsiteX854" fmla="*/ 996514 w 3587446"/>
                  <a:gd name="connsiteY854" fmla="*/ 699944 h 825627"/>
                  <a:gd name="connsiteX855" fmla="*/ 1031659 w 3587446"/>
                  <a:gd name="connsiteY855" fmla="*/ 699944 h 825627"/>
                  <a:gd name="connsiteX856" fmla="*/ 1051327 w 3587446"/>
                  <a:gd name="connsiteY856" fmla="*/ 713945 h 825627"/>
                  <a:gd name="connsiteX857" fmla="*/ 1051327 w 3587446"/>
                  <a:gd name="connsiteY857" fmla="*/ 730540 h 825627"/>
                  <a:gd name="connsiteX858" fmla="*/ 1031659 w 3587446"/>
                  <a:gd name="connsiteY858" fmla="*/ 744539 h 825627"/>
                  <a:gd name="connsiteX859" fmla="*/ 996514 w 3587446"/>
                  <a:gd name="connsiteY859" fmla="*/ 744539 h 825627"/>
                  <a:gd name="connsiteX860" fmla="*/ 976847 w 3587446"/>
                  <a:gd name="connsiteY860" fmla="*/ 730540 h 825627"/>
                  <a:gd name="connsiteX861" fmla="*/ 976847 w 3587446"/>
                  <a:gd name="connsiteY861" fmla="*/ 713945 h 825627"/>
                  <a:gd name="connsiteX862" fmla="*/ 996514 w 3587446"/>
                  <a:gd name="connsiteY862" fmla="*/ 699944 h 825627"/>
                  <a:gd name="connsiteX863" fmla="*/ 215516 w 3587446"/>
                  <a:gd name="connsiteY863" fmla="*/ 699944 h 825627"/>
                  <a:gd name="connsiteX864" fmla="*/ 250660 w 3587446"/>
                  <a:gd name="connsiteY864" fmla="*/ 699944 h 825627"/>
                  <a:gd name="connsiteX865" fmla="*/ 270328 w 3587446"/>
                  <a:gd name="connsiteY865" fmla="*/ 713945 h 825627"/>
                  <a:gd name="connsiteX866" fmla="*/ 270328 w 3587446"/>
                  <a:gd name="connsiteY866" fmla="*/ 730540 h 825627"/>
                  <a:gd name="connsiteX867" fmla="*/ 250662 w 3587446"/>
                  <a:gd name="connsiteY867" fmla="*/ 744539 h 825627"/>
                  <a:gd name="connsiteX868" fmla="*/ 215516 w 3587446"/>
                  <a:gd name="connsiteY868" fmla="*/ 744539 h 825627"/>
                  <a:gd name="connsiteX869" fmla="*/ 195848 w 3587446"/>
                  <a:gd name="connsiteY869" fmla="*/ 730540 h 825627"/>
                  <a:gd name="connsiteX870" fmla="*/ 195848 w 3587446"/>
                  <a:gd name="connsiteY870" fmla="*/ 713945 h 825627"/>
                  <a:gd name="connsiteX871" fmla="*/ 215516 w 3587446"/>
                  <a:gd name="connsiteY871" fmla="*/ 699944 h 825627"/>
                  <a:gd name="connsiteX872" fmla="*/ 40290 w 3587446"/>
                  <a:gd name="connsiteY872" fmla="*/ 659278 h 825627"/>
                  <a:gd name="connsiteX873" fmla="*/ 66210 w 3587446"/>
                  <a:gd name="connsiteY873" fmla="*/ 677728 h 825627"/>
                  <a:gd name="connsiteX874" fmla="*/ 74651 w 3587446"/>
                  <a:gd name="connsiteY874" fmla="*/ 686778 h 825627"/>
                  <a:gd name="connsiteX875" fmla="*/ 76958 w 3587446"/>
                  <a:gd name="connsiteY875" fmla="*/ 695215 h 825627"/>
                  <a:gd name="connsiteX876" fmla="*/ 77350 w 3587446"/>
                  <a:gd name="connsiteY876" fmla="*/ 695215 h 825627"/>
                  <a:gd name="connsiteX877" fmla="*/ 77466 w 3587446"/>
                  <a:gd name="connsiteY877" fmla="*/ 695637 h 825627"/>
                  <a:gd name="connsiteX878" fmla="*/ 77269 w 3587446"/>
                  <a:gd name="connsiteY878" fmla="*/ 696354 h 825627"/>
                  <a:gd name="connsiteX879" fmla="*/ 77466 w 3587446"/>
                  <a:gd name="connsiteY879" fmla="*/ 697073 h 825627"/>
                  <a:gd name="connsiteX880" fmla="*/ 77073 w 3587446"/>
                  <a:gd name="connsiteY880" fmla="*/ 697073 h 825627"/>
                  <a:gd name="connsiteX881" fmla="*/ 74651 w 3587446"/>
                  <a:gd name="connsiteY881" fmla="*/ 705932 h 825627"/>
                  <a:gd name="connsiteX882" fmla="*/ 66210 w 3587446"/>
                  <a:gd name="connsiteY882" fmla="*/ 714982 h 825627"/>
                  <a:gd name="connsiteX883" fmla="*/ 25047 w 3587446"/>
                  <a:gd name="connsiteY883" fmla="*/ 744283 h 825627"/>
                  <a:gd name="connsiteX884" fmla="*/ 18561 w 3587446"/>
                  <a:gd name="connsiteY884" fmla="*/ 746195 h 825627"/>
                  <a:gd name="connsiteX885" fmla="*/ 2974518 w 3587446"/>
                  <a:gd name="connsiteY885" fmla="*/ 656404 h 825627"/>
                  <a:gd name="connsiteX886" fmla="*/ 2980190 w 3587446"/>
                  <a:gd name="connsiteY886" fmla="*/ 658160 h 825627"/>
                  <a:gd name="connsiteX887" fmla="*/ 3005852 w 3587446"/>
                  <a:gd name="connsiteY887" fmla="*/ 677088 h 825627"/>
                  <a:gd name="connsiteX888" fmla="*/ 3005650 w 3587446"/>
                  <a:gd name="connsiteY888" fmla="*/ 685222 h 825627"/>
                  <a:gd name="connsiteX889" fmla="*/ 2996841 w 3587446"/>
                  <a:gd name="connsiteY889" fmla="*/ 691274 h 825627"/>
                  <a:gd name="connsiteX890" fmla="*/ 2985414 w 3587446"/>
                  <a:gd name="connsiteY890" fmla="*/ 691131 h 825627"/>
                  <a:gd name="connsiteX891" fmla="*/ 2959751 w 3587446"/>
                  <a:gd name="connsiteY891" fmla="*/ 672203 h 825627"/>
                  <a:gd name="connsiteX892" fmla="*/ 2959954 w 3587446"/>
                  <a:gd name="connsiteY892" fmla="*/ 664069 h 825627"/>
                  <a:gd name="connsiteX893" fmla="*/ 2968763 w 3587446"/>
                  <a:gd name="connsiteY893" fmla="*/ 658017 h 825627"/>
                  <a:gd name="connsiteX894" fmla="*/ 2974518 w 3587446"/>
                  <a:gd name="connsiteY894" fmla="*/ 656404 h 825627"/>
                  <a:gd name="connsiteX895" fmla="*/ 2193363 w 3587446"/>
                  <a:gd name="connsiteY895" fmla="*/ 656404 h 825627"/>
                  <a:gd name="connsiteX896" fmla="*/ 2199035 w 3587446"/>
                  <a:gd name="connsiteY896" fmla="*/ 658160 h 825627"/>
                  <a:gd name="connsiteX897" fmla="*/ 2224697 w 3587446"/>
                  <a:gd name="connsiteY897" fmla="*/ 677088 h 825627"/>
                  <a:gd name="connsiteX898" fmla="*/ 2224494 w 3587446"/>
                  <a:gd name="connsiteY898" fmla="*/ 685222 h 825627"/>
                  <a:gd name="connsiteX899" fmla="*/ 2215687 w 3587446"/>
                  <a:gd name="connsiteY899" fmla="*/ 691274 h 825627"/>
                  <a:gd name="connsiteX900" fmla="*/ 2204258 w 3587446"/>
                  <a:gd name="connsiteY900" fmla="*/ 691131 h 825627"/>
                  <a:gd name="connsiteX901" fmla="*/ 2178596 w 3587446"/>
                  <a:gd name="connsiteY901" fmla="*/ 672203 h 825627"/>
                  <a:gd name="connsiteX902" fmla="*/ 2178798 w 3587446"/>
                  <a:gd name="connsiteY902" fmla="*/ 664069 h 825627"/>
                  <a:gd name="connsiteX903" fmla="*/ 2187607 w 3587446"/>
                  <a:gd name="connsiteY903" fmla="*/ 658017 h 825627"/>
                  <a:gd name="connsiteX904" fmla="*/ 2193363 w 3587446"/>
                  <a:gd name="connsiteY904" fmla="*/ 656404 h 825627"/>
                  <a:gd name="connsiteX905" fmla="*/ 1412364 w 3587446"/>
                  <a:gd name="connsiteY905" fmla="*/ 656404 h 825627"/>
                  <a:gd name="connsiteX906" fmla="*/ 1418036 w 3587446"/>
                  <a:gd name="connsiteY906" fmla="*/ 658160 h 825627"/>
                  <a:gd name="connsiteX907" fmla="*/ 1443699 w 3587446"/>
                  <a:gd name="connsiteY907" fmla="*/ 677088 h 825627"/>
                  <a:gd name="connsiteX908" fmla="*/ 1443496 w 3587446"/>
                  <a:gd name="connsiteY908" fmla="*/ 685222 h 825627"/>
                  <a:gd name="connsiteX909" fmla="*/ 1434688 w 3587446"/>
                  <a:gd name="connsiteY909" fmla="*/ 691274 h 825627"/>
                  <a:gd name="connsiteX910" fmla="*/ 1423261 w 3587446"/>
                  <a:gd name="connsiteY910" fmla="*/ 691131 h 825627"/>
                  <a:gd name="connsiteX911" fmla="*/ 1397599 w 3587446"/>
                  <a:gd name="connsiteY911" fmla="*/ 672203 h 825627"/>
                  <a:gd name="connsiteX912" fmla="*/ 1397801 w 3587446"/>
                  <a:gd name="connsiteY912" fmla="*/ 664069 h 825627"/>
                  <a:gd name="connsiteX913" fmla="*/ 1406609 w 3587446"/>
                  <a:gd name="connsiteY913" fmla="*/ 658017 h 825627"/>
                  <a:gd name="connsiteX914" fmla="*/ 1412364 w 3587446"/>
                  <a:gd name="connsiteY914" fmla="*/ 656404 h 825627"/>
                  <a:gd name="connsiteX915" fmla="*/ 632844 w 3587446"/>
                  <a:gd name="connsiteY915" fmla="*/ 656404 h 825627"/>
                  <a:gd name="connsiteX916" fmla="*/ 638516 w 3587446"/>
                  <a:gd name="connsiteY916" fmla="*/ 658160 h 825627"/>
                  <a:gd name="connsiteX917" fmla="*/ 664180 w 3587446"/>
                  <a:gd name="connsiteY917" fmla="*/ 677088 h 825627"/>
                  <a:gd name="connsiteX918" fmla="*/ 663978 w 3587446"/>
                  <a:gd name="connsiteY918" fmla="*/ 685222 h 825627"/>
                  <a:gd name="connsiteX919" fmla="*/ 655168 w 3587446"/>
                  <a:gd name="connsiteY919" fmla="*/ 691274 h 825627"/>
                  <a:gd name="connsiteX920" fmla="*/ 643742 w 3587446"/>
                  <a:gd name="connsiteY920" fmla="*/ 691131 h 825627"/>
                  <a:gd name="connsiteX921" fmla="*/ 618079 w 3587446"/>
                  <a:gd name="connsiteY921" fmla="*/ 672203 h 825627"/>
                  <a:gd name="connsiteX922" fmla="*/ 618281 w 3587446"/>
                  <a:gd name="connsiteY922" fmla="*/ 664069 h 825627"/>
                  <a:gd name="connsiteX923" fmla="*/ 627090 w 3587446"/>
                  <a:gd name="connsiteY923" fmla="*/ 658017 h 825627"/>
                  <a:gd name="connsiteX924" fmla="*/ 632844 w 3587446"/>
                  <a:gd name="connsiteY924" fmla="*/ 656404 h 825627"/>
                  <a:gd name="connsiteX925" fmla="*/ 3536983 w 3587446"/>
                  <a:gd name="connsiteY925" fmla="*/ 641111 h 825627"/>
                  <a:gd name="connsiteX926" fmla="*/ 3541591 w 3587446"/>
                  <a:gd name="connsiteY926" fmla="*/ 641588 h 825627"/>
                  <a:gd name="connsiteX927" fmla="*/ 3553540 w 3587446"/>
                  <a:gd name="connsiteY927" fmla="*/ 689387 h 825627"/>
                  <a:gd name="connsiteX928" fmla="*/ 3550788 w 3587446"/>
                  <a:gd name="connsiteY928" fmla="*/ 689483 h 825627"/>
                  <a:gd name="connsiteX929" fmla="*/ 3523330 w 3587446"/>
                  <a:gd name="connsiteY929" fmla="*/ 682493 h 825627"/>
                  <a:gd name="connsiteX930" fmla="*/ 3512887 w 3587446"/>
                  <a:gd name="connsiteY930" fmla="*/ 666779 h 825627"/>
                  <a:gd name="connsiteX931" fmla="*/ 3521694 w 3587446"/>
                  <a:gd name="connsiteY931" fmla="*/ 649248 h 825627"/>
                  <a:gd name="connsiteX932" fmla="*/ 3536983 w 3587446"/>
                  <a:gd name="connsiteY932" fmla="*/ 641111 h 825627"/>
                  <a:gd name="connsiteX933" fmla="*/ 2755984 w 3587446"/>
                  <a:gd name="connsiteY933" fmla="*/ 641111 h 825627"/>
                  <a:gd name="connsiteX934" fmla="*/ 2762770 w 3587446"/>
                  <a:gd name="connsiteY934" fmla="*/ 641813 h 825627"/>
                  <a:gd name="connsiteX935" fmla="*/ 2790226 w 3587446"/>
                  <a:gd name="connsiteY935" fmla="*/ 648803 h 825627"/>
                  <a:gd name="connsiteX936" fmla="*/ 2800671 w 3587446"/>
                  <a:gd name="connsiteY936" fmla="*/ 664516 h 825627"/>
                  <a:gd name="connsiteX937" fmla="*/ 2791863 w 3587446"/>
                  <a:gd name="connsiteY937" fmla="*/ 682049 h 825627"/>
                  <a:gd name="connsiteX938" fmla="*/ 2769790 w 3587446"/>
                  <a:gd name="connsiteY938" fmla="*/ 689483 h 825627"/>
                  <a:gd name="connsiteX939" fmla="*/ 2742332 w 3587446"/>
                  <a:gd name="connsiteY939" fmla="*/ 682493 h 825627"/>
                  <a:gd name="connsiteX940" fmla="*/ 2731888 w 3587446"/>
                  <a:gd name="connsiteY940" fmla="*/ 666779 h 825627"/>
                  <a:gd name="connsiteX941" fmla="*/ 2740696 w 3587446"/>
                  <a:gd name="connsiteY941" fmla="*/ 649248 h 825627"/>
                  <a:gd name="connsiteX942" fmla="*/ 2755984 w 3587446"/>
                  <a:gd name="connsiteY942" fmla="*/ 641111 h 825627"/>
                  <a:gd name="connsiteX943" fmla="*/ 1974830 w 3587446"/>
                  <a:gd name="connsiteY943" fmla="*/ 641111 h 825627"/>
                  <a:gd name="connsiteX944" fmla="*/ 1981615 w 3587446"/>
                  <a:gd name="connsiteY944" fmla="*/ 641813 h 825627"/>
                  <a:gd name="connsiteX945" fmla="*/ 2009072 w 3587446"/>
                  <a:gd name="connsiteY945" fmla="*/ 648803 h 825627"/>
                  <a:gd name="connsiteX946" fmla="*/ 2019517 w 3587446"/>
                  <a:gd name="connsiteY946" fmla="*/ 664516 h 825627"/>
                  <a:gd name="connsiteX947" fmla="*/ 2010708 w 3587446"/>
                  <a:gd name="connsiteY947" fmla="*/ 682049 h 825627"/>
                  <a:gd name="connsiteX948" fmla="*/ 1988635 w 3587446"/>
                  <a:gd name="connsiteY948" fmla="*/ 689483 h 825627"/>
                  <a:gd name="connsiteX949" fmla="*/ 1961177 w 3587446"/>
                  <a:gd name="connsiteY949" fmla="*/ 682493 h 825627"/>
                  <a:gd name="connsiteX950" fmla="*/ 1950732 w 3587446"/>
                  <a:gd name="connsiteY950" fmla="*/ 666779 h 825627"/>
                  <a:gd name="connsiteX951" fmla="*/ 1959540 w 3587446"/>
                  <a:gd name="connsiteY951" fmla="*/ 649248 h 825627"/>
                  <a:gd name="connsiteX952" fmla="*/ 1974830 w 3587446"/>
                  <a:gd name="connsiteY952" fmla="*/ 641111 h 825627"/>
                  <a:gd name="connsiteX953" fmla="*/ 1193831 w 3587446"/>
                  <a:gd name="connsiteY953" fmla="*/ 641111 h 825627"/>
                  <a:gd name="connsiteX954" fmla="*/ 1200618 w 3587446"/>
                  <a:gd name="connsiteY954" fmla="*/ 641813 h 825627"/>
                  <a:gd name="connsiteX955" fmla="*/ 1228074 w 3587446"/>
                  <a:gd name="connsiteY955" fmla="*/ 648803 h 825627"/>
                  <a:gd name="connsiteX956" fmla="*/ 1238519 w 3587446"/>
                  <a:gd name="connsiteY956" fmla="*/ 664516 h 825627"/>
                  <a:gd name="connsiteX957" fmla="*/ 1229711 w 3587446"/>
                  <a:gd name="connsiteY957" fmla="*/ 682049 h 825627"/>
                  <a:gd name="connsiteX958" fmla="*/ 1207636 w 3587446"/>
                  <a:gd name="connsiteY958" fmla="*/ 689483 h 825627"/>
                  <a:gd name="connsiteX959" fmla="*/ 1180179 w 3587446"/>
                  <a:gd name="connsiteY959" fmla="*/ 682493 h 825627"/>
                  <a:gd name="connsiteX960" fmla="*/ 1169735 w 3587446"/>
                  <a:gd name="connsiteY960" fmla="*/ 666779 h 825627"/>
                  <a:gd name="connsiteX961" fmla="*/ 1178543 w 3587446"/>
                  <a:gd name="connsiteY961" fmla="*/ 649248 h 825627"/>
                  <a:gd name="connsiteX962" fmla="*/ 1193831 w 3587446"/>
                  <a:gd name="connsiteY962" fmla="*/ 641111 h 825627"/>
                  <a:gd name="connsiteX963" fmla="*/ 414312 w 3587446"/>
                  <a:gd name="connsiteY963" fmla="*/ 641111 h 825627"/>
                  <a:gd name="connsiteX964" fmla="*/ 421098 w 3587446"/>
                  <a:gd name="connsiteY964" fmla="*/ 641813 h 825627"/>
                  <a:gd name="connsiteX965" fmla="*/ 448555 w 3587446"/>
                  <a:gd name="connsiteY965" fmla="*/ 648803 h 825627"/>
                  <a:gd name="connsiteX966" fmla="*/ 458999 w 3587446"/>
                  <a:gd name="connsiteY966" fmla="*/ 664516 h 825627"/>
                  <a:gd name="connsiteX967" fmla="*/ 450191 w 3587446"/>
                  <a:gd name="connsiteY967" fmla="*/ 682049 h 825627"/>
                  <a:gd name="connsiteX968" fmla="*/ 428118 w 3587446"/>
                  <a:gd name="connsiteY968" fmla="*/ 689483 h 825627"/>
                  <a:gd name="connsiteX969" fmla="*/ 400660 w 3587446"/>
                  <a:gd name="connsiteY969" fmla="*/ 682493 h 825627"/>
                  <a:gd name="connsiteX970" fmla="*/ 390216 w 3587446"/>
                  <a:gd name="connsiteY970" fmla="*/ 666779 h 825627"/>
                  <a:gd name="connsiteX971" fmla="*/ 399024 w 3587446"/>
                  <a:gd name="connsiteY971" fmla="*/ 649248 h 825627"/>
                  <a:gd name="connsiteX972" fmla="*/ 414312 w 3587446"/>
                  <a:gd name="connsiteY972" fmla="*/ 641111 h 825627"/>
                  <a:gd name="connsiteX973" fmla="*/ 3120543 w 3587446"/>
                  <a:gd name="connsiteY973" fmla="*/ 640414 h 825627"/>
                  <a:gd name="connsiteX974" fmla="*/ 3147717 w 3587446"/>
                  <a:gd name="connsiteY974" fmla="*/ 648427 h 825627"/>
                  <a:gd name="connsiteX975" fmla="*/ 3188880 w 3587446"/>
                  <a:gd name="connsiteY975" fmla="*/ 677728 h 825627"/>
                  <a:gd name="connsiteX976" fmla="*/ 3197322 w 3587446"/>
                  <a:gd name="connsiteY976" fmla="*/ 686778 h 825627"/>
                  <a:gd name="connsiteX977" fmla="*/ 3199628 w 3587446"/>
                  <a:gd name="connsiteY977" fmla="*/ 695215 h 825627"/>
                  <a:gd name="connsiteX978" fmla="*/ 3200021 w 3587446"/>
                  <a:gd name="connsiteY978" fmla="*/ 695215 h 825627"/>
                  <a:gd name="connsiteX979" fmla="*/ 3200136 w 3587446"/>
                  <a:gd name="connsiteY979" fmla="*/ 695637 h 825627"/>
                  <a:gd name="connsiteX980" fmla="*/ 3199939 w 3587446"/>
                  <a:gd name="connsiteY980" fmla="*/ 696354 h 825627"/>
                  <a:gd name="connsiteX981" fmla="*/ 3200136 w 3587446"/>
                  <a:gd name="connsiteY981" fmla="*/ 697073 h 825627"/>
                  <a:gd name="connsiteX982" fmla="*/ 3199744 w 3587446"/>
                  <a:gd name="connsiteY982" fmla="*/ 697073 h 825627"/>
                  <a:gd name="connsiteX983" fmla="*/ 3197322 w 3587446"/>
                  <a:gd name="connsiteY983" fmla="*/ 705932 h 825627"/>
                  <a:gd name="connsiteX984" fmla="*/ 3188880 w 3587446"/>
                  <a:gd name="connsiteY984" fmla="*/ 714982 h 825627"/>
                  <a:gd name="connsiteX985" fmla="*/ 3147717 w 3587446"/>
                  <a:gd name="connsiteY985" fmla="*/ 744283 h 825627"/>
                  <a:gd name="connsiteX986" fmla="*/ 3093369 w 3587446"/>
                  <a:gd name="connsiteY986" fmla="*/ 744283 h 825627"/>
                  <a:gd name="connsiteX987" fmla="*/ 3052207 w 3587446"/>
                  <a:gd name="connsiteY987" fmla="*/ 714982 h 825627"/>
                  <a:gd name="connsiteX988" fmla="*/ 3043764 w 3587446"/>
                  <a:gd name="connsiteY988" fmla="*/ 705932 h 825627"/>
                  <a:gd name="connsiteX989" fmla="*/ 3041344 w 3587446"/>
                  <a:gd name="connsiteY989" fmla="*/ 697073 h 825627"/>
                  <a:gd name="connsiteX990" fmla="*/ 3040951 w 3587446"/>
                  <a:gd name="connsiteY990" fmla="*/ 697073 h 825627"/>
                  <a:gd name="connsiteX991" fmla="*/ 3041147 w 3587446"/>
                  <a:gd name="connsiteY991" fmla="*/ 696354 h 825627"/>
                  <a:gd name="connsiteX992" fmla="*/ 3040951 w 3587446"/>
                  <a:gd name="connsiteY992" fmla="*/ 695637 h 825627"/>
                  <a:gd name="connsiteX993" fmla="*/ 3041066 w 3587446"/>
                  <a:gd name="connsiteY993" fmla="*/ 695215 h 825627"/>
                  <a:gd name="connsiteX994" fmla="*/ 3041458 w 3587446"/>
                  <a:gd name="connsiteY994" fmla="*/ 695215 h 825627"/>
                  <a:gd name="connsiteX995" fmla="*/ 3043764 w 3587446"/>
                  <a:gd name="connsiteY995" fmla="*/ 686778 h 825627"/>
                  <a:gd name="connsiteX996" fmla="*/ 3052207 w 3587446"/>
                  <a:gd name="connsiteY996" fmla="*/ 677728 h 825627"/>
                  <a:gd name="connsiteX997" fmla="*/ 3093369 w 3587446"/>
                  <a:gd name="connsiteY997" fmla="*/ 648427 h 825627"/>
                  <a:gd name="connsiteX998" fmla="*/ 3120543 w 3587446"/>
                  <a:gd name="connsiteY998" fmla="*/ 640414 h 825627"/>
                  <a:gd name="connsiteX999" fmla="*/ 2885308 w 3587446"/>
                  <a:gd name="connsiteY999" fmla="*/ 640414 h 825627"/>
                  <a:gd name="connsiteX1000" fmla="*/ 2912484 w 3587446"/>
                  <a:gd name="connsiteY1000" fmla="*/ 648427 h 825627"/>
                  <a:gd name="connsiteX1001" fmla="*/ 2953646 w 3587446"/>
                  <a:gd name="connsiteY1001" fmla="*/ 677728 h 825627"/>
                  <a:gd name="connsiteX1002" fmla="*/ 2962088 w 3587446"/>
                  <a:gd name="connsiteY1002" fmla="*/ 686778 h 825627"/>
                  <a:gd name="connsiteX1003" fmla="*/ 2964395 w 3587446"/>
                  <a:gd name="connsiteY1003" fmla="*/ 695215 h 825627"/>
                  <a:gd name="connsiteX1004" fmla="*/ 2964788 w 3587446"/>
                  <a:gd name="connsiteY1004" fmla="*/ 695215 h 825627"/>
                  <a:gd name="connsiteX1005" fmla="*/ 2964902 w 3587446"/>
                  <a:gd name="connsiteY1005" fmla="*/ 695637 h 825627"/>
                  <a:gd name="connsiteX1006" fmla="*/ 2964706 w 3587446"/>
                  <a:gd name="connsiteY1006" fmla="*/ 696354 h 825627"/>
                  <a:gd name="connsiteX1007" fmla="*/ 2964902 w 3587446"/>
                  <a:gd name="connsiteY1007" fmla="*/ 697073 h 825627"/>
                  <a:gd name="connsiteX1008" fmla="*/ 2964509 w 3587446"/>
                  <a:gd name="connsiteY1008" fmla="*/ 697073 h 825627"/>
                  <a:gd name="connsiteX1009" fmla="*/ 2962088 w 3587446"/>
                  <a:gd name="connsiteY1009" fmla="*/ 705932 h 825627"/>
                  <a:gd name="connsiteX1010" fmla="*/ 2953646 w 3587446"/>
                  <a:gd name="connsiteY1010" fmla="*/ 714982 h 825627"/>
                  <a:gd name="connsiteX1011" fmla="*/ 2912484 w 3587446"/>
                  <a:gd name="connsiteY1011" fmla="*/ 744283 h 825627"/>
                  <a:gd name="connsiteX1012" fmla="*/ 2858135 w 3587446"/>
                  <a:gd name="connsiteY1012" fmla="*/ 744283 h 825627"/>
                  <a:gd name="connsiteX1013" fmla="*/ 2816972 w 3587446"/>
                  <a:gd name="connsiteY1013" fmla="*/ 714982 h 825627"/>
                  <a:gd name="connsiteX1014" fmla="*/ 2808531 w 3587446"/>
                  <a:gd name="connsiteY1014" fmla="*/ 705932 h 825627"/>
                  <a:gd name="connsiteX1015" fmla="*/ 2806109 w 3587446"/>
                  <a:gd name="connsiteY1015" fmla="*/ 697073 h 825627"/>
                  <a:gd name="connsiteX1016" fmla="*/ 2805716 w 3587446"/>
                  <a:gd name="connsiteY1016" fmla="*/ 697073 h 825627"/>
                  <a:gd name="connsiteX1017" fmla="*/ 2805913 w 3587446"/>
                  <a:gd name="connsiteY1017" fmla="*/ 696354 h 825627"/>
                  <a:gd name="connsiteX1018" fmla="*/ 2805716 w 3587446"/>
                  <a:gd name="connsiteY1018" fmla="*/ 695637 h 825627"/>
                  <a:gd name="connsiteX1019" fmla="*/ 2805832 w 3587446"/>
                  <a:gd name="connsiteY1019" fmla="*/ 695215 h 825627"/>
                  <a:gd name="connsiteX1020" fmla="*/ 2806224 w 3587446"/>
                  <a:gd name="connsiteY1020" fmla="*/ 695215 h 825627"/>
                  <a:gd name="connsiteX1021" fmla="*/ 2808531 w 3587446"/>
                  <a:gd name="connsiteY1021" fmla="*/ 686778 h 825627"/>
                  <a:gd name="connsiteX1022" fmla="*/ 2816972 w 3587446"/>
                  <a:gd name="connsiteY1022" fmla="*/ 677728 h 825627"/>
                  <a:gd name="connsiteX1023" fmla="*/ 2858135 w 3587446"/>
                  <a:gd name="connsiteY1023" fmla="*/ 648427 h 825627"/>
                  <a:gd name="connsiteX1024" fmla="*/ 2885308 w 3587446"/>
                  <a:gd name="connsiteY1024" fmla="*/ 640414 h 825627"/>
                  <a:gd name="connsiteX1025" fmla="*/ 2339388 w 3587446"/>
                  <a:gd name="connsiteY1025" fmla="*/ 640414 h 825627"/>
                  <a:gd name="connsiteX1026" fmla="*/ 2366563 w 3587446"/>
                  <a:gd name="connsiteY1026" fmla="*/ 648427 h 825627"/>
                  <a:gd name="connsiteX1027" fmla="*/ 2407724 w 3587446"/>
                  <a:gd name="connsiteY1027" fmla="*/ 677728 h 825627"/>
                  <a:gd name="connsiteX1028" fmla="*/ 2416166 w 3587446"/>
                  <a:gd name="connsiteY1028" fmla="*/ 686778 h 825627"/>
                  <a:gd name="connsiteX1029" fmla="*/ 2418472 w 3587446"/>
                  <a:gd name="connsiteY1029" fmla="*/ 695215 h 825627"/>
                  <a:gd name="connsiteX1030" fmla="*/ 2418865 w 3587446"/>
                  <a:gd name="connsiteY1030" fmla="*/ 695215 h 825627"/>
                  <a:gd name="connsiteX1031" fmla="*/ 2418980 w 3587446"/>
                  <a:gd name="connsiteY1031" fmla="*/ 695637 h 825627"/>
                  <a:gd name="connsiteX1032" fmla="*/ 2418784 w 3587446"/>
                  <a:gd name="connsiteY1032" fmla="*/ 696354 h 825627"/>
                  <a:gd name="connsiteX1033" fmla="*/ 2418980 w 3587446"/>
                  <a:gd name="connsiteY1033" fmla="*/ 697073 h 825627"/>
                  <a:gd name="connsiteX1034" fmla="*/ 2418588 w 3587446"/>
                  <a:gd name="connsiteY1034" fmla="*/ 697073 h 825627"/>
                  <a:gd name="connsiteX1035" fmla="*/ 2416166 w 3587446"/>
                  <a:gd name="connsiteY1035" fmla="*/ 705932 h 825627"/>
                  <a:gd name="connsiteX1036" fmla="*/ 2407724 w 3587446"/>
                  <a:gd name="connsiteY1036" fmla="*/ 714982 h 825627"/>
                  <a:gd name="connsiteX1037" fmla="*/ 2366563 w 3587446"/>
                  <a:gd name="connsiteY1037" fmla="*/ 744283 h 825627"/>
                  <a:gd name="connsiteX1038" fmla="*/ 2312213 w 3587446"/>
                  <a:gd name="connsiteY1038" fmla="*/ 744283 h 825627"/>
                  <a:gd name="connsiteX1039" fmla="*/ 2271051 w 3587446"/>
                  <a:gd name="connsiteY1039" fmla="*/ 714982 h 825627"/>
                  <a:gd name="connsiteX1040" fmla="*/ 2262609 w 3587446"/>
                  <a:gd name="connsiteY1040" fmla="*/ 705932 h 825627"/>
                  <a:gd name="connsiteX1041" fmla="*/ 2260188 w 3587446"/>
                  <a:gd name="connsiteY1041" fmla="*/ 697073 h 825627"/>
                  <a:gd name="connsiteX1042" fmla="*/ 2259795 w 3587446"/>
                  <a:gd name="connsiteY1042" fmla="*/ 697073 h 825627"/>
                  <a:gd name="connsiteX1043" fmla="*/ 2259992 w 3587446"/>
                  <a:gd name="connsiteY1043" fmla="*/ 696354 h 825627"/>
                  <a:gd name="connsiteX1044" fmla="*/ 2259795 w 3587446"/>
                  <a:gd name="connsiteY1044" fmla="*/ 695637 h 825627"/>
                  <a:gd name="connsiteX1045" fmla="*/ 2259910 w 3587446"/>
                  <a:gd name="connsiteY1045" fmla="*/ 695215 h 825627"/>
                  <a:gd name="connsiteX1046" fmla="*/ 2260303 w 3587446"/>
                  <a:gd name="connsiteY1046" fmla="*/ 695215 h 825627"/>
                  <a:gd name="connsiteX1047" fmla="*/ 2262609 w 3587446"/>
                  <a:gd name="connsiteY1047" fmla="*/ 686778 h 825627"/>
                  <a:gd name="connsiteX1048" fmla="*/ 2271051 w 3587446"/>
                  <a:gd name="connsiteY1048" fmla="*/ 677728 h 825627"/>
                  <a:gd name="connsiteX1049" fmla="*/ 2312213 w 3587446"/>
                  <a:gd name="connsiteY1049" fmla="*/ 648427 h 825627"/>
                  <a:gd name="connsiteX1050" fmla="*/ 2339388 w 3587446"/>
                  <a:gd name="connsiteY1050" fmla="*/ 640414 h 825627"/>
                  <a:gd name="connsiteX1051" fmla="*/ 2104154 w 3587446"/>
                  <a:gd name="connsiteY1051" fmla="*/ 640414 h 825627"/>
                  <a:gd name="connsiteX1052" fmla="*/ 2131328 w 3587446"/>
                  <a:gd name="connsiteY1052" fmla="*/ 648427 h 825627"/>
                  <a:gd name="connsiteX1053" fmla="*/ 2172491 w 3587446"/>
                  <a:gd name="connsiteY1053" fmla="*/ 677728 h 825627"/>
                  <a:gd name="connsiteX1054" fmla="*/ 2180933 w 3587446"/>
                  <a:gd name="connsiteY1054" fmla="*/ 686778 h 825627"/>
                  <a:gd name="connsiteX1055" fmla="*/ 2183239 w 3587446"/>
                  <a:gd name="connsiteY1055" fmla="*/ 695215 h 825627"/>
                  <a:gd name="connsiteX1056" fmla="*/ 2183632 w 3587446"/>
                  <a:gd name="connsiteY1056" fmla="*/ 695215 h 825627"/>
                  <a:gd name="connsiteX1057" fmla="*/ 2183747 w 3587446"/>
                  <a:gd name="connsiteY1057" fmla="*/ 695637 h 825627"/>
                  <a:gd name="connsiteX1058" fmla="*/ 2183551 w 3587446"/>
                  <a:gd name="connsiteY1058" fmla="*/ 696354 h 825627"/>
                  <a:gd name="connsiteX1059" fmla="*/ 2183747 w 3587446"/>
                  <a:gd name="connsiteY1059" fmla="*/ 697073 h 825627"/>
                  <a:gd name="connsiteX1060" fmla="*/ 2183354 w 3587446"/>
                  <a:gd name="connsiteY1060" fmla="*/ 697073 h 825627"/>
                  <a:gd name="connsiteX1061" fmla="*/ 2180933 w 3587446"/>
                  <a:gd name="connsiteY1061" fmla="*/ 705932 h 825627"/>
                  <a:gd name="connsiteX1062" fmla="*/ 2172491 w 3587446"/>
                  <a:gd name="connsiteY1062" fmla="*/ 714982 h 825627"/>
                  <a:gd name="connsiteX1063" fmla="*/ 2131328 w 3587446"/>
                  <a:gd name="connsiteY1063" fmla="*/ 744283 h 825627"/>
                  <a:gd name="connsiteX1064" fmla="*/ 2076979 w 3587446"/>
                  <a:gd name="connsiteY1064" fmla="*/ 744283 h 825627"/>
                  <a:gd name="connsiteX1065" fmla="*/ 2035818 w 3587446"/>
                  <a:gd name="connsiteY1065" fmla="*/ 714982 h 825627"/>
                  <a:gd name="connsiteX1066" fmla="*/ 2027375 w 3587446"/>
                  <a:gd name="connsiteY1066" fmla="*/ 705932 h 825627"/>
                  <a:gd name="connsiteX1067" fmla="*/ 2024954 w 3587446"/>
                  <a:gd name="connsiteY1067" fmla="*/ 697073 h 825627"/>
                  <a:gd name="connsiteX1068" fmla="*/ 2024562 w 3587446"/>
                  <a:gd name="connsiteY1068" fmla="*/ 697073 h 825627"/>
                  <a:gd name="connsiteX1069" fmla="*/ 2024757 w 3587446"/>
                  <a:gd name="connsiteY1069" fmla="*/ 696354 h 825627"/>
                  <a:gd name="connsiteX1070" fmla="*/ 2024562 w 3587446"/>
                  <a:gd name="connsiteY1070" fmla="*/ 695637 h 825627"/>
                  <a:gd name="connsiteX1071" fmla="*/ 2024677 w 3587446"/>
                  <a:gd name="connsiteY1071" fmla="*/ 695215 h 825627"/>
                  <a:gd name="connsiteX1072" fmla="*/ 2025070 w 3587446"/>
                  <a:gd name="connsiteY1072" fmla="*/ 695215 h 825627"/>
                  <a:gd name="connsiteX1073" fmla="*/ 2027375 w 3587446"/>
                  <a:gd name="connsiteY1073" fmla="*/ 686778 h 825627"/>
                  <a:gd name="connsiteX1074" fmla="*/ 2035818 w 3587446"/>
                  <a:gd name="connsiteY1074" fmla="*/ 677728 h 825627"/>
                  <a:gd name="connsiteX1075" fmla="*/ 2076979 w 3587446"/>
                  <a:gd name="connsiteY1075" fmla="*/ 648427 h 825627"/>
                  <a:gd name="connsiteX1076" fmla="*/ 2104154 w 3587446"/>
                  <a:gd name="connsiteY1076" fmla="*/ 640414 h 825627"/>
                  <a:gd name="connsiteX1077" fmla="*/ 1558391 w 3587446"/>
                  <a:gd name="connsiteY1077" fmla="*/ 640414 h 825627"/>
                  <a:gd name="connsiteX1078" fmla="*/ 1585565 w 3587446"/>
                  <a:gd name="connsiteY1078" fmla="*/ 648427 h 825627"/>
                  <a:gd name="connsiteX1079" fmla="*/ 1626727 w 3587446"/>
                  <a:gd name="connsiteY1079" fmla="*/ 677728 h 825627"/>
                  <a:gd name="connsiteX1080" fmla="*/ 1635169 w 3587446"/>
                  <a:gd name="connsiteY1080" fmla="*/ 686778 h 825627"/>
                  <a:gd name="connsiteX1081" fmla="*/ 1637475 w 3587446"/>
                  <a:gd name="connsiteY1081" fmla="*/ 695215 h 825627"/>
                  <a:gd name="connsiteX1082" fmla="*/ 1637868 w 3587446"/>
                  <a:gd name="connsiteY1082" fmla="*/ 695215 h 825627"/>
                  <a:gd name="connsiteX1083" fmla="*/ 1637982 w 3587446"/>
                  <a:gd name="connsiteY1083" fmla="*/ 695637 h 825627"/>
                  <a:gd name="connsiteX1084" fmla="*/ 1637786 w 3587446"/>
                  <a:gd name="connsiteY1084" fmla="*/ 696354 h 825627"/>
                  <a:gd name="connsiteX1085" fmla="*/ 1637982 w 3587446"/>
                  <a:gd name="connsiteY1085" fmla="*/ 697073 h 825627"/>
                  <a:gd name="connsiteX1086" fmla="*/ 1637590 w 3587446"/>
                  <a:gd name="connsiteY1086" fmla="*/ 697073 h 825627"/>
                  <a:gd name="connsiteX1087" fmla="*/ 1635169 w 3587446"/>
                  <a:gd name="connsiteY1087" fmla="*/ 705932 h 825627"/>
                  <a:gd name="connsiteX1088" fmla="*/ 1626727 w 3587446"/>
                  <a:gd name="connsiteY1088" fmla="*/ 714982 h 825627"/>
                  <a:gd name="connsiteX1089" fmla="*/ 1585565 w 3587446"/>
                  <a:gd name="connsiteY1089" fmla="*/ 744283 h 825627"/>
                  <a:gd name="connsiteX1090" fmla="*/ 1531215 w 3587446"/>
                  <a:gd name="connsiteY1090" fmla="*/ 744283 h 825627"/>
                  <a:gd name="connsiteX1091" fmla="*/ 1490054 w 3587446"/>
                  <a:gd name="connsiteY1091" fmla="*/ 714982 h 825627"/>
                  <a:gd name="connsiteX1092" fmla="*/ 1481612 w 3587446"/>
                  <a:gd name="connsiteY1092" fmla="*/ 705932 h 825627"/>
                  <a:gd name="connsiteX1093" fmla="*/ 1479190 w 3587446"/>
                  <a:gd name="connsiteY1093" fmla="*/ 697073 h 825627"/>
                  <a:gd name="connsiteX1094" fmla="*/ 1478798 w 3587446"/>
                  <a:gd name="connsiteY1094" fmla="*/ 697073 h 825627"/>
                  <a:gd name="connsiteX1095" fmla="*/ 1478993 w 3587446"/>
                  <a:gd name="connsiteY1095" fmla="*/ 696354 h 825627"/>
                  <a:gd name="connsiteX1096" fmla="*/ 1478798 w 3587446"/>
                  <a:gd name="connsiteY1096" fmla="*/ 695637 h 825627"/>
                  <a:gd name="connsiteX1097" fmla="*/ 1478913 w 3587446"/>
                  <a:gd name="connsiteY1097" fmla="*/ 695215 h 825627"/>
                  <a:gd name="connsiteX1098" fmla="*/ 1479305 w 3587446"/>
                  <a:gd name="connsiteY1098" fmla="*/ 695215 h 825627"/>
                  <a:gd name="connsiteX1099" fmla="*/ 1481611 w 3587446"/>
                  <a:gd name="connsiteY1099" fmla="*/ 686778 h 825627"/>
                  <a:gd name="connsiteX1100" fmla="*/ 1490054 w 3587446"/>
                  <a:gd name="connsiteY1100" fmla="*/ 677728 h 825627"/>
                  <a:gd name="connsiteX1101" fmla="*/ 1531215 w 3587446"/>
                  <a:gd name="connsiteY1101" fmla="*/ 648427 h 825627"/>
                  <a:gd name="connsiteX1102" fmla="*/ 1558391 w 3587446"/>
                  <a:gd name="connsiteY1102" fmla="*/ 640414 h 825627"/>
                  <a:gd name="connsiteX1103" fmla="*/ 1323156 w 3587446"/>
                  <a:gd name="connsiteY1103" fmla="*/ 640414 h 825627"/>
                  <a:gd name="connsiteX1104" fmla="*/ 1350331 w 3587446"/>
                  <a:gd name="connsiteY1104" fmla="*/ 648427 h 825627"/>
                  <a:gd name="connsiteX1105" fmla="*/ 1391494 w 3587446"/>
                  <a:gd name="connsiteY1105" fmla="*/ 677728 h 825627"/>
                  <a:gd name="connsiteX1106" fmla="*/ 1399934 w 3587446"/>
                  <a:gd name="connsiteY1106" fmla="*/ 686778 h 825627"/>
                  <a:gd name="connsiteX1107" fmla="*/ 1402240 w 3587446"/>
                  <a:gd name="connsiteY1107" fmla="*/ 695215 h 825627"/>
                  <a:gd name="connsiteX1108" fmla="*/ 1402634 w 3587446"/>
                  <a:gd name="connsiteY1108" fmla="*/ 695215 h 825627"/>
                  <a:gd name="connsiteX1109" fmla="*/ 1402748 w 3587446"/>
                  <a:gd name="connsiteY1109" fmla="*/ 695637 h 825627"/>
                  <a:gd name="connsiteX1110" fmla="*/ 1402553 w 3587446"/>
                  <a:gd name="connsiteY1110" fmla="*/ 696354 h 825627"/>
                  <a:gd name="connsiteX1111" fmla="*/ 1402748 w 3587446"/>
                  <a:gd name="connsiteY1111" fmla="*/ 697073 h 825627"/>
                  <a:gd name="connsiteX1112" fmla="*/ 1402356 w 3587446"/>
                  <a:gd name="connsiteY1112" fmla="*/ 697073 h 825627"/>
                  <a:gd name="connsiteX1113" fmla="*/ 1399934 w 3587446"/>
                  <a:gd name="connsiteY1113" fmla="*/ 705932 h 825627"/>
                  <a:gd name="connsiteX1114" fmla="*/ 1391494 w 3587446"/>
                  <a:gd name="connsiteY1114" fmla="*/ 714982 h 825627"/>
                  <a:gd name="connsiteX1115" fmla="*/ 1350331 w 3587446"/>
                  <a:gd name="connsiteY1115" fmla="*/ 744283 h 825627"/>
                  <a:gd name="connsiteX1116" fmla="*/ 1295982 w 3587446"/>
                  <a:gd name="connsiteY1116" fmla="*/ 744283 h 825627"/>
                  <a:gd name="connsiteX1117" fmla="*/ 1254819 w 3587446"/>
                  <a:gd name="connsiteY1117" fmla="*/ 714982 h 825627"/>
                  <a:gd name="connsiteX1118" fmla="*/ 1246377 w 3587446"/>
                  <a:gd name="connsiteY1118" fmla="*/ 705932 h 825627"/>
                  <a:gd name="connsiteX1119" fmla="*/ 1243956 w 3587446"/>
                  <a:gd name="connsiteY1119" fmla="*/ 697073 h 825627"/>
                  <a:gd name="connsiteX1120" fmla="*/ 1243563 w 3587446"/>
                  <a:gd name="connsiteY1120" fmla="*/ 697073 h 825627"/>
                  <a:gd name="connsiteX1121" fmla="*/ 1243760 w 3587446"/>
                  <a:gd name="connsiteY1121" fmla="*/ 696354 h 825627"/>
                  <a:gd name="connsiteX1122" fmla="*/ 1243563 w 3587446"/>
                  <a:gd name="connsiteY1122" fmla="*/ 695637 h 825627"/>
                  <a:gd name="connsiteX1123" fmla="*/ 1243678 w 3587446"/>
                  <a:gd name="connsiteY1123" fmla="*/ 695215 h 825627"/>
                  <a:gd name="connsiteX1124" fmla="*/ 1244071 w 3587446"/>
                  <a:gd name="connsiteY1124" fmla="*/ 695215 h 825627"/>
                  <a:gd name="connsiteX1125" fmla="*/ 1246377 w 3587446"/>
                  <a:gd name="connsiteY1125" fmla="*/ 686778 h 825627"/>
                  <a:gd name="connsiteX1126" fmla="*/ 1254819 w 3587446"/>
                  <a:gd name="connsiteY1126" fmla="*/ 677728 h 825627"/>
                  <a:gd name="connsiteX1127" fmla="*/ 1295982 w 3587446"/>
                  <a:gd name="connsiteY1127" fmla="*/ 648427 h 825627"/>
                  <a:gd name="connsiteX1128" fmla="*/ 1323156 w 3587446"/>
                  <a:gd name="connsiteY1128" fmla="*/ 640414 h 825627"/>
                  <a:gd name="connsiteX1129" fmla="*/ 778871 w 3587446"/>
                  <a:gd name="connsiteY1129" fmla="*/ 640414 h 825627"/>
                  <a:gd name="connsiteX1130" fmla="*/ 806045 w 3587446"/>
                  <a:gd name="connsiteY1130" fmla="*/ 648427 h 825627"/>
                  <a:gd name="connsiteX1131" fmla="*/ 847207 w 3587446"/>
                  <a:gd name="connsiteY1131" fmla="*/ 677728 h 825627"/>
                  <a:gd name="connsiteX1132" fmla="*/ 855649 w 3587446"/>
                  <a:gd name="connsiteY1132" fmla="*/ 686778 h 825627"/>
                  <a:gd name="connsiteX1133" fmla="*/ 857955 w 3587446"/>
                  <a:gd name="connsiteY1133" fmla="*/ 695215 h 825627"/>
                  <a:gd name="connsiteX1134" fmla="*/ 858348 w 3587446"/>
                  <a:gd name="connsiteY1134" fmla="*/ 695215 h 825627"/>
                  <a:gd name="connsiteX1135" fmla="*/ 858463 w 3587446"/>
                  <a:gd name="connsiteY1135" fmla="*/ 695637 h 825627"/>
                  <a:gd name="connsiteX1136" fmla="*/ 858266 w 3587446"/>
                  <a:gd name="connsiteY1136" fmla="*/ 696354 h 825627"/>
                  <a:gd name="connsiteX1137" fmla="*/ 858463 w 3587446"/>
                  <a:gd name="connsiteY1137" fmla="*/ 697073 h 825627"/>
                  <a:gd name="connsiteX1138" fmla="*/ 858070 w 3587446"/>
                  <a:gd name="connsiteY1138" fmla="*/ 697073 h 825627"/>
                  <a:gd name="connsiteX1139" fmla="*/ 855649 w 3587446"/>
                  <a:gd name="connsiteY1139" fmla="*/ 705932 h 825627"/>
                  <a:gd name="connsiteX1140" fmla="*/ 847207 w 3587446"/>
                  <a:gd name="connsiteY1140" fmla="*/ 714982 h 825627"/>
                  <a:gd name="connsiteX1141" fmla="*/ 806045 w 3587446"/>
                  <a:gd name="connsiteY1141" fmla="*/ 744283 h 825627"/>
                  <a:gd name="connsiteX1142" fmla="*/ 751696 w 3587446"/>
                  <a:gd name="connsiteY1142" fmla="*/ 744283 h 825627"/>
                  <a:gd name="connsiteX1143" fmla="*/ 710534 w 3587446"/>
                  <a:gd name="connsiteY1143" fmla="*/ 714982 h 825627"/>
                  <a:gd name="connsiteX1144" fmla="*/ 702092 w 3587446"/>
                  <a:gd name="connsiteY1144" fmla="*/ 705932 h 825627"/>
                  <a:gd name="connsiteX1145" fmla="*/ 699671 w 3587446"/>
                  <a:gd name="connsiteY1145" fmla="*/ 697073 h 825627"/>
                  <a:gd name="connsiteX1146" fmla="*/ 699278 w 3587446"/>
                  <a:gd name="connsiteY1146" fmla="*/ 697073 h 825627"/>
                  <a:gd name="connsiteX1147" fmla="*/ 699474 w 3587446"/>
                  <a:gd name="connsiteY1147" fmla="*/ 696354 h 825627"/>
                  <a:gd name="connsiteX1148" fmla="*/ 699278 w 3587446"/>
                  <a:gd name="connsiteY1148" fmla="*/ 695637 h 825627"/>
                  <a:gd name="connsiteX1149" fmla="*/ 699394 w 3587446"/>
                  <a:gd name="connsiteY1149" fmla="*/ 695215 h 825627"/>
                  <a:gd name="connsiteX1150" fmla="*/ 699786 w 3587446"/>
                  <a:gd name="connsiteY1150" fmla="*/ 695215 h 825627"/>
                  <a:gd name="connsiteX1151" fmla="*/ 702092 w 3587446"/>
                  <a:gd name="connsiteY1151" fmla="*/ 686778 h 825627"/>
                  <a:gd name="connsiteX1152" fmla="*/ 710534 w 3587446"/>
                  <a:gd name="connsiteY1152" fmla="*/ 677728 h 825627"/>
                  <a:gd name="connsiteX1153" fmla="*/ 751696 w 3587446"/>
                  <a:gd name="connsiteY1153" fmla="*/ 648427 h 825627"/>
                  <a:gd name="connsiteX1154" fmla="*/ 778871 w 3587446"/>
                  <a:gd name="connsiteY1154" fmla="*/ 640414 h 825627"/>
                  <a:gd name="connsiteX1155" fmla="*/ 543637 w 3587446"/>
                  <a:gd name="connsiteY1155" fmla="*/ 640414 h 825627"/>
                  <a:gd name="connsiteX1156" fmla="*/ 570812 w 3587446"/>
                  <a:gd name="connsiteY1156" fmla="*/ 648427 h 825627"/>
                  <a:gd name="connsiteX1157" fmla="*/ 611974 w 3587446"/>
                  <a:gd name="connsiteY1157" fmla="*/ 677728 h 825627"/>
                  <a:gd name="connsiteX1158" fmla="*/ 620415 w 3587446"/>
                  <a:gd name="connsiteY1158" fmla="*/ 686778 h 825627"/>
                  <a:gd name="connsiteX1159" fmla="*/ 622722 w 3587446"/>
                  <a:gd name="connsiteY1159" fmla="*/ 695215 h 825627"/>
                  <a:gd name="connsiteX1160" fmla="*/ 623115 w 3587446"/>
                  <a:gd name="connsiteY1160" fmla="*/ 695215 h 825627"/>
                  <a:gd name="connsiteX1161" fmla="*/ 623230 w 3587446"/>
                  <a:gd name="connsiteY1161" fmla="*/ 695637 h 825627"/>
                  <a:gd name="connsiteX1162" fmla="*/ 623033 w 3587446"/>
                  <a:gd name="connsiteY1162" fmla="*/ 696354 h 825627"/>
                  <a:gd name="connsiteX1163" fmla="*/ 623230 w 3587446"/>
                  <a:gd name="connsiteY1163" fmla="*/ 697073 h 825627"/>
                  <a:gd name="connsiteX1164" fmla="*/ 622837 w 3587446"/>
                  <a:gd name="connsiteY1164" fmla="*/ 697073 h 825627"/>
                  <a:gd name="connsiteX1165" fmla="*/ 620415 w 3587446"/>
                  <a:gd name="connsiteY1165" fmla="*/ 705932 h 825627"/>
                  <a:gd name="connsiteX1166" fmla="*/ 611974 w 3587446"/>
                  <a:gd name="connsiteY1166" fmla="*/ 714982 h 825627"/>
                  <a:gd name="connsiteX1167" fmla="*/ 570812 w 3587446"/>
                  <a:gd name="connsiteY1167" fmla="*/ 744283 h 825627"/>
                  <a:gd name="connsiteX1168" fmla="*/ 516462 w 3587446"/>
                  <a:gd name="connsiteY1168" fmla="*/ 744283 h 825627"/>
                  <a:gd name="connsiteX1169" fmla="*/ 475300 w 3587446"/>
                  <a:gd name="connsiteY1169" fmla="*/ 714982 h 825627"/>
                  <a:gd name="connsiteX1170" fmla="*/ 466859 w 3587446"/>
                  <a:gd name="connsiteY1170" fmla="*/ 705932 h 825627"/>
                  <a:gd name="connsiteX1171" fmla="*/ 464436 w 3587446"/>
                  <a:gd name="connsiteY1171" fmla="*/ 697073 h 825627"/>
                  <a:gd name="connsiteX1172" fmla="*/ 464045 w 3587446"/>
                  <a:gd name="connsiteY1172" fmla="*/ 697073 h 825627"/>
                  <a:gd name="connsiteX1173" fmla="*/ 464240 w 3587446"/>
                  <a:gd name="connsiteY1173" fmla="*/ 696354 h 825627"/>
                  <a:gd name="connsiteX1174" fmla="*/ 464045 w 3587446"/>
                  <a:gd name="connsiteY1174" fmla="*/ 695637 h 825627"/>
                  <a:gd name="connsiteX1175" fmla="*/ 464160 w 3587446"/>
                  <a:gd name="connsiteY1175" fmla="*/ 695215 h 825627"/>
                  <a:gd name="connsiteX1176" fmla="*/ 464552 w 3587446"/>
                  <a:gd name="connsiteY1176" fmla="*/ 695215 h 825627"/>
                  <a:gd name="connsiteX1177" fmla="*/ 466859 w 3587446"/>
                  <a:gd name="connsiteY1177" fmla="*/ 686778 h 825627"/>
                  <a:gd name="connsiteX1178" fmla="*/ 475300 w 3587446"/>
                  <a:gd name="connsiteY1178" fmla="*/ 677728 h 825627"/>
                  <a:gd name="connsiteX1179" fmla="*/ 516462 w 3587446"/>
                  <a:gd name="connsiteY1179" fmla="*/ 648427 h 825627"/>
                  <a:gd name="connsiteX1180" fmla="*/ 543637 w 3587446"/>
                  <a:gd name="connsiteY1180" fmla="*/ 640414 h 825627"/>
                  <a:gd name="connsiteX1181" fmla="*/ 3192624 w 3587446"/>
                  <a:gd name="connsiteY1181" fmla="*/ 632254 h 825627"/>
                  <a:gd name="connsiteX1182" fmla="*/ 3198506 w 3587446"/>
                  <a:gd name="connsiteY1182" fmla="*/ 635511 h 825627"/>
                  <a:gd name="connsiteX1183" fmla="*/ 3205947 w 3587446"/>
                  <a:gd name="connsiteY1183" fmla="*/ 644830 h 825627"/>
                  <a:gd name="connsiteX1184" fmla="*/ 3202294 w 3587446"/>
                  <a:gd name="connsiteY1184" fmla="*/ 654281 h 825627"/>
                  <a:gd name="connsiteX1185" fmla="*/ 3189474 w 3587446"/>
                  <a:gd name="connsiteY1185" fmla="*/ 659471 h 825627"/>
                  <a:gd name="connsiteX1186" fmla="*/ 3176196 w 3587446"/>
                  <a:gd name="connsiteY1186" fmla="*/ 656870 h 825627"/>
                  <a:gd name="connsiteX1187" fmla="*/ 3168755 w 3587446"/>
                  <a:gd name="connsiteY1187" fmla="*/ 647551 h 825627"/>
                  <a:gd name="connsiteX1188" fmla="*/ 3172407 w 3587446"/>
                  <a:gd name="connsiteY1188" fmla="*/ 638100 h 825627"/>
                  <a:gd name="connsiteX1189" fmla="*/ 3185228 w 3587446"/>
                  <a:gd name="connsiteY1189" fmla="*/ 632911 h 825627"/>
                  <a:gd name="connsiteX1190" fmla="*/ 3192624 w 3587446"/>
                  <a:gd name="connsiteY1190" fmla="*/ 632254 h 825627"/>
                  <a:gd name="connsiteX1191" fmla="*/ 2411468 w 3587446"/>
                  <a:gd name="connsiteY1191" fmla="*/ 632254 h 825627"/>
                  <a:gd name="connsiteX1192" fmla="*/ 2417351 w 3587446"/>
                  <a:gd name="connsiteY1192" fmla="*/ 635511 h 825627"/>
                  <a:gd name="connsiteX1193" fmla="*/ 2424792 w 3587446"/>
                  <a:gd name="connsiteY1193" fmla="*/ 644830 h 825627"/>
                  <a:gd name="connsiteX1194" fmla="*/ 2421139 w 3587446"/>
                  <a:gd name="connsiteY1194" fmla="*/ 654281 h 825627"/>
                  <a:gd name="connsiteX1195" fmla="*/ 2408318 w 3587446"/>
                  <a:gd name="connsiteY1195" fmla="*/ 659471 h 825627"/>
                  <a:gd name="connsiteX1196" fmla="*/ 2395041 w 3587446"/>
                  <a:gd name="connsiteY1196" fmla="*/ 656870 h 825627"/>
                  <a:gd name="connsiteX1197" fmla="*/ 2387599 w 3587446"/>
                  <a:gd name="connsiteY1197" fmla="*/ 647551 h 825627"/>
                  <a:gd name="connsiteX1198" fmla="*/ 2391252 w 3587446"/>
                  <a:gd name="connsiteY1198" fmla="*/ 638100 h 825627"/>
                  <a:gd name="connsiteX1199" fmla="*/ 2404074 w 3587446"/>
                  <a:gd name="connsiteY1199" fmla="*/ 632911 h 825627"/>
                  <a:gd name="connsiteX1200" fmla="*/ 2411468 w 3587446"/>
                  <a:gd name="connsiteY1200" fmla="*/ 632254 h 825627"/>
                  <a:gd name="connsiteX1201" fmla="*/ 1630470 w 3587446"/>
                  <a:gd name="connsiteY1201" fmla="*/ 632254 h 825627"/>
                  <a:gd name="connsiteX1202" fmla="*/ 1636353 w 3587446"/>
                  <a:gd name="connsiteY1202" fmla="*/ 635511 h 825627"/>
                  <a:gd name="connsiteX1203" fmla="*/ 1643795 w 3587446"/>
                  <a:gd name="connsiteY1203" fmla="*/ 644830 h 825627"/>
                  <a:gd name="connsiteX1204" fmla="*/ 1640142 w 3587446"/>
                  <a:gd name="connsiteY1204" fmla="*/ 654281 h 825627"/>
                  <a:gd name="connsiteX1205" fmla="*/ 1627320 w 3587446"/>
                  <a:gd name="connsiteY1205" fmla="*/ 659471 h 825627"/>
                  <a:gd name="connsiteX1206" fmla="*/ 1614044 w 3587446"/>
                  <a:gd name="connsiteY1206" fmla="*/ 656870 h 825627"/>
                  <a:gd name="connsiteX1207" fmla="*/ 1606602 w 3587446"/>
                  <a:gd name="connsiteY1207" fmla="*/ 647551 h 825627"/>
                  <a:gd name="connsiteX1208" fmla="*/ 1610254 w 3587446"/>
                  <a:gd name="connsiteY1208" fmla="*/ 638100 h 825627"/>
                  <a:gd name="connsiteX1209" fmla="*/ 1623075 w 3587446"/>
                  <a:gd name="connsiteY1209" fmla="*/ 632911 h 825627"/>
                  <a:gd name="connsiteX1210" fmla="*/ 1630470 w 3587446"/>
                  <a:gd name="connsiteY1210" fmla="*/ 632254 h 825627"/>
                  <a:gd name="connsiteX1211" fmla="*/ 850952 w 3587446"/>
                  <a:gd name="connsiteY1211" fmla="*/ 632254 h 825627"/>
                  <a:gd name="connsiteX1212" fmla="*/ 856833 w 3587446"/>
                  <a:gd name="connsiteY1212" fmla="*/ 635511 h 825627"/>
                  <a:gd name="connsiteX1213" fmla="*/ 864275 w 3587446"/>
                  <a:gd name="connsiteY1213" fmla="*/ 644830 h 825627"/>
                  <a:gd name="connsiteX1214" fmla="*/ 860622 w 3587446"/>
                  <a:gd name="connsiteY1214" fmla="*/ 654281 h 825627"/>
                  <a:gd name="connsiteX1215" fmla="*/ 847800 w 3587446"/>
                  <a:gd name="connsiteY1215" fmla="*/ 659471 h 825627"/>
                  <a:gd name="connsiteX1216" fmla="*/ 834524 w 3587446"/>
                  <a:gd name="connsiteY1216" fmla="*/ 656870 h 825627"/>
                  <a:gd name="connsiteX1217" fmla="*/ 827083 w 3587446"/>
                  <a:gd name="connsiteY1217" fmla="*/ 647551 h 825627"/>
                  <a:gd name="connsiteX1218" fmla="*/ 830735 w 3587446"/>
                  <a:gd name="connsiteY1218" fmla="*/ 638100 h 825627"/>
                  <a:gd name="connsiteX1219" fmla="*/ 843557 w 3587446"/>
                  <a:gd name="connsiteY1219" fmla="*/ 632911 h 825627"/>
                  <a:gd name="connsiteX1220" fmla="*/ 850952 w 3587446"/>
                  <a:gd name="connsiteY1220" fmla="*/ 632254 h 825627"/>
                  <a:gd name="connsiteX1221" fmla="*/ 69953 w 3587446"/>
                  <a:gd name="connsiteY1221" fmla="*/ 632254 h 825627"/>
                  <a:gd name="connsiteX1222" fmla="*/ 75835 w 3587446"/>
                  <a:gd name="connsiteY1222" fmla="*/ 635511 h 825627"/>
                  <a:gd name="connsiteX1223" fmla="*/ 83276 w 3587446"/>
                  <a:gd name="connsiteY1223" fmla="*/ 644830 h 825627"/>
                  <a:gd name="connsiteX1224" fmla="*/ 79623 w 3587446"/>
                  <a:gd name="connsiteY1224" fmla="*/ 654281 h 825627"/>
                  <a:gd name="connsiteX1225" fmla="*/ 66803 w 3587446"/>
                  <a:gd name="connsiteY1225" fmla="*/ 659471 h 825627"/>
                  <a:gd name="connsiteX1226" fmla="*/ 53525 w 3587446"/>
                  <a:gd name="connsiteY1226" fmla="*/ 656870 h 825627"/>
                  <a:gd name="connsiteX1227" fmla="*/ 46085 w 3587446"/>
                  <a:gd name="connsiteY1227" fmla="*/ 647551 h 825627"/>
                  <a:gd name="connsiteX1228" fmla="*/ 49736 w 3587446"/>
                  <a:gd name="connsiteY1228" fmla="*/ 638100 h 825627"/>
                  <a:gd name="connsiteX1229" fmla="*/ 62558 w 3587446"/>
                  <a:gd name="connsiteY1229" fmla="*/ 632911 h 825627"/>
                  <a:gd name="connsiteX1230" fmla="*/ 69953 w 3587446"/>
                  <a:gd name="connsiteY1230" fmla="*/ 632254 h 825627"/>
                  <a:gd name="connsiteX1231" fmla="*/ 3238294 w 3587446"/>
                  <a:gd name="connsiteY1231" fmla="*/ 629451 h 825627"/>
                  <a:gd name="connsiteX1232" fmla="*/ 3272698 w 3587446"/>
                  <a:gd name="connsiteY1232" fmla="*/ 629451 h 825627"/>
                  <a:gd name="connsiteX1233" fmla="*/ 3295410 w 3587446"/>
                  <a:gd name="connsiteY1233" fmla="*/ 645619 h 825627"/>
                  <a:gd name="connsiteX1234" fmla="*/ 3295410 w 3587446"/>
                  <a:gd name="connsiteY1234" fmla="*/ 695215 h 825627"/>
                  <a:gd name="connsiteX1235" fmla="*/ 3295410 w 3587446"/>
                  <a:gd name="connsiteY1235" fmla="*/ 697073 h 825627"/>
                  <a:gd name="connsiteX1236" fmla="*/ 3295410 w 3587446"/>
                  <a:gd name="connsiteY1236" fmla="*/ 725177 h 825627"/>
                  <a:gd name="connsiteX1237" fmla="*/ 3272698 w 3587446"/>
                  <a:gd name="connsiteY1237" fmla="*/ 741346 h 825627"/>
                  <a:gd name="connsiteX1238" fmla="*/ 3238295 w 3587446"/>
                  <a:gd name="connsiteY1238" fmla="*/ 741346 h 825627"/>
                  <a:gd name="connsiteX1239" fmla="*/ 3215582 w 3587446"/>
                  <a:gd name="connsiteY1239" fmla="*/ 725177 h 825627"/>
                  <a:gd name="connsiteX1240" fmla="*/ 3215582 w 3587446"/>
                  <a:gd name="connsiteY1240" fmla="*/ 697073 h 825627"/>
                  <a:gd name="connsiteX1241" fmla="*/ 3215582 w 3587446"/>
                  <a:gd name="connsiteY1241" fmla="*/ 695215 h 825627"/>
                  <a:gd name="connsiteX1242" fmla="*/ 3215582 w 3587446"/>
                  <a:gd name="connsiteY1242" fmla="*/ 645619 h 825627"/>
                  <a:gd name="connsiteX1243" fmla="*/ 3238294 w 3587446"/>
                  <a:gd name="connsiteY1243" fmla="*/ 629451 h 825627"/>
                  <a:gd name="connsiteX1244" fmla="*/ 2457139 w 3587446"/>
                  <a:gd name="connsiteY1244" fmla="*/ 629451 h 825627"/>
                  <a:gd name="connsiteX1245" fmla="*/ 2491542 w 3587446"/>
                  <a:gd name="connsiteY1245" fmla="*/ 629451 h 825627"/>
                  <a:gd name="connsiteX1246" fmla="*/ 2514255 w 3587446"/>
                  <a:gd name="connsiteY1246" fmla="*/ 645619 h 825627"/>
                  <a:gd name="connsiteX1247" fmla="*/ 2514255 w 3587446"/>
                  <a:gd name="connsiteY1247" fmla="*/ 695215 h 825627"/>
                  <a:gd name="connsiteX1248" fmla="*/ 2514255 w 3587446"/>
                  <a:gd name="connsiteY1248" fmla="*/ 697073 h 825627"/>
                  <a:gd name="connsiteX1249" fmla="*/ 2514255 w 3587446"/>
                  <a:gd name="connsiteY1249" fmla="*/ 725177 h 825627"/>
                  <a:gd name="connsiteX1250" fmla="*/ 2491542 w 3587446"/>
                  <a:gd name="connsiteY1250" fmla="*/ 741346 h 825627"/>
                  <a:gd name="connsiteX1251" fmla="*/ 2457140 w 3587446"/>
                  <a:gd name="connsiteY1251" fmla="*/ 741346 h 825627"/>
                  <a:gd name="connsiteX1252" fmla="*/ 2434426 w 3587446"/>
                  <a:gd name="connsiteY1252" fmla="*/ 725177 h 825627"/>
                  <a:gd name="connsiteX1253" fmla="*/ 2434426 w 3587446"/>
                  <a:gd name="connsiteY1253" fmla="*/ 697073 h 825627"/>
                  <a:gd name="connsiteX1254" fmla="*/ 2434426 w 3587446"/>
                  <a:gd name="connsiteY1254" fmla="*/ 695215 h 825627"/>
                  <a:gd name="connsiteX1255" fmla="*/ 2434426 w 3587446"/>
                  <a:gd name="connsiteY1255" fmla="*/ 645619 h 825627"/>
                  <a:gd name="connsiteX1256" fmla="*/ 2457139 w 3587446"/>
                  <a:gd name="connsiteY1256" fmla="*/ 629451 h 825627"/>
                  <a:gd name="connsiteX1257" fmla="*/ 1676142 w 3587446"/>
                  <a:gd name="connsiteY1257" fmla="*/ 629451 h 825627"/>
                  <a:gd name="connsiteX1258" fmla="*/ 1710544 w 3587446"/>
                  <a:gd name="connsiteY1258" fmla="*/ 629451 h 825627"/>
                  <a:gd name="connsiteX1259" fmla="*/ 1733258 w 3587446"/>
                  <a:gd name="connsiteY1259" fmla="*/ 645619 h 825627"/>
                  <a:gd name="connsiteX1260" fmla="*/ 1733258 w 3587446"/>
                  <a:gd name="connsiteY1260" fmla="*/ 695215 h 825627"/>
                  <a:gd name="connsiteX1261" fmla="*/ 1733258 w 3587446"/>
                  <a:gd name="connsiteY1261" fmla="*/ 697073 h 825627"/>
                  <a:gd name="connsiteX1262" fmla="*/ 1733258 w 3587446"/>
                  <a:gd name="connsiteY1262" fmla="*/ 725177 h 825627"/>
                  <a:gd name="connsiteX1263" fmla="*/ 1710544 w 3587446"/>
                  <a:gd name="connsiteY1263" fmla="*/ 741346 h 825627"/>
                  <a:gd name="connsiteX1264" fmla="*/ 1676142 w 3587446"/>
                  <a:gd name="connsiteY1264" fmla="*/ 741346 h 825627"/>
                  <a:gd name="connsiteX1265" fmla="*/ 1653428 w 3587446"/>
                  <a:gd name="connsiteY1265" fmla="*/ 725177 h 825627"/>
                  <a:gd name="connsiteX1266" fmla="*/ 1653428 w 3587446"/>
                  <a:gd name="connsiteY1266" fmla="*/ 697073 h 825627"/>
                  <a:gd name="connsiteX1267" fmla="*/ 1653428 w 3587446"/>
                  <a:gd name="connsiteY1267" fmla="*/ 695215 h 825627"/>
                  <a:gd name="connsiteX1268" fmla="*/ 1653428 w 3587446"/>
                  <a:gd name="connsiteY1268" fmla="*/ 645619 h 825627"/>
                  <a:gd name="connsiteX1269" fmla="*/ 1676142 w 3587446"/>
                  <a:gd name="connsiteY1269" fmla="*/ 629451 h 825627"/>
                  <a:gd name="connsiteX1270" fmla="*/ 896622 w 3587446"/>
                  <a:gd name="connsiteY1270" fmla="*/ 629451 h 825627"/>
                  <a:gd name="connsiteX1271" fmla="*/ 931024 w 3587446"/>
                  <a:gd name="connsiteY1271" fmla="*/ 629451 h 825627"/>
                  <a:gd name="connsiteX1272" fmla="*/ 953738 w 3587446"/>
                  <a:gd name="connsiteY1272" fmla="*/ 645619 h 825627"/>
                  <a:gd name="connsiteX1273" fmla="*/ 953738 w 3587446"/>
                  <a:gd name="connsiteY1273" fmla="*/ 695215 h 825627"/>
                  <a:gd name="connsiteX1274" fmla="*/ 953738 w 3587446"/>
                  <a:gd name="connsiteY1274" fmla="*/ 697073 h 825627"/>
                  <a:gd name="connsiteX1275" fmla="*/ 953738 w 3587446"/>
                  <a:gd name="connsiteY1275" fmla="*/ 725177 h 825627"/>
                  <a:gd name="connsiteX1276" fmla="*/ 931024 w 3587446"/>
                  <a:gd name="connsiteY1276" fmla="*/ 741346 h 825627"/>
                  <a:gd name="connsiteX1277" fmla="*/ 896622 w 3587446"/>
                  <a:gd name="connsiteY1277" fmla="*/ 741346 h 825627"/>
                  <a:gd name="connsiteX1278" fmla="*/ 873908 w 3587446"/>
                  <a:gd name="connsiteY1278" fmla="*/ 725177 h 825627"/>
                  <a:gd name="connsiteX1279" fmla="*/ 873908 w 3587446"/>
                  <a:gd name="connsiteY1279" fmla="*/ 697073 h 825627"/>
                  <a:gd name="connsiteX1280" fmla="*/ 873908 w 3587446"/>
                  <a:gd name="connsiteY1280" fmla="*/ 695215 h 825627"/>
                  <a:gd name="connsiteX1281" fmla="*/ 873908 w 3587446"/>
                  <a:gd name="connsiteY1281" fmla="*/ 645619 h 825627"/>
                  <a:gd name="connsiteX1282" fmla="*/ 896622 w 3587446"/>
                  <a:gd name="connsiteY1282" fmla="*/ 629451 h 825627"/>
                  <a:gd name="connsiteX1283" fmla="*/ 115623 w 3587446"/>
                  <a:gd name="connsiteY1283" fmla="*/ 629451 h 825627"/>
                  <a:gd name="connsiteX1284" fmla="*/ 150027 w 3587446"/>
                  <a:gd name="connsiteY1284" fmla="*/ 629451 h 825627"/>
                  <a:gd name="connsiteX1285" fmla="*/ 172739 w 3587446"/>
                  <a:gd name="connsiteY1285" fmla="*/ 645619 h 825627"/>
                  <a:gd name="connsiteX1286" fmla="*/ 172739 w 3587446"/>
                  <a:gd name="connsiteY1286" fmla="*/ 695215 h 825627"/>
                  <a:gd name="connsiteX1287" fmla="*/ 172739 w 3587446"/>
                  <a:gd name="connsiteY1287" fmla="*/ 697073 h 825627"/>
                  <a:gd name="connsiteX1288" fmla="*/ 172739 w 3587446"/>
                  <a:gd name="connsiteY1288" fmla="*/ 725177 h 825627"/>
                  <a:gd name="connsiteX1289" fmla="*/ 150027 w 3587446"/>
                  <a:gd name="connsiteY1289" fmla="*/ 741346 h 825627"/>
                  <a:gd name="connsiteX1290" fmla="*/ 115625 w 3587446"/>
                  <a:gd name="connsiteY1290" fmla="*/ 741346 h 825627"/>
                  <a:gd name="connsiteX1291" fmla="*/ 92911 w 3587446"/>
                  <a:gd name="connsiteY1291" fmla="*/ 725177 h 825627"/>
                  <a:gd name="connsiteX1292" fmla="*/ 92911 w 3587446"/>
                  <a:gd name="connsiteY1292" fmla="*/ 697073 h 825627"/>
                  <a:gd name="connsiteX1293" fmla="*/ 92911 w 3587446"/>
                  <a:gd name="connsiteY1293" fmla="*/ 695215 h 825627"/>
                  <a:gd name="connsiteX1294" fmla="*/ 92911 w 3587446"/>
                  <a:gd name="connsiteY1294" fmla="*/ 645619 h 825627"/>
                  <a:gd name="connsiteX1295" fmla="*/ 115623 w 3587446"/>
                  <a:gd name="connsiteY1295" fmla="*/ 629451 h 825627"/>
                  <a:gd name="connsiteX1296" fmla="*/ 3021930 w 3587446"/>
                  <a:gd name="connsiteY1296" fmla="*/ 626533 h 825627"/>
                  <a:gd name="connsiteX1297" fmla="*/ 3032243 w 3587446"/>
                  <a:gd name="connsiteY1297" fmla="*/ 629574 h 825627"/>
                  <a:gd name="connsiteX1298" fmla="*/ 3056687 w 3587446"/>
                  <a:gd name="connsiteY1298" fmla="*/ 646974 h 825627"/>
                  <a:gd name="connsiteX1299" fmla="*/ 3056686 w 3587446"/>
                  <a:gd name="connsiteY1299" fmla="*/ 661656 h 825627"/>
                  <a:gd name="connsiteX1300" fmla="*/ 3041065 w 3587446"/>
                  <a:gd name="connsiteY1300" fmla="*/ 672777 h 825627"/>
                  <a:gd name="connsiteX1301" fmla="*/ 3020440 w 3587446"/>
                  <a:gd name="connsiteY1301" fmla="*/ 672777 h 825627"/>
                  <a:gd name="connsiteX1302" fmla="*/ 2995995 w 3587446"/>
                  <a:gd name="connsiteY1302" fmla="*/ 655377 h 825627"/>
                  <a:gd name="connsiteX1303" fmla="*/ 2995995 w 3587446"/>
                  <a:gd name="connsiteY1303" fmla="*/ 640694 h 825627"/>
                  <a:gd name="connsiteX1304" fmla="*/ 3011616 w 3587446"/>
                  <a:gd name="connsiteY1304" fmla="*/ 629574 h 825627"/>
                  <a:gd name="connsiteX1305" fmla="*/ 3021930 w 3587446"/>
                  <a:gd name="connsiteY1305" fmla="*/ 626533 h 825627"/>
                  <a:gd name="connsiteX1306" fmla="*/ 2240775 w 3587446"/>
                  <a:gd name="connsiteY1306" fmla="*/ 626533 h 825627"/>
                  <a:gd name="connsiteX1307" fmla="*/ 2251087 w 3587446"/>
                  <a:gd name="connsiteY1307" fmla="*/ 629574 h 825627"/>
                  <a:gd name="connsiteX1308" fmla="*/ 2275531 w 3587446"/>
                  <a:gd name="connsiteY1308" fmla="*/ 646974 h 825627"/>
                  <a:gd name="connsiteX1309" fmla="*/ 2275531 w 3587446"/>
                  <a:gd name="connsiteY1309" fmla="*/ 661656 h 825627"/>
                  <a:gd name="connsiteX1310" fmla="*/ 2259910 w 3587446"/>
                  <a:gd name="connsiteY1310" fmla="*/ 672777 h 825627"/>
                  <a:gd name="connsiteX1311" fmla="*/ 2239284 w 3587446"/>
                  <a:gd name="connsiteY1311" fmla="*/ 672777 h 825627"/>
                  <a:gd name="connsiteX1312" fmla="*/ 2214841 w 3587446"/>
                  <a:gd name="connsiteY1312" fmla="*/ 655377 h 825627"/>
                  <a:gd name="connsiteX1313" fmla="*/ 2214841 w 3587446"/>
                  <a:gd name="connsiteY1313" fmla="*/ 640694 h 825627"/>
                  <a:gd name="connsiteX1314" fmla="*/ 2230462 w 3587446"/>
                  <a:gd name="connsiteY1314" fmla="*/ 629574 h 825627"/>
                  <a:gd name="connsiteX1315" fmla="*/ 2240775 w 3587446"/>
                  <a:gd name="connsiteY1315" fmla="*/ 626533 h 825627"/>
                  <a:gd name="connsiteX1316" fmla="*/ 1459776 w 3587446"/>
                  <a:gd name="connsiteY1316" fmla="*/ 626533 h 825627"/>
                  <a:gd name="connsiteX1317" fmla="*/ 1470090 w 3587446"/>
                  <a:gd name="connsiteY1317" fmla="*/ 629574 h 825627"/>
                  <a:gd name="connsiteX1318" fmla="*/ 1494533 w 3587446"/>
                  <a:gd name="connsiteY1318" fmla="*/ 646974 h 825627"/>
                  <a:gd name="connsiteX1319" fmla="*/ 1494533 w 3587446"/>
                  <a:gd name="connsiteY1319" fmla="*/ 661656 h 825627"/>
                  <a:gd name="connsiteX1320" fmla="*/ 1478913 w 3587446"/>
                  <a:gd name="connsiteY1320" fmla="*/ 672777 h 825627"/>
                  <a:gd name="connsiteX1321" fmla="*/ 1458286 w 3587446"/>
                  <a:gd name="connsiteY1321" fmla="*/ 672777 h 825627"/>
                  <a:gd name="connsiteX1322" fmla="*/ 1433843 w 3587446"/>
                  <a:gd name="connsiteY1322" fmla="*/ 655377 h 825627"/>
                  <a:gd name="connsiteX1323" fmla="*/ 1433843 w 3587446"/>
                  <a:gd name="connsiteY1323" fmla="*/ 640694 h 825627"/>
                  <a:gd name="connsiteX1324" fmla="*/ 1449464 w 3587446"/>
                  <a:gd name="connsiteY1324" fmla="*/ 629574 h 825627"/>
                  <a:gd name="connsiteX1325" fmla="*/ 1459776 w 3587446"/>
                  <a:gd name="connsiteY1325" fmla="*/ 626533 h 825627"/>
                  <a:gd name="connsiteX1326" fmla="*/ 680258 w 3587446"/>
                  <a:gd name="connsiteY1326" fmla="*/ 626533 h 825627"/>
                  <a:gd name="connsiteX1327" fmla="*/ 690570 w 3587446"/>
                  <a:gd name="connsiteY1327" fmla="*/ 629574 h 825627"/>
                  <a:gd name="connsiteX1328" fmla="*/ 715014 w 3587446"/>
                  <a:gd name="connsiteY1328" fmla="*/ 646974 h 825627"/>
                  <a:gd name="connsiteX1329" fmla="*/ 715013 w 3587446"/>
                  <a:gd name="connsiteY1329" fmla="*/ 661656 h 825627"/>
                  <a:gd name="connsiteX1330" fmla="*/ 699393 w 3587446"/>
                  <a:gd name="connsiteY1330" fmla="*/ 672777 h 825627"/>
                  <a:gd name="connsiteX1331" fmla="*/ 678768 w 3587446"/>
                  <a:gd name="connsiteY1331" fmla="*/ 672777 h 825627"/>
                  <a:gd name="connsiteX1332" fmla="*/ 654323 w 3587446"/>
                  <a:gd name="connsiteY1332" fmla="*/ 655377 h 825627"/>
                  <a:gd name="connsiteX1333" fmla="*/ 654323 w 3587446"/>
                  <a:gd name="connsiteY1333" fmla="*/ 640694 h 825627"/>
                  <a:gd name="connsiteX1334" fmla="*/ 669944 w 3587446"/>
                  <a:gd name="connsiteY1334" fmla="*/ 629574 h 825627"/>
                  <a:gd name="connsiteX1335" fmla="*/ 680258 w 3587446"/>
                  <a:gd name="connsiteY1335" fmla="*/ 626533 h 825627"/>
                  <a:gd name="connsiteX1336" fmla="*/ 3143178 w 3587446"/>
                  <a:gd name="connsiteY1336" fmla="*/ 613224 h 825627"/>
                  <a:gd name="connsiteX1337" fmla="*/ 3148850 w 3587446"/>
                  <a:gd name="connsiteY1337" fmla="*/ 614981 h 825627"/>
                  <a:gd name="connsiteX1338" fmla="*/ 3157351 w 3587446"/>
                  <a:gd name="connsiteY1338" fmla="*/ 621251 h 825627"/>
                  <a:gd name="connsiteX1339" fmla="*/ 3157149 w 3587446"/>
                  <a:gd name="connsiteY1339" fmla="*/ 629386 h 825627"/>
                  <a:gd name="connsiteX1340" fmla="*/ 3148340 w 3587446"/>
                  <a:gd name="connsiteY1340" fmla="*/ 635438 h 825627"/>
                  <a:gd name="connsiteX1341" fmla="*/ 3136912 w 3587446"/>
                  <a:gd name="connsiteY1341" fmla="*/ 635294 h 825627"/>
                  <a:gd name="connsiteX1342" fmla="*/ 3128410 w 3587446"/>
                  <a:gd name="connsiteY1342" fmla="*/ 629024 h 825627"/>
                  <a:gd name="connsiteX1343" fmla="*/ 3128613 w 3587446"/>
                  <a:gd name="connsiteY1343" fmla="*/ 620888 h 825627"/>
                  <a:gd name="connsiteX1344" fmla="*/ 3137420 w 3587446"/>
                  <a:gd name="connsiteY1344" fmla="*/ 614837 h 825627"/>
                  <a:gd name="connsiteX1345" fmla="*/ 3143178 w 3587446"/>
                  <a:gd name="connsiteY1345" fmla="*/ 613224 h 825627"/>
                  <a:gd name="connsiteX1346" fmla="*/ 2362022 w 3587446"/>
                  <a:gd name="connsiteY1346" fmla="*/ 613224 h 825627"/>
                  <a:gd name="connsiteX1347" fmla="*/ 2367694 w 3587446"/>
                  <a:gd name="connsiteY1347" fmla="*/ 614981 h 825627"/>
                  <a:gd name="connsiteX1348" fmla="*/ 2376196 w 3587446"/>
                  <a:gd name="connsiteY1348" fmla="*/ 621251 h 825627"/>
                  <a:gd name="connsiteX1349" fmla="*/ 2375993 w 3587446"/>
                  <a:gd name="connsiteY1349" fmla="*/ 629386 h 825627"/>
                  <a:gd name="connsiteX1350" fmla="*/ 2367184 w 3587446"/>
                  <a:gd name="connsiteY1350" fmla="*/ 635438 h 825627"/>
                  <a:gd name="connsiteX1351" fmla="*/ 2355756 w 3587446"/>
                  <a:gd name="connsiteY1351" fmla="*/ 635294 h 825627"/>
                  <a:gd name="connsiteX1352" fmla="*/ 2347255 w 3587446"/>
                  <a:gd name="connsiteY1352" fmla="*/ 629024 h 825627"/>
                  <a:gd name="connsiteX1353" fmla="*/ 2347457 w 3587446"/>
                  <a:gd name="connsiteY1353" fmla="*/ 620888 h 825627"/>
                  <a:gd name="connsiteX1354" fmla="*/ 2356265 w 3587446"/>
                  <a:gd name="connsiteY1354" fmla="*/ 614837 h 825627"/>
                  <a:gd name="connsiteX1355" fmla="*/ 2362022 w 3587446"/>
                  <a:gd name="connsiteY1355" fmla="*/ 613224 h 825627"/>
                  <a:gd name="connsiteX1356" fmla="*/ 1581024 w 3587446"/>
                  <a:gd name="connsiteY1356" fmla="*/ 613224 h 825627"/>
                  <a:gd name="connsiteX1357" fmla="*/ 1586696 w 3587446"/>
                  <a:gd name="connsiteY1357" fmla="*/ 614981 h 825627"/>
                  <a:gd name="connsiteX1358" fmla="*/ 1595197 w 3587446"/>
                  <a:gd name="connsiteY1358" fmla="*/ 621251 h 825627"/>
                  <a:gd name="connsiteX1359" fmla="*/ 1594995 w 3587446"/>
                  <a:gd name="connsiteY1359" fmla="*/ 629386 h 825627"/>
                  <a:gd name="connsiteX1360" fmla="*/ 1586187 w 3587446"/>
                  <a:gd name="connsiteY1360" fmla="*/ 635438 h 825627"/>
                  <a:gd name="connsiteX1361" fmla="*/ 1574759 w 3587446"/>
                  <a:gd name="connsiteY1361" fmla="*/ 635294 h 825627"/>
                  <a:gd name="connsiteX1362" fmla="*/ 1566257 w 3587446"/>
                  <a:gd name="connsiteY1362" fmla="*/ 629024 h 825627"/>
                  <a:gd name="connsiteX1363" fmla="*/ 1566460 w 3587446"/>
                  <a:gd name="connsiteY1363" fmla="*/ 620888 h 825627"/>
                  <a:gd name="connsiteX1364" fmla="*/ 1575268 w 3587446"/>
                  <a:gd name="connsiteY1364" fmla="*/ 614837 h 825627"/>
                  <a:gd name="connsiteX1365" fmla="*/ 1581024 w 3587446"/>
                  <a:gd name="connsiteY1365" fmla="*/ 613224 h 825627"/>
                  <a:gd name="connsiteX1366" fmla="*/ 801504 w 3587446"/>
                  <a:gd name="connsiteY1366" fmla="*/ 613224 h 825627"/>
                  <a:gd name="connsiteX1367" fmla="*/ 807176 w 3587446"/>
                  <a:gd name="connsiteY1367" fmla="*/ 614981 h 825627"/>
                  <a:gd name="connsiteX1368" fmla="*/ 815678 w 3587446"/>
                  <a:gd name="connsiteY1368" fmla="*/ 621251 h 825627"/>
                  <a:gd name="connsiteX1369" fmla="*/ 815476 w 3587446"/>
                  <a:gd name="connsiteY1369" fmla="*/ 629386 h 825627"/>
                  <a:gd name="connsiteX1370" fmla="*/ 806667 w 3587446"/>
                  <a:gd name="connsiteY1370" fmla="*/ 635438 h 825627"/>
                  <a:gd name="connsiteX1371" fmla="*/ 795239 w 3587446"/>
                  <a:gd name="connsiteY1371" fmla="*/ 635294 h 825627"/>
                  <a:gd name="connsiteX1372" fmla="*/ 786738 w 3587446"/>
                  <a:gd name="connsiteY1372" fmla="*/ 629024 h 825627"/>
                  <a:gd name="connsiteX1373" fmla="*/ 786940 w 3587446"/>
                  <a:gd name="connsiteY1373" fmla="*/ 620888 h 825627"/>
                  <a:gd name="connsiteX1374" fmla="*/ 795748 w 3587446"/>
                  <a:gd name="connsiteY1374" fmla="*/ 614837 h 825627"/>
                  <a:gd name="connsiteX1375" fmla="*/ 801504 w 3587446"/>
                  <a:gd name="connsiteY1375" fmla="*/ 613224 h 825627"/>
                  <a:gd name="connsiteX1376" fmla="*/ 3524627 w 3587446"/>
                  <a:gd name="connsiteY1376" fmla="*/ 612760 h 825627"/>
                  <a:gd name="connsiteX1377" fmla="*/ 3530812 w 3587446"/>
                  <a:gd name="connsiteY1377" fmla="*/ 614816 h 825627"/>
                  <a:gd name="connsiteX1378" fmla="*/ 3535885 w 3587446"/>
                  <a:gd name="connsiteY1378" fmla="*/ 618763 h 825627"/>
                  <a:gd name="connsiteX1379" fmla="*/ 3537615 w 3587446"/>
                  <a:gd name="connsiteY1379" fmla="*/ 625687 h 825627"/>
                  <a:gd name="connsiteX1380" fmla="*/ 3537388 w 3587446"/>
                  <a:gd name="connsiteY1380" fmla="*/ 629336 h 825627"/>
                  <a:gd name="connsiteX1381" fmla="*/ 3529589 w 3587446"/>
                  <a:gd name="connsiteY1381" fmla="*/ 634416 h 825627"/>
                  <a:gd name="connsiteX1382" fmla="*/ 3516990 w 3587446"/>
                  <a:gd name="connsiteY1382" fmla="*/ 634017 h 825627"/>
                  <a:gd name="connsiteX1383" fmla="*/ 3509856 w 3587446"/>
                  <a:gd name="connsiteY1383" fmla="*/ 628467 h 825627"/>
                  <a:gd name="connsiteX1384" fmla="*/ 3510414 w 3587446"/>
                  <a:gd name="connsiteY1384" fmla="*/ 619498 h 825627"/>
                  <a:gd name="connsiteX1385" fmla="*/ 3518212 w 3587446"/>
                  <a:gd name="connsiteY1385" fmla="*/ 614419 h 825627"/>
                  <a:gd name="connsiteX1386" fmla="*/ 3524627 w 3587446"/>
                  <a:gd name="connsiteY1386" fmla="*/ 612760 h 825627"/>
                  <a:gd name="connsiteX1387" fmla="*/ 2743630 w 3587446"/>
                  <a:gd name="connsiteY1387" fmla="*/ 612760 h 825627"/>
                  <a:gd name="connsiteX1388" fmla="*/ 2749813 w 3587446"/>
                  <a:gd name="connsiteY1388" fmla="*/ 614816 h 825627"/>
                  <a:gd name="connsiteX1389" fmla="*/ 2756949 w 3587446"/>
                  <a:gd name="connsiteY1389" fmla="*/ 620368 h 825627"/>
                  <a:gd name="connsiteX1390" fmla="*/ 2756389 w 3587446"/>
                  <a:gd name="connsiteY1390" fmla="*/ 629336 h 825627"/>
                  <a:gd name="connsiteX1391" fmla="*/ 2748592 w 3587446"/>
                  <a:gd name="connsiteY1391" fmla="*/ 634416 h 825627"/>
                  <a:gd name="connsiteX1392" fmla="*/ 2735993 w 3587446"/>
                  <a:gd name="connsiteY1392" fmla="*/ 634017 h 825627"/>
                  <a:gd name="connsiteX1393" fmla="*/ 2728857 w 3587446"/>
                  <a:gd name="connsiteY1393" fmla="*/ 628467 h 825627"/>
                  <a:gd name="connsiteX1394" fmla="*/ 2729416 w 3587446"/>
                  <a:gd name="connsiteY1394" fmla="*/ 619498 h 825627"/>
                  <a:gd name="connsiteX1395" fmla="*/ 2737214 w 3587446"/>
                  <a:gd name="connsiteY1395" fmla="*/ 614419 h 825627"/>
                  <a:gd name="connsiteX1396" fmla="*/ 2743630 w 3587446"/>
                  <a:gd name="connsiteY1396" fmla="*/ 612760 h 825627"/>
                  <a:gd name="connsiteX1397" fmla="*/ 1962474 w 3587446"/>
                  <a:gd name="connsiteY1397" fmla="*/ 612760 h 825627"/>
                  <a:gd name="connsiteX1398" fmla="*/ 1968658 w 3587446"/>
                  <a:gd name="connsiteY1398" fmla="*/ 614816 h 825627"/>
                  <a:gd name="connsiteX1399" fmla="*/ 1975793 w 3587446"/>
                  <a:gd name="connsiteY1399" fmla="*/ 620368 h 825627"/>
                  <a:gd name="connsiteX1400" fmla="*/ 1975235 w 3587446"/>
                  <a:gd name="connsiteY1400" fmla="*/ 629336 h 825627"/>
                  <a:gd name="connsiteX1401" fmla="*/ 1967436 w 3587446"/>
                  <a:gd name="connsiteY1401" fmla="*/ 634416 h 825627"/>
                  <a:gd name="connsiteX1402" fmla="*/ 1954837 w 3587446"/>
                  <a:gd name="connsiteY1402" fmla="*/ 634017 h 825627"/>
                  <a:gd name="connsiteX1403" fmla="*/ 1947702 w 3587446"/>
                  <a:gd name="connsiteY1403" fmla="*/ 628467 h 825627"/>
                  <a:gd name="connsiteX1404" fmla="*/ 1948261 w 3587446"/>
                  <a:gd name="connsiteY1404" fmla="*/ 619498 h 825627"/>
                  <a:gd name="connsiteX1405" fmla="*/ 1956060 w 3587446"/>
                  <a:gd name="connsiteY1405" fmla="*/ 614419 h 825627"/>
                  <a:gd name="connsiteX1406" fmla="*/ 1962474 w 3587446"/>
                  <a:gd name="connsiteY1406" fmla="*/ 612760 h 825627"/>
                  <a:gd name="connsiteX1407" fmla="*/ 1181476 w 3587446"/>
                  <a:gd name="connsiteY1407" fmla="*/ 612760 h 825627"/>
                  <a:gd name="connsiteX1408" fmla="*/ 1187661 w 3587446"/>
                  <a:gd name="connsiteY1408" fmla="*/ 614816 h 825627"/>
                  <a:gd name="connsiteX1409" fmla="*/ 1194796 w 3587446"/>
                  <a:gd name="connsiteY1409" fmla="*/ 620368 h 825627"/>
                  <a:gd name="connsiteX1410" fmla="*/ 1194237 w 3587446"/>
                  <a:gd name="connsiteY1410" fmla="*/ 629336 h 825627"/>
                  <a:gd name="connsiteX1411" fmla="*/ 1186438 w 3587446"/>
                  <a:gd name="connsiteY1411" fmla="*/ 634416 h 825627"/>
                  <a:gd name="connsiteX1412" fmla="*/ 1173840 w 3587446"/>
                  <a:gd name="connsiteY1412" fmla="*/ 634017 h 825627"/>
                  <a:gd name="connsiteX1413" fmla="*/ 1166704 w 3587446"/>
                  <a:gd name="connsiteY1413" fmla="*/ 628467 h 825627"/>
                  <a:gd name="connsiteX1414" fmla="*/ 1167262 w 3587446"/>
                  <a:gd name="connsiteY1414" fmla="*/ 619498 h 825627"/>
                  <a:gd name="connsiteX1415" fmla="*/ 1175061 w 3587446"/>
                  <a:gd name="connsiteY1415" fmla="*/ 614419 h 825627"/>
                  <a:gd name="connsiteX1416" fmla="*/ 1181476 w 3587446"/>
                  <a:gd name="connsiteY1416" fmla="*/ 612760 h 825627"/>
                  <a:gd name="connsiteX1417" fmla="*/ 401956 w 3587446"/>
                  <a:gd name="connsiteY1417" fmla="*/ 612760 h 825627"/>
                  <a:gd name="connsiteX1418" fmla="*/ 408141 w 3587446"/>
                  <a:gd name="connsiteY1418" fmla="*/ 614816 h 825627"/>
                  <a:gd name="connsiteX1419" fmla="*/ 415276 w 3587446"/>
                  <a:gd name="connsiteY1419" fmla="*/ 620368 h 825627"/>
                  <a:gd name="connsiteX1420" fmla="*/ 414717 w 3587446"/>
                  <a:gd name="connsiteY1420" fmla="*/ 629336 h 825627"/>
                  <a:gd name="connsiteX1421" fmla="*/ 406919 w 3587446"/>
                  <a:gd name="connsiteY1421" fmla="*/ 634416 h 825627"/>
                  <a:gd name="connsiteX1422" fmla="*/ 394321 w 3587446"/>
                  <a:gd name="connsiteY1422" fmla="*/ 634017 h 825627"/>
                  <a:gd name="connsiteX1423" fmla="*/ 387185 w 3587446"/>
                  <a:gd name="connsiteY1423" fmla="*/ 628467 h 825627"/>
                  <a:gd name="connsiteX1424" fmla="*/ 387744 w 3587446"/>
                  <a:gd name="connsiteY1424" fmla="*/ 619498 h 825627"/>
                  <a:gd name="connsiteX1425" fmla="*/ 395541 w 3587446"/>
                  <a:gd name="connsiteY1425" fmla="*/ 614419 h 825627"/>
                  <a:gd name="connsiteX1426" fmla="*/ 401956 w 3587446"/>
                  <a:gd name="connsiteY1426" fmla="*/ 612760 h 825627"/>
                  <a:gd name="connsiteX1427" fmla="*/ 3220109 w 3587446"/>
                  <a:gd name="connsiteY1427" fmla="*/ 601639 h 825627"/>
                  <a:gd name="connsiteX1428" fmla="*/ 3225781 w 3587446"/>
                  <a:gd name="connsiteY1428" fmla="*/ 603395 h 825627"/>
                  <a:gd name="connsiteX1429" fmla="*/ 3234282 w 3587446"/>
                  <a:gd name="connsiteY1429" fmla="*/ 609666 h 825627"/>
                  <a:gd name="connsiteX1430" fmla="*/ 3234080 w 3587446"/>
                  <a:gd name="connsiteY1430" fmla="*/ 617801 h 825627"/>
                  <a:gd name="connsiteX1431" fmla="*/ 3225272 w 3587446"/>
                  <a:gd name="connsiteY1431" fmla="*/ 623852 h 825627"/>
                  <a:gd name="connsiteX1432" fmla="*/ 3213844 w 3587446"/>
                  <a:gd name="connsiteY1432" fmla="*/ 623709 h 825627"/>
                  <a:gd name="connsiteX1433" fmla="*/ 3205342 w 3587446"/>
                  <a:gd name="connsiteY1433" fmla="*/ 617439 h 825627"/>
                  <a:gd name="connsiteX1434" fmla="*/ 3205544 w 3587446"/>
                  <a:gd name="connsiteY1434" fmla="*/ 609304 h 825627"/>
                  <a:gd name="connsiteX1435" fmla="*/ 3214353 w 3587446"/>
                  <a:gd name="connsiteY1435" fmla="*/ 603252 h 825627"/>
                  <a:gd name="connsiteX1436" fmla="*/ 3220109 w 3587446"/>
                  <a:gd name="connsiteY1436" fmla="*/ 601639 h 825627"/>
                  <a:gd name="connsiteX1437" fmla="*/ 2438954 w 3587446"/>
                  <a:gd name="connsiteY1437" fmla="*/ 601639 h 825627"/>
                  <a:gd name="connsiteX1438" fmla="*/ 2444625 w 3587446"/>
                  <a:gd name="connsiteY1438" fmla="*/ 603395 h 825627"/>
                  <a:gd name="connsiteX1439" fmla="*/ 2453127 w 3587446"/>
                  <a:gd name="connsiteY1439" fmla="*/ 609666 h 825627"/>
                  <a:gd name="connsiteX1440" fmla="*/ 2452925 w 3587446"/>
                  <a:gd name="connsiteY1440" fmla="*/ 617801 h 825627"/>
                  <a:gd name="connsiteX1441" fmla="*/ 2444117 w 3587446"/>
                  <a:gd name="connsiteY1441" fmla="*/ 623852 h 825627"/>
                  <a:gd name="connsiteX1442" fmla="*/ 2432689 w 3587446"/>
                  <a:gd name="connsiteY1442" fmla="*/ 623709 h 825627"/>
                  <a:gd name="connsiteX1443" fmla="*/ 2424188 w 3587446"/>
                  <a:gd name="connsiteY1443" fmla="*/ 617439 h 825627"/>
                  <a:gd name="connsiteX1444" fmla="*/ 2424390 w 3587446"/>
                  <a:gd name="connsiteY1444" fmla="*/ 609304 h 825627"/>
                  <a:gd name="connsiteX1445" fmla="*/ 2433196 w 3587446"/>
                  <a:gd name="connsiteY1445" fmla="*/ 603252 h 825627"/>
                  <a:gd name="connsiteX1446" fmla="*/ 2438954 w 3587446"/>
                  <a:gd name="connsiteY1446" fmla="*/ 601639 h 825627"/>
                  <a:gd name="connsiteX1447" fmla="*/ 1657955 w 3587446"/>
                  <a:gd name="connsiteY1447" fmla="*/ 601639 h 825627"/>
                  <a:gd name="connsiteX1448" fmla="*/ 1663627 w 3587446"/>
                  <a:gd name="connsiteY1448" fmla="*/ 603395 h 825627"/>
                  <a:gd name="connsiteX1449" fmla="*/ 1672130 w 3587446"/>
                  <a:gd name="connsiteY1449" fmla="*/ 609666 h 825627"/>
                  <a:gd name="connsiteX1450" fmla="*/ 1671927 w 3587446"/>
                  <a:gd name="connsiteY1450" fmla="*/ 617801 h 825627"/>
                  <a:gd name="connsiteX1451" fmla="*/ 1663118 w 3587446"/>
                  <a:gd name="connsiteY1451" fmla="*/ 623852 h 825627"/>
                  <a:gd name="connsiteX1452" fmla="*/ 1651690 w 3587446"/>
                  <a:gd name="connsiteY1452" fmla="*/ 623709 h 825627"/>
                  <a:gd name="connsiteX1453" fmla="*/ 1643189 w 3587446"/>
                  <a:gd name="connsiteY1453" fmla="*/ 617439 h 825627"/>
                  <a:gd name="connsiteX1454" fmla="*/ 1643392 w 3587446"/>
                  <a:gd name="connsiteY1454" fmla="*/ 609304 h 825627"/>
                  <a:gd name="connsiteX1455" fmla="*/ 1652199 w 3587446"/>
                  <a:gd name="connsiteY1455" fmla="*/ 603252 h 825627"/>
                  <a:gd name="connsiteX1456" fmla="*/ 1657955 w 3587446"/>
                  <a:gd name="connsiteY1456" fmla="*/ 601639 h 825627"/>
                  <a:gd name="connsiteX1457" fmla="*/ 878437 w 3587446"/>
                  <a:gd name="connsiteY1457" fmla="*/ 601639 h 825627"/>
                  <a:gd name="connsiteX1458" fmla="*/ 884109 w 3587446"/>
                  <a:gd name="connsiteY1458" fmla="*/ 603395 h 825627"/>
                  <a:gd name="connsiteX1459" fmla="*/ 892610 w 3587446"/>
                  <a:gd name="connsiteY1459" fmla="*/ 609666 h 825627"/>
                  <a:gd name="connsiteX1460" fmla="*/ 892408 w 3587446"/>
                  <a:gd name="connsiteY1460" fmla="*/ 617801 h 825627"/>
                  <a:gd name="connsiteX1461" fmla="*/ 883600 w 3587446"/>
                  <a:gd name="connsiteY1461" fmla="*/ 623852 h 825627"/>
                  <a:gd name="connsiteX1462" fmla="*/ 872172 w 3587446"/>
                  <a:gd name="connsiteY1462" fmla="*/ 623709 h 825627"/>
                  <a:gd name="connsiteX1463" fmla="*/ 863671 w 3587446"/>
                  <a:gd name="connsiteY1463" fmla="*/ 617439 h 825627"/>
                  <a:gd name="connsiteX1464" fmla="*/ 863872 w 3587446"/>
                  <a:gd name="connsiteY1464" fmla="*/ 609304 h 825627"/>
                  <a:gd name="connsiteX1465" fmla="*/ 872681 w 3587446"/>
                  <a:gd name="connsiteY1465" fmla="*/ 603252 h 825627"/>
                  <a:gd name="connsiteX1466" fmla="*/ 878437 w 3587446"/>
                  <a:gd name="connsiteY1466" fmla="*/ 601639 h 825627"/>
                  <a:gd name="connsiteX1467" fmla="*/ 97438 w 3587446"/>
                  <a:gd name="connsiteY1467" fmla="*/ 601639 h 825627"/>
                  <a:gd name="connsiteX1468" fmla="*/ 103110 w 3587446"/>
                  <a:gd name="connsiteY1468" fmla="*/ 603395 h 825627"/>
                  <a:gd name="connsiteX1469" fmla="*/ 111613 w 3587446"/>
                  <a:gd name="connsiteY1469" fmla="*/ 609666 h 825627"/>
                  <a:gd name="connsiteX1470" fmla="*/ 111409 w 3587446"/>
                  <a:gd name="connsiteY1470" fmla="*/ 617801 h 825627"/>
                  <a:gd name="connsiteX1471" fmla="*/ 102601 w 3587446"/>
                  <a:gd name="connsiteY1471" fmla="*/ 623852 h 825627"/>
                  <a:gd name="connsiteX1472" fmla="*/ 91173 w 3587446"/>
                  <a:gd name="connsiteY1472" fmla="*/ 623709 h 825627"/>
                  <a:gd name="connsiteX1473" fmla="*/ 82672 w 3587446"/>
                  <a:gd name="connsiteY1473" fmla="*/ 617439 h 825627"/>
                  <a:gd name="connsiteX1474" fmla="*/ 82874 w 3587446"/>
                  <a:gd name="connsiteY1474" fmla="*/ 609304 h 825627"/>
                  <a:gd name="connsiteX1475" fmla="*/ 91682 w 3587446"/>
                  <a:gd name="connsiteY1475" fmla="*/ 603252 h 825627"/>
                  <a:gd name="connsiteX1476" fmla="*/ 97438 w 3587446"/>
                  <a:gd name="connsiteY1476" fmla="*/ 601639 h 825627"/>
                  <a:gd name="connsiteX1477" fmla="*/ 2945550 w 3587446"/>
                  <a:gd name="connsiteY1477" fmla="*/ 591291 h 825627"/>
                  <a:gd name="connsiteX1478" fmla="*/ 2960198 w 3587446"/>
                  <a:gd name="connsiteY1478" fmla="*/ 595610 h 825627"/>
                  <a:gd name="connsiteX1479" fmla="*/ 2982387 w 3587446"/>
                  <a:gd name="connsiteY1479" fmla="*/ 611406 h 825627"/>
                  <a:gd name="connsiteX1480" fmla="*/ 2982387 w 3587446"/>
                  <a:gd name="connsiteY1480" fmla="*/ 632262 h 825627"/>
                  <a:gd name="connsiteX1481" fmla="*/ 2959066 w 3587446"/>
                  <a:gd name="connsiteY1481" fmla="*/ 648863 h 825627"/>
                  <a:gd name="connsiteX1482" fmla="*/ 2929769 w 3587446"/>
                  <a:gd name="connsiteY1482" fmla="*/ 648863 h 825627"/>
                  <a:gd name="connsiteX1483" fmla="*/ 2907580 w 3587446"/>
                  <a:gd name="connsiteY1483" fmla="*/ 633068 h 825627"/>
                  <a:gd name="connsiteX1484" fmla="*/ 2907580 w 3587446"/>
                  <a:gd name="connsiteY1484" fmla="*/ 612212 h 825627"/>
                  <a:gd name="connsiteX1485" fmla="*/ 2930902 w 3587446"/>
                  <a:gd name="connsiteY1485" fmla="*/ 595610 h 825627"/>
                  <a:gd name="connsiteX1486" fmla="*/ 2945550 w 3587446"/>
                  <a:gd name="connsiteY1486" fmla="*/ 591291 h 825627"/>
                  <a:gd name="connsiteX1487" fmla="*/ 2164395 w 3587446"/>
                  <a:gd name="connsiteY1487" fmla="*/ 591291 h 825627"/>
                  <a:gd name="connsiteX1488" fmla="*/ 2179044 w 3587446"/>
                  <a:gd name="connsiteY1488" fmla="*/ 595610 h 825627"/>
                  <a:gd name="connsiteX1489" fmla="*/ 2201232 w 3587446"/>
                  <a:gd name="connsiteY1489" fmla="*/ 611406 h 825627"/>
                  <a:gd name="connsiteX1490" fmla="*/ 2201232 w 3587446"/>
                  <a:gd name="connsiteY1490" fmla="*/ 632262 h 825627"/>
                  <a:gd name="connsiteX1491" fmla="*/ 2177910 w 3587446"/>
                  <a:gd name="connsiteY1491" fmla="*/ 648863 h 825627"/>
                  <a:gd name="connsiteX1492" fmla="*/ 2148613 w 3587446"/>
                  <a:gd name="connsiteY1492" fmla="*/ 648863 h 825627"/>
                  <a:gd name="connsiteX1493" fmla="*/ 2126425 w 3587446"/>
                  <a:gd name="connsiteY1493" fmla="*/ 633068 h 825627"/>
                  <a:gd name="connsiteX1494" fmla="*/ 2126425 w 3587446"/>
                  <a:gd name="connsiteY1494" fmla="*/ 612212 h 825627"/>
                  <a:gd name="connsiteX1495" fmla="*/ 2149746 w 3587446"/>
                  <a:gd name="connsiteY1495" fmla="*/ 595610 h 825627"/>
                  <a:gd name="connsiteX1496" fmla="*/ 2164395 w 3587446"/>
                  <a:gd name="connsiteY1496" fmla="*/ 591291 h 825627"/>
                  <a:gd name="connsiteX1497" fmla="*/ 1383396 w 3587446"/>
                  <a:gd name="connsiteY1497" fmla="*/ 591291 h 825627"/>
                  <a:gd name="connsiteX1498" fmla="*/ 1398045 w 3587446"/>
                  <a:gd name="connsiteY1498" fmla="*/ 595610 h 825627"/>
                  <a:gd name="connsiteX1499" fmla="*/ 1420234 w 3587446"/>
                  <a:gd name="connsiteY1499" fmla="*/ 611406 h 825627"/>
                  <a:gd name="connsiteX1500" fmla="*/ 1420234 w 3587446"/>
                  <a:gd name="connsiteY1500" fmla="*/ 632262 h 825627"/>
                  <a:gd name="connsiteX1501" fmla="*/ 1396913 w 3587446"/>
                  <a:gd name="connsiteY1501" fmla="*/ 648863 h 825627"/>
                  <a:gd name="connsiteX1502" fmla="*/ 1367615 w 3587446"/>
                  <a:gd name="connsiteY1502" fmla="*/ 648863 h 825627"/>
                  <a:gd name="connsiteX1503" fmla="*/ 1345428 w 3587446"/>
                  <a:gd name="connsiteY1503" fmla="*/ 633068 h 825627"/>
                  <a:gd name="connsiteX1504" fmla="*/ 1345428 w 3587446"/>
                  <a:gd name="connsiteY1504" fmla="*/ 612212 h 825627"/>
                  <a:gd name="connsiteX1505" fmla="*/ 1368749 w 3587446"/>
                  <a:gd name="connsiteY1505" fmla="*/ 595610 h 825627"/>
                  <a:gd name="connsiteX1506" fmla="*/ 1383396 w 3587446"/>
                  <a:gd name="connsiteY1506" fmla="*/ 591291 h 825627"/>
                  <a:gd name="connsiteX1507" fmla="*/ 603878 w 3587446"/>
                  <a:gd name="connsiteY1507" fmla="*/ 591291 h 825627"/>
                  <a:gd name="connsiteX1508" fmla="*/ 618526 w 3587446"/>
                  <a:gd name="connsiteY1508" fmla="*/ 595610 h 825627"/>
                  <a:gd name="connsiteX1509" fmla="*/ 640715 w 3587446"/>
                  <a:gd name="connsiteY1509" fmla="*/ 611406 h 825627"/>
                  <a:gd name="connsiteX1510" fmla="*/ 640715 w 3587446"/>
                  <a:gd name="connsiteY1510" fmla="*/ 632262 h 825627"/>
                  <a:gd name="connsiteX1511" fmla="*/ 617394 w 3587446"/>
                  <a:gd name="connsiteY1511" fmla="*/ 648863 h 825627"/>
                  <a:gd name="connsiteX1512" fmla="*/ 588097 w 3587446"/>
                  <a:gd name="connsiteY1512" fmla="*/ 648863 h 825627"/>
                  <a:gd name="connsiteX1513" fmla="*/ 565908 w 3587446"/>
                  <a:gd name="connsiteY1513" fmla="*/ 633068 h 825627"/>
                  <a:gd name="connsiteX1514" fmla="*/ 565908 w 3587446"/>
                  <a:gd name="connsiteY1514" fmla="*/ 612212 h 825627"/>
                  <a:gd name="connsiteX1515" fmla="*/ 589229 w 3587446"/>
                  <a:gd name="connsiteY1515" fmla="*/ 595610 h 825627"/>
                  <a:gd name="connsiteX1516" fmla="*/ 603878 w 3587446"/>
                  <a:gd name="connsiteY1516" fmla="*/ 591291 h 825627"/>
                  <a:gd name="connsiteX1517" fmla="*/ 3345540 w 3587446"/>
                  <a:gd name="connsiteY1517" fmla="*/ 589365 h 825627"/>
                  <a:gd name="connsiteX1518" fmla="*/ 3401318 w 3587446"/>
                  <a:gd name="connsiteY1518" fmla="*/ 589365 h 825627"/>
                  <a:gd name="connsiteX1519" fmla="*/ 3456942 w 3587446"/>
                  <a:gd name="connsiteY1519" fmla="*/ 589365 h 825627"/>
                  <a:gd name="connsiteX1520" fmla="*/ 3496514 w 3587446"/>
                  <a:gd name="connsiteY1520" fmla="*/ 617534 h 825627"/>
                  <a:gd name="connsiteX1521" fmla="*/ 3496514 w 3587446"/>
                  <a:gd name="connsiteY1521" fmla="*/ 660203 h 825627"/>
                  <a:gd name="connsiteX1522" fmla="*/ 3456942 w 3587446"/>
                  <a:gd name="connsiteY1522" fmla="*/ 688372 h 825627"/>
                  <a:gd name="connsiteX1523" fmla="*/ 3401318 w 3587446"/>
                  <a:gd name="connsiteY1523" fmla="*/ 688372 h 825627"/>
                  <a:gd name="connsiteX1524" fmla="*/ 3401162 w 3587446"/>
                  <a:gd name="connsiteY1524" fmla="*/ 688372 h 825627"/>
                  <a:gd name="connsiteX1525" fmla="*/ 3345540 w 3587446"/>
                  <a:gd name="connsiteY1525" fmla="*/ 688372 h 825627"/>
                  <a:gd name="connsiteX1526" fmla="*/ 3305968 w 3587446"/>
                  <a:gd name="connsiteY1526" fmla="*/ 660203 h 825627"/>
                  <a:gd name="connsiteX1527" fmla="*/ 3305969 w 3587446"/>
                  <a:gd name="connsiteY1527" fmla="*/ 617534 h 825627"/>
                  <a:gd name="connsiteX1528" fmla="*/ 3345540 w 3587446"/>
                  <a:gd name="connsiteY1528" fmla="*/ 589365 h 825627"/>
                  <a:gd name="connsiteX1529" fmla="*/ 2564385 w 3587446"/>
                  <a:gd name="connsiteY1529" fmla="*/ 589365 h 825627"/>
                  <a:gd name="connsiteX1530" fmla="*/ 2620163 w 3587446"/>
                  <a:gd name="connsiteY1530" fmla="*/ 589365 h 825627"/>
                  <a:gd name="connsiteX1531" fmla="*/ 2675945 w 3587446"/>
                  <a:gd name="connsiteY1531" fmla="*/ 589365 h 825627"/>
                  <a:gd name="connsiteX1532" fmla="*/ 2715515 w 3587446"/>
                  <a:gd name="connsiteY1532" fmla="*/ 617534 h 825627"/>
                  <a:gd name="connsiteX1533" fmla="*/ 2715515 w 3587446"/>
                  <a:gd name="connsiteY1533" fmla="*/ 660203 h 825627"/>
                  <a:gd name="connsiteX1534" fmla="*/ 2675945 w 3587446"/>
                  <a:gd name="connsiteY1534" fmla="*/ 688372 h 825627"/>
                  <a:gd name="connsiteX1535" fmla="*/ 2620163 w 3587446"/>
                  <a:gd name="connsiteY1535" fmla="*/ 688372 h 825627"/>
                  <a:gd name="connsiteX1536" fmla="*/ 2564384 w 3587446"/>
                  <a:gd name="connsiteY1536" fmla="*/ 688372 h 825627"/>
                  <a:gd name="connsiteX1537" fmla="*/ 2524812 w 3587446"/>
                  <a:gd name="connsiteY1537" fmla="*/ 660203 h 825627"/>
                  <a:gd name="connsiteX1538" fmla="*/ 2524812 w 3587446"/>
                  <a:gd name="connsiteY1538" fmla="*/ 617534 h 825627"/>
                  <a:gd name="connsiteX1539" fmla="*/ 2564385 w 3587446"/>
                  <a:gd name="connsiteY1539" fmla="*/ 589365 h 825627"/>
                  <a:gd name="connsiteX1540" fmla="*/ 1783386 w 3587446"/>
                  <a:gd name="connsiteY1540" fmla="*/ 589365 h 825627"/>
                  <a:gd name="connsiteX1541" fmla="*/ 1839166 w 3587446"/>
                  <a:gd name="connsiteY1541" fmla="*/ 589365 h 825627"/>
                  <a:gd name="connsiteX1542" fmla="*/ 1894790 w 3587446"/>
                  <a:gd name="connsiteY1542" fmla="*/ 589365 h 825627"/>
                  <a:gd name="connsiteX1543" fmla="*/ 1934360 w 3587446"/>
                  <a:gd name="connsiteY1543" fmla="*/ 617534 h 825627"/>
                  <a:gd name="connsiteX1544" fmla="*/ 1934360 w 3587446"/>
                  <a:gd name="connsiteY1544" fmla="*/ 660203 h 825627"/>
                  <a:gd name="connsiteX1545" fmla="*/ 1894790 w 3587446"/>
                  <a:gd name="connsiteY1545" fmla="*/ 688372 h 825627"/>
                  <a:gd name="connsiteX1546" fmla="*/ 1839166 w 3587446"/>
                  <a:gd name="connsiteY1546" fmla="*/ 688372 h 825627"/>
                  <a:gd name="connsiteX1547" fmla="*/ 1839009 w 3587446"/>
                  <a:gd name="connsiteY1547" fmla="*/ 688372 h 825627"/>
                  <a:gd name="connsiteX1548" fmla="*/ 1783386 w 3587446"/>
                  <a:gd name="connsiteY1548" fmla="*/ 688372 h 825627"/>
                  <a:gd name="connsiteX1549" fmla="*/ 1743814 w 3587446"/>
                  <a:gd name="connsiteY1549" fmla="*/ 660203 h 825627"/>
                  <a:gd name="connsiteX1550" fmla="*/ 1743815 w 3587446"/>
                  <a:gd name="connsiteY1550" fmla="*/ 617534 h 825627"/>
                  <a:gd name="connsiteX1551" fmla="*/ 1783386 w 3587446"/>
                  <a:gd name="connsiteY1551" fmla="*/ 589365 h 825627"/>
                  <a:gd name="connsiteX1552" fmla="*/ 1003868 w 3587446"/>
                  <a:gd name="connsiteY1552" fmla="*/ 589365 h 825627"/>
                  <a:gd name="connsiteX1553" fmla="*/ 1059646 w 3587446"/>
                  <a:gd name="connsiteY1553" fmla="*/ 589365 h 825627"/>
                  <a:gd name="connsiteX1554" fmla="*/ 1113792 w 3587446"/>
                  <a:gd name="connsiteY1554" fmla="*/ 589365 h 825627"/>
                  <a:gd name="connsiteX1555" fmla="*/ 1153363 w 3587446"/>
                  <a:gd name="connsiteY1555" fmla="*/ 617534 h 825627"/>
                  <a:gd name="connsiteX1556" fmla="*/ 1153363 w 3587446"/>
                  <a:gd name="connsiteY1556" fmla="*/ 660203 h 825627"/>
                  <a:gd name="connsiteX1557" fmla="*/ 1113792 w 3587446"/>
                  <a:gd name="connsiteY1557" fmla="*/ 688372 h 825627"/>
                  <a:gd name="connsiteX1558" fmla="*/ 1059646 w 3587446"/>
                  <a:gd name="connsiteY1558" fmla="*/ 688372 h 825627"/>
                  <a:gd name="connsiteX1559" fmla="*/ 1058010 w 3587446"/>
                  <a:gd name="connsiteY1559" fmla="*/ 688372 h 825627"/>
                  <a:gd name="connsiteX1560" fmla="*/ 1003867 w 3587446"/>
                  <a:gd name="connsiteY1560" fmla="*/ 688372 h 825627"/>
                  <a:gd name="connsiteX1561" fmla="*/ 964295 w 3587446"/>
                  <a:gd name="connsiteY1561" fmla="*/ 660203 h 825627"/>
                  <a:gd name="connsiteX1562" fmla="*/ 964297 w 3587446"/>
                  <a:gd name="connsiteY1562" fmla="*/ 617534 h 825627"/>
                  <a:gd name="connsiteX1563" fmla="*/ 1003868 w 3587446"/>
                  <a:gd name="connsiteY1563" fmla="*/ 589365 h 825627"/>
                  <a:gd name="connsiteX1564" fmla="*/ 222869 w 3587446"/>
                  <a:gd name="connsiteY1564" fmla="*/ 589365 h 825627"/>
                  <a:gd name="connsiteX1565" fmla="*/ 278647 w 3587446"/>
                  <a:gd name="connsiteY1565" fmla="*/ 589365 h 825627"/>
                  <a:gd name="connsiteX1566" fmla="*/ 334272 w 3587446"/>
                  <a:gd name="connsiteY1566" fmla="*/ 589365 h 825627"/>
                  <a:gd name="connsiteX1567" fmla="*/ 373843 w 3587446"/>
                  <a:gd name="connsiteY1567" fmla="*/ 617534 h 825627"/>
                  <a:gd name="connsiteX1568" fmla="*/ 373843 w 3587446"/>
                  <a:gd name="connsiteY1568" fmla="*/ 660203 h 825627"/>
                  <a:gd name="connsiteX1569" fmla="*/ 334272 w 3587446"/>
                  <a:gd name="connsiteY1569" fmla="*/ 688372 h 825627"/>
                  <a:gd name="connsiteX1570" fmla="*/ 278647 w 3587446"/>
                  <a:gd name="connsiteY1570" fmla="*/ 688372 h 825627"/>
                  <a:gd name="connsiteX1571" fmla="*/ 278491 w 3587446"/>
                  <a:gd name="connsiteY1571" fmla="*/ 688372 h 825627"/>
                  <a:gd name="connsiteX1572" fmla="*/ 222869 w 3587446"/>
                  <a:gd name="connsiteY1572" fmla="*/ 688372 h 825627"/>
                  <a:gd name="connsiteX1573" fmla="*/ 183297 w 3587446"/>
                  <a:gd name="connsiteY1573" fmla="*/ 660203 h 825627"/>
                  <a:gd name="connsiteX1574" fmla="*/ 183298 w 3587446"/>
                  <a:gd name="connsiteY1574" fmla="*/ 617534 h 825627"/>
                  <a:gd name="connsiteX1575" fmla="*/ 222869 w 3587446"/>
                  <a:gd name="connsiteY1575" fmla="*/ 589365 h 825627"/>
                  <a:gd name="connsiteX1576" fmla="*/ 3081109 w 3587446"/>
                  <a:gd name="connsiteY1576" fmla="*/ 585452 h 825627"/>
                  <a:gd name="connsiteX1577" fmla="*/ 3093932 w 3587446"/>
                  <a:gd name="connsiteY1577" fmla="*/ 589232 h 825627"/>
                  <a:gd name="connsiteX1578" fmla="*/ 3113355 w 3587446"/>
                  <a:gd name="connsiteY1578" fmla="*/ 603060 h 825627"/>
                  <a:gd name="connsiteX1579" fmla="*/ 3113355 w 3587446"/>
                  <a:gd name="connsiteY1579" fmla="*/ 621317 h 825627"/>
                  <a:gd name="connsiteX1580" fmla="*/ 3088700 w 3587446"/>
                  <a:gd name="connsiteY1580" fmla="*/ 638867 h 825627"/>
                  <a:gd name="connsiteX1581" fmla="*/ 3063054 w 3587446"/>
                  <a:gd name="connsiteY1581" fmla="*/ 638867 h 825627"/>
                  <a:gd name="connsiteX1582" fmla="*/ 3043630 w 3587446"/>
                  <a:gd name="connsiteY1582" fmla="*/ 625040 h 825627"/>
                  <a:gd name="connsiteX1583" fmla="*/ 3043630 w 3587446"/>
                  <a:gd name="connsiteY1583" fmla="*/ 606783 h 825627"/>
                  <a:gd name="connsiteX1584" fmla="*/ 3068285 w 3587446"/>
                  <a:gd name="connsiteY1584" fmla="*/ 589232 h 825627"/>
                  <a:gd name="connsiteX1585" fmla="*/ 3081109 w 3587446"/>
                  <a:gd name="connsiteY1585" fmla="*/ 585452 h 825627"/>
                  <a:gd name="connsiteX1586" fmla="*/ 2299953 w 3587446"/>
                  <a:gd name="connsiteY1586" fmla="*/ 585452 h 825627"/>
                  <a:gd name="connsiteX1587" fmla="*/ 2312776 w 3587446"/>
                  <a:gd name="connsiteY1587" fmla="*/ 589232 h 825627"/>
                  <a:gd name="connsiteX1588" fmla="*/ 2332199 w 3587446"/>
                  <a:gd name="connsiteY1588" fmla="*/ 603060 h 825627"/>
                  <a:gd name="connsiteX1589" fmla="*/ 2332199 w 3587446"/>
                  <a:gd name="connsiteY1589" fmla="*/ 621317 h 825627"/>
                  <a:gd name="connsiteX1590" fmla="*/ 2307545 w 3587446"/>
                  <a:gd name="connsiteY1590" fmla="*/ 638867 h 825627"/>
                  <a:gd name="connsiteX1591" fmla="*/ 2281898 w 3587446"/>
                  <a:gd name="connsiteY1591" fmla="*/ 638867 h 825627"/>
                  <a:gd name="connsiteX1592" fmla="*/ 2262476 w 3587446"/>
                  <a:gd name="connsiteY1592" fmla="*/ 625040 h 825627"/>
                  <a:gd name="connsiteX1593" fmla="*/ 2262476 w 3587446"/>
                  <a:gd name="connsiteY1593" fmla="*/ 606783 h 825627"/>
                  <a:gd name="connsiteX1594" fmla="*/ 2287129 w 3587446"/>
                  <a:gd name="connsiteY1594" fmla="*/ 589232 h 825627"/>
                  <a:gd name="connsiteX1595" fmla="*/ 2299953 w 3587446"/>
                  <a:gd name="connsiteY1595" fmla="*/ 585452 h 825627"/>
                  <a:gd name="connsiteX1596" fmla="*/ 1518956 w 3587446"/>
                  <a:gd name="connsiteY1596" fmla="*/ 585452 h 825627"/>
                  <a:gd name="connsiteX1597" fmla="*/ 1531779 w 3587446"/>
                  <a:gd name="connsiteY1597" fmla="*/ 589232 h 825627"/>
                  <a:gd name="connsiteX1598" fmla="*/ 1551201 w 3587446"/>
                  <a:gd name="connsiteY1598" fmla="*/ 603060 h 825627"/>
                  <a:gd name="connsiteX1599" fmla="*/ 1551201 w 3587446"/>
                  <a:gd name="connsiteY1599" fmla="*/ 621317 h 825627"/>
                  <a:gd name="connsiteX1600" fmla="*/ 1526547 w 3587446"/>
                  <a:gd name="connsiteY1600" fmla="*/ 638867 h 825627"/>
                  <a:gd name="connsiteX1601" fmla="*/ 1500901 w 3587446"/>
                  <a:gd name="connsiteY1601" fmla="*/ 638867 h 825627"/>
                  <a:gd name="connsiteX1602" fmla="*/ 1481478 w 3587446"/>
                  <a:gd name="connsiteY1602" fmla="*/ 625040 h 825627"/>
                  <a:gd name="connsiteX1603" fmla="*/ 1481478 w 3587446"/>
                  <a:gd name="connsiteY1603" fmla="*/ 606783 h 825627"/>
                  <a:gd name="connsiteX1604" fmla="*/ 1506132 w 3587446"/>
                  <a:gd name="connsiteY1604" fmla="*/ 589232 h 825627"/>
                  <a:gd name="connsiteX1605" fmla="*/ 1518956 w 3587446"/>
                  <a:gd name="connsiteY1605" fmla="*/ 585452 h 825627"/>
                  <a:gd name="connsiteX1606" fmla="*/ 739436 w 3587446"/>
                  <a:gd name="connsiteY1606" fmla="*/ 585452 h 825627"/>
                  <a:gd name="connsiteX1607" fmla="*/ 752259 w 3587446"/>
                  <a:gd name="connsiteY1607" fmla="*/ 589232 h 825627"/>
                  <a:gd name="connsiteX1608" fmla="*/ 771683 w 3587446"/>
                  <a:gd name="connsiteY1608" fmla="*/ 603060 h 825627"/>
                  <a:gd name="connsiteX1609" fmla="*/ 771682 w 3587446"/>
                  <a:gd name="connsiteY1609" fmla="*/ 621317 h 825627"/>
                  <a:gd name="connsiteX1610" fmla="*/ 747028 w 3587446"/>
                  <a:gd name="connsiteY1610" fmla="*/ 638867 h 825627"/>
                  <a:gd name="connsiteX1611" fmla="*/ 721381 w 3587446"/>
                  <a:gd name="connsiteY1611" fmla="*/ 638867 h 825627"/>
                  <a:gd name="connsiteX1612" fmla="*/ 701958 w 3587446"/>
                  <a:gd name="connsiteY1612" fmla="*/ 625040 h 825627"/>
                  <a:gd name="connsiteX1613" fmla="*/ 701958 w 3587446"/>
                  <a:gd name="connsiteY1613" fmla="*/ 606783 h 825627"/>
                  <a:gd name="connsiteX1614" fmla="*/ 726612 w 3587446"/>
                  <a:gd name="connsiteY1614" fmla="*/ 589232 h 825627"/>
                  <a:gd name="connsiteX1615" fmla="*/ 739436 w 3587446"/>
                  <a:gd name="connsiteY1615" fmla="*/ 585452 h 825627"/>
                  <a:gd name="connsiteX1616" fmla="*/ 3270743 w 3587446"/>
                  <a:gd name="connsiteY1616" fmla="*/ 567289 h 825627"/>
                  <a:gd name="connsiteX1617" fmla="*/ 3281739 w 3587446"/>
                  <a:gd name="connsiteY1617" fmla="*/ 569244 h 825627"/>
                  <a:gd name="connsiteX1618" fmla="*/ 3299764 w 3587446"/>
                  <a:gd name="connsiteY1618" fmla="*/ 578743 h 825627"/>
                  <a:gd name="connsiteX1619" fmla="*/ 3302854 w 3587446"/>
                  <a:gd name="connsiteY1619" fmla="*/ 593486 h 825627"/>
                  <a:gd name="connsiteX1620" fmla="*/ 3282726 w 3587446"/>
                  <a:gd name="connsiteY1620" fmla="*/ 612840 h 825627"/>
                  <a:gd name="connsiteX1621" fmla="*/ 3262015 w 3587446"/>
                  <a:gd name="connsiteY1621" fmla="*/ 615040 h 825627"/>
                  <a:gd name="connsiteX1622" fmla="*/ 3243990 w 3587446"/>
                  <a:gd name="connsiteY1622" fmla="*/ 605540 h 825627"/>
                  <a:gd name="connsiteX1623" fmla="*/ 3240899 w 3587446"/>
                  <a:gd name="connsiteY1623" fmla="*/ 590797 h 825627"/>
                  <a:gd name="connsiteX1624" fmla="*/ 3261028 w 3587446"/>
                  <a:gd name="connsiteY1624" fmla="*/ 571443 h 825627"/>
                  <a:gd name="connsiteX1625" fmla="*/ 3270743 w 3587446"/>
                  <a:gd name="connsiteY1625" fmla="*/ 567289 h 825627"/>
                  <a:gd name="connsiteX1626" fmla="*/ 2489587 w 3587446"/>
                  <a:gd name="connsiteY1626" fmla="*/ 567289 h 825627"/>
                  <a:gd name="connsiteX1627" fmla="*/ 2500582 w 3587446"/>
                  <a:gd name="connsiteY1627" fmla="*/ 569244 h 825627"/>
                  <a:gd name="connsiteX1628" fmla="*/ 2518608 w 3587446"/>
                  <a:gd name="connsiteY1628" fmla="*/ 578743 h 825627"/>
                  <a:gd name="connsiteX1629" fmla="*/ 2521698 w 3587446"/>
                  <a:gd name="connsiteY1629" fmla="*/ 593486 h 825627"/>
                  <a:gd name="connsiteX1630" fmla="*/ 2501570 w 3587446"/>
                  <a:gd name="connsiteY1630" fmla="*/ 612840 h 825627"/>
                  <a:gd name="connsiteX1631" fmla="*/ 2480859 w 3587446"/>
                  <a:gd name="connsiteY1631" fmla="*/ 615040 h 825627"/>
                  <a:gd name="connsiteX1632" fmla="*/ 2462834 w 3587446"/>
                  <a:gd name="connsiteY1632" fmla="*/ 605540 h 825627"/>
                  <a:gd name="connsiteX1633" fmla="*/ 2459744 w 3587446"/>
                  <a:gd name="connsiteY1633" fmla="*/ 590797 h 825627"/>
                  <a:gd name="connsiteX1634" fmla="*/ 2479873 w 3587446"/>
                  <a:gd name="connsiteY1634" fmla="*/ 571443 h 825627"/>
                  <a:gd name="connsiteX1635" fmla="*/ 2489587 w 3587446"/>
                  <a:gd name="connsiteY1635" fmla="*/ 567289 h 825627"/>
                  <a:gd name="connsiteX1636" fmla="*/ 1708589 w 3587446"/>
                  <a:gd name="connsiteY1636" fmla="*/ 567289 h 825627"/>
                  <a:gd name="connsiteX1637" fmla="*/ 1719585 w 3587446"/>
                  <a:gd name="connsiteY1637" fmla="*/ 569244 h 825627"/>
                  <a:gd name="connsiteX1638" fmla="*/ 1737611 w 3587446"/>
                  <a:gd name="connsiteY1638" fmla="*/ 578743 h 825627"/>
                  <a:gd name="connsiteX1639" fmla="*/ 1740701 w 3587446"/>
                  <a:gd name="connsiteY1639" fmla="*/ 593486 h 825627"/>
                  <a:gd name="connsiteX1640" fmla="*/ 1720572 w 3587446"/>
                  <a:gd name="connsiteY1640" fmla="*/ 612840 h 825627"/>
                  <a:gd name="connsiteX1641" fmla="*/ 1699862 w 3587446"/>
                  <a:gd name="connsiteY1641" fmla="*/ 615040 h 825627"/>
                  <a:gd name="connsiteX1642" fmla="*/ 1681836 w 3587446"/>
                  <a:gd name="connsiteY1642" fmla="*/ 605540 h 825627"/>
                  <a:gd name="connsiteX1643" fmla="*/ 1678747 w 3587446"/>
                  <a:gd name="connsiteY1643" fmla="*/ 590797 h 825627"/>
                  <a:gd name="connsiteX1644" fmla="*/ 1698874 w 3587446"/>
                  <a:gd name="connsiteY1644" fmla="*/ 571443 h 825627"/>
                  <a:gd name="connsiteX1645" fmla="*/ 1708589 w 3587446"/>
                  <a:gd name="connsiteY1645" fmla="*/ 567289 h 825627"/>
                  <a:gd name="connsiteX1646" fmla="*/ 929071 w 3587446"/>
                  <a:gd name="connsiteY1646" fmla="*/ 567289 h 825627"/>
                  <a:gd name="connsiteX1647" fmla="*/ 940065 w 3587446"/>
                  <a:gd name="connsiteY1647" fmla="*/ 569244 h 825627"/>
                  <a:gd name="connsiteX1648" fmla="*/ 958091 w 3587446"/>
                  <a:gd name="connsiteY1648" fmla="*/ 578743 h 825627"/>
                  <a:gd name="connsiteX1649" fmla="*/ 961181 w 3587446"/>
                  <a:gd name="connsiteY1649" fmla="*/ 593486 h 825627"/>
                  <a:gd name="connsiteX1650" fmla="*/ 941053 w 3587446"/>
                  <a:gd name="connsiteY1650" fmla="*/ 612840 h 825627"/>
                  <a:gd name="connsiteX1651" fmla="*/ 920342 w 3587446"/>
                  <a:gd name="connsiteY1651" fmla="*/ 615040 h 825627"/>
                  <a:gd name="connsiteX1652" fmla="*/ 902316 w 3587446"/>
                  <a:gd name="connsiteY1652" fmla="*/ 605540 h 825627"/>
                  <a:gd name="connsiteX1653" fmla="*/ 899227 w 3587446"/>
                  <a:gd name="connsiteY1653" fmla="*/ 590797 h 825627"/>
                  <a:gd name="connsiteX1654" fmla="*/ 919355 w 3587446"/>
                  <a:gd name="connsiteY1654" fmla="*/ 571443 h 825627"/>
                  <a:gd name="connsiteX1655" fmla="*/ 929071 w 3587446"/>
                  <a:gd name="connsiteY1655" fmla="*/ 567289 h 825627"/>
                  <a:gd name="connsiteX1656" fmla="*/ 148072 w 3587446"/>
                  <a:gd name="connsiteY1656" fmla="*/ 567289 h 825627"/>
                  <a:gd name="connsiteX1657" fmla="*/ 159067 w 3587446"/>
                  <a:gd name="connsiteY1657" fmla="*/ 569244 h 825627"/>
                  <a:gd name="connsiteX1658" fmla="*/ 177093 w 3587446"/>
                  <a:gd name="connsiteY1658" fmla="*/ 578743 h 825627"/>
                  <a:gd name="connsiteX1659" fmla="*/ 180184 w 3587446"/>
                  <a:gd name="connsiteY1659" fmla="*/ 593486 h 825627"/>
                  <a:gd name="connsiteX1660" fmla="*/ 160055 w 3587446"/>
                  <a:gd name="connsiteY1660" fmla="*/ 612840 h 825627"/>
                  <a:gd name="connsiteX1661" fmla="*/ 139344 w 3587446"/>
                  <a:gd name="connsiteY1661" fmla="*/ 615040 h 825627"/>
                  <a:gd name="connsiteX1662" fmla="*/ 121319 w 3587446"/>
                  <a:gd name="connsiteY1662" fmla="*/ 605540 h 825627"/>
                  <a:gd name="connsiteX1663" fmla="*/ 118228 w 3587446"/>
                  <a:gd name="connsiteY1663" fmla="*/ 590797 h 825627"/>
                  <a:gd name="connsiteX1664" fmla="*/ 138357 w 3587446"/>
                  <a:gd name="connsiteY1664" fmla="*/ 571443 h 825627"/>
                  <a:gd name="connsiteX1665" fmla="*/ 148072 w 3587446"/>
                  <a:gd name="connsiteY1665" fmla="*/ 567289 h 825627"/>
                  <a:gd name="connsiteX1666" fmla="*/ 3357607 w 3587446"/>
                  <a:gd name="connsiteY1666" fmla="*/ 561155 h 825627"/>
                  <a:gd name="connsiteX1667" fmla="*/ 3363792 w 3587446"/>
                  <a:gd name="connsiteY1667" fmla="*/ 563211 h 825627"/>
                  <a:gd name="connsiteX1668" fmla="*/ 3370926 w 3587446"/>
                  <a:gd name="connsiteY1668" fmla="*/ 568762 h 825627"/>
                  <a:gd name="connsiteX1669" fmla="*/ 3370367 w 3587446"/>
                  <a:gd name="connsiteY1669" fmla="*/ 577731 h 825627"/>
                  <a:gd name="connsiteX1670" fmla="*/ 3362569 w 3587446"/>
                  <a:gd name="connsiteY1670" fmla="*/ 582811 h 825627"/>
                  <a:gd name="connsiteX1671" fmla="*/ 3349970 w 3587446"/>
                  <a:gd name="connsiteY1671" fmla="*/ 582413 h 825627"/>
                  <a:gd name="connsiteX1672" fmla="*/ 3342834 w 3587446"/>
                  <a:gd name="connsiteY1672" fmla="*/ 576862 h 825627"/>
                  <a:gd name="connsiteX1673" fmla="*/ 3343394 w 3587446"/>
                  <a:gd name="connsiteY1673" fmla="*/ 567892 h 825627"/>
                  <a:gd name="connsiteX1674" fmla="*/ 3351191 w 3587446"/>
                  <a:gd name="connsiteY1674" fmla="*/ 562814 h 825627"/>
                  <a:gd name="connsiteX1675" fmla="*/ 3357607 w 3587446"/>
                  <a:gd name="connsiteY1675" fmla="*/ 561155 h 825627"/>
                  <a:gd name="connsiteX1676" fmla="*/ 2576451 w 3587446"/>
                  <a:gd name="connsiteY1676" fmla="*/ 561155 h 825627"/>
                  <a:gd name="connsiteX1677" fmla="*/ 2582636 w 3587446"/>
                  <a:gd name="connsiteY1677" fmla="*/ 563211 h 825627"/>
                  <a:gd name="connsiteX1678" fmla="*/ 2589771 w 3587446"/>
                  <a:gd name="connsiteY1678" fmla="*/ 568762 h 825627"/>
                  <a:gd name="connsiteX1679" fmla="*/ 2589211 w 3587446"/>
                  <a:gd name="connsiteY1679" fmla="*/ 577731 h 825627"/>
                  <a:gd name="connsiteX1680" fmla="*/ 2581413 w 3587446"/>
                  <a:gd name="connsiteY1680" fmla="*/ 582811 h 825627"/>
                  <a:gd name="connsiteX1681" fmla="*/ 2568813 w 3587446"/>
                  <a:gd name="connsiteY1681" fmla="*/ 582413 h 825627"/>
                  <a:gd name="connsiteX1682" fmla="*/ 2561678 w 3587446"/>
                  <a:gd name="connsiteY1682" fmla="*/ 576862 h 825627"/>
                  <a:gd name="connsiteX1683" fmla="*/ 2562237 w 3587446"/>
                  <a:gd name="connsiteY1683" fmla="*/ 567892 h 825627"/>
                  <a:gd name="connsiteX1684" fmla="*/ 2570036 w 3587446"/>
                  <a:gd name="connsiteY1684" fmla="*/ 562814 h 825627"/>
                  <a:gd name="connsiteX1685" fmla="*/ 2576451 w 3587446"/>
                  <a:gd name="connsiteY1685" fmla="*/ 561155 h 825627"/>
                  <a:gd name="connsiteX1686" fmla="*/ 1795454 w 3587446"/>
                  <a:gd name="connsiteY1686" fmla="*/ 561155 h 825627"/>
                  <a:gd name="connsiteX1687" fmla="*/ 1801637 w 3587446"/>
                  <a:gd name="connsiteY1687" fmla="*/ 563211 h 825627"/>
                  <a:gd name="connsiteX1688" fmla="*/ 1808772 w 3587446"/>
                  <a:gd name="connsiteY1688" fmla="*/ 568762 h 825627"/>
                  <a:gd name="connsiteX1689" fmla="*/ 1808213 w 3587446"/>
                  <a:gd name="connsiteY1689" fmla="*/ 577731 h 825627"/>
                  <a:gd name="connsiteX1690" fmla="*/ 1800416 w 3587446"/>
                  <a:gd name="connsiteY1690" fmla="*/ 582811 h 825627"/>
                  <a:gd name="connsiteX1691" fmla="*/ 1787816 w 3587446"/>
                  <a:gd name="connsiteY1691" fmla="*/ 582413 h 825627"/>
                  <a:gd name="connsiteX1692" fmla="*/ 1780681 w 3587446"/>
                  <a:gd name="connsiteY1692" fmla="*/ 576862 h 825627"/>
                  <a:gd name="connsiteX1693" fmla="*/ 1781240 w 3587446"/>
                  <a:gd name="connsiteY1693" fmla="*/ 567892 h 825627"/>
                  <a:gd name="connsiteX1694" fmla="*/ 1789039 w 3587446"/>
                  <a:gd name="connsiteY1694" fmla="*/ 562814 h 825627"/>
                  <a:gd name="connsiteX1695" fmla="*/ 1795454 w 3587446"/>
                  <a:gd name="connsiteY1695" fmla="*/ 561155 h 825627"/>
                  <a:gd name="connsiteX1696" fmla="*/ 1015934 w 3587446"/>
                  <a:gd name="connsiteY1696" fmla="*/ 561155 h 825627"/>
                  <a:gd name="connsiteX1697" fmla="*/ 1022119 w 3587446"/>
                  <a:gd name="connsiteY1697" fmla="*/ 563211 h 825627"/>
                  <a:gd name="connsiteX1698" fmla="*/ 1029252 w 3587446"/>
                  <a:gd name="connsiteY1698" fmla="*/ 568762 h 825627"/>
                  <a:gd name="connsiteX1699" fmla="*/ 1028695 w 3587446"/>
                  <a:gd name="connsiteY1699" fmla="*/ 577731 h 825627"/>
                  <a:gd name="connsiteX1700" fmla="*/ 1020896 w 3587446"/>
                  <a:gd name="connsiteY1700" fmla="*/ 582811 h 825627"/>
                  <a:gd name="connsiteX1701" fmla="*/ 1008296 w 3587446"/>
                  <a:gd name="connsiteY1701" fmla="*/ 582413 h 825627"/>
                  <a:gd name="connsiteX1702" fmla="*/ 1001163 w 3587446"/>
                  <a:gd name="connsiteY1702" fmla="*/ 576862 h 825627"/>
                  <a:gd name="connsiteX1703" fmla="*/ 1001721 w 3587446"/>
                  <a:gd name="connsiteY1703" fmla="*/ 567892 h 825627"/>
                  <a:gd name="connsiteX1704" fmla="*/ 1009519 w 3587446"/>
                  <a:gd name="connsiteY1704" fmla="*/ 562814 h 825627"/>
                  <a:gd name="connsiteX1705" fmla="*/ 1015934 w 3587446"/>
                  <a:gd name="connsiteY1705" fmla="*/ 561155 h 825627"/>
                  <a:gd name="connsiteX1706" fmla="*/ 234937 w 3587446"/>
                  <a:gd name="connsiteY1706" fmla="*/ 561155 h 825627"/>
                  <a:gd name="connsiteX1707" fmla="*/ 241121 w 3587446"/>
                  <a:gd name="connsiteY1707" fmla="*/ 563211 h 825627"/>
                  <a:gd name="connsiteX1708" fmla="*/ 248255 w 3587446"/>
                  <a:gd name="connsiteY1708" fmla="*/ 568762 h 825627"/>
                  <a:gd name="connsiteX1709" fmla="*/ 247696 w 3587446"/>
                  <a:gd name="connsiteY1709" fmla="*/ 577731 h 825627"/>
                  <a:gd name="connsiteX1710" fmla="*/ 239899 w 3587446"/>
                  <a:gd name="connsiteY1710" fmla="*/ 582811 h 825627"/>
                  <a:gd name="connsiteX1711" fmla="*/ 227299 w 3587446"/>
                  <a:gd name="connsiteY1711" fmla="*/ 582413 h 825627"/>
                  <a:gd name="connsiteX1712" fmla="*/ 220164 w 3587446"/>
                  <a:gd name="connsiteY1712" fmla="*/ 576862 h 825627"/>
                  <a:gd name="connsiteX1713" fmla="*/ 220724 w 3587446"/>
                  <a:gd name="connsiteY1713" fmla="*/ 567892 h 825627"/>
                  <a:gd name="connsiteX1714" fmla="*/ 228521 w 3587446"/>
                  <a:gd name="connsiteY1714" fmla="*/ 562814 h 825627"/>
                  <a:gd name="connsiteX1715" fmla="*/ 234937 w 3587446"/>
                  <a:gd name="connsiteY1715" fmla="*/ 561155 h 825627"/>
                  <a:gd name="connsiteX1716" fmla="*/ 3453613 w 3587446"/>
                  <a:gd name="connsiteY1716" fmla="*/ 561154 h 825627"/>
                  <a:gd name="connsiteX1717" fmla="*/ 3459796 w 3587446"/>
                  <a:gd name="connsiteY1717" fmla="*/ 563210 h 825627"/>
                  <a:gd name="connsiteX1718" fmla="*/ 3466933 w 3587446"/>
                  <a:gd name="connsiteY1718" fmla="*/ 568762 h 825627"/>
                  <a:gd name="connsiteX1719" fmla="*/ 3466373 w 3587446"/>
                  <a:gd name="connsiteY1719" fmla="*/ 577730 h 825627"/>
                  <a:gd name="connsiteX1720" fmla="*/ 3458575 w 3587446"/>
                  <a:gd name="connsiteY1720" fmla="*/ 582810 h 825627"/>
                  <a:gd name="connsiteX1721" fmla="*/ 3445976 w 3587446"/>
                  <a:gd name="connsiteY1721" fmla="*/ 582412 h 825627"/>
                  <a:gd name="connsiteX1722" fmla="*/ 3438842 w 3587446"/>
                  <a:gd name="connsiteY1722" fmla="*/ 576862 h 825627"/>
                  <a:gd name="connsiteX1723" fmla="*/ 3439400 w 3587446"/>
                  <a:gd name="connsiteY1723" fmla="*/ 567892 h 825627"/>
                  <a:gd name="connsiteX1724" fmla="*/ 3447198 w 3587446"/>
                  <a:gd name="connsiteY1724" fmla="*/ 562812 h 825627"/>
                  <a:gd name="connsiteX1725" fmla="*/ 3453613 w 3587446"/>
                  <a:gd name="connsiteY1725" fmla="*/ 561154 h 825627"/>
                  <a:gd name="connsiteX1726" fmla="*/ 2672614 w 3587446"/>
                  <a:gd name="connsiteY1726" fmla="*/ 561154 h 825627"/>
                  <a:gd name="connsiteX1727" fmla="*/ 2678799 w 3587446"/>
                  <a:gd name="connsiteY1727" fmla="*/ 563210 h 825627"/>
                  <a:gd name="connsiteX1728" fmla="*/ 2685934 w 3587446"/>
                  <a:gd name="connsiteY1728" fmla="*/ 568762 h 825627"/>
                  <a:gd name="connsiteX1729" fmla="*/ 2685375 w 3587446"/>
                  <a:gd name="connsiteY1729" fmla="*/ 577730 h 825627"/>
                  <a:gd name="connsiteX1730" fmla="*/ 2677576 w 3587446"/>
                  <a:gd name="connsiteY1730" fmla="*/ 582810 h 825627"/>
                  <a:gd name="connsiteX1731" fmla="*/ 2664978 w 3587446"/>
                  <a:gd name="connsiteY1731" fmla="*/ 582412 h 825627"/>
                  <a:gd name="connsiteX1732" fmla="*/ 2657843 w 3587446"/>
                  <a:gd name="connsiteY1732" fmla="*/ 576862 h 825627"/>
                  <a:gd name="connsiteX1733" fmla="*/ 2658402 w 3587446"/>
                  <a:gd name="connsiteY1733" fmla="*/ 567892 h 825627"/>
                  <a:gd name="connsiteX1734" fmla="*/ 2666200 w 3587446"/>
                  <a:gd name="connsiteY1734" fmla="*/ 562812 h 825627"/>
                  <a:gd name="connsiteX1735" fmla="*/ 2672614 w 3587446"/>
                  <a:gd name="connsiteY1735" fmla="*/ 561154 h 825627"/>
                  <a:gd name="connsiteX1736" fmla="*/ 1891460 w 3587446"/>
                  <a:gd name="connsiteY1736" fmla="*/ 561154 h 825627"/>
                  <a:gd name="connsiteX1737" fmla="*/ 1897644 w 3587446"/>
                  <a:gd name="connsiteY1737" fmla="*/ 563210 h 825627"/>
                  <a:gd name="connsiteX1738" fmla="*/ 1904779 w 3587446"/>
                  <a:gd name="connsiteY1738" fmla="*/ 568762 h 825627"/>
                  <a:gd name="connsiteX1739" fmla="*/ 1904219 w 3587446"/>
                  <a:gd name="connsiteY1739" fmla="*/ 577730 h 825627"/>
                  <a:gd name="connsiteX1740" fmla="*/ 1896422 w 3587446"/>
                  <a:gd name="connsiteY1740" fmla="*/ 582810 h 825627"/>
                  <a:gd name="connsiteX1741" fmla="*/ 1883823 w 3587446"/>
                  <a:gd name="connsiteY1741" fmla="*/ 582412 h 825627"/>
                  <a:gd name="connsiteX1742" fmla="*/ 1876687 w 3587446"/>
                  <a:gd name="connsiteY1742" fmla="*/ 576862 h 825627"/>
                  <a:gd name="connsiteX1743" fmla="*/ 1877247 w 3587446"/>
                  <a:gd name="connsiteY1743" fmla="*/ 567892 h 825627"/>
                  <a:gd name="connsiteX1744" fmla="*/ 1885044 w 3587446"/>
                  <a:gd name="connsiteY1744" fmla="*/ 562812 h 825627"/>
                  <a:gd name="connsiteX1745" fmla="*/ 1891460 w 3587446"/>
                  <a:gd name="connsiteY1745" fmla="*/ 561154 h 825627"/>
                  <a:gd name="connsiteX1746" fmla="*/ 1110462 w 3587446"/>
                  <a:gd name="connsiteY1746" fmla="*/ 561154 h 825627"/>
                  <a:gd name="connsiteX1747" fmla="*/ 1116646 w 3587446"/>
                  <a:gd name="connsiteY1747" fmla="*/ 563210 h 825627"/>
                  <a:gd name="connsiteX1748" fmla="*/ 1123780 w 3587446"/>
                  <a:gd name="connsiteY1748" fmla="*/ 568762 h 825627"/>
                  <a:gd name="connsiteX1749" fmla="*/ 1123222 w 3587446"/>
                  <a:gd name="connsiteY1749" fmla="*/ 577730 h 825627"/>
                  <a:gd name="connsiteX1750" fmla="*/ 1115424 w 3587446"/>
                  <a:gd name="connsiteY1750" fmla="*/ 582810 h 825627"/>
                  <a:gd name="connsiteX1751" fmla="*/ 1102824 w 3587446"/>
                  <a:gd name="connsiteY1751" fmla="*/ 582412 h 825627"/>
                  <a:gd name="connsiteX1752" fmla="*/ 1095689 w 3587446"/>
                  <a:gd name="connsiteY1752" fmla="*/ 576862 h 825627"/>
                  <a:gd name="connsiteX1753" fmla="*/ 1096248 w 3587446"/>
                  <a:gd name="connsiteY1753" fmla="*/ 567892 h 825627"/>
                  <a:gd name="connsiteX1754" fmla="*/ 1104046 w 3587446"/>
                  <a:gd name="connsiteY1754" fmla="*/ 562812 h 825627"/>
                  <a:gd name="connsiteX1755" fmla="*/ 1110462 w 3587446"/>
                  <a:gd name="connsiteY1755" fmla="*/ 561154 h 825627"/>
                  <a:gd name="connsiteX1756" fmla="*/ 330942 w 3587446"/>
                  <a:gd name="connsiteY1756" fmla="*/ 561154 h 825627"/>
                  <a:gd name="connsiteX1757" fmla="*/ 337126 w 3587446"/>
                  <a:gd name="connsiteY1757" fmla="*/ 563210 h 825627"/>
                  <a:gd name="connsiteX1758" fmla="*/ 344262 w 3587446"/>
                  <a:gd name="connsiteY1758" fmla="*/ 568762 h 825627"/>
                  <a:gd name="connsiteX1759" fmla="*/ 343702 w 3587446"/>
                  <a:gd name="connsiteY1759" fmla="*/ 577730 h 825627"/>
                  <a:gd name="connsiteX1760" fmla="*/ 335905 w 3587446"/>
                  <a:gd name="connsiteY1760" fmla="*/ 582810 h 825627"/>
                  <a:gd name="connsiteX1761" fmla="*/ 323306 w 3587446"/>
                  <a:gd name="connsiteY1761" fmla="*/ 582412 h 825627"/>
                  <a:gd name="connsiteX1762" fmla="*/ 316170 w 3587446"/>
                  <a:gd name="connsiteY1762" fmla="*/ 576862 h 825627"/>
                  <a:gd name="connsiteX1763" fmla="*/ 316730 w 3587446"/>
                  <a:gd name="connsiteY1763" fmla="*/ 567892 h 825627"/>
                  <a:gd name="connsiteX1764" fmla="*/ 324527 w 3587446"/>
                  <a:gd name="connsiteY1764" fmla="*/ 562812 h 825627"/>
                  <a:gd name="connsiteX1765" fmla="*/ 330942 w 3587446"/>
                  <a:gd name="connsiteY1765" fmla="*/ 561154 h 825627"/>
                  <a:gd name="connsiteX1766" fmla="*/ 3001090 w 3587446"/>
                  <a:gd name="connsiteY1766" fmla="*/ 558687 h 825627"/>
                  <a:gd name="connsiteX1767" fmla="*/ 3012322 w 3587446"/>
                  <a:gd name="connsiteY1767" fmla="*/ 562167 h 825627"/>
                  <a:gd name="connsiteX1768" fmla="*/ 3039015 w 3587446"/>
                  <a:gd name="connsiteY1768" fmla="*/ 581853 h 825627"/>
                  <a:gd name="connsiteX1769" fmla="*/ 3038614 w 3587446"/>
                  <a:gd name="connsiteY1769" fmla="*/ 597964 h 825627"/>
                  <a:gd name="connsiteX1770" fmla="*/ 3021170 w 3587446"/>
                  <a:gd name="connsiteY1770" fmla="*/ 609948 h 825627"/>
                  <a:gd name="connsiteX1771" fmla="*/ 2998538 w 3587446"/>
                  <a:gd name="connsiteY1771" fmla="*/ 609663 h 825627"/>
                  <a:gd name="connsiteX1772" fmla="*/ 2971847 w 3587446"/>
                  <a:gd name="connsiteY1772" fmla="*/ 589977 h 825627"/>
                  <a:gd name="connsiteX1773" fmla="*/ 2972247 w 3587446"/>
                  <a:gd name="connsiteY1773" fmla="*/ 573866 h 825627"/>
                  <a:gd name="connsiteX1774" fmla="*/ 2989692 w 3587446"/>
                  <a:gd name="connsiteY1774" fmla="*/ 561882 h 825627"/>
                  <a:gd name="connsiteX1775" fmla="*/ 3001090 w 3587446"/>
                  <a:gd name="connsiteY1775" fmla="*/ 558687 h 825627"/>
                  <a:gd name="connsiteX1776" fmla="*/ 2219934 w 3587446"/>
                  <a:gd name="connsiteY1776" fmla="*/ 558687 h 825627"/>
                  <a:gd name="connsiteX1777" fmla="*/ 2231168 w 3587446"/>
                  <a:gd name="connsiteY1777" fmla="*/ 562167 h 825627"/>
                  <a:gd name="connsiteX1778" fmla="*/ 2257859 w 3587446"/>
                  <a:gd name="connsiteY1778" fmla="*/ 581853 h 825627"/>
                  <a:gd name="connsiteX1779" fmla="*/ 2257459 w 3587446"/>
                  <a:gd name="connsiteY1779" fmla="*/ 597964 h 825627"/>
                  <a:gd name="connsiteX1780" fmla="*/ 2240014 w 3587446"/>
                  <a:gd name="connsiteY1780" fmla="*/ 609948 h 825627"/>
                  <a:gd name="connsiteX1781" fmla="*/ 2217382 w 3587446"/>
                  <a:gd name="connsiteY1781" fmla="*/ 609663 h 825627"/>
                  <a:gd name="connsiteX1782" fmla="*/ 2190692 w 3587446"/>
                  <a:gd name="connsiteY1782" fmla="*/ 589977 h 825627"/>
                  <a:gd name="connsiteX1783" fmla="*/ 2191092 w 3587446"/>
                  <a:gd name="connsiteY1783" fmla="*/ 573866 h 825627"/>
                  <a:gd name="connsiteX1784" fmla="*/ 2208536 w 3587446"/>
                  <a:gd name="connsiteY1784" fmla="*/ 561882 h 825627"/>
                  <a:gd name="connsiteX1785" fmla="*/ 2219934 w 3587446"/>
                  <a:gd name="connsiteY1785" fmla="*/ 558687 h 825627"/>
                  <a:gd name="connsiteX1786" fmla="*/ 1438937 w 3587446"/>
                  <a:gd name="connsiteY1786" fmla="*/ 558687 h 825627"/>
                  <a:gd name="connsiteX1787" fmla="*/ 1450170 w 3587446"/>
                  <a:gd name="connsiteY1787" fmla="*/ 562167 h 825627"/>
                  <a:gd name="connsiteX1788" fmla="*/ 1476862 w 3587446"/>
                  <a:gd name="connsiteY1788" fmla="*/ 581853 h 825627"/>
                  <a:gd name="connsiteX1789" fmla="*/ 1476460 w 3587446"/>
                  <a:gd name="connsiteY1789" fmla="*/ 597964 h 825627"/>
                  <a:gd name="connsiteX1790" fmla="*/ 1459016 w 3587446"/>
                  <a:gd name="connsiteY1790" fmla="*/ 609948 h 825627"/>
                  <a:gd name="connsiteX1791" fmla="*/ 1436385 w 3587446"/>
                  <a:gd name="connsiteY1791" fmla="*/ 609663 h 825627"/>
                  <a:gd name="connsiteX1792" fmla="*/ 1409694 w 3587446"/>
                  <a:gd name="connsiteY1792" fmla="*/ 589977 h 825627"/>
                  <a:gd name="connsiteX1793" fmla="*/ 1410095 w 3587446"/>
                  <a:gd name="connsiteY1793" fmla="*/ 573866 h 825627"/>
                  <a:gd name="connsiteX1794" fmla="*/ 1427538 w 3587446"/>
                  <a:gd name="connsiteY1794" fmla="*/ 561882 h 825627"/>
                  <a:gd name="connsiteX1795" fmla="*/ 1438937 w 3587446"/>
                  <a:gd name="connsiteY1795" fmla="*/ 558687 h 825627"/>
                  <a:gd name="connsiteX1796" fmla="*/ 659417 w 3587446"/>
                  <a:gd name="connsiteY1796" fmla="*/ 558687 h 825627"/>
                  <a:gd name="connsiteX1797" fmla="*/ 670651 w 3587446"/>
                  <a:gd name="connsiteY1797" fmla="*/ 562167 h 825627"/>
                  <a:gd name="connsiteX1798" fmla="*/ 697342 w 3587446"/>
                  <a:gd name="connsiteY1798" fmla="*/ 581853 h 825627"/>
                  <a:gd name="connsiteX1799" fmla="*/ 696942 w 3587446"/>
                  <a:gd name="connsiteY1799" fmla="*/ 597964 h 825627"/>
                  <a:gd name="connsiteX1800" fmla="*/ 679497 w 3587446"/>
                  <a:gd name="connsiteY1800" fmla="*/ 609948 h 825627"/>
                  <a:gd name="connsiteX1801" fmla="*/ 656866 w 3587446"/>
                  <a:gd name="connsiteY1801" fmla="*/ 609663 h 825627"/>
                  <a:gd name="connsiteX1802" fmla="*/ 630174 w 3587446"/>
                  <a:gd name="connsiteY1802" fmla="*/ 589977 h 825627"/>
                  <a:gd name="connsiteX1803" fmla="*/ 630575 w 3587446"/>
                  <a:gd name="connsiteY1803" fmla="*/ 573866 h 825627"/>
                  <a:gd name="connsiteX1804" fmla="*/ 648020 w 3587446"/>
                  <a:gd name="connsiteY1804" fmla="*/ 561882 h 825627"/>
                  <a:gd name="connsiteX1805" fmla="*/ 659417 w 3587446"/>
                  <a:gd name="connsiteY1805" fmla="*/ 558687 h 825627"/>
                  <a:gd name="connsiteX1806" fmla="*/ 3519972 w 3587446"/>
                  <a:gd name="connsiteY1806" fmla="*/ 555114 h 825627"/>
                  <a:gd name="connsiteX1807" fmla="*/ 3531918 w 3587446"/>
                  <a:gd name="connsiteY1807" fmla="*/ 602896 h 825627"/>
                  <a:gd name="connsiteX1808" fmla="*/ 3510241 w 3587446"/>
                  <a:gd name="connsiteY1808" fmla="*/ 587465 h 825627"/>
                  <a:gd name="connsiteX1809" fmla="*/ 3510238 w 3587446"/>
                  <a:gd name="connsiteY1809" fmla="*/ 562043 h 825627"/>
                  <a:gd name="connsiteX1810" fmla="*/ 3396976 w 3587446"/>
                  <a:gd name="connsiteY1810" fmla="*/ 547806 h 825627"/>
                  <a:gd name="connsiteX1811" fmla="*/ 3401162 w 3587446"/>
                  <a:gd name="connsiteY1811" fmla="*/ 547806 h 825627"/>
                  <a:gd name="connsiteX1812" fmla="*/ 3409910 w 3587446"/>
                  <a:gd name="connsiteY1812" fmla="*/ 547806 h 825627"/>
                  <a:gd name="connsiteX1813" fmla="*/ 3423492 w 3587446"/>
                  <a:gd name="connsiteY1813" fmla="*/ 557474 h 825627"/>
                  <a:gd name="connsiteX1814" fmla="*/ 3423492 w 3587446"/>
                  <a:gd name="connsiteY1814" fmla="*/ 569545 h 825627"/>
                  <a:gd name="connsiteX1815" fmla="*/ 3409910 w 3587446"/>
                  <a:gd name="connsiteY1815" fmla="*/ 579213 h 825627"/>
                  <a:gd name="connsiteX1816" fmla="*/ 3401162 w 3587446"/>
                  <a:gd name="connsiteY1816" fmla="*/ 579213 h 825627"/>
                  <a:gd name="connsiteX1817" fmla="*/ 3396978 w 3587446"/>
                  <a:gd name="connsiteY1817" fmla="*/ 579213 h 825627"/>
                  <a:gd name="connsiteX1818" fmla="*/ 3383396 w 3587446"/>
                  <a:gd name="connsiteY1818" fmla="*/ 569545 h 825627"/>
                  <a:gd name="connsiteX1819" fmla="*/ 3383396 w 3587446"/>
                  <a:gd name="connsiteY1819" fmla="*/ 557474 h 825627"/>
                  <a:gd name="connsiteX1820" fmla="*/ 3396976 w 3587446"/>
                  <a:gd name="connsiteY1820" fmla="*/ 547806 h 825627"/>
                  <a:gd name="connsiteX1821" fmla="*/ 2615822 w 3587446"/>
                  <a:gd name="connsiteY1821" fmla="*/ 547806 h 825627"/>
                  <a:gd name="connsiteX1822" fmla="*/ 2620163 w 3587446"/>
                  <a:gd name="connsiteY1822" fmla="*/ 547806 h 825627"/>
                  <a:gd name="connsiteX1823" fmla="*/ 2628911 w 3587446"/>
                  <a:gd name="connsiteY1823" fmla="*/ 547806 h 825627"/>
                  <a:gd name="connsiteX1824" fmla="*/ 2642493 w 3587446"/>
                  <a:gd name="connsiteY1824" fmla="*/ 557474 h 825627"/>
                  <a:gd name="connsiteX1825" fmla="*/ 2642493 w 3587446"/>
                  <a:gd name="connsiteY1825" fmla="*/ 569545 h 825627"/>
                  <a:gd name="connsiteX1826" fmla="*/ 2628912 w 3587446"/>
                  <a:gd name="connsiteY1826" fmla="*/ 579213 h 825627"/>
                  <a:gd name="connsiteX1827" fmla="*/ 2620163 w 3587446"/>
                  <a:gd name="connsiteY1827" fmla="*/ 579213 h 825627"/>
                  <a:gd name="connsiteX1828" fmla="*/ 2615822 w 3587446"/>
                  <a:gd name="connsiteY1828" fmla="*/ 579213 h 825627"/>
                  <a:gd name="connsiteX1829" fmla="*/ 2602240 w 3587446"/>
                  <a:gd name="connsiteY1829" fmla="*/ 569545 h 825627"/>
                  <a:gd name="connsiteX1830" fmla="*/ 2602240 w 3587446"/>
                  <a:gd name="connsiteY1830" fmla="*/ 557474 h 825627"/>
                  <a:gd name="connsiteX1831" fmla="*/ 2615822 w 3587446"/>
                  <a:gd name="connsiteY1831" fmla="*/ 547806 h 825627"/>
                  <a:gd name="connsiteX1832" fmla="*/ 1834823 w 3587446"/>
                  <a:gd name="connsiteY1832" fmla="*/ 547806 h 825627"/>
                  <a:gd name="connsiteX1833" fmla="*/ 1839009 w 3587446"/>
                  <a:gd name="connsiteY1833" fmla="*/ 547806 h 825627"/>
                  <a:gd name="connsiteX1834" fmla="*/ 1847756 w 3587446"/>
                  <a:gd name="connsiteY1834" fmla="*/ 547806 h 825627"/>
                  <a:gd name="connsiteX1835" fmla="*/ 1861337 w 3587446"/>
                  <a:gd name="connsiteY1835" fmla="*/ 557474 h 825627"/>
                  <a:gd name="connsiteX1836" fmla="*/ 1861338 w 3587446"/>
                  <a:gd name="connsiteY1836" fmla="*/ 569545 h 825627"/>
                  <a:gd name="connsiteX1837" fmla="*/ 1847757 w 3587446"/>
                  <a:gd name="connsiteY1837" fmla="*/ 579213 h 825627"/>
                  <a:gd name="connsiteX1838" fmla="*/ 1839009 w 3587446"/>
                  <a:gd name="connsiteY1838" fmla="*/ 579213 h 825627"/>
                  <a:gd name="connsiteX1839" fmla="*/ 1834824 w 3587446"/>
                  <a:gd name="connsiteY1839" fmla="*/ 579213 h 825627"/>
                  <a:gd name="connsiteX1840" fmla="*/ 1821243 w 3587446"/>
                  <a:gd name="connsiteY1840" fmla="*/ 569545 h 825627"/>
                  <a:gd name="connsiteX1841" fmla="*/ 1821243 w 3587446"/>
                  <a:gd name="connsiteY1841" fmla="*/ 557474 h 825627"/>
                  <a:gd name="connsiteX1842" fmla="*/ 1834823 w 3587446"/>
                  <a:gd name="connsiteY1842" fmla="*/ 547806 h 825627"/>
                  <a:gd name="connsiteX1843" fmla="*/ 1055304 w 3587446"/>
                  <a:gd name="connsiteY1843" fmla="*/ 547806 h 825627"/>
                  <a:gd name="connsiteX1844" fmla="*/ 1058010 w 3587446"/>
                  <a:gd name="connsiteY1844" fmla="*/ 547806 h 825627"/>
                  <a:gd name="connsiteX1845" fmla="*/ 1066759 w 3587446"/>
                  <a:gd name="connsiteY1845" fmla="*/ 547806 h 825627"/>
                  <a:gd name="connsiteX1846" fmla="*/ 1080340 w 3587446"/>
                  <a:gd name="connsiteY1846" fmla="*/ 557474 h 825627"/>
                  <a:gd name="connsiteX1847" fmla="*/ 1080341 w 3587446"/>
                  <a:gd name="connsiteY1847" fmla="*/ 569545 h 825627"/>
                  <a:gd name="connsiteX1848" fmla="*/ 1066759 w 3587446"/>
                  <a:gd name="connsiteY1848" fmla="*/ 579213 h 825627"/>
                  <a:gd name="connsiteX1849" fmla="*/ 1058010 w 3587446"/>
                  <a:gd name="connsiteY1849" fmla="*/ 579213 h 825627"/>
                  <a:gd name="connsiteX1850" fmla="*/ 1055306 w 3587446"/>
                  <a:gd name="connsiteY1850" fmla="*/ 579213 h 825627"/>
                  <a:gd name="connsiteX1851" fmla="*/ 1041723 w 3587446"/>
                  <a:gd name="connsiteY1851" fmla="*/ 569545 h 825627"/>
                  <a:gd name="connsiteX1852" fmla="*/ 1041723 w 3587446"/>
                  <a:gd name="connsiteY1852" fmla="*/ 557474 h 825627"/>
                  <a:gd name="connsiteX1853" fmla="*/ 1055304 w 3587446"/>
                  <a:gd name="connsiteY1853" fmla="*/ 547806 h 825627"/>
                  <a:gd name="connsiteX1854" fmla="*/ 274307 w 3587446"/>
                  <a:gd name="connsiteY1854" fmla="*/ 547806 h 825627"/>
                  <a:gd name="connsiteX1855" fmla="*/ 278491 w 3587446"/>
                  <a:gd name="connsiteY1855" fmla="*/ 547806 h 825627"/>
                  <a:gd name="connsiteX1856" fmla="*/ 287239 w 3587446"/>
                  <a:gd name="connsiteY1856" fmla="*/ 547806 h 825627"/>
                  <a:gd name="connsiteX1857" fmla="*/ 300821 w 3587446"/>
                  <a:gd name="connsiteY1857" fmla="*/ 557474 h 825627"/>
                  <a:gd name="connsiteX1858" fmla="*/ 300821 w 3587446"/>
                  <a:gd name="connsiteY1858" fmla="*/ 569545 h 825627"/>
                  <a:gd name="connsiteX1859" fmla="*/ 287239 w 3587446"/>
                  <a:gd name="connsiteY1859" fmla="*/ 579213 h 825627"/>
                  <a:gd name="connsiteX1860" fmla="*/ 278491 w 3587446"/>
                  <a:gd name="connsiteY1860" fmla="*/ 579213 h 825627"/>
                  <a:gd name="connsiteX1861" fmla="*/ 274307 w 3587446"/>
                  <a:gd name="connsiteY1861" fmla="*/ 579213 h 825627"/>
                  <a:gd name="connsiteX1862" fmla="*/ 260725 w 3587446"/>
                  <a:gd name="connsiteY1862" fmla="*/ 569545 h 825627"/>
                  <a:gd name="connsiteX1863" fmla="*/ 260725 w 3587446"/>
                  <a:gd name="connsiteY1863" fmla="*/ 557474 h 825627"/>
                  <a:gd name="connsiteX1864" fmla="*/ 274307 w 3587446"/>
                  <a:gd name="connsiteY1864" fmla="*/ 547806 h 825627"/>
                  <a:gd name="connsiteX1865" fmla="*/ 3030646 w 3587446"/>
                  <a:gd name="connsiteY1865" fmla="*/ 535878 h 825627"/>
                  <a:gd name="connsiteX1866" fmla="*/ 3036830 w 3587446"/>
                  <a:gd name="connsiteY1866" fmla="*/ 537934 h 825627"/>
                  <a:gd name="connsiteX1867" fmla="*/ 3043965 w 3587446"/>
                  <a:gd name="connsiteY1867" fmla="*/ 543486 h 825627"/>
                  <a:gd name="connsiteX1868" fmla="*/ 3043406 w 3587446"/>
                  <a:gd name="connsiteY1868" fmla="*/ 552454 h 825627"/>
                  <a:gd name="connsiteX1869" fmla="*/ 3035608 w 3587446"/>
                  <a:gd name="connsiteY1869" fmla="*/ 557534 h 825627"/>
                  <a:gd name="connsiteX1870" fmla="*/ 3023008 w 3587446"/>
                  <a:gd name="connsiteY1870" fmla="*/ 557137 h 825627"/>
                  <a:gd name="connsiteX1871" fmla="*/ 3015874 w 3587446"/>
                  <a:gd name="connsiteY1871" fmla="*/ 551586 h 825627"/>
                  <a:gd name="connsiteX1872" fmla="*/ 3016432 w 3587446"/>
                  <a:gd name="connsiteY1872" fmla="*/ 542617 h 825627"/>
                  <a:gd name="connsiteX1873" fmla="*/ 3024230 w 3587446"/>
                  <a:gd name="connsiteY1873" fmla="*/ 537537 h 825627"/>
                  <a:gd name="connsiteX1874" fmla="*/ 3030646 w 3587446"/>
                  <a:gd name="connsiteY1874" fmla="*/ 535878 h 825627"/>
                  <a:gd name="connsiteX1875" fmla="*/ 2249490 w 3587446"/>
                  <a:gd name="connsiteY1875" fmla="*/ 535878 h 825627"/>
                  <a:gd name="connsiteX1876" fmla="*/ 2255674 w 3587446"/>
                  <a:gd name="connsiteY1876" fmla="*/ 537934 h 825627"/>
                  <a:gd name="connsiteX1877" fmla="*/ 2262810 w 3587446"/>
                  <a:gd name="connsiteY1877" fmla="*/ 543486 h 825627"/>
                  <a:gd name="connsiteX1878" fmla="*/ 2262250 w 3587446"/>
                  <a:gd name="connsiteY1878" fmla="*/ 552454 h 825627"/>
                  <a:gd name="connsiteX1879" fmla="*/ 2254453 w 3587446"/>
                  <a:gd name="connsiteY1879" fmla="*/ 557534 h 825627"/>
                  <a:gd name="connsiteX1880" fmla="*/ 2241854 w 3587446"/>
                  <a:gd name="connsiteY1880" fmla="*/ 557137 h 825627"/>
                  <a:gd name="connsiteX1881" fmla="*/ 2234719 w 3587446"/>
                  <a:gd name="connsiteY1881" fmla="*/ 551586 h 825627"/>
                  <a:gd name="connsiteX1882" fmla="*/ 2235278 w 3587446"/>
                  <a:gd name="connsiteY1882" fmla="*/ 542617 h 825627"/>
                  <a:gd name="connsiteX1883" fmla="*/ 2243075 w 3587446"/>
                  <a:gd name="connsiteY1883" fmla="*/ 537537 h 825627"/>
                  <a:gd name="connsiteX1884" fmla="*/ 2249490 w 3587446"/>
                  <a:gd name="connsiteY1884" fmla="*/ 535878 h 825627"/>
                  <a:gd name="connsiteX1885" fmla="*/ 1468493 w 3587446"/>
                  <a:gd name="connsiteY1885" fmla="*/ 535878 h 825627"/>
                  <a:gd name="connsiteX1886" fmla="*/ 1474676 w 3587446"/>
                  <a:gd name="connsiteY1886" fmla="*/ 537934 h 825627"/>
                  <a:gd name="connsiteX1887" fmla="*/ 1481811 w 3587446"/>
                  <a:gd name="connsiteY1887" fmla="*/ 543486 h 825627"/>
                  <a:gd name="connsiteX1888" fmla="*/ 1481253 w 3587446"/>
                  <a:gd name="connsiteY1888" fmla="*/ 552454 h 825627"/>
                  <a:gd name="connsiteX1889" fmla="*/ 1473455 w 3587446"/>
                  <a:gd name="connsiteY1889" fmla="*/ 557534 h 825627"/>
                  <a:gd name="connsiteX1890" fmla="*/ 1460856 w 3587446"/>
                  <a:gd name="connsiteY1890" fmla="*/ 557137 h 825627"/>
                  <a:gd name="connsiteX1891" fmla="*/ 1453720 w 3587446"/>
                  <a:gd name="connsiteY1891" fmla="*/ 551586 h 825627"/>
                  <a:gd name="connsiteX1892" fmla="*/ 1454280 w 3587446"/>
                  <a:gd name="connsiteY1892" fmla="*/ 542617 h 825627"/>
                  <a:gd name="connsiteX1893" fmla="*/ 1462078 w 3587446"/>
                  <a:gd name="connsiteY1893" fmla="*/ 537537 h 825627"/>
                  <a:gd name="connsiteX1894" fmla="*/ 1468493 w 3587446"/>
                  <a:gd name="connsiteY1894" fmla="*/ 535878 h 825627"/>
                  <a:gd name="connsiteX1895" fmla="*/ 688973 w 3587446"/>
                  <a:gd name="connsiteY1895" fmla="*/ 535878 h 825627"/>
                  <a:gd name="connsiteX1896" fmla="*/ 695157 w 3587446"/>
                  <a:gd name="connsiteY1896" fmla="*/ 537934 h 825627"/>
                  <a:gd name="connsiteX1897" fmla="*/ 702293 w 3587446"/>
                  <a:gd name="connsiteY1897" fmla="*/ 543486 h 825627"/>
                  <a:gd name="connsiteX1898" fmla="*/ 701733 w 3587446"/>
                  <a:gd name="connsiteY1898" fmla="*/ 552454 h 825627"/>
                  <a:gd name="connsiteX1899" fmla="*/ 693935 w 3587446"/>
                  <a:gd name="connsiteY1899" fmla="*/ 557534 h 825627"/>
                  <a:gd name="connsiteX1900" fmla="*/ 681337 w 3587446"/>
                  <a:gd name="connsiteY1900" fmla="*/ 557137 h 825627"/>
                  <a:gd name="connsiteX1901" fmla="*/ 674202 w 3587446"/>
                  <a:gd name="connsiteY1901" fmla="*/ 551586 h 825627"/>
                  <a:gd name="connsiteX1902" fmla="*/ 674760 w 3587446"/>
                  <a:gd name="connsiteY1902" fmla="*/ 542617 h 825627"/>
                  <a:gd name="connsiteX1903" fmla="*/ 682558 w 3587446"/>
                  <a:gd name="connsiteY1903" fmla="*/ 537537 h 825627"/>
                  <a:gd name="connsiteX1904" fmla="*/ 688973 w 3587446"/>
                  <a:gd name="connsiteY1904" fmla="*/ 535878 h 825627"/>
                  <a:gd name="connsiteX1905" fmla="*/ 74705 w 3587446"/>
                  <a:gd name="connsiteY1905" fmla="*/ 521620 h 825627"/>
                  <a:gd name="connsiteX1906" fmla="*/ 96274 w 3587446"/>
                  <a:gd name="connsiteY1906" fmla="*/ 531021 h 825627"/>
                  <a:gd name="connsiteX1907" fmla="*/ 107700 w 3587446"/>
                  <a:gd name="connsiteY1907" fmla="*/ 564847 h 825627"/>
                  <a:gd name="connsiteX1908" fmla="*/ 80367 w 3587446"/>
                  <a:gd name="connsiteY1908" fmla="*/ 596626 h 825627"/>
                  <a:gd name="connsiteX1909" fmla="*/ 58974 w 3587446"/>
                  <a:gd name="connsiteY1909" fmla="*/ 607699 h 825627"/>
                  <a:gd name="connsiteX1910" fmla="*/ 53343 w 3587446"/>
                  <a:gd name="connsiteY1910" fmla="*/ 607065 h 825627"/>
                  <a:gd name="connsiteX1911" fmla="*/ 2818647 w 3587446"/>
                  <a:gd name="connsiteY1911" fmla="*/ 505845 h 825627"/>
                  <a:gd name="connsiteX1912" fmla="*/ 2836503 w 3587446"/>
                  <a:gd name="connsiteY1912" fmla="*/ 511109 h 825627"/>
                  <a:gd name="connsiteX1913" fmla="*/ 2915067 w 3587446"/>
                  <a:gd name="connsiteY1913" fmla="*/ 567037 h 825627"/>
                  <a:gd name="connsiteX1914" fmla="*/ 2915067 w 3587446"/>
                  <a:gd name="connsiteY1914" fmla="*/ 592459 h 825627"/>
                  <a:gd name="connsiteX1915" fmla="*/ 2843518 w 3587446"/>
                  <a:gd name="connsiteY1915" fmla="*/ 643393 h 825627"/>
                  <a:gd name="connsiteX1916" fmla="*/ 2807806 w 3587446"/>
                  <a:gd name="connsiteY1916" fmla="*/ 643392 h 825627"/>
                  <a:gd name="connsiteX1917" fmla="*/ 2729242 w 3587446"/>
                  <a:gd name="connsiteY1917" fmla="*/ 587465 h 825627"/>
                  <a:gd name="connsiteX1918" fmla="*/ 2729241 w 3587446"/>
                  <a:gd name="connsiteY1918" fmla="*/ 562043 h 825627"/>
                  <a:gd name="connsiteX1919" fmla="*/ 2800790 w 3587446"/>
                  <a:gd name="connsiteY1919" fmla="*/ 511109 h 825627"/>
                  <a:gd name="connsiteX1920" fmla="*/ 2818647 w 3587446"/>
                  <a:gd name="connsiteY1920" fmla="*/ 505845 h 825627"/>
                  <a:gd name="connsiteX1921" fmla="*/ 2037492 w 3587446"/>
                  <a:gd name="connsiteY1921" fmla="*/ 505845 h 825627"/>
                  <a:gd name="connsiteX1922" fmla="*/ 2055347 w 3587446"/>
                  <a:gd name="connsiteY1922" fmla="*/ 511109 h 825627"/>
                  <a:gd name="connsiteX1923" fmla="*/ 2133912 w 3587446"/>
                  <a:gd name="connsiteY1923" fmla="*/ 567037 h 825627"/>
                  <a:gd name="connsiteX1924" fmla="*/ 2133912 w 3587446"/>
                  <a:gd name="connsiteY1924" fmla="*/ 592459 h 825627"/>
                  <a:gd name="connsiteX1925" fmla="*/ 2062362 w 3587446"/>
                  <a:gd name="connsiteY1925" fmla="*/ 643393 h 825627"/>
                  <a:gd name="connsiteX1926" fmla="*/ 2026650 w 3587446"/>
                  <a:gd name="connsiteY1926" fmla="*/ 643392 h 825627"/>
                  <a:gd name="connsiteX1927" fmla="*/ 1948086 w 3587446"/>
                  <a:gd name="connsiteY1927" fmla="*/ 587465 h 825627"/>
                  <a:gd name="connsiteX1928" fmla="*/ 1948086 w 3587446"/>
                  <a:gd name="connsiteY1928" fmla="*/ 562043 h 825627"/>
                  <a:gd name="connsiteX1929" fmla="*/ 2019635 w 3587446"/>
                  <a:gd name="connsiteY1929" fmla="*/ 511109 h 825627"/>
                  <a:gd name="connsiteX1930" fmla="*/ 2037492 w 3587446"/>
                  <a:gd name="connsiteY1930" fmla="*/ 505845 h 825627"/>
                  <a:gd name="connsiteX1931" fmla="*/ 1256494 w 3587446"/>
                  <a:gd name="connsiteY1931" fmla="*/ 505845 h 825627"/>
                  <a:gd name="connsiteX1932" fmla="*/ 1274349 w 3587446"/>
                  <a:gd name="connsiteY1932" fmla="*/ 511109 h 825627"/>
                  <a:gd name="connsiteX1933" fmla="*/ 1352913 w 3587446"/>
                  <a:gd name="connsiteY1933" fmla="*/ 567037 h 825627"/>
                  <a:gd name="connsiteX1934" fmla="*/ 1352913 w 3587446"/>
                  <a:gd name="connsiteY1934" fmla="*/ 592459 h 825627"/>
                  <a:gd name="connsiteX1935" fmla="*/ 1281364 w 3587446"/>
                  <a:gd name="connsiteY1935" fmla="*/ 643393 h 825627"/>
                  <a:gd name="connsiteX1936" fmla="*/ 1245653 w 3587446"/>
                  <a:gd name="connsiteY1936" fmla="*/ 643392 h 825627"/>
                  <a:gd name="connsiteX1937" fmla="*/ 1167089 w 3587446"/>
                  <a:gd name="connsiteY1937" fmla="*/ 587465 h 825627"/>
                  <a:gd name="connsiteX1938" fmla="*/ 1167088 w 3587446"/>
                  <a:gd name="connsiteY1938" fmla="*/ 562043 h 825627"/>
                  <a:gd name="connsiteX1939" fmla="*/ 1238637 w 3587446"/>
                  <a:gd name="connsiteY1939" fmla="*/ 511109 h 825627"/>
                  <a:gd name="connsiteX1940" fmla="*/ 1256494 w 3587446"/>
                  <a:gd name="connsiteY1940" fmla="*/ 505845 h 825627"/>
                  <a:gd name="connsiteX1941" fmla="*/ 476974 w 3587446"/>
                  <a:gd name="connsiteY1941" fmla="*/ 505845 h 825627"/>
                  <a:gd name="connsiteX1942" fmla="*/ 494830 w 3587446"/>
                  <a:gd name="connsiteY1942" fmla="*/ 511109 h 825627"/>
                  <a:gd name="connsiteX1943" fmla="*/ 573394 w 3587446"/>
                  <a:gd name="connsiteY1943" fmla="*/ 567037 h 825627"/>
                  <a:gd name="connsiteX1944" fmla="*/ 573394 w 3587446"/>
                  <a:gd name="connsiteY1944" fmla="*/ 592459 h 825627"/>
                  <a:gd name="connsiteX1945" fmla="*/ 501846 w 3587446"/>
                  <a:gd name="connsiteY1945" fmla="*/ 643393 h 825627"/>
                  <a:gd name="connsiteX1946" fmla="*/ 466133 w 3587446"/>
                  <a:gd name="connsiteY1946" fmla="*/ 643392 h 825627"/>
                  <a:gd name="connsiteX1947" fmla="*/ 387569 w 3587446"/>
                  <a:gd name="connsiteY1947" fmla="*/ 587465 h 825627"/>
                  <a:gd name="connsiteX1948" fmla="*/ 387569 w 3587446"/>
                  <a:gd name="connsiteY1948" fmla="*/ 562043 h 825627"/>
                  <a:gd name="connsiteX1949" fmla="*/ 459117 w 3587446"/>
                  <a:gd name="connsiteY1949" fmla="*/ 511109 h 825627"/>
                  <a:gd name="connsiteX1950" fmla="*/ 476974 w 3587446"/>
                  <a:gd name="connsiteY1950" fmla="*/ 505845 h 825627"/>
                  <a:gd name="connsiteX1951" fmla="*/ 3117572 w 3587446"/>
                  <a:gd name="connsiteY1951" fmla="*/ 493423 h 825627"/>
                  <a:gd name="connsiteX1952" fmla="*/ 3127550 w 3587446"/>
                  <a:gd name="connsiteY1952" fmla="*/ 493453 h 825627"/>
                  <a:gd name="connsiteX1953" fmla="*/ 3140439 w 3587446"/>
                  <a:gd name="connsiteY1953" fmla="*/ 496804 h 825627"/>
                  <a:gd name="connsiteX1954" fmla="*/ 3218944 w 3587446"/>
                  <a:gd name="connsiteY1954" fmla="*/ 531021 h 825627"/>
                  <a:gd name="connsiteX1955" fmla="*/ 3230370 w 3587446"/>
                  <a:gd name="connsiteY1955" fmla="*/ 564847 h 825627"/>
                  <a:gd name="connsiteX1956" fmla="*/ 3203037 w 3587446"/>
                  <a:gd name="connsiteY1956" fmla="*/ 596626 h 825627"/>
                  <a:gd name="connsiteX1957" fmla="*/ 3155520 w 3587446"/>
                  <a:gd name="connsiteY1957" fmla="*/ 604761 h 825627"/>
                  <a:gd name="connsiteX1958" fmla="*/ 3077014 w 3587446"/>
                  <a:gd name="connsiteY1958" fmla="*/ 570543 h 825627"/>
                  <a:gd name="connsiteX1959" fmla="*/ 3065587 w 3587446"/>
                  <a:gd name="connsiteY1959" fmla="*/ 536717 h 825627"/>
                  <a:gd name="connsiteX1960" fmla="*/ 3092922 w 3587446"/>
                  <a:gd name="connsiteY1960" fmla="*/ 504938 h 825627"/>
                  <a:gd name="connsiteX1961" fmla="*/ 3117572 w 3587446"/>
                  <a:gd name="connsiteY1961" fmla="*/ 493423 h 825627"/>
                  <a:gd name="connsiteX1962" fmla="*/ 2336415 w 3587446"/>
                  <a:gd name="connsiteY1962" fmla="*/ 493423 h 825627"/>
                  <a:gd name="connsiteX1963" fmla="*/ 2346393 w 3587446"/>
                  <a:gd name="connsiteY1963" fmla="*/ 493453 h 825627"/>
                  <a:gd name="connsiteX1964" fmla="*/ 2359283 w 3587446"/>
                  <a:gd name="connsiteY1964" fmla="*/ 496804 h 825627"/>
                  <a:gd name="connsiteX1965" fmla="*/ 2437788 w 3587446"/>
                  <a:gd name="connsiteY1965" fmla="*/ 531021 h 825627"/>
                  <a:gd name="connsiteX1966" fmla="*/ 2449215 w 3587446"/>
                  <a:gd name="connsiteY1966" fmla="*/ 564847 h 825627"/>
                  <a:gd name="connsiteX1967" fmla="*/ 2421881 w 3587446"/>
                  <a:gd name="connsiteY1967" fmla="*/ 596626 h 825627"/>
                  <a:gd name="connsiteX1968" fmla="*/ 2374364 w 3587446"/>
                  <a:gd name="connsiteY1968" fmla="*/ 604761 h 825627"/>
                  <a:gd name="connsiteX1969" fmla="*/ 2295860 w 3587446"/>
                  <a:gd name="connsiteY1969" fmla="*/ 570543 h 825627"/>
                  <a:gd name="connsiteX1970" fmla="*/ 2284433 w 3587446"/>
                  <a:gd name="connsiteY1970" fmla="*/ 536717 h 825627"/>
                  <a:gd name="connsiteX1971" fmla="*/ 2311767 w 3587446"/>
                  <a:gd name="connsiteY1971" fmla="*/ 504938 h 825627"/>
                  <a:gd name="connsiteX1972" fmla="*/ 2336415 w 3587446"/>
                  <a:gd name="connsiteY1972" fmla="*/ 493423 h 825627"/>
                  <a:gd name="connsiteX1973" fmla="*/ 1555418 w 3587446"/>
                  <a:gd name="connsiteY1973" fmla="*/ 493423 h 825627"/>
                  <a:gd name="connsiteX1974" fmla="*/ 1565396 w 3587446"/>
                  <a:gd name="connsiteY1974" fmla="*/ 493453 h 825627"/>
                  <a:gd name="connsiteX1975" fmla="*/ 1578285 w 3587446"/>
                  <a:gd name="connsiteY1975" fmla="*/ 496804 h 825627"/>
                  <a:gd name="connsiteX1976" fmla="*/ 1656791 w 3587446"/>
                  <a:gd name="connsiteY1976" fmla="*/ 531021 h 825627"/>
                  <a:gd name="connsiteX1977" fmla="*/ 1668218 w 3587446"/>
                  <a:gd name="connsiteY1977" fmla="*/ 564847 h 825627"/>
                  <a:gd name="connsiteX1978" fmla="*/ 1640884 w 3587446"/>
                  <a:gd name="connsiteY1978" fmla="*/ 596626 h 825627"/>
                  <a:gd name="connsiteX1979" fmla="*/ 1593365 w 3587446"/>
                  <a:gd name="connsiteY1979" fmla="*/ 604761 h 825627"/>
                  <a:gd name="connsiteX1980" fmla="*/ 1514862 w 3587446"/>
                  <a:gd name="connsiteY1980" fmla="*/ 570543 h 825627"/>
                  <a:gd name="connsiteX1981" fmla="*/ 1503435 w 3587446"/>
                  <a:gd name="connsiteY1981" fmla="*/ 536717 h 825627"/>
                  <a:gd name="connsiteX1982" fmla="*/ 1530768 w 3587446"/>
                  <a:gd name="connsiteY1982" fmla="*/ 504938 h 825627"/>
                  <a:gd name="connsiteX1983" fmla="*/ 1555418 w 3587446"/>
                  <a:gd name="connsiteY1983" fmla="*/ 493423 h 825627"/>
                  <a:gd name="connsiteX1984" fmla="*/ 775899 w 3587446"/>
                  <a:gd name="connsiteY1984" fmla="*/ 493423 h 825627"/>
                  <a:gd name="connsiteX1985" fmla="*/ 785877 w 3587446"/>
                  <a:gd name="connsiteY1985" fmla="*/ 493453 h 825627"/>
                  <a:gd name="connsiteX1986" fmla="*/ 798766 w 3587446"/>
                  <a:gd name="connsiteY1986" fmla="*/ 496804 h 825627"/>
                  <a:gd name="connsiteX1987" fmla="*/ 877271 w 3587446"/>
                  <a:gd name="connsiteY1987" fmla="*/ 531021 h 825627"/>
                  <a:gd name="connsiteX1988" fmla="*/ 888698 w 3587446"/>
                  <a:gd name="connsiteY1988" fmla="*/ 564847 h 825627"/>
                  <a:gd name="connsiteX1989" fmla="*/ 861365 w 3587446"/>
                  <a:gd name="connsiteY1989" fmla="*/ 596626 h 825627"/>
                  <a:gd name="connsiteX1990" fmla="*/ 813847 w 3587446"/>
                  <a:gd name="connsiteY1990" fmla="*/ 604761 h 825627"/>
                  <a:gd name="connsiteX1991" fmla="*/ 735342 w 3587446"/>
                  <a:gd name="connsiteY1991" fmla="*/ 570543 h 825627"/>
                  <a:gd name="connsiteX1992" fmla="*/ 723915 w 3587446"/>
                  <a:gd name="connsiteY1992" fmla="*/ 536717 h 825627"/>
                  <a:gd name="connsiteX1993" fmla="*/ 751248 w 3587446"/>
                  <a:gd name="connsiteY1993" fmla="*/ 504938 h 825627"/>
                  <a:gd name="connsiteX1994" fmla="*/ 775899 w 3587446"/>
                  <a:gd name="connsiteY1994" fmla="*/ 493423 h 825627"/>
                  <a:gd name="connsiteX1995" fmla="*/ 3054752 w 3587446"/>
                  <a:gd name="connsiteY1995" fmla="*/ 486140 h 825627"/>
                  <a:gd name="connsiteX1996" fmla="*/ 3063804 w 3587446"/>
                  <a:gd name="connsiteY1996" fmla="*/ 489780 h 825627"/>
                  <a:gd name="connsiteX1997" fmla="*/ 3073720 w 3587446"/>
                  <a:gd name="connsiteY1997" fmla="*/ 498806 h 825627"/>
                  <a:gd name="connsiteX1998" fmla="*/ 3071390 w 3587446"/>
                  <a:gd name="connsiteY1998" fmla="*/ 512377 h 825627"/>
                  <a:gd name="connsiteX1999" fmla="*/ 3058035 w 3587446"/>
                  <a:gd name="connsiteY1999" fmla="*/ 519815 h 825627"/>
                  <a:gd name="connsiteX2000" fmla="*/ 3038969 w 3587446"/>
                  <a:gd name="connsiteY2000" fmla="*/ 518156 h 825627"/>
                  <a:gd name="connsiteX2001" fmla="*/ 3029051 w 3587446"/>
                  <a:gd name="connsiteY2001" fmla="*/ 509131 h 825627"/>
                  <a:gd name="connsiteX2002" fmla="*/ 3031381 w 3587446"/>
                  <a:gd name="connsiteY2002" fmla="*/ 495559 h 825627"/>
                  <a:gd name="connsiteX2003" fmla="*/ 3044738 w 3587446"/>
                  <a:gd name="connsiteY2003" fmla="*/ 488122 h 825627"/>
                  <a:gd name="connsiteX2004" fmla="*/ 3054752 w 3587446"/>
                  <a:gd name="connsiteY2004" fmla="*/ 486140 h 825627"/>
                  <a:gd name="connsiteX2005" fmla="*/ 2273597 w 3587446"/>
                  <a:gd name="connsiteY2005" fmla="*/ 486140 h 825627"/>
                  <a:gd name="connsiteX2006" fmla="*/ 2282648 w 3587446"/>
                  <a:gd name="connsiteY2006" fmla="*/ 489780 h 825627"/>
                  <a:gd name="connsiteX2007" fmla="*/ 2292565 w 3587446"/>
                  <a:gd name="connsiteY2007" fmla="*/ 498806 h 825627"/>
                  <a:gd name="connsiteX2008" fmla="*/ 2290236 w 3587446"/>
                  <a:gd name="connsiteY2008" fmla="*/ 512377 h 825627"/>
                  <a:gd name="connsiteX2009" fmla="*/ 2276879 w 3587446"/>
                  <a:gd name="connsiteY2009" fmla="*/ 519815 h 825627"/>
                  <a:gd name="connsiteX2010" fmla="*/ 2257814 w 3587446"/>
                  <a:gd name="connsiteY2010" fmla="*/ 518156 h 825627"/>
                  <a:gd name="connsiteX2011" fmla="*/ 2247896 w 3587446"/>
                  <a:gd name="connsiteY2011" fmla="*/ 509131 h 825627"/>
                  <a:gd name="connsiteX2012" fmla="*/ 2250226 w 3587446"/>
                  <a:gd name="connsiteY2012" fmla="*/ 495559 h 825627"/>
                  <a:gd name="connsiteX2013" fmla="*/ 2263582 w 3587446"/>
                  <a:gd name="connsiteY2013" fmla="*/ 488122 h 825627"/>
                  <a:gd name="connsiteX2014" fmla="*/ 2273597 w 3587446"/>
                  <a:gd name="connsiteY2014" fmla="*/ 486140 h 825627"/>
                  <a:gd name="connsiteX2015" fmla="*/ 1492599 w 3587446"/>
                  <a:gd name="connsiteY2015" fmla="*/ 486140 h 825627"/>
                  <a:gd name="connsiteX2016" fmla="*/ 1501649 w 3587446"/>
                  <a:gd name="connsiteY2016" fmla="*/ 489780 h 825627"/>
                  <a:gd name="connsiteX2017" fmla="*/ 1511567 w 3587446"/>
                  <a:gd name="connsiteY2017" fmla="*/ 498806 h 825627"/>
                  <a:gd name="connsiteX2018" fmla="*/ 1509237 w 3587446"/>
                  <a:gd name="connsiteY2018" fmla="*/ 512377 h 825627"/>
                  <a:gd name="connsiteX2019" fmla="*/ 1495880 w 3587446"/>
                  <a:gd name="connsiteY2019" fmla="*/ 519815 h 825627"/>
                  <a:gd name="connsiteX2020" fmla="*/ 1476816 w 3587446"/>
                  <a:gd name="connsiteY2020" fmla="*/ 518156 h 825627"/>
                  <a:gd name="connsiteX2021" fmla="*/ 1466899 w 3587446"/>
                  <a:gd name="connsiteY2021" fmla="*/ 509131 h 825627"/>
                  <a:gd name="connsiteX2022" fmla="*/ 1469229 w 3587446"/>
                  <a:gd name="connsiteY2022" fmla="*/ 495559 h 825627"/>
                  <a:gd name="connsiteX2023" fmla="*/ 1482584 w 3587446"/>
                  <a:gd name="connsiteY2023" fmla="*/ 488122 h 825627"/>
                  <a:gd name="connsiteX2024" fmla="*/ 1492599 w 3587446"/>
                  <a:gd name="connsiteY2024" fmla="*/ 486140 h 825627"/>
                  <a:gd name="connsiteX2025" fmla="*/ 713081 w 3587446"/>
                  <a:gd name="connsiteY2025" fmla="*/ 486140 h 825627"/>
                  <a:gd name="connsiteX2026" fmla="*/ 722130 w 3587446"/>
                  <a:gd name="connsiteY2026" fmla="*/ 489780 h 825627"/>
                  <a:gd name="connsiteX2027" fmla="*/ 732047 w 3587446"/>
                  <a:gd name="connsiteY2027" fmla="*/ 498806 h 825627"/>
                  <a:gd name="connsiteX2028" fmla="*/ 729719 w 3587446"/>
                  <a:gd name="connsiteY2028" fmla="*/ 512377 h 825627"/>
                  <a:gd name="connsiteX2029" fmla="*/ 716362 w 3587446"/>
                  <a:gd name="connsiteY2029" fmla="*/ 519815 h 825627"/>
                  <a:gd name="connsiteX2030" fmla="*/ 697297 w 3587446"/>
                  <a:gd name="connsiteY2030" fmla="*/ 518156 h 825627"/>
                  <a:gd name="connsiteX2031" fmla="*/ 687379 w 3587446"/>
                  <a:gd name="connsiteY2031" fmla="*/ 509131 h 825627"/>
                  <a:gd name="connsiteX2032" fmla="*/ 689709 w 3587446"/>
                  <a:gd name="connsiteY2032" fmla="*/ 495559 h 825627"/>
                  <a:gd name="connsiteX2033" fmla="*/ 703065 w 3587446"/>
                  <a:gd name="connsiteY2033" fmla="*/ 488122 h 825627"/>
                  <a:gd name="connsiteX2034" fmla="*/ 713081 w 3587446"/>
                  <a:gd name="connsiteY2034" fmla="*/ 486140 h 825627"/>
                  <a:gd name="connsiteX2035" fmla="*/ 2970736 w 3587446"/>
                  <a:gd name="connsiteY2035" fmla="*/ 486100 h 825627"/>
                  <a:gd name="connsiteX2036" fmla="*/ 2988681 w 3587446"/>
                  <a:gd name="connsiteY2036" fmla="*/ 493317 h 825627"/>
                  <a:gd name="connsiteX2037" fmla="*/ 3008345 w 3587446"/>
                  <a:gd name="connsiteY2037" fmla="*/ 511212 h 825627"/>
                  <a:gd name="connsiteX2038" fmla="*/ 3003727 w 3587446"/>
                  <a:gd name="connsiteY2038" fmla="*/ 538122 h 825627"/>
                  <a:gd name="connsiteX2039" fmla="*/ 2961530 w 3587446"/>
                  <a:gd name="connsiteY2039" fmla="*/ 561619 h 825627"/>
                  <a:gd name="connsiteX2040" fmla="*/ 2923728 w 3587446"/>
                  <a:gd name="connsiteY2040" fmla="*/ 558331 h 825627"/>
                  <a:gd name="connsiteX2041" fmla="*/ 2904062 w 3587446"/>
                  <a:gd name="connsiteY2041" fmla="*/ 540437 h 825627"/>
                  <a:gd name="connsiteX2042" fmla="*/ 2908681 w 3587446"/>
                  <a:gd name="connsiteY2042" fmla="*/ 513526 h 825627"/>
                  <a:gd name="connsiteX2043" fmla="*/ 2950878 w 3587446"/>
                  <a:gd name="connsiteY2043" fmla="*/ 490028 h 825627"/>
                  <a:gd name="connsiteX2044" fmla="*/ 2970736 w 3587446"/>
                  <a:gd name="connsiteY2044" fmla="*/ 486100 h 825627"/>
                  <a:gd name="connsiteX2045" fmla="*/ 2189580 w 3587446"/>
                  <a:gd name="connsiteY2045" fmla="*/ 486100 h 825627"/>
                  <a:gd name="connsiteX2046" fmla="*/ 2207526 w 3587446"/>
                  <a:gd name="connsiteY2046" fmla="*/ 493317 h 825627"/>
                  <a:gd name="connsiteX2047" fmla="*/ 2227190 w 3587446"/>
                  <a:gd name="connsiteY2047" fmla="*/ 511212 h 825627"/>
                  <a:gd name="connsiteX2048" fmla="*/ 2222571 w 3587446"/>
                  <a:gd name="connsiteY2048" fmla="*/ 538122 h 825627"/>
                  <a:gd name="connsiteX2049" fmla="*/ 2180375 w 3587446"/>
                  <a:gd name="connsiteY2049" fmla="*/ 561619 h 825627"/>
                  <a:gd name="connsiteX2050" fmla="*/ 2142573 w 3587446"/>
                  <a:gd name="connsiteY2050" fmla="*/ 558331 h 825627"/>
                  <a:gd name="connsiteX2051" fmla="*/ 2122907 w 3587446"/>
                  <a:gd name="connsiteY2051" fmla="*/ 540437 h 825627"/>
                  <a:gd name="connsiteX2052" fmla="*/ 2127527 w 3587446"/>
                  <a:gd name="connsiteY2052" fmla="*/ 513526 h 825627"/>
                  <a:gd name="connsiteX2053" fmla="*/ 2169724 w 3587446"/>
                  <a:gd name="connsiteY2053" fmla="*/ 490028 h 825627"/>
                  <a:gd name="connsiteX2054" fmla="*/ 2189580 w 3587446"/>
                  <a:gd name="connsiteY2054" fmla="*/ 486100 h 825627"/>
                  <a:gd name="connsiteX2055" fmla="*/ 1408582 w 3587446"/>
                  <a:gd name="connsiteY2055" fmla="*/ 486100 h 825627"/>
                  <a:gd name="connsiteX2056" fmla="*/ 1426527 w 3587446"/>
                  <a:gd name="connsiteY2056" fmla="*/ 493317 h 825627"/>
                  <a:gd name="connsiteX2057" fmla="*/ 1446192 w 3587446"/>
                  <a:gd name="connsiteY2057" fmla="*/ 511212 h 825627"/>
                  <a:gd name="connsiteX2058" fmla="*/ 1441574 w 3587446"/>
                  <a:gd name="connsiteY2058" fmla="*/ 538122 h 825627"/>
                  <a:gd name="connsiteX2059" fmla="*/ 1399377 w 3587446"/>
                  <a:gd name="connsiteY2059" fmla="*/ 561619 h 825627"/>
                  <a:gd name="connsiteX2060" fmla="*/ 1361574 w 3587446"/>
                  <a:gd name="connsiteY2060" fmla="*/ 558331 h 825627"/>
                  <a:gd name="connsiteX2061" fmla="*/ 1341910 w 3587446"/>
                  <a:gd name="connsiteY2061" fmla="*/ 540437 h 825627"/>
                  <a:gd name="connsiteX2062" fmla="*/ 1346528 w 3587446"/>
                  <a:gd name="connsiteY2062" fmla="*/ 513526 h 825627"/>
                  <a:gd name="connsiteX2063" fmla="*/ 1388725 w 3587446"/>
                  <a:gd name="connsiteY2063" fmla="*/ 490028 h 825627"/>
                  <a:gd name="connsiteX2064" fmla="*/ 1408582 w 3587446"/>
                  <a:gd name="connsiteY2064" fmla="*/ 486100 h 825627"/>
                  <a:gd name="connsiteX2065" fmla="*/ 629064 w 3587446"/>
                  <a:gd name="connsiteY2065" fmla="*/ 486100 h 825627"/>
                  <a:gd name="connsiteX2066" fmla="*/ 647008 w 3587446"/>
                  <a:gd name="connsiteY2066" fmla="*/ 493317 h 825627"/>
                  <a:gd name="connsiteX2067" fmla="*/ 666672 w 3587446"/>
                  <a:gd name="connsiteY2067" fmla="*/ 511212 h 825627"/>
                  <a:gd name="connsiteX2068" fmla="*/ 662055 w 3587446"/>
                  <a:gd name="connsiteY2068" fmla="*/ 538122 h 825627"/>
                  <a:gd name="connsiteX2069" fmla="*/ 619858 w 3587446"/>
                  <a:gd name="connsiteY2069" fmla="*/ 561619 h 825627"/>
                  <a:gd name="connsiteX2070" fmla="*/ 582056 w 3587446"/>
                  <a:gd name="connsiteY2070" fmla="*/ 558331 h 825627"/>
                  <a:gd name="connsiteX2071" fmla="*/ 562390 w 3587446"/>
                  <a:gd name="connsiteY2071" fmla="*/ 540437 h 825627"/>
                  <a:gd name="connsiteX2072" fmla="*/ 567009 w 3587446"/>
                  <a:gd name="connsiteY2072" fmla="*/ 513526 h 825627"/>
                  <a:gd name="connsiteX2073" fmla="*/ 609207 w 3587446"/>
                  <a:gd name="connsiteY2073" fmla="*/ 490028 h 825627"/>
                  <a:gd name="connsiteX2074" fmla="*/ 629064 w 3587446"/>
                  <a:gd name="connsiteY2074" fmla="*/ 486100 h 825627"/>
                  <a:gd name="connsiteX2075" fmla="*/ 84707 w 3587446"/>
                  <a:gd name="connsiteY2075" fmla="*/ 481609 h 825627"/>
                  <a:gd name="connsiteX2076" fmla="*/ 90586 w 3587446"/>
                  <a:gd name="connsiteY2076" fmla="*/ 488973 h 825627"/>
                  <a:gd name="connsiteX2077" fmla="*/ 86934 w 3587446"/>
                  <a:gd name="connsiteY2077" fmla="*/ 498423 h 825627"/>
                  <a:gd name="connsiteX2078" fmla="*/ 79780 w 3587446"/>
                  <a:gd name="connsiteY2078" fmla="*/ 501318 h 825627"/>
                  <a:gd name="connsiteX2079" fmla="*/ 3497006 w 3587446"/>
                  <a:gd name="connsiteY2079" fmla="*/ 476461 h 825627"/>
                  <a:gd name="connsiteX2080" fmla="*/ 3500572 w 3587446"/>
                  <a:gd name="connsiteY2080" fmla="*/ 477512 h 825627"/>
                  <a:gd name="connsiteX2081" fmla="*/ 3516346 w 3587446"/>
                  <a:gd name="connsiteY2081" fmla="*/ 540609 h 825627"/>
                  <a:gd name="connsiteX2082" fmla="*/ 3491440 w 3587446"/>
                  <a:gd name="connsiteY2082" fmla="*/ 558339 h 825627"/>
                  <a:gd name="connsiteX2083" fmla="*/ 3472285 w 3587446"/>
                  <a:gd name="connsiteY2083" fmla="*/ 558339 h 825627"/>
                  <a:gd name="connsiteX2084" fmla="*/ 3433907 w 3587446"/>
                  <a:gd name="connsiteY2084" fmla="*/ 531020 h 825627"/>
                  <a:gd name="connsiteX2085" fmla="*/ 3433907 w 3587446"/>
                  <a:gd name="connsiteY2085" fmla="*/ 517385 h 825627"/>
                  <a:gd name="connsiteX2086" fmla="*/ 3487428 w 3587446"/>
                  <a:gd name="connsiteY2086" fmla="*/ 479285 h 825627"/>
                  <a:gd name="connsiteX2087" fmla="*/ 3497006 w 3587446"/>
                  <a:gd name="connsiteY2087" fmla="*/ 476461 h 825627"/>
                  <a:gd name="connsiteX2088" fmla="*/ 2716008 w 3587446"/>
                  <a:gd name="connsiteY2088" fmla="*/ 476461 h 825627"/>
                  <a:gd name="connsiteX2089" fmla="*/ 2725586 w 3587446"/>
                  <a:gd name="connsiteY2089" fmla="*/ 479285 h 825627"/>
                  <a:gd name="connsiteX2090" fmla="*/ 2763963 w 3587446"/>
                  <a:gd name="connsiteY2090" fmla="*/ 506604 h 825627"/>
                  <a:gd name="connsiteX2091" fmla="*/ 2763963 w 3587446"/>
                  <a:gd name="connsiteY2091" fmla="*/ 520240 h 825627"/>
                  <a:gd name="connsiteX2092" fmla="*/ 2710441 w 3587446"/>
                  <a:gd name="connsiteY2092" fmla="*/ 558339 h 825627"/>
                  <a:gd name="connsiteX2093" fmla="*/ 2691286 w 3587446"/>
                  <a:gd name="connsiteY2093" fmla="*/ 558339 h 825627"/>
                  <a:gd name="connsiteX2094" fmla="*/ 2652909 w 3587446"/>
                  <a:gd name="connsiteY2094" fmla="*/ 531020 h 825627"/>
                  <a:gd name="connsiteX2095" fmla="*/ 2652909 w 3587446"/>
                  <a:gd name="connsiteY2095" fmla="*/ 517385 h 825627"/>
                  <a:gd name="connsiteX2096" fmla="*/ 2706430 w 3587446"/>
                  <a:gd name="connsiteY2096" fmla="*/ 479285 h 825627"/>
                  <a:gd name="connsiteX2097" fmla="*/ 2716008 w 3587446"/>
                  <a:gd name="connsiteY2097" fmla="*/ 476461 h 825627"/>
                  <a:gd name="connsiteX2098" fmla="*/ 1934852 w 3587446"/>
                  <a:gd name="connsiteY2098" fmla="*/ 476461 h 825627"/>
                  <a:gd name="connsiteX2099" fmla="*/ 1944430 w 3587446"/>
                  <a:gd name="connsiteY2099" fmla="*/ 479285 h 825627"/>
                  <a:gd name="connsiteX2100" fmla="*/ 1982808 w 3587446"/>
                  <a:gd name="connsiteY2100" fmla="*/ 506604 h 825627"/>
                  <a:gd name="connsiteX2101" fmla="*/ 1982808 w 3587446"/>
                  <a:gd name="connsiteY2101" fmla="*/ 520240 h 825627"/>
                  <a:gd name="connsiteX2102" fmla="*/ 1929287 w 3587446"/>
                  <a:gd name="connsiteY2102" fmla="*/ 558339 h 825627"/>
                  <a:gd name="connsiteX2103" fmla="*/ 1910132 w 3587446"/>
                  <a:gd name="connsiteY2103" fmla="*/ 558339 h 825627"/>
                  <a:gd name="connsiteX2104" fmla="*/ 1871753 w 3587446"/>
                  <a:gd name="connsiteY2104" fmla="*/ 531020 h 825627"/>
                  <a:gd name="connsiteX2105" fmla="*/ 1871753 w 3587446"/>
                  <a:gd name="connsiteY2105" fmla="*/ 517385 h 825627"/>
                  <a:gd name="connsiteX2106" fmla="*/ 1925275 w 3587446"/>
                  <a:gd name="connsiteY2106" fmla="*/ 479285 h 825627"/>
                  <a:gd name="connsiteX2107" fmla="*/ 1934852 w 3587446"/>
                  <a:gd name="connsiteY2107" fmla="*/ 476461 h 825627"/>
                  <a:gd name="connsiteX2108" fmla="*/ 1153853 w 3587446"/>
                  <a:gd name="connsiteY2108" fmla="*/ 476461 h 825627"/>
                  <a:gd name="connsiteX2109" fmla="*/ 1163432 w 3587446"/>
                  <a:gd name="connsiteY2109" fmla="*/ 479285 h 825627"/>
                  <a:gd name="connsiteX2110" fmla="*/ 1201809 w 3587446"/>
                  <a:gd name="connsiteY2110" fmla="*/ 506604 h 825627"/>
                  <a:gd name="connsiteX2111" fmla="*/ 1201809 w 3587446"/>
                  <a:gd name="connsiteY2111" fmla="*/ 520240 h 825627"/>
                  <a:gd name="connsiteX2112" fmla="*/ 1148288 w 3587446"/>
                  <a:gd name="connsiteY2112" fmla="*/ 558339 h 825627"/>
                  <a:gd name="connsiteX2113" fmla="*/ 1129133 w 3587446"/>
                  <a:gd name="connsiteY2113" fmla="*/ 558339 h 825627"/>
                  <a:gd name="connsiteX2114" fmla="*/ 1090756 w 3587446"/>
                  <a:gd name="connsiteY2114" fmla="*/ 531020 h 825627"/>
                  <a:gd name="connsiteX2115" fmla="*/ 1090756 w 3587446"/>
                  <a:gd name="connsiteY2115" fmla="*/ 517385 h 825627"/>
                  <a:gd name="connsiteX2116" fmla="*/ 1144276 w 3587446"/>
                  <a:gd name="connsiteY2116" fmla="*/ 479285 h 825627"/>
                  <a:gd name="connsiteX2117" fmla="*/ 1153853 w 3587446"/>
                  <a:gd name="connsiteY2117" fmla="*/ 476461 h 825627"/>
                  <a:gd name="connsiteX2118" fmla="*/ 374335 w 3587446"/>
                  <a:gd name="connsiteY2118" fmla="*/ 476461 h 825627"/>
                  <a:gd name="connsiteX2119" fmla="*/ 383912 w 3587446"/>
                  <a:gd name="connsiteY2119" fmla="*/ 479285 h 825627"/>
                  <a:gd name="connsiteX2120" fmla="*/ 422291 w 3587446"/>
                  <a:gd name="connsiteY2120" fmla="*/ 506604 h 825627"/>
                  <a:gd name="connsiteX2121" fmla="*/ 422291 w 3587446"/>
                  <a:gd name="connsiteY2121" fmla="*/ 520240 h 825627"/>
                  <a:gd name="connsiteX2122" fmla="*/ 368769 w 3587446"/>
                  <a:gd name="connsiteY2122" fmla="*/ 558339 h 825627"/>
                  <a:gd name="connsiteX2123" fmla="*/ 349614 w 3587446"/>
                  <a:gd name="connsiteY2123" fmla="*/ 558339 h 825627"/>
                  <a:gd name="connsiteX2124" fmla="*/ 311237 w 3587446"/>
                  <a:gd name="connsiteY2124" fmla="*/ 531020 h 825627"/>
                  <a:gd name="connsiteX2125" fmla="*/ 311237 w 3587446"/>
                  <a:gd name="connsiteY2125" fmla="*/ 517385 h 825627"/>
                  <a:gd name="connsiteX2126" fmla="*/ 364757 w 3587446"/>
                  <a:gd name="connsiteY2126" fmla="*/ 479285 h 825627"/>
                  <a:gd name="connsiteX2127" fmla="*/ 374335 w 3587446"/>
                  <a:gd name="connsiteY2127" fmla="*/ 476461 h 825627"/>
                  <a:gd name="connsiteX2128" fmla="*/ 3199933 w 3587446"/>
                  <a:gd name="connsiteY2128" fmla="*/ 476395 h 825627"/>
                  <a:gd name="connsiteX2129" fmla="*/ 3205814 w 3587446"/>
                  <a:gd name="connsiteY2129" fmla="*/ 479653 h 825627"/>
                  <a:gd name="connsiteX2130" fmla="*/ 3213256 w 3587446"/>
                  <a:gd name="connsiteY2130" fmla="*/ 488973 h 825627"/>
                  <a:gd name="connsiteX2131" fmla="*/ 3209605 w 3587446"/>
                  <a:gd name="connsiteY2131" fmla="*/ 498423 h 825627"/>
                  <a:gd name="connsiteX2132" fmla="*/ 3196783 w 3587446"/>
                  <a:gd name="connsiteY2132" fmla="*/ 503612 h 825627"/>
                  <a:gd name="connsiteX2133" fmla="*/ 3183506 w 3587446"/>
                  <a:gd name="connsiteY2133" fmla="*/ 501012 h 825627"/>
                  <a:gd name="connsiteX2134" fmla="*/ 3176064 w 3587446"/>
                  <a:gd name="connsiteY2134" fmla="*/ 491693 h 825627"/>
                  <a:gd name="connsiteX2135" fmla="*/ 3179716 w 3587446"/>
                  <a:gd name="connsiteY2135" fmla="*/ 482242 h 825627"/>
                  <a:gd name="connsiteX2136" fmla="*/ 3192538 w 3587446"/>
                  <a:gd name="connsiteY2136" fmla="*/ 477054 h 825627"/>
                  <a:gd name="connsiteX2137" fmla="*/ 3199933 w 3587446"/>
                  <a:gd name="connsiteY2137" fmla="*/ 476395 h 825627"/>
                  <a:gd name="connsiteX2138" fmla="*/ 2418777 w 3587446"/>
                  <a:gd name="connsiteY2138" fmla="*/ 476395 h 825627"/>
                  <a:gd name="connsiteX2139" fmla="*/ 2424660 w 3587446"/>
                  <a:gd name="connsiteY2139" fmla="*/ 479653 h 825627"/>
                  <a:gd name="connsiteX2140" fmla="*/ 2432100 w 3587446"/>
                  <a:gd name="connsiteY2140" fmla="*/ 488973 h 825627"/>
                  <a:gd name="connsiteX2141" fmla="*/ 2428449 w 3587446"/>
                  <a:gd name="connsiteY2141" fmla="*/ 498423 h 825627"/>
                  <a:gd name="connsiteX2142" fmla="*/ 2415627 w 3587446"/>
                  <a:gd name="connsiteY2142" fmla="*/ 503612 h 825627"/>
                  <a:gd name="connsiteX2143" fmla="*/ 2402350 w 3587446"/>
                  <a:gd name="connsiteY2143" fmla="*/ 501012 h 825627"/>
                  <a:gd name="connsiteX2144" fmla="*/ 2394909 w 3587446"/>
                  <a:gd name="connsiteY2144" fmla="*/ 491693 h 825627"/>
                  <a:gd name="connsiteX2145" fmla="*/ 2398560 w 3587446"/>
                  <a:gd name="connsiteY2145" fmla="*/ 482242 h 825627"/>
                  <a:gd name="connsiteX2146" fmla="*/ 2411383 w 3587446"/>
                  <a:gd name="connsiteY2146" fmla="*/ 477054 h 825627"/>
                  <a:gd name="connsiteX2147" fmla="*/ 2418777 w 3587446"/>
                  <a:gd name="connsiteY2147" fmla="*/ 476395 h 825627"/>
                  <a:gd name="connsiteX2148" fmla="*/ 1637780 w 3587446"/>
                  <a:gd name="connsiteY2148" fmla="*/ 476395 h 825627"/>
                  <a:gd name="connsiteX2149" fmla="*/ 1643662 w 3587446"/>
                  <a:gd name="connsiteY2149" fmla="*/ 479653 h 825627"/>
                  <a:gd name="connsiteX2150" fmla="*/ 1651103 w 3587446"/>
                  <a:gd name="connsiteY2150" fmla="*/ 488973 h 825627"/>
                  <a:gd name="connsiteX2151" fmla="*/ 1647451 w 3587446"/>
                  <a:gd name="connsiteY2151" fmla="*/ 498423 h 825627"/>
                  <a:gd name="connsiteX2152" fmla="*/ 1634630 w 3587446"/>
                  <a:gd name="connsiteY2152" fmla="*/ 503612 h 825627"/>
                  <a:gd name="connsiteX2153" fmla="*/ 1621352 w 3587446"/>
                  <a:gd name="connsiteY2153" fmla="*/ 501012 h 825627"/>
                  <a:gd name="connsiteX2154" fmla="*/ 1613911 w 3587446"/>
                  <a:gd name="connsiteY2154" fmla="*/ 491693 h 825627"/>
                  <a:gd name="connsiteX2155" fmla="*/ 1617563 w 3587446"/>
                  <a:gd name="connsiteY2155" fmla="*/ 482242 h 825627"/>
                  <a:gd name="connsiteX2156" fmla="*/ 1630385 w 3587446"/>
                  <a:gd name="connsiteY2156" fmla="*/ 477054 h 825627"/>
                  <a:gd name="connsiteX2157" fmla="*/ 1637780 w 3587446"/>
                  <a:gd name="connsiteY2157" fmla="*/ 476395 h 825627"/>
                  <a:gd name="connsiteX2158" fmla="*/ 858260 w 3587446"/>
                  <a:gd name="connsiteY2158" fmla="*/ 476395 h 825627"/>
                  <a:gd name="connsiteX2159" fmla="*/ 864142 w 3587446"/>
                  <a:gd name="connsiteY2159" fmla="*/ 479653 h 825627"/>
                  <a:gd name="connsiteX2160" fmla="*/ 871583 w 3587446"/>
                  <a:gd name="connsiteY2160" fmla="*/ 488973 h 825627"/>
                  <a:gd name="connsiteX2161" fmla="*/ 867932 w 3587446"/>
                  <a:gd name="connsiteY2161" fmla="*/ 498423 h 825627"/>
                  <a:gd name="connsiteX2162" fmla="*/ 855110 w 3587446"/>
                  <a:gd name="connsiteY2162" fmla="*/ 503612 h 825627"/>
                  <a:gd name="connsiteX2163" fmla="*/ 841834 w 3587446"/>
                  <a:gd name="connsiteY2163" fmla="*/ 501012 h 825627"/>
                  <a:gd name="connsiteX2164" fmla="*/ 834392 w 3587446"/>
                  <a:gd name="connsiteY2164" fmla="*/ 491693 h 825627"/>
                  <a:gd name="connsiteX2165" fmla="*/ 838043 w 3587446"/>
                  <a:gd name="connsiteY2165" fmla="*/ 482242 h 825627"/>
                  <a:gd name="connsiteX2166" fmla="*/ 850865 w 3587446"/>
                  <a:gd name="connsiteY2166" fmla="*/ 477054 h 825627"/>
                  <a:gd name="connsiteX2167" fmla="*/ 858260 w 3587446"/>
                  <a:gd name="connsiteY2167" fmla="*/ 476395 h 825627"/>
                  <a:gd name="connsiteX2168" fmla="*/ 2781474 w 3587446"/>
                  <a:gd name="connsiteY2168" fmla="*/ 471977 h 825627"/>
                  <a:gd name="connsiteX2169" fmla="*/ 2797571 w 3587446"/>
                  <a:gd name="connsiteY2169" fmla="*/ 471977 h 825627"/>
                  <a:gd name="connsiteX2170" fmla="*/ 2811152 w 3587446"/>
                  <a:gd name="connsiteY2170" fmla="*/ 481645 h 825627"/>
                  <a:gd name="connsiteX2171" fmla="*/ 2811152 w 3587446"/>
                  <a:gd name="connsiteY2171" fmla="*/ 493716 h 825627"/>
                  <a:gd name="connsiteX2172" fmla="*/ 2797571 w 3587446"/>
                  <a:gd name="connsiteY2172" fmla="*/ 503385 h 825627"/>
                  <a:gd name="connsiteX2173" fmla="*/ 2781474 w 3587446"/>
                  <a:gd name="connsiteY2173" fmla="*/ 503385 h 825627"/>
                  <a:gd name="connsiteX2174" fmla="*/ 2767892 w 3587446"/>
                  <a:gd name="connsiteY2174" fmla="*/ 493716 h 825627"/>
                  <a:gd name="connsiteX2175" fmla="*/ 2767892 w 3587446"/>
                  <a:gd name="connsiteY2175" fmla="*/ 481645 h 825627"/>
                  <a:gd name="connsiteX2176" fmla="*/ 2781474 w 3587446"/>
                  <a:gd name="connsiteY2176" fmla="*/ 471977 h 825627"/>
                  <a:gd name="connsiteX2177" fmla="*/ 2000318 w 3587446"/>
                  <a:gd name="connsiteY2177" fmla="*/ 471977 h 825627"/>
                  <a:gd name="connsiteX2178" fmla="*/ 2016415 w 3587446"/>
                  <a:gd name="connsiteY2178" fmla="*/ 471977 h 825627"/>
                  <a:gd name="connsiteX2179" fmla="*/ 2029997 w 3587446"/>
                  <a:gd name="connsiteY2179" fmla="*/ 481645 h 825627"/>
                  <a:gd name="connsiteX2180" fmla="*/ 2029996 w 3587446"/>
                  <a:gd name="connsiteY2180" fmla="*/ 493716 h 825627"/>
                  <a:gd name="connsiteX2181" fmla="*/ 2016415 w 3587446"/>
                  <a:gd name="connsiteY2181" fmla="*/ 503385 h 825627"/>
                  <a:gd name="connsiteX2182" fmla="*/ 2000319 w 3587446"/>
                  <a:gd name="connsiteY2182" fmla="*/ 503385 h 825627"/>
                  <a:gd name="connsiteX2183" fmla="*/ 1986737 w 3587446"/>
                  <a:gd name="connsiteY2183" fmla="*/ 493716 h 825627"/>
                  <a:gd name="connsiteX2184" fmla="*/ 1986737 w 3587446"/>
                  <a:gd name="connsiteY2184" fmla="*/ 481645 h 825627"/>
                  <a:gd name="connsiteX2185" fmla="*/ 2000318 w 3587446"/>
                  <a:gd name="connsiteY2185" fmla="*/ 471977 h 825627"/>
                  <a:gd name="connsiteX2186" fmla="*/ 1219321 w 3587446"/>
                  <a:gd name="connsiteY2186" fmla="*/ 471977 h 825627"/>
                  <a:gd name="connsiteX2187" fmla="*/ 1235416 w 3587446"/>
                  <a:gd name="connsiteY2187" fmla="*/ 471977 h 825627"/>
                  <a:gd name="connsiteX2188" fmla="*/ 1249000 w 3587446"/>
                  <a:gd name="connsiteY2188" fmla="*/ 481645 h 825627"/>
                  <a:gd name="connsiteX2189" fmla="*/ 1248998 w 3587446"/>
                  <a:gd name="connsiteY2189" fmla="*/ 493716 h 825627"/>
                  <a:gd name="connsiteX2190" fmla="*/ 1235416 w 3587446"/>
                  <a:gd name="connsiteY2190" fmla="*/ 503385 h 825627"/>
                  <a:gd name="connsiteX2191" fmla="*/ 1219322 w 3587446"/>
                  <a:gd name="connsiteY2191" fmla="*/ 503385 h 825627"/>
                  <a:gd name="connsiteX2192" fmla="*/ 1205740 w 3587446"/>
                  <a:gd name="connsiteY2192" fmla="*/ 493716 h 825627"/>
                  <a:gd name="connsiteX2193" fmla="*/ 1205740 w 3587446"/>
                  <a:gd name="connsiteY2193" fmla="*/ 481645 h 825627"/>
                  <a:gd name="connsiteX2194" fmla="*/ 1219321 w 3587446"/>
                  <a:gd name="connsiteY2194" fmla="*/ 471977 h 825627"/>
                  <a:gd name="connsiteX2195" fmla="*/ 439801 w 3587446"/>
                  <a:gd name="connsiteY2195" fmla="*/ 471977 h 825627"/>
                  <a:gd name="connsiteX2196" fmla="*/ 455898 w 3587446"/>
                  <a:gd name="connsiteY2196" fmla="*/ 471977 h 825627"/>
                  <a:gd name="connsiteX2197" fmla="*/ 469480 w 3587446"/>
                  <a:gd name="connsiteY2197" fmla="*/ 481645 h 825627"/>
                  <a:gd name="connsiteX2198" fmla="*/ 469480 w 3587446"/>
                  <a:gd name="connsiteY2198" fmla="*/ 493716 h 825627"/>
                  <a:gd name="connsiteX2199" fmla="*/ 455898 w 3587446"/>
                  <a:gd name="connsiteY2199" fmla="*/ 503385 h 825627"/>
                  <a:gd name="connsiteX2200" fmla="*/ 439802 w 3587446"/>
                  <a:gd name="connsiteY2200" fmla="*/ 503385 h 825627"/>
                  <a:gd name="connsiteX2201" fmla="*/ 426220 w 3587446"/>
                  <a:gd name="connsiteY2201" fmla="*/ 493716 h 825627"/>
                  <a:gd name="connsiteX2202" fmla="*/ 426220 w 3587446"/>
                  <a:gd name="connsiteY2202" fmla="*/ 481645 h 825627"/>
                  <a:gd name="connsiteX2203" fmla="*/ 439801 w 3587446"/>
                  <a:gd name="connsiteY2203" fmla="*/ 471977 h 825627"/>
                  <a:gd name="connsiteX2204" fmla="*/ 3283000 w 3587446"/>
                  <a:gd name="connsiteY2204" fmla="*/ 462378 h 825627"/>
                  <a:gd name="connsiteX2205" fmla="*/ 3304576 w 3587446"/>
                  <a:gd name="connsiteY2205" fmla="*/ 468058 h 825627"/>
                  <a:gd name="connsiteX2206" fmla="*/ 3366242 w 3587446"/>
                  <a:gd name="connsiteY2206" fmla="*/ 508699 h 825627"/>
                  <a:gd name="connsiteX2207" fmla="*/ 3367878 w 3587446"/>
                  <a:gd name="connsiteY2207" fmla="*/ 538934 h 825627"/>
                  <a:gd name="connsiteX2208" fmla="*/ 3336951 w 3587446"/>
                  <a:gd name="connsiteY2208" fmla="*/ 562713 h 825627"/>
                  <a:gd name="connsiteX2209" fmla="*/ 3294477 w 3587446"/>
                  <a:gd name="connsiteY2209" fmla="*/ 563878 h 825627"/>
                  <a:gd name="connsiteX2210" fmla="*/ 3232812 w 3587446"/>
                  <a:gd name="connsiteY2210" fmla="*/ 523236 h 825627"/>
                  <a:gd name="connsiteX2211" fmla="*/ 3231175 w 3587446"/>
                  <a:gd name="connsiteY2211" fmla="*/ 493002 h 825627"/>
                  <a:gd name="connsiteX2212" fmla="*/ 3262102 w 3587446"/>
                  <a:gd name="connsiteY2212" fmla="*/ 469222 h 825627"/>
                  <a:gd name="connsiteX2213" fmla="*/ 3283000 w 3587446"/>
                  <a:gd name="connsiteY2213" fmla="*/ 462378 h 825627"/>
                  <a:gd name="connsiteX2214" fmla="*/ 2501845 w 3587446"/>
                  <a:gd name="connsiteY2214" fmla="*/ 462378 h 825627"/>
                  <a:gd name="connsiteX2215" fmla="*/ 2523419 w 3587446"/>
                  <a:gd name="connsiteY2215" fmla="*/ 468058 h 825627"/>
                  <a:gd name="connsiteX2216" fmla="*/ 2585086 w 3587446"/>
                  <a:gd name="connsiteY2216" fmla="*/ 508699 h 825627"/>
                  <a:gd name="connsiteX2217" fmla="*/ 2586722 w 3587446"/>
                  <a:gd name="connsiteY2217" fmla="*/ 538934 h 825627"/>
                  <a:gd name="connsiteX2218" fmla="*/ 2555795 w 3587446"/>
                  <a:gd name="connsiteY2218" fmla="*/ 562713 h 825627"/>
                  <a:gd name="connsiteX2219" fmla="*/ 2513322 w 3587446"/>
                  <a:gd name="connsiteY2219" fmla="*/ 563878 h 825627"/>
                  <a:gd name="connsiteX2220" fmla="*/ 2451656 w 3587446"/>
                  <a:gd name="connsiteY2220" fmla="*/ 523236 h 825627"/>
                  <a:gd name="connsiteX2221" fmla="*/ 2450019 w 3587446"/>
                  <a:gd name="connsiteY2221" fmla="*/ 493002 h 825627"/>
                  <a:gd name="connsiteX2222" fmla="*/ 2480947 w 3587446"/>
                  <a:gd name="connsiteY2222" fmla="*/ 469222 h 825627"/>
                  <a:gd name="connsiteX2223" fmla="*/ 2501845 w 3587446"/>
                  <a:gd name="connsiteY2223" fmla="*/ 462378 h 825627"/>
                  <a:gd name="connsiteX2224" fmla="*/ 1720846 w 3587446"/>
                  <a:gd name="connsiteY2224" fmla="*/ 462378 h 825627"/>
                  <a:gd name="connsiteX2225" fmla="*/ 1742422 w 3587446"/>
                  <a:gd name="connsiteY2225" fmla="*/ 468058 h 825627"/>
                  <a:gd name="connsiteX2226" fmla="*/ 1804089 w 3587446"/>
                  <a:gd name="connsiteY2226" fmla="*/ 508699 h 825627"/>
                  <a:gd name="connsiteX2227" fmla="*/ 1805725 w 3587446"/>
                  <a:gd name="connsiteY2227" fmla="*/ 538934 h 825627"/>
                  <a:gd name="connsiteX2228" fmla="*/ 1774797 w 3587446"/>
                  <a:gd name="connsiteY2228" fmla="*/ 562713 h 825627"/>
                  <a:gd name="connsiteX2229" fmla="*/ 1732324 w 3587446"/>
                  <a:gd name="connsiteY2229" fmla="*/ 563878 h 825627"/>
                  <a:gd name="connsiteX2230" fmla="*/ 1670657 w 3587446"/>
                  <a:gd name="connsiteY2230" fmla="*/ 523236 h 825627"/>
                  <a:gd name="connsiteX2231" fmla="*/ 1669022 w 3587446"/>
                  <a:gd name="connsiteY2231" fmla="*/ 493002 h 825627"/>
                  <a:gd name="connsiteX2232" fmla="*/ 1699948 w 3587446"/>
                  <a:gd name="connsiteY2232" fmla="*/ 469222 h 825627"/>
                  <a:gd name="connsiteX2233" fmla="*/ 1720846 w 3587446"/>
                  <a:gd name="connsiteY2233" fmla="*/ 462378 h 825627"/>
                  <a:gd name="connsiteX2234" fmla="*/ 941326 w 3587446"/>
                  <a:gd name="connsiteY2234" fmla="*/ 462378 h 825627"/>
                  <a:gd name="connsiteX2235" fmla="*/ 962903 w 3587446"/>
                  <a:gd name="connsiteY2235" fmla="*/ 468058 h 825627"/>
                  <a:gd name="connsiteX2236" fmla="*/ 1024569 w 3587446"/>
                  <a:gd name="connsiteY2236" fmla="*/ 508699 h 825627"/>
                  <a:gd name="connsiteX2237" fmla="*/ 1026205 w 3587446"/>
                  <a:gd name="connsiteY2237" fmla="*/ 538934 h 825627"/>
                  <a:gd name="connsiteX2238" fmla="*/ 995278 w 3587446"/>
                  <a:gd name="connsiteY2238" fmla="*/ 562713 h 825627"/>
                  <a:gd name="connsiteX2239" fmla="*/ 952805 w 3587446"/>
                  <a:gd name="connsiteY2239" fmla="*/ 563878 h 825627"/>
                  <a:gd name="connsiteX2240" fmla="*/ 891138 w 3587446"/>
                  <a:gd name="connsiteY2240" fmla="*/ 523236 h 825627"/>
                  <a:gd name="connsiteX2241" fmla="*/ 889502 w 3587446"/>
                  <a:gd name="connsiteY2241" fmla="*/ 493002 h 825627"/>
                  <a:gd name="connsiteX2242" fmla="*/ 920430 w 3587446"/>
                  <a:gd name="connsiteY2242" fmla="*/ 469222 h 825627"/>
                  <a:gd name="connsiteX2243" fmla="*/ 941326 w 3587446"/>
                  <a:gd name="connsiteY2243" fmla="*/ 462378 h 825627"/>
                  <a:gd name="connsiteX2244" fmla="*/ 160329 w 3587446"/>
                  <a:gd name="connsiteY2244" fmla="*/ 462378 h 825627"/>
                  <a:gd name="connsiteX2245" fmla="*/ 181906 w 3587446"/>
                  <a:gd name="connsiteY2245" fmla="*/ 468058 h 825627"/>
                  <a:gd name="connsiteX2246" fmla="*/ 243571 w 3587446"/>
                  <a:gd name="connsiteY2246" fmla="*/ 508699 h 825627"/>
                  <a:gd name="connsiteX2247" fmla="*/ 245208 w 3587446"/>
                  <a:gd name="connsiteY2247" fmla="*/ 538934 h 825627"/>
                  <a:gd name="connsiteX2248" fmla="*/ 214280 w 3587446"/>
                  <a:gd name="connsiteY2248" fmla="*/ 562713 h 825627"/>
                  <a:gd name="connsiteX2249" fmla="*/ 171808 w 3587446"/>
                  <a:gd name="connsiteY2249" fmla="*/ 563878 h 825627"/>
                  <a:gd name="connsiteX2250" fmla="*/ 110140 w 3587446"/>
                  <a:gd name="connsiteY2250" fmla="*/ 523236 h 825627"/>
                  <a:gd name="connsiteX2251" fmla="*/ 108505 w 3587446"/>
                  <a:gd name="connsiteY2251" fmla="*/ 493002 h 825627"/>
                  <a:gd name="connsiteX2252" fmla="*/ 139431 w 3587446"/>
                  <a:gd name="connsiteY2252" fmla="*/ 469222 h 825627"/>
                  <a:gd name="connsiteX2253" fmla="*/ 160329 w 3587446"/>
                  <a:gd name="connsiteY2253" fmla="*/ 462378 h 825627"/>
                  <a:gd name="connsiteX2254" fmla="*/ 2981822 w 3587446"/>
                  <a:gd name="connsiteY2254" fmla="*/ 456891 h 825627"/>
                  <a:gd name="connsiteX2255" fmla="*/ 2988007 w 3587446"/>
                  <a:gd name="connsiteY2255" fmla="*/ 458947 h 825627"/>
                  <a:gd name="connsiteX2256" fmla="*/ 2995142 w 3587446"/>
                  <a:gd name="connsiteY2256" fmla="*/ 464499 h 825627"/>
                  <a:gd name="connsiteX2257" fmla="*/ 2994583 w 3587446"/>
                  <a:gd name="connsiteY2257" fmla="*/ 473467 h 825627"/>
                  <a:gd name="connsiteX2258" fmla="*/ 2986786 w 3587446"/>
                  <a:gd name="connsiteY2258" fmla="*/ 478547 h 825627"/>
                  <a:gd name="connsiteX2259" fmla="*/ 2974187 w 3587446"/>
                  <a:gd name="connsiteY2259" fmla="*/ 478149 h 825627"/>
                  <a:gd name="connsiteX2260" fmla="*/ 2967051 w 3587446"/>
                  <a:gd name="connsiteY2260" fmla="*/ 472597 h 825627"/>
                  <a:gd name="connsiteX2261" fmla="*/ 2967610 w 3587446"/>
                  <a:gd name="connsiteY2261" fmla="*/ 463629 h 825627"/>
                  <a:gd name="connsiteX2262" fmla="*/ 2975407 w 3587446"/>
                  <a:gd name="connsiteY2262" fmla="*/ 458549 h 825627"/>
                  <a:gd name="connsiteX2263" fmla="*/ 2981822 w 3587446"/>
                  <a:gd name="connsiteY2263" fmla="*/ 456891 h 825627"/>
                  <a:gd name="connsiteX2264" fmla="*/ 2200667 w 3587446"/>
                  <a:gd name="connsiteY2264" fmla="*/ 456891 h 825627"/>
                  <a:gd name="connsiteX2265" fmla="*/ 2206851 w 3587446"/>
                  <a:gd name="connsiteY2265" fmla="*/ 458947 h 825627"/>
                  <a:gd name="connsiteX2266" fmla="*/ 2213987 w 3587446"/>
                  <a:gd name="connsiteY2266" fmla="*/ 464499 h 825627"/>
                  <a:gd name="connsiteX2267" fmla="*/ 2213427 w 3587446"/>
                  <a:gd name="connsiteY2267" fmla="*/ 473467 h 825627"/>
                  <a:gd name="connsiteX2268" fmla="*/ 2205630 w 3587446"/>
                  <a:gd name="connsiteY2268" fmla="*/ 478547 h 825627"/>
                  <a:gd name="connsiteX2269" fmla="*/ 2193031 w 3587446"/>
                  <a:gd name="connsiteY2269" fmla="*/ 478149 h 825627"/>
                  <a:gd name="connsiteX2270" fmla="*/ 2185896 w 3587446"/>
                  <a:gd name="connsiteY2270" fmla="*/ 472597 h 825627"/>
                  <a:gd name="connsiteX2271" fmla="*/ 2186455 w 3587446"/>
                  <a:gd name="connsiteY2271" fmla="*/ 463629 h 825627"/>
                  <a:gd name="connsiteX2272" fmla="*/ 2194252 w 3587446"/>
                  <a:gd name="connsiteY2272" fmla="*/ 458549 h 825627"/>
                  <a:gd name="connsiteX2273" fmla="*/ 2200667 w 3587446"/>
                  <a:gd name="connsiteY2273" fmla="*/ 456891 h 825627"/>
                  <a:gd name="connsiteX2274" fmla="*/ 1419670 w 3587446"/>
                  <a:gd name="connsiteY2274" fmla="*/ 456891 h 825627"/>
                  <a:gd name="connsiteX2275" fmla="*/ 1425854 w 3587446"/>
                  <a:gd name="connsiteY2275" fmla="*/ 458947 h 825627"/>
                  <a:gd name="connsiteX2276" fmla="*/ 1432988 w 3587446"/>
                  <a:gd name="connsiteY2276" fmla="*/ 464499 h 825627"/>
                  <a:gd name="connsiteX2277" fmla="*/ 1432430 w 3587446"/>
                  <a:gd name="connsiteY2277" fmla="*/ 473467 h 825627"/>
                  <a:gd name="connsiteX2278" fmla="*/ 1424632 w 3587446"/>
                  <a:gd name="connsiteY2278" fmla="*/ 478547 h 825627"/>
                  <a:gd name="connsiteX2279" fmla="*/ 1412033 w 3587446"/>
                  <a:gd name="connsiteY2279" fmla="*/ 478149 h 825627"/>
                  <a:gd name="connsiteX2280" fmla="*/ 1404897 w 3587446"/>
                  <a:gd name="connsiteY2280" fmla="*/ 472597 h 825627"/>
                  <a:gd name="connsiteX2281" fmla="*/ 1405457 w 3587446"/>
                  <a:gd name="connsiteY2281" fmla="*/ 463629 h 825627"/>
                  <a:gd name="connsiteX2282" fmla="*/ 1413255 w 3587446"/>
                  <a:gd name="connsiteY2282" fmla="*/ 458549 h 825627"/>
                  <a:gd name="connsiteX2283" fmla="*/ 1419670 w 3587446"/>
                  <a:gd name="connsiteY2283" fmla="*/ 456891 h 825627"/>
                  <a:gd name="connsiteX2284" fmla="*/ 640150 w 3587446"/>
                  <a:gd name="connsiteY2284" fmla="*/ 456891 h 825627"/>
                  <a:gd name="connsiteX2285" fmla="*/ 646335 w 3587446"/>
                  <a:gd name="connsiteY2285" fmla="*/ 458947 h 825627"/>
                  <a:gd name="connsiteX2286" fmla="*/ 653470 w 3587446"/>
                  <a:gd name="connsiteY2286" fmla="*/ 464499 h 825627"/>
                  <a:gd name="connsiteX2287" fmla="*/ 652911 w 3587446"/>
                  <a:gd name="connsiteY2287" fmla="*/ 473467 h 825627"/>
                  <a:gd name="connsiteX2288" fmla="*/ 645112 w 3587446"/>
                  <a:gd name="connsiteY2288" fmla="*/ 478547 h 825627"/>
                  <a:gd name="connsiteX2289" fmla="*/ 632515 w 3587446"/>
                  <a:gd name="connsiteY2289" fmla="*/ 478149 h 825627"/>
                  <a:gd name="connsiteX2290" fmla="*/ 625379 w 3587446"/>
                  <a:gd name="connsiteY2290" fmla="*/ 472597 h 825627"/>
                  <a:gd name="connsiteX2291" fmla="*/ 625938 w 3587446"/>
                  <a:gd name="connsiteY2291" fmla="*/ 463629 h 825627"/>
                  <a:gd name="connsiteX2292" fmla="*/ 633735 w 3587446"/>
                  <a:gd name="connsiteY2292" fmla="*/ 458549 h 825627"/>
                  <a:gd name="connsiteX2293" fmla="*/ 640150 w 3587446"/>
                  <a:gd name="connsiteY2293" fmla="*/ 456891 h 825627"/>
                  <a:gd name="connsiteX2294" fmla="*/ 2751027 w 3587446"/>
                  <a:gd name="connsiteY2294" fmla="*/ 452678 h 825627"/>
                  <a:gd name="connsiteX2295" fmla="*/ 2757210 w 3587446"/>
                  <a:gd name="connsiteY2295" fmla="*/ 454735 h 825627"/>
                  <a:gd name="connsiteX2296" fmla="*/ 2764346 w 3587446"/>
                  <a:gd name="connsiteY2296" fmla="*/ 460286 h 825627"/>
                  <a:gd name="connsiteX2297" fmla="*/ 2763788 w 3587446"/>
                  <a:gd name="connsiteY2297" fmla="*/ 469254 h 825627"/>
                  <a:gd name="connsiteX2298" fmla="*/ 2755989 w 3587446"/>
                  <a:gd name="connsiteY2298" fmla="*/ 474334 h 825627"/>
                  <a:gd name="connsiteX2299" fmla="*/ 2743390 w 3587446"/>
                  <a:gd name="connsiteY2299" fmla="*/ 473936 h 825627"/>
                  <a:gd name="connsiteX2300" fmla="*/ 2736254 w 3587446"/>
                  <a:gd name="connsiteY2300" fmla="*/ 468385 h 825627"/>
                  <a:gd name="connsiteX2301" fmla="*/ 2736813 w 3587446"/>
                  <a:gd name="connsiteY2301" fmla="*/ 459416 h 825627"/>
                  <a:gd name="connsiteX2302" fmla="*/ 2744612 w 3587446"/>
                  <a:gd name="connsiteY2302" fmla="*/ 454337 h 825627"/>
                  <a:gd name="connsiteX2303" fmla="*/ 2751027 w 3587446"/>
                  <a:gd name="connsiteY2303" fmla="*/ 452678 h 825627"/>
                  <a:gd name="connsiteX2304" fmla="*/ 1969871 w 3587446"/>
                  <a:gd name="connsiteY2304" fmla="*/ 452678 h 825627"/>
                  <a:gd name="connsiteX2305" fmla="*/ 1976055 w 3587446"/>
                  <a:gd name="connsiteY2305" fmla="*/ 454735 h 825627"/>
                  <a:gd name="connsiteX2306" fmla="*/ 1983191 w 3587446"/>
                  <a:gd name="connsiteY2306" fmla="*/ 460286 h 825627"/>
                  <a:gd name="connsiteX2307" fmla="*/ 1982632 w 3587446"/>
                  <a:gd name="connsiteY2307" fmla="*/ 469254 h 825627"/>
                  <a:gd name="connsiteX2308" fmla="*/ 1974833 w 3587446"/>
                  <a:gd name="connsiteY2308" fmla="*/ 474334 h 825627"/>
                  <a:gd name="connsiteX2309" fmla="*/ 1962235 w 3587446"/>
                  <a:gd name="connsiteY2309" fmla="*/ 473936 h 825627"/>
                  <a:gd name="connsiteX2310" fmla="*/ 1955098 w 3587446"/>
                  <a:gd name="connsiteY2310" fmla="*/ 468385 h 825627"/>
                  <a:gd name="connsiteX2311" fmla="*/ 1955657 w 3587446"/>
                  <a:gd name="connsiteY2311" fmla="*/ 459416 h 825627"/>
                  <a:gd name="connsiteX2312" fmla="*/ 1963456 w 3587446"/>
                  <a:gd name="connsiteY2312" fmla="*/ 454337 h 825627"/>
                  <a:gd name="connsiteX2313" fmla="*/ 1969871 w 3587446"/>
                  <a:gd name="connsiteY2313" fmla="*/ 452678 h 825627"/>
                  <a:gd name="connsiteX2314" fmla="*/ 1188874 w 3587446"/>
                  <a:gd name="connsiteY2314" fmla="*/ 452678 h 825627"/>
                  <a:gd name="connsiteX2315" fmla="*/ 1195057 w 3587446"/>
                  <a:gd name="connsiteY2315" fmla="*/ 454735 h 825627"/>
                  <a:gd name="connsiteX2316" fmla="*/ 1202192 w 3587446"/>
                  <a:gd name="connsiteY2316" fmla="*/ 460286 h 825627"/>
                  <a:gd name="connsiteX2317" fmla="*/ 1201635 w 3587446"/>
                  <a:gd name="connsiteY2317" fmla="*/ 469254 h 825627"/>
                  <a:gd name="connsiteX2318" fmla="*/ 1193836 w 3587446"/>
                  <a:gd name="connsiteY2318" fmla="*/ 474334 h 825627"/>
                  <a:gd name="connsiteX2319" fmla="*/ 1181237 w 3587446"/>
                  <a:gd name="connsiteY2319" fmla="*/ 473936 h 825627"/>
                  <a:gd name="connsiteX2320" fmla="*/ 1174101 w 3587446"/>
                  <a:gd name="connsiteY2320" fmla="*/ 468385 h 825627"/>
                  <a:gd name="connsiteX2321" fmla="*/ 1174660 w 3587446"/>
                  <a:gd name="connsiteY2321" fmla="*/ 459416 h 825627"/>
                  <a:gd name="connsiteX2322" fmla="*/ 1182458 w 3587446"/>
                  <a:gd name="connsiteY2322" fmla="*/ 454337 h 825627"/>
                  <a:gd name="connsiteX2323" fmla="*/ 1188874 w 3587446"/>
                  <a:gd name="connsiteY2323" fmla="*/ 452678 h 825627"/>
                  <a:gd name="connsiteX2324" fmla="*/ 409355 w 3587446"/>
                  <a:gd name="connsiteY2324" fmla="*/ 452678 h 825627"/>
                  <a:gd name="connsiteX2325" fmla="*/ 415537 w 3587446"/>
                  <a:gd name="connsiteY2325" fmla="*/ 454735 h 825627"/>
                  <a:gd name="connsiteX2326" fmla="*/ 422674 w 3587446"/>
                  <a:gd name="connsiteY2326" fmla="*/ 460286 h 825627"/>
                  <a:gd name="connsiteX2327" fmla="*/ 422115 w 3587446"/>
                  <a:gd name="connsiteY2327" fmla="*/ 469254 h 825627"/>
                  <a:gd name="connsiteX2328" fmla="*/ 414316 w 3587446"/>
                  <a:gd name="connsiteY2328" fmla="*/ 474334 h 825627"/>
                  <a:gd name="connsiteX2329" fmla="*/ 401717 w 3587446"/>
                  <a:gd name="connsiteY2329" fmla="*/ 473936 h 825627"/>
                  <a:gd name="connsiteX2330" fmla="*/ 394581 w 3587446"/>
                  <a:gd name="connsiteY2330" fmla="*/ 468385 h 825627"/>
                  <a:gd name="connsiteX2331" fmla="*/ 395140 w 3587446"/>
                  <a:gd name="connsiteY2331" fmla="*/ 459416 h 825627"/>
                  <a:gd name="connsiteX2332" fmla="*/ 402939 w 3587446"/>
                  <a:gd name="connsiteY2332" fmla="*/ 454337 h 825627"/>
                  <a:gd name="connsiteX2333" fmla="*/ 409355 w 3587446"/>
                  <a:gd name="connsiteY2333" fmla="*/ 452678 h 825627"/>
                  <a:gd name="connsiteX2334" fmla="*/ 3155281 w 3587446"/>
                  <a:gd name="connsiteY2334" fmla="*/ 442563 h 825627"/>
                  <a:gd name="connsiteX2335" fmla="*/ 3164359 w 3587446"/>
                  <a:gd name="connsiteY2335" fmla="*/ 445756 h 825627"/>
                  <a:gd name="connsiteX2336" fmla="*/ 3177560 w 3587446"/>
                  <a:gd name="connsiteY2336" fmla="*/ 456492 h 825627"/>
                  <a:gd name="connsiteX2337" fmla="*/ 3176319 w 3587446"/>
                  <a:gd name="connsiteY2337" fmla="*/ 469783 h 825627"/>
                  <a:gd name="connsiteX2338" fmla="*/ 3157315 w 3587446"/>
                  <a:gd name="connsiteY2338" fmla="*/ 481624 h 825627"/>
                  <a:gd name="connsiteX2339" fmla="*/ 3138644 w 3587446"/>
                  <a:gd name="connsiteY2339" fmla="*/ 480740 h 825627"/>
                  <a:gd name="connsiteX2340" fmla="*/ 3125443 w 3587446"/>
                  <a:gd name="connsiteY2340" fmla="*/ 470005 h 825627"/>
                  <a:gd name="connsiteX2341" fmla="*/ 3126686 w 3587446"/>
                  <a:gd name="connsiteY2341" fmla="*/ 456715 h 825627"/>
                  <a:gd name="connsiteX2342" fmla="*/ 3145688 w 3587446"/>
                  <a:gd name="connsiteY2342" fmla="*/ 444873 h 825627"/>
                  <a:gd name="connsiteX2343" fmla="*/ 3155281 w 3587446"/>
                  <a:gd name="connsiteY2343" fmla="*/ 442563 h 825627"/>
                  <a:gd name="connsiteX2344" fmla="*/ 2374126 w 3587446"/>
                  <a:gd name="connsiteY2344" fmla="*/ 442563 h 825627"/>
                  <a:gd name="connsiteX2345" fmla="*/ 2383204 w 3587446"/>
                  <a:gd name="connsiteY2345" fmla="*/ 445756 h 825627"/>
                  <a:gd name="connsiteX2346" fmla="*/ 2396404 w 3587446"/>
                  <a:gd name="connsiteY2346" fmla="*/ 456492 h 825627"/>
                  <a:gd name="connsiteX2347" fmla="*/ 2395163 w 3587446"/>
                  <a:gd name="connsiteY2347" fmla="*/ 469783 h 825627"/>
                  <a:gd name="connsiteX2348" fmla="*/ 2376159 w 3587446"/>
                  <a:gd name="connsiteY2348" fmla="*/ 481624 h 825627"/>
                  <a:gd name="connsiteX2349" fmla="*/ 2357488 w 3587446"/>
                  <a:gd name="connsiteY2349" fmla="*/ 480740 h 825627"/>
                  <a:gd name="connsiteX2350" fmla="*/ 2344289 w 3587446"/>
                  <a:gd name="connsiteY2350" fmla="*/ 470005 h 825627"/>
                  <a:gd name="connsiteX2351" fmla="*/ 2345530 w 3587446"/>
                  <a:gd name="connsiteY2351" fmla="*/ 456715 h 825627"/>
                  <a:gd name="connsiteX2352" fmla="*/ 2364532 w 3587446"/>
                  <a:gd name="connsiteY2352" fmla="*/ 444873 h 825627"/>
                  <a:gd name="connsiteX2353" fmla="*/ 2374126 w 3587446"/>
                  <a:gd name="connsiteY2353" fmla="*/ 442563 h 825627"/>
                  <a:gd name="connsiteX2354" fmla="*/ 1593127 w 3587446"/>
                  <a:gd name="connsiteY2354" fmla="*/ 442563 h 825627"/>
                  <a:gd name="connsiteX2355" fmla="*/ 1602206 w 3587446"/>
                  <a:gd name="connsiteY2355" fmla="*/ 445756 h 825627"/>
                  <a:gd name="connsiteX2356" fmla="*/ 1615406 w 3587446"/>
                  <a:gd name="connsiteY2356" fmla="*/ 456492 h 825627"/>
                  <a:gd name="connsiteX2357" fmla="*/ 1614165 w 3587446"/>
                  <a:gd name="connsiteY2357" fmla="*/ 469783 h 825627"/>
                  <a:gd name="connsiteX2358" fmla="*/ 1595161 w 3587446"/>
                  <a:gd name="connsiteY2358" fmla="*/ 481624 h 825627"/>
                  <a:gd name="connsiteX2359" fmla="*/ 1576489 w 3587446"/>
                  <a:gd name="connsiteY2359" fmla="*/ 480740 h 825627"/>
                  <a:gd name="connsiteX2360" fmla="*/ 1563290 w 3587446"/>
                  <a:gd name="connsiteY2360" fmla="*/ 470005 h 825627"/>
                  <a:gd name="connsiteX2361" fmla="*/ 1564531 w 3587446"/>
                  <a:gd name="connsiteY2361" fmla="*/ 456715 h 825627"/>
                  <a:gd name="connsiteX2362" fmla="*/ 1583535 w 3587446"/>
                  <a:gd name="connsiteY2362" fmla="*/ 444873 h 825627"/>
                  <a:gd name="connsiteX2363" fmla="*/ 1593127 w 3587446"/>
                  <a:gd name="connsiteY2363" fmla="*/ 442563 h 825627"/>
                  <a:gd name="connsiteX2364" fmla="*/ 813608 w 3587446"/>
                  <a:gd name="connsiteY2364" fmla="*/ 442563 h 825627"/>
                  <a:gd name="connsiteX2365" fmla="*/ 822687 w 3587446"/>
                  <a:gd name="connsiteY2365" fmla="*/ 445756 h 825627"/>
                  <a:gd name="connsiteX2366" fmla="*/ 835887 w 3587446"/>
                  <a:gd name="connsiteY2366" fmla="*/ 456492 h 825627"/>
                  <a:gd name="connsiteX2367" fmla="*/ 834646 w 3587446"/>
                  <a:gd name="connsiteY2367" fmla="*/ 469783 h 825627"/>
                  <a:gd name="connsiteX2368" fmla="*/ 815643 w 3587446"/>
                  <a:gd name="connsiteY2368" fmla="*/ 481624 h 825627"/>
                  <a:gd name="connsiteX2369" fmla="*/ 796971 w 3587446"/>
                  <a:gd name="connsiteY2369" fmla="*/ 480740 h 825627"/>
                  <a:gd name="connsiteX2370" fmla="*/ 783771 w 3587446"/>
                  <a:gd name="connsiteY2370" fmla="*/ 470005 h 825627"/>
                  <a:gd name="connsiteX2371" fmla="*/ 785013 w 3587446"/>
                  <a:gd name="connsiteY2371" fmla="*/ 456715 h 825627"/>
                  <a:gd name="connsiteX2372" fmla="*/ 804015 w 3587446"/>
                  <a:gd name="connsiteY2372" fmla="*/ 444873 h 825627"/>
                  <a:gd name="connsiteX2373" fmla="*/ 813608 w 3587446"/>
                  <a:gd name="connsiteY2373" fmla="*/ 442563 h 825627"/>
                  <a:gd name="connsiteX2374" fmla="*/ 2776509 w 3587446"/>
                  <a:gd name="connsiteY2374" fmla="*/ 417604 h 825627"/>
                  <a:gd name="connsiteX2375" fmla="*/ 2786305 w 3587446"/>
                  <a:gd name="connsiteY2375" fmla="*/ 420493 h 825627"/>
                  <a:gd name="connsiteX2376" fmla="*/ 2812568 w 3587446"/>
                  <a:gd name="connsiteY2376" fmla="*/ 439189 h 825627"/>
                  <a:gd name="connsiteX2377" fmla="*/ 2812568 w 3587446"/>
                  <a:gd name="connsiteY2377" fmla="*/ 453134 h 825627"/>
                  <a:gd name="connsiteX2378" fmla="*/ 2800960 w 3587446"/>
                  <a:gd name="connsiteY2378" fmla="*/ 461397 h 825627"/>
                  <a:gd name="connsiteX2379" fmla="*/ 2781370 w 3587446"/>
                  <a:gd name="connsiteY2379" fmla="*/ 461397 h 825627"/>
                  <a:gd name="connsiteX2380" fmla="*/ 2755107 w 3587446"/>
                  <a:gd name="connsiteY2380" fmla="*/ 442702 h 825627"/>
                  <a:gd name="connsiteX2381" fmla="*/ 2755107 w 3587446"/>
                  <a:gd name="connsiteY2381" fmla="*/ 428756 h 825627"/>
                  <a:gd name="connsiteX2382" fmla="*/ 2766715 w 3587446"/>
                  <a:gd name="connsiteY2382" fmla="*/ 420493 h 825627"/>
                  <a:gd name="connsiteX2383" fmla="*/ 2776509 w 3587446"/>
                  <a:gd name="connsiteY2383" fmla="*/ 417604 h 825627"/>
                  <a:gd name="connsiteX2384" fmla="*/ 1995355 w 3587446"/>
                  <a:gd name="connsiteY2384" fmla="*/ 417604 h 825627"/>
                  <a:gd name="connsiteX2385" fmla="*/ 2005150 w 3587446"/>
                  <a:gd name="connsiteY2385" fmla="*/ 420493 h 825627"/>
                  <a:gd name="connsiteX2386" fmla="*/ 2031413 w 3587446"/>
                  <a:gd name="connsiteY2386" fmla="*/ 439189 h 825627"/>
                  <a:gd name="connsiteX2387" fmla="*/ 2031413 w 3587446"/>
                  <a:gd name="connsiteY2387" fmla="*/ 453134 h 825627"/>
                  <a:gd name="connsiteX2388" fmla="*/ 2019804 w 3587446"/>
                  <a:gd name="connsiteY2388" fmla="*/ 461397 h 825627"/>
                  <a:gd name="connsiteX2389" fmla="*/ 2000215 w 3587446"/>
                  <a:gd name="connsiteY2389" fmla="*/ 461397 h 825627"/>
                  <a:gd name="connsiteX2390" fmla="*/ 1973951 w 3587446"/>
                  <a:gd name="connsiteY2390" fmla="*/ 442702 h 825627"/>
                  <a:gd name="connsiteX2391" fmla="*/ 1973951 w 3587446"/>
                  <a:gd name="connsiteY2391" fmla="*/ 428756 h 825627"/>
                  <a:gd name="connsiteX2392" fmla="*/ 1985560 w 3587446"/>
                  <a:gd name="connsiteY2392" fmla="*/ 420493 h 825627"/>
                  <a:gd name="connsiteX2393" fmla="*/ 1995355 w 3587446"/>
                  <a:gd name="connsiteY2393" fmla="*/ 417604 h 825627"/>
                  <a:gd name="connsiteX2394" fmla="*/ 1214357 w 3587446"/>
                  <a:gd name="connsiteY2394" fmla="*/ 417604 h 825627"/>
                  <a:gd name="connsiteX2395" fmla="*/ 1224152 w 3587446"/>
                  <a:gd name="connsiteY2395" fmla="*/ 420493 h 825627"/>
                  <a:gd name="connsiteX2396" fmla="*/ 1250415 w 3587446"/>
                  <a:gd name="connsiteY2396" fmla="*/ 439189 h 825627"/>
                  <a:gd name="connsiteX2397" fmla="*/ 1250415 w 3587446"/>
                  <a:gd name="connsiteY2397" fmla="*/ 453134 h 825627"/>
                  <a:gd name="connsiteX2398" fmla="*/ 1238808 w 3587446"/>
                  <a:gd name="connsiteY2398" fmla="*/ 461397 h 825627"/>
                  <a:gd name="connsiteX2399" fmla="*/ 1219218 w 3587446"/>
                  <a:gd name="connsiteY2399" fmla="*/ 461397 h 825627"/>
                  <a:gd name="connsiteX2400" fmla="*/ 1192954 w 3587446"/>
                  <a:gd name="connsiteY2400" fmla="*/ 442702 h 825627"/>
                  <a:gd name="connsiteX2401" fmla="*/ 1192954 w 3587446"/>
                  <a:gd name="connsiteY2401" fmla="*/ 428756 h 825627"/>
                  <a:gd name="connsiteX2402" fmla="*/ 1204563 w 3587446"/>
                  <a:gd name="connsiteY2402" fmla="*/ 420493 h 825627"/>
                  <a:gd name="connsiteX2403" fmla="*/ 1214357 w 3587446"/>
                  <a:gd name="connsiteY2403" fmla="*/ 417604 h 825627"/>
                  <a:gd name="connsiteX2404" fmla="*/ 434837 w 3587446"/>
                  <a:gd name="connsiteY2404" fmla="*/ 417604 h 825627"/>
                  <a:gd name="connsiteX2405" fmla="*/ 444633 w 3587446"/>
                  <a:gd name="connsiteY2405" fmla="*/ 420493 h 825627"/>
                  <a:gd name="connsiteX2406" fmla="*/ 470896 w 3587446"/>
                  <a:gd name="connsiteY2406" fmla="*/ 439189 h 825627"/>
                  <a:gd name="connsiteX2407" fmla="*/ 470896 w 3587446"/>
                  <a:gd name="connsiteY2407" fmla="*/ 453134 h 825627"/>
                  <a:gd name="connsiteX2408" fmla="*/ 459288 w 3587446"/>
                  <a:gd name="connsiteY2408" fmla="*/ 461397 h 825627"/>
                  <a:gd name="connsiteX2409" fmla="*/ 439698 w 3587446"/>
                  <a:gd name="connsiteY2409" fmla="*/ 461397 h 825627"/>
                  <a:gd name="connsiteX2410" fmla="*/ 413435 w 3587446"/>
                  <a:gd name="connsiteY2410" fmla="*/ 442702 h 825627"/>
                  <a:gd name="connsiteX2411" fmla="*/ 413435 w 3587446"/>
                  <a:gd name="connsiteY2411" fmla="*/ 428756 h 825627"/>
                  <a:gd name="connsiteX2412" fmla="*/ 425043 w 3587446"/>
                  <a:gd name="connsiteY2412" fmla="*/ 420493 h 825627"/>
                  <a:gd name="connsiteX2413" fmla="*/ 434837 w 3587446"/>
                  <a:gd name="connsiteY2413" fmla="*/ 417604 h 825627"/>
                  <a:gd name="connsiteX2414" fmla="*/ 2898201 w 3587446"/>
                  <a:gd name="connsiteY2414" fmla="*/ 407196 h 825627"/>
                  <a:gd name="connsiteX2415" fmla="*/ 2909893 w 3587446"/>
                  <a:gd name="connsiteY2415" fmla="*/ 410644 h 825627"/>
                  <a:gd name="connsiteX2416" fmla="*/ 2956740 w 3587446"/>
                  <a:gd name="connsiteY2416" fmla="*/ 443992 h 825627"/>
                  <a:gd name="connsiteX2417" fmla="*/ 2956740 w 3587446"/>
                  <a:gd name="connsiteY2417" fmla="*/ 460638 h 825627"/>
                  <a:gd name="connsiteX2418" fmla="*/ 2888395 w 3587446"/>
                  <a:gd name="connsiteY2418" fmla="*/ 509291 h 825627"/>
                  <a:gd name="connsiteX2419" fmla="*/ 2865012 w 3587446"/>
                  <a:gd name="connsiteY2419" fmla="*/ 509290 h 825627"/>
                  <a:gd name="connsiteX2420" fmla="*/ 2818165 w 3587446"/>
                  <a:gd name="connsiteY2420" fmla="*/ 475942 h 825627"/>
                  <a:gd name="connsiteX2421" fmla="*/ 2818164 w 3587446"/>
                  <a:gd name="connsiteY2421" fmla="*/ 459296 h 825627"/>
                  <a:gd name="connsiteX2422" fmla="*/ 2886510 w 3587446"/>
                  <a:gd name="connsiteY2422" fmla="*/ 410644 h 825627"/>
                  <a:gd name="connsiteX2423" fmla="*/ 2898201 w 3587446"/>
                  <a:gd name="connsiteY2423" fmla="*/ 407196 h 825627"/>
                  <a:gd name="connsiteX2424" fmla="*/ 2117046 w 3587446"/>
                  <a:gd name="connsiteY2424" fmla="*/ 407196 h 825627"/>
                  <a:gd name="connsiteX2425" fmla="*/ 2128737 w 3587446"/>
                  <a:gd name="connsiteY2425" fmla="*/ 410644 h 825627"/>
                  <a:gd name="connsiteX2426" fmla="*/ 2175585 w 3587446"/>
                  <a:gd name="connsiteY2426" fmla="*/ 443992 h 825627"/>
                  <a:gd name="connsiteX2427" fmla="*/ 2175585 w 3587446"/>
                  <a:gd name="connsiteY2427" fmla="*/ 460638 h 825627"/>
                  <a:gd name="connsiteX2428" fmla="*/ 2107239 w 3587446"/>
                  <a:gd name="connsiteY2428" fmla="*/ 509291 h 825627"/>
                  <a:gd name="connsiteX2429" fmla="*/ 2083858 w 3587446"/>
                  <a:gd name="connsiteY2429" fmla="*/ 509290 h 825627"/>
                  <a:gd name="connsiteX2430" fmla="*/ 2037011 w 3587446"/>
                  <a:gd name="connsiteY2430" fmla="*/ 475942 h 825627"/>
                  <a:gd name="connsiteX2431" fmla="*/ 2037009 w 3587446"/>
                  <a:gd name="connsiteY2431" fmla="*/ 459296 h 825627"/>
                  <a:gd name="connsiteX2432" fmla="*/ 2105355 w 3587446"/>
                  <a:gd name="connsiteY2432" fmla="*/ 410644 h 825627"/>
                  <a:gd name="connsiteX2433" fmla="*/ 2117046 w 3587446"/>
                  <a:gd name="connsiteY2433" fmla="*/ 407196 h 825627"/>
                  <a:gd name="connsiteX2434" fmla="*/ 1336047 w 3587446"/>
                  <a:gd name="connsiteY2434" fmla="*/ 407196 h 825627"/>
                  <a:gd name="connsiteX2435" fmla="*/ 1347739 w 3587446"/>
                  <a:gd name="connsiteY2435" fmla="*/ 410644 h 825627"/>
                  <a:gd name="connsiteX2436" fmla="*/ 1394587 w 3587446"/>
                  <a:gd name="connsiteY2436" fmla="*/ 443992 h 825627"/>
                  <a:gd name="connsiteX2437" fmla="*/ 1394587 w 3587446"/>
                  <a:gd name="connsiteY2437" fmla="*/ 460638 h 825627"/>
                  <a:gd name="connsiteX2438" fmla="*/ 1326242 w 3587446"/>
                  <a:gd name="connsiteY2438" fmla="*/ 509291 h 825627"/>
                  <a:gd name="connsiteX2439" fmla="*/ 1302859 w 3587446"/>
                  <a:gd name="connsiteY2439" fmla="*/ 509290 h 825627"/>
                  <a:gd name="connsiteX2440" fmla="*/ 1256012 w 3587446"/>
                  <a:gd name="connsiteY2440" fmla="*/ 475942 h 825627"/>
                  <a:gd name="connsiteX2441" fmla="*/ 1256011 w 3587446"/>
                  <a:gd name="connsiteY2441" fmla="*/ 459296 h 825627"/>
                  <a:gd name="connsiteX2442" fmla="*/ 1324357 w 3587446"/>
                  <a:gd name="connsiteY2442" fmla="*/ 410644 h 825627"/>
                  <a:gd name="connsiteX2443" fmla="*/ 1336047 w 3587446"/>
                  <a:gd name="connsiteY2443" fmla="*/ 407196 h 825627"/>
                  <a:gd name="connsiteX2444" fmla="*/ 556529 w 3587446"/>
                  <a:gd name="connsiteY2444" fmla="*/ 407196 h 825627"/>
                  <a:gd name="connsiteX2445" fmla="*/ 568220 w 3587446"/>
                  <a:gd name="connsiteY2445" fmla="*/ 410644 h 825627"/>
                  <a:gd name="connsiteX2446" fmla="*/ 615068 w 3587446"/>
                  <a:gd name="connsiteY2446" fmla="*/ 443992 h 825627"/>
                  <a:gd name="connsiteX2447" fmla="*/ 615068 w 3587446"/>
                  <a:gd name="connsiteY2447" fmla="*/ 460638 h 825627"/>
                  <a:gd name="connsiteX2448" fmla="*/ 546722 w 3587446"/>
                  <a:gd name="connsiteY2448" fmla="*/ 509291 h 825627"/>
                  <a:gd name="connsiteX2449" fmla="*/ 523339 w 3587446"/>
                  <a:gd name="connsiteY2449" fmla="*/ 509290 h 825627"/>
                  <a:gd name="connsiteX2450" fmla="*/ 476492 w 3587446"/>
                  <a:gd name="connsiteY2450" fmla="*/ 475942 h 825627"/>
                  <a:gd name="connsiteX2451" fmla="*/ 476492 w 3587446"/>
                  <a:gd name="connsiteY2451" fmla="*/ 459296 h 825627"/>
                  <a:gd name="connsiteX2452" fmla="*/ 544837 w 3587446"/>
                  <a:gd name="connsiteY2452" fmla="*/ 410644 h 825627"/>
                  <a:gd name="connsiteX2453" fmla="*/ 556529 w 3587446"/>
                  <a:gd name="connsiteY2453" fmla="*/ 407196 h 825627"/>
                  <a:gd name="connsiteX2454" fmla="*/ 3155548 w 3587446"/>
                  <a:gd name="connsiteY2454" fmla="*/ 406886 h 825627"/>
                  <a:gd name="connsiteX2455" fmla="*/ 3161430 w 3587446"/>
                  <a:gd name="connsiteY2455" fmla="*/ 410144 h 825627"/>
                  <a:gd name="connsiteX2456" fmla="*/ 3168873 w 3587446"/>
                  <a:gd name="connsiteY2456" fmla="*/ 419463 h 825627"/>
                  <a:gd name="connsiteX2457" fmla="*/ 3165219 w 3587446"/>
                  <a:gd name="connsiteY2457" fmla="*/ 428914 h 825627"/>
                  <a:gd name="connsiteX2458" fmla="*/ 3152400 w 3587446"/>
                  <a:gd name="connsiteY2458" fmla="*/ 434103 h 825627"/>
                  <a:gd name="connsiteX2459" fmla="*/ 3139122 w 3587446"/>
                  <a:gd name="connsiteY2459" fmla="*/ 431503 h 825627"/>
                  <a:gd name="connsiteX2460" fmla="*/ 3131679 w 3587446"/>
                  <a:gd name="connsiteY2460" fmla="*/ 422183 h 825627"/>
                  <a:gd name="connsiteX2461" fmla="*/ 3135332 w 3587446"/>
                  <a:gd name="connsiteY2461" fmla="*/ 412733 h 825627"/>
                  <a:gd name="connsiteX2462" fmla="*/ 3148154 w 3587446"/>
                  <a:gd name="connsiteY2462" fmla="*/ 407544 h 825627"/>
                  <a:gd name="connsiteX2463" fmla="*/ 3155548 w 3587446"/>
                  <a:gd name="connsiteY2463" fmla="*/ 406886 h 825627"/>
                  <a:gd name="connsiteX2464" fmla="*/ 2374392 w 3587446"/>
                  <a:gd name="connsiteY2464" fmla="*/ 406886 h 825627"/>
                  <a:gd name="connsiteX2465" fmla="*/ 2380275 w 3587446"/>
                  <a:gd name="connsiteY2465" fmla="*/ 410144 h 825627"/>
                  <a:gd name="connsiteX2466" fmla="*/ 2387717 w 3587446"/>
                  <a:gd name="connsiteY2466" fmla="*/ 419463 h 825627"/>
                  <a:gd name="connsiteX2467" fmla="*/ 2384064 w 3587446"/>
                  <a:gd name="connsiteY2467" fmla="*/ 428914 h 825627"/>
                  <a:gd name="connsiteX2468" fmla="*/ 2371244 w 3587446"/>
                  <a:gd name="connsiteY2468" fmla="*/ 434103 h 825627"/>
                  <a:gd name="connsiteX2469" fmla="*/ 2357966 w 3587446"/>
                  <a:gd name="connsiteY2469" fmla="*/ 431503 h 825627"/>
                  <a:gd name="connsiteX2470" fmla="*/ 2350524 w 3587446"/>
                  <a:gd name="connsiteY2470" fmla="*/ 422183 h 825627"/>
                  <a:gd name="connsiteX2471" fmla="*/ 2354177 w 3587446"/>
                  <a:gd name="connsiteY2471" fmla="*/ 412733 h 825627"/>
                  <a:gd name="connsiteX2472" fmla="*/ 2366997 w 3587446"/>
                  <a:gd name="connsiteY2472" fmla="*/ 407544 h 825627"/>
                  <a:gd name="connsiteX2473" fmla="*/ 2374392 w 3587446"/>
                  <a:gd name="connsiteY2473" fmla="*/ 406886 h 825627"/>
                  <a:gd name="connsiteX2474" fmla="*/ 1593395 w 3587446"/>
                  <a:gd name="connsiteY2474" fmla="*/ 406886 h 825627"/>
                  <a:gd name="connsiteX2475" fmla="*/ 1599278 w 3587446"/>
                  <a:gd name="connsiteY2475" fmla="*/ 410144 h 825627"/>
                  <a:gd name="connsiteX2476" fmla="*/ 1606720 w 3587446"/>
                  <a:gd name="connsiteY2476" fmla="*/ 419463 h 825627"/>
                  <a:gd name="connsiteX2477" fmla="*/ 1603067 w 3587446"/>
                  <a:gd name="connsiteY2477" fmla="*/ 428914 h 825627"/>
                  <a:gd name="connsiteX2478" fmla="*/ 1590246 w 3587446"/>
                  <a:gd name="connsiteY2478" fmla="*/ 434103 h 825627"/>
                  <a:gd name="connsiteX2479" fmla="*/ 1576969 w 3587446"/>
                  <a:gd name="connsiteY2479" fmla="*/ 431503 h 825627"/>
                  <a:gd name="connsiteX2480" fmla="*/ 1569527 w 3587446"/>
                  <a:gd name="connsiteY2480" fmla="*/ 422183 h 825627"/>
                  <a:gd name="connsiteX2481" fmla="*/ 1573180 w 3587446"/>
                  <a:gd name="connsiteY2481" fmla="*/ 412733 h 825627"/>
                  <a:gd name="connsiteX2482" fmla="*/ 1586000 w 3587446"/>
                  <a:gd name="connsiteY2482" fmla="*/ 407544 h 825627"/>
                  <a:gd name="connsiteX2483" fmla="*/ 1593395 w 3587446"/>
                  <a:gd name="connsiteY2483" fmla="*/ 406886 h 825627"/>
                  <a:gd name="connsiteX2484" fmla="*/ 813876 w 3587446"/>
                  <a:gd name="connsiteY2484" fmla="*/ 406886 h 825627"/>
                  <a:gd name="connsiteX2485" fmla="*/ 819758 w 3587446"/>
                  <a:gd name="connsiteY2485" fmla="*/ 410144 h 825627"/>
                  <a:gd name="connsiteX2486" fmla="*/ 827201 w 3587446"/>
                  <a:gd name="connsiteY2486" fmla="*/ 419463 h 825627"/>
                  <a:gd name="connsiteX2487" fmla="*/ 823547 w 3587446"/>
                  <a:gd name="connsiteY2487" fmla="*/ 428914 h 825627"/>
                  <a:gd name="connsiteX2488" fmla="*/ 810726 w 3587446"/>
                  <a:gd name="connsiteY2488" fmla="*/ 434103 h 825627"/>
                  <a:gd name="connsiteX2489" fmla="*/ 797450 w 3587446"/>
                  <a:gd name="connsiteY2489" fmla="*/ 431503 h 825627"/>
                  <a:gd name="connsiteX2490" fmla="*/ 790007 w 3587446"/>
                  <a:gd name="connsiteY2490" fmla="*/ 422183 h 825627"/>
                  <a:gd name="connsiteX2491" fmla="*/ 793660 w 3587446"/>
                  <a:gd name="connsiteY2491" fmla="*/ 412733 h 825627"/>
                  <a:gd name="connsiteX2492" fmla="*/ 806480 w 3587446"/>
                  <a:gd name="connsiteY2492" fmla="*/ 407544 h 825627"/>
                  <a:gd name="connsiteX2493" fmla="*/ 813876 w 3587446"/>
                  <a:gd name="connsiteY2493" fmla="*/ 406886 h 825627"/>
                  <a:gd name="connsiteX2494" fmla="*/ 104980 w 3587446"/>
                  <a:gd name="connsiteY2494" fmla="*/ 400519 h 825627"/>
                  <a:gd name="connsiteX2495" fmla="*/ 111045 w 3587446"/>
                  <a:gd name="connsiteY2495" fmla="*/ 400849 h 825627"/>
                  <a:gd name="connsiteX2496" fmla="*/ 124766 w 3587446"/>
                  <a:gd name="connsiteY2496" fmla="*/ 408448 h 825627"/>
                  <a:gd name="connsiteX2497" fmla="*/ 142125 w 3587446"/>
                  <a:gd name="connsiteY2497" fmla="*/ 430185 h 825627"/>
                  <a:gd name="connsiteX2498" fmla="*/ 133606 w 3587446"/>
                  <a:gd name="connsiteY2498" fmla="*/ 452232 h 825627"/>
                  <a:gd name="connsiteX2499" fmla="*/ 103699 w 3587446"/>
                  <a:gd name="connsiteY2499" fmla="*/ 464335 h 825627"/>
                  <a:gd name="connsiteX2500" fmla="*/ 88692 w 3587446"/>
                  <a:gd name="connsiteY2500" fmla="*/ 465669 h 825627"/>
                  <a:gd name="connsiteX2501" fmla="*/ 3225034 w 3587446"/>
                  <a:gd name="connsiteY2501" fmla="*/ 400377 h 825627"/>
                  <a:gd name="connsiteX2502" fmla="*/ 3233716 w 3587446"/>
                  <a:gd name="connsiteY2502" fmla="*/ 400849 h 825627"/>
                  <a:gd name="connsiteX2503" fmla="*/ 3247437 w 3587446"/>
                  <a:gd name="connsiteY2503" fmla="*/ 408448 h 825627"/>
                  <a:gd name="connsiteX2504" fmla="*/ 3264796 w 3587446"/>
                  <a:gd name="connsiteY2504" fmla="*/ 430185 h 825627"/>
                  <a:gd name="connsiteX2505" fmla="*/ 3256276 w 3587446"/>
                  <a:gd name="connsiteY2505" fmla="*/ 452232 h 825627"/>
                  <a:gd name="connsiteX2506" fmla="*/ 3226368 w 3587446"/>
                  <a:gd name="connsiteY2506" fmla="*/ 464335 h 825627"/>
                  <a:gd name="connsiteX2507" fmla="*/ 3195398 w 3587446"/>
                  <a:gd name="connsiteY2507" fmla="*/ 458271 h 825627"/>
                  <a:gd name="connsiteX2508" fmla="*/ 3178038 w 3587446"/>
                  <a:gd name="connsiteY2508" fmla="*/ 436533 h 825627"/>
                  <a:gd name="connsiteX2509" fmla="*/ 3186558 w 3587446"/>
                  <a:gd name="connsiteY2509" fmla="*/ 414485 h 825627"/>
                  <a:gd name="connsiteX2510" fmla="*/ 3216466 w 3587446"/>
                  <a:gd name="connsiteY2510" fmla="*/ 402382 h 825627"/>
                  <a:gd name="connsiteX2511" fmla="*/ 3225034 w 3587446"/>
                  <a:gd name="connsiteY2511" fmla="*/ 400377 h 825627"/>
                  <a:gd name="connsiteX2512" fmla="*/ 2443879 w 3587446"/>
                  <a:gd name="connsiteY2512" fmla="*/ 400377 h 825627"/>
                  <a:gd name="connsiteX2513" fmla="*/ 2452561 w 3587446"/>
                  <a:gd name="connsiteY2513" fmla="*/ 400849 h 825627"/>
                  <a:gd name="connsiteX2514" fmla="*/ 2466282 w 3587446"/>
                  <a:gd name="connsiteY2514" fmla="*/ 408448 h 825627"/>
                  <a:gd name="connsiteX2515" fmla="*/ 2483641 w 3587446"/>
                  <a:gd name="connsiteY2515" fmla="*/ 430185 h 825627"/>
                  <a:gd name="connsiteX2516" fmla="*/ 2475120 w 3587446"/>
                  <a:gd name="connsiteY2516" fmla="*/ 452232 h 825627"/>
                  <a:gd name="connsiteX2517" fmla="*/ 2445213 w 3587446"/>
                  <a:gd name="connsiteY2517" fmla="*/ 464335 h 825627"/>
                  <a:gd name="connsiteX2518" fmla="*/ 2414242 w 3587446"/>
                  <a:gd name="connsiteY2518" fmla="*/ 458271 h 825627"/>
                  <a:gd name="connsiteX2519" fmla="*/ 2396882 w 3587446"/>
                  <a:gd name="connsiteY2519" fmla="*/ 436533 h 825627"/>
                  <a:gd name="connsiteX2520" fmla="*/ 2405403 w 3587446"/>
                  <a:gd name="connsiteY2520" fmla="*/ 414485 h 825627"/>
                  <a:gd name="connsiteX2521" fmla="*/ 2435311 w 3587446"/>
                  <a:gd name="connsiteY2521" fmla="*/ 402382 h 825627"/>
                  <a:gd name="connsiteX2522" fmla="*/ 2443879 w 3587446"/>
                  <a:gd name="connsiteY2522" fmla="*/ 400377 h 825627"/>
                  <a:gd name="connsiteX2523" fmla="*/ 1662881 w 3587446"/>
                  <a:gd name="connsiteY2523" fmla="*/ 400377 h 825627"/>
                  <a:gd name="connsiteX2524" fmla="*/ 1671562 w 3587446"/>
                  <a:gd name="connsiteY2524" fmla="*/ 400849 h 825627"/>
                  <a:gd name="connsiteX2525" fmla="*/ 1685283 w 3587446"/>
                  <a:gd name="connsiteY2525" fmla="*/ 408448 h 825627"/>
                  <a:gd name="connsiteX2526" fmla="*/ 1702644 w 3587446"/>
                  <a:gd name="connsiteY2526" fmla="*/ 430185 h 825627"/>
                  <a:gd name="connsiteX2527" fmla="*/ 1694123 w 3587446"/>
                  <a:gd name="connsiteY2527" fmla="*/ 452232 h 825627"/>
                  <a:gd name="connsiteX2528" fmla="*/ 1664216 w 3587446"/>
                  <a:gd name="connsiteY2528" fmla="*/ 464335 h 825627"/>
                  <a:gd name="connsiteX2529" fmla="*/ 1633245 w 3587446"/>
                  <a:gd name="connsiteY2529" fmla="*/ 458271 h 825627"/>
                  <a:gd name="connsiteX2530" fmla="*/ 1615885 w 3587446"/>
                  <a:gd name="connsiteY2530" fmla="*/ 436533 h 825627"/>
                  <a:gd name="connsiteX2531" fmla="*/ 1624404 w 3587446"/>
                  <a:gd name="connsiteY2531" fmla="*/ 414485 h 825627"/>
                  <a:gd name="connsiteX2532" fmla="*/ 1654314 w 3587446"/>
                  <a:gd name="connsiteY2532" fmla="*/ 402382 h 825627"/>
                  <a:gd name="connsiteX2533" fmla="*/ 1662881 w 3587446"/>
                  <a:gd name="connsiteY2533" fmla="*/ 400377 h 825627"/>
                  <a:gd name="connsiteX2534" fmla="*/ 883362 w 3587446"/>
                  <a:gd name="connsiteY2534" fmla="*/ 400377 h 825627"/>
                  <a:gd name="connsiteX2535" fmla="*/ 892044 w 3587446"/>
                  <a:gd name="connsiteY2535" fmla="*/ 400849 h 825627"/>
                  <a:gd name="connsiteX2536" fmla="*/ 905765 w 3587446"/>
                  <a:gd name="connsiteY2536" fmla="*/ 408448 h 825627"/>
                  <a:gd name="connsiteX2537" fmla="*/ 923124 w 3587446"/>
                  <a:gd name="connsiteY2537" fmla="*/ 430185 h 825627"/>
                  <a:gd name="connsiteX2538" fmla="*/ 914603 w 3587446"/>
                  <a:gd name="connsiteY2538" fmla="*/ 452232 h 825627"/>
                  <a:gd name="connsiteX2539" fmla="*/ 884696 w 3587446"/>
                  <a:gd name="connsiteY2539" fmla="*/ 464335 h 825627"/>
                  <a:gd name="connsiteX2540" fmla="*/ 853725 w 3587446"/>
                  <a:gd name="connsiteY2540" fmla="*/ 458271 h 825627"/>
                  <a:gd name="connsiteX2541" fmla="*/ 836365 w 3587446"/>
                  <a:gd name="connsiteY2541" fmla="*/ 436533 h 825627"/>
                  <a:gd name="connsiteX2542" fmla="*/ 844886 w 3587446"/>
                  <a:gd name="connsiteY2542" fmla="*/ 414485 h 825627"/>
                  <a:gd name="connsiteX2543" fmla="*/ 874794 w 3587446"/>
                  <a:gd name="connsiteY2543" fmla="*/ 402382 h 825627"/>
                  <a:gd name="connsiteX2544" fmla="*/ 883362 w 3587446"/>
                  <a:gd name="connsiteY2544" fmla="*/ 400377 h 825627"/>
                  <a:gd name="connsiteX2545" fmla="*/ 3237770 w 3587446"/>
                  <a:gd name="connsiteY2545" fmla="*/ 368425 h 825627"/>
                  <a:gd name="connsiteX2546" fmla="*/ 3243954 w 3587446"/>
                  <a:gd name="connsiteY2546" fmla="*/ 370481 h 825627"/>
                  <a:gd name="connsiteX2547" fmla="*/ 3251088 w 3587446"/>
                  <a:gd name="connsiteY2547" fmla="*/ 376033 h 825627"/>
                  <a:gd name="connsiteX2548" fmla="*/ 3250530 w 3587446"/>
                  <a:gd name="connsiteY2548" fmla="*/ 385001 h 825627"/>
                  <a:gd name="connsiteX2549" fmla="*/ 3242732 w 3587446"/>
                  <a:gd name="connsiteY2549" fmla="*/ 390081 h 825627"/>
                  <a:gd name="connsiteX2550" fmla="*/ 3230132 w 3587446"/>
                  <a:gd name="connsiteY2550" fmla="*/ 389682 h 825627"/>
                  <a:gd name="connsiteX2551" fmla="*/ 3222999 w 3587446"/>
                  <a:gd name="connsiteY2551" fmla="*/ 384131 h 825627"/>
                  <a:gd name="connsiteX2552" fmla="*/ 3223556 w 3587446"/>
                  <a:gd name="connsiteY2552" fmla="*/ 375162 h 825627"/>
                  <a:gd name="connsiteX2553" fmla="*/ 3231355 w 3587446"/>
                  <a:gd name="connsiteY2553" fmla="*/ 370083 h 825627"/>
                  <a:gd name="connsiteX2554" fmla="*/ 3237770 w 3587446"/>
                  <a:gd name="connsiteY2554" fmla="*/ 368425 h 825627"/>
                  <a:gd name="connsiteX2555" fmla="*/ 2456614 w 3587446"/>
                  <a:gd name="connsiteY2555" fmla="*/ 368425 h 825627"/>
                  <a:gd name="connsiteX2556" fmla="*/ 2462799 w 3587446"/>
                  <a:gd name="connsiteY2556" fmla="*/ 370481 h 825627"/>
                  <a:gd name="connsiteX2557" fmla="*/ 2469934 w 3587446"/>
                  <a:gd name="connsiteY2557" fmla="*/ 376033 h 825627"/>
                  <a:gd name="connsiteX2558" fmla="*/ 2469375 w 3587446"/>
                  <a:gd name="connsiteY2558" fmla="*/ 385001 h 825627"/>
                  <a:gd name="connsiteX2559" fmla="*/ 2461576 w 3587446"/>
                  <a:gd name="connsiteY2559" fmla="*/ 390081 h 825627"/>
                  <a:gd name="connsiteX2560" fmla="*/ 2448978 w 3587446"/>
                  <a:gd name="connsiteY2560" fmla="*/ 389682 h 825627"/>
                  <a:gd name="connsiteX2561" fmla="*/ 2441843 w 3587446"/>
                  <a:gd name="connsiteY2561" fmla="*/ 384131 h 825627"/>
                  <a:gd name="connsiteX2562" fmla="*/ 2442401 w 3587446"/>
                  <a:gd name="connsiteY2562" fmla="*/ 375162 h 825627"/>
                  <a:gd name="connsiteX2563" fmla="*/ 2450200 w 3587446"/>
                  <a:gd name="connsiteY2563" fmla="*/ 370083 h 825627"/>
                  <a:gd name="connsiteX2564" fmla="*/ 2456614 w 3587446"/>
                  <a:gd name="connsiteY2564" fmla="*/ 368425 h 825627"/>
                  <a:gd name="connsiteX2565" fmla="*/ 1675617 w 3587446"/>
                  <a:gd name="connsiteY2565" fmla="*/ 368425 h 825627"/>
                  <a:gd name="connsiteX2566" fmla="*/ 1681801 w 3587446"/>
                  <a:gd name="connsiteY2566" fmla="*/ 370481 h 825627"/>
                  <a:gd name="connsiteX2567" fmla="*/ 1688936 w 3587446"/>
                  <a:gd name="connsiteY2567" fmla="*/ 376033 h 825627"/>
                  <a:gd name="connsiteX2568" fmla="*/ 1688378 w 3587446"/>
                  <a:gd name="connsiteY2568" fmla="*/ 385001 h 825627"/>
                  <a:gd name="connsiteX2569" fmla="*/ 1680579 w 3587446"/>
                  <a:gd name="connsiteY2569" fmla="*/ 390081 h 825627"/>
                  <a:gd name="connsiteX2570" fmla="*/ 1667980 w 3587446"/>
                  <a:gd name="connsiteY2570" fmla="*/ 389682 h 825627"/>
                  <a:gd name="connsiteX2571" fmla="*/ 1660844 w 3587446"/>
                  <a:gd name="connsiteY2571" fmla="*/ 384131 h 825627"/>
                  <a:gd name="connsiteX2572" fmla="*/ 1661404 w 3587446"/>
                  <a:gd name="connsiteY2572" fmla="*/ 375162 h 825627"/>
                  <a:gd name="connsiteX2573" fmla="*/ 1669202 w 3587446"/>
                  <a:gd name="connsiteY2573" fmla="*/ 370083 h 825627"/>
                  <a:gd name="connsiteX2574" fmla="*/ 1675617 w 3587446"/>
                  <a:gd name="connsiteY2574" fmla="*/ 368425 h 825627"/>
                  <a:gd name="connsiteX2575" fmla="*/ 896098 w 3587446"/>
                  <a:gd name="connsiteY2575" fmla="*/ 368425 h 825627"/>
                  <a:gd name="connsiteX2576" fmla="*/ 902282 w 3587446"/>
                  <a:gd name="connsiteY2576" fmla="*/ 370481 h 825627"/>
                  <a:gd name="connsiteX2577" fmla="*/ 909417 w 3587446"/>
                  <a:gd name="connsiteY2577" fmla="*/ 376033 h 825627"/>
                  <a:gd name="connsiteX2578" fmla="*/ 908858 w 3587446"/>
                  <a:gd name="connsiteY2578" fmla="*/ 385001 h 825627"/>
                  <a:gd name="connsiteX2579" fmla="*/ 901060 w 3587446"/>
                  <a:gd name="connsiteY2579" fmla="*/ 390081 h 825627"/>
                  <a:gd name="connsiteX2580" fmla="*/ 888460 w 3587446"/>
                  <a:gd name="connsiteY2580" fmla="*/ 389682 h 825627"/>
                  <a:gd name="connsiteX2581" fmla="*/ 881326 w 3587446"/>
                  <a:gd name="connsiteY2581" fmla="*/ 384131 h 825627"/>
                  <a:gd name="connsiteX2582" fmla="*/ 881884 w 3587446"/>
                  <a:gd name="connsiteY2582" fmla="*/ 375162 h 825627"/>
                  <a:gd name="connsiteX2583" fmla="*/ 889683 w 3587446"/>
                  <a:gd name="connsiteY2583" fmla="*/ 370083 h 825627"/>
                  <a:gd name="connsiteX2584" fmla="*/ 896098 w 3587446"/>
                  <a:gd name="connsiteY2584" fmla="*/ 368425 h 825627"/>
                  <a:gd name="connsiteX2585" fmla="*/ 115099 w 3587446"/>
                  <a:gd name="connsiteY2585" fmla="*/ 368425 h 825627"/>
                  <a:gd name="connsiteX2586" fmla="*/ 121283 w 3587446"/>
                  <a:gd name="connsiteY2586" fmla="*/ 370481 h 825627"/>
                  <a:gd name="connsiteX2587" fmla="*/ 128419 w 3587446"/>
                  <a:gd name="connsiteY2587" fmla="*/ 376033 h 825627"/>
                  <a:gd name="connsiteX2588" fmla="*/ 127859 w 3587446"/>
                  <a:gd name="connsiteY2588" fmla="*/ 385001 h 825627"/>
                  <a:gd name="connsiteX2589" fmla="*/ 120062 w 3587446"/>
                  <a:gd name="connsiteY2589" fmla="*/ 390081 h 825627"/>
                  <a:gd name="connsiteX2590" fmla="*/ 107687 w 3587446"/>
                  <a:gd name="connsiteY2590" fmla="*/ 389689 h 825627"/>
                  <a:gd name="connsiteX2591" fmla="*/ 112858 w 3587446"/>
                  <a:gd name="connsiteY2591" fmla="*/ 369004 h 825627"/>
                  <a:gd name="connsiteX2592" fmla="*/ 3186351 w 3587446"/>
                  <a:gd name="connsiteY2592" fmla="*/ 367787 h 825627"/>
                  <a:gd name="connsiteX2593" fmla="*/ 3195428 w 3587446"/>
                  <a:gd name="connsiteY2593" fmla="*/ 370981 h 825627"/>
                  <a:gd name="connsiteX2594" fmla="*/ 3208629 w 3587446"/>
                  <a:gd name="connsiteY2594" fmla="*/ 381717 h 825627"/>
                  <a:gd name="connsiteX2595" fmla="*/ 3207386 w 3587446"/>
                  <a:gd name="connsiteY2595" fmla="*/ 395007 h 825627"/>
                  <a:gd name="connsiteX2596" fmla="*/ 3188384 w 3587446"/>
                  <a:gd name="connsiteY2596" fmla="*/ 406849 h 825627"/>
                  <a:gd name="connsiteX2597" fmla="*/ 3169714 w 3587446"/>
                  <a:gd name="connsiteY2597" fmla="*/ 405966 h 825627"/>
                  <a:gd name="connsiteX2598" fmla="*/ 3156513 w 3587446"/>
                  <a:gd name="connsiteY2598" fmla="*/ 395230 h 825627"/>
                  <a:gd name="connsiteX2599" fmla="*/ 3157754 w 3587446"/>
                  <a:gd name="connsiteY2599" fmla="*/ 381939 h 825627"/>
                  <a:gd name="connsiteX2600" fmla="*/ 3176758 w 3587446"/>
                  <a:gd name="connsiteY2600" fmla="*/ 370098 h 825627"/>
                  <a:gd name="connsiteX2601" fmla="*/ 3186351 w 3587446"/>
                  <a:gd name="connsiteY2601" fmla="*/ 367787 h 825627"/>
                  <a:gd name="connsiteX2602" fmla="*/ 2405195 w 3587446"/>
                  <a:gd name="connsiteY2602" fmla="*/ 367787 h 825627"/>
                  <a:gd name="connsiteX2603" fmla="*/ 2414272 w 3587446"/>
                  <a:gd name="connsiteY2603" fmla="*/ 370981 h 825627"/>
                  <a:gd name="connsiteX2604" fmla="*/ 2427473 w 3587446"/>
                  <a:gd name="connsiteY2604" fmla="*/ 381717 h 825627"/>
                  <a:gd name="connsiteX2605" fmla="*/ 2426232 w 3587446"/>
                  <a:gd name="connsiteY2605" fmla="*/ 395007 h 825627"/>
                  <a:gd name="connsiteX2606" fmla="*/ 2407229 w 3587446"/>
                  <a:gd name="connsiteY2606" fmla="*/ 406849 h 825627"/>
                  <a:gd name="connsiteX2607" fmla="*/ 2388558 w 3587446"/>
                  <a:gd name="connsiteY2607" fmla="*/ 405966 h 825627"/>
                  <a:gd name="connsiteX2608" fmla="*/ 2375357 w 3587446"/>
                  <a:gd name="connsiteY2608" fmla="*/ 395230 h 825627"/>
                  <a:gd name="connsiteX2609" fmla="*/ 2376599 w 3587446"/>
                  <a:gd name="connsiteY2609" fmla="*/ 381939 h 825627"/>
                  <a:gd name="connsiteX2610" fmla="*/ 2395603 w 3587446"/>
                  <a:gd name="connsiteY2610" fmla="*/ 370098 h 825627"/>
                  <a:gd name="connsiteX2611" fmla="*/ 2405195 w 3587446"/>
                  <a:gd name="connsiteY2611" fmla="*/ 367787 h 825627"/>
                  <a:gd name="connsiteX2612" fmla="*/ 1624197 w 3587446"/>
                  <a:gd name="connsiteY2612" fmla="*/ 367787 h 825627"/>
                  <a:gd name="connsiteX2613" fmla="*/ 1633275 w 3587446"/>
                  <a:gd name="connsiteY2613" fmla="*/ 370981 h 825627"/>
                  <a:gd name="connsiteX2614" fmla="*/ 1646475 w 3587446"/>
                  <a:gd name="connsiteY2614" fmla="*/ 381717 h 825627"/>
                  <a:gd name="connsiteX2615" fmla="*/ 1645234 w 3587446"/>
                  <a:gd name="connsiteY2615" fmla="*/ 395007 h 825627"/>
                  <a:gd name="connsiteX2616" fmla="*/ 1626230 w 3587446"/>
                  <a:gd name="connsiteY2616" fmla="*/ 406849 h 825627"/>
                  <a:gd name="connsiteX2617" fmla="*/ 1607561 w 3587446"/>
                  <a:gd name="connsiteY2617" fmla="*/ 405966 h 825627"/>
                  <a:gd name="connsiteX2618" fmla="*/ 1594359 w 3587446"/>
                  <a:gd name="connsiteY2618" fmla="*/ 395230 h 825627"/>
                  <a:gd name="connsiteX2619" fmla="*/ 1595601 w 3587446"/>
                  <a:gd name="connsiteY2619" fmla="*/ 381939 h 825627"/>
                  <a:gd name="connsiteX2620" fmla="*/ 1614605 w 3587446"/>
                  <a:gd name="connsiteY2620" fmla="*/ 370098 h 825627"/>
                  <a:gd name="connsiteX2621" fmla="*/ 1624197 w 3587446"/>
                  <a:gd name="connsiteY2621" fmla="*/ 367787 h 825627"/>
                  <a:gd name="connsiteX2622" fmla="*/ 844679 w 3587446"/>
                  <a:gd name="connsiteY2622" fmla="*/ 367787 h 825627"/>
                  <a:gd name="connsiteX2623" fmla="*/ 853756 w 3587446"/>
                  <a:gd name="connsiteY2623" fmla="*/ 370981 h 825627"/>
                  <a:gd name="connsiteX2624" fmla="*/ 866957 w 3587446"/>
                  <a:gd name="connsiteY2624" fmla="*/ 381717 h 825627"/>
                  <a:gd name="connsiteX2625" fmla="*/ 865714 w 3587446"/>
                  <a:gd name="connsiteY2625" fmla="*/ 395007 h 825627"/>
                  <a:gd name="connsiteX2626" fmla="*/ 846710 w 3587446"/>
                  <a:gd name="connsiteY2626" fmla="*/ 406849 h 825627"/>
                  <a:gd name="connsiteX2627" fmla="*/ 828041 w 3587446"/>
                  <a:gd name="connsiteY2627" fmla="*/ 405966 h 825627"/>
                  <a:gd name="connsiteX2628" fmla="*/ 814840 w 3587446"/>
                  <a:gd name="connsiteY2628" fmla="*/ 395230 h 825627"/>
                  <a:gd name="connsiteX2629" fmla="*/ 816081 w 3587446"/>
                  <a:gd name="connsiteY2629" fmla="*/ 381939 h 825627"/>
                  <a:gd name="connsiteX2630" fmla="*/ 835085 w 3587446"/>
                  <a:gd name="connsiteY2630" fmla="*/ 370098 h 825627"/>
                  <a:gd name="connsiteX2631" fmla="*/ 844679 w 3587446"/>
                  <a:gd name="connsiteY2631" fmla="*/ 367787 h 825627"/>
                  <a:gd name="connsiteX2632" fmla="*/ 3002372 w 3587446"/>
                  <a:gd name="connsiteY2632" fmla="*/ 343860 h 825627"/>
                  <a:gd name="connsiteX2633" fmla="*/ 3027380 w 3587446"/>
                  <a:gd name="connsiteY2633" fmla="*/ 351234 h 825627"/>
                  <a:gd name="connsiteX2634" fmla="*/ 3112690 w 3587446"/>
                  <a:gd name="connsiteY2634" fmla="*/ 411962 h 825627"/>
                  <a:gd name="connsiteX2635" fmla="*/ 3112690 w 3587446"/>
                  <a:gd name="connsiteY2635" fmla="*/ 447568 h 825627"/>
                  <a:gd name="connsiteX2636" fmla="*/ 3074809 w 3587446"/>
                  <a:gd name="connsiteY2636" fmla="*/ 474532 h 825627"/>
                  <a:gd name="connsiteX2637" fmla="*/ 3024791 w 3587446"/>
                  <a:gd name="connsiteY2637" fmla="*/ 474532 h 825627"/>
                  <a:gd name="connsiteX2638" fmla="*/ 2939482 w 3587446"/>
                  <a:gd name="connsiteY2638" fmla="*/ 413805 h 825627"/>
                  <a:gd name="connsiteX2639" fmla="*/ 2939482 w 3587446"/>
                  <a:gd name="connsiteY2639" fmla="*/ 378199 h 825627"/>
                  <a:gd name="connsiteX2640" fmla="*/ 2977362 w 3587446"/>
                  <a:gd name="connsiteY2640" fmla="*/ 351234 h 825627"/>
                  <a:gd name="connsiteX2641" fmla="*/ 3002372 w 3587446"/>
                  <a:gd name="connsiteY2641" fmla="*/ 343860 h 825627"/>
                  <a:gd name="connsiteX2642" fmla="*/ 2221216 w 3587446"/>
                  <a:gd name="connsiteY2642" fmla="*/ 343860 h 825627"/>
                  <a:gd name="connsiteX2643" fmla="*/ 2246225 w 3587446"/>
                  <a:gd name="connsiteY2643" fmla="*/ 351234 h 825627"/>
                  <a:gd name="connsiteX2644" fmla="*/ 2331534 w 3587446"/>
                  <a:gd name="connsiteY2644" fmla="*/ 411962 h 825627"/>
                  <a:gd name="connsiteX2645" fmla="*/ 2331534 w 3587446"/>
                  <a:gd name="connsiteY2645" fmla="*/ 447568 h 825627"/>
                  <a:gd name="connsiteX2646" fmla="*/ 2293653 w 3587446"/>
                  <a:gd name="connsiteY2646" fmla="*/ 474532 h 825627"/>
                  <a:gd name="connsiteX2647" fmla="*/ 2243636 w 3587446"/>
                  <a:gd name="connsiteY2647" fmla="*/ 474532 h 825627"/>
                  <a:gd name="connsiteX2648" fmla="*/ 2158328 w 3587446"/>
                  <a:gd name="connsiteY2648" fmla="*/ 413805 h 825627"/>
                  <a:gd name="connsiteX2649" fmla="*/ 2158328 w 3587446"/>
                  <a:gd name="connsiteY2649" fmla="*/ 378199 h 825627"/>
                  <a:gd name="connsiteX2650" fmla="*/ 2196207 w 3587446"/>
                  <a:gd name="connsiteY2650" fmla="*/ 351234 h 825627"/>
                  <a:gd name="connsiteX2651" fmla="*/ 2221216 w 3587446"/>
                  <a:gd name="connsiteY2651" fmla="*/ 343860 h 825627"/>
                  <a:gd name="connsiteX2652" fmla="*/ 1440219 w 3587446"/>
                  <a:gd name="connsiteY2652" fmla="*/ 343860 h 825627"/>
                  <a:gd name="connsiteX2653" fmla="*/ 1465227 w 3587446"/>
                  <a:gd name="connsiteY2653" fmla="*/ 351234 h 825627"/>
                  <a:gd name="connsiteX2654" fmla="*/ 1550535 w 3587446"/>
                  <a:gd name="connsiteY2654" fmla="*/ 411962 h 825627"/>
                  <a:gd name="connsiteX2655" fmla="*/ 1550535 w 3587446"/>
                  <a:gd name="connsiteY2655" fmla="*/ 447568 h 825627"/>
                  <a:gd name="connsiteX2656" fmla="*/ 1512656 w 3587446"/>
                  <a:gd name="connsiteY2656" fmla="*/ 474532 h 825627"/>
                  <a:gd name="connsiteX2657" fmla="*/ 1462639 w 3587446"/>
                  <a:gd name="connsiteY2657" fmla="*/ 474532 h 825627"/>
                  <a:gd name="connsiteX2658" fmla="*/ 1377330 w 3587446"/>
                  <a:gd name="connsiteY2658" fmla="*/ 413805 h 825627"/>
                  <a:gd name="connsiteX2659" fmla="*/ 1377330 w 3587446"/>
                  <a:gd name="connsiteY2659" fmla="*/ 378199 h 825627"/>
                  <a:gd name="connsiteX2660" fmla="*/ 1415208 w 3587446"/>
                  <a:gd name="connsiteY2660" fmla="*/ 351234 h 825627"/>
                  <a:gd name="connsiteX2661" fmla="*/ 1440219 w 3587446"/>
                  <a:gd name="connsiteY2661" fmla="*/ 343860 h 825627"/>
                  <a:gd name="connsiteX2662" fmla="*/ 660699 w 3587446"/>
                  <a:gd name="connsiteY2662" fmla="*/ 343860 h 825627"/>
                  <a:gd name="connsiteX2663" fmla="*/ 685707 w 3587446"/>
                  <a:gd name="connsiteY2663" fmla="*/ 351234 h 825627"/>
                  <a:gd name="connsiteX2664" fmla="*/ 771017 w 3587446"/>
                  <a:gd name="connsiteY2664" fmla="*/ 411962 h 825627"/>
                  <a:gd name="connsiteX2665" fmla="*/ 771017 w 3587446"/>
                  <a:gd name="connsiteY2665" fmla="*/ 447568 h 825627"/>
                  <a:gd name="connsiteX2666" fmla="*/ 733136 w 3587446"/>
                  <a:gd name="connsiteY2666" fmla="*/ 474532 h 825627"/>
                  <a:gd name="connsiteX2667" fmla="*/ 683119 w 3587446"/>
                  <a:gd name="connsiteY2667" fmla="*/ 474532 h 825627"/>
                  <a:gd name="connsiteX2668" fmla="*/ 597811 w 3587446"/>
                  <a:gd name="connsiteY2668" fmla="*/ 413805 h 825627"/>
                  <a:gd name="connsiteX2669" fmla="*/ 597811 w 3587446"/>
                  <a:gd name="connsiteY2669" fmla="*/ 378199 h 825627"/>
                  <a:gd name="connsiteX2670" fmla="*/ 635690 w 3587446"/>
                  <a:gd name="connsiteY2670" fmla="*/ 351234 h 825627"/>
                  <a:gd name="connsiteX2671" fmla="*/ 660699 w 3587446"/>
                  <a:gd name="connsiteY2671" fmla="*/ 343860 h 825627"/>
                  <a:gd name="connsiteX2672" fmla="*/ 3464965 w 3587446"/>
                  <a:gd name="connsiteY2672" fmla="*/ 335085 h 825627"/>
                  <a:gd name="connsiteX2673" fmla="*/ 3468901 w 3587446"/>
                  <a:gd name="connsiteY2673" fmla="*/ 350830 h 825627"/>
                  <a:gd name="connsiteX2674" fmla="*/ 3465719 w 3587446"/>
                  <a:gd name="connsiteY2674" fmla="*/ 348736 h 825627"/>
                  <a:gd name="connsiteX2675" fmla="*/ 3401043 w 3587446"/>
                  <a:gd name="connsiteY2675" fmla="*/ 334947 h 825627"/>
                  <a:gd name="connsiteX2676" fmla="*/ 3401162 w 3587446"/>
                  <a:gd name="connsiteY2676" fmla="*/ 334964 h 825627"/>
                  <a:gd name="connsiteX2677" fmla="*/ 3401162 w 3587446"/>
                  <a:gd name="connsiteY2677" fmla="*/ 334947 h 825627"/>
                  <a:gd name="connsiteX2678" fmla="*/ 3401163 w 3587446"/>
                  <a:gd name="connsiteY2678" fmla="*/ 334947 h 825627"/>
                  <a:gd name="connsiteX2679" fmla="*/ 3442503 w 3587446"/>
                  <a:gd name="connsiteY2679" fmla="*/ 347137 h 825627"/>
                  <a:gd name="connsiteX2680" fmla="*/ 3473493 w 3587446"/>
                  <a:gd name="connsiteY2680" fmla="*/ 369197 h 825627"/>
                  <a:gd name="connsiteX2681" fmla="*/ 3495542 w 3587446"/>
                  <a:gd name="connsiteY2681" fmla="*/ 457392 h 825627"/>
                  <a:gd name="connsiteX2682" fmla="*/ 3442503 w 3587446"/>
                  <a:gd name="connsiteY2682" fmla="*/ 495146 h 825627"/>
                  <a:gd name="connsiteX2683" fmla="*/ 3401163 w 3587446"/>
                  <a:gd name="connsiteY2683" fmla="*/ 507336 h 825627"/>
                  <a:gd name="connsiteX2684" fmla="*/ 3401162 w 3587446"/>
                  <a:gd name="connsiteY2684" fmla="*/ 507336 h 825627"/>
                  <a:gd name="connsiteX2685" fmla="*/ 3401162 w 3587446"/>
                  <a:gd name="connsiteY2685" fmla="*/ 507320 h 825627"/>
                  <a:gd name="connsiteX2686" fmla="*/ 3401043 w 3587446"/>
                  <a:gd name="connsiteY2686" fmla="*/ 507338 h 825627"/>
                  <a:gd name="connsiteX2687" fmla="*/ 3359703 w 3587446"/>
                  <a:gd name="connsiteY2687" fmla="*/ 495146 h 825627"/>
                  <a:gd name="connsiteX2688" fmla="*/ 3297084 w 3587446"/>
                  <a:gd name="connsiteY2688" fmla="*/ 450571 h 825627"/>
                  <a:gd name="connsiteX2689" fmla="*/ 3297084 w 3587446"/>
                  <a:gd name="connsiteY2689" fmla="*/ 391713 h 825627"/>
                  <a:gd name="connsiteX2690" fmla="*/ 3359703 w 3587446"/>
                  <a:gd name="connsiteY2690" fmla="*/ 347138 h 825627"/>
                  <a:gd name="connsiteX2691" fmla="*/ 3401043 w 3587446"/>
                  <a:gd name="connsiteY2691" fmla="*/ 334947 h 825627"/>
                  <a:gd name="connsiteX2692" fmla="*/ 2619888 w 3587446"/>
                  <a:gd name="connsiteY2692" fmla="*/ 334947 h 825627"/>
                  <a:gd name="connsiteX2693" fmla="*/ 2620163 w 3587446"/>
                  <a:gd name="connsiteY2693" fmla="*/ 334986 h 825627"/>
                  <a:gd name="connsiteX2694" fmla="*/ 2620163 w 3587446"/>
                  <a:gd name="connsiteY2694" fmla="*/ 334947 h 825627"/>
                  <a:gd name="connsiteX2695" fmla="*/ 2620166 w 3587446"/>
                  <a:gd name="connsiteY2695" fmla="*/ 334947 h 825627"/>
                  <a:gd name="connsiteX2696" fmla="*/ 2661506 w 3587446"/>
                  <a:gd name="connsiteY2696" fmla="*/ 347137 h 825627"/>
                  <a:gd name="connsiteX2697" fmla="*/ 2724124 w 3587446"/>
                  <a:gd name="connsiteY2697" fmla="*/ 391713 h 825627"/>
                  <a:gd name="connsiteX2698" fmla="*/ 2724124 w 3587446"/>
                  <a:gd name="connsiteY2698" fmla="*/ 450571 h 825627"/>
                  <a:gd name="connsiteX2699" fmla="*/ 2661506 w 3587446"/>
                  <a:gd name="connsiteY2699" fmla="*/ 495146 h 825627"/>
                  <a:gd name="connsiteX2700" fmla="*/ 2620166 w 3587446"/>
                  <a:gd name="connsiteY2700" fmla="*/ 507336 h 825627"/>
                  <a:gd name="connsiteX2701" fmla="*/ 2620163 w 3587446"/>
                  <a:gd name="connsiteY2701" fmla="*/ 507336 h 825627"/>
                  <a:gd name="connsiteX2702" fmla="*/ 2620163 w 3587446"/>
                  <a:gd name="connsiteY2702" fmla="*/ 507299 h 825627"/>
                  <a:gd name="connsiteX2703" fmla="*/ 2619888 w 3587446"/>
                  <a:gd name="connsiteY2703" fmla="*/ 507338 h 825627"/>
                  <a:gd name="connsiteX2704" fmla="*/ 2578547 w 3587446"/>
                  <a:gd name="connsiteY2704" fmla="*/ 495146 h 825627"/>
                  <a:gd name="connsiteX2705" fmla="*/ 2515928 w 3587446"/>
                  <a:gd name="connsiteY2705" fmla="*/ 450571 h 825627"/>
                  <a:gd name="connsiteX2706" fmla="*/ 2515928 w 3587446"/>
                  <a:gd name="connsiteY2706" fmla="*/ 391713 h 825627"/>
                  <a:gd name="connsiteX2707" fmla="*/ 2578547 w 3587446"/>
                  <a:gd name="connsiteY2707" fmla="*/ 347138 h 825627"/>
                  <a:gd name="connsiteX2708" fmla="*/ 2619888 w 3587446"/>
                  <a:gd name="connsiteY2708" fmla="*/ 334947 h 825627"/>
                  <a:gd name="connsiteX2709" fmla="*/ 1838890 w 3587446"/>
                  <a:gd name="connsiteY2709" fmla="*/ 334947 h 825627"/>
                  <a:gd name="connsiteX2710" fmla="*/ 1839009 w 3587446"/>
                  <a:gd name="connsiteY2710" fmla="*/ 334964 h 825627"/>
                  <a:gd name="connsiteX2711" fmla="*/ 1839009 w 3587446"/>
                  <a:gd name="connsiteY2711" fmla="*/ 334947 h 825627"/>
                  <a:gd name="connsiteX2712" fmla="*/ 1839010 w 3587446"/>
                  <a:gd name="connsiteY2712" fmla="*/ 334947 h 825627"/>
                  <a:gd name="connsiteX2713" fmla="*/ 1880351 w 3587446"/>
                  <a:gd name="connsiteY2713" fmla="*/ 347137 h 825627"/>
                  <a:gd name="connsiteX2714" fmla="*/ 1942969 w 3587446"/>
                  <a:gd name="connsiteY2714" fmla="*/ 391713 h 825627"/>
                  <a:gd name="connsiteX2715" fmla="*/ 1942969 w 3587446"/>
                  <a:gd name="connsiteY2715" fmla="*/ 450571 h 825627"/>
                  <a:gd name="connsiteX2716" fmla="*/ 1880350 w 3587446"/>
                  <a:gd name="connsiteY2716" fmla="*/ 495146 h 825627"/>
                  <a:gd name="connsiteX2717" fmla="*/ 1839010 w 3587446"/>
                  <a:gd name="connsiteY2717" fmla="*/ 507336 h 825627"/>
                  <a:gd name="connsiteX2718" fmla="*/ 1839009 w 3587446"/>
                  <a:gd name="connsiteY2718" fmla="*/ 507336 h 825627"/>
                  <a:gd name="connsiteX2719" fmla="*/ 1839009 w 3587446"/>
                  <a:gd name="connsiteY2719" fmla="*/ 507320 h 825627"/>
                  <a:gd name="connsiteX2720" fmla="*/ 1838890 w 3587446"/>
                  <a:gd name="connsiteY2720" fmla="*/ 507338 h 825627"/>
                  <a:gd name="connsiteX2721" fmla="*/ 1797548 w 3587446"/>
                  <a:gd name="connsiteY2721" fmla="*/ 495146 h 825627"/>
                  <a:gd name="connsiteX2722" fmla="*/ 1734930 w 3587446"/>
                  <a:gd name="connsiteY2722" fmla="*/ 450571 h 825627"/>
                  <a:gd name="connsiteX2723" fmla="*/ 1734930 w 3587446"/>
                  <a:gd name="connsiteY2723" fmla="*/ 391713 h 825627"/>
                  <a:gd name="connsiteX2724" fmla="*/ 1797548 w 3587446"/>
                  <a:gd name="connsiteY2724" fmla="*/ 347138 h 825627"/>
                  <a:gd name="connsiteX2725" fmla="*/ 1838890 w 3587446"/>
                  <a:gd name="connsiteY2725" fmla="*/ 334947 h 825627"/>
                  <a:gd name="connsiteX2726" fmla="*/ 1058010 w 3587446"/>
                  <a:gd name="connsiteY2726" fmla="*/ 334947 h 825627"/>
                  <a:gd name="connsiteX2727" fmla="*/ 1058011 w 3587446"/>
                  <a:gd name="connsiteY2727" fmla="*/ 334947 h 825627"/>
                  <a:gd name="connsiteX2728" fmla="*/ 1058691 w 3587446"/>
                  <a:gd name="connsiteY2728" fmla="*/ 335042 h 825627"/>
                  <a:gd name="connsiteX2729" fmla="*/ 1059370 w 3587446"/>
                  <a:gd name="connsiteY2729" fmla="*/ 334947 h 825627"/>
                  <a:gd name="connsiteX2730" fmla="*/ 1059646 w 3587446"/>
                  <a:gd name="connsiteY2730" fmla="*/ 334986 h 825627"/>
                  <a:gd name="connsiteX2731" fmla="*/ 1059646 w 3587446"/>
                  <a:gd name="connsiteY2731" fmla="*/ 335173 h 825627"/>
                  <a:gd name="connsiteX2732" fmla="*/ 1080013 w 3587446"/>
                  <a:gd name="connsiteY2732" fmla="*/ 337995 h 825627"/>
                  <a:gd name="connsiteX2733" fmla="*/ 1099352 w 3587446"/>
                  <a:gd name="connsiteY2733" fmla="*/ 347137 h 825627"/>
                  <a:gd name="connsiteX2734" fmla="*/ 1161972 w 3587446"/>
                  <a:gd name="connsiteY2734" fmla="*/ 391713 h 825627"/>
                  <a:gd name="connsiteX2735" fmla="*/ 1161972 w 3587446"/>
                  <a:gd name="connsiteY2735" fmla="*/ 450571 h 825627"/>
                  <a:gd name="connsiteX2736" fmla="*/ 1099352 w 3587446"/>
                  <a:gd name="connsiteY2736" fmla="*/ 495146 h 825627"/>
                  <a:gd name="connsiteX2737" fmla="*/ 1080011 w 3587446"/>
                  <a:gd name="connsiteY2737" fmla="*/ 504289 h 825627"/>
                  <a:gd name="connsiteX2738" fmla="*/ 1059646 w 3587446"/>
                  <a:gd name="connsiteY2738" fmla="*/ 507110 h 825627"/>
                  <a:gd name="connsiteX2739" fmla="*/ 1059646 w 3587446"/>
                  <a:gd name="connsiteY2739" fmla="*/ 507299 h 825627"/>
                  <a:gd name="connsiteX2740" fmla="*/ 1059370 w 3587446"/>
                  <a:gd name="connsiteY2740" fmla="*/ 507338 h 825627"/>
                  <a:gd name="connsiteX2741" fmla="*/ 1058690 w 3587446"/>
                  <a:gd name="connsiteY2741" fmla="*/ 507242 h 825627"/>
                  <a:gd name="connsiteX2742" fmla="*/ 1058011 w 3587446"/>
                  <a:gd name="connsiteY2742" fmla="*/ 507336 h 825627"/>
                  <a:gd name="connsiteX2743" fmla="*/ 1058010 w 3587446"/>
                  <a:gd name="connsiteY2743" fmla="*/ 507336 h 825627"/>
                  <a:gd name="connsiteX2744" fmla="*/ 1058010 w 3587446"/>
                  <a:gd name="connsiteY2744" fmla="*/ 507148 h 825627"/>
                  <a:gd name="connsiteX2745" fmla="*/ 1037371 w 3587446"/>
                  <a:gd name="connsiteY2745" fmla="*/ 504289 h 825627"/>
                  <a:gd name="connsiteX2746" fmla="*/ 1018030 w 3587446"/>
                  <a:gd name="connsiteY2746" fmla="*/ 495146 h 825627"/>
                  <a:gd name="connsiteX2747" fmla="*/ 955410 w 3587446"/>
                  <a:gd name="connsiteY2747" fmla="*/ 450571 h 825627"/>
                  <a:gd name="connsiteX2748" fmla="*/ 955410 w 3587446"/>
                  <a:gd name="connsiteY2748" fmla="*/ 391713 h 825627"/>
                  <a:gd name="connsiteX2749" fmla="*/ 1018030 w 3587446"/>
                  <a:gd name="connsiteY2749" fmla="*/ 347138 h 825627"/>
                  <a:gd name="connsiteX2750" fmla="*/ 1037371 w 3587446"/>
                  <a:gd name="connsiteY2750" fmla="*/ 337995 h 825627"/>
                  <a:gd name="connsiteX2751" fmla="*/ 1058010 w 3587446"/>
                  <a:gd name="connsiteY2751" fmla="*/ 335136 h 825627"/>
                  <a:gd name="connsiteX2752" fmla="*/ 278372 w 3587446"/>
                  <a:gd name="connsiteY2752" fmla="*/ 334947 h 825627"/>
                  <a:gd name="connsiteX2753" fmla="*/ 278491 w 3587446"/>
                  <a:gd name="connsiteY2753" fmla="*/ 334964 h 825627"/>
                  <a:gd name="connsiteX2754" fmla="*/ 278491 w 3587446"/>
                  <a:gd name="connsiteY2754" fmla="*/ 334947 h 825627"/>
                  <a:gd name="connsiteX2755" fmla="*/ 278493 w 3587446"/>
                  <a:gd name="connsiteY2755" fmla="*/ 334947 h 825627"/>
                  <a:gd name="connsiteX2756" fmla="*/ 319833 w 3587446"/>
                  <a:gd name="connsiteY2756" fmla="*/ 347137 h 825627"/>
                  <a:gd name="connsiteX2757" fmla="*/ 382452 w 3587446"/>
                  <a:gd name="connsiteY2757" fmla="*/ 391713 h 825627"/>
                  <a:gd name="connsiteX2758" fmla="*/ 382452 w 3587446"/>
                  <a:gd name="connsiteY2758" fmla="*/ 450571 h 825627"/>
                  <a:gd name="connsiteX2759" fmla="*/ 319833 w 3587446"/>
                  <a:gd name="connsiteY2759" fmla="*/ 495146 h 825627"/>
                  <a:gd name="connsiteX2760" fmla="*/ 278493 w 3587446"/>
                  <a:gd name="connsiteY2760" fmla="*/ 507336 h 825627"/>
                  <a:gd name="connsiteX2761" fmla="*/ 278491 w 3587446"/>
                  <a:gd name="connsiteY2761" fmla="*/ 507336 h 825627"/>
                  <a:gd name="connsiteX2762" fmla="*/ 278491 w 3587446"/>
                  <a:gd name="connsiteY2762" fmla="*/ 507320 h 825627"/>
                  <a:gd name="connsiteX2763" fmla="*/ 278372 w 3587446"/>
                  <a:gd name="connsiteY2763" fmla="*/ 507338 h 825627"/>
                  <a:gd name="connsiteX2764" fmla="*/ 237032 w 3587446"/>
                  <a:gd name="connsiteY2764" fmla="*/ 495146 h 825627"/>
                  <a:gd name="connsiteX2765" fmla="*/ 174413 w 3587446"/>
                  <a:gd name="connsiteY2765" fmla="*/ 450571 h 825627"/>
                  <a:gd name="connsiteX2766" fmla="*/ 174413 w 3587446"/>
                  <a:gd name="connsiteY2766" fmla="*/ 391713 h 825627"/>
                  <a:gd name="connsiteX2767" fmla="*/ 237032 w 3587446"/>
                  <a:gd name="connsiteY2767" fmla="*/ 347138 h 825627"/>
                  <a:gd name="connsiteX2768" fmla="*/ 278372 w 3587446"/>
                  <a:gd name="connsiteY2768" fmla="*/ 334947 h 825627"/>
                  <a:gd name="connsiteX2769" fmla="*/ 2820484 w 3587446"/>
                  <a:gd name="connsiteY2769" fmla="*/ 320374 h 825627"/>
                  <a:gd name="connsiteX2770" fmla="*/ 2842506 w 3587446"/>
                  <a:gd name="connsiteY2770" fmla="*/ 326867 h 825627"/>
                  <a:gd name="connsiteX2771" fmla="*/ 2889896 w 3587446"/>
                  <a:gd name="connsiteY2771" fmla="*/ 360602 h 825627"/>
                  <a:gd name="connsiteX2772" fmla="*/ 2889896 w 3587446"/>
                  <a:gd name="connsiteY2772" fmla="*/ 391955 h 825627"/>
                  <a:gd name="connsiteX2773" fmla="*/ 2846604 w 3587446"/>
                  <a:gd name="connsiteY2773" fmla="*/ 422771 h 825627"/>
                  <a:gd name="connsiteX2774" fmla="*/ 2802563 w 3587446"/>
                  <a:gd name="connsiteY2774" fmla="*/ 422771 h 825627"/>
                  <a:gd name="connsiteX2775" fmla="*/ 2755172 w 3587446"/>
                  <a:gd name="connsiteY2775" fmla="*/ 389035 h 825627"/>
                  <a:gd name="connsiteX2776" fmla="*/ 2755172 w 3587446"/>
                  <a:gd name="connsiteY2776" fmla="*/ 357684 h 825627"/>
                  <a:gd name="connsiteX2777" fmla="*/ 2798464 w 3587446"/>
                  <a:gd name="connsiteY2777" fmla="*/ 326867 h 825627"/>
                  <a:gd name="connsiteX2778" fmla="*/ 2820484 w 3587446"/>
                  <a:gd name="connsiteY2778" fmla="*/ 320374 h 825627"/>
                  <a:gd name="connsiteX2779" fmla="*/ 2039328 w 3587446"/>
                  <a:gd name="connsiteY2779" fmla="*/ 320374 h 825627"/>
                  <a:gd name="connsiteX2780" fmla="*/ 2061351 w 3587446"/>
                  <a:gd name="connsiteY2780" fmla="*/ 326867 h 825627"/>
                  <a:gd name="connsiteX2781" fmla="*/ 2108741 w 3587446"/>
                  <a:gd name="connsiteY2781" fmla="*/ 360602 h 825627"/>
                  <a:gd name="connsiteX2782" fmla="*/ 2108741 w 3587446"/>
                  <a:gd name="connsiteY2782" fmla="*/ 391955 h 825627"/>
                  <a:gd name="connsiteX2783" fmla="*/ 2065450 w 3587446"/>
                  <a:gd name="connsiteY2783" fmla="*/ 422771 h 825627"/>
                  <a:gd name="connsiteX2784" fmla="*/ 2021408 w 3587446"/>
                  <a:gd name="connsiteY2784" fmla="*/ 422771 h 825627"/>
                  <a:gd name="connsiteX2785" fmla="*/ 1974017 w 3587446"/>
                  <a:gd name="connsiteY2785" fmla="*/ 389035 h 825627"/>
                  <a:gd name="connsiteX2786" fmla="*/ 1974017 w 3587446"/>
                  <a:gd name="connsiteY2786" fmla="*/ 357684 h 825627"/>
                  <a:gd name="connsiteX2787" fmla="*/ 2017308 w 3587446"/>
                  <a:gd name="connsiteY2787" fmla="*/ 326867 h 825627"/>
                  <a:gd name="connsiteX2788" fmla="*/ 2039328 w 3587446"/>
                  <a:gd name="connsiteY2788" fmla="*/ 320374 h 825627"/>
                  <a:gd name="connsiteX2789" fmla="*/ 1258331 w 3587446"/>
                  <a:gd name="connsiteY2789" fmla="*/ 320374 h 825627"/>
                  <a:gd name="connsiteX2790" fmla="*/ 1280352 w 3587446"/>
                  <a:gd name="connsiteY2790" fmla="*/ 326867 h 825627"/>
                  <a:gd name="connsiteX2791" fmla="*/ 1327743 w 3587446"/>
                  <a:gd name="connsiteY2791" fmla="*/ 360602 h 825627"/>
                  <a:gd name="connsiteX2792" fmla="*/ 1327743 w 3587446"/>
                  <a:gd name="connsiteY2792" fmla="*/ 391955 h 825627"/>
                  <a:gd name="connsiteX2793" fmla="*/ 1284451 w 3587446"/>
                  <a:gd name="connsiteY2793" fmla="*/ 422771 h 825627"/>
                  <a:gd name="connsiteX2794" fmla="*/ 1240409 w 3587446"/>
                  <a:gd name="connsiteY2794" fmla="*/ 422771 h 825627"/>
                  <a:gd name="connsiteX2795" fmla="*/ 1193018 w 3587446"/>
                  <a:gd name="connsiteY2795" fmla="*/ 389035 h 825627"/>
                  <a:gd name="connsiteX2796" fmla="*/ 1193018 w 3587446"/>
                  <a:gd name="connsiteY2796" fmla="*/ 357684 h 825627"/>
                  <a:gd name="connsiteX2797" fmla="*/ 1236309 w 3587446"/>
                  <a:gd name="connsiteY2797" fmla="*/ 326867 h 825627"/>
                  <a:gd name="connsiteX2798" fmla="*/ 1258331 w 3587446"/>
                  <a:gd name="connsiteY2798" fmla="*/ 320374 h 825627"/>
                  <a:gd name="connsiteX2799" fmla="*/ 478811 w 3587446"/>
                  <a:gd name="connsiteY2799" fmla="*/ 320374 h 825627"/>
                  <a:gd name="connsiteX2800" fmla="*/ 500832 w 3587446"/>
                  <a:gd name="connsiteY2800" fmla="*/ 326867 h 825627"/>
                  <a:gd name="connsiteX2801" fmla="*/ 548223 w 3587446"/>
                  <a:gd name="connsiteY2801" fmla="*/ 360602 h 825627"/>
                  <a:gd name="connsiteX2802" fmla="*/ 548223 w 3587446"/>
                  <a:gd name="connsiteY2802" fmla="*/ 391955 h 825627"/>
                  <a:gd name="connsiteX2803" fmla="*/ 504932 w 3587446"/>
                  <a:gd name="connsiteY2803" fmla="*/ 422771 h 825627"/>
                  <a:gd name="connsiteX2804" fmla="*/ 460891 w 3587446"/>
                  <a:gd name="connsiteY2804" fmla="*/ 422771 h 825627"/>
                  <a:gd name="connsiteX2805" fmla="*/ 413500 w 3587446"/>
                  <a:gd name="connsiteY2805" fmla="*/ 389035 h 825627"/>
                  <a:gd name="connsiteX2806" fmla="*/ 413500 w 3587446"/>
                  <a:gd name="connsiteY2806" fmla="*/ 357684 h 825627"/>
                  <a:gd name="connsiteX2807" fmla="*/ 456791 w 3587446"/>
                  <a:gd name="connsiteY2807" fmla="*/ 326867 h 825627"/>
                  <a:gd name="connsiteX2808" fmla="*/ 478811 w 3587446"/>
                  <a:gd name="connsiteY2808" fmla="*/ 320374 h 825627"/>
                  <a:gd name="connsiteX2809" fmla="*/ 2707309 w 3587446"/>
                  <a:gd name="connsiteY2809" fmla="*/ 319741 h 825627"/>
                  <a:gd name="connsiteX2810" fmla="*/ 2718541 w 3587446"/>
                  <a:gd name="connsiteY2810" fmla="*/ 322691 h 825627"/>
                  <a:gd name="connsiteX2811" fmla="*/ 2739546 w 3587446"/>
                  <a:gd name="connsiteY2811" fmla="*/ 336511 h 825627"/>
                  <a:gd name="connsiteX2812" fmla="*/ 2740414 w 3587446"/>
                  <a:gd name="connsiteY2812" fmla="*/ 352246 h 825627"/>
                  <a:gd name="connsiteX2813" fmla="*/ 2727829 w 3587446"/>
                  <a:gd name="connsiteY2813" fmla="*/ 361938 h 825627"/>
                  <a:gd name="connsiteX2814" fmla="*/ 2705726 w 3587446"/>
                  <a:gd name="connsiteY2814" fmla="*/ 362556 h 825627"/>
                  <a:gd name="connsiteX2815" fmla="*/ 2684721 w 3587446"/>
                  <a:gd name="connsiteY2815" fmla="*/ 348736 h 825627"/>
                  <a:gd name="connsiteX2816" fmla="*/ 2683853 w 3587446"/>
                  <a:gd name="connsiteY2816" fmla="*/ 333001 h 825627"/>
                  <a:gd name="connsiteX2817" fmla="*/ 2696437 w 3587446"/>
                  <a:gd name="connsiteY2817" fmla="*/ 323309 h 825627"/>
                  <a:gd name="connsiteX2818" fmla="*/ 2707309 w 3587446"/>
                  <a:gd name="connsiteY2818" fmla="*/ 319741 h 825627"/>
                  <a:gd name="connsiteX2819" fmla="*/ 1926154 w 3587446"/>
                  <a:gd name="connsiteY2819" fmla="*/ 319741 h 825627"/>
                  <a:gd name="connsiteX2820" fmla="*/ 1937385 w 3587446"/>
                  <a:gd name="connsiteY2820" fmla="*/ 322691 h 825627"/>
                  <a:gd name="connsiteX2821" fmla="*/ 1958390 w 3587446"/>
                  <a:gd name="connsiteY2821" fmla="*/ 336511 h 825627"/>
                  <a:gd name="connsiteX2822" fmla="*/ 1959258 w 3587446"/>
                  <a:gd name="connsiteY2822" fmla="*/ 352246 h 825627"/>
                  <a:gd name="connsiteX2823" fmla="*/ 1946674 w 3587446"/>
                  <a:gd name="connsiteY2823" fmla="*/ 361938 h 825627"/>
                  <a:gd name="connsiteX2824" fmla="*/ 1924570 w 3587446"/>
                  <a:gd name="connsiteY2824" fmla="*/ 362556 h 825627"/>
                  <a:gd name="connsiteX2825" fmla="*/ 1903567 w 3587446"/>
                  <a:gd name="connsiteY2825" fmla="*/ 348736 h 825627"/>
                  <a:gd name="connsiteX2826" fmla="*/ 1902697 w 3587446"/>
                  <a:gd name="connsiteY2826" fmla="*/ 333001 h 825627"/>
                  <a:gd name="connsiteX2827" fmla="*/ 1915282 w 3587446"/>
                  <a:gd name="connsiteY2827" fmla="*/ 323309 h 825627"/>
                  <a:gd name="connsiteX2828" fmla="*/ 1926154 w 3587446"/>
                  <a:gd name="connsiteY2828" fmla="*/ 319741 h 825627"/>
                  <a:gd name="connsiteX2829" fmla="*/ 1145155 w 3587446"/>
                  <a:gd name="connsiteY2829" fmla="*/ 319741 h 825627"/>
                  <a:gd name="connsiteX2830" fmla="*/ 1156388 w 3587446"/>
                  <a:gd name="connsiteY2830" fmla="*/ 322691 h 825627"/>
                  <a:gd name="connsiteX2831" fmla="*/ 1177392 w 3587446"/>
                  <a:gd name="connsiteY2831" fmla="*/ 336511 h 825627"/>
                  <a:gd name="connsiteX2832" fmla="*/ 1178261 w 3587446"/>
                  <a:gd name="connsiteY2832" fmla="*/ 352246 h 825627"/>
                  <a:gd name="connsiteX2833" fmla="*/ 1165675 w 3587446"/>
                  <a:gd name="connsiteY2833" fmla="*/ 361938 h 825627"/>
                  <a:gd name="connsiteX2834" fmla="*/ 1143572 w 3587446"/>
                  <a:gd name="connsiteY2834" fmla="*/ 362556 h 825627"/>
                  <a:gd name="connsiteX2835" fmla="*/ 1122568 w 3587446"/>
                  <a:gd name="connsiteY2835" fmla="*/ 348736 h 825627"/>
                  <a:gd name="connsiteX2836" fmla="*/ 1121699 w 3587446"/>
                  <a:gd name="connsiteY2836" fmla="*/ 333001 h 825627"/>
                  <a:gd name="connsiteX2837" fmla="*/ 1134283 w 3587446"/>
                  <a:gd name="connsiteY2837" fmla="*/ 323309 h 825627"/>
                  <a:gd name="connsiteX2838" fmla="*/ 1145155 w 3587446"/>
                  <a:gd name="connsiteY2838" fmla="*/ 319741 h 825627"/>
                  <a:gd name="connsiteX2839" fmla="*/ 365637 w 3587446"/>
                  <a:gd name="connsiteY2839" fmla="*/ 319741 h 825627"/>
                  <a:gd name="connsiteX2840" fmla="*/ 376868 w 3587446"/>
                  <a:gd name="connsiteY2840" fmla="*/ 322691 h 825627"/>
                  <a:gd name="connsiteX2841" fmla="*/ 397872 w 3587446"/>
                  <a:gd name="connsiteY2841" fmla="*/ 336511 h 825627"/>
                  <a:gd name="connsiteX2842" fmla="*/ 398741 w 3587446"/>
                  <a:gd name="connsiteY2842" fmla="*/ 352246 h 825627"/>
                  <a:gd name="connsiteX2843" fmla="*/ 386157 w 3587446"/>
                  <a:gd name="connsiteY2843" fmla="*/ 361938 h 825627"/>
                  <a:gd name="connsiteX2844" fmla="*/ 364053 w 3587446"/>
                  <a:gd name="connsiteY2844" fmla="*/ 362556 h 825627"/>
                  <a:gd name="connsiteX2845" fmla="*/ 343048 w 3587446"/>
                  <a:gd name="connsiteY2845" fmla="*/ 348736 h 825627"/>
                  <a:gd name="connsiteX2846" fmla="*/ 342181 w 3587446"/>
                  <a:gd name="connsiteY2846" fmla="*/ 333001 h 825627"/>
                  <a:gd name="connsiteX2847" fmla="*/ 354765 w 3587446"/>
                  <a:gd name="connsiteY2847" fmla="*/ 323309 h 825627"/>
                  <a:gd name="connsiteX2848" fmla="*/ 365637 w 3587446"/>
                  <a:gd name="connsiteY2848" fmla="*/ 319741 h 825627"/>
                  <a:gd name="connsiteX2849" fmla="*/ 3014372 w 3587446"/>
                  <a:gd name="connsiteY2849" fmla="*/ 316819 h 825627"/>
                  <a:gd name="connsiteX2850" fmla="*/ 3020556 w 3587446"/>
                  <a:gd name="connsiteY2850" fmla="*/ 318875 h 825627"/>
                  <a:gd name="connsiteX2851" fmla="*/ 3027691 w 3587446"/>
                  <a:gd name="connsiteY2851" fmla="*/ 324427 h 825627"/>
                  <a:gd name="connsiteX2852" fmla="*/ 3027132 w 3587446"/>
                  <a:gd name="connsiteY2852" fmla="*/ 333395 h 825627"/>
                  <a:gd name="connsiteX2853" fmla="*/ 3019335 w 3587446"/>
                  <a:gd name="connsiteY2853" fmla="*/ 338475 h 825627"/>
                  <a:gd name="connsiteX2854" fmla="*/ 3006736 w 3587446"/>
                  <a:gd name="connsiteY2854" fmla="*/ 338077 h 825627"/>
                  <a:gd name="connsiteX2855" fmla="*/ 2999600 w 3587446"/>
                  <a:gd name="connsiteY2855" fmla="*/ 332525 h 825627"/>
                  <a:gd name="connsiteX2856" fmla="*/ 3000160 w 3587446"/>
                  <a:gd name="connsiteY2856" fmla="*/ 323557 h 825627"/>
                  <a:gd name="connsiteX2857" fmla="*/ 3007957 w 3587446"/>
                  <a:gd name="connsiteY2857" fmla="*/ 318477 h 825627"/>
                  <a:gd name="connsiteX2858" fmla="*/ 3014372 w 3587446"/>
                  <a:gd name="connsiteY2858" fmla="*/ 316819 h 825627"/>
                  <a:gd name="connsiteX2859" fmla="*/ 2233216 w 3587446"/>
                  <a:gd name="connsiteY2859" fmla="*/ 316819 h 825627"/>
                  <a:gd name="connsiteX2860" fmla="*/ 2239400 w 3587446"/>
                  <a:gd name="connsiteY2860" fmla="*/ 318875 h 825627"/>
                  <a:gd name="connsiteX2861" fmla="*/ 2246536 w 3587446"/>
                  <a:gd name="connsiteY2861" fmla="*/ 324427 h 825627"/>
                  <a:gd name="connsiteX2862" fmla="*/ 2245976 w 3587446"/>
                  <a:gd name="connsiteY2862" fmla="*/ 333395 h 825627"/>
                  <a:gd name="connsiteX2863" fmla="*/ 2238179 w 3587446"/>
                  <a:gd name="connsiteY2863" fmla="*/ 338475 h 825627"/>
                  <a:gd name="connsiteX2864" fmla="*/ 2225580 w 3587446"/>
                  <a:gd name="connsiteY2864" fmla="*/ 338077 h 825627"/>
                  <a:gd name="connsiteX2865" fmla="*/ 2218445 w 3587446"/>
                  <a:gd name="connsiteY2865" fmla="*/ 332525 h 825627"/>
                  <a:gd name="connsiteX2866" fmla="*/ 2219004 w 3587446"/>
                  <a:gd name="connsiteY2866" fmla="*/ 323557 h 825627"/>
                  <a:gd name="connsiteX2867" fmla="*/ 2226801 w 3587446"/>
                  <a:gd name="connsiteY2867" fmla="*/ 318477 h 825627"/>
                  <a:gd name="connsiteX2868" fmla="*/ 2233216 w 3587446"/>
                  <a:gd name="connsiteY2868" fmla="*/ 316819 h 825627"/>
                  <a:gd name="connsiteX2869" fmla="*/ 1452219 w 3587446"/>
                  <a:gd name="connsiteY2869" fmla="*/ 316819 h 825627"/>
                  <a:gd name="connsiteX2870" fmla="*/ 1458403 w 3587446"/>
                  <a:gd name="connsiteY2870" fmla="*/ 318875 h 825627"/>
                  <a:gd name="connsiteX2871" fmla="*/ 1465539 w 3587446"/>
                  <a:gd name="connsiteY2871" fmla="*/ 324427 h 825627"/>
                  <a:gd name="connsiteX2872" fmla="*/ 1464979 w 3587446"/>
                  <a:gd name="connsiteY2872" fmla="*/ 333395 h 825627"/>
                  <a:gd name="connsiteX2873" fmla="*/ 1457181 w 3587446"/>
                  <a:gd name="connsiteY2873" fmla="*/ 338475 h 825627"/>
                  <a:gd name="connsiteX2874" fmla="*/ 1444583 w 3587446"/>
                  <a:gd name="connsiteY2874" fmla="*/ 338077 h 825627"/>
                  <a:gd name="connsiteX2875" fmla="*/ 1437446 w 3587446"/>
                  <a:gd name="connsiteY2875" fmla="*/ 332525 h 825627"/>
                  <a:gd name="connsiteX2876" fmla="*/ 1438005 w 3587446"/>
                  <a:gd name="connsiteY2876" fmla="*/ 323557 h 825627"/>
                  <a:gd name="connsiteX2877" fmla="*/ 1445804 w 3587446"/>
                  <a:gd name="connsiteY2877" fmla="*/ 318477 h 825627"/>
                  <a:gd name="connsiteX2878" fmla="*/ 1452219 w 3587446"/>
                  <a:gd name="connsiteY2878" fmla="*/ 316819 h 825627"/>
                  <a:gd name="connsiteX2879" fmla="*/ 672701 w 3587446"/>
                  <a:gd name="connsiteY2879" fmla="*/ 316819 h 825627"/>
                  <a:gd name="connsiteX2880" fmla="*/ 678883 w 3587446"/>
                  <a:gd name="connsiteY2880" fmla="*/ 318875 h 825627"/>
                  <a:gd name="connsiteX2881" fmla="*/ 686019 w 3587446"/>
                  <a:gd name="connsiteY2881" fmla="*/ 324427 h 825627"/>
                  <a:gd name="connsiteX2882" fmla="*/ 685459 w 3587446"/>
                  <a:gd name="connsiteY2882" fmla="*/ 333395 h 825627"/>
                  <a:gd name="connsiteX2883" fmla="*/ 677662 w 3587446"/>
                  <a:gd name="connsiteY2883" fmla="*/ 338475 h 825627"/>
                  <a:gd name="connsiteX2884" fmla="*/ 665063 w 3587446"/>
                  <a:gd name="connsiteY2884" fmla="*/ 338077 h 825627"/>
                  <a:gd name="connsiteX2885" fmla="*/ 657928 w 3587446"/>
                  <a:gd name="connsiteY2885" fmla="*/ 332525 h 825627"/>
                  <a:gd name="connsiteX2886" fmla="*/ 658487 w 3587446"/>
                  <a:gd name="connsiteY2886" fmla="*/ 323557 h 825627"/>
                  <a:gd name="connsiteX2887" fmla="*/ 666284 w 3587446"/>
                  <a:gd name="connsiteY2887" fmla="*/ 318477 h 825627"/>
                  <a:gd name="connsiteX2888" fmla="*/ 672701 w 3587446"/>
                  <a:gd name="connsiteY2888" fmla="*/ 316819 h 825627"/>
                  <a:gd name="connsiteX2889" fmla="*/ 3451383 w 3587446"/>
                  <a:gd name="connsiteY2889" fmla="*/ 298869 h 825627"/>
                  <a:gd name="connsiteX2890" fmla="*/ 3456229 w 3587446"/>
                  <a:gd name="connsiteY2890" fmla="*/ 300141 h 825627"/>
                  <a:gd name="connsiteX2891" fmla="*/ 3461613 w 3587446"/>
                  <a:gd name="connsiteY2891" fmla="*/ 321676 h 825627"/>
                  <a:gd name="connsiteX2892" fmla="*/ 3457444 w 3587446"/>
                  <a:gd name="connsiteY2892" fmla="*/ 324886 h 825627"/>
                  <a:gd name="connsiteX2893" fmla="*/ 3443148 w 3587446"/>
                  <a:gd name="connsiteY2893" fmla="*/ 325286 h 825627"/>
                  <a:gd name="connsiteX2894" fmla="*/ 3434344 w 3587446"/>
                  <a:gd name="connsiteY2894" fmla="*/ 319493 h 825627"/>
                  <a:gd name="connsiteX2895" fmla="*/ 3433783 w 3587446"/>
                  <a:gd name="connsiteY2895" fmla="*/ 309316 h 825627"/>
                  <a:gd name="connsiteX2896" fmla="*/ 3444351 w 3587446"/>
                  <a:gd name="connsiteY2896" fmla="*/ 301176 h 825627"/>
                  <a:gd name="connsiteX2897" fmla="*/ 3451383 w 3587446"/>
                  <a:gd name="connsiteY2897" fmla="*/ 298869 h 825627"/>
                  <a:gd name="connsiteX2898" fmla="*/ 2670386 w 3587446"/>
                  <a:gd name="connsiteY2898" fmla="*/ 298869 h 825627"/>
                  <a:gd name="connsiteX2899" fmla="*/ 2677651 w 3587446"/>
                  <a:gd name="connsiteY2899" fmla="*/ 300776 h 825627"/>
                  <a:gd name="connsiteX2900" fmla="*/ 2686454 w 3587446"/>
                  <a:gd name="connsiteY2900" fmla="*/ 306568 h 825627"/>
                  <a:gd name="connsiteX2901" fmla="*/ 2687016 w 3587446"/>
                  <a:gd name="connsiteY2901" fmla="*/ 316747 h 825627"/>
                  <a:gd name="connsiteX2902" fmla="*/ 2676447 w 3587446"/>
                  <a:gd name="connsiteY2902" fmla="*/ 324886 h 825627"/>
                  <a:gd name="connsiteX2903" fmla="*/ 2662150 w 3587446"/>
                  <a:gd name="connsiteY2903" fmla="*/ 325286 h 825627"/>
                  <a:gd name="connsiteX2904" fmla="*/ 2653345 w 3587446"/>
                  <a:gd name="connsiteY2904" fmla="*/ 319493 h 825627"/>
                  <a:gd name="connsiteX2905" fmla="*/ 2652784 w 3587446"/>
                  <a:gd name="connsiteY2905" fmla="*/ 309316 h 825627"/>
                  <a:gd name="connsiteX2906" fmla="*/ 2663354 w 3587446"/>
                  <a:gd name="connsiteY2906" fmla="*/ 301176 h 825627"/>
                  <a:gd name="connsiteX2907" fmla="*/ 2670386 w 3587446"/>
                  <a:gd name="connsiteY2907" fmla="*/ 298869 h 825627"/>
                  <a:gd name="connsiteX2908" fmla="*/ 1889230 w 3587446"/>
                  <a:gd name="connsiteY2908" fmla="*/ 298869 h 825627"/>
                  <a:gd name="connsiteX2909" fmla="*/ 1896495 w 3587446"/>
                  <a:gd name="connsiteY2909" fmla="*/ 300776 h 825627"/>
                  <a:gd name="connsiteX2910" fmla="*/ 1905298 w 3587446"/>
                  <a:gd name="connsiteY2910" fmla="*/ 306568 h 825627"/>
                  <a:gd name="connsiteX2911" fmla="*/ 1905861 w 3587446"/>
                  <a:gd name="connsiteY2911" fmla="*/ 316747 h 825627"/>
                  <a:gd name="connsiteX2912" fmla="*/ 1895291 w 3587446"/>
                  <a:gd name="connsiteY2912" fmla="*/ 324886 h 825627"/>
                  <a:gd name="connsiteX2913" fmla="*/ 1880995 w 3587446"/>
                  <a:gd name="connsiteY2913" fmla="*/ 325286 h 825627"/>
                  <a:gd name="connsiteX2914" fmla="*/ 1872190 w 3587446"/>
                  <a:gd name="connsiteY2914" fmla="*/ 319493 h 825627"/>
                  <a:gd name="connsiteX2915" fmla="*/ 1871629 w 3587446"/>
                  <a:gd name="connsiteY2915" fmla="*/ 309316 h 825627"/>
                  <a:gd name="connsiteX2916" fmla="*/ 1882198 w 3587446"/>
                  <a:gd name="connsiteY2916" fmla="*/ 301176 h 825627"/>
                  <a:gd name="connsiteX2917" fmla="*/ 1889230 w 3587446"/>
                  <a:gd name="connsiteY2917" fmla="*/ 298869 h 825627"/>
                  <a:gd name="connsiteX2918" fmla="*/ 1108232 w 3587446"/>
                  <a:gd name="connsiteY2918" fmla="*/ 298869 h 825627"/>
                  <a:gd name="connsiteX2919" fmla="*/ 1115497 w 3587446"/>
                  <a:gd name="connsiteY2919" fmla="*/ 300776 h 825627"/>
                  <a:gd name="connsiteX2920" fmla="*/ 1124301 w 3587446"/>
                  <a:gd name="connsiteY2920" fmla="*/ 306568 h 825627"/>
                  <a:gd name="connsiteX2921" fmla="*/ 1124863 w 3587446"/>
                  <a:gd name="connsiteY2921" fmla="*/ 316747 h 825627"/>
                  <a:gd name="connsiteX2922" fmla="*/ 1114293 w 3587446"/>
                  <a:gd name="connsiteY2922" fmla="*/ 324886 h 825627"/>
                  <a:gd name="connsiteX2923" fmla="*/ 1099996 w 3587446"/>
                  <a:gd name="connsiteY2923" fmla="*/ 325286 h 825627"/>
                  <a:gd name="connsiteX2924" fmla="*/ 1091193 w 3587446"/>
                  <a:gd name="connsiteY2924" fmla="*/ 319493 h 825627"/>
                  <a:gd name="connsiteX2925" fmla="*/ 1090631 w 3587446"/>
                  <a:gd name="connsiteY2925" fmla="*/ 309316 h 825627"/>
                  <a:gd name="connsiteX2926" fmla="*/ 1101200 w 3587446"/>
                  <a:gd name="connsiteY2926" fmla="*/ 301176 h 825627"/>
                  <a:gd name="connsiteX2927" fmla="*/ 1108232 w 3587446"/>
                  <a:gd name="connsiteY2927" fmla="*/ 298869 h 825627"/>
                  <a:gd name="connsiteX2928" fmla="*/ 328713 w 3587446"/>
                  <a:gd name="connsiteY2928" fmla="*/ 298869 h 825627"/>
                  <a:gd name="connsiteX2929" fmla="*/ 335978 w 3587446"/>
                  <a:gd name="connsiteY2929" fmla="*/ 300776 h 825627"/>
                  <a:gd name="connsiteX2930" fmla="*/ 344781 w 3587446"/>
                  <a:gd name="connsiteY2930" fmla="*/ 306568 h 825627"/>
                  <a:gd name="connsiteX2931" fmla="*/ 345343 w 3587446"/>
                  <a:gd name="connsiteY2931" fmla="*/ 316747 h 825627"/>
                  <a:gd name="connsiteX2932" fmla="*/ 334774 w 3587446"/>
                  <a:gd name="connsiteY2932" fmla="*/ 324886 h 825627"/>
                  <a:gd name="connsiteX2933" fmla="*/ 320478 w 3587446"/>
                  <a:gd name="connsiteY2933" fmla="*/ 325286 h 825627"/>
                  <a:gd name="connsiteX2934" fmla="*/ 311673 w 3587446"/>
                  <a:gd name="connsiteY2934" fmla="*/ 319493 h 825627"/>
                  <a:gd name="connsiteX2935" fmla="*/ 311111 w 3587446"/>
                  <a:gd name="connsiteY2935" fmla="*/ 309316 h 825627"/>
                  <a:gd name="connsiteX2936" fmla="*/ 321681 w 3587446"/>
                  <a:gd name="connsiteY2936" fmla="*/ 301176 h 825627"/>
                  <a:gd name="connsiteX2937" fmla="*/ 328713 w 3587446"/>
                  <a:gd name="connsiteY2937" fmla="*/ 298869 h 825627"/>
                  <a:gd name="connsiteX2938" fmla="*/ 3026574 w 3587446"/>
                  <a:gd name="connsiteY2938" fmla="*/ 289977 h 825627"/>
                  <a:gd name="connsiteX2939" fmla="*/ 3038237 w 3587446"/>
                  <a:gd name="connsiteY2939" fmla="*/ 294095 h 825627"/>
                  <a:gd name="connsiteX2940" fmla="*/ 3041720 w 3587446"/>
                  <a:gd name="connsiteY2940" fmla="*/ 301454 h 825627"/>
                  <a:gd name="connsiteX2941" fmla="*/ 3035934 w 3587446"/>
                  <a:gd name="connsiteY2941" fmla="*/ 309757 h 825627"/>
                  <a:gd name="connsiteX2942" fmla="*/ 3022948 w 3587446"/>
                  <a:gd name="connsiteY2942" fmla="*/ 312872 h 825627"/>
                  <a:gd name="connsiteX2943" fmla="*/ 3011286 w 3587446"/>
                  <a:gd name="connsiteY2943" fmla="*/ 308753 h 825627"/>
                  <a:gd name="connsiteX2944" fmla="*/ 3007801 w 3587446"/>
                  <a:gd name="connsiteY2944" fmla="*/ 301394 h 825627"/>
                  <a:gd name="connsiteX2945" fmla="*/ 3013587 w 3587446"/>
                  <a:gd name="connsiteY2945" fmla="*/ 293091 h 825627"/>
                  <a:gd name="connsiteX2946" fmla="*/ 2245418 w 3587446"/>
                  <a:gd name="connsiteY2946" fmla="*/ 289977 h 825627"/>
                  <a:gd name="connsiteX2947" fmla="*/ 2257081 w 3587446"/>
                  <a:gd name="connsiteY2947" fmla="*/ 294095 h 825627"/>
                  <a:gd name="connsiteX2948" fmla="*/ 2260566 w 3587446"/>
                  <a:gd name="connsiteY2948" fmla="*/ 301454 h 825627"/>
                  <a:gd name="connsiteX2949" fmla="*/ 2254780 w 3587446"/>
                  <a:gd name="connsiteY2949" fmla="*/ 309757 h 825627"/>
                  <a:gd name="connsiteX2950" fmla="*/ 2241793 w 3587446"/>
                  <a:gd name="connsiteY2950" fmla="*/ 312872 h 825627"/>
                  <a:gd name="connsiteX2951" fmla="*/ 2230130 w 3587446"/>
                  <a:gd name="connsiteY2951" fmla="*/ 308753 h 825627"/>
                  <a:gd name="connsiteX2952" fmla="*/ 2226646 w 3587446"/>
                  <a:gd name="connsiteY2952" fmla="*/ 301394 h 825627"/>
                  <a:gd name="connsiteX2953" fmla="*/ 2232432 w 3587446"/>
                  <a:gd name="connsiteY2953" fmla="*/ 293091 h 825627"/>
                  <a:gd name="connsiteX2954" fmla="*/ 1464420 w 3587446"/>
                  <a:gd name="connsiteY2954" fmla="*/ 289977 h 825627"/>
                  <a:gd name="connsiteX2955" fmla="*/ 1476084 w 3587446"/>
                  <a:gd name="connsiteY2955" fmla="*/ 294095 h 825627"/>
                  <a:gd name="connsiteX2956" fmla="*/ 1479567 w 3587446"/>
                  <a:gd name="connsiteY2956" fmla="*/ 301454 h 825627"/>
                  <a:gd name="connsiteX2957" fmla="*/ 1473781 w 3587446"/>
                  <a:gd name="connsiteY2957" fmla="*/ 309757 h 825627"/>
                  <a:gd name="connsiteX2958" fmla="*/ 1460796 w 3587446"/>
                  <a:gd name="connsiteY2958" fmla="*/ 312872 h 825627"/>
                  <a:gd name="connsiteX2959" fmla="*/ 1449132 w 3587446"/>
                  <a:gd name="connsiteY2959" fmla="*/ 308753 h 825627"/>
                  <a:gd name="connsiteX2960" fmla="*/ 1445649 w 3587446"/>
                  <a:gd name="connsiteY2960" fmla="*/ 301394 h 825627"/>
                  <a:gd name="connsiteX2961" fmla="*/ 1451434 w 3587446"/>
                  <a:gd name="connsiteY2961" fmla="*/ 293091 h 825627"/>
                  <a:gd name="connsiteX2962" fmla="*/ 684902 w 3587446"/>
                  <a:gd name="connsiteY2962" fmla="*/ 289977 h 825627"/>
                  <a:gd name="connsiteX2963" fmla="*/ 696565 w 3587446"/>
                  <a:gd name="connsiteY2963" fmla="*/ 294095 h 825627"/>
                  <a:gd name="connsiteX2964" fmla="*/ 700048 w 3587446"/>
                  <a:gd name="connsiteY2964" fmla="*/ 301454 h 825627"/>
                  <a:gd name="connsiteX2965" fmla="*/ 694262 w 3587446"/>
                  <a:gd name="connsiteY2965" fmla="*/ 309757 h 825627"/>
                  <a:gd name="connsiteX2966" fmla="*/ 681276 w 3587446"/>
                  <a:gd name="connsiteY2966" fmla="*/ 312872 h 825627"/>
                  <a:gd name="connsiteX2967" fmla="*/ 669612 w 3587446"/>
                  <a:gd name="connsiteY2967" fmla="*/ 308753 h 825627"/>
                  <a:gd name="connsiteX2968" fmla="*/ 666129 w 3587446"/>
                  <a:gd name="connsiteY2968" fmla="*/ 301394 h 825627"/>
                  <a:gd name="connsiteX2969" fmla="*/ 671915 w 3587446"/>
                  <a:gd name="connsiteY2969" fmla="*/ 293091 h 825627"/>
                  <a:gd name="connsiteX2970" fmla="*/ 3300273 w 3587446"/>
                  <a:gd name="connsiteY2970" fmla="*/ 287065 h 825627"/>
                  <a:gd name="connsiteX2971" fmla="*/ 3317426 w 3587446"/>
                  <a:gd name="connsiteY2971" fmla="*/ 292123 h 825627"/>
                  <a:gd name="connsiteX2972" fmla="*/ 3343406 w 3587446"/>
                  <a:gd name="connsiteY2972" fmla="*/ 310616 h 825627"/>
                  <a:gd name="connsiteX2973" fmla="*/ 3343407 w 3587446"/>
                  <a:gd name="connsiteY2973" fmla="*/ 335037 h 825627"/>
                  <a:gd name="connsiteX2974" fmla="*/ 3297820 w 3587446"/>
                  <a:gd name="connsiteY2974" fmla="*/ 367488 h 825627"/>
                  <a:gd name="connsiteX2975" fmla="*/ 3263515 w 3587446"/>
                  <a:gd name="connsiteY2975" fmla="*/ 367488 h 825627"/>
                  <a:gd name="connsiteX2976" fmla="*/ 3237536 w 3587446"/>
                  <a:gd name="connsiteY2976" fmla="*/ 348995 h 825627"/>
                  <a:gd name="connsiteX2977" fmla="*/ 3237535 w 3587446"/>
                  <a:gd name="connsiteY2977" fmla="*/ 324574 h 825627"/>
                  <a:gd name="connsiteX2978" fmla="*/ 3283122 w 3587446"/>
                  <a:gd name="connsiteY2978" fmla="*/ 292123 h 825627"/>
                  <a:gd name="connsiteX2979" fmla="*/ 3300273 w 3587446"/>
                  <a:gd name="connsiteY2979" fmla="*/ 287065 h 825627"/>
                  <a:gd name="connsiteX2980" fmla="*/ 2519118 w 3587446"/>
                  <a:gd name="connsiteY2980" fmla="*/ 287065 h 825627"/>
                  <a:gd name="connsiteX2981" fmla="*/ 2536270 w 3587446"/>
                  <a:gd name="connsiteY2981" fmla="*/ 292123 h 825627"/>
                  <a:gd name="connsiteX2982" fmla="*/ 2562251 w 3587446"/>
                  <a:gd name="connsiteY2982" fmla="*/ 310616 h 825627"/>
                  <a:gd name="connsiteX2983" fmla="*/ 2562251 w 3587446"/>
                  <a:gd name="connsiteY2983" fmla="*/ 335037 h 825627"/>
                  <a:gd name="connsiteX2984" fmla="*/ 2516664 w 3587446"/>
                  <a:gd name="connsiteY2984" fmla="*/ 367488 h 825627"/>
                  <a:gd name="connsiteX2985" fmla="*/ 2482360 w 3587446"/>
                  <a:gd name="connsiteY2985" fmla="*/ 367488 h 825627"/>
                  <a:gd name="connsiteX2986" fmla="*/ 2456380 w 3587446"/>
                  <a:gd name="connsiteY2986" fmla="*/ 348995 h 825627"/>
                  <a:gd name="connsiteX2987" fmla="*/ 2456380 w 3587446"/>
                  <a:gd name="connsiteY2987" fmla="*/ 324574 h 825627"/>
                  <a:gd name="connsiteX2988" fmla="*/ 2501966 w 3587446"/>
                  <a:gd name="connsiteY2988" fmla="*/ 292123 h 825627"/>
                  <a:gd name="connsiteX2989" fmla="*/ 2519118 w 3587446"/>
                  <a:gd name="connsiteY2989" fmla="*/ 287065 h 825627"/>
                  <a:gd name="connsiteX2990" fmla="*/ 1738121 w 3587446"/>
                  <a:gd name="connsiteY2990" fmla="*/ 287065 h 825627"/>
                  <a:gd name="connsiteX2991" fmla="*/ 1755273 w 3587446"/>
                  <a:gd name="connsiteY2991" fmla="*/ 292123 h 825627"/>
                  <a:gd name="connsiteX2992" fmla="*/ 1781252 w 3587446"/>
                  <a:gd name="connsiteY2992" fmla="*/ 310616 h 825627"/>
                  <a:gd name="connsiteX2993" fmla="*/ 1781253 w 3587446"/>
                  <a:gd name="connsiteY2993" fmla="*/ 335037 h 825627"/>
                  <a:gd name="connsiteX2994" fmla="*/ 1735667 w 3587446"/>
                  <a:gd name="connsiteY2994" fmla="*/ 367488 h 825627"/>
                  <a:gd name="connsiteX2995" fmla="*/ 1701362 w 3587446"/>
                  <a:gd name="connsiteY2995" fmla="*/ 367488 h 825627"/>
                  <a:gd name="connsiteX2996" fmla="*/ 1675383 w 3587446"/>
                  <a:gd name="connsiteY2996" fmla="*/ 348995 h 825627"/>
                  <a:gd name="connsiteX2997" fmla="*/ 1675383 w 3587446"/>
                  <a:gd name="connsiteY2997" fmla="*/ 324574 h 825627"/>
                  <a:gd name="connsiteX2998" fmla="*/ 1720969 w 3587446"/>
                  <a:gd name="connsiteY2998" fmla="*/ 292123 h 825627"/>
                  <a:gd name="connsiteX2999" fmla="*/ 1738121 w 3587446"/>
                  <a:gd name="connsiteY2999" fmla="*/ 287065 h 825627"/>
                  <a:gd name="connsiteX3000" fmla="*/ 958601 w 3587446"/>
                  <a:gd name="connsiteY3000" fmla="*/ 287065 h 825627"/>
                  <a:gd name="connsiteX3001" fmla="*/ 975753 w 3587446"/>
                  <a:gd name="connsiteY3001" fmla="*/ 292123 h 825627"/>
                  <a:gd name="connsiteX3002" fmla="*/ 1001732 w 3587446"/>
                  <a:gd name="connsiteY3002" fmla="*/ 310616 h 825627"/>
                  <a:gd name="connsiteX3003" fmla="*/ 1001734 w 3587446"/>
                  <a:gd name="connsiteY3003" fmla="*/ 335037 h 825627"/>
                  <a:gd name="connsiteX3004" fmla="*/ 956147 w 3587446"/>
                  <a:gd name="connsiteY3004" fmla="*/ 367488 h 825627"/>
                  <a:gd name="connsiteX3005" fmla="*/ 921842 w 3587446"/>
                  <a:gd name="connsiteY3005" fmla="*/ 367488 h 825627"/>
                  <a:gd name="connsiteX3006" fmla="*/ 895863 w 3587446"/>
                  <a:gd name="connsiteY3006" fmla="*/ 348995 h 825627"/>
                  <a:gd name="connsiteX3007" fmla="*/ 895863 w 3587446"/>
                  <a:gd name="connsiteY3007" fmla="*/ 324574 h 825627"/>
                  <a:gd name="connsiteX3008" fmla="*/ 941450 w 3587446"/>
                  <a:gd name="connsiteY3008" fmla="*/ 292123 h 825627"/>
                  <a:gd name="connsiteX3009" fmla="*/ 958601 w 3587446"/>
                  <a:gd name="connsiteY3009" fmla="*/ 287065 h 825627"/>
                  <a:gd name="connsiteX3010" fmla="*/ 177603 w 3587446"/>
                  <a:gd name="connsiteY3010" fmla="*/ 287065 h 825627"/>
                  <a:gd name="connsiteX3011" fmla="*/ 194756 w 3587446"/>
                  <a:gd name="connsiteY3011" fmla="*/ 292123 h 825627"/>
                  <a:gd name="connsiteX3012" fmla="*/ 220735 w 3587446"/>
                  <a:gd name="connsiteY3012" fmla="*/ 310616 h 825627"/>
                  <a:gd name="connsiteX3013" fmla="*/ 220736 w 3587446"/>
                  <a:gd name="connsiteY3013" fmla="*/ 335037 h 825627"/>
                  <a:gd name="connsiteX3014" fmla="*/ 175150 w 3587446"/>
                  <a:gd name="connsiteY3014" fmla="*/ 367488 h 825627"/>
                  <a:gd name="connsiteX3015" fmla="*/ 140844 w 3587446"/>
                  <a:gd name="connsiteY3015" fmla="*/ 367488 h 825627"/>
                  <a:gd name="connsiteX3016" fmla="*/ 117408 w 3587446"/>
                  <a:gd name="connsiteY3016" fmla="*/ 350805 h 825627"/>
                  <a:gd name="connsiteX3017" fmla="*/ 125936 w 3587446"/>
                  <a:gd name="connsiteY3017" fmla="*/ 316693 h 825627"/>
                  <a:gd name="connsiteX3018" fmla="*/ 160452 w 3587446"/>
                  <a:gd name="connsiteY3018" fmla="*/ 292123 h 825627"/>
                  <a:gd name="connsiteX3019" fmla="*/ 177603 w 3587446"/>
                  <a:gd name="connsiteY3019" fmla="*/ 287065 h 825627"/>
                  <a:gd name="connsiteX3020" fmla="*/ 3110590 w 3587446"/>
                  <a:gd name="connsiteY3020" fmla="*/ 275430 h 825627"/>
                  <a:gd name="connsiteX3021" fmla="*/ 3120106 w 3587446"/>
                  <a:gd name="connsiteY3021" fmla="*/ 278235 h 825627"/>
                  <a:gd name="connsiteX3022" fmla="*/ 3194712 w 3587446"/>
                  <a:gd name="connsiteY3022" fmla="*/ 331345 h 825627"/>
                  <a:gd name="connsiteX3023" fmla="*/ 3194712 w 3587446"/>
                  <a:gd name="connsiteY3023" fmla="*/ 344893 h 825627"/>
                  <a:gd name="connsiteX3024" fmla="*/ 3130902 w 3587446"/>
                  <a:gd name="connsiteY3024" fmla="*/ 390317 h 825627"/>
                  <a:gd name="connsiteX3025" fmla="*/ 3111871 w 3587446"/>
                  <a:gd name="connsiteY3025" fmla="*/ 390317 h 825627"/>
                  <a:gd name="connsiteX3026" fmla="*/ 3037264 w 3587446"/>
                  <a:gd name="connsiteY3026" fmla="*/ 337206 h 825627"/>
                  <a:gd name="connsiteX3027" fmla="*/ 3037264 w 3587446"/>
                  <a:gd name="connsiteY3027" fmla="*/ 323660 h 825627"/>
                  <a:gd name="connsiteX3028" fmla="*/ 3101074 w 3587446"/>
                  <a:gd name="connsiteY3028" fmla="*/ 278235 h 825627"/>
                  <a:gd name="connsiteX3029" fmla="*/ 3110590 w 3587446"/>
                  <a:gd name="connsiteY3029" fmla="*/ 275430 h 825627"/>
                  <a:gd name="connsiteX3030" fmla="*/ 2329434 w 3587446"/>
                  <a:gd name="connsiteY3030" fmla="*/ 275430 h 825627"/>
                  <a:gd name="connsiteX3031" fmla="*/ 2338950 w 3587446"/>
                  <a:gd name="connsiteY3031" fmla="*/ 278235 h 825627"/>
                  <a:gd name="connsiteX3032" fmla="*/ 2413557 w 3587446"/>
                  <a:gd name="connsiteY3032" fmla="*/ 331345 h 825627"/>
                  <a:gd name="connsiteX3033" fmla="*/ 2413557 w 3587446"/>
                  <a:gd name="connsiteY3033" fmla="*/ 344893 h 825627"/>
                  <a:gd name="connsiteX3034" fmla="*/ 2349746 w 3587446"/>
                  <a:gd name="connsiteY3034" fmla="*/ 390317 h 825627"/>
                  <a:gd name="connsiteX3035" fmla="*/ 2330715 w 3587446"/>
                  <a:gd name="connsiteY3035" fmla="*/ 390317 h 825627"/>
                  <a:gd name="connsiteX3036" fmla="*/ 2256107 w 3587446"/>
                  <a:gd name="connsiteY3036" fmla="*/ 337206 h 825627"/>
                  <a:gd name="connsiteX3037" fmla="*/ 2256107 w 3587446"/>
                  <a:gd name="connsiteY3037" fmla="*/ 323660 h 825627"/>
                  <a:gd name="connsiteX3038" fmla="*/ 2319919 w 3587446"/>
                  <a:gd name="connsiteY3038" fmla="*/ 278235 h 825627"/>
                  <a:gd name="connsiteX3039" fmla="*/ 2329434 w 3587446"/>
                  <a:gd name="connsiteY3039" fmla="*/ 275430 h 825627"/>
                  <a:gd name="connsiteX3040" fmla="*/ 1548437 w 3587446"/>
                  <a:gd name="connsiteY3040" fmla="*/ 275430 h 825627"/>
                  <a:gd name="connsiteX3041" fmla="*/ 1557952 w 3587446"/>
                  <a:gd name="connsiteY3041" fmla="*/ 278235 h 825627"/>
                  <a:gd name="connsiteX3042" fmla="*/ 1632559 w 3587446"/>
                  <a:gd name="connsiteY3042" fmla="*/ 331345 h 825627"/>
                  <a:gd name="connsiteX3043" fmla="*/ 1632559 w 3587446"/>
                  <a:gd name="connsiteY3043" fmla="*/ 344893 h 825627"/>
                  <a:gd name="connsiteX3044" fmla="*/ 1568749 w 3587446"/>
                  <a:gd name="connsiteY3044" fmla="*/ 390317 h 825627"/>
                  <a:gd name="connsiteX3045" fmla="*/ 1549718 w 3587446"/>
                  <a:gd name="connsiteY3045" fmla="*/ 390317 h 825627"/>
                  <a:gd name="connsiteX3046" fmla="*/ 1475110 w 3587446"/>
                  <a:gd name="connsiteY3046" fmla="*/ 337206 h 825627"/>
                  <a:gd name="connsiteX3047" fmla="*/ 1475110 w 3587446"/>
                  <a:gd name="connsiteY3047" fmla="*/ 323660 h 825627"/>
                  <a:gd name="connsiteX3048" fmla="*/ 1538920 w 3587446"/>
                  <a:gd name="connsiteY3048" fmla="*/ 278235 h 825627"/>
                  <a:gd name="connsiteX3049" fmla="*/ 1548437 w 3587446"/>
                  <a:gd name="connsiteY3049" fmla="*/ 275430 h 825627"/>
                  <a:gd name="connsiteX3050" fmla="*/ 768917 w 3587446"/>
                  <a:gd name="connsiteY3050" fmla="*/ 275430 h 825627"/>
                  <a:gd name="connsiteX3051" fmla="*/ 778433 w 3587446"/>
                  <a:gd name="connsiteY3051" fmla="*/ 278235 h 825627"/>
                  <a:gd name="connsiteX3052" fmla="*/ 853040 w 3587446"/>
                  <a:gd name="connsiteY3052" fmla="*/ 331345 h 825627"/>
                  <a:gd name="connsiteX3053" fmla="*/ 853040 w 3587446"/>
                  <a:gd name="connsiteY3053" fmla="*/ 344893 h 825627"/>
                  <a:gd name="connsiteX3054" fmla="*/ 789229 w 3587446"/>
                  <a:gd name="connsiteY3054" fmla="*/ 390317 h 825627"/>
                  <a:gd name="connsiteX3055" fmla="*/ 770198 w 3587446"/>
                  <a:gd name="connsiteY3055" fmla="*/ 390317 h 825627"/>
                  <a:gd name="connsiteX3056" fmla="*/ 695592 w 3587446"/>
                  <a:gd name="connsiteY3056" fmla="*/ 337206 h 825627"/>
                  <a:gd name="connsiteX3057" fmla="*/ 695592 w 3587446"/>
                  <a:gd name="connsiteY3057" fmla="*/ 323660 h 825627"/>
                  <a:gd name="connsiteX3058" fmla="*/ 759401 w 3587446"/>
                  <a:gd name="connsiteY3058" fmla="*/ 278235 h 825627"/>
                  <a:gd name="connsiteX3059" fmla="*/ 768917 w 3587446"/>
                  <a:gd name="connsiteY3059" fmla="*/ 275430 h 825627"/>
                  <a:gd name="connsiteX3060" fmla="*/ 3006974 w 3587446"/>
                  <a:gd name="connsiteY3060" fmla="*/ 263108 h 825627"/>
                  <a:gd name="connsiteX3061" fmla="*/ 3013157 w 3587446"/>
                  <a:gd name="connsiteY3061" fmla="*/ 265163 h 825627"/>
                  <a:gd name="connsiteX3062" fmla="*/ 3020293 w 3587446"/>
                  <a:gd name="connsiteY3062" fmla="*/ 270716 h 825627"/>
                  <a:gd name="connsiteX3063" fmla="*/ 3019734 w 3587446"/>
                  <a:gd name="connsiteY3063" fmla="*/ 279684 h 825627"/>
                  <a:gd name="connsiteX3064" fmla="*/ 3011936 w 3587446"/>
                  <a:gd name="connsiteY3064" fmla="*/ 284762 h 825627"/>
                  <a:gd name="connsiteX3065" fmla="*/ 2999337 w 3587446"/>
                  <a:gd name="connsiteY3065" fmla="*/ 284365 h 825627"/>
                  <a:gd name="connsiteX3066" fmla="*/ 2992202 w 3587446"/>
                  <a:gd name="connsiteY3066" fmla="*/ 278814 h 825627"/>
                  <a:gd name="connsiteX3067" fmla="*/ 2992760 w 3587446"/>
                  <a:gd name="connsiteY3067" fmla="*/ 269845 h 825627"/>
                  <a:gd name="connsiteX3068" fmla="*/ 3000558 w 3587446"/>
                  <a:gd name="connsiteY3068" fmla="*/ 264766 h 825627"/>
                  <a:gd name="connsiteX3069" fmla="*/ 3006974 w 3587446"/>
                  <a:gd name="connsiteY3069" fmla="*/ 263108 h 825627"/>
                  <a:gd name="connsiteX3070" fmla="*/ 2225819 w 3587446"/>
                  <a:gd name="connsiteY3070" fmla="*/ 263108 h 825627"/>
                  <a:gd name="connsiteX3071" fmla="*/ 2232001 w 3587446"/>
                  <a:gd name="connsiteY3071" fmla="*/ 265163 h 825627"/>
                  <a:gd name="connsiteX3072" fmla="*/ 2239137 w 3587446"/>
                  <a:gd name="connsiteY3072" fmla="*/ 270716 h 825627"/>
                  <a:gd name="connsiteX3073" fmla="*/ 2238579 w 3587446"/>
                  <a:gd name="connsiteY3073" fmla="*/ 279684 h 825627"/>
                  <a:gd name="connsiteX3074" fmla="*/ 2230780 w 3587446"/>
                  <a:gd name="connsiteY3074" fmla="*/ 284762 h 825627"/>
                  <a:gd name="connsiteX3075" fmla="*/ 2218181 w 3587446"/>
                  <a:gd name="connsiteY3075" fmla="*/ 284365 h 825627"/>
                  <a:gd name="connsiteX3076" fmla="*/ 2211046 w 3587446"/>
                  <a:gd name="connsiteY3076" fmla="*/ 278814 h 825627"/>
                  <a:gd name="connsiteX3077" fmla="*/ 2211605 w 3587446"/>
                  <a:gd name="connsiteY3077" fmla="*/ 269845 h 825627"/>
                  <a:gd name="connsiteX3078" fmla="*/ 2219404 w 3587446"/>
                  <a:gd name="connsiteY3078" fmla="*/ 264766 h 825627"/>
                  <a:gd name="connsiteX3079" fmla="*/ 2225819 w 3587446"/>
                  <a:gd name="connsiteY3079" fmla="*/ 263108 h 825627"/>
                  <a:gd name="connsiteX3080" fmla="*/ 1444822 w 3587446"/>
                  <a:gd name="connsiteY3080" fmla="*/ 263108 h 825627"/>
                  <a:gd name="connsiteX3081" fmla="*/ 1451004 w 3587446"/>
                  <a:gd name="connsiteY3081" fmla="*/ 265163 h 825627"/>
                  <a:gd name="connsiteX3082" fmla="*/ 1458140 w 3587446"/>
                  <a:gd name="connsiteY3082" fmla="*/ 270716 h 825627"/>
                  <a:gd name="connsiteX3083" fmla="*/ 1457580 w 3587446"/>
                  <a:gd name="connsiteY3083" fmla="*/ 279684 h 825627"/>
                  <a:gd name="connsiteX3084" fmla="*/ 1449783 w 3587446"/>
                  <a:gd name="connsiteY3084" fmla="*/ 284762 h 825627"/>
                  <a:gd name="connsiteX3085" fmla="*/ 1437184 w 3587446"/>
                  <a:gd name="connsiteY3085" fmla="*/ 284365 h 825627"/>
                  <a:gd name="connsiteX3086" fmla="*/ 1430049 w 3587446"/>
                  <a:gd name="connsiteY3086" fmla="*/ 278814 h 825627"/>
                  <a:gd name="connsiteX3087" fmla="*/ 1430608 w 3587446"/>
                  <a:gd name="connsiteY3087" fmla="*/ 269845 h 825627"/>
                  <a:gd name="connsiteX3088" fmla="*/ 1438406 w 3587446"/>
                  <a:gd name="connsiteY3088" fmla="*/ 264766 h 825627"/>
                  <a:gd name="connsiteX3089" fmla="*/ 1444822 w 3587446"/>
                  <a:gd name="connsiteY3089" fmla="*/ 263108 h 825627"/>
                  <a:gd name="connsiteX3090" fmla="*/ 665302 w 3587446"/>
                  <a:gd name="connsiteY3090" fmla="*/ 263108 h 825627"/>
                  <a:gd name="connsiteX3091" fmla="*/ 671485 w 3587446"/>
                  <a:gd name="connsiteY3091" fmla="*/ 265163 h 825627"/>
                  <a:gd name="connsiteX3092" fmla="*/ 678620 w 3587446"/>
                  <a:gd name="connsiteY3092" fmla="*/ 270716 h 825627"/>
                  <a:gd name="connsiteX3093" fmla="*/ 678060 w 3587446"/>
                  <a:gd name="connsiteY3093" fmla="*/ 279684 h 825627"/>
                  <a:gd name="connsiteX3094" fmla="*/ 670264 w 3587446"/>
                  <a:gd name="connsiteY3094" fmla="*/ 284762 h 825627"/>
                  <a:gd name="connsiteX3095" fmla="*/ 657665 w 3587446"/>
                  <a:gd name="connsiteY3095" fmla="*/ 284365 h 825627"/>
                  <a:gd name="connsiteX3096" fmla="*/ 650529 w 3587446"/>
                  <a:gd name="connsiteY3096" fmla="*/ 278814 h 825627"/>
                  <a:gd name="connsiteX3097" fmla="*/ 651088 w 3587446"/>
                  <a:gd name="connsiteY3097" fmla="*/ 269845 h 825627"/>
                  <a:gd name="connsiteX3098" fmla="*/ 658887 w 3587446"/>
                  <a:gd name="connsiteY3098" fmla="*/ 264766 h 825627"/>
                  <a:gd name="connsiteX3099" fmla="*/ 665302 w 3587446"/>
                  <a:gd name="connsiteY3099" fmla="*/ 263108 h 825627"/>
                  <a:gd name="connsiteX3100" fmla="*/ 3326538 w 3587446"/>
                  <a:gd name="connsiteY3100" fmla="*/ 257842 h 825627"/>
                  <a:gd name="connsiteX3101" fmla="*/ 3332722 w 3587446"/>
                  <a:gd name="connsiteY3101" fmla="*/ 259898 h 825627"/>
                  <a:gd name="connsiteX3102" fmla="*/ 3339858 w 3587446"/>
                  <a:gd name="connsiteY3102" fmla="*/ 265450 h 825627"/>
                  <a:gd name="connsiteX3103" fmla="*/ 3339299 w 3587446"/>
                  <a:gd name="connsiteY3103" fmla="*/ 274418 h 825627"/>
                  <a:gd name="connsiteX3104" fmla="*/ 3331500 w 3587446"/>
                  <a:gd name="connsiteY3104" fmla="*/ 279498 h 825627"/>
                  <a:gd name="connsiteX3105" fmla="*/ 3318902 w 3587446"/>
                  <a:gd name="connsiteY3105" fmla="*/ 279099 h 825627"/>
                  <a:gd name="connsiteX3106" fmla="*/ 3311767 w 3587446"/>
                  <a:gd name="connsiteY3106" fmla="*/ 273549 h 825627"/>
                  <a:gd name="connsiteX3107" fmla="*/ 3312324 w 3587446"/>
                  <a:gd name="connsiteY3107" fmla="*/ 264579 h 825627"/>
                  <a:gd name="connsiteX3108" fmla="*/ 3320123 w 3587446"/>
                  <a:gd name="connsiteY3108" fmla="*/ 259501 h 825627"/>
                  <a:gd name="connsiteX3109" fmla="*/ 3326538 w 3587446"/>
                  <a:gd name="connsiteY3109" fmla="*/ 257842 h 825627"/>
                  <a:gd name="connsiteX3110" fmla="*/ 2545382 w 3587446"/>
                  <a:gd name="connsiteY3110" fmla="*/ 257842 h 825627"/>
                  <a:gd name="connsiteX3111" fmla="*/ 2551566 w 3587446"/>
                  <a:gd name="connsiteY3111" fmla="*/ 259898 h 825627"/>
                  <a:gd name="connsiteX3112" fmla="*/ 2558702 w 3587446"/>
                  <a:gd name="connsiteY3112" fmla="*/ 265450 h 825627"/>
                  <a:gd name="connsiteX3113" fmla="*/ 2558144 w 3587446"/>
                  <a:gd name="connsiteY3113" fmla="*/ 274418 h 825627"/>
                  <a:gd name="connsiteX3114" fmla="*/ 2550346 w 3587446"/>
                  <a:gd name="connsiteY3114" fmla="*/ 279498 h 825627"/>
                  <a:gd name="connsiteX3115" fmla="*/ 2537746 w 3587446"/>
                  <a:gd name="connsiteY3115" fmla="*/ 279099 h 825627"/>
                  <a:gd name="connsiteX3116" fmla="*/ 2530611 w 3587446"/>
                  <a:gd name="connsiteY3116" fmla="*/ 273549 h 825627"/>
                  <a:gd name="connsiteX3117" fmla="*/ 2531170 w 3587446"/>
                  <a:gd name="connsiteY3117" fmla="*/ 264579 h 825627"/>
                  <a:gd name="connsiteX3118" fmla="*/ 2538968 w 3587446"/>
                  <a:gd name="connsiteY3118" fmla="*/ 259501 h 825627"/>
                  <a:gd name="connsiteX3119" fmla="*/ 2545382 w 3587446"/>
                  <a:gd name="connsiteY3119" fmla="*/ 257842 h 825627"/>
                  <a:gd name="connsiteX3120" fmla="*/ 1764385 w 3587446"/>
                  <a:gd name="connsiteY3120" fmla="*/ 257842 h 825627"/>
                  <a:gd name="connsiteX3121" fmla="*/ 1770568 w 3587446"/>
                  <a:gd name="connsiteY3121" fmla="*/ 259898 h 825627"/>
                  <a:gd name="connsiteX3122" fmla="*/ 1777705 w 3587446"/>
                  <a:gd name="connsiteY3122" fmla="*/ 265450 h 825627"/>
                  <a:gd name="connsiteX3123" fmla="*/ 1777146 w 3587446"/>
                  <a:gd name="connsiteY3123" fmla="*/ 274418 h 825627"/>
                  <a:gd name="connsiteX3124" fmla="*/ 1769348 w 3587446"/>
                  <a:gd name="connsiteY3124" fmla="*/ 279498 h 825627"/>
                  <a:gd name="connsiteX3125" fmla="*/ 1756748 w 3587446"/>
                  <a:gd name="connsiteY3125" fmla="*/ 279099 h 825627"/>
                  <a:gd name="connsiteX3126" fmla="*/ 1749614 w 3587446"/>
                  <a:gd name="connsiteY3126" fmla="*/ 273549 h 825627"/>
                  <a:gd name="connsiteX3127" fmla="*/ 1750172 w 3587446"/>
                  <a:gd name="connsiteY3127" fmla="*/ 264579 h 825627"/>
                  <a:gd name="connsiteX3128" fmla="*/ 1757970 w 3587446"/>
                  <a:gd name="connsiteY3128" fmla="*/ 259501 h 825627"/>
                  <a:gd name="connsiteX3129" fmla="*/ 1764385 w 3587446"/>
                  <a:gd name="connsiteY3129" fmla="*/ 257842 h 825627"/>
                  <a:gd name="connsiteX3130" fmla="*/ 984866 w 3587446"/>
                  <a:gd name="connsiteY3130" fmla="*/ 257842 h 825627"/>
                  <a:gd name="connsiteX3131" fmla="*/ 991050 w 3587446"/>
                  <a:gd name="connsiteY3131" fmla="*/ 259898 h 825627"/>
                  <a:gd name="connsiteX3132" fmla="*/ 998185 w 3587446"/>
                  <a:gd name="connsiteY3132" fmla="*/ 265450 h 825627"/>
                  <a:gd name="connsiteX3133" fmla="*/ 997626 w 3587446"/>
                  <a:gd name="connsiteY3133" fmla="*/ 274418 h 825627"/>
                  <a:gd name="connsiteX3134" fmla="*/ 989829 w 3587446"/>
                  <a:gd name="connsiteY3134" fmla="*/ 279498 h 825627"/>
                  <a:gd name="connsiteX3135" fmla="*/ 977229 w 3587446"/>
                  <a:gd name="connsiteY3135" fmla="*/ 279099 h 825627"/>
                  <a:gd name="connsiteX3136" fmla="*/ 970094 w 3587446"/>
                  <a:gd name="connsiteY3136" fmla="*/ 273549 h 825627"/>
                  <a:gd name="connsiteX3137" fmla="*/ 970652 w 3587446"/>
                  <a:gd name="connsiteY3137" fmla="*/ 264579 h 825627"/>
                  <a:gd name="connsiteX3138" fmla="*/ 978450 w 3587446"/>
                  <a:gd name="connsiteY3138" fmla="*/ 259501 h 825627"/>
                  <a:gd name="connsiteX3139" fmla="*/ 984866 w 3587446"/>
                  <a:gd name="connsiteY3139" fmla="*/ 257842 h 825627"/>
                  <a:gd name="connsiteX3140" fmla="*/ 203868 w 3587446"/>
                  <a:gd name="connsiteY3140" fmla="*/ 257842 h 825627"/>
                  <a:gd name="connsiteX3141" fmla="*/ 210051 w 3587446"/>
                  <a:gd name="connsiteY3141" fmla="*/ 259898 h 825627"/>
                  <a:gd name="connsiteX3142" fmla="*/ 217187 w 3587446"/>
                  <a:gd name="connsiteY3142" fmla="*/ 265450 h 825627"/>
                  <a:gd name="connsiteX3143" fmla="*/ 216629 w 3587446"/>
                  <a:gd name="connsiteY3143" fmla="*/ 274418 h 825627"/>
                  <a:gd name="connsiteX3144" fmla="*/ 208831 w 3587446"/>
                  <a:gd name="connsiteY3144" fmla="*/ 279498 h 825627"/>
                  <a:gd name="connsiteX3145" fmla="*/ 196230 w 3587446"/>
                  <a:gd name="connsiteY3145" fmla="*/ 279099 h 825627"/>
                  <a:gd name="connsiteX3146" fmla="*/ 189096 w 3587446"/>
                  <a:gd name="connsiteY3146" fmla="*/ 273549 h 825627"/>
                  <a:gd name="connsiteX3147" fmla="*/ 189654 w 3587446"/>
                  <a:gd name="connsiteY3147" fmla="*/ 264579 h 825627"/>
                  <a:gd name="connsiteX3148" fmla="*/ 197453 w 3587446"/>
                  <a:gd name="connsiteY3148" fmla="*/ 259501 h 825627"/>
                  <a:gd name="connsiteX3149" fmla="*/ 203868 w 3587446"/>
                  <a:gd name="connsiteY3149" fmla="*/ 257842 h 825627"/>
                  <a:gd name="connsiteX3150" fmla="*/ 1058010 w 3587446"/>
                  <a:gd name="connsiteY3150" fmla="*/ 255356 h 825627"/>
                  <a:gd name="connsiteX3151" fmla="*/ 1096920 w 3587446"/>
                  <a:gd name="connsiteY3151" fmla="*/ 279996 h 825627"/>
                  <a:gd name="connsiteX3152" fmla="*/ 1096920 w 3587446"/>
                  <a:gd name="connsiteY3152" fmla="*/ 291475 h 825627"/>
                  <a:gd name="connsiteX3153" fmla="*/ 1058010 w 3587446"/>
                  <a:gd name="connsiteY3153" fmla="*/ 316115 h 825627"/>
                  <a:gd name="connsiteX3154" fmla="*/ 1023396 w 3587446"/>
                  <a:gd name="connsiteY3154" fmla="*/ 291475 h 825627"/>
                  <a:gd name="connsiteX3155" fmla="*/ 1023396 w 3587446"/>
                  <a:gd name="connsiteY3155" fmla="*/ 279996 h 825627"/>
                  <a:gd name="connsiteX3156" fmla="*/ 3401162 w 3587446"/>
                  <a:gd name="connsiteY3156" fmla="*/ 254303 h 825627"/>
                  <a:gd name="connsiteX3157" fmla="*/ 3440072 w 3587446"/>
                  <a:gd name="connsiteY3157" fmla="*/ 279996 h 825627"/>
                  <a:gd name="connsiteX3158" fmla="*/ 3440072 w 3587446"/>
                  <a:gd name="connsiteY3158" fmla="*/ 291475 h 825627"/>
                  <a:gd name="connsiteX3159" fmla="*/ 3401162 w 3587446"/>
                  <a:gd name="connsiteY3159" fmla="*/ 319172 h 825627"/>
                  <a:gd name="connsiteX3160" fmla="*/ 3365069 w 3587446"/>
                  <a:gd name="connsiteY3160" fmla="*/ 291475 h 825627"/>
                  <a:gd name="connsiteX3161" fmla="*/ 3365069 w 3587446"/>
                  <a:gd name="connsiteY3161" fmla="*/ 279996 h 825627"/>
                  <a:gd name="connsiteX3162" fmla="*/ 1839009 w 3587446"/>
                  <a:gd name="connsiteY3162" fmla="*/ 254303 h 825627"/>
                  <a:gd name="connsiteX3163" fmla="*/ 1877918 w 3587446"/>
                  <a:gd name="connsiteY3163" fmla="*/ 279996 h 825627"/>
                  <a:gd name="connsiteX3164" fmla="*/ 1877918 w 3587446"/>
                  <a:gd name="connsiteY3164" fmla="*/ 291475 h 825627"/>
                  <a:gd name="connsiteX3165" fmla="*/ 1839009 w 3587446"/>
                  <a:gd name="connsiteY3165" fmla="*/ 319172 h 825627"/>
                  <a:gd name="connsiteX3166" fmla="*/ 1802916 w 3587446"/>
                  <a:gd name="connsiteY3166" fmla="*/ 291475 h 825627"/>
                  <a:gd name="connsiteX3167" fmla="*/ 1802916 w 3587446"/>
                  <a:gd name="connsiteY3167" fmla="*/ 279996 h 825627"/>
                  <a:gd name="connsiteX3168" fmla="*/ 278491 w 3587446"/>
                  <a:gd name="connsiteY3168" fmla="*/ 254303 h 825627"/>
                  <a:gd name="connsiteX3169" fmla="*/ 317401 w 3587446"/>
                  <a:gd name="connsiteY3169" fmla="*/ 279996 h 825627"/>
                  <a:gd name="connsiteX3170" fmla="*/ 317401 w 3587446"/>
                  <a:gd name="connsiteY3170" fmla="*/ 291475 h 825627"/>
                  <a:gd name="connsiteX3171" fmla="*/ 278491 w 3587446"/>
                  <a:gd name="connsiteY3171" fmla="*/ 319172 h 825627"/>
                  <a:gd name="connsiteX3172" fmla="*/ 242398 w 3587446"/>
                  <a:gd name="connsiteY3172" fmla="*/ 291475 h 825627"/>
                  <a:gd name="connsiteX3173" fmla="*/ 242398 w 3587446"/>
                  <a:gd name="connsiteY3173" fmla="*/ 279996 h 825627"/>
                  <a:gd name="connsiteX3174" fmla="*/ 2912209 w 3587446"/>
                  <a:gd name="connsiteY3174" fmla="*/ 253830 h 825627"/>
                  <a:gd name="connsiteX3175" fmla="*/ 2931234 w 3587446"/>
                  <a:gd name="connsiteY3175" fmla="*/ 259439 h 825627"/>
                  <a:gd name="connsiteX3176" fmla="*/ 2984486 w 3587446"/>
                  <a:gd name="connsiteY3176" fmla="*/ 297348 h 825627"/>
                  <a:gd name="connsiteX3177" fmla="*/ 2984486 w 3587446"/>
                  <a:gd name="connsiteY3177" fmla="*/ 324434 h 825627"/>
                  <a:gd name="connsiteX3178" fmla="*/ 2947086 w 3587446"/>
                  <a:gd name="connsiteY3178" fmla="*/ 351058 h 825627"/>
                  <a:gd name="connsiteX3179" fmla="*/ 2909034 w 3587446"/>
                  <a:gd name="connsiteY3179" fmla="*/ 351058 h 825627"/>
                  <a:gd name="connsiteX3180" fmla="*/ 2855782 w 3587446"/>
                  <a:gd name="connsiteY3180" fmla="*/ 313151 h 825627"/>
                  <a:gd name="connsiteX3181" fmla="*/ 2855782 w 3587446"/>
                  <a:gd name="connsiteY3181" fmla="*/ 286063 h 825627"/>
                  <a:gd name="connsiteX3182" fmla="*/ 2893184 w 3587446"/>
                  <a:gd name="connsiteY3182" fmla="*/ 259439 h 825627"/>
                  <a:gd name="connsiteX3183" fmla="*/ 2912209 w 3587446"/>
                  <a:gd name="connsiteY3183" fmla="*/ 253830 h 825627"/>
                  <a:gd name="connsiteX3184" fmla="*/ 2131054 w 3587446"/>
                  <a:gd name="connsiteY3184" fmla="*/ 253830 h 825627"/>
                  <a:gd name="connsiteX3185" fmla="*/ 2150079 w 3587446"/>
                  <a:gd name="connsiteY3185" fmla="*/ 259439 h 825627"/>
                  <a:gd name="connsiteX3186" fmla="*/ 2203332 w 3587446"/>
                  <a:gd name="connsiteY3186" fmla="*/ 297348 h 825627"/>
                  <a:gd name="connsiteX3187" fmla="*/ 2203332 w 3587446"/>
                  <a:gd name="connsiteY3187" fmla="*/ 324434 h 825627"/>
                  <a:gd name="connsiteX3188" fmla="*/ 2165930 w 3587446"/>
                  <a:gd name="connsiteY3188" fmla="*/ 351058 h 825627"/>
                  <a:gd name="connsiteX3189" fmla="*/ 2127880 w 3587446"/>
                  <a:gd name="connsiteY3189" fmla="*/ 351058 h 825627"/>
                  <a:gd name="connsiteX3190" fmla="*/ 2074626 w 3587446"/>
                  <a:gd name="connsiteY3190" fmla="*/ 313151 h 825627"/>
                  <a:gd name="connsiteX3191" fmla="*/ 2074626 w 3587446"/>
                  <a:gd name="connsiteY3191" fmla="*/ 286063 h 825627"/>
                  <a:gd name="connsiteX3192" fmla="*/ 2112028 w 3587446"/>
                  <a:gd name="connsiteY3192" fmla="*/ 259439 h 825627"/>
                  <a:gd name="connsiteX3193" fmla="*/ 2131054 w 3587446"/>
                  <a:gd name="connsiteY3193" fmla="*/ 253830 h 825627"/>
                  <a:gd name="connsiteX3194" fmla="*/ 1350056 w 3587446"/>
                  <a:gd name="connsiteY3194" fmla="*/ 253830 h 825627"/>
                  <a:gd name="connsiteX3195" fmla="*/ 1369081 w 3587446"/>
                  <a:gd name="connsiteY3195" fmla="*/ 259439 h 825627"/>
                  <a:gd name="connsiteX3196" fmla="*/ 1422333 w 3587446"/>
                  <a:gd name="connsiteY3196" fmla="*/ 297348 h 825627"/>
                  <a:gd name="connsiteX3197" fmla="*/ 1422333 w 3587446"/>
                  <a:gd name="connsiteY3197" fmla="*/ 324434 h 825627"/>
                  <a:gd name="connsiteX3198" fmla="*/ 1384932 w 3587446"/>
                  <a:gd name="connsiteY3198" fmla="*/ 351058 h 825627"/>
                  <a:gd name="connsiteX3199" fmla="*/ 1346881 w 3587446"/>
                  <a:gd name="connsiteY3199" fmla="*/ 351058 h 825627"/>
                  <a:gd name="connsiteX3200" fmla="*/ 1293628 w 3587446"/>
                  <a:gd name="connsiteY3200" fmla="*/ 313151 h 825627"/>
                  <a:gd name="connsiteX3201" fmla="*/ 1293628 w 3587446"/>
                  <a:gd name="connsiteY3201" fmla="*/ 286063 h 825627"/>
                  <a:gd name="connsiteX3202" fmla="*/ 1331031 w 3587446"/>
                  <a:gd name="connsiteY3202" fmla="*/ 259439 h 825627"/>
                  <a:gd name="connsiteX3203" fmla="*/ 1350056 w 3587446"/>
                  <a:gd name="connsiteY3203" fmla="*/ 253830 h 825627"/>
                  <a:gd name="connsiteX3204" fmla="*/ 570537 w 3587446"/>
                  <a:gd name="connsiteY3204" fmla="*/ 253830 h 825627"/>
                  <a:gd name="connsiteX3205" fmla="*/ 589562 w 3587446"/>
                  <a:gd name="connsiteY3205" fmla="*/ 259439 h 825627"/>
                  <a:gd name="connsiteX3206" fmla="*/ 642813 w 3587446"/>
                  <a:gd name="connsiteY3206" fmla="*/ 297348 h 825627"/>
                  <a:gd name="connsiteX3207" fmla="*/ 642813 w 3587446"/>
                  <a:gd name="connsiteY3207" fmla="*/ 324434 h 825627"/>
                  <a:gd name="connsiteX3208" fmla="*/ 605412 w 3587446"/>
                  <a:gd name="connsiteY3208" fmla="*/ 351058 h 825627"/>
                  <a:gd name="connsiteX3209" fmla="*/ 567362 w 3587446"/>
                  <a:gd name="connsiteY3209" fmla="*/ 351058 h 825627"/>
                  <a:gd name="connsiteX3210" fmla="*/ 514110 w 3587446"/>
                  <a:gd name="connsiteY3210" fmla="*/ 313151 h 825627"/>
                  <a:gd name="connsiteX3211" fmla="*/ 514110 w 3587446"/>
                  <a:gd name="connsiteY3211" fmla="*/ 286063 h 825627"/>
                  <a:gd name="connsiteX3212" fmla="*/ 551512 w 3587446"/>
                  <a:gd name="connsiteY3212" fmla="*/ 259439 h 825627"/>
                  <a:gd name="connsiteX3213" fmla="*/ 570537 w 3587446"/>
                  <a:gd name="connsiteY3213" fmla="*/ 253830 h 825627"/>
                  <a:gd name="connsiteX3214" fmla="*/ 2620163 w 3587446"/>
                  <a:gd name="connsiteY3214" fmla="*/ 252299 h 825627"/>
                  <a:gd name="connsiteX3215" fmla="*/ 2659073 w 3587446"/>
                  <a:gd name="connsiteY3215" fmla="*/ 279996 h 825627"/>
                  <a:gd name="connsiteX3216" fmla="*/ 2659073 w 3587446"/>
                  <a:gd name="connsiteY3216" fmla="*/ 291475 h 825627"/>
                  <a:gd name="connsiteX3217" fmla="*/ 2620163 w 3587446"/>
                  <a:gd name="connsiteY3217" fmla="*/ 319172 h 825627"/>
                  <a:gd name="connsiteX3218" fmla="*/ 2620163 w 3587446"/>
                  <a:gd name="connsiteY3218" fmla="*/ 317279 h 825627"/>
                  <a:gd name="connsiteX3219" fmla="*/ 2583914 w 3587446"/>
                  <a:gd name="connsiteY3219" fmla="*/ 291475 h 825627"/>
                  <a:gd name="connsiteX3220" fmla="*/ 2583913 w 3587446"/>
                  <a:gd name="connsiteY3220" fmla="*/ 279996 h 825627"/>
                  <a:gd name="connsiteX3221" fmla="*/ 2620163 w 3587446"/>
                  <a:gd name="connsiteY3221" fmla="*/ 254192 h 825627"/>
                  <a:gd name="connsiteX3222" fmla="*/ 3041966 w 3587446"/>
                  <a:gd name="connsiteY3222" fmla="*/ 250505 h 825627"/>
                  <a:gd name="connsiteX3223" fmla="*/ 3048917 w 3587446"/>
                  <a:gd name="connsiteY3223" fmla="*/ 252818 h 825627"/>
                  <a:gd name="connsiteX3224" fmla="*/ 3072750 w 3587446"/>
                  <a:gd name="connsiteY3224" fmla="*/ 271359 h 825627"/>
                  <a:gd name="connsiteX3225" fmla="*/ 3072122 w 3587446"/>
                  <a:gd name="connsiteY3225" fmla="*/ 281442 h 825627"/>
                  <a:gd name="connsiteX3226" fmla="*/ 3063355 w 3587446"/>
                  <a:gd name="connsiteY3226" fmla="*/ 287151 h 825627"/>
                  <a:gd name="connsiteX3227" fmla="*/ 3049192 w 3587446"/>
                  <a:gd name="connsiteY3227" fmla="*/ 286704 h 825627"/>
                  <a:gd name="connsiteX3228" fmla="*/ 3025360 w 3587446"/>
                  <a:gd name="connsiteY3228" fmla="*/ 268162 h 825627"/>
                  <a:gd name="connsiteX3229" fmla="*/ 3025986 w 3587446"/>
                  <a:gd name="connsiteY3229" fmla="*/ 258080 h 825627"/>
                  <a:gd name="connsiteX3230" fmla="*/ 3034752 w 3587446"/>
                  <a:gd name="connsiteY3230" fmla="*/ 252370 h 825627"/>
                  <a:gd name="connsiteX3231" fmla="*/ 3041966 w 3587446"/>
                  <a:gd name="connsiteY3231" fmla="*/ 250505 h 825627"/>
                  <a:gd name="connsiteX3232" fmla="*/ 2260810 w 3587446"/>
                  <a:gd name="connsiteY3232" fmla="*/ 250505 h 825627"/>
                  <a:gd name="connsiteX3233" fmla="*/ 2267761 w 3587446"/>
                  <a:gd name="connsiteY3233" fmla="*/ 252818 h 825627"/>
                  <a:gd name="connsiteX3234" fmla="*/ 2291595 w 3587446"/>
                  <a:gd name="connsiteY3234" fmla="*/ 271359 h 825627"/>
                  <a:gd name="connsiteX3235" fmla="*/ 2290965 w 3587446"/>
                  <a:gd name="connsiteY3235" fmla="*/ 281442 h 825627"/>
                  <a:gd name="connsiteX3236" fmla="*/ 2282199 w 3587446"/>
                  <a:gd name="connsiteY3236" fmla="*/ 287151 h 825627"/>
                  <a:gd name="connsiteX3237" fmla="*/ 2268037 w 3587446"/>
                  <a:gd name="connsiteY3237" fmla="*/ 286704 h 825627"/>
                  <a:gd name="connsiteX3238" fmla="*/ 2244204 w 3587446"/>
                  <a:gd name="connsiteY3238" fmla="*/ 268162 h 825627"/>
                  <a:gd name="connsiteX3239" fmla="*/ 2244832 w 3587446"/>
                  <a:gd name="connsiteY3239" fmla="*/ 258080 h 825627"/>
                  <a:gd name="connsiteX3240" fmla="*/ 2253598 w 3587446"/>
                  <a:gd name="connsiteY3240" fmla="*/ 252370 h 825627"/>
                  <a:gd name="connsiteX3241" fmla="*/ 2260810 w 3587446"/>
                  <a:gd name="connsiteY3241" fmla="*/ 250505 h 825627"/>
                  <a:gd name="connsiteX3242" fmla="*/ 1479812 w 3587446"/>
                  <a:gd name="connsiteY3242" fmla="*/ 250505 h 825627"/>
                  <a:gd name="connsiteX3243" fmla="*/ 1486764 w 3587446"/>
                  <a:gd name="connsiteY3243" fmla="*/ 252818 h 825627"/>
                  <a:gd name="connsiteX3244" fmla="*/ 1510596 w 3587446"/>
                  <a:gd name="connsiteY3244" fmla="*/ 271359 h 825627"/>
                  <a:gd name="connsiteX3245" fmla="*/ 1509968 w 3587446"/>
                  <a:gd name="connsiteY3245" fmla="*/ 281442 h 825627"/>
                  <a:gd name="connsiteX3246" fmla="*/ 1501202 w 3587446"/>
                  <a:gd name="connsiteY3246" fmla="*/ 287151 h 825627"/>
                  <a:gd name="connsiteX3247" fmla="*/ 1487039 w 3587446"/>
                  <a:gd name="connsiteY3247" fmla="*/ 286704 h 825627"/>
                  <a:gd name="connsiteX3248" fmla="*/ 1463206 w 3587446"/>
                  <a:gd name="connsiteY3248" fmla="*/ 268162 h 825627"/>
                  <a:gd name="connsiteX3249" fmla="*/ 1463834 w 3587446"/>
                  <a:gd name="connsiteY3249" fmla="*/ 258080 h 825627"/>
                  <a:gd name="connsiteX3250" fmla="*/ 1472600 w 3587446"/>
                  <a:gd name="connsiteY3250" fmla="*/ 252370 h 825627"/>
                  <a:gd name="connsiteX3251" fmla="*/ 1479812 w 3587446"/>
                  <a:gd name="connsiteY3251" fmla="*/ 250505 h 825627"/>
                  <a:gd name="connsiteX3252" fmla="*/ 700294 w 3587446"/>
                  <a:gd name="connsiteY3252" fmla="*/ 250505 h 825627"/>
                  <a:gd name="connsiteX3253" fmla="*/ 707244 w 3587446"/>
                  <a:gd name="connsiteY3253" fmla="*/ 252818 h 825627"/>
                  <a:gd name="connsiteX3254" fmla="*/ 731078 w 3587446"/>
                  <a:gd name="connsiteY3254" fmla="*/ 271359 h 825627"/>
                  <a:gd name="connsiteX3255" fmla="*/ 730449 w 3587446"/>
                  <a:gd name="connsiteY3255" fmla="*/ 281442 h 825627"/>
                  <a:gd name="connsiteX3256" fmla="*/ 721683 w 3587446"/>
                  <a:gd name="connsiteY3256" fmla="*/ 287151 h 825627"/>
                  <a:gd name="connsiteX3257" fmla="*/ 707520 w 3587446"/>
                  <a:gd name="connsiteY3257" fmla="*/ 286704 h 825627"/>
                  <a:gd name="connsiteX3258" fmla="*/ 683686 w 3587446"/>
                  <a:gd name="connsiteY3258" fmla="*/ 268162 h 825627"/>
                  <a:gd name="connsiteX3259" fmla="*/ 684315 w 3587446"/>
                  <a:gd name="connsiteY3259" fmla="*/ 258080 h 825627"/>
                  <a:gd name="connsiteX3260" fmla="*/ 693081 w 3587446"/>
                  <a:gd name="connsiteY3260" fmla="*/ 252370 h 825627"/>
                  <a:gd name="connsiteX3261" fmla="*/ 700294 w 3587446"/>
                  <a:gd name="connsiteY3261" fmla="*/ 250505 h 825627"/>
                  <a:gd name="connsiteX3262" fmla="*/ 3113496 w 3587446"/>
                  <a:gd name="connsiteY3262" fmla="*/ 247309 h 825627"/>
                  <a:gd name="connsiteX3263" fmla="*/ 3119681 w 3587446"/>
                  <a:gd name="connsiteY3263" fmla="*/ 249366 h 825627"/>
                  <a:gd name="connsiteX3264" fmla="*/ 3126817 w 3587446"/>
                  <a:gd name="connsiteY3264" fmla="*/ 254917 h 825627"/>
                  <a:gd name="connsiteX3265" fmla="*/ 3126257 w 3587446"/>
                  <a:gd name="connsiteY3265" fmla="*/ 263887 h 825627"/>
                  <a:gd name="connsiteX3266" fmla="*/ 3118458 w 3587446"/>
                  <a:gd name="connsiteY3266" fmla="*/ 268965 h 825627"/>
                  <a:gd name="connsiteX3267" fmla="*/ 3105860 w 3587446"/>
                  <a:gd name="connsiteY3267" fmla="*/ 268568 h 825627"/>
                  <a:gd name="connsiteX3268" fmla="*/ 3098725 w 3587446"/>
                  <a:gd name="connsiteY3268" fmla="*/ 263016 h 825627"/>
                  <a:gd name="connsiteX3269" fmla="*/ 3099283 w 3587446"/>
                  <a:gd name="connsiteY3269" fmla="*/ 254047 h 825627"/>
                  <a:gd name="connsiteX3270" fmla="*/ 3107082 w 3587446"/>
                  <a:gd name="connsiteY3270" fmla="*/ 248968 h 825627"/>
                  <a:gd name="connsiteX3271" fmla="*/ 3113496 w 3587446"/>
                  <a:gd name="connsiteY3271" fmla="*/ 247309 h 825627"/>
                  <a:gd name="connsiteX3272" fmla="*/ 2332341 w 3587446"/>
                  <a:gd name="connsiteY3272" fmla="*/ 247309 h 825627"/>
                  <a:gd name="connsiteX3273" fmla="*/ 2338526 w 3587446"/>
                  <a:gd name="connsiteY3273" fmla="*/ 249366 h 825627"/>
                  <a:gd name="connsiteX3274" fmla="*/ 2345661 w 3587446"/>
                  <a:gd name="connsiteY3274" fmla="*/ 254917 h 825627"/>
                  <a:gd name="connsiteX3275" fmla="*/ 2345101 w 3587446"/>
                  <a:gd name="connsiteY3275" fmla="*/ 263887 h 825627"/>
                  <a:gd name="connsiteX3276" fmla="*/ 2337302 w 3587446"/>
                  <a:gd name="connsiteY3276" fmla="*/ 268965 h 825627"/>
                  <a:gd name="connsiteX3277" fmla="*/ 2324704 w 3587446"/>
                  <a:gd name="connsiteY3277" fmla="*/ 268568 h 825627"/>
                  <a:gd name="connsiteX3278" fmla="*/ 2317569 w 3587446"/>
                  <a:gd name="connsiteY3278" fmla="*/ 263016 h 825627"/>
                  <a:gd name="connsiteX3279" fmla="*/ 2318127 w 3587446"/>
                  <a:gd name="connsiteY3279" fmla="*/ 254047 h 825627"/>
                  <a:gd name="connsiteX3280" fmla="*/ 2325926 w 3587446"/>
                  <a:gd name="connsiteY3280" fmla="*/ 248968 h 825627"/>
                  <a:gd name="connsiteX3281" fmla="*/ 2332341 w 3587446"/>
                  <a:gd name="connsiteY3281" fmla="*/ 247309 h 825627"/>
                  <a:gd name="connsiteX3282" fmla="*/ 1551344 w 3587446"/>
                  <a:gd name="connsiteY3282" fmla="*/ 247309 h 825627"/>
                  <a:gd name="connsiteX3283" fmla="*/ 1557527 w 3587446"/>
                  <a:gd name="connsiteY3283" fmla="*/ 249366 h 825627"/>
                  <a:gd name="connsiteX3284" fmla="*/ 1564662 w 3587446"/>
                  <a:gd name="connsiteY3284" fmla="*/ 254917 h 825627"/>
                  <a:gd name="connsiteX3285" fmla="*/ 1564104 w 3587446"/>
                  <a:gd name="connsiteY3285" fmla="*/ 263887 h 825627"/>
                  <a:gd name="connsiteX3286" fmla="*/ 1556305 w 3587446"/>
                  <a:gd name="connsiteY3286" fmla="*/ 268965 h 825627"/>
                  <a:gd name="connsiteX3287" fmla="*/ 1543706 w 3587446"/>
                  <a:gd name="connsiteY3287" fmla="*/ 268568 h 825627"/>
                  <a:gd name="connsiteX3288" fmla="*/ 1536571 w 3587446"/>
                  <a:gd name="connsiteY3288" fmla="*/ 263016 h 825627"/>
                  <a:gd name="connsiteX3289" fmla="*/ 1537130 w 3587446"/>
                  <a:gd name="connsiteY3289" fmla="*/ 254047 h 825627"/>
                  <a:gd name="connsiteX3290" fmla="*/ 1544929 w 3587446"/>
                  <a:gd name="connsiteY3290" fmla="*/ 248968 h 825627"/>
                  <a:gd name="connsiteX3291" fmla="*/ 1551344 w 3587446"/>
                  <a:gd name="connsiteY3291" fmla="*/ 247309 h 825627"/>
                  <a:gd name="connsiteX3292" fmla="*/ 771824 w 3587446"/>
                  <a:gd name="connsiteY3292" fmla="*/ 247309 h 825627"/>
                  <a:gd name="connsiteX3293" fmla="*/ 778009 w 3587446"/>
                  <a:gd name="connsiteY3293" fmla="*/ 249366 h 825627"/>
                  <a:gd name="connsiteX3294" fmla="*/ 785144 w 3587446"/>
                  <a:gd name="connsiteY3294" fmla="*/ 254917 h 825627"/>
                  <a:gd name="connsiteX3295" fmla="*/ 784584 w 3587446"/>
                  <a:gd name="connsiteY3295" fmla="*/ 263887 h 825627"/>
                  <a:gd name="connsiteX3296" fmla="*/ 776786 w 3587446"/>
                  <a:gd name="connsiteY3296" fmla="*/ 268965 h 825627"/>
                  <a:gd name="connsiteX3297" fmla="*/ 764188 w 3587446"/>
                  <a:gd name="connsiteY3297" fmla="*/ 268568 h 825627"/>
                  <a:gd name="connsiteX3298" fmla="*/ 757052 w 3587446"/>
                  <a:gd name="connsiteY3298" fmla="*/ 263016 h 825627"/>
                  <a:gd name="connsiteX3299" fmla="*/ 757611 w 3587446"/>
                  <a:gd name="connsiteY3299" fmla="*/ 254047 h 825627"/>
                  <a:gd name="connsiteX3300" fmla="*/ 765409 w 3587446"/>
                  <a:gd name="connsiteY3300" fmla="*/ 248968 h 825627"/>
                  <a:gd name="connsiteX3301" fmla="*/ 771824 w 3587446"/>
                  <a:gd name="connsiteY3301" fmla="*/ 247309 h 825627"/>
                  <a:gd name="connsiteX3302" fmla="*/ 144277 w 3587446"/>
                  <a:gd name="connsiteY3302" fmla="*/ 243332 h 825627"/>
                  <a:gd name="connsiteX3303" fmla="*/ 156178 w 3587446"/>
                  <a:gd name="connsiteY3303" fmla="*/ 251654 h 825627"/>
                  <a:gd name="connsiteX3304" fmla="*/ 156493 w 3587446"/>
                  <a:gd name="connsiteY3304" fmla="*/ 276735 h 825627"/>
                  <a:gd name="connsiteX3305" fmla="*/ 131375 w 3587446"/>
                  <a:gd name="connsiteY3305" fmla="*/ 294937 h 825627"/>
                  <a:gd name="connsiteX3306" fmla="*/ 2762231 w 3587446"/>
                  <a:gd name="connsiteY3306" fmla="*/ 235001 h 825627"/>
                  <a:gd name="connsiteX3307" fmla="*/ 2774492 w 3587446"/>
                  <a:gd name="connsiteY3307" fmla="*/ 238616 h 825627"/>
                  <a:gd name="connsiteX3308" fmla="*/ 2823626 w 3587446"/>
                  <a:gd name="connsiteY3308" fmla="*/ 273592 h 825627"/>
                  <a:gd name="connsiteX3309" fmla="*/ 2823626 w 3587446"/>
                  <a:gd name="connsiteY3309" fmla="*/ 291049 h 825627"/>
                  <a:gd name="connsiteX3310" fmla="*/ 2772086 w 3587446"/>
                  <a:gd name="connsiteY3310" fmla="*/ 327738 h 825627"/>
                  <a:gd name="connsiteX3311" fmla="*/ 2747564 w 3587446"/>
                  <a:gd name="connsiteY3311" fmla="*/ 327738 h 825627"/>
                  <a:gd name="connsiteX3312" fmla="*/ 2698430 w 3587446"/>
                  <a:gd name="connsiteY3312" fmla="*/ 292762 h 825627"/>
                  <a:gd name="connsiteX3313" fmla="*/ 2698430 w 3587446"/>
                  <a:gd name="connsiteY3313" fmla="*/ 275305 h 825627"/>
                  <a:gd name="connsiteX3314" fmla="*/ 2749969 w 3587446"/>
                  <a:gd name="connsiteY3314" fmla="*/ 238616 h 825627"/>
                  <a:gd name="connsiteX3315" fmla="*/ 2762231 w 3587446"/>
                  <a:gd name="connsiteY3315" fmla="*/ 235001 h 825627"/>
                  <a:gd name="connsiteX3316" fmla="*/ 1981075 w 3587446"/>
                  <a:gd name="connsiteY3316" fmla="*/ 235001 h 825627"/>
                  <a:gd name="connsiteX3317" fmla="*/ 1993337 w 3587446"/>
                  <a:gd name="connsiteY3317" fmla="*/ 238616 h 825627"/>
                  <a:gd name="connsiteX3318" fmla="*/ 2042471 w 3587446"/>
                  <a:gd name="connsiteY3318" fmla="*/ 273592 h 825627"/>
                  <a:gd name="connsiteX3319" fmla="*/ 2042471 w 3587446"/>
                  <a:gd name="connsiteY3319" fmla="*/ 291049 h 825627"/>
                  <a:gd name="connsiteX3320" fmla="*/ 1990931 w 3587446"/>
                  <a:gd name="connsiteY3320" fmla="*/ 327738 h 825627"/>
                  <a:gd name="connsiteX3321" fmla="*/ 1966409 w 3587446"/>
                  <a:gd name="connsiteY3321" fmla="*/ 327738 h 825627"/>
                  <a:gd name="connsiteX3322" fmla="*/ 1917275 w 3587446"/>
                  <a:gd name="connsiteY3322" fmla="*/ 292762 h 825627"/>
                  <a:gd name="connsiteX3323" fmla="*/ 1917275 w 3587446"/>
                  <a:gd name="connsiteY3323" fmla="*/ 275305 h 825627"/>
                  <a:gd name="connsiteX3324" fmla="*/ 1968814 w 3587446"/>
                  <a:gd name="connsiteY3324" fmla="*/ 238616 h 825627"/>
                  <a:gd name="connsiteX3325" fmla="*/ 1981075 w 3587446"/>
                  <a:gd name="connsiteY3325" fmla="*/ 235001 h 825627"/>
                  <a:gd name="connsiteX3326" fmla="*/ 1200078 w 3587446"/>
                  <a:gd name="connsiteY3326" fmla="*/ 235001 h 825627"/>
                  <a:gd name="connsiteX3327" fmla="*/ 1212339 w 3587446"/>
                  <a:gd name="connsiteY3327" fmla="*/ 238616 h 825627"/>
                  <a:gd name="connsiteX3328" fmla="*/ 1261472 w 3587446"/>
                  <a:gd name="connsiteY3328" fmla="*/ 273592 h 825627"/>
                  <a:gd name="connsiteX3329" fmla="*/ 1261472 w 3587446"/>
                  <a:gd name="connsiteY3329" fmla="*/ 291049 h 825627"/>
                  <a:gd name="connsiteX3330" fmla="*/ 1209934 w 3587446"/>
                  <a:gd name="connsiteY3330" fmla="*/ 327738 h 825627"/>
                  <a:gd name="connsiteX3331" fmla="*/ 1185410 w 3587446"/>
                  <a:gd name="connsiteY3331" fmla="*/ 327738 h 825627"/>
                  <a:gd name="connsiteX3332" fmla="*/ 1136276 w 3587446"/>
                  <a:gd name="connsiteY3332" fmla="*/ 292762 h 825627"/>
                  <a:gd name="connsiteX3333" fmla="*/ 1136276 w 3587446"/>
                  <a:gd name="connsiteY3333" fmla="*/ 275305 h 825627"/>
                  <a:gd name="connsiteX3334" fmla="*/ 1187817 w 3587446"/>
                  <a:gd name="connsiteY3334" fmla="*/ 238616 h 825627"/>
                  <a:gd name="connsiteX3335" fmla="*/ 1200078 w 3587446"/>
                  <a:gd name="connsiteY3335" fmla="*/ 235001 h 825627"/>
                  <a:gd name="connsiteX3336" fmla="*/ 420559 w 3587446"/>
                  <a:gd name="connsiteY3336" fmla="*/ 235001 h 825627"/>
                  <a:gd name="connsiteX3337" fmla="*/ 432820 w 3587446"/>
                  <a:gd name="connsiteY3337" fmla="*/ 238616 h 825627"/>
                  <a:gd name="connsiteX3338" fmla="*/ 481952 w 3587446"/>
                  <a:gd name="connsiteY3338" fmla="*/ 273592 h 825627"/>
                  <a:gd name="connsiteX3339" fmla="*/ 481952 w 3587446"/>
                  <a:gd name="connsiteY3339" fmla="*/ 291049 h 825627"/>
                  <a:gd name="connsiteX3340" fmla="*/ 430414 w 3587446"/>
                  <a:gd name="connsiteY3340" fmla="*/ 327738 h 825627"/>
                  <a:gd name="connsiteX3341" fmla="*/ 405892 w 3587446"/>
                  <a:gd name="connsiteY3341" fmla="*/ 327738 h 825627"/>
                  <a:gd name="connsiteX3342" fmla="*/ 356758 w 3587446"/>
                  <a:gd name="connsiteY3342" fmla="*/ 292762 h 825627"/>
                  <a:gd name="connsiteX3343" fmla="*/ 356758 w 3587446"/>
                  <a:gd name="connsiteY3343" fmla="*/ 275305 h 825627"/>
                  <a:gd name="connsiteX3344" fmla="*/ 408297 w 3587446"/>
                  <a:gd name="connsiteY3344" fmla="*/ 238616 h 825627"/>
                  <a:gd name="connsiteX3345" fmla="*/ 420559 w 3587446"/>
                  <a:gd name="connsiteY3345" fmla="*/ 235001 h 825627"/>
                  <a:gd name="connsiteX3346" fmla="*/ 3359215 w 3587446"/>
                  <a:gd name="connsiteY3346" fmla="*/ 223092 h 825627"/>
                  <a:gd name="connsiteX3347" fmla="*/ 3364181 w 3587446"/>
                  <a:gd name="connsiteY3347" fmla="*/ 224556 h 825627"/>
                  <a:gd name="connsiteX3348" fmla="*/ 3386198 w 3587446"/>
                  <a:gd name="connsiteY3348" fmla="*/ 240229 h 825627"/>
                  <a:gd name="connsiteX3349" fmla="*/ 3386198 w 3587446"/>
                  <a:gd name="connsiteY3349" fmla="*/ 247298 h 825627"/>
                  <a:gd name="connsiteX3350" fmla="*/ 3366612 w 3587446"/>
                  <a:gd name="connsiteY3350" fmla="*/ 261240 h 825627"/>
                  <a:gd name="connsiteX3351" fmla="*/ 3356682 w 3587446"/>
                  <a:gd name="connsiteY3351" fmla="*/ 261240 h 825627"/>
                  <a:gd name="connsiteX3352" fmla="*/ 3334665 w 3587446"/>
                  <a:gd name="connsiteY3352" fmla="*/ 245567 h 825627"/>
                  <a:gd name="connsiteX3353" fmla="*/ 3334665 w 3587446"/>
                  <a:gd name="connsiteY3353" fmla="*/ 238497 h 825627"/>
                  <a:gd name="connsiteX3354" fmla="*/ 3354249 w 3587446"/>
                  <a:gd name="connsiteY3354" fmla="*/ 224556 h 825627"/>
                  <a:gd name="connsiteX3355" fmla="*/ 3359215 w 3587446"/>
                  <a:gd name="connsiteY3355" fmla="*/ 223092 h 825627"/>
                  <a:gd name="connsiteX3356" fmla="*/ 2578060 w 3587446"/>
                  <a:gd name="connsiteY3356" fmla="*/ 223092 h 825627"/>
                  <a:gd name="connsiteX3357" fmla="*/ 2583025 w 3587446"/>
                  <a:gd name="connsiteY3357" fmla="*/ 224556 h 825627"/>
                  <a:gd name="connsiteX3358" fmla="*/ 2605042 w 3587446"/>
                  <a:gd name="connsiteY3358" fmla="*/ 240229 h 825627"/>
                  <a:gd name="connsiteX3359" fmla="*/ 2605042 w 3587446"/>
                  <a:gd name="connsiteY3359" fmla="*/ 247298 h 825627"/>
                  <a:gd name="connsiteX3360" fmla="*/ 2585458 w 3587446"/>
                  <a:gd name="connsiteY3360" fmla="*/ 261240 h 825627"/>
                  <a:gd name="connsiteX3361" fmla="*/ 2575527 w 3587446"/>
                  <a:gd name="connsiteY3361" fmla="*/ 261240 h 825627"/>
                  <a:gd name="connsiteX3362" fmla="*/ 2553509 w 3587446"/>
                  <a:gd name="connsiteY3362" fmla="*/ 245567 h 825627"/>
                  <a:gd name="connsiteX3363" fmla="*/ 2553509 w 3587446"/>
                  <a:gd name="connsiteY3363" fmla="*/ 238497 h 825627"/>
                  <a:gd name="connsiteX3364" fmla="*/ 2573094 w 3587446"/>
                  <a:gd name="connsiteY3364" fmla="*/ 224556 h 825627"/>
                  <a:gd name="connsiteX3365" fmla="*/ 2578060 w 3587446"/>
                  <a:gd name="connsiteY3365" fmla="*/ 223092 h 825627"/>
                  <a:gd name="connsiteX3366" fmla="*/ 1797062 w 3587446"/>
                  <a:gd name="connsiteY3366" fmla="*/ 223092 h 825627"/>
                  <a:gd name="connsiteX3367" fmla="*/ 1802027 w 3587446"/>
                  <a:gd name="connsiteY3367" fmla="*/ 224556 h 825627"/>
                  <a:gd name="connsiteX3368" fmla="*/ 1824045 w 3587446"/>
                  <a:gd name="connsiteY3368" fmla="*/ 240229 h 825627"/>
                  <a:gd name="connsiteX3369" fmla="*/ 1824045 w 3587446"/>
                  <a:gd name="connsiteY3369" fmla="*/ 247298 h 825627"/>
                  <a:gd name="connsiteX3370" fmla="*/ 1804460 w 3587446"/>
                  <a:gd name="connsiteY3370" fmla="*/ 261240 h 825627"/>
                  <a:gd name="connsiteX3371" fmla="*/ 1794530 w 3587446"/>
                  <a:gd name="connsiteY3371" fmla="*/ 261240 h 825627"/>
                  <a:gd name="connsiteX3372" fmla="*/ 1772512 w 3587446"/>
                  <a:gd name="connsiteY3372" fmla="*/ 245567 h 825627"/>
                  <a:gd name="connsiteX3373" fmla="*/ 1772512 w 3587446"/>
                  <a:gd name="connsiteY3373" fmla="*/ 238497 h 825627"/>
                  <a:gd name="connsiteX3374" fmla="*/ 1792097 w 3587446"/>
                  <a:gd name="connsiteY3374" fmla="*/ 224556 h 825627"/>
                  <a:gd name="connsiteX3375" fmla="*/ 1797062 w 3587446"/>
                  <a:gd name="connsiteY3375" fmla="*/ 223092 h 825627"/>
                  <a:gd name="connsiteX3376" fmla="*/ 1017542 w 3587446"/>
                  <a:gd name="connsiteY3376" fmla="*/ 223092 h 825627"/>
                  <a:gd name="connsiteX3377" fmla="*/ 1022508 w 3587446"/>
                  <a:gd name="connsiteY3377" fmla="*/ 224556 h 825627"/>
                  <a:gd name="connsiteX3378" fmla="*/ 1044525 w 3587446"/>
                  <a:gd name="connsiteY3378" fmla="*/ 240229 h 825627"/>
                  <a:gd name="connsiteX3379" fmla="*/ 1044525 w 3587446"/>
                  <a:gd name="connsiteY3379" fmla="*/ 247298 h 825627"/>
                  <a:gd name="connsiteX3380" fmla="*/ 1024940 w 3587446"/>
                  <a:gd name="connsiteY3380" fmla="*/ 261240 h 825627"/>
                  <a:gd name="connsiteX3381" fmla="*/ 1015010 w 3587446"/>
                  <a:gd name="connsiteY3381" fmla="*/ 261240 h 825627"/>
                  <a:gd name="connsiteX3382" fmla="*/ 992992 w 3587446"/>
                  <a:gd name="connsiteY3382" fmla="*/ 245567 h 825627"/>
                  <a:gd name="connsiteX3383" fmla="*/ 992992 w 3587446"/>
                  <a:gd name="connsiteY3383" fmla="*/ 238497 h 825627"/>
                  <a:gd name="connsiteX3384" fmla="*/ 1012576 w 3587446"/>
                  <a:gd name="connsiteY3384" fmla="*/ 224556 h 825627"/>
                  <a:gd name="connsiteX3385" fmla="*/ 1017542 w 3587446"/>
                  <a:gd name="connsiteY3385" fmla="*/ 223092 h 825627"/>
                  <a:gd name="connsiteX3386" fmla="*/ 236544 w 3587446"/>
                  <a:gd name="connsiteY3386" fmla="*/ 223092 h 825627"/>
                  <a:gd name="connsiteX3387" fmla="*/ 241510 w 3587446"/>
                  <a:gd name="connsiteY3387" fmla="*/ 224556 h 825627"/>
                  <a:gd name="connsiteX3388" fmla="*/ 263528 w 3587446"/>
                  <a:gd name="connsiteY3388" fmla="*/ 240229 h 825627"/>
                  <a:gd name="connsiteX3389" fmla="*/ 263528 w 3587446"/>
                  <a:gd name="connsiteY3389" fmla="*/ 247298 h 825627"/>
                  <a:gd name="connsiteX3390" fmla="*/ 243942 w 3587446"/>
                  <a:gd name="connsiteY3390" fmla="*/ 261240 h 825627"/>
                  <a:gd name="connsiteX3391" fmla="*/ 234011 w 3587446"/>
                  <a:gd name="connsiteY3391" fmla="*/ 261240 h 825627"/>
                  <a:gd name="connsiteX3392" fmla="*/ 211995 w 3587446"/>
                  <a:gd name="connsiteY3392" fmla="*/ 245567 h 825627"/>
                  <a:gd name="connsiteX3393" fmla="*/ 211995 w 3587446"/>
                  <a:gd name="connsiteY3393" fmla="*/ 238497 h 825627"/>
                  <a:gd name="connsiteX3394" fmla="*/ 231578 w 3587446"/>
                  <a:gd name="connsiteY3394" fmla="*/ 224556 h 825627"/>
                  <a:gd name="connsiteX3395" fmla="*/ 236544 w 3587446"/>
                  <a:gd name="connsiteY3395" fmla="*/ 223092 h 825627"/>
                  <a:gd name="connsiteX3396" fmla="*/ 3435018 w 3587446"/>
                  <a:gd name="connsiteY3396" fmla="*/ 215296 h 825627"/>
                  <a:gd name="connsiteX3397" fmla="*/ 3447361 w 3587446"/>
                  <a:gd name="connsiteY3397" fmla="*/ 264669 h 825627"/>
                  <a:gd name="connsiteX3398" fmla="*/ 3415748 w 3587446"/>
                  <a:gd name="connsiteY3398" fmla="*/ 242163 h 825627"/>
                  <a:gd name="connsiteX3399" fmla="*/ 3415748 w 3587446"/>
                  <a:gd name="connsiteY3399" fmla="*/ 229014 h 825627"/>
                  <a:gd name="connsiteX3400" fmla="*/ 3210268 w 3587446"/>
                  <a:gd name="connsiteY3400" fmla="*/ 210979 h 825627"/>
                  <a:gd name="connsiteX3401" fmla="*/ 3227948 w 3587446"/>
                  <a:gd name="connsiteY3401" fmla="*/ 216061 h 825627"/>
                  <a:gd name="connsiteX3402" fmla="*/ 3278849 w 3587446"/>
                  <a:gd name="connsiteY3402" fmla="*/ 251654 h 825627"/>
                  <a:gd name="connsiteX3403" fmla="*/ 3279164 w 3587446"/>
                  <a:gd name="connsiteY3403" fmla="*/ 276735 h 825627"/>
                  <a:gd name="connsiteX3404" fmla="*/ 3232014 w 3587446"/>
                  <a:gd name="connsiteY3404" fmla="*/ 310904 h 825627"/>
                  <a:gd name="connsiteX3405" fmla="*/ 3196781 w 3587446"/>
                  <a:gd name="connsiteY3405" fmla="*/ 311127 h 825627"/>
                  <a:gd name="connsiteX3406" fmla="*/ 3145880 w 3587446"/>
                  <a:gd name="connsiteY3406" fmla="*/ 275535 h 825627"/>
                  <a:gd name="connsiteX3407" fmla="*/ 3145566 w 3587446"/>
                  <a:gd name="connsiteY3407" fmla="*/ 250454 h 825627"/>
                  <a:gd name="connsiteX3408" fmla="*/ 3192715 w 3587446"/>
                  <a:gd name="connsiteY3408" fmla="*/ 216285 h 825627"/>
                  <a:gd name="connsiteX3409" fmla="*/ 3210268 w 3587446"/>
                  <a:gd name="connsiteY3409" fmla="*/ 210979 h 825627"/>
                  <a:gd name="connsiteX3410" fmla="*/ 2429112 w 3587446"/>
                  <a:gd name="connsiteY3410" fmla="*/ 210979 h 825627"/>
                  <a:gd name="connsiteX3411" fmla="*/ 2446792 w 3587446"/>
                  <a:gd name="connsiteY3411" fmla="*/ 216061 h 825627"/>
                  <a:gd name="connsiteX3412" fmla="*/ 2497693 w 3587446"/>
                  <a:gd name="connsiteY3412" fmla="*/ 251654 h 825627"/>
                  <a:gd name="connsiteX3413" fmla="*/ 2498007 w 3587446"/>
                  <a:gd name="connsiteY3413" fmla="*/ 276735 h 825627"/>
                  <a:gd name="connsiteX3414" fmla="*/ 2450858 w 3587446"/>
                  <a:gd name="connsiteY3414" fmla="*/ 310904 h 825627"/>
                  <a:gd name="connsiteX3415" fmla="*/ 2415626 w 3587446"/>
                  <a:gd name="connsiteY3415" fmla="*/ 311127 h 825627"/>
                  <a:gd name="connsiteX3416" fmla="*/ 2364726 w 3587446"/>
                  <a:gd name="connsiteY3416" fmla="*/ 275535 h 825627"/>
                  <a:gd name="connsiteX3417" fmla="*/ 2364411 w 3587446"/>
                  <a:gd name="connsiteY3417" fmla="*/ 250454 h 825627"/>
                  <a:gd name="connsiteX3418" fmla="*/ 2411561 w 3587446"/>
                  <a:gd name="connsiteY3418" fmla="*/ 216285 h 825627"/>
                  <a:gd name="connsiteX3419" fmla="*/ 2429112 w 3587446"/>
                  <a:gd name="connsiteY3419" fmla="*/ 210979 h 825627"/>
                  <a:gd name="connsiteX3420" fmla="*/ 1648114 w 3587446"/>
                  <a:gd name="connsiteY3420" fmla="*/ 210979 h 825627"/>
                  <a:gd name="connsiteX3421" fmla="*/ 1665794 w 3587446"/>
                  <a:gd name="connsiteY3421" fmla="*/ 216061 h 825627"/>
                  <a:gd name="connsiteX3422" fmla="*/ 1716695 w 3587446"/>
                  <a:gd name="connsiteY3422" fmla="*/ 251654 h 825627"/>
                  <a:gd name="connsiteX3423" fmla="*/ 1717010 w 3587446"/>
                  <a:gd name="connsiteY3423" fmla="*/ 276735 h 825627"/>
                  <a:gd name="connsiteX3424" fmla="*/ 1669861 w 3587446"/>
                  <a:gd name="connsiteY3424" fmla="*/ 310904 h 825627"/>
                  <a:gd name="connsiteX3425" fmla="*/ 1634628 w 3587446"/>
                  <a:gd name="connsiteY3425" fmla="*/ 311127 h 825627"/>
                  <a:gd name="connsiteX3426" fmla="*/ 1583728 w 3587446"/>
                  <a:gd name="connsiteY3426" fmla="*/ 275535 h 825627"/>
                  <a:gd name="connsiteX3427" fmla="*/ 1583414 w 3587446"/>
                  <a:gd name="connsiteY3427" fmla="*/ 250454 h 825627"/>
                  <a:gd name="connsiteX3428" fmla="*/ 1630563 w 3587446"/>
                  <a:gd name="connsiteY3428" fmla="*/ 216285 h 825627"/>
                  <a:gd name="connsiteX3429" fmla="*/ 1648114 w 3587446"/>
                  <a:gd name="connsiteY3429" fmla="*/ 210979 h 825627"/>
                  <a:gd name="connsiteX3430" fmla="*/ 868594 w 3587446"/>
                  <a:gd name="connsiteY3430" fmla="*/ 210979 h 825627"/>
                  <a:gd name="connsiteX3431" fmla="*/ 886275 w 3587446"/>
                  <a:gd name="connsiteY3431" fmla="*/ 216061 h 825627"/>
                  <a:gd name="connsiteX3432" fmla="*/ 937177 w 3587446"/>
                  <a:gd name="connsiteY3432" fmla="*/ 251654 h 825627"/>
                  <a:gd name="connsiteX3433" fmla="*/ 937491 w 3587446"/>
                  <a:gd name="connsiteY3433" fmla="*/ 276735 h 825627"/>
                  <a:gd name="connsiteX3434" fmla="*/ 890341 w 3587446"/>
                  <a:gd name="connsiteY3434" fmla="*/ 310904 h 825627"/>
                  <a:gd name="connsiteX3435" fmla="*/ 855107 w 3587446"/>
                  <a:gd name="connsiteY3435" fmla="*/ 311127 h 825627"/>
                  <a:gd name="connsiteX3436" fmla="*/ 804208 w 3587446"/>
                  <a:gd name="connsiteY3436" fmla="*/ 275535 h 825627"/>
                  <a:gd name="connsiteX3437" fmla="*/ 803894 w 3587446"/>
                  <a:gd name="connsiteY3437" fmla="*/ 250454 h 825627"/>
                  <a:gd name="connsiteX3438" fmla="*/ 851043 w 3587446"/>
                  <a:gd name="connsiteY3438" fmla="*/ 216285 h 825627"/>
                  <a:gd name="connsiteX3439" fmla="*/ 868594 w 3587446"/>
                  <a:gd name="connsiteY3439" fmla="*/ 210979 h 825627"/>
                  <a:gd name="connsiteX3440" fmla="*/ 2859876 w 3587446"/>
                  <a:gd name="connsiteY3440" fmla="*/ 208951 h 825627"/>
                  <a:gd name="connsiteX3441" fmla="*/ 2867756 w 3587446"/>
                  <a:gd name="connsiteY3441" fmla="*/ 211275 h 825627"/>
                  <a:gd name="connsiteX3442" fmla="*/ 2899338 w 3587446"/>
                  <a:gd name="connsiteY3442" fmla="*/ 233756 h 825627"/>
                  <a:gd name="connsiteX3443" fmla="*/ 2899338 w 3587446"/>
                  <a:gd name="connsiteY3443" fmla="*/ 244977 h 825627"/>
                  <a:gd name="connsiteX3444" fmla="*/ 2862379 w 3587446"/>
                  <a:gd name="connsiteY3444" fmla="*/ 271286 h 825627"/>
                  <a:gd name="connsiteX3445" fmla="*/ 2846618 w 3587446"/>
                  <a:gd name="connsiteY3445" fmla="*/ 271286 h 825627"/>
                  <a:gd name="connsiteX3446" fmla="*/ 2815038 w 3587446"/>
                  <a:gd name="connsiteY3446" fmla="*/ 248805 h 825627"/>
                  <a:gd name="connsiteX3447" fmla="*/ 2815038 w 3587446"/>
                  <a:gd name="connsiteY3447" fmla="*/ 237583 h 825627"/>
                  <a:gd name="connsiteX3448" fmla="*/ 2851994 w 3587446"/>
                  <a:gd name="connsiteY3448" fmla="*/ 211275 h 825627"/>
                  <a:gd name="connsiteX3449" fmla="*/ 2859876 w 3587446"/>
                  <a:gd name="connsiteY3449" fmla="*/ 208951 h 825627"/>
                  <a:gd name="connsiteX3450" fmla="*/ 2078720 w 3587446"/>
                  <a:gd name="connsiteY3450" fmla="*/ 208951 h 825627"/>
                  <a:gd name="connsiteX3451" fmla="*/ 2086601 w 3587446"/>
                  <a:gd name="connsiteY3451" fmla="*/ 211275 h 825627"/>
                  <a:gd name="connsiteX3452" fmla="*/ 2118182 w 3587446"/>
                  <a:gd name="connsiteY3452" fmla="*/ 233756 h 825627"/>
                  <a:gd name="connsiteX3453" fmla="*/ 2118182 w 3587446"/>
                  <a:gd name="connsiteY3453" fmla="*/ 244977 h 825627"/>
                  <a:gd name="connsiteX3454" fmla="*/ 2081224 w 3587446"/>
                  <a:gd name="connsiteY3454" fmla="*/ 271286 h 825627"/>
                  <a:gd name="connsiteX3455" fmla="*/ 2065463 w 3587446"/>
                  <a:gd name="connsiteY3455" fmla="*/ 271286 h 825627"/>
                  <a:gd name="connsiteX3456" fmla="*/ 2033882 w 3587446"/>
                  <a:gd name="connsiteY3456" fmla="*/ 248805 h 825627"/>
                  <a:gd name="connsiteX3457" fmla="*/ 2033882 w 3587446"/>
                  <a:gd name="connsiteY3457" fmla="*/ 237583 h 825627"/>
                  <a:gd name="connsiteX3458" fmla="*/ 2070839 w 3587446"/>
                  <a:gd name="connsiteY3458" fmla="*/ 211275 h 825627"/>
                  <a:gd name="connsiteX3459" fmla="*/ 2078720 w 3587446"/>
                  <a:gd name="connsiteY3459" fmla="*/ 208951 h 825627"/>
                  <a:gd name="connsiteX3460" fmla="*/ 1297722 w 3587446"/>
                  <a:gd name="connsiteY3460" fmla="*/ 208951 h 825627"/>
                  <a:gd name="connsiteX3461" fmla="*/ 1305604 w 3587446"/>
                  <a:gd name="connsiteY3461" fmla="*/ 211275 h 825627"/>
                  <a:gd name="connsiteX3462" fmla="*/ 1337184 w 3587446"/>
                  <a:gd name="connsiteY3462" fmla="*/ 233756 h 825627"/>
                  <a:gd name="connsiteX3463" fmla="*/ 1337184 w 3587446"/>
                  <a:gd name="connsiteY3463" fmla="*/ 244977 h 825627"/>
                  <a:gd name="connsiteX3464" fmla="*/ 1300226 w 3587446"/>
                  <a:gd name="connsiteY3464" fmla="*/ 271286 h 825627"/>
                  <a:gd name="connsiteX3465" fmla="*/ 1284465 w 3587446"/>
                  <a:gd name="connsiteY3465" fmla="*/ 271286 h 825627"/>
                  <a:gd name="connsiteX3466" fmla="*/ 1252883 w 3587446"/>
                  <a:gd name="connsiteY3466" fmla="*/ 248805 h 825627"/>
                  <a:gd name="connsiteX3467" fmla="*/ 1252883 w 3587446"/>
                  <a:gd name="connsiteY3467" fmla="*/ 237583 h 825627"/>
                  <a:gd name="connsiteX3468" fmla="*/ 1289842 w 3587446"/>
                  <a:gd name="connsiteY3468" fmla="*/ 211275 h 825627"/>
                  <a:gd name="connsiteX3469" fmla="*/ 1297722 w 3587446"/>
                  <a:gd name="connsiteY3469" fmla="*/ 208951 h 825627"/>
                  <a:gd name="connsiteX3470" fmla="*/ 518203 w 3587446"/>
                  <a:gd name="connsiteY3470" fmla="*/ 208951 h 825627"/>
                  <a:gd name="connsiteX3471" fmla="*/ 526084 w 3587446"/>
                  <a:gd name="connsiteY3471" fmla="*/ 211275 h 825627"/>
                  <a:gd name="connsiteX3472" fmla="*/ 557666 w 3587446"/>
                  <a:gd name="connsiteY3472" fmla="*/ 233756 h 825627"/>
                  <a:gd name="connsiteX3473" fmla="*/ 557666 w 3587446"/>
                  <a:gd name="connsiteY3473" fmla="*/ 244977 h 825627"/>
                  <a:gd name="connsiteX3474" fmla="*/ 520707 w 3587446"/>
                  <a:gd name="connsiteY3474" fmla="*/ 271286 h 825627"/>
                  <a:gd name="connsiteX3475" fmla="*/ 504945 w 3587446"/>
                  <a:gd name="connsiteY3475" fmla="*/ 271286 h 825627"/>
                  <a:gd name="connsiteX3476" fmla="*/ 473364 w 3587446"/>
                  <a:gd name="connsiteY3476" fmla="*/ 248805 h 825627"/>
                  <a:gd name="connsiteX3477" fmla="*/ 473364 w 3587446"/>
                  <a:gd name="connsiteY3477" fmla="*/ 237583 h 825627"/>
                  <a:gd name="connsiteX3478" fmla="*/ 510322 w 3587446"/>
                  <a:gd name="connsiteY3478" fmla="*/ 211275 h 825627"/>
                  <a:gd name="connsiteX3479" fmla="*/ 518203 w 3587446"/>
                  <a:gd name="connsiteY3479" fmla="*/ 208951 h 825627"/>
                  <a:gd name="connsiteX3480" fmla="*/ 3101377 w 3587446"/>
                  <a:gd name="connsiteY3480" fmla="*/ 203137 h 825627"/>
                  <a:gd name="connsiteX3481" fmla="*/ 3111580 w 3587446"/>
                  <a:gd name="connsiteY3481" fmla="*/ 206247 h 825627"/>
                  <a:gd name="connsiteX3482" fmla="*/ 3123588 w 3587446"/>
                  <a:gd name="connsiteY3482" fmla="*/ 214998 h 825627"/>
                  <a:gd name="connsiteX3483" fmla="*/ 3123346 w 3587446"/>
                  <a:gd name="connsiteY3483" fmla="*/ 229595 h 825627"/>
                  <a:gd name="connsiteX3484" fmla="*/ 3092048 w 3587446"/>
                  <a:gd name="connsiteY3484" fmla="*/ 251356 h 825627"/>
                  <a:gd name="connsiteX3485" fmla="*/ 3071543 w 3587446"/>
                  <a:gd name="connsiteY3485" fmla="*/ 251184 h 825627"/>
                  <a:gd name="connsiteX3486" fmla="*/ 3059534 w 3587446"/>
                  <a:gd name="connsiteY3486" fmla="*/ 242432 h 825627"/>
                  <a:gd name="connsiteX3487" fmla="*/ 3059776 w 3587446"/>
                  <a:gd name="connsiteY3487" fmla="*/ 227834 h 825627"/>
                  <a:gd name="connsiteX3488" fmla="*/ 3091073 w 3587446"/>
                  <a:gd name="connsiteY3488" fmla="*/ 206075 h 825627"/>
                  <a:gd name="connsiteX3489" fmla="*/ 3101377 w 3587446"/>
                  <a:gd name="connsiteY3489" fmla="*/ 203137 h 825627"/>
                  <a:gd name="connsiteX3490" fmla="*/ 2320221 w 3587446"/>
                  <a:gd name="connsiteY3490" fmla="*/ 203137 h 825627"/>
                  <a:gd name="connsiteX3491" fmla="*/ 2330424 w 3587446"/>
                  <a:gd name="connsiteY3491" fmla="*/ 206247 h 825627"/>
                  <a:gd name="connsiteX3492" fmla="*/ 2342433 w 3587446"/>
                  <a:gd name="connsiteY3492" fmla="*/ 214998 h 825627"/>
                  <a:gd name="connsiteX3493" fmla="*/ 2342190 w 3587446"/>
                  <a:gd name="connsiteY3493" fmla="*/ 229595 h 825627"/>
                  <a:gd name="connsiteX3494" fmla="*/ 2310893 w 3587446"/>
                  <a:gd name="connsiteY3494" fmla="*/ 251356 h 825627"/>
                  <a:gd name="connsiteX3495" fmla="*/ 2290387 w 3587446"/>
                  <a:gd name="connsiteY3495" fmla="*/ 251184 h 825627"/>
                  <a:gd name="connsiteX3496" fmla="*/ 2278378 w 3587446"/>
                  <a:gd name="connsiteY3496" fmla="*/ 242432 h 825627"/>
                  <a:gd name="connsiteX3497" fmla="*/ 2278621 w 3587446"/>
                  <a:gd name="connsiteY3497" fmla="*/ 227834 h 825627"/>
                  <a:gd name="connsiteX3498" fmla="*/ 2309917 w 3587446"/>
                  <a:gd name="connsiteY3498" fmla="*/ 206075 h 825627"/>
                  <a:gd name="connsiteX3499" fmla="*/ 2320221 w 3587446"/>
                  <a:gd name="connsiteY3499" fmla="*/ 203137 h 825627"/>
                  <a:gd name="connsiteX3500" fmla="*/ 1539223 w 3587446"/>
                  <a:gd name="connsiteY3500" fmla="*/ 203137 h 825627"/>
                  <a:gd name="connsiteX3501" fmla="*/ 1549426 w 3587446"/>
                  <a:gd name="connsiteY3501" fmla="*/ 206247 h 825627"/>
                  <a:gd name="connsiteX3502" fmla="*/ 1561434 w 3587446"/>
                  <a:gd name="connsiteY3502" fmla="*/ 214998 h 825627"/>
                  <a:gd name="connsiteX3503" fmla="*/ 1561193 w 3587446"/>
                  <a:gd name="connsiteY3503" fmla="*/ 229595 h 825627"/>
                  <a:gd name="connsiteX3504" fmla="*/ 1529895 w 3587446"/>
                  <a:gd name="connsiteY3504" fmla="*/ 251356 h 825627"/>
                  <a:gd name="connsiteX3505" fmla="*/ 1509390 w 3587446"/>
                  <a:gd name="connsiteY3505" fmla="*/ 251184 h 825627"/>
                  <a:gd name="connsiteX3506" fmla="*/ 1497380 w 3587446"/>
                  <a:gd name="connsiteY3506" fmla="*/ 242432 h 825627"/>
                  <a:gd name="connsiteX3507" fmla="*/ 1497623 w 3587446"/>
                  <a:gd name="connsiteY3507" fmla="*/ 227834 h 825627"/>
                  <a:gd name="connsiteX3508" fmla="*/ 1528920 w 3587446"/>
                  <a:gd name="connsiteY3508" fmla="*/ 206075 h 825627"/>
                  <a:gd name="connsiteX3509" fmla="*/ 1539223 w 3587446"/>
                  <a:gd name="connsiteY3509" fmla="*/ 203137 h 825627"/>
                  <a:gd name="connsiteX3510" fmla="*/ 759704 w 3587446"/>
                  <a:gd name="connsiteY3510" fmla="*/ 203137 h 825627"/>
                  <a:gd name="connsiteX3511" fmla="*/ 769907 w 3587446"/>
                  <a:gd name="connsiteY3511" fmla="*/ 206247 h 825627"/>
                  <a:gd name="connsiteX3512" fmla="*/ 781915 w 3587446"/>
                  <a:gd name="connsiteY3512" fmla="*/ 214998 h 825627"/>
                  <a:gd name="connsiteX3513" fmla="*/ 781673 w 3587446"/>
                  <a:gd name="connsiteY3513" fmla="*/ 229595 h 825627"/>
                  <a:gd name="connsiteX3514" fmla="*/ 750376 w 3587446"/>
                  <a:gd name="connsiteY3514" fmla="*/ 251356 h 825627"/>
                  <a:gd name="connsiteX3515" fmla="*/ 729870 w 3587446"/>
                  <a:gd name="connsiteY3515" fmla="*/ 251184 h 825627"/>
                  <a:gd name="connsiteX3516" fmla="*/ 717862 w 3587446"/>
                  <a:gd name="connsiteY3516" fmla="*/ 242432 h 825627"/>
                  <a:gd name="connsiteX3517" fmla="*/ 718103 w 3587446"/>
                  <a:gd name="connsiteY3517" fmla="*/ 227834 h 825627"/>
                  <a:gd name="connsiteX3518" fmla="*/ 749400 w 3587446"/>
                  <a:gd name="connsiteY3518" fmla="*/ 206075 h 825627"/>
                  <a:gd name="connsiteX3519" fmla="*/ 759704 w 3587446"/>
                  <a:gd name="connsiteY3519" fmla="*/ 203137 h 825627"/>
                  <a:gd name="connsiteX3520" fmla="*/ 3376839 w 3587446"/>
                  <a:gd name="connsiteY3520" fmla="*/ 196757 h 825627"/>
                  <a:gd name="connsiteX3521" fmla="*/ 3383024 w 3587446"/>
                  <a:gd name="connsiteY3521" fmla="*/ 198814 h 825627"/>
                  <a:gd name="connsiteX3522" fmla="*/ 3390159 w 3587446"/>
                  <a:gd name="connsiteY3522" fmla="*/ 204365 h 825627"/>
                  <a:gd name="connsiteX3523" fmla="*/ 3389600 w 3587446"/>
                  <a:gd name="connsiteY3523" fmla="*/ 213335 h 825627"/>
                  <a:gd name="connsiteX3524" fmla="*/ 3381801 w 3587446"/>
                  <a:gd name="connsiteY3524" fmla="*/ 218413 h 825627"/>
                  <a:gd name="connsiteX3525" fmla="*/ 3369202 w 3587446"/>
                  <a:gd name="connsiteY3525" fmla="*/ 218014 h 825627"/>
                  <a:gd name="connsiteX3526" fmla="*/ 3362068 w 3587446"/>
                  <a:gd name="connsiteY3526" fmla="*/ 212464 h 825627"/>
                  <a:gd name="connsiteX3527" fmla="*/ 3362626 w 3587446"/>
                  <a:gd name="connsiteY3527" fmla="*/ 203496 h 825627"/>
                  <a:gd name="connsiteX3528" fmla="*/ 3370425 w 3587446"/>
                  <a:gd name="connsiteY3528" fmla="*/ 198416 h 825627"/>
                  <a:gd name="connsiteX3529" fmla="*/ 3376839 w 3587446"/>
                  <a:gd name="connsiteY3529" fmla="*/ 196757 h 825627"/>
                  <a:gd name="connsiteX3530" fmla="*/ 2595683 w 3587446"/>
                  <a:gd name="connsiteY3530" fmla="*/ 196757 h 825627"/>
                  <a:gd name="connsiteX3531" fmla="*/ 2601868 w 3587446"/>
                  <a:gd name="connsiteY3531" fmla="*/ 198814 h 825627"/>
                  <a:gd name="connsiteX3532" fmla="*/ 2609004 w 3587446"/>
                  <a:gd name="connsiteY3532" fmla="*/ 204365 h 825627"/>
                  <a:gd name="connsiteX3533" fmla="*/ 2608444 w 3587446"/>
                  <a:gd name="connsiteY3533" fmla="*/ 213335 h 825627"/>
                  <a:gd name="connsiteX3534" fmla="*/ 2600646 w 3587446"/>
                  <a:gd name="connsiteY3534" fmla="*/ 218413 h 825627"/>
                  <a:gd name="connsiteX3535" fmla="*/ 2588046 w 3587446"/>
                  <a:gd name="connsiteY3535" fmla="*/ 218014 h 825627"/>
                  <a:gd name="connsiteX3536" fmla="*/ 2580912 w 3587446"/>
                  <a:gd name="connsiteY3536" fmla="*/ 212464 h 825627"/>
                  <a:gd name="connsiteX3537" fmla="*/ 2581470 w 3587446"/>
                  <a:gd name="connsiteY3537" fmla="*/ 203496 h 825627"/>
                  <a:gd name="connsiteX3538" fmla="*/ 2589269 w 3587446"/>
                  <a:gd name="connsiteY3538" fmla="*/ 198416 h 825627"/>
                  <a:gd name="connsiteX3539" fmla="*/ 2595683 w 3587446"/>
                  <a:gd name="connsiteY3539" fmla="*/ 196757 h 825627"/>
                  <a:gd name="connsiteX3540" fmla="*/ 1814686 w 3587446"/>
                  <a:gd name="connsiteY3540" fmla="*/ 196757 h 825627"/>
                  <a:gd name="connsiteX3541" fmla="*/ 1820870 w 3587446"/>
                  <a:gd name="connsiteY3541" fmla="*/ 198814 h 825627"/>
                  <a:gd name="connsiteX3542" fmla="*/ 1828005 w 3587446"/>
                  <a:gd name="connsiteY3542" fmla="*/ 204365 h 825627"/>
                  <a:gd name="connsiteX3543" fmla="*/ 1827447 w 3587446"/>
                  <a:gd name="connsiteY3543" fmla="*/ 213335 h 825627"/>
                  <a:gd name="connsiteX3544" fmla="*/ 1819648 w 3587446"/>
                  <a:gd name="connsiteY3544" fmla="*/ 218413 h 825627"/>
                  <a:gd name="connsiteX3545" fmla="*/ 1807049 w 3587446"/>
                  <a:gd name="connsiteY3545" fmla="*/ 218014 h 825627"/>
                  <a:gd name="connsiteX3546" fmla="*/ 1799914 w 3587446"/>
                  <a:gd name="connsiteY3546" fmla="*/ 212464 h 825627"/>
                  <a:gd name="connsiteX3547" fmla="*/ 1800473 w 3587446"/>
                  <a:gd name="connsiteY3547" fmla="*/ 203496 h 825627"/>
                  <a:gd name="connsiteX3548" fmla="*/ 1808272 w 3587446"/>
                  <a:gd name="connsiteY3548" fmla="*/ 198416 h 825627"/>
                  <a:gd name="connsiteX3549" fmla="*/ 1814686 w 3587446"/>
                  <a:gd name="connsiteY3549" fmla="*/ 196757 h 825627"/>
                  <a:gd name="connsiteX3550" fmla="*/ 1035166 w 3587446"/>
                  <a:gd name="connsiteY3550" fmla="*/ 196757 h 825627"/>
                  <a:gd name="connsiteX3551" fmla="*/ 1041351 w 3587446"/>
                  <a:gd name="connsiteY3551" fmla="*/ 198814 h 825627"/>
                  <a:gd name="connsiteX3552" fmla="*/ 1048486 w 3587446"/>
                  <a:gd name="connsiteY3552" fmla="*/ 204365 h 825627"/>
                  <a:gd name="connsiteX3553" fmla="*/ 1047927 w 3587446"/>
                  <a:gd name="connsiteY3553" fmla="*/ 213335 h 825627"/>
                  <a:gd name="connsiteX3554" fmla="*/ 1040128 w 3587446"/>
                  <a:gd name="connsiteY3554" fmla="*/ 218413 h 825627"/>
                  <a:gd name="connsiteX3555" fmla="*/ 1027529 w 3587446"/>
                  <a:gd name="connsiteY3555" fmla="*/ 218014 h 825627"/>
                  <a:gd name="connsiteX3556" fmla="*/ 1020395 w 3587446"/>
                  <a:gd name="connsiteY3556" fmla="*/ 212464 h 825627"/>
                  <a:gd name="connsiteX3557" fmla="*/ 1020953 w 3587446"/>
                  <a:gd name="connsiteY3557" fmla="*/ 203496 h 825627"/>
                  <a:gd name="connsiteX3558" fmla="*/ 1028753 w 3587446"/>
                  <a:gd name="connsiteY3558" fmla="*/ 198416 h 825627"/>
                  <a:gd name="connsiteX3559" fmla="*/ 1035166 w 3587446"/>
                  <a:gd name="connsiteY3559" fmla="*/ 196757 h 825627"/>
                  <a:gd name="connsiteX3560" fmla="*/ 254168 w 3587446"/>
                  <a:gd name="connsiteY3560" fmla="*/ 196757 h 825627"/>
                  <a:gd name="connsiteX3561" fmla="*/ 260353 w 3587446"/>
                  <a:gd name="connsiteY3561" fmla="*/ 198814 h 825627"/>
                  <a:gd name="connsiteX3562" fmla="*/ 267488 w 3587446"/>
                  <a:gd name="connsiteY3562" fmla="*/ 204365 h 825627"/>
                  <a:gd name="connsiteX3563" fmla="*/ 266929 w 3587446"/>
                  <a:gd name="connsiteY3563" fmla="*/ 213335 h 825627"/>
                  <a:gd name="connsiteX3564" fmla="*/ 259131 w 3587446"/>
                  <a:gd name="connsiteY3564" fmla="*/ 218413 h 825627"/>
                  <a:gd name="connsiteX3565" fmla="*/ 246532 w 3587446"/>
                  <a:gd name="connsiteY3565" fmla="*/ 218014 h 825627"/>
                  <a:gd name="connsiteX3566" fmla="*/ 239397 w 3587446"/>
                  <a:gd name="connsiteY3566" fmla="*/ 212464 h 825627"/>
                  <a:gd name="connsiteX3567" fmla="*/ 239956 w 3587446"/>
                  <a:gd name="connsiteY3567" fmla="*/ 203496 h 825627"/>
                  <a:gd name="connsiteX3568" fmla="*/ 247754 w 3587446"/>
                  <a:gd name="connsiteY3568" fmla="*/ 198416 h 825627"/>
                  <a:gd name="connsiteX3569" fmla="*/ 254168 w 3587446"/>
                  <a:gd name="connsiteY3569" fmla="*/ 196757 h 825627"/>
                  <a:gd name="connsiteX3570" fmla="*/ 2693438 w 3587446"/>
                  <a:gd name="connsiteY3570" fmla="*/ 191087 h 825627"/>
                  <a:gd name="connsiteX3571" fmla="*/ 2702674 w 3587446"/>
                  <a:gd name="connsiteY3571" fmla="*/ 193810 h 825627"/>
                  <a:gd name="connsiteX3572" fmla="*/ 2739680 w 3587446"/>
                  <a:gd name="connsiteY3572" fmla="*/ 220154 h 825627"/>
                  <a:gd name="connsiteX3573" fmla="*/ 2739680 w 3587446"/>
                  <a:gd name="connsiteY3573" fmla="*/ 233304 h 825627"/>
                  <a:gd name="connsiteX3574" fmla="*/ 2690227 w 3587446"/>
                  <a:gd name="connsiteY3574" fmla="*/ 268507 h 825627"/>
                  <a:gd name="connsiteX3575" fmla="*/ 2671756 w 3587446"/>
                  <a:gd name="connsiteY3575" fmla="*/ 268507 h 825627"/>
                  <a:gd name="connsiteX3576" fmla="*/ 2634749 w 3587446"/>
                  <a:gd name="connsiteY3576" fmla="*/ 242163 h 825627"/>
                  <a:gd name="connsiteX3577" fmla="*/ 2634749 w 3587446"/>
                  <a:gd name="connsiteY3577" fmla="*/ 229014 h 825627"/>
                  <a:gd name="connsiteX3578" fmla="*/ 2684202 w 3587446"/>
                  <a:gd name="connsiteY3578" fmla="*/ 193810 h 825627"/>
                  <a:gd name="connsiteX3579" fmla="*/ 2693438 w 3587446"/>
                  <a:gd name="connsiteY3579" fmla="*/ 191087 h 825627"/>
                  <a:gd name="connsiteX3580" fmla="*/ 1912282 w 3587446"/>
                  <a:gd name="connsiteY3580" fmla="*/ 191087 h 825627"/>
                  <a:gd name="connsiteX3581" fmla="*/ 1921518 w 3587446"/>
                  <a:gd name="connsiteY3581" fmla="*/ 193810 h 825627"/>
                  <a:gd name="connsiteX3582" fmla="*/ 1958525 w 3587446"/>
                  <a:gd name="connsiteY3582" fmla="*/ 220154 h 825627"/>
                  <a:gd name="connsiteX3583" fmla="*/ 1958525 w 3587446"/>
                  <a:gd name="connsiteY3583" fmla="*/ 233304 h 825627"/>
                  <a:gd name="connsiteX3584" fmla="*/ 1909071 w 3587446"/>
                  <a:gd name="connsiteY3584" fmla="*/ 268507 h 825627"/>
                  <a:gd name="connsiteX3585" fmla="*/ 1890600 w 3587446"/>
                  <a:gd name="connsiteY3585" fmla="*/ 268507 h 825627"/>
                  <a:gd name="connsiteX3586" fmla="*/ 1853593 w 3587446"/>
                  <a:gd name="connsiteY3586" fmla="*/ 242163 h 825627"/>
                  <a:gd name="connsiteX3587" fmla="*/ 1853593 w 3587446"/>
                  <a:gd name="connsiteY3587" fmla="*/ 229014 h 825627"/>
                  <a:gd name="connsiteX3588" fmla="*/ 1903046 w 3587446"/>
                  <a:gd name="connsiteY3588" fmla="*/ 193810 h 825627"/>
                  <a:gd name="connsiteX3589" fmla="*/ 1912282 w 3587446"/>
                  <a:gd name="connsiteY3589" fmla="*/ 191087 h 825627"/>
                  <a:gd name="connsiteX3590" fmla="*/ 1131284 w 3587446"/>
                  <a:gd name="connsiteY3590" fmla="*/ 191087 h 825627"/>
                  <a:gd name="connsiteX3591" fmla="*/ 1140520 w 3587446"/>
                  <a:gd name="connsiteY3591" fmla="*/ 193810 h 825627"/>
                  <a:gd name="connsiteX3592" fmla="*/ 1177526 w 3587446"/>
                  <a:gd name="connsiteY3592" fmla="*/ 220154 h 825627"/>
                  <a:gd name="connsiteX3593" fmla="*/ 1177526 w 3587446"/>
                  <a:gd name="connsiteY3593" fmla="*/ 233304 h 825627"/>
                  <a:gd name="connsiteX3594" fmla="*/ 1128073 w 3587446"/>
                  <a:gd name="connsiteY3594" fmla="*/ 268507 h 825627"/>
                  <a:gd name="connsiteX3595" fmla="*/ 1109601 w 3587446"/>
                  <a:gd name="connsiteY3595" fmla="*/ 268507 h 825627"/>
                  <a:gd name="connsiteX3596" fmla="*/ 1072595 w 3587446"/>
                  <a:gd name="connsiteY3596" fmla="*/ 242163 h 825627"/>
                  <a:gd name="connsiteX3597" fmla="*/ 1072595 w 3587446"/>
                  <a:gd name="connsiteY3597" fmla="*/ 229014 h 825627"/>
                  <a:gd name="connsiteX3598" fmla="*/ 1122049 w 3587446"/>
                  <a:gd name="connsiteY3598" fmla="*/ 193810 h 825627"/>
                  <a:gd name="connsiteX3599" fmla="*/ 1131284 w 3587446"/>
                  <a:gd name="connsiteY3599" fmla="*/ 191087 h 825627"/>
                  <a:gd name="connsiteX3600" fmla="*/ 351765 w 3587446"/>
                  <a:gd name="connsiteY3600" fmla="*/ 191087 h 825627"/>
                  <a:gd name="connsiteX3601" fmla="*/ 361000 w 3587446"/>
                  <a:gd name="connsiteY3601" fmla="*/ 193810 h 825627"/>
                  <a:gd name="connsiteX3602" fmla="*/ 398008 w 3587446"/>
                  <a:gd name="connsiteY3602" fmla="*/ 220154 h 825627"/>
                  <a:gd name="connsiteX3603" fmla="*/ 398008 w 3587446"/>
                  <a:gd name="connsiteY3603" fmla="*/ 233304 h 825627"/>
                  <a:gd name="connsiteX3604" fmla="*/ 348554 w 3587446"/>
                  <a:gd name="connsiteY3604" fmla="*/ 268507 h 825627"/>
                  <a:gd name="connsiteX3605" fmla="*/ 330083 w 3587446"/>
                  <a:gd name="connsiteY3605" fmla="*/ 268507 h 825627"/>
                  <a:gd name="connsiteX3606" fmla="*/ 293077 w 3587446"/>
                  <a:gd name="connsiteY3606" fmla="*/ 242163 h 825627"/>
                  <a:gd name="connsiteX3607" fmla="*/ 293077 w 3587446"/>
                  <a:gd name="connsiteY3607" fmla="*/ 229014 h 825627"/>
                  <a:gd name="connsiteX3608" fmla="*/ 342529 w 3587446"/>
                  <a:gd name="connsiteY3608" fmla="*/ 193810 h 825627"/>
                  <a:gd name="connsiteX3609" fmla="*/ 351765 w 3587446"/>
                  <a:gd name="connsiteY3609" fmla="*/ 191087 h 825627"/>
                  <a:gd name="connsiteX3610" fmla="*/ 3246648 w 3587446"/>
                  <a:gd name="connsiteY3610" fmla="*/ 190439 h 825627"/>
                  <a:gd name="connsiteX3611" fmla="*/ 3252831 w 3587446"/>
                  <a:gd name="connsiteY3611" fmla="*/ 192495 h 825627"/>
                  <a:gd name="connsiteX3612" fmla="*/ 3259968 w 3587446"/>
                  <a:gd name="connsiteY3612" fmla="*/ 198046 h 825627"/>
                  <a:gd name="connsiteX3613" fmla="*/ 3259409 w 3587446"/>
                  <a:gd name="connsiteY3613" fmla="*/ 207015 h 825627"/>
                  <a:gd name="connsiteX3614" fmla="*/ 3251610 w 3587446"/>
                  <a:gd name="connsiteY3614" fmla="*/ 212095 h 825627"/>
                  <a:gd name="connsiteX3615" fmla="*/ 3239011 w 3587446"/>
                  <a:gd name="connsiteY3615" fmla="*/ 211696 h 825627"/>
                  <a:gd name="connsiteX3616" fmla="*/ 3231875 w 3587446"/>
                  <a:gd name="connsiteY3616" fmla="*/ 206145 h 825627"/>
                  <a:gd name="connsiteX3617" fmla="*/ 3232434 w 3587446"/>
                  <a:gd name="connsiteY3617" fmla="*/ 197177 h 825627"/>
                  <a:gd name="connsiteX3618" fmla="*/ 3240232 w 3587446"/>
                  <a:gd name="connsiteY3618" fmla="*/ 192097 h 825627"/>
                  <a:gd name="connsiteX3619" fmla="*/ 3246648 w 3587446"/>
                  <a:gd name="connsiteY3619" fmla="*/ 190439 h 825627"/>
                  <a:gd name="connsiteX3620" fmla="*/ 2465492 w 3587446"/>
                  <a:gd name="connsiteY3620" fmla="*/ 190439 h 825627"/>
                  <a:gd name="connsiteX3621" fmla="*/ 2471675 w 3587446"/>
                  <a:gd name="connsiteY3621" fmla="*/ 192495 h 825627"/>
                  <a:gd name="connsiteX3622" fmla="*/ 2478811 w 3587446"/>
                  <a:gd name="connsiteY3622" fmla="*/ 198046 h 825627"/>
                  <a:gd name="connsiteX3623" fmla="*/ 2478253 w 3587446"/>
                  <a:gd name="connsiteY3623" fmla="*/ 207015 h 825627"/>
                  <a:gd name="connsiteX3624" fmla="*/ 2470454 w 3587446"/>
                  <a:gd name="connsiteY3624" fmla="*/ 212095 h 825627"/>
                  <a:gd name="connsiteX3625" fmla="*/ 2457855 w 3587446"/>
                  <a:gd name="connsiteY3625" fmla="*/ 211696 h 825627"/>
                  <a:gd name="connsiteX3626" fmla="*/ 2450720 w 3587446"/>
                  <a:gd name="connsiteY3626" fmla="*/ 206145 h 825627"/>
                  <a:gd name="connsiteX3627" fmla="*/ 2451279 w 3587446"/>
                  <a:gd name="connsiteY3627" fmla="*/ 197177 h 825627"/>
                  <a:gd name="connsiteX3628" fmla="*/ 2459078 w 3587446"/>
                  <a:gd name="connsiteY3628" fmla="*/ 192097 h 825627"/>
                  <a:gd name="connsiteX3629" fmla="*/ 2465492 w 3587446"/>
                  <a:gd name="connsiteY3629" fmla="*/ 190439 h 825627"/>
                  <a:gd name="connsiteX3630" fmla="*/ 1684494 w 3587446"/>
                  <a:gd name="connsiteY3630" fmla="*/ 190439 h 825627"/>
                  <a:gd name="connsiteX3631" fmla="*/ 1690678 w 3587446"/>
                  <a:gd name="connsiteY3631" fmla="*/ 192495 h 825627"/>
                  <a:gd name="connsiteX3632" fmla="*/ 1697814 w 3587446"/>
                  <a:gd name="connsiteY3632" fmla="*/ 198046 h 825627"/>
                  <a:gd name="connsiteX3633" fmla="*/ 1697255 w 3587446"/>
                  <a:gd name="connsiteY3633" fmla="*/ 207015 h 825627"/>
                  <a:gd name="connsiteX3634" fmla="*/ 1689457 w 3587446"/>
                  <a:gd name="connsiteY3634" fmla="*/ 212095 h 825627"/>
                  <a:gd name="connsiteX3635" fmla="*/ 1676858 w 3587446"/>
                  <a:gd name="connsiteY3635" fmla="*/ 211696 h 825627"/>
                  <a:gd name="connsiteX3636" fmla="*/ 1669723 w 3587446"/>
                  <a:gd name="connsiteY3636" fmla="*/ 206145 h 825627"/>
                  <a:gd name="connsiteX3637" fmla="*/ 1670282 w 3587446"/>
                  <a:gd name="connsiteY3637" fmla="*/ 197177 h 825627"/>
                  <a:gd name="connsiteX3638" fmla="*/ 1678080 w 3587446"/>
                  <a:gd name="connsiteY3638" fmla="*/ 192097 h 825627"/>
                  <a:gd name="connsiteX3639" fmla="*/ 1684494 w 3587446"/>
                  <a:gd name="connsiteY3639" fmla="*/ 190439 h 825627"/>
                  <a:gd name="connsiteX3640" fmla="*/ 904975 w 3587446"/>
                  <a:gd name="connsiteY3640" fmla="*/ 190439 h 825627"/>
                  <a:gd name="connsiteX3641" fmla="*/ 911159 w 3587446"/>
                  <a:gd name="connsiteY3641" fmla="*/ 192495 h 825627"/>
                  <a:gd name="connsiteX3642" fmla="*/ 918294 w 3587446"/>
                  <a:gd name="connsiteY3642" fmla="*/ 198046 h 825627"/>
                  <a:gd name="connsiteX3643" fmla="*/ 917736 w 3587446"/>
                  <a:gd name="connsiteY3643" fmla="*/ 207015 h 825627"/>
                  <a:gd name="connsiteX3644" fmla="*/ 909938 w 3587446"/>
                  <a:gd name="connsiteY3644" fmla="*/ 212095 h 825627"/>
                  <a:gd name="connsiteX3645" fmla="*/ 897339 w 3587446"/>
                  <a:gd name="connsiteY3645" fmla="*/ 211696 h 825627"/>
                  <a:gd name="connsiteX3646" fmla="*/ 890203 w 3587446"/>
                  <a:gd name="connsiteY3646" fmla="*/ 206145 h 825627"/>
                  <a:gd name="connsiteX3647" fmla="*/ 890762 w 3587446"/>
                  <a:gd name="connsiteY3647" fmla="*/ 197177 h 825627"/>
                  <a:gd name="connsiteX3648" fmla="*/ 898561 w 3587446"/>
                  <a:gd name="connsiteY3648" fmla="*/ 192097 h 825627"/>
                  <a:gd name="connsiteX3649" fmla="*/ 904975 w 3587446"/>
                  <a:gd name="connsiteY3649" fmla="*/ 190439 h 825627"/>
                  <a:gd name="connsiteX3650" fmla="*/ 3305392 w 3587446"/>
                  <a:gd name="connsiteY3650" fmla="*/ 189335 h 825627"/>
                  <a:gd name="connsiteX3651" fmla="*/ 3311842 w 3587446"/>
                  <a:gd name="connsiteY3651" fmla="*/ 191238 h 825627"/>
                  <a:gd name="connsiteX3652" fmla="*/ 3337286 w 3587446"/>
                  <a:gd name="connsiteY3652" fmla="*/ 209350 h 825627"/>
                  <a:gd name="connsiteX3653" fmla="*/ 3337286 w 3587446"/>
                  <a:gd name="connsiteY3653" fmla="*/ 218535 h 825627"/>
                  <a:gd name="connsiteX3654" fmla="*/ 3300370 w 3587446"/>
                  <a:gd name="connsiteY3654" fmla="*/ 244815 h 825627"/>
                  <a:gd name="connsiteX3655" fmla="*/ 3287466 w 3587446"/>
                  <a:gd name="connsiteY3655" fmla="*/ 244815 h 825627"/>
                  <a:gd name="connsiteX3656" fmla="*/ 3262024 w 3587446"/>
                  <a:gd name="connsiteY3656" fmla="*/ 226703 h 825627"/>
                  <a:gd name="connsiteX3657" fmla="*/ 3262022 w 3587446"/>
                  <a:gd name="connsiteY3657" fmla="*/ 217518 h 825627"/>
                  <a:gd name="connsiteX3658" fmla="*/ 3298940 w 3587446"/>
                  <a:gd name="connsiteY3658" fmla="*/ 191238 h 825627"/>
                  <a:gd name="connsiteX3659" fmla="*/ 3305392 w 3587446"/>
                  <a:gd name="connsiteY3659" fmla="*/ 189335 h 825627"/>
                  <a:gd name="connsiteX3660" fmla="*/ 2524236 w 3587446"/>
                  <a:gd name="connsiteY3660" fmla="*/ 189335 h 825627"/>
                  <a:gd name="connsiteX3661" fmla="*/ 2530688 w 3587446"/>
                  <a:gd name="connsiteY3661" fmla="*/ 191238 h 825627"/>
                  <a:gd name="connsiteX3662" fmla="*/ 2556130 w 3587446"/>
                  <a:gd name="connsiteY3662" fmla="*/ 209350 h 825627"/>
                  <a:gd name="connsiteX3663" fmla="*/ 2556130 w 3587446"/>
                  <a:gd name="connsiteY3663" fmla="*/ 218535 h 825627"/>
                  <a:gd name="connsiteX3664" fmla="*/ 2519214 w 3587446"/>
                  <a:gd name="connsiteY3664" fmla="*/ 244815 h 825627"/>
                  <a:gd name="connsiteX3665" fmla="*/ 2506310 w 3587446"/>
                  <a:gd name="connsiteY3665" fmla="*/ 244815 h 825627"/>
                  <a:gd name="connsiteX3666" fmla="*/ 2480868 w 3587446"/>
                  <a:gd name="connsiteY3666" fmla="*/ 226703 h 825627"/>
                  <a:gd name="connsiteX3667" fmla="*/ 2480868 w 3587446"/>
                  <a:gd name="connsiteY3667" fmla="*/ 217518 h 825627"/>
                  <a:gd name="connsiteX3668" fmla="*/ 2517784 w 3587446"/>
                  <a:gd name="connsiteY3668" fmla="*/ 191238 h 825627"/>
                  <a:gd name="connsiteX3669" fmla="*/ 2524236 w 3587446"/>
                  <a:gd name="connsiteY3669" fmla="*/ 189335 h 825627"/>
                  <a:gd name="connsiteX3670" fmla="*/ 1743239 w 3587446"/>
                  <a:gd name="connsiteY3670" fmla="*/ 189335 h 825627"/>
                  <a:gd name="connsiteX3671" fmla="*/ 1749690 w 3587446"/>
                  <a:gd name="connsiteY3671" fmla="*/ 191238 h 825627"/>
                  <a:gd name="connsiteX3672" fmla="*/ 1775133 w 3587446"/>
                  <a:gd name="connsiteY3672" fmla="*/ 209350 h 825627"/>
                  <a:gd name="connsiteX3673" fmla="*/ 1775133 w 3587446"/>
                  <a:gd name="connsiteY3673" fmla="*/ 218535 h 825627"/>
                  <a:gd name="connsiteX3674" fmla="*/ 1738215 w 3587446"/>
                  <a:gd name="connsiteY3674" fmla="*/ 244815 h 825627"/>
                  <a:gd name="connsiteX3675" fmla="*/ 1725313 w 3587446"/>
                  <a:gd name="connsiteY3675" fmla="*/ 244815 h 825627"/>
                  <a:gd name="connsiteX3676" fmla="*/ 1699869 w 3587446"/>
                  <a:gd name="connsiteY3676" fmla="*/ 226703 h 825627"/>
                  <a:gd name="connsiteX3677" fmla="*/ 1699869 w 3587446"/>
                  <a:gd name="connsiteY3677" fmla="*/ 217518 h 825627"/>
                  <a:gd name="connsiteX3678" fmla="*/ 1736786 w 3587446"/>
                  <a:gd name="connsiteY3678" fmla="*/ 191238 h 825627"/>
                  <a:gd name="connsiteX3679" fmla="*/ 1743239 w 3587446"/>
                  <a:gd name="connsiteY3679" fmla="*/ 189335 h 825627"/>
                  <a:gd name="connsiteX3680" fmla="*/ 963719 w 3587446"/>
                  <a:gd name="connsiteY3680" fmla="*/ 189335 h 825627"/>
                  <a:gd name="connsiteX3681" fmla="*/ 970169 w 3587446"/>
                  <a:gd name="connsiteY3681" fmla="*/ 191238 h 825627"/>
                  <a:gd name="connsiteX3682" fmla="*/ 995613 w 3587446"/>
                  <a:gd name="connsiteY3682" fmla="*/ 209350 h 825627"/>
                  <a:gd name="connsiteX3683" fmla="*/ 995613 w 3587446"/>
                  <a:gd name="connsiteY3683" fmla="*/ 218535 h 825627"/>
                  <a:gd name="connsiteX3684" fmla="*/ 958697 w 3587446"/>
                  <a:gd name="connsiteY3684" fmla="*/ 244815 h 825627"/>
                  <a:gd name="connsiteX3685" fmla="*/ 945794 w 3587446"/>
                  <a:gd name="connsiteY3685" fmla="*/ 244815 h 825627"/>
                  <a:gd name="connsiteX3686" fmla="*/ 920350 w 3587446"/>
                  <a:gd name="connsiteY3686" fmla="*/ 226703 h 825627"/>
                  <a:gd name="connsiteX3687" fmla="*/ 920349 w 3587446"/>
                  <a:gd name="connsiteY3687" fmla="*/ 217518 h 825627"/>
                  <a:gd name="connsiteX3688" fmla="*/ 957267 w 3587446"/>
                  <a:gd name="connsiteY3688" fmla="*/ 191238 h 825627"/>
                  <a:gd name="connsiteX3689" fmla="*/ 963719 w 3587446"/>
                  <a:gd name="connsiteY3689" fmla="*/ 189335 h 825627"/>
                  <a:gd name="connsiteX3690" fmla="*/ 182722 w 3587446"/>
                  <a:gd name="connsiteY3690" fmla="*/ 189335 h 825627"/>
                  <a:gd name="connsiteX3691" fmla="*/ 189172 w 3587446"/>
                  <a:gd name="connsiteY3691" fmla="*/ 191238 h 825627"/>
                  <a:gd name="connsiteX3692" fmla="*/ 214616 w 3587446"/>
                  <a:gd name="connsiteY3692" fmla="*/ 209350 h 825627"/>
                  <a:gd name="connsiteX3693" fmla="*/ 214616 w 3587446"/>
                  <a:gd name="connsiteY3693" fmla="*/ 218535 h 825627"/>
                  <a:gd name="connsiteX3694" fmla="*/ 177699 w 3587446"/>
                  <a:gd name="connsiteY3694" fmla="*/ 244815 h 825627"/>
                  <a:gd name="connsiteX3695" fmla="*/ 164796 w 3587446"/>
                  <a:gd name="connsiteY3695" fmla="*/ 244815 h 825627"/>
                  <a:gd name="connsiteX3696" fmla="*/ 147062 w 3587446"/>
                  <a:gd name="connsiteY3696" fmla="*/ 232191 h 825627"/>
                  <a:gd name="connsiteX3697" fmla="*/ 153193 w 3587446"/>
                  <a:gd name="connsiteY3697" fmla="*/ 207665 h 825627"/>
                  <a:gd name="connsiteX3698" fmla="*/ 176270 w 3587446"/>
                  <a:gd name="connsiteY3698" fmla="*/ 191238 h 825627"/>
                  <a:gd name="connsiteX3699" fmla="*/ 182722 w 3587446"/>
                  <a:gd name="connsiteY3699" fmla="*/ 189335 h 825627"/>
                  <a:gd name="connsiteX3700" fmla="*/ 3425506 w 3587446"/>
                  <a:gd name="connsiteY3700" fmla="*/ 183066 h 825627"/>
                  <a:gd name="connsiteX3701" fmla="*/ 3427092 w 3587446"/>
                  <a:gd name="connsiteY3701" fmla="*/ 183594 h 825627"/>
                  <a:gd name="connsiteX3702" fmla="*/ 3432107 w 3587446"/>
                  <a:gd name="connsiteY3702" fmla="*/ 203654 h 825627"/>
                  <a:gd name="connsiteX3703" fmla="*/ 3430467 w 3587446"/>
                  <a:gd name="connsiteY3703" fmla="*/ 204722 h 825627"/>
                  <a:gd name="connsiteX3704" fmla="*/ 3417868 w 3587446"/>
                  <a:gd name="connsiteY3704" fmla="*/ 204324 h 825627"/>
                  <a:gd name="connsiteX3705" fmla="*/ 3410733 w 3587446"/>
                  <a:gd name="connsiteY3705" fmla="*/ 198773 h 825627"/>
                  <a:gd name="connsiteX3706" fmla="*/ 3411292 w 3587446"/>
                  <a:gd name="connsiteY3706" fmla="*/ 189805 h 825627"/>
                  <a:gd name="connsiteX3707" fmla="*/ 3419090 w 3587446"/>
                  <a:gd name="connsiteY3707" fmla="*/ 184725 h 825627"/>
                  <a:gd name="connsiteX3708" fmla="*/ 3425506 w 3587446"/>
                  <a:gd name="connsiteY3708" fmla="*/ 183066 h 825627"/>
                  <a:gd name="connsiteX3709" fmla="*/ 2644507 w 3587446"/>
                  <a:gd name="connsiteY3709" fmla="*/ 183066 h 825627"/>
                  <a:gd name="connsiteX3710" fmla="*/ 2650691 w 3587446"/>
                  <a:gd name="connsiteY3710" fmla="*/ 185124 h 825627"/>
                  <a:gd name="connsiteX3711" fmla="*/ 2657827 w 3587446"/>
                  <a:gd name="connsiteY3711" fmla="*/ 190674 h 825627"/>
                  <a:gd name="connsiteX3712" fmla="*/ 2657267 w 3587446"/>
                  <a:gd name="connsiteY3712" fmla="*/ 199642 h 825627"/>
                  <a:gd name="connsiteX3713" fmla="*/ 2649469 w 3587446"/>
                  <a:gd name="connsiteY3713" fmla="*/ 204722 h 825627"/>
                  <a:gd name="connsiteX3714" fmla="*/ 2636870 w 3587446"/>
                  <a:gd name="connsiteY3714" fmla="*/ 204324 h 825627"/>
                  <a:gd name="connsiteX3715" fmla="*/ 2629734 w 3587446"/>
                  <a:gd name="connsiteY3715" fmla="*/ 198773 h 825627"/>
                  <a:gd name="connsiteX3716" fmla="*/ 2630293 w 3587446"/>
                  <a:gd name="connsiteY3716" fmla="*/ 189805 h 825627"/>
                  <a:gd name="connsiteX3717" fmla="*/ 2638092 w 3587446"/>
                  <a:gd name="connsiteY3717" fmla="*/ 184725 h 825627"/>
                  <a:gd name="connsiteX3718" fmla="*/ 2644507 w 3587446"/>
                  <a:gd name="connsiteY3718" fmla="*/ 183066 h 825627"/>
                  <a:gd name="connsiteX3719" fmla="*/ 1863352 w 3587446"/>
                  <a:gd name="connsiteY3719" fmla="*/ 183066 h 825627"/>
                  <a:gd name="connsiteX3720" fmla="*/ 1869536 w 3587446"/>
                  <a:gd name="connsiteY3720" fmla="*/ 185124 h 825627"/>
                  <a:gd name="connsiteX3721" fmla="*/ 1876672 w 3587446"/>
                  <a:gd name="connsiteY3721" fmla="*/ 190674 h 825627"/>
                  <a:gd name="connsiteX3722" fmla="*/ 1876112 w 3587446"/>
                  <a:gd name="connsiteY3722" fmla="*/ 199642 h 825627"/>
                  <a:gd name="connsiteX3723" fmla="*/ 1868313 w 3587446"/>
                  <a:gd name="connsiteY3723" fmla="*/ 204722 h 825627"/>
                  <a:gd name="connsiteX3724" fmla="*/ 1855715 w 3587446"/>
                  <a:gd name="connsiteY3724" fmla="*/ 204324 h 825627"/>
                  <a:gd name="connsiteX3725" fmla="*/ 1848580 w 3587446"/>
                  <a:gd name="connsiteY3725" fmla="*/ 198773 h 825627"/>
                  <a:gd name="connsiteX3726" fmla="*/ 1849138 w 3587446"/>
                  <a:gd name="connsiteY3726" fmla="*/ 189805 h 825627"/>
                  <a:gd name="connsiteX3727" fmla="*/ 1856937 w 3587446"/>
                  <a:gd name="connsiteY3727" fmla="*/ 184725 h 825627"/>
                  <a:gd name="connsiteX3728" fmla="*/ 1863352 w 3587446"/>
                  <a:gd name="connsiteY3728" fmla="*/ 183066 h 825627"/>
                  <a:gd name="connsiteX3729" fmla="*/ 1082354 w 3587446"/>
                  <a:gd name="connsiteY3729" fmla="*/ 183066 h 825627"/>
                  <a:gd name="connsiteX3730" fmla="*/ 1088539 w 3587446"/>
                  <a:gd name="connsiteY3730" fmla="*/ 185124 h 825627"/>
                  <a:gd name="connsiteX3731" fmla="*/ 1095673 w 3587446"/>
                  <a:gd name="connsiteY3731" fmla="*/ 190674 h 825627"/>
                  <a:gd name="connsiteX3732" fmla="*/ 1095115 w 3587446"/>
                  <a:gd name="connsiteY3732" fmla="*/ 199642 h 825627"/>
                  <a:gd name="connsiteX3733" fmla="*/ 1087316 w 3587446"/>
                  <a:gd name="connsiteY3733" fmla="*/ 204722 h 825627"/>
                  <a:gd name="connsiteX3734" fmla="*/ 1074717 w 3587446"/>
                  <a:gd name="connsiteY3734" fmla="*/ 204324 h 825627"/>
                  <a:gd name="connsiteX3735" fmla="*/ 1067582 w 3587446"/>
                  <a:gd name="connsiteY3735" fmla="*/ 198773 h 825627"/>
                  <a:gd name="connsiteX3736" fmla="*/ 1068141 w 3587446"/>
                  <a:gd name="connsiteY3736" fmla="*/ 189805 h 825627"/>
                  <a:gd name="connsiteX3737" fmla="*/ 1075939 w 3587446"/>
                  <a:gd name="connsiteY3737" fmla="*/ 184725 h 825627"/>
                  <a:gd name="connsiteX3738" fmla="*/ 1082354 w 3587446"/>
                  <a:gd name="connsiteY3738" fmla="*/ 183066 h 825627"/>
                  <a:gd name="connsiteX3739" fmla="*/ 302835 w 3587446"/>
                  <a:gd name="connsiteY3739" fmla="*/ 183066 h 825627"/>
                  <a:gd name="connsiteX3740" fmla="*/ 309020 w 3587446"/>
                  <a:gd name="connsiteY3740" fmla="*/ 185124 h 825627"/>
                  <a:gd name="connsiteX3741" fmla="*/ 316154 w 3587446"/>
                  <a:gd name="connsiteY3741" fmla="*/ 190674 h 825627"/>
                  <a:gd name="connsiteX3742" fmla="*/ 315595 w 3587446"/>
                  <a:gd name="connsiteY3742" fmla="*/ 199642 h 825627"/>
                  <a:gd name="connsiteX3743" fmla="*/ 307796 w 3587446"/>
                  <a:gd name="connsiteY3743" fmla="*/ 204722 h 825627"/>
                  <a:gd name="connsiteX3744" fmla="*/ 295198 w 3587446"/>
                  <a:gd name="connsiteY3744" fmla="*/ 204324 h 825627"/>
                  <a:gd name="connsiteX3745" fmla="*/ 288063 w 3587446"/>
                  <a:gd name="connsiteY3745" fmla="*/ 198773 h 825627"/>
                  <a:gd name="connsiteX3746" fmla="*/ 288621 w 3587446"/>
                  <a:gd name="connsiteY3746" fmla="*/ 189805 h 825627"/>
                  <a:gd name="connsiteX3747" fmla="*/ 296420 w 3587446"/>
                  <a:gd name="connsiteY3747" fmla="*/ 184725 h 825627"/>
                  <a:gd name="connsiteX3748" fmla="*/ 302835 w 3587446"/>
                  <a:gd name="connsiteY3748" fmla="*/ 183066 h 825627"/>
                  <a:gd name="connsiteX3749" fmla="*/ 3187208 w 3587446"/>
                  <a:gd name="connsiteY3749" fmla="*/ 178593 h 825627"/>
                  <a:gd name="connsiteX3750" fmla="*/ 3194135 w 3587446"/>
                  <a:gd name="connsiteY3750" fmla="*/ 180704 h 825627"/>
                  <a:gd name="connsiteX3751" fmla="*/ 3202286 w 3587446"/>
                  <a:gd name="connsiteY3751" fmla="*/ 186646 h 825627"/>
                  <a:gd name="connsiteX3752" fmla="*/ 3202122 w 3587446"/>
                  <a:gd name="connsiteY3752" fmla="*/ 196557 h 825627"/>
                  <a:gd name="connsiteX3753" fmla="*/ 3165769 w 3587446"/>
                  <a:gd name="connsiteY3753" fmla="*/ 221831 h 825627"/>
                  <a:gd name="connsiteX3754" fmla="*/ 3151848 w 3587446"/>
                  <a:gd name="connsiteY3754" fmla="*/ 221716 h 825627"/>
                  <a:gd name="connsiteX3755" fmla="*/ 3143695 w 3587446"/>
                  <a:gd name="connsiteY3755" fmla="*/ 215774 h 825627"/>
                  <a:gd name="connsiteX3756" fmla="*/ 3143860 w 3587446"/>
                  <a:gd name="connsiteY3756" fmla="*/ 205863 h 825627"/>
                  <a:gd name="connsiteX3757" fmla="*/ 3180214 w 3587446"/>
                  <a:gd name="connsiteY3757" fmla="*/ 180587 h 825627"/>
                  <a:gd name="connsiteX3758" fmla="*/ 3187208 w 3587446"/>
                  <a:gd name="connsiteY3758" fmla="*/ 178593 h 825627"/>
                  <a:gd name="connsiteX3759" fmla="*/ 2406052 w 3587446"/>
                  <a:gd name="connsiteY3759" fmla="*/ 178593 h 825627"/>
                  <a:gd name="connsiteX3760" fmla="*/ 2412980 w 3587446"/>
                  <a:gd name="connsiteY3760" fmla="*/ 180704 h 825627"/>
                  <a:gd name="connsiteX3761" fmla="*/ 2421130 w 3587446"/>
                  <a:gd name="connsiteY3761" fmla="*/ 186646 h 825627"/>
                  <a:gd name="connsiteX3762" fmla="*/ 2420966 w 3587446"/>
                  <a:gd name="connsiteY3762" fmla="*/ 196557 h 825627"/>
                  <a:gd name="connsiteX3763" fmla="*/ 2384614 w 3587446"/>
                  <a:gd name="connsiteY3763" fmla="*/ 221831 h 825627"/>
                  <a:gd name="connsiteX3764" fmla="*/ 2370692 w 3587446"/>
                  <a:gd name="connsiteY3764" fmla="*/ 221716 h 825627"/>
                  <a:gd name="connsiteX3765" fmla="*/ 2362541 w 3587446"/>
                  <a:gd name="connsiteY3765" fmla="*/ 215774 h 825627"/>
                  <a:gd name="connsiteX3766" fmla="*/ 2362704 w 3587446"/>
                  <a:gd name="connsiteY3766" fmla="*/ 205863 h 825627"/>
                  <a:gd name="connsiteX3767" fmla="*/ 2399058 w 3587446"/>
                  <a:gd name="connsiteY3767" fmla="*/ 180587 h 825627"/>
                  <a:gd name="connsiteX3768" fmla="*/ 2406052 w 3587446"/>
                  <a:gd name="connsiteY3768" fmla="*/ 178593 h 825627"/>
                  <a:gd name="connsiteX3769" fmla="*/ 1625055 w 3587446"/>
                  <a:gd name="connsiteY3769" fmla="*/ 178593 h 825627"/>
                  <a:gd name="connsiteX3770" fmla="*/ 1631981 w 3587446"/>
                  <a:gd name="connsiteY3770" fmla="*/ 180704 h 825627"/>
                  <a:gd name="connsiteX3771" fmla="*/ 1640133 w 3587446"/>
                  <a:gd name="connsiteY3771" fmla="*/ 186646 h 825627"/>
                  <a:gd name="connsiteX3772" fmla="*/ 1639968 w 3587446"/>
                  <a:gd name="connsiteY3772" fmla="*/ 196557 h 825627"/>
                  <a:gd name="connsiteX3773" fmla="*/ 1603617 w 3587446"/>
                  <a:gd name="connsiteY3773" fmla="*/ 221831 h 825627"/>
                  <a:gd name="connsiteX3774" fmla="*/ 1589694 w 3587446"/>
                  <a:gd name="connsiteY3774" fmla="*/ 221716 h 825627"/>
                  <a:gd name="connsiteX3775" fmla="*/ 1581543 w 3587446"/>
                  <a:gd name="connsiteY3775" fmla="*/ 215774 h 825627"/>
                  <a:gd name="connsiteX3776" fmla="*/ 1581707 w 3587446"/>
                  <a:gd name="connsiteY3776" fmla="*/ 205863 h 825627"/>
                  <a:gd name="connsiteX3777" fmla="*/ 1618060 w 3587446"/>
                  <a:gd name="connsiteY3777" fmla="*/ 180587 h 825627"/>
                  <a:gd name="connsiteX3778" fmla="*/ 1625055 w 3587446"/>
                  <a:gd name="connsiteY3778" fmla="*/ 178593 h 825627"/>
                  <a:gd name="connsiteX3779" fmla="*/ 845536 w 3587446"/>
                  <a:gd name="connsiteY3779" fmla="*/ 178593 h 825627"/>
                  <a:gd name="connsiteX3780" fmla="*/ 852462 w 3587446"/>
                  <a:gd name="connsiteY3780" fmla="*/ 180704 h 825627"/>
                  <a:gd name="connsiteX3781" fmla="*/ 860615 w 3587446"/>
                  <a:gd name="connsiteY3781" fmla="*/ 186646 h 825627"/>
                  <a:gd name="connsiteX3782" fmla="*/ 860450 w 3587446"/>
                  <a:gd name="connsiteY3782" fmla="*/ 196557 h 825627"/>
                  <a:gd name="connsiteX3783" fmla="*/ 824097 w 3587446"/>
                  <a:gd name="connsiteY3783" fmla="*/ 221831 h 825627"/>
                  <a:gd name="connsiteX3784" fmla="*/ 810175 w 3587446"/>
                  <a:gd name="connsiteY3784" fmla="*/ 221716 h 825627"/>
                  <a:gd name="connsiteX3785" fmla="*/ 802023 w 3587446"/>
                  <a:gd name="connsiteY3785" fmla="*/ 215774 h 825627"/>
                  <a:gd name="connsiteX3786" fmla="*/ 802187 w 3587446"/>
                  <a:gd name="connsiteY3786" fmla="*/ 205863 h 825627"/>
                  <a:gd name="connsiteX3787" fmla="*/ 838541 w 3587446"/>
                  <a:gd name="connsiteY3787" fmla="*/ 180587 h 825627"/>
                  <a:gd name="connsiteX3788" fmla="*/ 845536 w 3587446"/>
                  <a:gd name="connsiteY3788" fmla="*/ 178593 h 825627"/>
                  <a:gd name="connsiteX3789" fmla="*/ 2993976 w 3587446"/>
                  <a:gd name="connsiteY3789" fmla="*/ 149582 h 825627"/>
                  <a:gd name="connsiteX3790" fmla="*/ 3003462 w 3587446"/>
                  <a:gd name="connsiteY3790" fmla="*/ 152379 h 825627"/>
                  <a:gd name="connsiteX3791" fmla="*/ 3067610 w 3587446"/>
                  <a:gd name="connsiteY3791" fmla="*/ 198044 h 825627"/>
                  <a:gd name="connsiteX3792" fmla="*/ 3067610 w 3587446"/>
                  <a:gd name="connsiteY3792" fmla="*/ 211551 h 825627"/>
                  <a:gd name="connsiteX3793" fmla="*/ 2987448 w 3587446"/>
                  <a:gd name="connsiteY3793" fmla="*/ 268614 h 825627"/>
                  <a:gd name="connsiteX3794" fmla="*/ 2968475 w 3587446"/>
                  <a:gd name="connsiteY3794" fmla="*/ 268614 h 825627"/>
                  <a:gd name="connsiteX3795" fmla="*/ 2904327 w 3587446"/>
                  <a:gd name="connsiteY3795" fmla="*/ 222949 h 825627"/>
                  <a:gd name="connsiteX3796" fmla="*/ 2904327 w 3587446"/>
                  <a:gd name="connsiteY3796" fmla="*/ 209443 h 825627"/>
                  <a:gd name="connsiteX3797" fmla="*/ 2984488 w 3587446"/>
                  <a:gd name="connsiteY3797" fmla="*/ 152379 h 825627"/>
                  <a:gd name="connsiteX3798" fmla="*/ 2993976 w 3587446"/>
                  <a:gd name="connsiteY3798" fmla="*/ 149582 h 825627"/>
                  <a:gd name="connsiteX3799" fmla="*/ 2212820 w 3587446"/>
                  <a:gd name="connsiteY3799" fmla="*/ 149582 h 825627"/>
                  <a:gd name="connsiteX3800" fmla="*/ 2222306 w 3587446"/>
                  <a:gd name="connsiteY3800" fmla="*/ 152379 h 825627"/>
                  <a:gd name="connsiteX3801" fmla="*/ 2286454 w 3587446"/>
                  <a:gd name="connsiteY3801" fmla="*/ 198044 h 825627"/>
                  <a:gd name="connsiteX3802" fmla="*/ 2286454 w 3587446"/>
                  <a:gd name="connsiteY3802" fmla="*/ 211551 h 825627"/>
                  <a:gd name="connsiteX3803" fmla="*/ 2206294 w 3587446"/>
                  <a:gd name="connsiteY3803" fmla="*/ 268614 h 825627"/>
                  <a:gd name="connsiteX3804" fmla="*/ 2187319 w 3587446"/>
                  <a:gd name="connsiteY3804" fmla="*/ 268614 h 825627"/>
                  <a:gd name="connsiteX3805" fmla="*/ 2123171 w 3587446"/>
                  <a:gd name="connsiteY3805" fmla="*/ 222949 h 825627"/>
                  <a:gd name="connsiteX3806" fmla="*/ 2123171 w 3587446"/>
                  <a:gd name="connsiteY3806" fmla="*/ 209443 h 825627"/>
                  <a:gd name="connsiteX3807" fmla="*/ 2203333 w 3587446"/>
                  <a:gd name="connsiteY3807" fmla="*/ 152379 h 825627"/>
                  <a:gd name="connsiteX3808" fmla="*/ 2212820 w 3587446"/>
                  <a:gd name="connsiteY3808" fmla="*/ 149582 h 825627"/>
                  <a:gd name="connsiteX3809" fmla="*/ 1431823 w 3587446"/>
                  <a:gd name="connsiteY3809" fmla="*/ 149582 h 825627"/>
                  <a:gd name="connsiteX3810" fmla="*/ 1441309 w 3587446"/>
                  <a:gd name="connsiteY3810" fmla="*/ 152379 h 825627"/>
                  <a:gd name="connsiteX3811" fmla="*/ 1505457 w 3587446"/>
                  <a:gd name="connsiteY3811" fmla="*/ 198044 h 825627"/>
                  <a:gd name="connsiteX3812" fmla="*/ 1505457 w 3587446"/>
                  <a:gd name="connsiteY3812" fmla="*/ 211551 h 825627"/>
                  <a:gd name="connsiteX3813" fmla="*/ 1425295 w 3587446"/>
                  <a:gd name="connsiteY3813" fmla="*/ 268614 h 825627"/>
                  <a:gd name="connsiteX3814" fmla="*/ 1406322 w 3587446"/>
                  <a:gd name="connsiteY3814" fmla="*/ 268614 h 825627"/>
                  <a:gd name="connsiteX3815" fmla="*/ 1342174 w 3587446"/>
                  <a:gd name="connsiteY3815" fmla="*/ 222949 h 825627"/>
                  <a:gd name="connsiteX3816" fmla="*/ 1342174 w 3587446"/>
                  <a:gd name="connsiteY3816" fmla="*/ 209443 h 825627"/>
                  <a:gd name="connsiteX3817" fmla="*/ 1422336 w 3587446"/>
                  <a:gd name="connsiteY3817" fmla="*/ 152379 h 825627"/>
                  <a:gd name="connsiteX3818" fmla="*/ 1431823 w 3587446"/>
                  <a:gd name="connsiteY3818" fmla="*/ 149582 h 825627"/>
                  <a:gd name="connsiteX3819" fmla="*/ 652303 w 3587446"/>
                  <a:gd name="connsiteY3819" fmla="*/ 149582 h 825627"/>
                  <a:gd name="connsiteX3820" fmla="*/ 661789 w 3587446"/>
                  <a:gd name="connsiteY3820" fmla="*/ 152379 h 825627"/>
                  <a:gd name="connsiteX3821" fmla="*/ 725937 w 3587446"/>
                  <a:gd name="connsiteY3821" fmla="*/ 198044 h 825627"/>
                  <a:gd name="connsiteX3822" fmla="*/ 725937 w 3587446"/>
                  <a:gd name="connsiteY3822" fmla="*/ 211551 h 825627"/>
                  <a:gd name="connsiteX3823" fmla="*/ 645776 w 3587446"/>
                  <a:gd name="connsiteY3823" fmla="*/ 268614 h 825627"/>
                  <a:gd name="connsiteX3824" fmla="*/ 626803 w 3587446"/>
                  <a:gd name="connsiteY3824" fmla="*/ 268614 h 825627"/>
                  <a:gd name="connsiteX3825" fmla="*/ 562654 w 3587446"/>
                  <a:gd name="connsiteY3825" fmla="*/ 222949 h 825627"/>
                  <a:gd name="connsiteX3826" fmla="*/ 562654 w 3587446"/>
                  <a:gd name="connsiteY3826" fmla="*/ 209443 h 825627"/>
                  <a:gd name="connsiteX3827" fmla="*/ 642816 w 3587446"/>
                  <a:gd name="connsiteY3827" fmla="*/ 152379 h 825627"/>
                  <a:gd name="connsiteX3828" fmla="*/ 652303 w 3587446"/>
                  <a:gd name="connsiteY3828" fmla="*/ 149582 h 825627"/>
                  <a:gd name="connsiteX3829" fmla="*/ 2775547 w 3587446"/>
                  <a:gd name="connsiteY3829" fmla="*/ 147482 h 825627"/>
                  <a:gd name="connsiteX3830" fmla="*/ 2785029 w 3587446"/>
                  <a:gd name="connsiteY3830" fmla="*/ 150278 h 825627"/>
                  <a:gd name="connsiteX3831" fmla="*/ 2840776 w 3587446"/>
                  <a:gd name="connsiteY3831" fmla="*/ 189963 h 825627"/>
                  <a:gd name="connsiteX3832" fmla="*/ 2840776 w 3587446"/>
                  <a:gd name="connsiteY3832" fmla="*/ 203462 h 825627"/>
                  <a:gd name="connsiteX3833" fmla="*/ 2802781 w 3587446"/>
                  <a:gd name="connsiteY3833" fmla="*/ 230510 h 825627"/>
                  <a:gd name="connsiteX3834" fmla="*/ 2783818 w 3587446"/>
                  <a:gd name="connsiteY3834" fmla="*/ 230510 h 825627"/>
                  <a:gd name="connsiteX3835" fmla="*/ 2728069 w 3587446"/>
                  <a:gd name="connsiteY3835" fmla="*/ 190825 h 825627"/>
                  <a:gd name="connsiteX3836" fmla="*/ 2728069 w 3587446"/>
                  <a:gd name="connsiteY3836" fmla="*/ 177326 h 825627"/>
                  <a:gd name="connsiteX3837" fmla="*/ 2766065 w 3587446"/>
                  <a:gd name="connsiteY3837" fmla="*/ 150278 h 825627"/>
                  <a:gd name="connsiteX3838" fmla="*/ 2775547 w 3587446"/>
                  <a:gd name="connsiteY3838" fmla="*/ 147482 h 825627"/>
                  <a:gd name="connsiteX3839" fmla="*/ 1994391 w 3587446"/>
                  <a:gd name="connsiteY3839" fmla="*/ 147482 h 825627"/>
                  <a:gd name="connsiteX3840" fmla="*/ 2003873 w 3587446"/>
                  <a:gd name="connsiteY3840" fmla="*/ 150278 h 825627"/>
                  <a:gd name="connsiteX3841" fmla="*/ 2059622 w 3587446"/>
                  <a:gd name="connsiteY3841" fmla="*/ 189963 h 825627"/>
                  <a:gd name="connsiteX3842" fmla="*/ 2059622 w 3587446"/>
                  <a:gd name="connsiteY3842" fmla="*/ 203462 h 825627"/>
                  <a:gd name="connsiteX3843" fmla="*/ 2021626 w 3587446"/>
                  <a:gd name="connsiteY3843" fmla="*/ 230510 h 825627"/>
                  <a:gd name="connsiteX3844" fmla="*/ 2002662 w 3587446"/>
                  <a:gd name="connsiteY3844" fmla="*/ 230510 h 825627"/>
                  <a:gd name="connsiteX3845" fmla="*/ 1946914 w 3587446"/>
                  <a:gd name="connsiteY3845" fmla="*/ 190825 h 825627"/>
                  <a:gd name="connsiteX3846" fmla="*/ 1946914 w 3587446"/>
                  <a:gd name="connsiteY3846" fmla="*/ 177326 h 825627"/>
                  <a:gd name="connsiteX3847" fmla="*/ 1984910 w 3587446"/>
                  <a:gd name="connsiteY3847" fmla="*/ 150278 h 825627"/>
                  <a:gd name="connsiteX3848" fmla="*/ 1994391 w 3587446"/>
                  <a:gd name="connsiteY3848" fmla="*/ 147482 h 825627"/>
                  <a:gd name="connsiteX3849" fmla="*/ 1213393 w 3587446"/>
                  <a:gd name="connsiteY3849" fmla="*/ 147482 h 825627"/>
                  <a:gd name="connsiteX3850" fmla="*/ 1222876 w 3587446"/>
                  <a:gd name="connsiteY3850" fmla="*/ 150278 h 825627"/>
                  <a:gd name="connsiteX3851" fmla="*/ 1278623 w 3587446"/>
                  <a:gd name="connsiteY3851" fmla="*/ 189963 h 825627"/>
                  <a:gd name="connsiteX3852" fmla="*/ 1278623 w 3587446"/>
                  <a:gd name="connsiteY3852" fmla="*/ 203462 h 825627"/>
                  <a:gd name="connsiteX3853" fmla="*/ 1240629 w 3587446"/>
                  <a:gd name="connsiteY3853" fmla="*/ 230510 h 825627"/>
                  <a:gd name="connsiteX3854" fmla="*/ 1221664 w 3587446"/>
                  <a:gd name="connsiteY3854" fmla="*/ 230510 h 825627"/>
                  <a:gd name="connsiteX3855" fmla="*/ 1165916 w 3587446"/>
                  <a:gd name="connsiteY3855" fmla="*/ 190825 h 825627"/>
                  <a:gd name="connsiteX3856" fmla="*/ 1165916 w 3587446"/>
                  <a:gd name="connsiteY3856" fmla="*/ 177326 h 825627"/>
                  <a:gd name="connsiteX3857" fmla="*/ 1203911 w 3587446"/>
                  <a:gd name="connsiteY3857" fmla="*/ 150278 h 825627"/>
                  <a:gd name="connsiteX3858" fmla="*/ 1213393 w 3587446"/>
                  <a:gd name="connsiteY3858" fmla="*/ 147482 h 825627"/>
                  <a:gd name="connsiteX3859" fmla="*/ 433874 w 3587446"/>
                  <a:gd name="connsiteY3859" fmla="*/ 147482 h 825627"/>
                  <a:gd name="connsiteX3860" fmla="*/ 443357 w 3587446"/>
                  <a:gd name="connsiteY3860" fmla="*/ 150278 h 825627"/>
                  <a:gd name="connsiteX3861" fmla="*/ 499104 w 3587446"/>
                  <a:gd name="connsiteY3861" fmla="*/ 189963 h 825627"/>
                  <a:gd name="connsiteX3862" fmla="*/ 499104 w 3587446"/>
                  <a:gd name="connsiteY3862" fmla="*/ 203462 h 825627"/>
                  <a:gd name="connsiteX3863" fmla="*/ 461109 w 3587446"/>
                  <a:gd name="connsiteY3863" fmla="*/ 230510 h 825627"/>
                  <a:gd name="connsiteX3864" fmla="*/ 442144 w 3587446"/>
                  <a:gd name="connsiteY3864" fmla="*/ 230510 h 825627"/>
                  <a:gd name="connsiteX3865" fmla="*/ 386396 w 3587446"/>
                  <a:gd name="connsiteY3865" fmla="*/ 190825 h 825627"/>
                  <a:gd name="connsiteX3866" fmla="*/ 386396 w 3587446"/>
                  <a:gd name="connsiteY3866" fmla="*/ 177326 h 825627"/>
                  <a:gd name="connsiteX3867" fmla="*/ 424393 w 3587446"/>
                  <a:gd name="connsiteY3867" fmla="*/ 150278 h 825627"/>
                  <a:gd name="connsiteX3868" fmla="*/ 433874 w 3587446"/>
                  <a:gd name="connsiteY3868" fmla="*/ 147482 h 825627"/>
                  <a:gd name="connsiteX3869" fmla="*/ 2688883 w 3587446"/>
                  <a:gd name="connsiteY3869" fmla="*/ 145965 h 825627"/>
                  <a:gd name="connsiteX3870" fmla="*/ 2696804 w 3587446"/>
                  <a:gd name="connsiteY3870" fmla="*/ 148198 h 825627"/>
                  <a:gd name="connsiteX3871" fmla="*/ 2706276 w 3587446"/>
                  <a:gd name="connsiteY3871" fmla="*/ 154734 h 825627"/>
                  <a:gd name="connsiteX3872" fmla="*/ 2706521 w 3587446"/>
                  <a:gd name="connsiteY3872" fmla="*/ 165935 h 825627"/>
                  <a:gd name="connsiteX3873" fmla="*/ 2680723 w 3587446"/>
                  <a:gd name="connsiteY3873" fmla="*/ 184883 h 825627"/>
                  <a:gd name="connsiteX3874" fmla="*/ 2664985 w 3587446"/>
                  <a:gd name="connsiteY3874" fmla="*/ 185058 h 825627"/>
                  <a:gd name="connsiteX3875" fmla="*/ 2655514 w 3587446"/>
                  <a:gd name="connsiteY3875" fmla="*/ 178524 h 825627"/>
                  <a:gd name="connsiteX3876" fmla="*/ 2655268 w 3587446"/>
                  <a:gd name="connsiteY3876" fmla="*/ 167321 h 825627"/>
                  <a:gd name="connsiteX3877" fmla="*/ 2681066 w 3587446"/>
                  <a:gd name="connsiteY3877" fmla="*/ 148373 h 825627"/>
                  <a:gd name="connsiteX3878" fmla="*/ 2688883 w 3587446"/>
                  <a:gd name="connsiteY3878" fmla="*/ 145965 h 825627"/>
                  <a:gd name="connsiteX3879" fmla="*/ 1907727 w 3587446"/>
                  <a:gd name="connsiteY3879" fmla="*/ 145965 h 825627"/>
                  <a:gd name="connsiteX3880" fmla="*/ 1915647 w 3587446"/>
                  <a:gd name="connsiteY3880" fmla="*/ 148198 h 825627"/>
                  <a:gd name="connsiteX3881" fmla="*/ 1925120 w 3587446"/>
                  <a:gd name="connsiteY3881" fmla="*/ 154734 h 825627"/>
                  <a:gd name="connsiteX3882" fmla="*/ 1925365 w 3587446"/>
                  <a:gd name="connsiteY3882" fmla="*/ 165935 h 825627"/>
                  <a:gd name="connsiteX3883" fmla="*/ 1899567 w 3587446"/>
                  <a:gd name="connsiteY3883" fmla="*/ 184883 h 825627"/>
                  <a:gd name="connsiteX3884" fmla="*/ 1883829 w 3587446"/>
                  <a:gd name="connsiteY3884" fmla="*/ 185058 h 825627"/>
                  <a:gd name="connsiteX3885" fmla="*/ 1874358 w 3587446"/>
                  <a:gd name="connsiteY3885" fmla="*/ 178524 h 825627"/>
                  <a:gd name="connsiteX3886" fmla="*/ 1874113 w 3587446"/>
                  <a:gd name="connsiteY3886" fmla="*/ 167321 h 825627"/>
                  <a:gd name="connsiteX3887" fmla="*/ 1899910 w 3587446"/>
                  <a:gd name="connsiteY3887" fmla="*/ 148373 h 825627"/>
                  <a:gd name="connsiteX3888" fmla="*/ 1907727 w 3587446"/>
                  <a:gd name="connsiteY3888" fmla="*/ 145965 h 825627"/>
                  <a:gd name="connsiteX3889" fmla="*/ 1126730 w 3587446"/>
                  <a:gd name="connsiteY3889" fmla="*/ 145965 h 825627"/>
                  <a:gd name="connsiteX3890" fmla="*/ 1134650 w 3587446"/>
                  <a:gd name="connsiteY3890" fmla="*/ 148198 h 825627"/>
                  <a:gd name="connsiteX3891" fmla="*/ 1144122 w 3587446"/>
                  <a:gd name="connsiteY3891" fmla="*/ 154734 h 825627"/>
                  <a:gd name="connsiteX3892" fmla="*/ 1144368 w 3587446"/>
                  <a:gd name="connsiteY3892" fmla="*/ 165935 h 825627"/>
                  <a:gd name="connsiteX3893" fmla="*/ 1118569 w 3587446"/>
                  <a:gd name="connsiteY3893" fmla="*/ 184883 h 825627"/>
                  <a:gd name="connsiteX3894" fmla="*/ 1102832 w 3587446"/>
                  <a:gd name="connsiteY3894" fmla="*/ 185058 h 825627"/>
                  <a:gd name="connsiteX3895" fmla="*/ 1093361 w 3587446"/>
                  <a:gd name="connsiteY3895" fmla="*/ 178524 h 825627"/>
                  <a:gd name="connsiteX3896" fmla="*/ 1093115 w 3587446"/>
                  <a:gd name="connsiteY3896" fmla="*/ 167321 h 825627"/>
                  <a:gd name="connsiteX3897" fmla="*/ 1118912 w 3587446"/>
                  <a:gd name="connsiteY3897" fmla="*/ 148373 h 825627"/>
                  <a:gd name="connsiteX3898" fmla="*/ 1126730 w 3587446"/>
                  <a:gd name="connsiteY3898" fmla="*/ 145965 h 825627"/>
                  <a:gd name="connsiteX3899" fmla="*/ 347211 w 3587446"/>
                  <a:gd name="connsiteY3899" fmla="*/ 145965 h 825627"/>
                  <a:gd name="connsiteX3900" fmla="*/ 355130 w 3587446"/>
                  <a:gd name="connsiteY3900" fmla="*/ 148198 h 825627"/>
                  <a:gd name="connsiteX3901" fmla="*/ 364603 w 3587446"/>
                  <a:gd name="connsiteY3901" fmla="*/ 154734 h 825627"/>
                  <a:gd name="connsiteX3902" fmla="*/ 364848 w 3587446"/>
                  <a:gd name="connsiteY3902" fmla="*/ 165935 h 825627"/>
                  <a:gd name="connsiteX3903" fmla="*/ 339051 w 3587446"/>
                  <a:gd name="connsiteY3903" fmla="*/ 184883 h 825627"/>
                  <a:gd name="connsiteX3904" fmla="*/ 323313 w 3587446"/>
                  <a:gd name="connsiteY3904" fmla="*/ 185058 h 825627"/>
                  <a:gd name="connsiteX3905" fmla="*/ 313841 w 3587446"/>
                  <a:gd name="connsiteY3905" fmla="*/ 178524 h 825627"/>
                  <a:gd name="connsiteX3906" fmla="*/ 313596 w 3587446"/>
                  <a:gd name="connsiteY3906" fmla="*/ 167321 h 825627"/>
                  <a:gd name="connsiteX3907" fmla="*/ 339393 w 3587446"/>
                  <a:gd name="connsiteY3907" fmla="*/ 148373 h 825627"/>
                  <a:gd name="connsiteX3908" fmla="*/ 347211 w 3587446"/>
                  <a:gd name="connsiteY3908" fmla="*/ 145965 h 825627"/>
                  <a:gd name="connsiteX3909" fmla="*/ 3338187 w 3587446"/>
                  <a:gd name="connsiteY3909" fmla="*/ 145727 h 825627"/>
                  <a:gd name="connsiteX3910" fmla="*/ 3373331 w 3587446"/>
                  <a:gd name="connsiteY3910" fmla="*/ 145728 h 825627"/>
                  <a:gd name="connsiteX3911" fmla="*/ 3392999 w 3587446"/>
                  <a:gd name="connsiteY3911" fmla="*/ 159729 h 825627"/>
                  <a:gd name="connsiteX3912" fmla="*/ 3392999 w 3587446"/>
                  <a:gd name="connsiteY3912" fmla="*/ 176323 h 825627"/>
                  <a:gd name="connsiteX3913" fmla="*/ 3373332 w 3587446"/>
                  <a:gd name="connsiteY3913" fmla="*/ 190322 h 825627"/>
                  <a:gd name="connsiteX3914" fmla="*/ 3338187 w 3587446"/>
                  <a:gd name="connsiteY3914" fmla="*/ 190322 h 825627"/>
                  <a:gd name="connsiteX3915" fmla="*/ 3318519 w 3587446"/>
                  <a:gd name="connsiteY3915" fmla="*/ 176323 h 825627"/>
                  <a:gd name="connsiteX3916" fmla="*/ 3318519 w 3587446"/>
                  <a:gd name="connsiteY3916" fmla="*/ 159728 h 825627"/>
                  <a:gd name="connsiteX3917" fmla="*/ 3338187 w 3587446"/>
                  <a:gd name="connsiteY3917" fmla="*/ 145727 h 825627"/>
                  <a:gd name="connsiteX3918" fmla="*/ 2557031 w 3587446"/>
                  <a:gd name="connsiteY3918" fmla="*/ 145727 h 825627"/>
                  <a:gd name="connsiteX3919" fmla="*/ 2592176 w 3587446"/>
                  <a:gd name="connsiteY3919" fmla="*/ 145728 h 825627"/>
                  <a:gd name="connsiteX3920" fmla="*/ 2611844 w 3587446"/>
                  <a:gd name="connsiteY3920" fmla="*/ 159729 h 825627"/>
                  <a:gd name="connsiteX3921" fmla="*/ 2611844 w 3587446"/>
                  <a:gd name="connsiteY3921" fmla="*/ 176323 h 825627"/>
                  <a:gd name="connsiteX3922" fmla="*/ 2592176 w 3587446"/>
                  <a:gd name="connsiteY3922" fmla="*/ 190322 h 825627"/>
                  <a:gd name="connsiteX3923" fmla="*/ 2557031 w 3587446"/>
                  <a:gd name="connsiteY3923" fmla="*/ 190322 h 825627"/>
                  <a:gd name="connsiteX3924" fmla="*/ 2537364 w 3587446"/>
                  <a:gd name="connsiteY3924" fmla="*/ 176323 h 825627"/>
                  <a:gd name="connsiteX3925" fmla="*/ 2537364 w 3587446"/>
                  <a:gd name="connsiteY3925" fmla="*/ 159728 h 825627"/>
                  <a:gd name="connsiteX3926" fmla="*/ 2557031 w 3587446"/>
                  <a:gd name="connsiteY3926" fmla="*/ 145727 h 825627"/>
                  <a:gd name="connsiteX3927" fmla="*/ 1776034 w 3587446"/>
                  <a:gd name="connsiteY3927" fmla="*/ 145727 h 825627"/>
                  <a:gd name="connsiteX3928" fmla="*/ 1811178 w 3587446"/>
                  <a:gd name="connsiteY3928" fmla="*/ 145728 h 825627"/>
                  <a:gd name="connsiteX3929" fmla="*/ 1830847 w 3587446"/>
                  <a:gd name="connsiteY3929" fmla="*/ 159729 h 825627"/>
                  <a:gd name="connsiteX3930" fmla="*/ 1830847 w 3587446"/>
                  <a:gd name="connsiteY3930" fmla="*/ 176323 h 825627"/>
                  <a:gd name="connsiteX3931" fmla="*/ 1811179 w 3587446"/>
                  <a:gd name="connsiteY3931" fmla="*/ 190322 h 825627"/>
                  <a:gd name="connsiteX3932" fmla="*/ 1776034 w 3587446"/>
                  <a:gd name="connsiteY3932" fmla="*/ 190322 h 825627"/>
                  <a:gd name="connsiteX3933" fmla="*/ 1756366 w 3587446"/>
                  <a:gd name="connsiteY3933" fmla="*/ 176323 h 825627"/>
                  <a:gd name="connsiteX3934" fmla="*/ 1756366 w 3587446"/>
                  <a:gd name="connsiteY3934" fmla="*/ 159728 h 825627"/>
                  <a:gd name="connsiteX3935" fmla="*/ 1776034 w 3587446"/>
                  <a:gd name="connsiteY3935" fmla="*/ 145727 h 825627"/>
                  <a:gd name="connsiteX3936" fmla="*/ 996514 w 3587446"/>
                  <a:gd name="connsiteY3936" fmla="*/ 145727 h 825627"/>
                  <a:gd name="connsiteX3937" fmla="*/ 1031659 w 3587446"/>
                  <a:gd name="connsiteY3937" fmla="*/ 145728 h 825627"/>
                  <a:gd name="connsiteX3938" fmla="*/ 1051327 w 3587446"/>
                  <a:gd name="connsiteY3938" fmla="*/ 159729 h 825627"/>
                  <a:gd name="connsiteX3939" fmla="*/ 1051327 w 3587446"/>
                  <a:gd name="connsiteY3939" fmla="*/ 176323 h 825627"/>
                  <a:gd name="connsiteX3940" fmla="*/ 1031659 w 3587446"/>
                  <a:gd name="connsiteY3940" fmla="*/ 190322 h 825627"/>
                  <a:gd name="connsiteX3941" fmla="*/ 996514 w 3587446"/>
                  <a:gd name="connsiteY3941" fmla="*/ 190322 h 825627"/>
                  <a:gd name="connsiteX3942" fmla="*/ 976847 w 3587446"/>
                  <a:gd name="connsiteY3942" fmla="*/ 176323 h 825627"/>
                  <a:gd name="connsiteX3943" fmla="*/ 976847 w 3587446"/>
                  <a:gd name="connsiteY3943" fmla="*/ 159728 h 825627"/>
                  <a:gd name="connsiteX3944" fmla="*/ 996514 w 3587446"/>
                  <a:gd name="connsiteY3944" fmla="*/ 145727 h 825627"/>
                  <a:gd name="connsiteX3945" fmla="*/ 215516 w 3587446"/>
                  <a:gd name="connsiteY3945" fmla="*/ 145727 h 825627"/>
                  <a:gd name="connsiteX3946" fmla="*/ 250660 w 3587446"/>
                  <a:gd name="connsiteY3946" fmla="*/ 145728 h 825627"/>
                  <a:gd name="connsiteX3947" fmla="*/ 270328 w 3587446"/>
                  <a:gd name="connsiteY3947" fmla="*/ 159729 h 825627"/>
                  <a:gd name="connsiteX3948" fmla="*/ 270328 w 3587446"/>
                  <a:gd name="connsiteY3948" fmla="*/ 176323 h 825627"/>
                  <a:gd name="connsiteX3949" fmla="*/ 250662 w 3587446"/>
                  <a:gd name="connsiteY3949" fmla="*/ 190322 h 825627"/>
                  <a:gd name="connsiteX3950" fmla="*/ 215516 w 3587446"/>
                  <a:gd name="connsiteY3950" fmla="*/ 190322 h 825627"/>
                  <a:gd name="connsiteX3951" fmla="*/ 195848 w 3587446"/>
                  <a:gd name="connsiteY3951" fmla="*/ 176323 h 825627"/>
                  <a:gd name="connsiteX3952" fmla="*/ 195848 w 3587446"/>
                  <a:gd name="connsiteY3952" fmla="*/ 159728 h 825627"/>
                  <a:gd name="connsiteX3953" fmla="*/ 215516 w 3587446"/>
                  <a:gd name="connsiteY3953" fmla="*/ 145727 h 825627"/>
                  <a:gd name="connsiteX3954" fmla="*/ 172739 w 3587446"/>
                  <a:gd name="connsiteY3954" fmla="*/ 129480 h 825627"/>
                  <a:gd name="connsiteX3955" fmla="*/ 172739 w 3587446"/>
                  <a:gd name="connsiteY3955" fmla="*/ 140999 h 825627"/>
                  <a:gd name="connsiteX3956" fmla="*/ 172739 w 3587446"/>
                  <a:gd name="connsiteY3956" fmla="*/ 143770 h 825627"/>
                  <a:gd name="connsiteX3957" fmla="*/ 172739 w 3587446"/>
                  <a:gd name="connsiteY3957" fmla="*/ 170962 h 825627"/>
                  <a:gd name="connsiteX3958" fmla="*/ 166087 w 3587446"/>
                  <a:gd name="connsiteY3958" fmla="*/ 182394 h 825627"/>
                  <a:gd name="connsiteX3959" fmla="*/ 158987 w 3587446"/>
                  <a:gd name="connsiteY3959" fmla="*/ 184488 h 825627"/>
                  <a:gd name="connsiteX3960" fmla="*/ 2974518 w 3587446"/>
                  <a:gd name="connsiteY3960" fmla="*/ 103101 h 825627"/>
                  <a:gd name="connsiteX3961" fmla="*/ 2980190 w 3587446"/>
                  <a:gd name="connsiteY3961" fmla="*/ 104858 h 825627"/>
                  <a:gd name="connsiteX3962" fmla="*/ 3005852 w 3587446"/>
                  <a:gd name="connsiteY3962" fmla="*/ 123785 h 825627"/>
                  <a:gd name="connsiteX3963" fmla="*/ 3005650 w 3587446"/>
                  <a:gd name="connsiteY3963" fmla="*/ 131919 h 825627"/>
                  <a:gd name="connsiteX3964" fmla="*/ 2996841 w 3587446"/>
                  <a:gd name="connsiteY3964" fmla="*/ 137972 h 825627"/>
                  <a:gd name="connsiteX3965" fmla="*/ 2985414 w 3587446"/>
                  <a:gd name="connsiteY3965" fmla="*/ 137827 h 825627"/>
                  <a:gd name="connsiteX3966" fmla="*/ 2959751 w 3587446"/>
                  <a:gd name="connsiteY3966" fmla="*/ 118900 h 825627"/>
                  <a:gd name="connsiteX3967" fmla="*/ 2959954 w 3587446"/>
                  <a:gd name="connsiteY3967" fmla="*/ 110765 h 825627"/>
                  <a:gd name="connsiteX3968" fmla="*/ 2968763 w 3587446"/>
                  <a:gd name="connsiteY3968" fmla="*/ 104714 h 825627"/>
                  <a:gd name="connsiteX3969" fmla="*/ 2974518 w 3587446"/>
                  <a:gd name="connsiteY3969" fmla="*/ 103101 h 825627"/>
                  <a:gd name="connsiteX3970" fmla="*/ 2193363 w 3587446"/>
                  <a:gd name="connsiteY3970" fmla="*/ 103101 h 825627"/>
                  <a:gd name="connsiteX3971" fmla="*/ 2199035 w 3587446"/>
                  <a:gd name="connsiteY3971" fmla="*/ 104858 h 825627"/>
                  <a:gd name="connsiteX3972" fmla="*/ 2224697 w 3587446"/>
                  <a:gd name="connsiteY3972" fmla="*/ 123785 h 825627"/>
                  <a:gd name="connsiteX3973" fmla="*/ 2224494 w 3587446"/>
                  <a:gd name="connsiteY3973" fmla="*/ 131919 h 825627"/>
                  <a:gd name="connsiteX3974" fmla="*/ 2215687 w 3587446"/>
                  <a:gd name="connsiteY3974" fmla="*/ 137972 h 825627"/>
                  <a:gd name="connsiteX3975" fmla="*/ 2204258 w 3587446"/>
                  <a:gd name="connsiteY3975" fmla="*/ 137827 h 825627"/>
                  <a:gd name="connsiteX3976" fmla="*/ 2178596 w 3587446"/>
                  <a:gd name="connsiteY3976" fmla="*/ 118900 h 825627"/>
                  <a:gd name="connsiteX3977" fmla="*/ 2178798 w 3587446"/>
                  <a:gd name="connsiteY3977" fmla="*/ 110765 h 825627"/>
                  <a:gd name="connsiteX3978" fmla="*/ 2187607 w 3587446"/>
                  <a:gd name="connsiteY3978" fmla="*/ 104714 h 825627"/>
                  <a:gd name="connsiteX3979" fmla="*/ 2193363 w 3587446"/>
                  <a:gd name="connsiteY3979" fmla="*/ 103101 h 825627"/>
                  <a:gd name="connsiteX3980" fmla="*/ 1412364 w 3587446"/>
                  <a:gd name="connsiteY3980" fmla="*/ 103101 h 825627"/>
                  <a:gd name="connsiteX3981" fmla="*/ 1418036 w 3587446"/>
                  <a:gd name="connsiteY3981" fmla="*/ 104858 h 825627"/>
                  <a:gd name="connsiteX3982" fmla="*/ 1443699 w 3587446"/>
                  <a:gd name="connsiteY3982" fmla="*/ 123785 h 825627"/>
                  <a:gd name="connsiteX3983" fmla="*/ 1443496 w 3587446"/>
                  <a:gd name="connsiteY3983" fmla="*/ 131919 h 825627"/>
                  <a:gd name="connsiteX3984" fmla="*/ 1434688 w 3587446"/>
                  <a:gd name="connsiteY3984" fmla="*/ 137972 h 825627"/>
                  <a:gd name="connsiteX3985" fmla="*/ 1423261 w 3587446"/>
                  <a:gd name="connsiteY3985" fmla="*/ 137827 h 825627"/>
                  <a:gd name="connsiteX3986" fmla="*/ 1397599 w 3587446"/>
                  <a:gd name="connsiteY3986" fmla="*/ 118900 h 825627"/>
                  <a:gd name="connsiteX3987" fmla="*/ 1397801 w 3587446"/>
                  <a:gd name="connsiteY3987" fmla="*/ 110765 h 825627"/>
                  <a:gd name="connsiteX3988" fmla="*/ 1406609 w 3587446"/>
                  <a:gd name="connsiteY3988" fmla="*/ 104714 h 825627"/>
                  <a:gd name="connsiteX3989" fmla="*/ 1412364 w 3587446"/>
                  <a:gd name="connsiteY3989" fmla="*/ 103101 h 825627"/>
                  <a:gd name="connsiteX3990" fmla="*/ 632844 w 3587446"/>
                  <a:gd name="connsiteY3990" fmla="*/ 103101 h 825627"/>
                  <a:gd name="connsiteX3991" fmla="*/ 638516 w 3587446"/>
                  <a:gd name="connsiteY3991" fmla="*/ 104858 h 825627"/>
                  <a:gd name="connsiteX3992" fmla="*/ 664180 w 3587446"/>
                  <a:gd name="connsiteY3992" fmla="*/ 123785 h 825627"/>
                  <a:gd name="connsiteX3993" fmla="*/ 663978 w 3587446"/>
                  <a:gd name="connsiteY3993" fmla="*/ 131919 h 825627"/>
                  <a:gd name="connsiteX3994" fmla="*/ 655168 w 3587446"/>
                  <a:gd name="connsiteY3994" fmla="*/ 137972 h 825627"/>
                  <a:gd name="connsiteX3995" fmla="*/ 643742 w 3587446"/>
                  <a:gd name="connsiteY3995" fmla="*/ 137827 h 825627"/>
                  <a:gd name="connsiteX3996" fmla="*/ 618079 w 3587446"/>
                  <a:gd name="connsiteY3996" fmla="*/ 118900 h 825627"/>
                  <a:gd name="connsiteX3997" fmla="*/ 618281 w 3587446"/>
                  <a:gd name="connsiteY3997" fmla="*/ 110765 h 825627"/>
                  <a:gd name="connsiteX3998" fmla="*/ 627090 w 3587446"/>
                  <a:gd name="connsiteY3998" fmla="*/ 104714 h 825627"/>
                  <a:gd name="connsiteX3999" fmla="*/ 632844 w 3587446"/>
                  <a:gd name="connsiteY3999" fmla="*/ 103101 h 825627"/>
                  <a:gd name="connsiteX4000" fmla="*/ 2755984 w 3587446"/>
                  <a:gd name="connsiteY4000" fmla="*/ 87808 h 825627"/>
                  <a:gd name="connsiteX4001" fmla="*/ 2762770 w 3587446"/>
                  <a:gd name="connsiteY4001" fmla="*/ 88510 h 825627"/>
                  <a:gd name="connsiteX4002" fmla="*/ 2790226 w 3587446"/>
                  <a:gd name="connsiteY4002" fmla="*/ 95501 h 825627"/>
                  <a:gd name="connsiteX4003" fmla="*/ 2800671 w 3587446"/>
                  <a:gd name="connsiteY4003" fmla="*/ 111213 h 825627"/>
                  <a:gd name="connsiteX4004" fmla="*/ 2791863 w 3587446"/>
                  <a:gd name="connsiteY4004" fmla="*/ 128746 h 825627"/>
                  <a:gd name="connsiteX4005" fmla="*/ 2769790 w 3587446"/>
                  <a:gd name="connsiteY4005" fmla="*/ 136180 h 825627"/>
                  <a:gd name="connsiteX4006" fmla="*/ 2742332 w 3587446"/>
                  <a:gd name="connsiteY4006" fmla="*/ 129191 h 825627"/>
                  <a:gd name="connsiteX4007" fmla="*/ 2731888 w 3587446"/>
                  <a:gd name="connsiteY4007" fmla="*/ 113477 h 825627"/>
                  <a:gd name="connsiteX4008" fmla="*/ 2740696 w 3587446"/>
                  <a:gd name="connsiteY4008" fmla="*/ 95944 h 825627"/>
                  <a:gd name="connsiteX4009" fmla="*/ 2755984 w 3587446"/>
                  <a:gd name="connsiteY4009" fmla="*/ 87808 h 825627"/>
                  <a:gd name="connsiteX4010" fmla="*/ 1974830 w 3587446"/>
                  <a:gd name="connsiteY4010" fmla="*/ 87808 h 825627"/>
                  <a:gd name="connsiteX4011" fmla="*/ 1981615 w 3587446"/>
                  <a:gd name="connsiteY4011" fmla="*/ 88510 h 825627"/>
                  <a:gd name="connsiteX4012" fmla="*/ 2009072 w 3587446"/>
                  <a:gd name="connsiteY4012" fmla="*/ 95501 h 825627"/>
                  <a:gd name="connsiteX4013" fmla="*/ 2019517 w 3587446"/>
                  <a:gd name="connsiteY4013" fmla="*/ 111213 h 825627"/>
                  <a:gd name="connsiteX4014" fmla="*/ 2010708 w 3587446"/>
                  <a:gd name="connsiteY4014" fmla="*/ 128746 h 825627"/>
                  <a:gd name="connsiteX4015" fmla="*/ 1988635 w 3587446"/>
                  <a:gd name="connsiteY4015" fmla="*/ 136180 h 825627"/>
                  <a:gd name="connsiteX4016" fmla="*/ 1961177 w 3587446"/>
                  <a:gd name="connsiteY4016" fmla="*/ 129191 h 825627"/>
                  <a:gd name="connsiteX4017" fmla="*/ 1950732 w 3587446"/>
                  <a:gd name="connsiteY4017" fmla="*/ 113477 h 825627"/>
                  <a:gd name="connsiteX4018" fmla="*/ 1959540 w 3587446"/>
                  <a:gd name="connsiteY4018" fmla="*/ 95944 h 825627"/>
                  <a:gd name="connsiteX4019" fmla="*/ 1974830 w 3587446"/>
                  <a:gd name="connsiteY4019" fmla="*/ 87808 h 825627"/>
                  <a:gd name="connsiteX4020" fmla="*/ 1193831 w 3587446"/>
                  <a:gd name="connsiteY4020" fmla="*/ 87808 h 825627"/>
                  <a:gd name="connsiteX4021" fmla="*/ 1200618 w 3587446"/>
                  <a:gd name="connsiteY4021" fmla="*/ 88510 h 825627"/>
                  <a:gd name="connsiteX4022" fmla="*/ 1228074 w 3587446"/>
                  <a:gd name="connsiteY4022" fmla="*/ 95501 h 825627"/>
                  <a:gd name="connsiteX4023" fmla="*/ 1238519 w 3587446"/>
                  <a:gd name="connsiteY4023" fmla="*/ 111213 h 825627"/>
                  <a:gd name="connsiteX4024" fmla="*/ 1229711 w 3587446"/>
                  <a:gd name="connsiteY4024" fmla="*/ 128746 h 825627"/>
                  <a:gd name="connsiteX4025" fmla="*/ 1207636 w 3587446"/>
                  <a:gd name="connsiteY4025" fmla="*/ 136180 h 825627"/>
                  <a:gd name="connsiteX4026" fmla="*/ 1180179 w 3587446"/>
                  <a:gd name="connsiteY4026" fmla="*/ 129191 h 825627"/>
                  <a:gd name="connsiteX4027" fmla="*/ 1169735 w 3587446"/>
                  <a:gd name="connsiteY4027" fmla="*/ 113477 h 825627"/>
                  <a:gd name="connsiteX4028" fmla="*/ 1178543 w 3587446"/>
                  <a:gd name="connsiteY4028" fmla="*/ 95944 h 825627"/>
                  <a:gd name="connsiteX4029" fmla="*/ 1193831 w 3587446"/>
                  <a:gd name="connsiteY4029" fmla="*/ 87808 h 825627"/>
                  <a:gd name="connsiteX4030" fmla="*/ 414312 w 3587446"/>
                  <a:gd name="connsiteY4030" fmla="*/ 87808 h 825627"/>
                  <a:gd name="connsiteX4031" fmla="*/ 421098 w 3587446"/>
                  <a:gd name="connsiteY4031" fmla="*/ 88510 h 825627"/>
                  <a:gd name="connsiteX4032" fmla="*/ 448555 w 3587446"/>
                  <a:gd name="connsiteY4032" fmla="*/ 95501 h 825627"/>
                  <a:gd name="connsiteX4033" fmla="*/ 458999 w 3587446"/>
                  <a:gd name="connsiteY4033" fmla="*/ 111213 h 825627"/>
                  <a:gd name="connsiteX4034" fmla="*/ 450191 w 3587446"/>
                  <a:gd name="connsiteY4034" fmla="*/ 128746 h 825627"/>
                  <a:gd name="connsiteX4035" fmla="*/ 428118 w 3587446"/>
                  <a:gd name="connsiteY4035" fmla="*/ 136180 h 825627"/>
                  <a:gd name="connsiteX4036" fmla="*/ 400660 w 3587446"/>
                  <a:gd name="connsiteY4036" fmla="*/ 129191 h 825627"/>
                  <a:gd name="connsiteX4037" fmla="*/ 390216 w 3587446"/>
                  <a:gd name="connsiteY4037" fmla="*/ 113477 h 825627"/>
                  <a:gd name="connsiteX4038" fmla="*/ 399024 w 3587446"/>
                  <a:gd name="connsiteY4038" fmla="*/ 95944 h 825627"/>
                  <a:gd name="connsiteX4039" fmla="*/ 414312 w 3587446"/>
                  <a:gd name="connsiteY4039" fmla="*/ 87808 h 825627"/>
                  <a:gd name="connsiteX4040" fmla="*/ 3120543 w 3587446"/>
                  <a:gd name="connsiteY4040" fmla="*/ 87111 h 825627"/>
                  <a:gd name="connsiteX4041" fmla="*/ 3147717 w 3587446"/>
                  <a:gd name="connsiteY4041" fmla="*/ 95123 h 825627"/>
                  <a:gd name="connsiteX4042" fmla="*/ 3188880 w 3587446"/>
                  <a:gd name="connsiteY4042" fmla="*/ 124425 h 825627"/>
                  <a:gd name="connsiteX4043" fmla="*/ 3197322 w 3587446"/>
                  <a:gd name="connsiteY4043" fmla="*/ 133475 h 825627"/>
                  <a:gd name="connsiteX4044" fmla="*/ 3199378 w 3587446"/>
                  <a:gd name="connsiteY4044" fmla="*/ 140999 h 825627"/>
                  <a:gd name="connsiteX4045" fmla="*/ 3200021 w 3587446"/>
                  <a:gd name="connsiteY4045" fmla="*/ 140999 h 825627"/>
                  <a:gd name="connsiteX4046" fmla="*/ 3200136 w 3587446"/>
                  <a:gd name="connsiteY4046" fmla="*/ 141420 h 825627"/>
                  <a:gd name="connsiteX4047" fmla="*/ 3199699 w 3587446"/>
                  <a:gd name="connsiteY4047" fmla="*/ 142172 h 825627"/>
                  <a:gd name="connsiteX4048" fmla="*/ 3200136 w 3587446"/>
                  <a:gd name="connsiteY4048" fmla="*/ 143770 h 825627"/>
                  <a:gd name="connsiteX4049" fmla="*/ 3198769 w 3587446"/>
                  <a:gd name="connsiteY4049" fmla="*/ 143770 h 825627"/>
                  <a:gd name="connsiteX4050" fmla="*/ 3188880 w 3587446"/>
                  <a:gd name="connsiteY4050" fmla="*/ 160765 h 825627"/>
                  <a:gd name="connsiteX4051" fmla="*/ 3147717 w 3587446"/>
                  <a:gd name="connsiteY4051" fmla="*/ 190067 h 825627"/>
                  <a:gd name="connsiteX4052" fmla="*/ 3093369 w 3587446"/>
                  <a:gd name="connsiteY4052" fmla="*/ 190067 h 825627"/>
                  <a:gd name="connsiteX4053" fmla="*/ 3052207 w 3587446"/>
                  <a:gd name="connsiteY4053" fmla="*/ 160765 h 825627"/>
                  <a:gd name="connsiteX4054" fmla="*/ 3042317 w 3587446"/>
                  <a:gd name="connsiteY4054" fmla="*/ 143770 h 825627"/>
                  <a:gd name="connsiteX4055" fmla="*/ 3040951 w 3587446"/>
                  <a:gd name="connsiteY4055" fmla="*/ 143770 h 825627"/>
                  <a:gd name="connsiteX4056" fmla="*/ 3041388 w 3587446"/>
                  <a:gd name="connsiteY4056" fmla="*/ 142171 h 825627"/>
                  <a:gd name="connsiteX4057" fmla="*/ 3040951 w 3587446"/>
                  <a:gd name="connsiteY4057" fmla="*/ 141420 h 825627"/>
                  <a:gd name="connsiteX4058" fmla="*/ 3041066 w 3587446"/>
                  <a:gd name="connsiteY4058" fmla="*/ 140999 h 825627"/>
                  <a:gd name="connsiteX4059" fmla="*/ 3041708 w 3587446"/>
                  <a:gd name="connsiteY4059" fmla="*/ 140999 h 825627"/>
                  <a:gd name="connsiteX4060" fmla="*/ 3043764 w 3587446"/>
                  <a:gd name="connsiteY4060" fmla="*/ 133475 h 825627"/>
                  <a:gd name="connsiteX4061" fmla="*/ 3052207 w 3587446"/>
                  <a:gd name="connsiteY4061" fmla="*/ 124425 h 825627"/>
                  <a:gd name="connsiteX4062" fmla="*/ 3093369 w 3587446"/>
                  <a:gd name="connsiteY4062" fmla="*/ 95124 h 825627"/>
                  <a:gd name="connsiteX4063" fmla="*/ 3120543 w 3587446"/>
                  <a:gd name="connsiteY4063" fmla="*/ 87111 h 825627"/>
                  <a:gd name="connsiteX4064" fmla="*/ 2885308 w 3587446"/>
                  <a:gd name="connsiteY4064" fmla="*/ 87111 h 825627"/>
                  <a:gd name="connsiteX4065" fmla="*/ 2912484 w 3587446"/>
                  <a:gd name="connsiteY4065" fmla="*/ 95123 h 825627"/>
                  <a:gd name="connsiteX4066" fmla="*/ 2953646 w 3587446"/>
                  <a:gd name="connsiteY4066" fmla="*/ 124424 h 825627"/>
                  <a:gd name="connsiteX4067" fmla="*/ 2963290 w 3587446"/>
                  <a:gd name="connsiteY4067" fmla="*/ 140999 h 825627"/>
                  <a:gd name="connsiteX4068" fmla="*/ 2964788 w 3587446"/>
                  <a:gd name="connsiteY4068" fmla="*/ 140999 h 825627"/>
                  <a:gd name="connsiteX4069" fmla="*/ 2964902 w 3587446"/>
                  <a:gd name="connsiteY4069" fmla="*/ 141420 h 825627"/>
                  <a:gd name="connsiteX4070" fmla="*/ 2964219 w 3587446"/>
                  <a:gd name="connsiteY4070" fmla="*/ 142596 h 825627"/>
                  <a:gd name="connsiteX4071" fmla="*/ 2964902 w 3587446"/>
                  <a:gd name="connsiteY4071" fmla="*/ 143770 h 825627"/>
                  <a:gd name="connsiteX4072" fmla="*/ 2963536 w 3587446"/>
                  <a:gd name="connsiteY4072" fmla="*/ 143770 h 825627"/>
                  <a:gd name="connsiteX4073" fmla="*/ 2953646 w 3587446"/>
                  <a:gd name="connsiteY4073" fmla="*/ 160765 h 825627"/>
                  <a:gd name="connsiteX4074" fmla="*/ 2912484 w 3587446"/>
                  <a:gd name="connsiteY4074" fmla="*/ 190066 h 825627"/>
                  <a:gd name="connsiteX4075" fmla="*/ 2858135 w 3587446"/>
                  <a:gd name="connsiteY4075" fmla="*/ 190066 h 825627"/>
                  <a:gd name="connsiteX4076" fmla="*/ 2816972 w 3587446"/>
                  <a:gd name="connsiteY4076" fmla="*/ 160765 h 825627"/>
                  <a:gd name="connsiteX4077" fmla="*/ 2807084 w 3587446"/>
                  <a:gd name="connsiteY4077" fmla="*/ 143770 h 825627"/>
                  <a:gd name="connsiteX4078" fmla="*/ 2805716 w 3587446"/>
                  <a:gd name="connsiteY4078" fmla="*/ 143770 h 825627"/>
                  <a:gd name="connsiteX4079" fmla="*/ 2806400 w 3587446"/>
                  <a:gd name="connsiteY4079" fmla="*/ 142596 h 825627"/>
                  <a:gd name="connsiteX4080" fmla="*/ 2805716 w 3587446"/>
                  <a:gd name="connsiteY4080" fmla="*/ 141420 h 825627"/>
                  <a:gd name="connsiteX4081" fmla="*/ 2805832 w 3587446"/>
                  <a:gd name="connsiteY4081" fmla="*/ 140999 h 825627"/>
                  <a:gd name="connsiteX4082" fmla="*/ 2807329 w 3587446"/>
                  <a:gd name="connsiteY4082" fmla="*/ 140999 h 825627"/>
                  <a:gd name="connsiteX4083" fmla="*/ 2816972 w 3587446"/>
                  <a:gd name="connsiteY4083" fmla="*/ 124424 h 825627"/>
                  <a:gd name="connsiteX4084" fmla="*/ 2858135 w 3587446"/>
                  <a:gd name="connsiteY4084" fmla="*/ 95123 h 825627"/>
                  <a:gd name="connsiteX4085" fmla="*/ 2885308 w 3587446"/>
                  <a:gd name="connsiteY4085" fmla="*/ 87111 h 825627"/>
                  <a:gd name="connsiteX4086" fmla="*/ 2339388 w 3587446"/>
                  <a:gd name="connsiteY4086" fmla="*/ 87111 h 825627"/>
                  <a:gd name="connsiteX4087" fmla="*/ 2366563 w 3587446"/>
                  <a:gd name="connsiteY4087" fmla="*/ 95123 h 825627"/>
                  <a:gd name="connsiteX4088" fmla="*/ 2407724 w 3587446"/>
                  <a:gd name="connsiteY4088" fmla="*/ 124425 h 825627"/>
                  <a:gd name="connsiteX4089" fmla="*/ 2416166 w 3587446"/>
                  <a:gd name="connsiteY4089" fmla="*/ 133475 h 825627"/>
                  <a:gd name="connsiteX4090" fmla="*/ 2418222 w 3587446"/>
                  <a:gd name="connsiteY4090" fmla="*/ 140999 h 825627"/>
                  <a:gd name="connsiteX4091" fmla="*/ 2418865 w 3587446"/>
                  <a:gd name="connsiteY4091" fmla="*/ 140999 h 825627"/>
                  <a:gd name="connsiteX4092" fmla="*/ 2418980 w 3587446"/>
                  <a:gd name="connsiteY4092" fmla="*/ 141420 h 825627"/>
                  <a:gd name="connsiteX4093" fmla="*/ 2418543 w 3587446"/>
                  <a:gd name="connsiteY4093" fmla="*/ 142171 h 825627"/>
                  <a:gd name="connsiteX4094" fmla="*/ 2418980 w 3587446"/>
                  <a:gd name="connsiteY4094" fmla="*/ 143770 h 825627"/>
                  <a:gd name="connsiteX4095" fmla="*/ 2417614 w 3587446"/>
                  <a:gd name="connsiteY4095" fmla="*/ 143770 h 825627"/>
                  <a:gd name="connsiteX4096" fmla="*/ 2407724 w 3587446"/>
                  <a:gd name="connsiteY4096" fmla="*/ 160765 h 825627"/>
                  <a:gd name="connsiteX4097" fmla="*/ 2366563 w 3587446"/>
                  <a:gd name="connsiteY4097" fmla="*/ 190067 h 825627"/>
                  <a:gd name="connsiteX4098" fmla="*/ 2312213 w 3587446"/>
                  <a:gd name="connsiteY4098" fmla="*/ 190067 h 825627"/>
                  <a:gd name="connsiteX4099" fmla="*/ 2271051 w 3587446"/>
                  <a:gd name="connsiteY4099" fmla="*/ 160765 h 825627"/>
                  <a:gd name="connsiteX4100" fmla="*/ 2261161 w 3587446"/>
                  <a:gd name="connsiteY4100" fmla="*/ 143770 h 825627"/>
                  <a:gd name="connsiteX4101" fmla="*/ 2259795 w 3587446"/>
                  <a:gd name="connsiteY4101" fmla="*/ 143770 h 825627"/>
                  <a:gd name="connsiteX4102" fmla="*/ 2260232 w 3587446"/>
                  <a:gd name="connsiteY4102" fmla="*/ 142171 h 825627"/>
                  <a:gd name="connsiteX4103" fmla="*/ 2259795 w 3587446"/>
                  <a:gd name="connsiteY4103" fmla="*/ 141420 h 825627"/>
                  <a:gd name="connsiteX4104" fmla="*/ 2259910 w 3587446"/>
                  <a:gd name="connsiteY4104" fmla="*/ 140999 h 825627"/>
                  <a:gd name="connsiteX4105" fmla="*/ 2260553 w 3587446"/>
                  <a:gd name="connsiteY4105" fmla="*/ 140999 h 825627"/>
                  <a:gd name="connsiteX4106" fmla="*/ 2262609 w 3587446"/>
                  <a:gd name="connsiteY4106" fmla="*/ 133475 h 825627"/>
                  <a:gd name="connsiteX4107" fmla="*/ 2271051 w 3587446"/>
                  <a:gd name="connsiteY4107" fmla="*/ 124425 h 825627"/>
                  <a:gd name="connsiteX4108" fmla="*/ 2312213 w 3587446"/>
                  <a:gd name="connsiteY4108" fmla="*/ 95124 h 825627"/>
                  <a:gd name="connsiteX4109" fmla="*/ 2339388 w 3587446"/>
                  <a:gd name="connsiteY4109" fmla="*/ 87111 h 825627"/>
                  <a:gd name="connsiteX4110" fmla="*/ 2104154 w 3587446"/>
                  <a:gd name="connsiteY4110" fmla="*/ 87111 h 825627"/>
                  <a:gd name="connsiteX4111" fmla="*/ 2131328 w 3587446"/>
                  <a:gd name="connsiteY4111" fmla="*/ 95123 h 825627"/>
                  <a:gd name="connsiteX4112" fmla="*/ 2172491 w 3587446"/>
                  <a:gd name="connsiteY4112" fmla="*/ 124424 h 825627"/>
                  <a:gd name="connsiteX4113" fmla="*/ 2182135 w 3587446"/>
                  <a:gd name="connsiteY4113" fmla="*/ 140999 h 825627"/>
                  <a:gd name="connsiteX4114" fmla="*/ 2183632 w 3587446"/>
                  <a:gd name="connsiteY4114" fmla="*/ 140999 h 825627"/>
                  <a:gd name="connsiteX4115" fmla="*/ 2183747 w 3587446"/>
                  <a:gd name="connsiteY4115" fmla="*/ 141420 h 825627"/>
                  <a:gd name="connsiteX4116" fmla="*/ 2183063 w 3587446"/>
                  <a:gd name="connsiteY4116" fmla="*/ 142596 h 825627"/>
                  <a:gd name="connsiteX4117" fmla="*/ 2183747 w 3587446"/>
                  <a:gd name="connsiteY4117" fmla="*/ 143770 h 825627"/>
                  <a:gd name="connsiteX4118" fmla="*/ 2182381 w 3587446"/>
                  <a:gd name="connsiteY4118" fmla="*/ 143770 h 825627"/>
                  <a:gd name="connsiteX4119" fmla="*/ 2172491 w 3587446"/>
                  <a:gd name="connsiteY4119" fmla="*/ 160765 h 825627"/>
                  <a:gd name="connsiteX4120" fmla="*/ 2131328 w 3587446"/>
                  <a:gd name="connsiteY4120" fmla="*/ 190066 h 825627"/>
                  <a:gd name="connsiteX4121" fmla="*/ 2076979 w 3587446"/>
                  <a:gd name="connsiteY4121" fmla="*/ 190066 h 825627"/>
                  <a:gd name="connsiteX4122" fmla="*/ 2035818 w 3587446"/>
                  <a:gd name="connsiteY4122" fmla="*/ 160765 h 825627"/>
                  <a:gd name="connsiteX4123" fmla="*/ 2025928 w 3587446"/>
                  <a:gd name="connsiteY4123" fmla="*/ 143770 h 825627"/>
                  <a:gd name="connsiteX4124" fmla="*/ 2024562 w 3587446"/>
                  <a:gd name="connsiteY4124" fmla="*/ 143770 h 825627"/>
                  <a:gd name="connsiteX4125" fmla="*/ 2025245 w 3587446"/>
                  <a:gd name="connsiteY4125" fmla="*/ 142596 h 825627"/>
                  <a:gd name="connsiteX4126" fmla="*/ 2024562 w 3587446"/>
                  <a:gd name="connsiteY4126" fmla="*/ 141420 h 825627"/>
                  <a:gd name="connsiteX4127" fmla="*/ 2024677 w 3587446"/>
                  <a:gd name="connsiteY4127" fmla="*/ 140999 h 825627"/>
                  <a:gd name="connsiteX4128" fmla="*/ 2026173 w 3587446"/>
                  <a:gd name="connsiteY4128" fmla="*/ 140999 h 825627"/>
                  <a:gd name="connsiteX4129" fmla="*/ 2035818 w 3587446"/>
                  <a:gd name="connsiteY4129" fmla="*/ 124424 h 825627"/>
                  <a:gd name="connsiteX4130" fmla="*/ 2076979 w 3587446"/>
                  <a:gd name="connsiteY4130" fmla="*/ 95123 h 825627"/>
                  <a:gd name="connsiteX4131" fmla="*/ 2104154 w 3587446"/>
                  <a:gd name="connsiteY4131" fmla="*/ 87111 h 825627"/>
                  <a:gd name="connsiteX4132" fmla="*/ 1558391 w 3587446"/>
                  <a:gd name="connsiteY4132" fmla="*/ 87111 h 825627"/>
                  <a:gd name="connsiteX4133" fmla="*/ 1585565 w 3587446"/>
                  <a:gd name="connsiteY4133" fmla="*/ 95123 h 825627"/>
                  <a:gd name="connsiteX4134" fmla="*/ 1626727 w 3587446"/>
                  <a:gd name="connsiteY4134" fmla="*/ 124425 h 825627"/>
                  <a:gd name="connsiteX4135" fmla="*/ 1635169 w 3587446"/>
                  <a:gd name="connsiteY4135" fmla="*/ 133475 h 825627"/>
                  <a:gd name="connsiteX4136" fmla="*/ 1637225 w 3587446"/>
                  <a:gd name="connsiteY4136" fmla="*/ 140999 h 825627"/>
                  <a:gd name="connsiteX4137" fmla="*/ 1637868 w 3587446"/>
                  <a:gd name="connsiteY4137" fmla="*/ 140999 h 825627"/>
                  <a:gd name="connsiteX4138" fmla="*/ 1637982 w 3587446"/>
                  <a:gd name="connsiteY4138" fmla="*/ 141420 h 825627"/>
                  <a:gd name="connsiteX4139" fmla="*/ 1637546 w 3587446"/>
                  <a:gd name="connsiteY4139" fmla="*/ 142171 h 825627"/>
                  <a:gd name="connsiteX4140" fmla="*/ 1637982 w 3587446"/>
                  <a:gd name="connsiteY4140" fmla="*/ 143770 h 825627"/>
                  <a:gd name="connsiteX4141" fmla="*/ 1636615 w 3587446"/>
                  <a:gd name="connsiteY4141" fmla="*/ 143770 h 825627"/>
                  <a:gd name="connsiteX4142" fmla="*/ 1626727 w 3587446"/>
                  <a:gd name="connsiteY4142" fmla="*/ 160765 h 825627"/>
                  <a:gd name="connsiteX4143" fmla="*/ 1585565 w 3587446"/>
                  <a:gd name="connsiteY4143" fmla="*/ 190067 h 825627"/>
                  <a:gd name="connsiteX4144" fmla="*/ 1531215 w 3587446"/>
                  <a:gd name="connsiteY4144" fmla="*/ 190067 h 825627"/>
                  <a:gd name="connsiteX4145" fmla="*/ 1490054 w 3587446"/>
                  <a:gd name="connsiteY4145" fmla="*/ 160765 h 825627"/>
                  <a:gd name="connsiteX4146" fmla="*/ 1480164 w 3587446"/>
                  <a:gd name="connsiteY4146" fmla="*/ 143770 h 825627"/>
                  <a:gd name="connsiteX4147" fmla="*/ 1478798 w 3587446"/>
                  <a:gd name="connsiteY4147" fmla="*/ 143770 h 825627"/>
                  <a:gd name="connsiteX4148" fmla="*/ 1479235 w 3587446"/>
                  <a:gd name="connsiteY4148" fmla="*/ 142171 h 825627"/>
                  <a:gd name="connsiteX4149" fmla="*/ 1478798 w 3587446"/>
                  <a:gd name="connsiteY4149" fmla="*/ 141420 h 825627"/>
                  <a:gd name="connsiteX4150" fmla="*/ 1478913 w 3587446"/>
                  <a:gd name="connsiteY4150" fmla="*/ 140999 h 825627"/>
                  <a:gd name="connsiteX4151" fmla="*/ 1479556 w 3587446"/>
                  <a:gd name="connsiteY4151" fmla="*/ 140999 h 825627"/>
                  <a:gd name="connsiteX4152" fmla="*/ 1481611 w 3587446"/>
                  <a:gd name="connsiteY4152" fmla="*/ 133475 h 825627"/>
                  <a:gd name="connsiteX4153" fmla="*/ 1490054 w 3587446"/>
                  <a:gd name="connsiteY4153" fmla="*/ 124425 h 825627"/>
                  <a:gd name="connsiteX4154" fmla="*/ 1531215 w 3587446"/>
                  <a:gd name="connsiteY4154" fmla="*/ 95124 h 825627"/>
                  <a:gd name="connsiteX4155" fmla="*/ 1558391 w 3587446"/>
                  <a:gd name="connsiteY4155" fmla="*/ 87111 h 825627"/>
                  <a:gd name="connsiteX4156" fmla="*/ 1323156 w 3587446"/>
                  <a:gd name="connsiteY4156" fmla="*/ 87111 h 825627"/>
                  <a:gd name="connsiteX4157" fmla="*/ 1350331 w 3587446"/>
                  <a:gd name="connsiteY4157" fmla="*/ 95123 h 825627"/>
                  <a:gd name="connsiteX4158" fmla="*/ 1391494 w 3587446"/>
                  <a:gd name="connsiteY4158" fmla="*/ 124424 h 825627"/>
                  <a:gd name="connsiteX4159" fmla="*/ 1401137 w 3587446"/>
                  <a:gd name="connsiteY4159" fmla="*/ 140999 h 825627"/>
                  <a:gd name="connsiteX4160" fmla="*/ 1402634 w 3587446"/>
                  <a:gd name="connsiteY4160" fmla="*/ 140999 h 825627"/>
                  <a:gd name="connsiteX4161" fmla="*/ 1402748 w 3587446"/>
                  <a:gd name="connsiteY4161" fmla="*/ 141420 h 825627"/>
                  <a:gd name="connsiteX4162" fmla="*/ 1402066 w 3587446"/>
                  <a:gd name="connsiteY4162" fmla="*/ 142596 h 825627"/>
                  <a:gd name="connsiteX4163" fmla="*/ 1402748 w 3587446"/>
                  <a:gd name="connsiteY4163" fmla="*/ 143770 h 825627"/>
                  <a:gd name="connsiteX4164" fmla="*/ 1401382 w 3587446"/>
                  <a:gd name="connsiteY4164" fmla="*/ 143770 h 825627"/>
                  <a:gd name="connsiteX4165" fmla="*/ 1391494 w 3587446"/>
                  <a:gd name="connsiteY4165" fmla="*/ 160765 h 825627"/>
                  <a:gd name="connsiteX4166" fmla="*/ 1350331 w 3587446"/>
                  <a:gd name="connsiteY4166" fmla="*/ 190066 h 825627"/>
                  <a:gd name="connsiteX4167" fmla="*/ 1295982 w 3587446"/>
                  <a:gd name="connsiteY4167" fmla="*/ 190066 h 825627"/>
                  <a:gd name="connsiteX4168" fmla="*/ 1254819 w 3587446"/>
                  <a:gd name="connsiteY4168" fmla="*/ 160765 h 825627"/>
                  <a:gd name="connsiteX4169" fmla="*/ 1244929 w 3587446"/>
                  <a:gd name="connsiteY4169" fmla="*/ 143770 h 825627"/>
                  <a:gd name="connsiteX4170" fmla="*/ 1243563 w 3587446"/>
                  <a:gd name="connsiteY4170" fmla="*/ 143770 h 825627"/>
                  <a:gd name="connsiteX4171" fmla="*/ 1244247 w 3587446"/>
                  <a:gd name="connsiteY4171" fmla="*/ 142596 h 825627"/>
                  <a:gd name="connsiteX4172" fmla="*/ 1243563 w 3587446"/>
                  <a:gd name="connsiteY4172" fmla="*/ 141420 h 825627"/>
                  <a:gd name="connsiteX4173" fmla="*/ 1243678 w 3587446"/>
                  <a:gd name="connsiteY4173" fmla="*/ 140999 h 825627"/>
                  <a:gd name="connsiteX4174" fmla="*/ 1245175 w 3587446"/>
                  <a:gd name="connsiteY4174" fmla="*/ 140999 h 825627"/>
                  <a:gd name="connsiteX4175" fmla="*/ 1254819 w 3587446"/>
                  <a:gd name="connsiteY4175" fmla="*/ 124424 h 825627"/>
                  <a:gd name="connsiteX4176" fmla="*/ 1295982 w 3587446"/>
                  <a:gd name="connsiteY4176" fmla="*/ 95123 h 825627"/>
                  <a:gd name="connsiteX4177" fmla="*/ 1323156 w 3587446"/>
                  <a:gd name="connsiteY4177" fmla="*/ 87111 h 825627"/>
                  <a:gd name="connsiteX4178" fmla="*/ 778871 w 3587446"/>
                  <a:gd name="connsiteY4178" fmla="*/ 87111 h 825627"/>
                  <a:gd name="connsiteX4179" fmla="*/ 806045 w 3587446"/>
                  <a:gd name="connsiteY4179" fmla="*/ 95123 h 825627"/>
                  <a:gd name="connsiteX4180" fmla="*/ 847207 w 3587446"/>
                  <a:gd name="connsiteY4180" fmla="*/ 124425 h 825627"/>
                  <a:gd name="connsiteX4181" fmla="*/ 855649 w 3587446"/>
                  <a:gd name="connsiteY4181" fmla="*/ 133475 h 825627"/>
                  <a:gd name="connsiteX4182" fmla="*/ 857706 w 3587446"/>
                  <a:gd name="connsiteY4182" fmla="*/ 140999 h 825627"/>
                  <a:gd name="connsiteX4183" fmla="*/ 858348 w 3587446"/>
                  <a:gd name="connsiteY4183" fmla="*/ 140999 h 825627"/>
                  <a:gd name="connsiteX4184" fmla="*/ 858463 w 3587446"/>
                  <a:gd name="connsiteY4184" fmla="*/ 141420 h 825627"/>
                  <a:gd name="connsiteX4185" fmla="*/ 858027 w 3587446"/>
                  <a:gd name="connsiteY4185" fmla="*/ 142171 h 825627"/>
                  <a:gd name="connsiteX4186" fmla="*/ 858463 w 3587446"/>
                  <a:gd name="connsiteY4186" fmla="*/ 143770 h 825627"/>
                  <a:gd name="connsiteX4187" fmla="*/ 857097 w 3587446"/>
                  <a:gd name="connsiteY4187" fmla="*/ 143770 h 825627"/>
                  <a:gd name="connsiteX4188" fmla="*/ 847207 w 3587446"/>
                  <a:gd name="connsiteY4188" fmla="*/ 160765 h 825627"/>
                  <a:gd name="connsiteX4189" fmla="*/ 806045 w 3587446"/>
                  <a:gd name="connsiteY4189" fmla="*/ 190067 h 825627"/>
                  <a:gd name="connsiteX4190" fmla="*/ 751696 w 3587446"/>
                  <a:gd name="connsiteY4190" fmla="*/ 190067 h 825627"/>
                  <a:gd name="connsiteX4191" fmla="*/ 710534 w 3587446"/>
                  <a:gd name="connsiteY4191" fmla="*/ 160765 h 825627"/>
                  <a:gd name="connsiteX4192" fmla="*/ 700644 w 3587446"/>
                  <a:gd name="connsiteY4192" fmla="*/ 143770 h 825627"/>
                  <a:gd name="connsiteX4193" fmla="*/ 699278 w 3587446"/>
                  <a:gd name="connsiteY4193" fmla="*/ 143770 h 825627"/>
                  <a:gd name="connsiteX4194" fmla="*/ 699715 w 3587446"/>
                  <a:gd name="connsiteY4194" fmla="*/ 142171 h 825627"/>
                  <a:gd name="connsiteX4195" fmla="*/ 699278 w 3587446"/>
                  <a:gd name="connsiteY4195" fmla="*/ 141420 h 825627"/>
                  <a:gd name="connsiteX4196" fmla="*/ 699394 w 3587446"/>
                  <a:gd name="connsiteY4196" fmla="*/ 140999 h 825627"/>
                  <a:gd name="connsiteX4197" fmla="*/ 700036 w 3587446"/>
                  <a:gd name="connsiteY4197" fmla="*/ 140999 h 825627"/>
                  <a:gd name="connsiteX4198" fmla="*/ 702092 w 3587446"/>
                  <a:gd name="connsiteY4198" fmla="*/ 133475 h 825627"/>
                  <a:gd name="connsiteX4199" fmla="*/ 710534 w 3587446"/>
                  <a:gd name="connsiteY4199" fmla="*/ 124425 h 825627"/>
                  <a:gd name="connsiteX4200" fmla="*/ 751696 w 3587446"/>
                  <a:gd name="connsiteY4200" fmla="*/ 95124 h 825627"/>
                  <a:gd name="connsiteX4201" fmla="*/ 778871 w 3587446"/>
                  <a:gd name="connsiteY4201" fmla="*/ 87111 h 825627"/>
                  <a:gd name="connsiteX4202" fmla="*/ 543637 w 3587446"/>
                  <a:gd name="connsiteY4202" fmla="*/ 87111 h 825627"/>
                  <a:gd name="connsiteX4203" fmla="*/ 570812 w 3587446"/>
                  <a:gd name="connsiteY4203" fmla="*/ 95123 h 825627"/>
                  <a:gd name="connsiteX4204" fmla="*/ 611974 w 3587446"/>
                  <a:gd name="connsiteY4204" fmla="*/ 124424 h 825627"/>
                  <a:gd name="connsiteX4205" fmla="*/ 621617 w 3587446"/>
                  <a:gd name="connsiteY4205" fmla="*/ 140999 h 825627"/>
                  <a:gd name="connsiteX4206" fmla="*/ 623115 w 3587446"/>
                  <a:gd name="connsiteY4206" fmla="*/ 140999 h 825627"/>
                  <a:gd name="connsiteX4207" fmla="*/ 623230 w 3587446"/>
                  <a:gd name="connsiteY4207" fmla="*/ 141420 h 825627"/>
                  <a:gd name="connsiteX4208" fmla="*/ 622547 w 3587446"/>
                  <a:gd name="connsiteY4208" fmla="*/ 142596 h 825627"/>
                  <a:gd name="connsiteX4209" fmla="*/ 623230 w 3587446"/>
                  <a:gd name="connsiteY4209" fmla="*/ 143770 h 825627"/>
                  <a:gd name="connsiteX4210" fmla="*/ 621863 w 3587446"/>
                  <a:gd name="connsiteY4210" fmla="*/ 143770 h 825627"/>
                  <a:gd name="connsiteX4211" fmla="*/ 611974 w 3587446"/>
                  <a:gd name="connsiteY4211" fmla="*/ 160765 h 825627"/>
                  <a:gd name="connsiteX4212" fmla="*/ 570812 w 3587446"/>
                  <a:gd name="connsiteY4212" fmla="*/ 190066 h 825627"/>
                  <a:gd name="connsiteX4213" fmla="*/ 516462 w 3587446"/>
                  <a:gd name="connsiteY4213" fmla="*/ 190066 h 825627"/>
                  <a:gd name="connsiteX4214" fmla="*/ 475300 w 3587446"/>
                  <a:gd name="connsiteY4214" fmla="*/ 160765 h 825627"/>
                  <a:gd name="connsiteX4215" fmla="*/ 465411 w 3587446"/>
                  <a:gd name="connsiteY4215" fmla="*/ 143770 h 825627"/>
                  <a:gd name="connsiteX4216" fmla="*/ 464045 w 3587446"/>
                  <a:gd name="connsiteY4216" fmla="*/ 143770 h 825627"/>
                  <a:gd name="connsiteX4217" fmla="*/ 464728 w 3587446"/>
                  <a:gd name="connsiteY4217" fmla="*/ 142596 h 825627"/>
                  <a:gd name="connsiteX4218" fmla="*/ 464045 w 3587446"/>
                  <a:gd name="connsiteY4218" fmla="*/ 141420 h 825627"/>
                  <a:gd name="connsiteX4219" fmla="*/ 464160 w 3587446"/>
                  <a:gd name="connsiteY4219" fmla="*/ 140999 h 825627"/>
                  <a:gd name="connsiteX4220" fmla="*/ 465656 w 3587446"/>
                  <a:gd name="connsiteY4220" fmla="*/ 140999 h 825627"/>
                  <a:gd name="connsiteX4221" fmla="*/ 475300 w 3587446"/>
                  <a:gd name="connsiteY4221" fmla="*/ 124424 h 825627"/>
                  <a:gd name="connsiteX4222" fmla="*/ 516462 w 3587446"/>
                  <a:gd name="connsiteY4222" fmla="*/ 95123 h 825627"/>
                  <a:gd name="connsiteX4223" fmla="*/ 543637 w 3587446"/>
                  <a:gd name="connsiteY4223" fmla="*/ 87111 h 825627"/>
                  <a:gd name="connsiteX4224" fmla="*/ 3192624 w 3587446"/>
                  <a:gd name="connsiteY4224" fmla="*/ 78952 h 825627"/>
                  <a:gd name="connsiteX4225" fmla="*/ 3198506 w 3587446"/>
                  <a:gd name="connsiteY4225" fmla="*/ 82208 h 825627"/>
                  <a:gd name="connsiteX4226" fmla="*/ 3205947 w 3587446"/>
                  <a:gd name="connsiteY4226" fmla="*/ 91527 h 825627"/>
                  <a:gd name="connsiteX4227" fmla="*/ 3202294 w 3587446"/>
                  <a:gd name="connsiteY4227" fmla="*/ 100978 h 825627"/>
                  <a:gd name="connsiteX4228" fmla="*/ 3189474 w 3587446"/>
                  <a:gd name="connsiteY4228" fmla="*/ 106167 h 825627"/>
                  <a:gd name="connsiteX4229" fmla="*/ 3176196 w 3587446"/>
                  <a:gd name="connsiteY4229" fmla="*/ 103567 h 825627"/>
                  <a:gd name="connsiteX4230" fmla="*/ 3168755 w 3587446"/>
                  <a:gd name="connsiteY4230" fmla="*/ 94248 h 825627"/>
                  <a:gd name="connsiteX4231" fmla="*/ 3172407 w 3587446"/>
                  <a:gd name="connsiteY4231" fmla="*/ 84797 h 825627"/>
                  <a:gd name="connsiteX4232" fmla="*/ 3185228 w 3587446"/>
                  <a:gd name="connsiteY4232" fmla="*/ 79608 h 825627"/>
                  <a:gd name="connsiteX4233" fmla="*/ 3192624 w 3587446"/>
                  <a:gd name="connsiteY4233" fmla="*/ 78952 h 825627"/>
                  <a:gd name="connsiteX4234" fmla="*/ 2411468 w 3587446"/>
                  <a:gd name="connsiteY4234" fmla="*/ 78952 h 825627"/>
                  <a:gd name="connsiteX4235" fmla="*/ 2417351 w 3587446"/>
                  <a:gd name="connsiteY4235" fmla="*/ 82208 h 825627"/>
                  <a:gd name="connsiteX4236" fmla="*/ 2424792 w 3587446"/>
                  <a:gd name="connsiteY4236" fmla="*/ 91527 h 825627"/>
                  <a:gd name="connsiteX4237" fmla="*/ 2421139 w 3587446"/>
                  <a:gd name="connsiteY4237" fmla="*/ 100978 h 825627"/>
                  <a:gd name="connsiteX4238" fmla="*/ 2408318 w 3587446"/>
                  <a:gd name="connsiteY4238" fmla="*/ 106167 h 825627"/>
                  <a:gd name="connsiteX4239" fmla="*/ 2395041 w 3587446"/>
                  <a:gd name="connsiteY4239" fmla="*/ 103567 h 825627"/>
                  <a:gd name="connsiteX4240" fmla="*/ 2387599 w 3587446"/>
                  <a:gd name="connsiteY4240" fmla="*/ 94248 h 825627"/>
                  <a:gd name="connsiteX4241" fmla="*/ 2391252 w 3587446"/>
                  <a:gd name="connsiteY4241" fmla="*/ 84797 h 825627"/>
                  <a:gd name="connsiteX4242" fmla="*/ 2404074 w 3587446"/>
                  <a:gd name="connsiteY4242" fmla="*/ 79608 h 825627"/>
                  <a:gd name="connsiteX4243" fmla="*/ 2411468 w 3587446"/>
                  <a:gd name="connsiteY4243" fmla="*/ 78952 h 825627"/>
                  <a:gd name="connsiteX4244" fmla="*/ 1630470 w 3587446"/>
                  <a:gd name="connsiteY4244" fmla="*/ 78952 h 825627"/>
                  <a:gd name="connsiteX4245" fmla="*/ 1636353 w 3587446"/>
                  <a:gd name="connsiteY4245" fmla="*/ 82208 h 825627"/>
                  <a:gd name="connsiteX4246" fmla="*/ 1643795 w 3587446"/>
                  <a:gd name="connsiteY4246" fmla="*/ 91527 h 825627"/>
                  <a:gd name="connsiteX4247" fmla="*/ 1640142 w 3587446"/>
                  <a:gd name="connsiteY4247" fmla="*/ 100978 h 825627"/>
                  <a:gd name="connsiteX4248" fmla="*/ 1627320 w 3587446"/>
                  <a:gd name="connsiteY4248" fmla="*/ 106167 h 825627"/>
                  <a:gd name="connsiteX4249" fmla="*/ 1614044 w 3587446"/>
                  <a:gd name="connsiteY4249" fmla="*/ 103567 h 825627"/>
                  <a:gd name="connsiteX4250" fmla="*/ 1606602 w 3587446"/>
                  <a:gd name="connsiteY4250" fmla="*/ 94248 h 825627"/>
                  <a:gd name="connsiteX4251" fmla="*/ 1610254 w 3587446"/>
                  <a:gd name="connsiteY4251" fmla="*/ 84797 h 825627"/>
                  <a:gd name="connsiteX4252" fmla="*/ 1623075 w 3587446"/>
                  <a:gd name="connsiteY4252" fmla="*/ 79608 h 825627"/>
                  <a:gd name="connsiteX4253" fmla="*/ 1630470 w 3587446"/>
                  <a:gd name="connsiteY4253" fmla="*/ 78952 h 825627"/>
                  <a:gd name="connsiteX4254" fmla="*/ 850952 w 3587446"/>
                  <a:gd name="connsiteY4254" fmla="*/ 78952 h 825627"/>
                  <a:gd name="connsiteX4255" fmla="*/ 856833 w 3587446"/>
                  <a:gd name="connsiteY4255" fmla="*/ 82208 h 825627"/>
                  <a:gd name="connsiteX4256" fmla="*/ 864275 w 3587446"/>
                  <a:gd name="connsiteY4256" fmla="*/ 91527 h 825627"/>
                  <a:gd name="connsiteX4257" fmla="*/ 860622 w 3587446"/>
                  <a:gd name="connsiteY4257" fmla="*/ 100978 h 825627"/>
                  <a:gd name="connsiteX4258" fmla="*/ 847800 w 3587446"/>
                  <a:gd name="connsiteY4258" fmla="*/ 106167 h 825627"/>
                  <a:gd name="connsiteX4259" fmla="*/ 834524 w 3587446"/>
                  <a:gd name="connsiteY4259" fmla="*/ 103567 h 825627"/>
                  <a:gd name="connsiteX4260" fmla="*/ 827083 w 3587446"/>
                  <a:gd name="connsiteY4260" fmla="*/ 94248 h 825627"/>
                  <a:gd name="connsiteX4261" fmla="*/ 830735 w 3587446"/>
                  <a:gd name="connsiteY4261" fmla="*/ 84797 h 825627"/>
                  <a:gd name="connsiteX4262" fmla="*/ 843557 w 3587446"/>
                  <a:gd name="connsiteY4262" fmla="*/ 79608 h 825627"/>
                  <a:gd name="connsiteX4263" fmla="*/ 850952 w 3587446"/>
                  <a:gd name="connsiteY4263" fmla="*/ 78952 h 825627"/>
                  <a:gd name="connsiteX4264" fmla="*/ 3238294 w 3587446"/>
                  <a:gd name="connsiteY4264" fmla="*/ 76147 h 825627"/>
                  <a:gd name="connsiteX4265" fmla="*/ 3272698 w 3587446"/>
                  <a:gd name="connsiteY4265" fmla="*/ 76147 h 825627"/>
                  <a:gd name="connsiteX4266" fmla="*/ 3295410 w 3587446"/>
                  <a:gd name="connsiteY4266" fmla="*/ 92316 h 825627"/>
                  <a:gd name="connsiteX4267" fmla="*/ 3295410 w 3587446"/>
                  <a:gd name="connsiteY4267" fmla="*/ 140999 h 825627"/>
                  <a:gd name="connsiteX4268" fmla="*/ 3295410 w 3587446"/>
                  <a:gd name="connsiteY4268" fmla="*/ 143770 h 825627"/>
                  <a:gd name="connsiteX4269" fmla="*/ 3295410 w 3587446"/>
                  <a:gd name="connsiteY4269" fmla="*/ 170962 h 825627"/>
                  <a:gd name="connsiteX4270" fmla="*/ 3272698 w 3587446"/>
                  <a:gd name="connsiteY4270" fmla="*/ 187130 h 825627"/>
                  <a:gd name="connsiteX4271" fmla="*/ 3238295 w 3587446"/>
                  <a:gd name="connsiteY4271" fmla="*/ 187130 h 825627"/>
                  <a:gd name="connsiteX4272" fmla="*/ 3215582 w 3587446"/>
                  <a:gd name="connsiteY4272" fmla="*/ 170962 h 825627"/>
                  <a:gd name="connsiteX4273" fmla="*/ 3215582 w 3587446"/>
                  <a:gd name="connsiteY4273" fmla="*/ 143770 h 825627"/>
                  <a:gd name="connsiteX4274" fmla="*/ 3215582 w 3587446"/>
                  <a:gd name="connsiteY4274" fmla="*/ 140999 h 825627"/>
                  <a:gd name="connsiteX4275" fmla="*/ 3215582 w 3587446"/>
                  <a:gd name="connsiteY4275" fmla="*/ 92316 h 825627"/>
                  <a:gd name="connsiteX4276" fmla="*/ 3238294 w 3587446"/>
                  <a:gd name="connsiteY4276" fmla="*/ 76147 h 825627"/>
                  <a:gd name="connsiteX4277" fmla="*/ 2457139 w 3587446"/>
                  <a:gd name="connsiteY4277" fmla="*/ 76147 h 825627"/>
                  <a:gd name="connsiteX4278" fmla="*/ 2491542 w 3587446"/>
                  <a:gd name="connsiteY4278" fmla="*/ 76147 h 825627"/>
                  <a:gd name="connsiteX4279" fmla="*/ 2514255 w 3587446"/>
                  <a:gd name="connsiteY4279" fmla="*/ 92316 h 825627"/>
                  <a:gd name="connsiteX4280" fmla="*/ 2514255 w 3587446"/>
                  <a:gd name="connsiteY4280" fmla="*/ 140999 h 825627"/>
                  <a:gd name="connsiteX4281" fmla="*/ 2514255 w 3587446"/>
                  <a:gd name="connsiteY4281" fmla="*/ 143770 h 825627"/>
                  <a:gd name="connsiteX4282" fmla="*/ 2514255 w 3587446"/>
                  <a:gd name="connsiteY4282" fmla="*/ 170962 h 825627"/>
                  <a:gd name="connsiteX4283" fmla="*/ 2491542 w 3587446"/>
                  <a:gd name="connsiteY4283" fmla="*/ 187130 h 825627"/>
                  <a:gd name="connsiteX4284" fmla="*/ 2457140 w 3587446"/>
                  <a:gd name="connsiteY4284" fmla="*/ 187130 h 825627"/>
                  <a:gd name="connsiteX4285" fmla="*/ 2434426 w 3587446"/>
                  <a:gd name="connsiteY4285" fmla="*/ 170962 h 825627"/>
                  <a:gd name="connsiteX4286" fmla="*/ 2434426 w 3587446"/>
                  <a:gd name="connsiteY4286" fmla="*/ 143770 h 825627"/>
                  <a:gd name="connsiteX4287" fmla="*/ 2434426 w 3587446"/>
                  <a:gd name="connsiteY4287" fmla="*/ 140999 h 825627"/>
                  <a:gd name="connsiteX4288" fmla="*/ 2434426 w 3587446"/>
                  <a:gd name="connsiteY4288" fmla="*/ 92316 h 825627"/>
                  <a:gd name="connsiteX4289" fmla="*/ 2457139 w 3587446"/>
                  <a:gd name="connsiteY4289" fmla="*/ 76147 h 825627"/>
                  <a:gd name="connsiteX4290" fmla="*/ 1676142 w 3587446"/>
                  <a:gd name="connsiteY4290" fmla="*/ 76147 h 825627"/>
                  <a:gd name="connsiteX4291" fmla="*/ 1710544 w 3587446"/>
                  <a:gd name="connsiteY4291" fmla="*/ 76147 h 825627"/>
                  <a:gd name="connsiteX4292" fmla="*/ 1733258 w 3587446"/>
                  <a:gd name="connsiteY4292" fmla="*/ 92316 h 825627"/>
                  <a:gd name="connsiteX4293" fmla="*/ 1733258 w 3587446"/>
                  <a:gd name="connsiteY4293" fmla="*/ 140999 h 825627"/>
                  <a:gd name="connsiteX4294" fmla="*/ 1733258 w 3587446"/>
                  <a:gd name="connsiteY4294" fmla="*/ 143770 h 825627"/>
                  <a:gd name="connsiteX4295" fmla="*/ 1733258 w 3587446"/>
                  <a:gd name="connsiteY4295" fmla="*/ 170962 h 825627"/>
                  <a:gd name="connsiteX4296" fmla="*/ 1710544 w 3587446"/>
                  <a:gd name="connsiteY4296" fmla="*/ 187130 h 825627"/>
                  <a:gd name="connsiteX4297" fmla="*/ 1676142 w 3587446"/>
                  <a:gd name="connsiteY4297" fmla="*/ 187130 h 825627"/>
                  <a:gd name="connsiteX4298" fmla="*/ 1653428 w 3587446"/>
                  <a:gd name="connsiteY4298" fmla="*/ 170962 h 825627"/>
                  <a:gd name="connsiteX4299" fmla="*/ 1653428 w 3587446"/>
                  <a:gd name="connsiteY4299" fmla="*/ 143770 h 825627"/>
                  <a:gd name="connsiteX4300" fmla="*/ 1653428 w 3587446"/>
                  <a:gd name="connsiteY4300" fmla="*/ 140999 h 825627"/>
                  <a:gd name="connsiteX4301" fmla="*/ 1653428 w 3587446"/>
                  <a:gd name="connsiteY4301" fmla="*/ 92316 h 825627"/>
                  <a:gd name="connsiteX4302" fmla="*/ 1676142 w 3587446"/>
                  <a:gd name="connsiteY4302" fmla="*/ 76147 h 825627"/>
                  <a:gd name="connsiteX4303" fmla="*/ 896622 w 3587446"/>
                  <a:gd name="connsiteY4303" fmla="*/ 76147 h 825627"/>
                  <a:gd name="connsiteX4304" fmla="*/ 931024 w 3587446"/>
                  <a:gd name="connsiteY4304" fmla="*/ 76147 h 825627"/>
                  <a:gd name="connsiteX4305" fmla="*/ 953738 w 3587446"/>
                  <a:gd name="connsiteY4305" fmla="*/ 92316 h 825627"/>
                  <a:gd name="connsiteX4306" fmla="*/ 953738 w 3587446"/>
                  <a:gd name="connsiteY4306" fmla="*/ 140999 h 825627"/>
                  <a:gd name="connsiteX4307" fmla="*/ 953738 w 3587446"/>
                  <a:gd name="connsiteY4307" fmla="*/ 143770 h 825627"/>
                  <a:gd name="connsiteX4308" fmla="*/ 953738 w 3587446"/>
                  <a:gd name="connsiteY4308" fmla="*/ 170962 h 825627"/>
                  <a:gd name="connsiteX4309" fmla="*/ 931024 w 3587446"/>
                  <a:gd name="connsiteY4309" fmla="*/ 187130 h 825627"/>
                  <a:gd name="connsiteX4310" fmla="*/ 896622 w 3587446"/>
                  <a:gd name="connsiteY4310" fmla="*/ 187130 h 825627"/>
                  <a:gd name="connsiteX4311" fmla="*/ 873908 w 3587446"/>
                  <a:gd name="connsiteY4311" fmla="*/ 170962 h 825627"/>
                  <a:gd name="connsiteX4312" fmla="*/ 873908 w 3587446"/>
                  <a:gd name="connsiteY4312" fmla="*/ 143770 h 825627"/>
                  <a:gd name="connsiteX4313" fmla="*/ 873908 w 3587446"/>
                  <a:gd name="connsiteY4313" fmla="*/ 140999 h 825627"/>
                  <a:gd name="connsiteX4314" fmla="*/ 873908 w 3587446"/>
                  <a:gd name="connsiteY4314" fmla="*/ 92316 h 825627"/>
                  <a:gd name="connsiteX4315" fmla="*/ 896622 w 3587446"/>
                  <a:gd name="connsiteY4315" fmla="*/ 76147 h 825627"/>
                  <a:gd name="connsiteX4316" fmla="*/ 3021930 w 3587446"/>
                  <a:gd name="connsiteY4316" fmla="*/ 73229 h 825627"/>
                  <a:gd name="connsiteX4317" fmla="*/ 3032243 w 3587446"/>
                  <a:gd name="connsiteY4317" fmla="*/ 76271 h 825627"/>
                  <a:gd name="connsiteX4318" fmla="*/ 3056687 w 3587446"/>
                  <a:gd name="connsiteY4318" fmla="*/ 93671 h 825627"/>
                  <a:gd name="connsiteX4319" fmla="*/ 3056686 w 3587446"/>
                  <a:gd name="connsiteY4319" fmla="*/ 108355 h 825627"/>
                  <a:gd name="connsiteX4320" fmla="*/ 3041065 w 3587446"/>
                  <a:gd name="connsiteY4320" fmla="*/ 119473 h 825627"/>
                  <a:gd name="connsiteX4321" fmla="*/ 3020440 w 3587446"/>
                  <a:gd name="connsiteY4321" fmla="*/ 119473 h 825627"/>
                  <a:gd name="connsiteX4322" fmla="*/ 2995995 w 3587446"/>
                  <a:gd name="connsiteY4322" fmla="*/ 102073 h 825627"/>
                  <a:gd name="connsiteX4323" fmla="*/ 2995995 w 3587446"/>
                  <a:gd name="connsiteY4323" fmla="*/ 87390 h 825627"/>
                  <a:gd name="connsiteX4324" fmla="*/ 3011616 w 3587446"/>
                  <a:gd name="connsiteY4324" fmla="*/ 76271 h 825627"/>
                  <a:gd name="connsiteX4325" fmla="*/ 3021930 w 3587446"/>
                  <a:gd name="connsiteY4325" fmla="*/ 73229 h 825627"/>
                  <a:gd name="connsiteX4326" fmla="*/ 2240775 w 3587446"/>
                  <a:gd name="connsiteY4326" fmla="*/ 73229 h 825627"/>
                  <a:gd name="connsiteX4327" fmla="*/ 2251087 w 3587446"/>
                  <a:gd name="connsiteY4327" fmla="*/ 76271 h 825627"/>
                  <a:gd name="connsiteX4328" fmla="*/ 2275531 w 3587446"/>
                  <a:gd name="connsiteY4328" fmla="*/ 93671 h 825627"/>
                  <a:gd name="connsiteX4329" fmla="*/ 2275531 w 3587446"/>
                  <a:gd name="connsiteY4329" fmla="*/ 108355 h 825627"/>
                  <a:gd name="connsiteX4330" fmla="*/ 2259910 w 3587446"/>
                  <a:gd name="connsiteY4330" fmla="*/ 119473 h 825627"/>
                  <a:gd name="connsiteX4331" fmla="*/ 2239284 w 3587446"/>
                  <a:gd name="connsiteY4331" fmla="*/ 119473 h 825627"/>
                  <a:gd name="connsiteX4332" fmla="*/ 2214841 w 3587446"/>
                  <a:gd name="connsiteY4332" fmla="*/ 102073 h 825627"/>
                  <a:gd name="connsiteX4333" fmla="*/ 2214841 w 3587446"/>
                  <a:gd name="connsiteY4333" fmla="*/ 87390 h 825627"/>
                  <a:gd name="connsiteX4334" fmla="*/ 2230462 w 3587446"/>
                  <a:gd name="connsiteY4334" fmla="*/ 76271 h 825627"/>
                  <a:gd name="connsiteX4335" fmla="*/ 2240775 w 3587446"/>
                  <a:gd name="connsiteY4335" fmla="*/ 73229 h 825627"/>
                  <a:gd name="connsiteX4336" fmla="*/ 1459776 w 3587446"/>
                  <a:gd name="connsiteY4336" fmla="*/ 73229 h 825627"/>
                  <a:gd name="connsiteX4337" fmla="*/ 1470090 w 3587446"/>
                  <a:gd name="connsiteY4337" fmla="*/ 76271 h 825627"/>
                  <a:gd name="connsiteX4338" fmla="*/ 1494533 w 3587446"/>
                  <a:gd name="connsiteY4338" fmla="*/ 93671 h 825627"/>
                  <a:gd name="connsiteX4339" fmla="*/ 1494533 w 3587446"/>
                  <a:gd name="connsiteY4339" fmla="*/ 108355 h 825627"/>
                  <a:gd name="connsiteX4340" fmla="*/ 1478913 w 3587446"/>
                  <a:gd name="connsiteY4340" fmla="*/ 119473 h 825627"/>
                  <a:gd name="connsiteX4341" fmla="*/ 1458286 w 3587446"/>
                  <a:gd name="connsiteY4341" fmla="*/ 119473 h 825627"/>
                  <a:gd name="connsiteX4342" fmla="*/ 1433843 w 3587446"/>
                  <a:gd name="connsiteY4342" fmla="*/ 102073 h 825627"/>
                  <a:gd name="connsiteX4343" fmla="*/ 1433843 w 3587446"/>
                  <a:gd name="connsiteY4343" fmla="*/ 87390 h 825627"/>
                  <a:gd name="connsiteX4344" fmla="*/ 1449464 w 3587446"/>
                  <a:gd name="connsiteY4344" fmla="*/ 76271 h 825627"/>
                  <a:gd name="connsiteX4345" fmla="*/ 1459776 w 3587446"/>
                  <a:gd name="connsiteY4345" fmla="*/ 73229 h 825627"/>
                  <a:gd name="connsiteX4346" fmla="*/ 680258 w 3587446"/>
                  <a:gd name="connsiteY4346" fmla="*/ 73229 h 825627"/>
                  <a:gd name="connsiteX4347" fmla="*/ 690570 w 3587446"/>
                  <a:gd name="connsiteY4347" fmla="*/ 76271 h 825627"/>
                  <a:gd name="connsiteX4348" fmla="*/ 715014 w 3587446"/>
                  <a:gd name="connsiteY4348" fmla="*/ 93671 h 825627"/>
                  <a:gd name="connsiteX4349" fmla="*/ 715013 w 3587446"/>
                  <a:gd name="connsiteY4349" fmla="*/ 108355 h 825627"/>
                  <a:gd name="connsiteX4350" fmla="*/ 699393 w 3587446"/>
                  <a:gd name="connsiteY4350" fmla="*/ 119473 h 825627"/>
                  <a:gd name="connsiteX4351" fmla="*/ 678768 w 3587446"/>
                  <a:gd name="connsiteY4351" fmla="*/ 119473 h 825627"/>
                  <a:gd name="connsiteX4352" fmla="*/ 654323 w 3587446"/>
                  <a:gd name="connsiteY4352" fmla="*/ 102073 h 825627"/>
                  <a:gd name="connsiteX4353" fmla="*/ 654323 w 3587446"/>
                  <a:gd name="connsiteY4353" fmla="*/ 87390 h 825627"/>
                  <a:gd name="connsiteX4354" fmla="*/ 669944 w 3587446"/>
                  <a:gd name="connsiteY4354" fmla="*/ 76271 h 825627"/>
                  <a:gd name="connsiteX4355" fmla="*/ 680258 w 3587446"/>
                  <a:gd name="connsiteY4355" fmla="*/ 73229 h 825627"/>
                  <a:gd name="connsiteX4356" fmla="*/ 3143178 w 3587446"/>
                  <a:gd name="connsiteY4356" fmla="*/ 59921 h 825627"/>
                  <a:gd name="connsiteX4357" fmla="*/ 3148850 w 3587446"/>
                  <a:gd name="connsiteY4357" fmla="*/ 61678 h 825627"/>
                  <a:gd name="connsiteX4358" fmla="*/ 3157351 w 3587446"/>
                  <a:gd name="connsiteY4358" fmla="*/ 67949 h 825627"/>
                  <a:gd name="connsiteX4359" fmla="*/ 3157149 w 3587446"/>
                  <a:gd name="connsiteY4359" fmla="*/ 76083 h 825627"/>
                  <a:gd name="connsiteX4360" fmla="*/ 3148340 w 3587446"/>
                  <a:gd name="connsiteY4360" fmla="*/ 82135 h 825627"/>
                  <a:gd name="connsiteX4361" fmla="*/ 3136912 w 3587446"/>
                  <a:gd name="connsiteY4361" fmla="*/ 81992 h 825627"/>
                  <a:gd name="connsiteX4362" fmla="*/ 3128410 w 3587446"/>
                  <a:gd name="connsiteY4362" fmla="*/ 75720 h 825627"/>
                  <a:gd name="connsiteX4363" fmla="*/ 3128613 w 3587446"/>
                  <a:gd name="connsiteY4363" fmla="*/ 67586 h 825627"/>
                  <a:gd name="connsiteX4364" fmla="*/ 3137420 w 3587446"/>
                  <a:gd name="connsiteY4364" fmla="*/ 61535 h 825627"/>
                  <a:gd name="connsiteX4365" fmla="*/ 3143178 w 3587446"/>
                  <a:gd name="connsiteY4365" fmla="*/ 59921 h 825627"/>
                  <a:gd name="connsiteX4366" fmla="*/ 2362022 w 3587446"/>
                  <a:gd name="connsiteY4366" fmla="*/ 59921 h 825627"/>
                  <a:gd name="connsiteX4367" fmla="*/ 2367694 w 3587446"/>
                  <a:gd name="connsiteY4367" fmla="*/ 61678 h 825627"/>
                  <a:gd name="connsiteX4368" fmla="*/ 2376196 w 3587446"/>
                  <a:gd name="connsiteY4368" fmla="*/ 67949 h 825627"/>
                  <a:gd name="connsiteX4369" fmla="*/ 2375993 w 3587446"/>
                  <a:gd name="connsiteY4369" fmla="*/ 76083 h 825627"/>
                  <a:gd name="connsiteX4370" fmla="*/ 2367184 w 3587446"/>
                  <a:gd name="connsiteY4370" fmla="*/ 82135 h 825627"/>
                  <a:gd name="connsiteX4371" fmla="*/ 2355756 w 3587446"/>
                  <a:gd name="connsiteY4371" fmla="*/ 81992 h 825627"/>
                  <a:gd name="connsiteX4372" fmla="*/ 2347255 w 3587446"/>
                  <a:gd name="connsiteY4372" fmla="*/ 75720 h 825627"/>
                  <a:gd name="connsiteX4373" fmla="*/ 2347457 w 3587446"/>
                  <a:gd name="connsiteY4373" fmla="*/ 67586 h 825627"/>
                  <a:gd name="connsiteX4374" fmla="*/ 2356265 w 3587446"/>
                  <a:gd name="connsiteY4374" fmla="*/ 61535 h 825627"/>
                  <a:gd name="connsiteX4375" fmla="*/ 2362022 w 3587446"/>
                  <a:gd name="connsiteY4375" fmla="*/ 59921 h 825627"/>
                  <a:gd name="connsiteX4376" fmla="*/ 1581024 w 3587446"/>
                  <a:gd name="connsiteY4376" fmla="*/ 59921 h 825627"/>
                  <a:gd name="connsiteX4377" fmla="*/ 1586696 w 3587446"/>
                  <a:gd name="connsiteY4377" fmla="*/ 61678 h 825627"/>
                  <a:gd name="connsiteX4378" fmla="*/ 1595197 w 3587446"/>
                  <a:gd name="connsiteY4378" fmla="*/ 67949 h 825627"/>
                  <a:gd name="connsiteX4379" fmla="*/ 1594995 w 3587446"/>
                  <a:gd name="connsiteY4379" fmla="*/ 76083 h 825627"/>
                  <a:gd name="connsiteX4380" fmla="*/ 1586187 w 3587446"/>
                  <a:gd name="connsiteY4380" fmla="*/ 82135 h 825627"/>
                  <a:gd name="connsiteX4381" fmla="*/ 1574759 w 3587446"/>
                  <a:gd name="connsiteY4381" fmla="*/ 81992 h 825627"/>
                  <a:gd name="connsiteX4382" fmla="*/ 1566257 w 3587446"/>
                  <a:gd name="connsiteY4382" fmla="*/ 75720 h 825627"/>
                  <a:gd name="connsiteX4383" fmla="*/ 1566460 w 3587446"/>
                  <a:gd name="connsiteY4383" fmla="*/ 67586 h 825627"/>
                  <a:gd name="connsiteX4384" fmla="*/ 1575268 w 3587446"/>
                  <a:gd name="connsiteY4384" fmla="*/ 61535 h 825627"/>
                  <a:gd name="connsiteX4385" fmla="*/ 1581024 w 3587446"/>
                  <a:gd name="connsiteY4385" fmla="*/ 59921 h 825627"/>
                  <a:gd name="connsiteX4386" fmla="*/ 801504 w 3587446"/>
                  <a:gd name="connsiteY4386" fmla="*/ 59921 h 825627"/>
                  <a:gd name="connsiteX4387" fmla="*/ 807176 w 3587446"/>
                  <a:gd name="connsiteY4387" fmla="*/ 61678 h 825627"/>
                  <a:gd name="connsiteX4388" fmla="*/ 815678 w 3587446"/>
                  <a:gd name="connsiteY4388" fmla="*/ 67949 h 825627"/>
                  <a:gd name="connsiteX4389" fmla="*/ 815476 w 3587446"/>
                  <a:gd name="connsiteY4389" fmla="*/ 76083 h 825627"/>
                  <a:gd name="connsiteX4390" fmla="*/ 806667 w 3587446"/>
                  <a:gd name="connsiteY4390" fmla="*/ 82135 h 825627"/>
                  <a:gd name="connsiteX4391" fmla="*/ 795239 w 3587446"/>
                  <a:gd name="connsiteY4391" fmla="*/ 81992 h 825627"/>
                  <a:gd name="connsiteX4392" fmla="*/ 786738 w 3587446"/>
                  <a:gd name="connsiteY4392" fmla="*/ 75720 h 825627"/>
                  <a:gd name="connsiteX4393" fmla="*/ 786940 w 3587446"/>
                  <a:gd name="connsiteY4393" fmla="*/ 67586 h 825627"/>
                  <a:gd name="connsiteX4394" fmla="*/ 795748 w 3587446"/>
                  <a:gd name="connsiteY4394" fmla="*/ 61535 h 825627"/>
                  <a:gd name="connsiteX4395" fmla="*/ 801504 w 3587446"/>
                  <a:gd name="connsiteY4395" fmla="*/ 59921 h 825627"/>
                  <a:gd name="connsiteX4396" fmla="*/ 2743630 w 3587446"/>
                  <a:gd name="connsiteY4396" fmla="*/ 59457 h 825627"/>
                  <a:gd name="connsiteX4397" fmla="*/ 2749813 w 3587446"/>
                  <a:gd name="connsiteY4397" fmla="*/ 61514 h 825627"/>
                  <a:gd name="connsiteX4398" fmla="*/ 2756949 w 3587446"/>
                  <a:gd name="connsiteY4398" fmla="*/ 67064 h 825627"/>
                  <a:gd name="connsiteX4399" fmla="*/ 2756389 w 3587446"/>
                  <a:gd name="connsiteY4399" fmla="*/ 76033 h 825627"/>
                  <a:gd name="connsiteX4400" fmla="*/ 2748592 w 3587446"/>
                  <a:gd name="connsiteY4400" fmla="*/ 81112 h 825627"/>
                  <a:gd name="connsiteX4401" fmla="*/ 2735993 w 3587446"/>
                  <a:gd name="connsiteY4401" fmla="*/ 80714 h 825627"/>
                  <a:gd name="connsiteX4402" fmla="*/ 2728857 w 3587446"/>
                  <a:gd name="connsiteY4402" fmla="*/ 75164 h 825627"/>
                  <a:gd name="connsiteX4403" fmla="*/ 2729416 w 3587446"/>
                  <a:gd name="connsiteY4403" fmla="*/ 66196 h 825627"/>
                  <a:gd name="connsiteX4404" fmla="*/ 2737214 w 3587446"/>
                  <a:gd name="connsiteY4404" fmla="*/ 61116 h 825627"/>
                  <a:gd name="connsiteX4405" fmla="*/ 2743630 w 3587446"/>
                  <a:gd name="connsiteY4405" fmla="*/ 59457 h 825627"/>
                  <a:gd name="connsiteX4406" fmla="*/ 1962474 w 3587446"/>
                  <a:gd name="connsiteY4406" fmla="*/ 59457 h 825627"/>
                  <a:gd name="connsiteX4407" fmla="*/ 1968658 w 3587446"/>
                  <a:gd name="connsiteY4407" fmla="*/ 61514 h 825627"/>
                  <a:gd name="connsiteX4408" fmla="*/ 1975793 w 3587446"/>
                  <a:gd name="connsiteY4408" fmla="*/ 67064 h 825627"/>
                  <a:gd name="connsiteX4409" fmla="*/ 1975235 w 3587446"/>
                  <a:gd name="connsiteY4409" fmla="*/ 76033 h 825627"/>
                  <a:gd name="connsiteX4410" fmla="*/ 1967436 w 3587446"/>
                  <a:gd name="connsiteY4410" fmla="*/ 81112 h 825627"/>
                  <a:gd name="connsiteX4411" fmla="*/ 1954837 w 3587446"/>
                  <a:gd name="connsiteY4411" fmla="*/ 80714 h 825627"/>
                  <a:gd name="connsiteX4412" fmla="*/ 1947702 w 3587446"/>
                  <a:gd name="connsiteY4412" fmla="*/ 75164 h 825627"/>
                  <a:gd name="connsiteX4413" fmla="*/ 1948261 w 3587446"/>
                  <a:gd name="connsiteY4413" fmla="*/ 66196 h 825627"/>
                  <a:gd name="connsiteX4414" fmla="*/ 1956060 w 3587446"/>
                  <a:gd name="connsiteY4414" fmla="*/ 61116 h 825627"/>
                  <a:gd name="connsiteX4415" fmla="*/ 1962474 w 3587446"/>
                  <a:gd name="connsiteY4415" fmla="*/ 59457 h 825627"/>
                  <a:gd name="connsiteX4416" fmla="*/ 1181476 w 3587446"/>
                  <a:gd name="connsiteY4416" fmla="*/ 59457 h 825627"/>
                  <a:gd name="connsiteX4417" fmla="*/ 1187661 w 3587446"/>
                  <a:gd name="connsiteY4417" fmla="*/ 61514 h 825627"/>
                  <a:gd name="connsiteX4418" fmla="*/ 1194796 w 3587446"/>
                  <a:gd name="connsiteY4418" fmla="*/ 67064 h 825627"/>
                  <a:gd name="connsiteX4419" fmla="*/ 1194237 w 3587446"/>
                  <a:gd name="connsiteY4419" fmla="*/ 76033 h 825627"/>
                  <a:gd name="connsiteX4420" fmla="*/ 1186438 w 3587446"/>
                  <a:gd name="connsiteY4420" fmla="*/ 81112 h 825627"/>
                  <a:gd name="connsiteX4421" fmla="*/ 1173840 w 3587446"/>
                  <a:gd name="connsiteY4421" fmla="*/ 80714 h 825627"/>
                  <a:gd name="connsiteX4422" fmla="*/ 1166704 w 3587446"/>
                  <a:gd name="connsiteY4422" fmla="*/ 75164 h 825627"/>
                  <a:gd name="connsiteX4423" fmla="*/ 1167262 w 3587446"/>
                  <a:gd name="connsiteY4423" fmla="*/ 66196 h 825627"/>
                  <a:gd name="connsiteX4424" fmla="*/ 1175061 w 3587446"/>
                  <a:gd name="connsiteY4424" fmla="*/ 61116 h 825627"/>
                  <a:gd name="connsiteX4425" fmla="*/ 1181476 w 3587446"/>
                  <a:gd name="connsiteY4425" fmla="*/ 59457 h 825627"/>
                  <a:gd name="connsiteX4426" fmla="*/ 401956 w 3587446"/>
                  <a:gd name="connsiteY4426" fmla="*/ 59457 h 825627"/>
                  <a:gd name="connsiteX4427" fmla="*/ 408141 w 3587446"/>
                  <a:gd name="connsiteY4427" fmla="*/ 61514 h 825627"/>
                  <a:gd name="connsiteX4428" fmla="*/ 415276 w 3587446"/>
                  <a:gd name="connsiteY4428" fmla="*/ 67064 h 825627"/>
                  <a:gd name="connsiteX4429" fmla="*/ 414717 w 3587446"/>
                  <a:gd name="connsiteY4429" fmla="*/ 76033 h 825627"/>
                  <a:gd name="connsiteX4430" fmla="*/ 406919 w 3587446"/>
                  <a:gd name="connsiteY4430" fmla="*/ 81112 h 825627"/>
                  <a:gd name="connsiteX4431" fmla="*/ 394321 w 3587446"/>
                  <a:gd name="connsiteY4431" fmla="*/ 80714 h 825627"/>
                  <a:gd name="connsiteX4432" fmla="*/ 387185 w 3587446"/>
                  <a:gd name="connsiteY4432" fmla="*/ 75164 h 825627"/>
                  <a:gd name="connsiteX4433" fmla="*/ 387744 w 3587446"/>
                  <a:gd name="connsiteY4433" fmla="*/ 66196 h 825627"/>
                  <a:gd name="connsiteX4434" fmla="*/ 395541 w 3587446"/>
                  <a:gd name="connsiteY4434" fmla="*/ 61116 h 825627"/>
                  <a:gd name="connsiteX4435" fmla="*/ 401956 w 3587446"/>
                  <a:gd name="connsiteY4435" fmla="*/ 59457 h 825627"/>
                  <a:gd name="connsiteX4436" fmla="*/ 3220109 w 3587446"/>
                  <a:gd name="connsiteY4436" fmla="*/ 48336 h 825627"/>
                  <a:gd name="connsiteX4437" fmla="*/ 3225781 w 3587446"/>
                  <a:gd name="connsiteY4437" fmla="*/ 50093 h 825627"/>
                  <a:gd name="connsiteX4438" fmla="*/ 3234282 w 3587446"/>
                  <a:gd name="connsiteY4438" fmla="*/ 56363 h 825627"/>
                  <a:gd name="connsiteX4439" fmla="*/ 3234080 w 3587446"/>
                  <a:gd name="connsiteY4439" fmla="*/ 64499 h 825627"/>
                  <a:gd name="connsiteX4440" fmla="*/ 3225272 w 3587446"/>
                  <a:gd name="connsiteY4440" fmla="*/ 70550 h 825627"/>
                  <a:gd name="connsiteX4441" fmla="*/ 3213844 w 3587446"/>
                  <a:gd name="connsiteY4441" fmla="*/ 70406 h 825627"/>
                  <a:gd name="connsiteX4442" fmla="*/ 3205342 w 3587446"/>
                  <a:gd name="connsiteY4442" fmla="*/ 64136 h 825627"/>
                  <a:gd name="connsiteX4443" fmla="*/ 3205544 w 3587446"/>
                  <a:gd name="connsiteY4443" fmla="*/ 56001 h 825627"/>
                  <a:gd name="connsiteX4444" fmla="*/ 3214353 w 3587446"/>
                  <a:gd name="connsiteY4444" fmla="*/ 49948 h 825627"/>
                  <a:gd name="connsiteX4445" fmla="*/ 3220109 w 3587446"/>
                  <a:gd name="connsiteY4445" fmla="*/ 48336 h 825627"/>
                  <a:gd name="connsiteX4446" fmla="*/ 2438954 w 3587446"/>
                  <a:gd name="connsiteY4446" fmla="*/ 48336 h 825627"/>
                  <a:gd name="connsiteX4447" fmla="*/ 2444625 w 3587446"/>
                  <a:gd name="connsiteY4447" fmla="*/ 50093 h 825627"/>
                  <a:gd name="connsiteX4448" fmla="*/ 2453127 w 3587446"/>
                  <a:gd name="connsiteY4448" fmla="*/ 56363 h 825627"/>
                  <a:gd name="connsiteX4449" fmla="*/ 2452925 w 3587446"/>
                  <a:gd name="connsiteY4449" fmla="*/ 64499 h 825627"/>
                  <a:gd name="connsiteX4450" fmla="*/ 2444117 w 3587446"/>
                  <a:gd name="connsiteY4450" fmla="*/ 70550 h 825627"/>
                  <a:gd name="connsiteX4451" fmla="*/ 2432689 w 3587446"/>
                  <a:gd name="connsiteY4451" fmla="*/ 70406 h 825627"/>
                  <a:gd name="connsiteX4452" fmla="*/ 2424188 w 3587446"/>
                  <a:gd name="connsiteY4452" fmla="*/ 64136 h 825627"/>
                  <a:gd name="connsiteX4453" fmla="*/ 2424390 w 3587446"/>
                  <a:gd name="connsiteY4453" fmla="*/ 56001 h 825627"/>
                  <a:gd name="connsiteX4454" fmla="*/ 2433196 w 3587446"/>
                  <a:gd name="connsiteY4454" fmla="*/ 49948 h 825627"/>
                  <a:gd name="connsiteX4455" fmla="*/ 2438954 w 3587446"/>
                  <a:gd name="connsiteY4455" fmla="*/ 48336 h 825627"/>
                  <a:gd name="connsiteX4456" fmla="*/ 1657955 w 3587446"/>
                  <a:gd name="connsiteY4456" fmla="*/ 48336 h 825627"/>
                  <a:gd name="connsiteX4457" fmla="*/ 1663627 w 3587446"/>
                  <a:gd name="connsiteY4457" fmla="*/ 50093 h 825627"/>
                  <a:gd name="connsiteX4458" fmla="*/ 1672130 w 3587446"/>
                  <a:gd name="connsiteY4458" fmla="*/ 56363 h 825627"/>
                  <a:gd name="connsiteX4459" fmla="*/ 1671927 w 3587446"/>
                  <a:gd name="connsiteY4459" fmla="*/ 64499 h 825627"/>
                  <a:gd name="connsiteX4460" fmla="*/ 1663118 w 3587446"/>
                  <a:gd name="connsiteY4460" fmla="*/ 70550 h 825627"/>
                  <a:gd name="connsiteX4461" fmla="*/ 1651690 w 3587446"/>
                  <a:gd name="connsiteY4461" fmla="*/ 70406 h 825627"/>
                  <a:gd name="connsiteX4462" fmla="*/ 1643189 w 3587446"/>
                  <a:gd name="connsiteY4462" fmla="*/ 64136 h 825627"/>
                  <a:gd name="connsiteX4463" fmla="*/ 1643392 w 3587446"/>
                  <a:gd name="connsiteY4463" fmla="*/ 56001 h 825627"/>
                  <a:gd name="connsiteX4464" fmla="*/ 1652199 w 3587446"/>
                  <a:gd name="connsiteY4464" fmla="*/ 49948 h 825627"/>
                  <a:gd name="connsiteX4465" fmla="*/ 1657955 w 3587446"/>
                  <a:gd name="connsiteY4465" fmla="*/ 48336 h 825627"/>
                  <a:gd name="connsiteX4466" fmla="*/ 878437 w 3587446"/>
                  <a:gd name="connsiteY4466" fmla="*/ 48336 h 825627"/>
                  <a:gd name="connsiteX4467" fmla="*/ 884109 w 3587446"/>
                  <a:gd name="connsiteY4467" fmla="*/ 50093 h 825627"/>
                  <a:gd name="connsiteX4468" fmla="*/ 892610 w 3587446"/>
                  <a:gd name="connsiteY4468" fmla="*/ 56363 h 825627"/>
                  <a:gd name="connsiteX4469" fmla="*/ 892408 w 3587446"/>
                  <a:gd name="connsiteY4469" fmla="*/ 64499 h 825627"/>
                  <a:gd name="connsiteX4470" fmla="*/ 883600 w 3587446"/>
                  <a:gd name="connsiteY4470" fmla="*/ 70550 h 825627"/>
                  <a:gd name="connsiteX4471" fmla="*/ 872172 w 3587446"/>
                  <a:gd name="connsiteY4471" fmla="*/ 70406 h 825627"/>
                  <a:gd name="connsiteX4472" fmla="*/ 863671 w 3587446"/>
                  <a:gd name="connsiteY4472" fmla="*/ 64136 h 825627"/>
                  <a:gd name="connsiteX4473" fmla="*/ 863872 w 3587446"/>
                  <a:gd name="connsiteY4473" fmla="*/ 56001 h 825627"/>
                  <a:gd name="connsiteX4474" fmla="*/ 872681 w 3587446"/>
                  <a:gd name="connsiteY4474" fmla="*/ 49948 h 825627"/>
                  <a:gd name="connsiteX4475" fmla="*/ 878437 w 3587446"/>
                  <a:gd name="connsiteY4475" fmla="*/ 48336 h 825627"/>
                  <a:gd name="connsiteX4476" fmla="*/ 2945550 w 3587446"/>
                  <a:gd name="connsiteY4476" fmla="*/ 37988 h 825627"/>
                  <a:gd name="connsiteX4477" fmla="*/ 2960198 w 3587446"/>
                  <a:gd name="connsiteY4477" fmla="*/ 42308 h 825627"/>
                  <a:gd name="connsiteX4478" fmla="*/ 2982387 w 3587446"/>
                  <a:gd name="connsiteY4478" fmla="*/ 58102 h 825627"/>
                  <a:gd name="connsiteX4479" fmla="*/ 2982387 w 3587446"/>
                  <a:gd name="connsiteY4479" fmla="*/ 78959 h 825627"/>
                  <a:gd name="connsiteX4480" fmla="*/ 2959066 w 3587446"/>
                  <a:gd name="connsiteY4480" fmla="*/ 95560 h 825627"/>
                  <a:gd name="connsiteX4481" fmla="*/ 2929769 w 3587446"/>
                  <a:gd name="connsiteY4481" fmla="*/ 95560 h 825627"/>
                  <a:gd name="connsiteX4482" fmla="*/ 2907580 w 3587446"/>
                  <a:gd name="connsiteY4482" fmla="*/ 79764 h 825627"/>
                  <a:gd name="connsiteX4483" fmla="*/ 2907580 w 3587446"/>
                  <a:gd name="connsiteY4483" fmla="*/ 58909 h 825627"/>
                  <a:gd name="connsiteX4484" fmla="*/ 2930902 w 3587446"/>
                  <a:gd name="connsiteY4484" fmla="*/ 42308 h 825627"/>
                  <a:gd name="connsiteX4485" fmla="*/ 2945550 w 3587446"/>
                  <a:gd name="connsiteY4485" fmla="*/ 37988 h 825627"/>
                  <a:gd name="connsiteX4486" fmla="*/ 2164395 w 3587446"/>
                  <a:gd name="connsiteY4486" fmla="*/ 37988 h 825627"/>
                  <a:gd name="connsiteX4487" fmla="*/ 2179044 w 3587446"/>
                  <a:gd name="connsiteY4487" fmla="*/ 42308 h 825627"/>
                  <a:gd name="connsiteX4488" fmla="*/ 2201232 w 3587446"/>
                  <a:gd name="connsiteY4488" fmla="*/ 58102 h 825627"/>
                  <a:gd name="connsiteX4489" fmla="*/ 2201232 w 3587446"/>
                  <a:gd name="connsiteY4489" fmla="*/ 78959 h 825627"/>
                  <a:gd name="connsiteX4490" fmla="*/ 2177910 w 3587446"/>
                  <a:gd name="connsiteY4490" fmla="*/ 95560 h 825627"/>
                  <a:gd name="connsiteX4491" fmla="*/ 2148613 w 3587446"/>
                  <a:gd name="connsiteY4491" fmla="*/ 95560 h 825627"/>
                  <a:gd name="connsiteX4492" fmla="*/ 2126425 w 3587446"/>
                  <a:gd name="connsiteY4492" fmla="*/ 79764 h 825627"/>
                  <a:gd name="connsiteX4493" fmla="*/ 2126425 w 3587446"/>
                  <a:gd name="connsiteY4493" fmla="*/ 58909 h 825627"/>
                  <a:gd name="connsiteX4494" fmla="*/ 2149746 w 3587446"/>
                  <a:gd name="connsiteY4494" fmla="*/ 42308 h 825627"/>
                  <a:gd name="connsiteX4495" fmla="*/ 2164395 w 3587446"/>
                  <a:gd name="connsiteY4495" fmla="*/ 37988 h 825627"/>
                  <a:gd name="connsiteX4496" fmla="*/ 1383396 w 3587446"/>
                  <a:gd name="connsiteY4496" fmla="*/ 37988 h 825627"/>
                  <a:gd name="connsiteX4497" fmla="*/ 1398045 w 3587446"/>
                  <a:gd name="connsiteY4497" fmla="*/ 42308 h 825627"/>
                  <a:gd name="connsiteX4498" fmla="*/ 1420234 w 3587446"/>
                  <a:gd name="connsiteY4498" fmla="*/ 58102 h 825627"/>
                  <a:gd name="connsiteX4499" fmla="*/ 1420234 w 3587446"/>
                  <a:gd name="connsiteY4499" fmla="*/ 78959 h 825627"/>
                  <a:gd name="connsiteX4500" fmla="*/ 1396913 w 3587446"/>
                  <a:gd name="connsiteY4500" fmla="*/ 95560 h 825627"/>
                  <a:gd name="connsiteX4501" fmla="*/ 1367615 w 3587446"/>
                  <a:gd name="connsiteY4501" fmla="*/ 95560 h 825627"/>
                  <a:gd name="connsiteX4502" fmla="*/ 1345428 w 3587446"/>
                  <a:gd name="connsiteY4502" fmla="*/ 79764 h 825627"/>
                  <a:gd name="connsiteX4503" fmla="*/ 1345428 w 3587446"/>
                  <a:gd name="connsiteY4503" fmla="*/ 58909 h 825627"/>
                  <a:gd name="connsiteX4504" fmla="*/ 1368749 w 3587446"/>
                  <a:gd name="connsiteY4504" fmla="*/ 42308 h 825627"/>
                  <a:gd name="connsiteX4505" fmla="*/ 1383396 w 3587446"/>
                  <a:gd name="connsiteY4505" fmla="*/ 37988 h 825627"/>
                  <a:gd name="connsiteX4506" fmla="*/ 603878 w 3587446"/>
                  <a:gd name="connsiteY4506" fmla="*/ 37988 h 825627"/>
                  <a:gd name="connsiteX4507" fmla="*/ 618526 w 3587446"/>
                  <a:gd name="connsiteY4507" fmla="*/ 42308 h 825627"/>
                  <a:gd name="connsiteX4508" fmla="*/ 640715 w 3587446"/>
                  <a:gd name="connsiteY4508" fmla="*/ 58102 h 825627"/>
                  <a:gd name="connsiteX4509" fmla="*/ 640715 w 3587446"/>
                  <a:gd name="connsiteY4509" fmla="*/ 78959 h 825627"/>
                  <a:gd name="connsiteX4510" fmla="*/ 617394 w 3587446"/>
                  <a:gd name="connsiteY4510" fmla="*/ 95560 h 825627"/>
                  <a:gd name="connsiteX4511" fmla="*/ 588097 w 3587446"/>
                  <a:gd name="connsiteY4511" fmla="*/ 95560 h 825627"/>
                  <a:gd name="connsiteX4512" fmla="*/ 565908 w 3587446"/>
                  <a:gd name="connsiteY4512" fmla="*/ 79764 h 825627"/>
                  <a:gd name="connsiteX4513" fmla="*/ 565908 w 3587446"/>
                  <a:gd name="connsiteY4513" fmla="*/ 58909 h 825627"/>
                  <a:gd name="connsiteX4514" fmla="*/ 589229 w 3587446"/>
                  <a:gd name="connsiteY4514" fmla="*/ 42308 h 825627"/>
                  <a:gd name="connsiteX4515" fmla="*/ 603878 w 3587446"/>
                  <a:gd name="connsiteY4515" fmla="*/ 37988 h 825627"/>
                  <a:gd name="connsiteX4516" fmla="*/ 3345540 w 3587446"/>
                  <a:gd name="connsiteY4516" fmla="*/ 36061 h 825627"/>
                  <a:gd name="connsiteX4517" fmla="*/ 3390209 w 3587446"/>
                  <a:gd name="connsiteY4517" fmla="*/ 36061 h 825627"/>
                  <a:gd name="connsiteX4518" fmla="*/ 3414961 w 3587446"/>
                  <a:gd name="connsiteY4518" fmla="*/ 135069 h 825627"/>
                  <a:gd name="connsiteX4519" fmla="*/ 3401318 w 3587446"/>
                  <a:gd name="connsiteY4519" fmla="*/ 135069 h 825627"/>
                  <a:gd name="connsiteX4520" fmla="*/ 3401162 w 3587446"/>
                  <a:gd name="connsiteY4520" fmla="*/ 135069 h 825627"/>
                  <a:gd name="connsiteX4521" fmla="*/ 3345540 w 3587446"/>
                  <a:gd name="connsiteY4521" fmla="*/ 135069 h 825627"/>
                  <a:gd name="connsiteX4522" fmla="*/ 3305968 w 3587446"/>
                  <a:gd name="connsiteY4522" fmla="*/ 106899 h 825627"/>
                  <a:gd name="connsiteX4523" fmla="*/ 3305969 w 3587446"/>
                  <a:gd name="connsiteY4523" fmla="*/ 64231 h 825627"/>
                  <a:gd name="connsiteX4524" fmla="*/ 3345540 w 3587446"/>
                  <a:gd name="connsiteY4524" fmla="*/ 36061 h 825627"/>
                  <a:gd name="connsiteX4525" fmla="*/ 2564385 w 3587446"/>
                  <a:gd name="connsiteY4525" fmla="*/ 36061 h 825627"/>
                  <a:gd name="connsiteX4526" fmla="*/ 2620163 w 3587446"/>
                  <a:gd name="connsiteY4526" fmla="*/ 36061 h 825627"/>
                  <a:gd name="connsiteX4527" fmla="*/ 2620163 w 3587446"/>
                  <a:gd name="connsiteY4527" fmla="*/ 36062 h 825627"/>
                  <a:gd name="connsiteX4528" fmla="*/ 2675945 w 3587446"/>
                  <a:gd name="connsiteY4528" fmla="*/ 36062 h 825627"/>
                  <a:gd name="connsiteX4529" fmla="*/ 2715515 w 3587446"/>
                  <a:gd name="connsiteY4529" fmla="*/ 64231 h 825627"/>
                  <a:gd name="connsiteX4530" fmla="*/ 2715515 w 3587446"/>
                  <a:gd name="connsiteY4530" fmla="*/ 106899 h 825627"/>
                  <a:gd name="connsiteX4531" fmla="*/ 2675945 w 3587446"/>
                  <a:gd name="connsiteY4531" fmla="*/ 135069 h 825627"/>
                  <a:gd name="connsiteX4532" fmla="*/ 2620163 w 3587446"/>
                  <a:gd name="connsiteY4532" fmla="*/ 135069 h 825627"/>
                  <a:gd name="connsiteX4533" fmla="*/ 2564384 w 3587446"/>
                  <a:gd name="connsiteY4533" fmla="*/ 135069 h 825627"/>
                  <a:gd name="connsiteX4534" fmla="*/ 2524812 w 3587446"/>
                  <a:gd name="connsiteY4534" fmla="*/ 106899 h 825627"/>
                  <a:gd name="connsiteX4535" fmla="*/ 2524812 w 3587446"/>
                  <a:gd name="connsiteY4535" fmla="*/ 64231 h 825627"/>
                  <a:gd name="connsiteX4536" fmla="*/ 2564385 w 3587446"/>
                  <a:gd name="connsiteY4536" fmla="*/ 36061 h 825627"/>
                  <a:gd name="connsiteX4537" fmla="*/ 1783386 w 3587446"/>
                  <a:gd name="connsiteY4537" fmla="*/ 36061 h 825627"/>
                  <a:gd name="connsiteX4538" fmla="*/ 1839166 w 3587446"/>
                  <a:gd name="connsiteY4538" fmla="*/ 36061 h 825627"/>
                  <a:gd name="connsiteX4539" fmla="*/ 1839166 w 3587446"/>
                  <a:gd name="connsiteY4539" fmla="*/ 36062 h 825627"/>
                  <a:gd name="connsiteX4540" fmla="*/ 1894790 w 3587446"/>
                  <a:gd name="connsiteY4540" fmla="*/ 36062 h 825627"/>
                  <a:gd name="connsiteX4541" fmla="*/ 1934360 w 3587446"/>
                  <a:gd name="connsiteY4541" fmla="*/ 64231 h 825627"/>
                  <a:gd name="connsiteX4542" fmla="*/ 1934360 w 3587446"/>
                  <a:gd name="connsiteY4542" fmla="*/ 106899 h 825627"/>
                  <a:gd name="connsiteX4543" fmla="*/ 1894790 w 3587446"/>
                  <a:gd name="connsiteY4543" fmla="*/ 135069 h 825627"/>
                  <a:gd name="connsiteX4544" fmla="*/ 1839166 w 3587446"/>
                  <a:gd name="connsiteY4544" fmla="*/ 135069 h 825627"/>
                  <a:gd name="connsiteX4545" fmla="*/ 1839009 w 3587446"/>
                  <a:gd name="connsiteY4545" fmla="*/ 135069 h 825627"/>
                  <a:gd name="connsiteX4546" fmla="*/ 1783386 w 3587446"/>
                  <a:gd name="connsiteY4546" fmla="*/ 135069 h 825627"/>
                  <a:gd name="connsiteX4547" fmla="*/ 1743814 w 3587446"/>
                  <a:gd name="connsiteY4547" fmla="*/ 106899 h 825627"/>
                  <a:gd name="connsiteX4548" fmla="*/ 1743815 w 3587446"/>
                  <a:gd name="connsiteY4548" fmla="*/ 64231 h 825627"/>
                  <a:gd name="connsiteX4549" fmla="*/ 1783386 w 3587446"/>
                  <a:gd name="connsiteY4549" fmla="*/ 36061 h 825627"/>
                  <a:gd name="connsiteX4550" fmla="*/ 1003868 w 3587446"/>
                  <a:gd name="connsiteY4550" fmla="*/ 36061 h 825627"/>
                  <a:gd name="connsiteX4551" fmla="*/ 1059646 w 3587446"/>
                  <a:gd name="connsiteY4551" fmla="*/ 36061 h 825627"/>
                  <a:gd name="connsiteX4552" fmla="*/ 1059646 w 3587446"/>
                  <a:gd name="connsiteY4552" fmla="*/ 36062 h 825627"/>
                  <a:gd name="connsiteX4553" fmla="*/ 1113792 w 3587446"/>
                  <a:gd name="connsiteY4553" fmla="*/ 36062 h 825627"/>
                  <a:gd name="connsiteX4554" fmla="*/ 1153363 w 3587446"/>
                  <a:gd name="connsiteY4554" fmla="*/ 64231 h 825627"/>
                  <a:gd name="connsiteX4555" fmla="*/ 1153363 w 3587446"/>
                  <a:gd name="connsiteY4555" fmla="*/ 106899 h 825627"/>
                  <a:gd name="connsiteX4556" fmla="*/ 1113792 w 3587446"/>
                  <a:gd name="connsiteY4556" fmla="*/ 135069 h 825627"/>
                  <a:gd name="connsiteX4557" fmla="*/ 1059646 w 3587446"/>
                  <a:gd name="connsiteY4557" fmla="*/ 135069 h 825627"/>
                  <a:gd name="connsiteX4558" fmla="*/ 1058010 w 3587446"/>
                  <a:gd name="connsiteY4558" fmla="*/ 135069 h 825627"/>
                  <a:gd name="connsiteX4559" fmla="*/ 1003867 w 3587446"/>
                  <a:gd name="connsiteY4559" fmla="*/ 135069 h 825627"/>
                  <a:gd name="connsiteX4560" fmla="*/ 964295 w 3587446"/>
                  <a:gd name="connsiteY4560" fmla="*/ 106899 h 825627"/>
                  <a:gd name="connsiteX4561" fmla="*/ 964297 w 3587446"/>
                  <a:gd name="connsiteY4561" fmla="*/ 64231 h 825627"/>
                  <a:gd name="connsiteX4562" fmla="*/ 1003868 w 3587446"/>
                  <a:gd name="connsiteY4562" fmla="*/ 36061 h 825627"/>
                  <a:gd name="connsiteX4563" fmla="*/ 222869 w 3587446"/>
                  <a:gd name="connsiteY4563" fmla="*/ 36061 h 825627"/>
                  <a:gd name="connsiteX4564" fmla="*/ 278647 w 3587446"/>
                  <a:gd name="connsiteY4564" fmla="*/ 36061 h 825627"/>
                  <a:gd name="connsiteX4565" fmla="*/ 278647 w 3587446"/>
                  <a:gd name="connsiteY4565" fmla="*/ 36062 h 825627"/>
                  <a:gd name="connsiteX4566" fmla="*/ 334272 w 3587446"/>
                  <a:gd name="connsiteY4566" fmla="*/ 36062 h 825627"/>
                  <a:gd name="connsiteX4567" fmla="*/ 373843 w 3587446"/>
                  <a:gd name="connsiteY4567" fmla="*/ 64231 h 825627"/>
                  <a:gd name="connsiteX4568" fmla="*/ 373843 w 3587446"/>
                  <a:gd name="connsiteY4568" fmla="*/ 106899 h 825627"/>
                  <a:gd name="connsiteX4569" fmla="*/ 334272 w 3587446"/>
                  <a:gd name="connsiteY4569" fmla="*/ 135069 h 825627"/>
                  <a:gd name="connsiteX4570" fmla="*/ 278647 w 3587446"/>
                  <a:gd name="connsiteY4570" fmla="*/ 135069 h 825627"/>
                  <a:gd name="connsiteX4571" fmla="*/ 278491 w 3587446"/>
                  <a:gd name="connsiteY4571" fmla="*/ 135069 h 825627"/>
                  <a:gd name="connsiteX4572" fmla="*/ 222869 w 3587446"/>
                  <a:gd name="connsiteY4572" fmla="*/ 135069 h 825627"/>
                  <a:gd name="connsiteX4573" fmla="*/ 183297 w 3587446"/>
                  <a:gd name="connsiteY4573" fmla="*/ 106899 h 825627"/>
                  <a:gd name="connsiteX4574" fmla="*/ 183298 w 3587446"/>
                  <a:gd name="connsiteY4574" fmla="*/ 87247 h 825627"/>
                  <a:gd name="connsiteX4575" fmla="*/ 193386 w 3587446"/>
                  <a:gd name="connsiteY4575" fmla="*/ 46894 h 825627"/>
                  <a:gd name="connsiteX4576" fmla="*/ 194888 w 3587446"/>
                  <a:gd name="connsiteY4576" fmla="*/ 44312 h 825627"/>
                  <a:gd name="connsiteX4577" fmla="*/ 222869 w 3587446"/>
                  <a:gd name="connsiteY4577" fmla="*/ 36061 h 825627"/>
                  <a:gd name="connsiteX4578" fmla="*/ 3081109 w 3587446"/>
                  <a:gd name="connsiteY4578" fmla="*/ 32149 h 825627"/>
                  <a:gd name="connsiteX4579" fmla="*/ 3093932 w 3587446"/>
                  <a:gd name="connsiteY4579" fmla="*/ 35930 h 825627"/>
                  <a:gd name="connsiteX4580" fmla="*/ 3113355 w 3587446"/>
                  <a:gd name="connsiteY4580" fmla="*/ 49756 h 825627"/>
                  <a:gd name="connsiteX4581" fmla="*/ 3113355 w 3587446"/>
                  <a:gd name="connsiteY4581" fmla="*/ 68014 h 825627"/>
                  <a:gd name="connsiteX4582" fmla="*/ 3088700 w 3587446"/>
                  <a:gd name="connsiteY4582" fmla="*/ 85564 h 825627"/>
                  <a:gd name="connsiteX4583" fmla="*/ 3063054 w 3587446"/>
                  <a:gd name="connsiteY4583" fmla="*/ 85564 h 825627"/>
                  <a:gd name="connsiteX4584" fmla="*/ 3043630 w 3587446"/>
                  <a:gd name="connsiteY4584" fmla="*/ 71738 h 825627"/>
                  <a:gd name="connsiteX4585" fmla="*/ 3043630 w 3587446"/>
                  <a:gd name="connsiteY4585" fmla="*/ 53481 h 825627"/>
                  <a:gd name="connsiteX4586" fmla="*/ 3068285 w 3587446"/>
                  <a:gd name="connsiteY4586" fmla="*/ 35930 h 825627"/>
                  <a:gd name="connsiteX4587" fmla="*/ 3081109 w 3587446"/>
                  <a:gd name="connsiteY4587" fmla="*/ 32149 h 825627"/>
                  <a:gd name="connsiteX4588" fmla="*/ 2299953 w 3587446"/>
                  <a:gd name="connsiteY4588" fmla="*/ 32149 h 825627"/>
                  <a:gd name="connsiteX4589" fmla="*/ 2312776 w 3587446"/>
                  <a:gd name="connsiteY4589" fmla="*/ 35930 h 825627"/>
                  <a:gd name="connsiteX4590" fmla="*/ 2332199 w 3587446"/>
                  <a:gd name="connsiteY4590" fmla="*/ 49756 h 825627"/>
                  <a:gd name="connsiteX4591" fmla="*/ 2332199 w 3587446"/>
                  <a:gd name="connsiteY4591" fmla="*/ 68014 h 825627"/>
                  <a:gd name="connsiteX4592" fmla="*/ 2307545 w 3587446"/>
                  <a:gd name="connsiteY4592" fmla="*/ 85564 h 825627"/>
                  <a:gd name="connsiteX4593" fmla="*/ 2281898 w 3587446"/>
                  <a:gd name="connsiteY4593" fmla="*/ 85564 h 825627"/>
                  <a:gd name="connsiteX4594" fmla="*/ 2262476 w 3587446"/>
                  <a:gd name="connsiteY4594" fmla="*/ 71738 h 825627"/>
                  <a:gd name="connsiteX4595" fmla="*/ 2262476 w 3587446"/>
                  <a:gd name="connsiteY4595" fmla="*/ 53481 h 825627"/>
                  <a:gd name="connsiteX4596" fmla="*/ 2287129 w 3587446"/>
                  <a:gd name="connsiteY4596" fmla="*/ 35930 h 825627"/>
                  <a:gd name="connsiteX4597" fmla="*/ 2299953 w 3587446"/>
                  <a:gd name="connsiteY4597" fmla="*/ 32149 h 825627"/>
                  <a:gd name="connsiteX4598" fmla="*/ 1518956 w 3587446"/>
                  <a:gd name="connsiteY4598" fmla="*/ 32149 h 825627"/>
                  <a:gd name="connsiteX4599" fmla="*/ 1531779 w 3587446"/>
                  <a:gd name="connsiteY4599" fmla="*/ 35930 h 825627"/>
                  <a:gd name="connsiteX4600" fmla="*/ 1551201 w 3587446"/>
                  <a:gd name="connsiteY4600" fmla="*/ 49756 h 825627"/>
                  <a:gd name="connsiteX4601" fmla="*/ 1551201 w 3587446"/>
                  <a:gd name="connsiteY4601" fmla="*/ 68014 h 825627"/>
                  <a:gd name="connsiteX4602" fmla="*/ 1526547 w 3587446"/>
                  <a:gd name="connsiteY4602" fmla="*/ 85564 h 825627"/>
                  <a:gd name="connsiteX4603" fmla="*/ 1500901 w 3587446"/>
                  <a:gd name="connsiteY4603" fmla="*/ 85564 h 825627"/>
                  <a:gd name="connsiteX4604" fmla="*/ 1481478 w 3587446"/>
                  <a:gd name="connsiteY4604" fmla="*/ 71738 h 825627"/>
                  <a:gd name="connsiteX4605" fmla="*/ 1481478 w 3587446"/>
                  <a:gd name="connsiteY4605" fmla="*/ 53481 h 825627"/>
                  <a:gd name="connsiteX4606" fmla="*/ 1506132 w 3587446"/>
                  <a:gd name="connsiteY4606" fmla="*/ 35930 h 825627"/>
                  <a:gd name="connsiteX4607" fmla="*/ 1518956 w 3587446"/>
                  <a:gd name="connsiteY4607" fmla="*/ 32149 h 825627"/>
                  <a:gd name="connsiteX4608" fmla="*/ 739436 w 3587446"/>
                  <a:gd name="connsiteY4608" fmla="*/ 32149 h 825627"/>
                  <a:gd name="connsiteX4609" fmla="*/ 752259 w 3587446"/>
                  <a:gd name="connsiteY4609" fmla="*/ 35930 h 825627"/>
                  <a:gd name="connsiteX4610" fmla="*/ 771683 w 3587446"/>
                  <a:gd name="connsiteY4610" fmla="*/ 49756 h 825627"/>
                  <a:gd name="connsiteX4611" fmla="*/ 771682 w 3587446"/>
                  <a:gd name="connsiteY4611" fmla="*/ 68014 h 825627"/>
                  <a:gd name="connsiteX4612" fmla="*/ 747028 w 3587446"/>
                  <a:gd name="connsiteY4612" fmla="*/ 85564 h 825627"/>
                  <a:gd name="connsiteX4613" fmla="*/ 721381 w 3587446"/>
                  <a:gd name="connsiteY4613" fmla="*/ 85564 h 825627"/>
                  <a:gd name="connsiteX4614" fmla="*/ 701958 w 3587446"/>
                  <a:gd name="connsiteY4614" fmla="*/ 71738 h 825627"/>
                  <a:gd name="connsiteX4615" fmla="*/ 701958 w 3587446"/>
                  <a:gd name="connsiteY4615" fmla="*/ 53481 h 825627"/>
                  <a:gd name="connsiteX4616" fmla="*/ 726612 w 3587446"/>
                  <a:gd name="connsiteY4616" fmla="*/ 35930 h 825627"/>
                  <a:gd name="connsiteX4617" fmla="*/ 739436 w 3587446"/>
                  <a:gd name="connsiteY4617" fmla="*/ 32149 h 825627"/>
                  <a:gd name="connsiteX4618" fmla="*/ 3270743 w 3587446"/>
                  <a:gd name="connsiteY4618" fmla="*/ 13986 h 825627"/>
                  <a:gd name="connsiteX4619" fmla="*/ 3281739 w 3587446"/>
                  <a:gd name="connsiteY4619" fmla="*/ 15941 h 825627"/>
                  <a:gd name="connsiteX4620" fmla="*/ 3299764 w 3587446"/>
                  <a:gd name="connsiteY4620" fmla="*/ 25440 h 825627"/>
                  <a:gd name="connsiteX4621" fmla="*/ 3302854 w 3587446"/>
                  <a:gd name="connsiteY4621" fmla="*/ 40183 h 825627"/>
                  <a:gd name="connsiteX4622" fmla="*/ 3282726 w 3587446"/>
                  <a:gd name="connsiteY4622" fmla="*/ 59537 h 825627"/>
                  <a:gd name="connsiteX4623" fmla="*/ 3262015 w 3587446"/>
                  <a:gd name="connsiteY4623" fmla="*/ 61738 h 825627"/>
                  <a:gd name="connsiteX4624" fmla="*/ 3243990 w 3587446"/>
                  <a:gd name="connsiteY4624" fmla="*/ 52237 h 825627"/>
                  <a:gd name="connsiteX4625" fmla="*/ 3240899 w 3587446"/>
                  <a:gd name="connsiteY4625" fmla="*/ 37494 h 825627"/>
                  <a:gd name="connsiteX4626" fmla="*/ 3261028 w 3587446"/>
                  <a:gd name="connsiteY4626" fmla="*/ 18140 h 825627"/>
                  <a:gd name="connsiteX4627" fmla="*/ 3270743 w 3587446"/>
                  <a:gd name="connsiteY4627" fmla="*/ 13986 h 825627"/>
                  <a:gd name="connsiteX4628" fmla="*/ 2489587 w 3587446"/>
                  <a:gd name="connsiteY4628" fmla="*/ 13986 h 825627"/>
                  <a:gd name="connsiteX4629" fmla="*/ 2500582 w 3587446"/>
                  <a:gd name="connsiteY4629" fmla="*/ 15941 h 825627"/>
                  <a:gd name="connsiteX4630" fmla="*/ 2518608 w 3587446"/>
                  <a:gd name="connsiteY4630" fmla="*/ 25440 h 825627"/>
                  <a:gd name="connsiteX4631" fmla="*/ 2521698 w 3587446"/>
                  <a:gd name="connsiteY4631" fmla="*/ 40183 h 825627"/>
                  <a:gd name="connsiteX4632" fmla="*/ 2501570 w 3587446"/>
                  <a:gd name="connsiteY4632" fmla="*/ 59537 h 825627"/>
                  <a:gd name="connsiteX4633" fmla="*/ 2480859 w 3587446"/>
                  <a:gd name="connsiteY4633" fmla="*/ 61738 h 825627"/>
                  <a:gd name="connsiteX4634" fmla="*/ 2462834 w 3587446"/>
                  <a:gd name="connsiteY4634" fmla="*/ 52237 h 825627"/>
                  <a:gd name="connsiteX4635" fmla="*/ 2459744 w 3587446"/>
                  <a:gd name="connsiteY4635" fmla="*/ 37494 h 825627"/>
                  <a:gd name="connsiteX4636" fmla="*/ 2479873 w 3587446"/>
                  <a:gd name="connsiteY4636" fmla="*/ 18140 h 825627"/>
                  <a:gd name="connsiteX4637" fmla="*/ 2489587 w 3587446"/>
                  <a:gd name="connsiteY4637" fmla="*/ 13986 h 825627"/>
                  <a:gd name="connsiteX4638" fmla="*/ 1708589 w 3587446"/>
                  <a:gd name="connsiteY4638" fmla="*/ 13986 h 825627"/>
                  <a:gd name="connsiteX4639" fmla="*/ 1719585 w 3587446"/>
                  <a:gd name="connsiteY4639" fmla="*/ 15941 h 825627"/>
                  <a:gd name="connsiteX4640" fmla="*/ 1737611 w 3587446"/>
                  <a:gd name="connsiteY4640" fmla="*/ 25440 h 825627"/>
                  <a:gd name="connsiteX4641" fmla="*/ 1740701 w 3587446"/>
                  <a:gd name="connsiteY4641" fmla="*/ 40183 h 825627"/>
                  <a:gd name="connsiteX4642" fmla="*/ 1720572 w 3587446"/>
                  <a:gd name="connsiteY4642" fmla="*/ 59537 h 825627"/>
                  <a:gd name="connsiteX4643" fmla="*/ 1699862 w 3587446"/>
                  <a:gd name="connsiteY4643" fmla="*/ 61738 h 825627"/>
                  <a:gd name="connsiteX4644" fmla="*/ 1681836 w 3587446"/>
                  <a:gd name="connsiteY4644" fmla="*/ 52237 h 825627"/>
                  <a:gd name="connsiteX4645" fmla="*/ 1678747 w 3587446"/>
                  <a:gd name="connsiteY4645" fmla="*/ 37494 h 825627"/>
                  <a:gd name="connsiteX4646" fmla="*/ 1698874 w 3587446"/>
                  <a:gd name="connsiteY4646" fmla="*/ 18140 h 825627"/>
                  <a:gd name="connsiteX4647" fmla="*/ 1708589 w 3587446"/>
                  <a:gd name="connsiteY4647" fmla="*/ 13986 h 825627"/>
                  <a:gd name="connsiteX4648" fmla="*/ 929071 w 3587446"/>
                  <a:gd name="connsiteY4648" fmla="*/ 13986 h 825627"/>
                  <a:gd name="connsiteX4649" fmla="*/ 940065 w 3587446"/>
                  <a:gd name="connsiteY4649" fmla="*/ 15941 h 825627"/>
                  <a:gd name="connsiteX4650" fmla="*/ 958091 w 3587446"/>
                  <a:gd name="connsiteY4650" fmla="*/ 25440 h 825627"/>
                  <a:gd name="connsiteX4651" fmla="*/ 961181 w 3587446"/>
                  <a:gd name="connsiteY4651" fmla="*/ 40183 h 825627"/>
                  <a:gd name="connsiteX4652" fmla="*/ 941053 w 3587446"/>
                  <a:gd name="connsiteY4652" fmla="*/ 59537 h 825627"/>
                  <a:gd name="connsiteX4653" fmla="*/ 920342 w 3587446"/>
                  <a:gd name="connsiteY4653" fmla="*/ 61738 h 825627"/>
                  <a:gd name="connsiteX4654" fmla="*/ 902316 w 3587446"/>
                  <a:gd name="connsiteY4654" fmla="*/ 52237 h 825627"/>
                  <a:gd name="connsiteX4655" fmla="*/ 899227 w 3587446"/>
                  <a:gd name="connsiteY4655" fmla="*/ 37494 h 825627"/>
                  <a:gd name="connsiteX4656" fmla="*/ 919355 w 3587446"/>
                  <a:gd name="connsiteY4656" fmla="*/ 18140 h 825627"/>
                  <a:gd name="connsiteX4657" fmla="*/ 929071 w 3587446"/>
                  <a:gd name="connsiteY4657" fmla="*/ 13986 h 825627"/>
                  <a:gd name="connsiteX4658" fmla="*/ 3383396 w 3587446"/>
                  <a:gd name="connsiteY4658" fmla="*/ 8808 h 825627"/>
                  <a:gd name="connsiteX4659" fmla="*/ 3385657 w 3587446"/>
                  <a:gd name="connsiteY4659" fmla="*/ 17851 h 825627"/>
                  <a:gd name="connsiteX4660" fmla="*/ 3383396 w 3587446"/>
                  <a:gd name="connsiteY4660" fmla="*/ 16242 h 825627"/>
                  <a:gd name="connsiteX4661" fmla="*/ 3357607 w 3587446"/>
                  <a:gd name="connsiteY4661" fmla="*/ 7852 h 825627"/>
                  <a:gd name="connsiteX4662" fmla="*/ 3363792 w 3587446"/>
                  <a:gd name="connsiteY4662" fmla="*/ 9908 h 825627"/>
                  <a:gd name="connsiteX4663" fmla="*/ 3370926 w 3587446"/>
                  <a:gd name="connsiteY4663" fmla="*/ 15459 h 825627"/>
                  <a:gd name="connsiteX4664" fmla="*/ 3370367 w 3587446"/>
                  <a:gd name="connsiteY4664" fmla="*/ 24428 h 825627"/>
                  <a:gd name="connsiteX4665" fmla="*/ 3362569 w 3587446"/>
                  <a:gd name="connsiteY4665" fmla="*/ 29508 h 825627"/>
                  <a:gd name="connsiteX4666" fmla="*/ 3349970 w 3587446"/>
                  <a:gd name="connsiteY4666" fmla="*/ 29109 h 825627"/>
                  <a:gd name="connsiteX4667" fmla="*/ 3342834 w 3587446"/>
                  <a:gd name="connsiteY4667" fmla="*/ 23559 h 825627"/>
                  <a:gd name="connsiteX4668" fmla="*/ 3343394 w 3587446"/>
                  <a:gd name="connsiteY4668" fmla="*/ 14590 h 825627"/>
                  <a:gd name="connsiteX4669" fmla="*/ 3351191 w 3587446"/>
                  <a:gd name="connsiteY4669" fmla="*/ 9510 h 825627"/>
                  <a:gd name="connsiteX4670" fmla="*/ 3357607 w 3587446"/>
                  <a:gd name="connsiteY4670" fmla="*/ 7852 h 825627"/>
                  <a:gd name="connsiteX4671" fmla="*/ 2576451 w 3587446"/>
                  <a:gd name="connsiteY4671" fmla="*/ 7852 h 825627"/>
                  <a:gd name="connsiteX4672" fmla="*/ 2582636 w 3587446"/>
                  <a:gd name="connsiteY4672" fmla="*/ 9908 h 825627"/>
                  <a:gd name="connsiteX4673" fmla="*/ 2589771 w 3587446"/>
                  <a:gd name="connsiteY4673" fmla="*/ 15459 h 825627"/>
                  <a:gd name="connsiteX4674" fmla="*/ 2589211 w 3587446"/>
                  <a:gd name="connsiteY4674" fmla="*/ 24428 h 825627"/>
                  <a:gd name="connsiteX4675" fmla="*/ 2581413 w 3587446"/>
                  <a:gd name="connsiteY4675" fmla="*/ 29508 h 825627"/>
                  <a:gd name="connsiteX4676" fmla="*/ 2568813 w 3587446"/>
                  <a:gd name="connsiteY4676" fmla="*/ 29109 h 825627"/>
                  <a:gd name="connsiteX4677" fmla="*/ 2561678 w 3587446"/>
                  <a:gd name="connsiteY4677" fmla="*/ 23559 h 825627"/>
                  <a:gd name="connsiteX4678" fmla="*/ 2562237 w 3587446"/>
                  <a:gd name="connsiteY4678" fmla="*/ 14590 h 825627"/>
                  <a:gd name="connsiteX4679" fmla="*/ 2570036 w 3587446"/>
                  <a:gd name="connsiteY4679" fmla="*/ 9510 h 825627"/>
                  <a:gd name="connsiteX4680" fmla="*/ 2576451 w 3587446"/>
                  <a:gd name="connsiteY4680" fmla="*/ 7852 h 825627"/>
                  <a:gd name="connsiteX4681" fmla="*/ 1795454 w 3587446"/>
                  <a:gd name="connsiteY4681" fmla="*/ 7852 h 825627"/>
                  <a:gd name="connsiteX4682" fmla="*/ 1801637 w 3587446"/>
                  <a:gd name="connsiteY4682" fmla="*/ 9908 h 825627"/>
                  <a:gd name="connsiteX4683" fmla="*/ 1808772 w 3587446"/>
                  <a:gd name="connsiteY4683" fmla="*/ 15459 h 825627"/>
                  <a:gd name="connsiteX4684" fmla="*/ 1808213 w 3587446"/>
                  <a:gd name="connsiteY4684" fmla="*/ 24428 h 825627"/>
                  <a:gd name="connsiteX4685" fmla="*/ 1800416 w 3587446"/>
                  <a:gd name="connsiteY4685" fmla="*/ 29508 h 825627"/>
                  <a:gd name="connsiteX4686" fmla="*/ 1787816 w 3587446"/>
                  <a:gd name="connsiteY4686" fmla="*/ 29109 h 825627"/>
                  <a:gd name="connsiteX4687" fmla="*/ 1780681 w 3587446"/>
                  <a:gd name="connsiteY4687" fmla="*/ 23559 h 825627"/>
                  <a:gd name="connsiteX4688" fmla="*/ 1781240 w 3587446"/>
                  <a:gd name="connsiteY4688" fmla="*/ 14590 h 825627"/>
                  <a:gd name="connsiteX4689" fmla="*/ 1789039 w 3587446"/>
                  <a:gd name="connsiteY4689" fmla="*/ 9510 h 825627"/>
                  <a:gd name="connsiteX4690" fmla="*/ 1795454 w 3587446"/>
                  <a:gd name="connsiteY4690" fmla="*/ 7852 h 825627"/>
                  <a:gd name="connsiteX4691" fmla="*/ 1015934 w 3587446"/>
                  <a:gd name="connsiteY4691" fmla="*/ 7852 h 825627"/>
                  <a:gd name="connsiteX4692" fmla="*/ 1022119 w 3587446"/>
                  <a:gd name="connsiteY4692" fmla="*/ 9908 h 825627"/>
                  <a:gd name="connsiteX4693" fmla="*/ 1029252 w 3587446"/>
                  <a:gd name="connsiteY4693" fmla="*/ 15459 h 825627"/>
                  <a:gd name="connsiteX4694" fmla="*/ 1028695 w 3587446"/>
                  <a:gd name="connsiteY4694" fmla="*/ 24428 h 825627"/>
                  <a:gd name="connsiteX4695" fmla="*/ 1020896 w 3587446"/>
                  <a:gd name="connsiteY4695" fmla="*/ 29508 h 825627"/>
                  <a:gd name="connsiteX4696" fmla="*/ 1008296 w 3587446"/>
                  <a:gd name="connsiteY4696" fmla="*/ 29109 h 825627"/>
                  <a:gd name="connsiteX4697" fmla="*/ 1001163 w 3587446"/>
                  <a:gd name="connsiteY4697" fmla="*/ 23559 h 825627"/>
                  <a:gd name="connsiteX4698" fmla="*/ 1001721 w 3587446"/>
                  <a:gd name="connsiteY4698" fmla="*/ 14590 h 825627"/>
                  <a:gd name="connsiteX4699" fmla="*/ 1009519 w 3587446"/>
                  <a:gd name="connsiteY4699" fmla="*/ 9510 h 825627"/>
                  <a:gd name="connsiteX4700" fmla="*/ 1015934 w 3587446"/>
                  <a:gd name="connsiteY4700" fmla="*/ 7852 h 825627"/>
                  <a:gd name="connsiteX4701" fmla="*/ 234937 w 3587446"/>
                  <a:gd name="connsiteY4701" fmla="*/ 7852 h 825627"/>
                  <a:gd name="connsiteX4702" fmla="*/ 241121 w 3587446"/>
                  <a:gd name="connsiteY4702" fmla="*/ 9908 h 825627"/>
                  <a:gd name="connsiteX4703" fmla="*/ 248255 w 3587446"/>
                  <a:gd name="connsiteY4703" fmla="*/ 15459 h 825627"/>
                  <a:gd name="connsiteX4704" fmla="*/ 247696 w 3587446"/>
                  <a:gd name="connsiteY4704" fmla="*/ 24428 h 825627"/>
                  <a:gd name="connsiteX4705" fmla="*/ 239899 w 3587446"/>
                  <a:gd name="connsiteY4705" fmla="*/ 29508 h 825627"/>
                  <a:gd name="connsiteX4706" fmla="*/ 227299 w 3587446"/>
                  <a:gd name="connsiteY4706" fmla="*/ 29109 h 825627"/>
                  <a:gd name="connsiteX4707" fmla="*/ 220164 w 3587446"/>
                  <a:gd name="connsiteY4707" fmla="*/ 23559 h 825627"/>
                  <a:gd name="connsiteX4708" fmla="*/ 220724 w 3587446"/>
                  <a:gd name="connsiteY4708" fmla="*/ 14590 h 825627"/>
                  <a:gd name="connsiteX4709" fmla="*/ 228521 w 3587446"/>
                  <a:gd name="connsiteY4709" fmla="*/ 9510 h 825627"/>
                  <a:gd name="connsiteX4710" fmla="*/ 234937 w 3587446"/>
                  <a:gd name="connsiteY4710" fmla="*/ 7852 h 825627"/>
                  <a:gd name="connsiteX4711" fmla="*/ 2672614 w 3587446"/>
                  <a:gd name="connsiteY4711" fmla="*/ 7851 h 825627"/>
                  <a:gd name="connsiteX4712" fmla="*/ 2678799 w 3587446"/>
                  <a:gd name="connsiteY4712" fmla="*/ 9907 h 825627"/>
                  <a:gd name="connsiteX4713" fmla="*/ 2685934 w 3587446"/>
                  <a:gd name="connsiteY4713" fmla="*/ 15459 h 825627"/>
                  <a:gd name="connsiteX4714" fmla="*/ 2685375 w 3587446"/>
                  <a:gd name="connsiteY4714" fmla="*/ 24427 h 825627"/>
                  <a:gd name="connsiteX4715" fmla="*/ 2677576 w 3587446"/>
                  <a:gd name="connsiteY4715" fmla="*/ 29507 h 825627"/>
                  <a:gd name="connsiteX4716" fmla="*/ 2664978 w 3587446"/>
                  <a:gd name="connsiteY4716" fmla="*/ 29109 h 825627"/>
                  <a:gd name="connsiteX4717" fmla="*/ 2657843 w 3587446"/>
                  <a:gd name="connsiteY4717" fmla="*/ 23558 h 825627"/>
                  <a:gd name="connsiteX4718" fmla="*/ 2658402 w 3587446"/>
                  <a:gd name="connsiteY4718" fmla="*/ 14590 h 825627"/>
                  <a:gd name="connsiteX4719" fmla="*/ 2666200 w 3587446"/>
                  <a:gd name="connsiteY4719" fmla="*/ 9510 h 825627"/>
                  <a:gd name="connsiteX4720" fmla="*/ 2672614 w 3587446"/>
                  <a:gd name="connsiteY4720" fmla="*/ 7851 h 825627"/>
                  <a:gd name="connsiteX4721" fmla="*/ 1891460 w 3587446"/>
                  <a:gd name="connsiteY4721" fmla="*/ 7851 h 825627"/>
                  <a:gd name="connsiteX4722" fmla="*/ 1897644 w 3587446"/>
                  <a:gd name="connsiteY4722" fmla="*/ 9907 h 825627"/>
                  <a:gd name="connsiteX4723" fmla="*/ 1904779 w 3587446"/>
                  <a:gd name="connsiteY4723" fmla="*/ 15459 h 825627"/>
                  <a:gd name="connsiteX4724" fmla="*/ 1904219 w 3587446"/>
                  <a:gd name="connsiteY4724" fmla="*/ 24427 h 825627"/>
                  <a:gd name="connsiteX4725" fmla="*/ 1896422 w 3587446"/>
                  <a:gd name="connsiteY4725" fmla="*/ 29507 h 825627"/>
                  <a:gd name="connsiteX4726" fmla="*/ 1883823 w 3587446"/>
                  <a:gd name="connsiteY4726" fmla="*/ 29109 h 825627"/>
                  <a:gd name="connsiteX4727" fmla="*/ 1876687 w 3587446"/>
                  <a:gd name="connsiteY4727" fmla="*/ 23558 h 825627"/>
                  <a:gd name="connsiteX4728" fmla="*/ 1877247 w 3587446"/>
                  <a:gd name="connsiteY4728" fmla="*/ 14590 h 825627"/>
                  <a:gd name="connsiteX4729" fmla="*/ 1885044 w 3587446"/>
                  <a:gd name="connsiteY4729" fmla="*/ 9510 h 825627"/>
                  <a:gd name="connsiteX4730" fmla="*/ 1891460 w 3587446"/>
                  <a:gd name="connsiteY4730" fmla="*/ 7851 h 825627"/>
                  <a:gd name="connsiteX4731" fmla="*/ 1110462 w 3587446"/>
                  <a:gd name="connsiteY4731" fmla="*/ 7851 h 825627"/>
                  <a:gd name="connsiteX4732" fmla="*/ 1116646 w 3587446"/>
                  <a:gd name="connsiteY4732" fmla="*/ 9907 h 825627"/>
                  <a:gd name="connsiteX4733" fmla="*/ 1123780 w 3587446"/>
                  <a:gd name="connsiteY4733" fmla="*/ 15459 h 825627"/>
                  <a:gd name="connsiteX4734" fmla="*/ 1123222 w 3587446"/>
                  <a:gd name="connsiteY4734" fmla="*/ 24427 h 825627"/>
                  <a:gd name="connsiteX4735" fmla="*/ 1115424 w 3587446"/>
                  <a:gd name="connsiteY4735" fmla="*/ 29507 h 825627"/>
                  <a:gd name="connsiteX4736" fmla="*/ 1102824 w 3587446"/>
                  <a:gd name="connsiteY4736" fmla="*/ 29109 h 825627"/>
                  <a:gd name="connsiteX4737" fmla="*/ 1095689 w 3587446"/>
                  <a:gd name="connsiteY4737" fmla="*/ 23558 h 825627"/>
                  <a:gd name="connsiteX4738" fmla="*/ 1096248 w 3587446"/>
                  <a:gd name="connsiteY4738" fmla="*/ 14590 h 825627"/>
                  <a:gd name="connsiteX4739" fmla="*/ 1104046 w 3587446"/>
                  <a:gd name="connsiteY4739" fmla="*/ 9510 h 825627"/>
                  <a:gd name="connsiteX4740" fmla="*/ 1110462 w 3587446"/>
                  <a:gd name="connsiteY4740" fmla="*/ 7851 h 825627"/>
                  <a:gd name="connsiteX4741" fmla="*/ 330942 w 3587446"/>
                  <a:gd name="connsiteY4741" fmla="*/ 7851 h 825627"/>
                  <a:gd name="connsiteX4742" fmla="*/ 337126 w 3587446"/>
                  <a:gd name="connsiteY4742" fmla="*/ 9907 h 825627"/>
                  <a:gd name="connsiteX4743" fmla="*/ 344262 w 3587446"/>
                  <a:gd name="connsiteY4743" fmla="*/ 15459 h 825627"/>
                  <a:gd name="connsiteX4744" fmla="*/ 343702 w 3587446"/>
                  <a:gd name="connsiteY4744" fmla="*/ 24427 h 825627"/>
                  <a:gd name="connsiteX4745" fmla="*/ 335905 w 3587446"/>
                  <a:gd name="connsiteY4745" fmla="*/ 29507 h 825627"/>
                  <a:gd name="connsiteX4746" fmla="*/ 323306 w 3587446"/>
                  <a:gd name="connsiteY4746" fmla="*/ 29109 h 825627"/>
                  <a:gd name="connsiteX4747" fmla="*/ 316170 w 3587446"/>
                  <a:gd name="connsiteY4747" fmla="*/ 23558 h 825627"/>
                  <a:gd name="connsiteX4748" fmla="*/ 316730 w 3587446"/>
                  <a:gd name="connsiteY4748" fmla="*/ 14590 h 825627"/>
                  <a:gd name="connsiteX4749" fmla="*/ 324527 w 3587446"/>
                  <a:gd name="connsiteY4749" fmla="*/ 9510 h 825627"/>
                  <a:gd name="connsiteX4750" fmla="*/ 330942 w 3587446"/>
                  <a:gd name="connsiteY4750" fmla="*/ 7851 h 825627"/>
                  <a:gd name="connsiteX4751" fmla="*/ 3001090 w 3587446"/>
                  <a:gd name="connsiteY4751" fmla="*/ 5385 h 825627"/>
                  <a:gd name="connsiteX4752" fmla="*/ 3012322 w 3587446"/>
                  <a:gd name="connsiteY4752" fmla="*/ 8864 h 825627"/>
                  <a:gd name="connsiteX4753" fmla="*/ 3039015 w 3587446"/>
                  <a:gd name="connsiteY4753" fmla="*/ 28551 h 825627"/>
                  <a:gd name="connsiteX4754" fmla="*/ 3038614 w 3587446"/>
                  <a:gd name="connsiteY4754" fmla="*/ 44660 h 825627"/>
                  <a:gd name="connsiteX4755" fmla="*/ 3021170 w 3587446"/>
                  <a:gd name="connsiteY4755" fmla="*/ 56645 h 825627"/>
                  <a:gd name="connsiteX4756" fmla="*/ 2998538 w 3587446"/>
                  <a:gd name="connsiteY4756" fmla="*/ 56361 h 825627"/>
                  <a:gd name="connsiteX4757" fmla="*/ 2971847 w 3587446"/>
                  <a:gd name="connsiteY4757" fmla="*/ 36674 h 825627"/>
                  <a:gd name="connsiteX4758" fmla="*/ 2972247 w 3587446"/>
                  <a:gd name="connsiteY4758" fmla="*/ 20564 h 825627"/>
                  <a:gd name="connsiteX4759" fmla="*/ 2989692 w 3587446"/>
                  <a:gd name="connsiteY4759" fmla="*/ 8578 h 825627"/>
                  <a:gd name="connsiteX4760" fmla="*/ 3001090 w 3587446"/>
                  <a:gd name="connsiteY4760" fmla="*/ 5385 h 825627"/>
                  <a:gd name="connsiteX4761" fmla="*/ 2219934 w 3587446"/>
                  <a:gd name="connsiteY4761" fmla="*/ 5385 h 825627"/>
                  <a:gd name="connsiteX4762" fmla="*/ 2231168 w 3587446"/>
                  <a:gd name="connsiteY4762" fmla="*/ 8864 h 825627"/>
                  <a:gd name="connsiteX4763" fmla="*/ 2257859 w 3587446"/>
                  <a:gd name="connsiteY4763" fmla="*/ 28551 h 825627"/>
                  <a:gd name="connsiteX4764" fmla="*/ 2257459 w 3587446"/>
                  <a:gd name="connsiteY4764" fmla="*/ 44660 h 825627"/>
                  <a:gd name="connsiteX4765" fmla="*/ 2240014 w 3587446"/>
                  <a:gd name="connsiteY4765" fmla="*/ 56645 h 825627"/>
                  <a:gd name="connsiteX4766" fmla="*/ 2217382 w 3587446"/>
                  <a:gd name="connsiteY4766" fmla="*/ 56361 h 825627"/>
                  <a:gd name="connsiteX4767" fmla="*/ 2190692 w 3587446"/>
                  <a:gd name="connsiteY4767" fmla="*/ 36674 h 825627"/>
                  <a:gd name="connsiteX4768" fmla="*/ 2191092 w 3587446"/>
                  <a:gd name="connsiteY4768" fmla="*/ 20564 h 825627"/>
                  <a:gd name="connsiteX4769" fmla="*/ 2208536 w 3587446"/>
                  <a:gd name="connsiteY4769" fmla="*/ 8578 h 825627"/>
                  <a:gd name="connsiteX4770" fmla="*/ 2219934 w 3587446"/>
                  <a:gd name="connsiteY4770" fmla="*/ 5385 h 825627"/>
                  <a:gd name="connsiteX4771" fmla="*/ 1438937 w 3587446"/>
                  <a:gd name="connsiteY4771" fmla="*/ 5385 h 825627"/>
                  <a:gd name="connsiteX4772" fmla="*/ 1450170 w 3587446"/>
                  <a:gd name="connsiteY4772" fmla="*/ 8864 h 825627"/>
                  <a:gd name="connsiteX4773" fmla="*/ 1476862 w 3587446"/>
                  <a:gd name="connsiteY4773" fmla="*/ 28551 h 825627"/>
                  <a:gd name="connsiteX4774" fmla="*/ 1476460 w 3587446"/>
                  <a:gd name="connsiteY4774" fmla="*/ 44660 h 825627"/>
                  <a:gd name="connsiteX4775" fmla="*/ 1459016 w 3587446"/>
                  <a:gd name="connsiteY4775" fmla="*/ 56645 h 825627"/>
                  <a:gd name="connsiteX4776" fmla="*/ 1436385 w 3587446"/>
                  <a:gd name="connsiteY4776" fmla="*/ 56361 h 825627"/>
                  <a:gd name="connsiteX4777" fmla="*/ 1409694 w 3587446"/>
                  <a:gd name="connsiteY4777" fmla="*/ 36674 h 825627"/>
                  <a:gd name="connsiteX4778" fmla="*/ 1410095 w 3587446"/>
                  <a:gd name="connsiteY4778" fmla="*/ 20564 h 825627"/>
                  <a:gd name="connsiteX4779" fmla="*/ 1427538 w 3587446"/>
                  <a:gd name="connsiteY4779" fmla="*/ 8578 h 825627"/>
                  <a:gd name="connsiteX4780" fmla="*/ 1438937 w 3587446"/>
                  <a:gd name="connsiteY4780" fmla="*/ 5385 h 825627"/>
                  <a:gd name="connsiteX4781" fmla="*/ 659417 w 3587446"/>
                  <a:gd name="connsiteY4781" fmla="*/ 5385 h 825627"/>
                  <a:gd name="connsiteX4782" fmla="*/ 670651 w 3587446"/>
                  <a:gd name="connsiteY4782" fmla="*/ 8864 h 825627"/>
                  <a:gd name="connsiteX4783" fmla="*/ 697342 w 3587446"/>
                  <a:gd name="connsiteY4783" fmla="*/ 28551 h 825627"/>
                  <a:gd name="connsiteX4784" fmla="*/ 696942 w 3587446"/>
                  <a:gd name="connsiteY4784" fmla="*/ 44660 h 825627"/>
                  <a:gd name="connsiteX4785" fmla="*/ 679497 w 3587446"/>
                  <a:gd name="connsiteY4785" fmla="*/ 56645 h 825627"/>
                  <a:gd name="connsiteX4786" fmla="*/ 656866 w 3587446"/>
                  <a:gd name="connsiteY4786" fmla="*/ 56361 h 825627"/>
                  <a:gd name="connsiteX4787" fmla="*/ 630174 w 3587446"/>
                  <a:gd name="connsiteY4787" fmla="*/ 36674 h 825627"/>
                  <a:gd name="connsiteX4788" fmla="*/ 630575 w 3587446"/>
                  <a:gd name="connsiteY4788" fmla="*/ 20564 h 825627"/>
                  <a:gd name="connsiteX4789" fmla="*/ 648020 w 3587446"/>
                  <a:gd name="connsiteY4789" fmla="*/ 8578 h 825627"/>
                  <a:gd name="connsiteX4790" fmla="*/ 659417 w 3587446"/>
                  <a:gd name="connsiteY4790" fmla="*/ 5385 h 825627"/>
                  <a:gd name="connsiteX4791" fmla="*/ 3278432 w 3587446"/>
                  <a:gd name="connsiteY4791" fmla="*/ 0 h 825627"/>
                  <a:gd name="connsiteX4792" fmla="*/ 3349190 w 3587446"/>
                  <a:gd name="connsiteY4792" fmla="*/ 0 h 825627"/>
                  <a:gd name="connsiteX4793" fmla="*/ 3336951 w 3587446"/>
                  <a:gd name="connsiteY4793" fmla="*/ 9411 h 825627"/>
                  <a:gd name="connsiteX4794" fmla="*/ 3294477 w 3587446"/>
                  <a:gd name="connsiteY4794" fmla="*/ 10575 h 825627"/>
                  <a:gd name="connsiteX4795" fmla="*/ 3061906 w 3587446"/>
                  <a:gd name="connsiteY4795" fmla="*/ 0 h 825627"/>
                  <a:gd name="connsiteX4796" fmla="*/ 3232933 w 3587446"/>
                  <a:gd name="connsiteY4796" fmla="*/ 0 h 825627"/>
                  <a:gd name="connsiteX4797" fmla="*/ 3230370 w 3587446"/>
                  <a:gd name="connsiteY4797" fmla="*/ 11545 h 825627"/>
                  <a:gd name="connsiteX4798" fmla="*/ 3203037 w 3587446"/>
                  <a:gd name="connsiteY4798" fmla="*/ 43323 h 825627"/>
                  <a:gd name="connsiteX4799" fmla="*/ 3155520 w 3587446"/>
                  <a:gd name="connsiteY4799" fmla="*/ 51457 h 825627"/>
                  <a:gd name="connsiteX4800" fmla="*/ 3077014 w 3587446"/>
                  <a:gd name="connsiteY4800" fmla="*/ 17239 h 825627"/>
                  <a:gd name="connsiteX4801" fmla="*/ 3061460 w 3587446"/>
                  <a:gd name="connsiteY4801" fmla="*/ 2011 h 825627"/>
                  <a:gd name="connsiteX4802" fmla="*/ 3018082 w 3587446"/>
                  <a:gd name="connsiteY4802" fmla="*/ 0 h 825627"/>
                  <a:gd name="connsiteX4803" fmla="*/ 3042104 w 3587446"/>
                  <a:gd name="connsiteY4803" fmla="*/ 0 h 825627"/>
                  <a:gd name="connsiteX4804" fmla="*/ 3035608 w 3587446"/>
                  <a:gd name="connsiteY4804" fmla="*/ 4232 h 825627"/>
                  <a:gd name="connsiteX4805" fmla="*/ 3023008 w 3587446"/>
                  <a:gd name="connsiteY4805" fmla="*/ 3833 h 825627"/>
                  <a:gd name="connsiteX4806" fmla="*/ 2918203 w 3587446"/>
                  <a:gd name="connsiteY4806" fmla="*/ 0 h 825627"/>
                  <a:gd name="connsiteX4807" fmla="*/ 2976463 w 3587446"/>
                  <a:gd name="connsiteY4807" fmla="*/ 0 h 825627"/>
                  <a:gd name="connsiteX4808" fmla="*/ 2961530 w 3587446"/>
                  <a:gd name="connsiteY4808" fmla="*/ 8316 h 825627"/>
                  <a:gd name="connsiteX4809" fmla="*/ 2923728 w 3587446"/>
                  <a:gd name="connsiteY4809" fmla="*/ 5028 h 825627"/>
                  <a:gd name="connsiteX4810" fmla="*/ 2741519 w 3587446"/>
                  <a:gd name="connsiteY4810" fmla="*/ 0 h 825627"/>
                  <a:gd name="connsiteX4811" fmla="*/ 2895774 w 3587446"/>
                  <a:gd name="connsiteY4811" fmla="*/ 0 h 825627"/>
                  <a:gd name="connsiteX4812" fmla="*/ 2915067 w 3587446"/>
                  <a:gd name="connsiteY4812" fmla="*/ 13735 h 825627"/>
                  <a:gd name="connsiteX4813" fmla="*/ 2915067 w 3587446"/>
                  <a:gd name="connsiteY4813" fmla="*/ 39155 h 825627"/>
                  <a:gd name="connsiteX4814" fmla="*/ 2843518 w 3587446"/>
                  <a:gd name="connsiteY4814" fmla="*/ 90089 h 825627"/>
                  <a:gd name="connsiteX4815" fmla="*/ 2807806 w 3587446"/>
                  <a:gd name="connsiteY4815" fmla="*/ 90089 h 825627"/>
                  <a:gd name="connsiteX4816" fmla="*/ 2729242 w 3587446"/>
                  <a:gd name="connsiteY4816" fmla="*/ 34161 h 825627"/>
                  <a:gd name="connsiteX4817" fmla="*/ 2729241 w 3587446"/>
                  <a:gd name="connsiteY4817" fmla="*/ 8740 h 825627"/>
                  <a:gd name="connsiteX4818" fmla="*/ 2684211 w 3587446"/>
                  <a:gd name="connsiteY4818" fmla="*/ 0 h 825627"/>
                  <a:gd name="connsiteX4819" fmla="*/ 2717516 w 3587446"/>
                  <a:gd name="connsiteY4819" fmla="*/ 0 h 825627"/>
                  <a:gd name="connsiteX4820" fmla="*/ 2710441 w 3587446"/>
                  <a:gd name="connsiteY4820" fmla="*/ 5037 h 825627"/>
                  <a:gd name="connsiteX4821" fmla="*/ 2691286 w 3587446"/>
                  <a:gd name="connsiteY4821" fmla="*/ 5037 h 825627"/>
                  <a:gd name="connsiteX4822" fmla="*/ 2608098 w 3587446"/>
                  <a:gd name="connsiteY4822" fmla="*/ 0 h 825627"/>
                  <a:gd name="connsiteX4823" fmla="*/ 2636635 w 3587446"/>
                  <a:gd name="connsiteY4823" fmla="*/ 0 h 825627"/>
                  <a:gd name="connsiteX4824" fmla="*/ 2642493 w 3587446"/>
                  <a:gd name="connsiteY4824" fmla="*/ 4171 h 825627"/>
                  <a:gd name="connsiteX4825" fmla="*/ 2642493 w 3587446"/>
                  <a:gd name="connsiteY4825" fmla="*/ 16242 h 825627"/>
                  <a:gd name="connsiteX4826" fmla="*/ 2628912 w 3587446"/>
                  <a:gd name="connsiteY4826" fmla="*/ 25910 h 825627"/>
                  <a:gd name="connsiteX4827" fmla="*/ 2620163 w 3587446"/>
                  <a:gd name="connsiteY4827" fmla="*/ 25910 h 825627"/>
                  <a:gd name="connsiteX4828" fmla="*/ 2615822 w 3587446"/>
                  <a:gd name="connsiteY4828" fmla="*/ 25910 h 825627"/>
                  <a:gd name="connsiteX4829" fmla="*/ 2602240 w 3587446"/>
                  <a:gd name="connsiteY4829" fmla="*/ 16242 h 825627"/>
                  <a:gd name="connsiteX4830" fmla="*/ 2602240 w 3587446"/>
                  <a:gd name="connsiteY4830" fmla="*/ 4170 h 825627"/>
                  <a:gd name="connsiteX4831" fmla="*/ 2497277 w 3587446"/>
                  <a:gd name="connsiteY4831" fmla="*/ 0 h 825627"/>
                  <a:gd name="connsiteX4832" fmla="*/ 2568034 w 3587446"/>
                  <a:gd name="connsiteY4832" fmla="*/ 0 h 825627"/>
                  <a:gd name="connsiteX4833" fmla="*/ 2555795 w 3587446"/>
                  <a:gd name="connsiteY4833" fmla="*/ 9411 h 825627"/>
                  <a:gd name="connsiteX4834" fmla="*/ 2513322 w 3587446"/>
                  <a:gd name="connsiteY4834" fmla="*/ 10575 h 825627"/>
                  <a:gd name="connsiteX4835" fmla="*/ 2280751 w 3587446"/>
                  <a:gd name="connsiteY4835" fmla="*/ 0 h 825627"/>
                  <a:gd name="connsiteX4836" fmla="*/ 2451777 w 3587446"/>
                  <a:gd name="connsiteY4836" fmla="*/ 0 h 825627"/>
                  <a:gd name="connsiteX4837" fmla="*/ 2449215 w 3587446"/>
                  <a:gd name="connsiteY4837" fmla="*/ 11545 h 825627"/>
                  <a:gd name="connsiteX4838" fmla="*/ 2421881 w 3587446"/>
                  <a:gd name="connsiteY4838" fmla="*/ 43323 h 825627"/>
                  <a:gd name="connsiteX4839" fmla="*/ 2374364 w 3587446"/>
                  <a:gd name="connsiteY4839" fmla="*/ 51457 h 825627"/>
                  <a:gd name="connsiteX4840" fmla="*/ 2295860 w 3587446"/>
                  <a:gd name="connsiteY4840" fmla="*/ 17239 h 825627"/>
                  <a:gd name="connsiteX4841" fmla="*/ 2280305 w 3587446"/>
                  <a:gd name="connsiteY4841" fmla="*/ 2011 h 825627"/>
                  <a:gd name="connsiteX4842" fmla="*/ 2236928 w 3587446"/>
                  <a:gd name="connsiteY4842" fmla="*/ 0 h 825627"/>
                  <a:gd name="connsiteX4843" fmla="*/ 2260948 w 3587446"/>
                  <a:gd name="connsiteY4843" fmla="*/ 0 h 825627"/>
                  <a:gd name="connsiteX4844" fmla="*/ 2254453 w 3587446"/>
                  <a:gd name="connsiteY4844" fmla="*/ 4232 h 825627"/>
                  <a:gd name="connsiteX4845" fmla="*/ 2241854 w 3587446"/>
                  <a:gd name="connsiteY4845" fmla="*/ 3833 h 825627"/>
                  <a:gd name="connsiteX4846" fmla="*/ 2137048 w 3587446"/>
                  <a:gd name="connsiteY4846" fmla="*/ 0 h 825627"/>
                  <a:gd name="connsiteX4847" fmla="*/ 2195308 w 3587446"/>
                  <a:gd name="connsiteY4847" fmla="*/ 0 h 825627"/>
                  <a:gd name="connsiteX4848" fmla="*/ 2180375 w 3587446"/>
                  <a:gd name="connsiteY4848" fmla="*/ 8316 h 825627"/>
                  <a:gd name="connsiteX4849" fmla="*/ 2142573 w 3587446"/>
                  <a:gd name="connsiteY4849" fmla="*/ 5028 h 825627"/>
                  <a:gd name="connsiteX4850" fmla="*/ 1960364 w 3587446"/>
                  <a:gd name="connsiteY4850" fmla="*/ 0 h 825627"/>
                  <a:gd name="connsiteX4851" fmla="*/ 2114619 w 3587446"/>
                  <a:gd name="connsiteY4851" fmla="*/ 0 h 825627"/>
                  <a:gd name="connsiteX4852" fmla="*/ 2133912 w 3587446"/>
                  <a:gd name="connsiteY4852" fmla="*/ 13735 h 825627"/>
                  <a:gd name="connsiteX4853" fmla="*/ 2133912 w 3587446"/>
                  <a:gd name="connsiteY4853" fmla="*/ 39155 h 825627"/>
                  <a:gd name="connsiteX4854" fmla="*/ 2062362 w 3587446"/>
                  <a:gd name="connsiteY4854" fmla="*/ 90089 h 825627"/>
                  <a:gd name="connsiteX4855" fmla="*/ 2026650 w 3587446"/>
                  <a:gd name="connsiteY4855" fmla="*/ 90089 h 825627"/>
                  <a:gd name="connsiteX4856" fmla="*/ 1948086 w 3587446"/>
                  <a:gd name="connsiteY4856" fmla="*/ 34161 h 825627"/>
                  <a:gd name="connsiteX4857" fmla="*/ 1948086 w 3587446"/>
                  <a:gd name="connsiteY4857" fmla="*/ 8740 h 825627"/>
                  <a:gd name="connsiteX4858" fmla="*/ 1903056 w 3587446"/>
                  <a:gd name="connsiteY4858" fmla="*/ 0 h 825627"/>
                  <a:gd name="connsiteX4859" fmla="*/ 1936362 w 3587446"/>
                  <a:gd name="connsiteY4859" fmla="*/ 0 h 825627"/>
                  <a:gd name="connsiteX4860" fmla="*/ 1929287 w 3587446"/>
                  <a:gd name="connsiteY4860" fmla="*/ 5037 h 825627"/>
                  <a:gd name="connsiteX4861" fmla="*/ 1910132 w 3587446"/>
                  <a:gd name="connsiteY4861" fmla="*/ 5037 h 825627"/>
                  <a:gd name="connsiteX4862" fmla="*/ 1827100 w 3587446"/>
                  <a:gd name="connsiteY4862" fmla="*/ 0 h 825627"/>
                  <a:gd name="connsiteX4863" fmla="*/ 1855479 w 3587446"/>
                  <a:gd name="connsiteY4863" fmla="*/ 0 h 825627"/>
                  <a:gd name="connsiteX4864" fmla="*/ 1861337 w 3587446"/>
                  <a:gd name="connsiteY4864" fmla="*/ 4171 h 825627"/>
                  <a:gd name="connsiteX4865" fmla="*/ 1861338 w 3587446"/>
                  <a:gd name="connsiteY4865" fmla="*/ 16242 h 825627"/>
                  <a:gd name="connsiteX4866" fmla="*/ 1847757 w 3587446"/>
                  <a:gd name="connsiteY4866" fmla="*/ 25910 h 825627"/>
                  <a:gd name="connsiteX4867" fmla="*/ 1839009 w 3587446"/>
                  <a:gd name="connsiteY4867" fmla="*/ 25910 h 825627"/>
                  <a:gd name="connsiteX4868" fmla="*/ 1834824 w 3587446"/>
                  <a:gd name="connsiteY4868" fmla="*/ 25910 h 825627"/>
                  <a:gd name="connsiteX4869" fmla="*/ 1821243 w 3587446"/>
                  <a:gd name="connsiteY4869" fmla="*/ 16242 h 825627"/>
                  <a:gd name="connsiteX4870" fmla="*/ 1821243 w 3587446"/>
                  <a:gd name="connsiteY4870" fmla="*/ 4170 h 825627"/>
                  <a:gd name="connsiteX4871" fmla="*/ 1716279 w 3587446"/>
                  <a:gd name="connsiteY4871" fmla="*/ 0 h 825627"/>
                  <a:gd name="connsiteX4872" fmla="*/ 1787037 w 3587446"/>
                  <a:gd name="connsiteY4872" fmla="*/ 0 h 825627"/>
                  <a:gd name="connsiteX4873" fmla="*/ 1774797 w 3587446"/>
                  <a:gd name="connsiteY4873" fmla="*/ 9411 h 825627"/>
                  <a:gd name="connsiteX4874" fmla="*/ 1732324 w 3587446"/>
                  <a:gd name="connsiteY4874" fmla="*/ 10575 h 825627"/>
                  <a:gd name="connsiteX4875" fmla="*/ 1499753 w 3587446"/>
                  <a:gd name="connsiteY4875" fmla="*/ 0 h 825627"/>
                  <a:gd name="connsiteX4876" fmla="*/ 1670780 w 3587446"/>
                  <a:gd name="connsiteY4876" fmla="*/ 0 h 825627"/>
                  <a:gd name="connsiteX4877" fmla="*/ 1668218 w 3587446"/>
                  <a:gd name="connsiteY4877" fmla="*/ 11545 h 825627"/>
                  <a:gd name="connsiteX4878" fmla="*/ 1640884 w 3587446"/>
                  <a:gd name="connsiteY4878" fmla="*/ 43323 h 825627"/>
                  <a:gd name="connsiteX4879" fmla="*/ 1593365 w 3587446"/>
                  <a:gd name="connsiteY4879" fmla="*/ 51457 h 825627"/>
                  <a:gd name="connsiteX4880" fmla="*/ 1514862 w 3587446"/>
                  <a:gd name="connsiteY4880" fmla="*/ 17239 h 825627"/>
                  <a:gd name="connsiteX4881" fmla="*/ 1499307 w 3587446"/>
                  <a:gd name="connsiteY4881" fmla="*/ 2011 h 825627"/>
                  <a:gd name="connsiteX4882" fmla="*/ 1455929 w 3587446"/>
                  <a:gd name="connsiteY4882" fmla="*/ 0 h 825627"/>
                  <a:gd name="connsiteX4883" fmla="*/ 1479951 w 3587446"/>
                  <a:gd name="connsiteY4883" fmla="*/ 0 h 825627"/>
                  <a:gd name="connsiteX4884" fmla="*/ 1473455 w 3587446"/>
                  <a:gd name="connsiteY4884" fmla="*/ 4232 h 825627"/>
                  <a:gd name="connsiteX4885" fmla="*/ 1460856 w 3587446"/>
                  <a:gd name="connsiteY4885" fmla="*/ 3833 h 825627"/>
                  <a:gd name="connsiteX4886" fmla="*/ 1356049 w 3587446"/>
                  <a:gd name="connsiteY4886" fmla="*/ 0 h 825627"/>
                  <a:gd name="connsiteX4887" fmla="*/ 1414310 w 3587446"/>
                  <a:gd name="connsiteY4887" fmla="*/ 0 h 825627"/>
                  <a:gd name="connsiteX4888" fmla="*/ 1399377 w 3587446"/>
                  <a:gd name="connsiteY4888" fmla="*/ 8316 h 825627"/>
                  <a:gd name="connsiteX4889" fmla="*/ 1361574 w 3587446"/>
                  <a:gd name="connsiteY4889" fmla="*/ 5028 h 825627"/>
                  <a:gd name="connsiteX4890" fmla="*/ 1179365 w 3587446"/>
                  <a:gd name="connsiteY4890" fmla="*/ 0 h 825627"/>
                  <a:gd name="connsiteX4891" fmla="*/ 1333620 w 3587446"/>
                  <a:gd name="connsiteY4891" fmla="*/ 0 h 825627"/>
                  <a:gd name="connsiteX4892" fmla="*/ 1352913 w 3587446"/>
                  <a:gd name="connsiteY4892" fmla="*/ 13735 h 825627"/>
                  <a:gd name="connsiteX4893" fmla="*/ 1352913 w 3587446"/>
                  <a:gd name="connsiteY4893" fmla="*/ 39155 h 825627"/>
                  <a:gd name="connsiteX4894" fmla="*/ 1281364 w 3587446"/>
                  <a:gd name="connsiteY4894" fmla="*/ 90089 h 825627"/>
                  <a:gd name="connsiteX4895" fmla="*/ 1245653 w 3587446"/>
                  <a:gd name="connsiteY4895" fmla="*/ 90089 h 825627"/>
                  <a:gd name="connsiteX4896" fmla="*/ 1167089 w 3587446"/>
                  <a:gd name="connsiteY4896" fmla="*/ 34161 h 825627"/>
                  <a:gd name="connsiteX4897" fmla="*/ 1167088 w 3587446"/>
                  <a:gd name="connsiteY4897" fmla="*/ 8740 h 825627"/>
                  <a:gd name="connsiteX4898" fmla="*/ 1122058 w 3587446"/>
                  <a:gd name="connsiteY4898" fmla="*/ 0 h 825627"/>
                  <a:gd name="connsiteX4899" fmla="*/ 1155364 w 3587446"/>
                  <a:gd name="connsiteY4899" fmla="*/ 0 h 825627"/>
                  <a:gd name="connsiteX4900" fmla="*/ 1148288 w 3587446"/>
                  <a:gd name="connsiteY4900" fmla="*/ 5037 h 825627"/>
                  <a:gd name="connsiteX4901" fmla="*/ 1129133 w 3587446"/>
                  <a:gd name="connsiteY4901" fmla="*/ 5037 h 825627"/>
                  <a:gd name="connsiteX4902" fmla="*/ 1047580 w 3587446"/>
                  <a:gd name="connsiteY4902" fmla="*/ 0 h 825627"/>
                  <a:gd name="connsiteX4903" fmla="*/ 1074482 w 3587446"/>
                  <a:gd name="connsiteY4903" fmla="*/ 0 h 825627"/>
                  <a:gd name="connsiteX4904" fmla="*/ 1080340 w 3587446"/>
                  <a:gd name="connsiteY4904" fmla="*/ 4171 h 825627"/>
                  <a:gd name="connsiteX4905" fmla="*/ 1080341 w 3587446"/>
                  <a:gd name="connsiteY4905" fmla="*/ 16242 h 825627"/>
                  <a:gd name="connsiteX4906" fmla="*/ 1066759 w 3587446"/>
                  <a:gd name="connsiteY4906" fmla="*/ 25910 h 825627"/>
                  <a:gd name="connsiteX4907" fmla="*/ 1058010 w 3587446"/>
                  <a:gd name="connsiteY4907" fmla="*/ 25910 h 825627"/>
                  <a:gd name="connsiteX4908" fmla="*/ 1055306 w 3587446"/>
                  <a:gd name="connsiteY4908" fmla="*/ 25910 h 825627"/>
                  <a:gd name="connsiteX4909" fmla="*/ 1041723 w 3587446"/>
                  <a:gd name="connsiteY4909" fmla="*/ 16242 h 825627"/>
                  <a:gd name="connsiteX4910" fmla="*/ 1041723 w 3587446"/>
                  <a:gd name="connsiteY4910" fmla="*/ 4170 h 825627"/>
                  <a:gd name="connsiteX4911" fmla="*/ 936760 w 3587446"/>
                  <a:gd name="connsiteY4911" fmla="*/ 0 h 825627"/>
                  <a:gd name="connsiteX4912" fmla="*/ 1007517 w 3587446"/>
                  <a:gd name="connsiteY4912" fmla="*/ 0 h 825627"/>
                  <a:gd name="connsiteX4913" fmla="*/ 995278 w 3587446"/>
                  <a:gd name="connsiteY4913" fmla="*/ 9411 h 825627"/>
                  <a:gd name="connsiteX4914" fmla="*/ 952805 w 3587446"/>
                  <a:gd name="connsiteY4914" fmla="*/ 10575 h 825627"/>
                  <a:gd name="connsiteX4915" fmla="*/ 720234 w 3587446"/>
                  <a:gd name="connsiteY4915" fmla="*/ 0 h 825627"/>
                  <a:gd name="connsiteX4916" fmla="*/ 891260 w 3587446"/>
                  <a:gd name="connsiteY4916" fmla="*/ 0 h 825627"/>
                  <a:gd name="connsiteX4917" fmla="*/ 888698 w 3587446"/>
                  <a:gd name="connsiteY4917" fmla="*/ 11545 h 825627"/>
                  <a:gd name="connsiteX4918" fmla="*/ 861365 w 3587446"/>
                  <a:gd name="connsiteY4918" fmla="*/ 43323 h 825627"/>
                  <a:gd name="connsiteX4919" fmla="*/ 813847 w 3587446"/>
                  <a:gd name="connsiteY4919" fmla="*/ 51457 h 825627"/>
                  <a:gd name="connsiteX4920" fmla="*/ 735342 w 3587446"/>
                  <a:gd name="connsiteY4920" fmla="*/ 17239 h 825627"/>
                  <a:gd name="connsiteX4921" fmla="*/ 719788 w 3587446"/>
                  <a:gd name="connsiteY4921" fmla="*/ 2011 h 825627"/>
                  <a:gd name="connsiteX4922" fmla="*/ 676410 w 3587446"/>
                  <a:gd name="connsiteY4922" fmla="*/ 0 h 825627"/>
                  <a:gd name="connsiteX4923" fmla="*/ 700431 w 3587446"/>
                  <a:gd name="connsiteY4923" fmla="*/ 0 h 825627"/>
                  <a:gd name="connsiteX4924" fmla="*/ 693935 w 3587446"/>
                  <a:gd name="connsiteY4924" fmla="*/ 4232 h 825627"/>
                  <a:gd name="connsiteX4925" fmla="*/ 681337 w 3587446"/>
                  <a:gd name="connsiteY4925" fmla="*/ 3833 h 825627"/>
                  <a:gd name="connsiteX4926" fmla="*/ 576530 w 3587446"/>
                  <a:gd name="connsiteY4926" fmla="*/ 0 h 825627"/>
                  <a:gd name="connsiteX4927" fmla="*/ 634792 w 3587446"/>
                  <a:gd name="connsiteY4927" fmla="*/ 0 h 825627"/>
                  <a:gd name="connsiteX4928" fmla="*/ 619858 w 3587446"/>
                  <a:gd name="connsiteY4928" fmla="*/ 8316 h 825627"/>
                  <a:gd name="connsiteX4929" fmla="*/ 582056 w 3587446"/>
                  <a:gd name="connsiteY4929" fmla="*/ 5028 h 825627"/>
                  <a:gd name="connsiteX4930" fmla="*/ 399847 w 3587446"/>
                  <a:gd name="connsiteY4930" fmla="*/ 0 h 825627"/>
                  <a:gd name="connsiteX4931" fmla="*/ 554100 w 3587446"/>
                  <a:gd name="connsiteY4931" fmla="*/ 0 h 825627"/>
                  <a:gd name="connsiteX4932" fmla="*/ 573394 w 3587446"/>
                  <a:gd name="connsiteY4932" fmla="*/ 13735 h 825627"/>
                  <a:gd name="connsiteX4933" fmla="*/ 573394 w 3587446"/>
                  <a:gd name="connsiteY4933" fmla="*/ 39155 h 825627"/>
                  <a:gd name="connsiteX4934" fmla="*/ 501846 w 3587446"/>
                  <a:gd name="connsiteY4934" fmla="*/ 90089 h 825627"/>
                  <a:gd name="connsiteX4935" fmla="*/ 466133 w 3587446"/>
                  <a:gd name="connsiteY4935" fmla="*/ 90089 h 825627"/>
                  <a:gd name="connsiteX4936" fmla="*/ 387569 w 3587446"/>
                  <a:gd name="connsiteY4936" fmla="*/ 34161 h 825627"/>
                  <a:gd name="connsiteX4937" fmla="*/ 387569 w 3587446"/>
                  <a:gd name="connsiteY4937" fmla="*/ 8740 h 825627"/>
                  <a:gd name="connsiteX4938" fmla="*/ 342539 w 3587446"/>
                  <a:gd name="connsiteY4938" fmla="*/ 0 h 825627"/>
                  <a:gd name="connsiteX4939" fmla="*/ 375845 w 3587446"/>
                  <a:gd name="connsiteY4939" fmla="*/ 0 h 825627"/>
                  <a:gd name="connsiteX4940" fmla="*/ 368769 w 3587446"/>
                  <a:gd name="connsiteY4940" fmla="*/ 5037 h 825627"/>
                  <a:gd name="connsiteX4941" fmla="*/ 349614 w 3587446"/>
                  <a:gd name="connsiteY4941" fmla="*/ 5037 h 825627"/>
                  <a:gd name="connsiteX4942" fmla="*/ 266583 w 3587446"/>
                  <a:gd name="connsiteY4942" fmla="*/ 0 h 825627"/>
                  <a:gd name="connsiteX4943" fmla="*/ 294963 w 3587446"/>
                  <a:gd name="connsiteY4943" fmla="*/ 0 h 825627"/>
                  <a:gd name="connsiteX4944" fmla="*/ 300821 w 3587446"/>
                  <a:gd name="connsiteY4944" fmla="*/ 4171 h 825627"/>
                  <a:gd name="connsiteX4945" fmla="*/ 300821 w 3587446"/>
                  <a:gd name="connsiteY4945" fmla="*/ 16242 h 825627"/>
                  <a:gd name="connsiteX4946" fmla="*/ 287239 w 3587446"/>
                  <a:gd name="connsiteY4946" fmla="*/ 25910 h 825627"/>
                  <a:gd name="connsiteX4947" fmla="*/ 278491 w 3587446"/>
                  <a:gd name="connsiteY4947" fmla="*/ 25910 h 825627"/>
                  <a:gd name="connsiteX4948" fmla="*/ 274307 w 3587446"/>
                  <a:gd name="connsiteY4948" fmla="*/ 25910 h 825627"/>
                  <a:gd name="connsiteX4949" fmla="*/ 260725 w 3587446"/>
                  <a:gd name="connsiteY4949" fmla="*/ 16242 h 825627"/>
                  <a:gd name="connsiteX4950" fmla="*/ 260725 w 3587446"/>
                  <a:gd name="connsiteY4950" fmla="*/ 4170 h 825627"/>
                  <a:gd name="connsiteX4951" fmla="*/ 205109 w 3587446"/>
                  <a:gd name="connsiteY4951" fmla="*/ 0 h 825627"/>
                  <a:gd name="connsiteX4952" fmla="*/ 226520 w 3587446"/>
                  <a:gd name="connsiteY4952" fmla="*/ 0 h 825627"/>
                  <a:gd name="connsiteX4953" fmla="*/ 214280 w 3587446"/>
                  <a:gd name="connsiteY4953" fmla="*/ 9411 h 825627"/>
                  <a:gd name="connsiteX4954" fmla="*/ 201729 w 3587446"/>
                  <a:gd name="connsiteY4954" fmla="*/ 13521 h 8256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  <a:cxn ang="0">
                    <a:pos x="connsiteX470" y="connsiteY470"/>
                  </a:cxn>
                  <a:cxn ang="0">
                    <a:pos x="connsiteX471" y="connsiteY471"/>
                  </a:cxn>
                  <a:cxn ang="0">
                    <a:pos x="connsiteX472" y="connsiteY472"/>
                  </a:cxn>
                  <a:cxn ang="0">
                    <a:pos x="connsiteX473" y="connsiteY473"/>
                  </a:cxn>
                  <a:cxn ang="0">
                    <a:pos x="connsiteX474" y="connsiteY474"/>
                  </a:cxn>
                  <a:cxn ang="0">
                    <a:pos x="connsiteX475" y="connsiteY475"/>
                  </a:cxn>
                  <a:cxn ang="0">
                    <a:pos x="connsiteX476" y="connsiteY476"/>
                  </a:cxn>
                  <a:cxn ang="0">
                    <a:pos x="connsiteX477" y="connsiteY477"/>
                  </a:cxn>
                  <a:cxn ang="0">
                    <a:pos x="connsiteX478" y="connsiteY478"/>
                  </a:cxn>
                  <a:cxn ang="0">
                    <a:pos x="connsiteX479" y="connsiteY479"/>
                  </a:cxn>
                  <a:cxn ang="0">
                    <a:pos x="connsiteX480" y="connsiteY480"/>
                  </a:cxn>
                  <a:cxn ang="0">
                    <a:pos x="connsiteX481" y="connsiteY481"/>
                  </a:cxn>
                  <a:cxn ang="0">
                    <a:pos x="connsiteX482" y="connsiteY482"/>
                  </a:cxn>
                  <a:cxn ang="0">
                    <a:pos x="connsiteX483" y="connsiteY483"/>
                  </a:cxn>
                  <a:cxn ang="0">
                    <a:pos x="connsiteX484" y="connsiteY484"/>
                  </a:cxn>
                  <a:cxn ang="0">
                    <a:pos x="connsiteX485" y="connsiteY485"/>
                  </a:cxn>
                  <a:cxn ang="0">
                    <a:pos x="connsiteX486" y="connsiteY486"/>
                  </a:cxn>
                  <a:cxn ang="0">
                    <a:pos x="connsiteX487" y="connsiteY487"/>
                  </a:cxn>
                  <a:cxn ang="0">
                    <a:pos x="connsiteX488" y="connsiteY488"/>
                  </a:cxn>
                  <a:cxn ang="0">
                    <a:pos x="connsiteX489" y="connsiteY489"/>
                  </a:cxn>
                  <a:cxn ang="0">
                    <a:pos x="connsiteX490" y="connsiteY490"/>
                  </a:cxn>
                  <a:cxn ang="0">
                    <a:pos x="connsiteX491" y="connsiteY491"/>
                  </a:cxn>
                  <a:cxn ang="0">
                    <a:pos x="connsiteX492" y="connsiteY492"/>
                  </a:cxn>
                  <a:cxn ang="0">
                    <a:pos x="connsiteX493" y="connsiteY493"/>
                  </a:cxn>
                  <a:cxn ang="0">
                    <a:pos x="connsiteX494" y="connsiteY494"/>
                  </a:cxn>
                  <a:cxn ang="0">
                    <a:pos x="connsiteX495" y="connsiteY495"/>
                  </a:cxn>
                  <a:cxn ang="0">
                    <a:pos x="connsiteX496" y="connsiteY496"/>
                  </a:cxn>
                  <a:cxn ang="0">
                    <a:pos x="connsiteX497" y="connsiteY497"/>
                  </a:cxn>
                  <a:cxn ang="0">
                    <a:pos x="connsiteX498" y="connsiteY498"/>
                  </a:cxn>
                  <a:cxn ang="0">
                    <a:pos x="connsiteX499" y="connsiteY499"/>
                  </a:cxn>
                  <a:cxn ang="0">
                    <a:pos x="connsiteX500" y="connsiteY500"/>
                  </a:cxn>
                  <a:cxn ang="0">
                    <a:pos x="connsiteX501" y="connsiteY501"/>
                  </a:cxn>
                  <a:cxn ang="0">
                    <a:pos x="connsiteX502" y="connsiteY502"/>
                  </a:cxn>
                  <a:cxn ang="0">
                    <a:pos x="connsiteX503" y="connsiteY503"/>
                  </a:cxn>
                  <a:cxn ang="0">
                    <a:pos x="connsiteX504" y="connsiteY504"/>
                  </a:cxn>
                  <a:cxn ang="0">
                    <a:pos x="connsiteX505" y="connsiteY505"/>
                  </a:cxn>
                  <a:cxn ang="0">
                    <a:pos x="connsiteX506" y="connsiteY506"/>
                  </a:cxn>
                  <a:cxn ang="0">
                    <a:pos x="connsiteX507" y="connsiteY507"/>
                  </a:cxn>
                  <a:cxn ang="0">
                    <a:pos x="connsiteX508" y="connsiteY508"/>
                  </a:cxn>
                  <a:cxn ang="0">
                    <a:pos x="connsiteX509" y="connsiteY509"/>
                  </a:cxn>
                  <a:cxn ang="0">
                    <a:pos x="connsiteX510" y="connsiteY510"/>
                  </a:cxn>
                  <a:cxn ang="0">
                    <a:pos x="connsiteX511" y="connsiteY511"/>
                  </a:cxn>
                  <a:cxn ang="0">
                    <a:pos x="connsiteX512" y="connsiteY512"/>
                  </a:cxn>
                  <a:cxn ang="0">
                    <a:pos x="connsiteX513" y="connsiteY513"/>
                  </a:cxn>
                  <a:cxn ang="0">
                    <a:pos x="connsiteX514" y="connsiteY514"/>
                  </a:cxn>
                  <a:cxn ang="0">
                    <a:pos x="connsiteX515" y="connsiteY515"/>
                  </a:cxn>
                  <a:cxn ang="0">
                    <a:pos x="connsiteX516" y="connsiteY516"/>
                  </a:cxn>
                  <a:cxn ang="0">
                    <a:pos x="connsiteX517" y="connsiteY517"/>
                  </a:cxn>
                  <a:cxn ang="0">
                    <a:pos x="connsiteX518" y="connsiteY518"/>
                  </a:cxn>
                  <a:cxn ang="0">
                    <a:pos x="connsiteX519" y="connsiteY519"/>
                  </a:cxn>
                  <a:cxn ang="0">
                    <a:pos x="connsiteX520" y="connsiteY520"/>
                  </a:cxn>
                  <a:cxn ang="0">
                    <a:pos x="connsiteX521" y="connsiteY521"/>
                  </a:cxn>
                  <a:cxn ang="0">
                    <a:pos x="connsiteX522" y="connsiteY522"/>
                  </a:cxn>
                  <a:cxn ang="0">
                    <a:pos x="connsiteX523" y="connsiteY523"/>
                  </a:cxn>
                  <a:cxn ang="0">
                    <a:pos x="connsiteX524" y="connsiteY524"/>
                  </a:cxn>
                  <a:cxn ang="0">
                    <a:pos x="connsiteX525" y="connsiteY525"/>
                  </a:cxn>
                  <a:cxn ang="0">
                    <a:pos x="connsiteX526" y="connsiteY526"/>
                  </a:cxn>
                  <a:cxn ang="0">
                    <a:pos x="connsiteX527" y="connsiteY527"/>
                  </a:cxn>
                  <a:cxn ang="0">
                    <a:pos x="connsiteX528" y="connsiteY528"/>
                  </a:cxn>
                  <a:cxn ang="0">
                    <a:pos x="connsiteX529" y="connsiteY529"/>
                  </a:cxn>
                  <a:cxn ang="0">
                    <a:pos x="connsiteX530" y="connsiteY530"/>
                  </a:cxn>
                  <a:cxn ang="0">
                    <a:pos x="connsiteX531" y="connsiteY531"/>
                  </a:cxn>
                  <a:cxn ang="0">
                    <a:pos x="connsiteX532" y="connsiteY532"/>
                  </a:cxn>
                  <a:cxn ang="0">
                    <a:pos x="connsiteX533" y="connsiteY533"/>
                  </a:cxn>
                  <a:cxn ang="0">
                    <a:pos x="connsiteX534" y="connsiteY534"/>
                  </a:cxn>
                  <a:cxn ang="0">
                    <a:pos x="connsiteX535" y="connsiteY535"/>
                  </a:cxn>
                  <a:cxn ang="0">
                    <a:pos x="connsiteX536" y="connsiteY536"/>
                  </a:cxn>
                  <a:cxn ang="0">
                    <a:pos x="connsiteX537" y="connsiteY537"/>
                  </a:cxn>
                  <a:cxn ang="0">
                    <a:pos x="connsiteX538" y="connsiteY538"/>
                  </a:cxn>
                  <a:cxn ang="0">
                    <a:pos x="connsiteX539" y="connsiteY539"/>
                  </a:cxn>
                  <a:cxn ang="0">
                    <a:pos x="connsiteX540" y="connsiteY540"/>
                  </a:cxn>
                  <a:cxn ang="0">
                    <a:pos x="connsiteX541" y="connsiteY541"/>
                  </a:cxn>
                  <a:cxn ang="0">
                    <a:pos x="connsiteX542" y="connsiteY542"/>
                  </a:cxn>
                  <a:cxn ang="0">
                    <a:pos x="connsiteX543" y="connsiteY543"/>
                  </a:cxn>
                  <a:cxn ang="0">
                    <a:pos x="connsiteX544" y="connsiteY544"/>
                  </a:cxn>
                  <a:cxn ang="0">
                    <a:pos x="connsiteX545" y="connsiteY545"/>
                  </a:cxn>
                  <a:cxn ang="0">
                    <a:pos x="connsiteX546" y="connsiteY546"/>
                  </a:cxn>
                  <a:cxn ang="0">
                    <a:pos x="connsiteX547" y="connsiteY547"/>
                  </a:cxn>
                  <a:cxn ang="0">
                    <a:pos x="connsiteX548" y="connsiteY548"/>
                  </a:cxn>
                  <a:cxn ang="0">
                    <a:pos x="connsiteX549" y="connsiteY549"/>
                  </a:cxn>
                  <a:cxn ang="0">
                    <a:pos x="connsiteX550" y="connsiteY550"/>
                  </a:cxn>
                  <a:cxn ang="0">
                    <a:pos x="connsiteX551" y="connsiteY551"/>
                  </a:cxn>
                  <a:cxn ang="0">
                    <a:pos x="connsiteX552" y="connsiteY552"/>
                  </a:cxn>
                  <a:cxn ang="0">
                    <a:pos x="connsiteX553" y="connsiteY553"/>
                  </a:cxn>
                  <a:cxn ang="0">
                    <a:pos x="connsiteX554" y="connsiteY554"/>
                  </a:cxn>
                  <a:cxn ang="0">
                    <a:pos x="connsiteX555" y="connsiteY555"/>
                  </a:cxn>
                  <a:cxn ang="0">
                    <a:pos x="connsiteX556" y="connsiteY556"/>
                  </a:cxn>
                  <a:cxn ang="0">
                    <a:pos x="connsiteX557" y="connsiteY557"/>
                  </a:cxn>
                  <a:cxn ang="0">
                    <a:pos x="connsiteX558" y="connsiteY558"/>
                  </a:cxn>
                  <a:cxn ang="0">
                    <a:pos x="connsiteX559" y="connsiteY559"/>
                  </a:cxn>
                  <a:cxn ang="0">
                    <a:pos x="connsiteX560" y="connsiteY560"/>
                  </a:cxn>
                  <a:cxn ang="0">
                    <a:pos x="connsiteX561" y="connsiteY561"/>
                  </a:cxn>
                  <a:cxn ang="0">
                    <a:pos x="connsiteX562" y="connsiteY562"/>
                  </a:cxn>
                  <a:cxn ang="0">
                    <a:pos x="connsiteX563" y="connsiteY563"/>
                  </a:cxn>
                  <a:cxn ang="0">
                    <a:pos x="connsiteX564" y="connsiteY564"/>
                  </a:cxn>
                  <a:cxn ang="0">
                    <a:pos x="connsiteX565" y="connsiteY565"/>
                  </a:cxn>
                  <a:cxn ang="0">
                    <a:pos x="connsiteX566" y="connsiteY566"/>
                  </a:cxn>
                  <a:cxn ang="0">
                    <a:pos x="connsiteX567" y="connsiteY567"/>
                  </a:cxn>
                  <a:cxn ang="0">
                    <a:pos x="connsiteX568" y="connsiteY568"/>
                  </a:cxn>
                  <a:cxn ang="0">
                    <a:pos x="connsiteX569" y="connsiteY569"/>
                  </a:cxn>
                  <a:cxn ang="0">
                    <a:pos x="connsiteX570" y="connsiteY570"/>
                  </a:cxn>
                  <a:cxn ang="0">
                    <a:pos x="connsiteX571" y="connsiteY571"/>
                  </a:cxn>
                  <a:cxn ang="0">
                    <a:pos x="connsiteX572" y="connsiteY572"/>
                  </a:cxn>
                  <a:cxn ang="0">
                    <a:pos x="connsiteX573" y="connsiteY573"/>
                  </a:cxn>
                  <a:cxn ang="0">
                    <a:pos x="connsiteX574" y="connsiteY574"/>
                  </a:cxn>
                  <a:cxn ang="0">
                    <a:pos x="connsiteX575" y="connsiteY575"/>
                  </a:cxn>
                  <a:cxn ang="0">
                    <a:pos x="connsiteX576" y="connsiteY576"/>
                  </a:cxn>
                  <a:cxn ang="0">
                    <a:pos x="connsiteX577" y="connsiteY577"/>
                  </a:cxn>
                  <a:cxn ang="0">
                    <a:pos x="connsiteX578" y="connsiteY578"/>
                  </a:cxn>
                  <a:cxn ang="0">
                    <a:pos x="connsiteX579" y="connsiteY579"/>
                  </a:cxn>
                  <a:cxn ang="0">
                    <a:pos x="connsiteX580" y="connsiteY580"/>
                  </a:cxn>
                  <a:cxn ang="0">
                    <a:pos x="connsiteX581" y="connsiteY581"/>
                  </a:cxn>
                  <a:cxn ang="0">
                    <a:pos x="connsiteX582" y="connsiteY582"/>
                  </a:cxn>
                  <a:cxn ang="0">
                    <a:pos x="connsiteX583" y="connsiteY583"/>
                  </a:cxn>
                  <a:cxn ang="0">
                    <a:pos x="connsiteX584" y="connsiteY584"/>
                  </a:cxn>
                  <a:cxn ang="0">
                    <a:pos x="connsiteX585" y="connsiteY585"/>
                  </a:cxn>
                  <a:cxn ang="0">
                    <a:pos x="connsiteX586" y="connsiteY586"/>
                  </a:cxn>
                  <a:cxn ang="0">
                    <a:pos x="connsiteX587" y="connsiteY587"/>
                  </a:cxn>
                  <a:cxn ang="0">
                    <a:pos x="connsiteX588" y="connsiteY588"/>
                  </a:cxn>
                  <a:cxn ang="0">
                    <a:pos x="connsiteX589" y="connsiteY589"/>
                  </a:cxn>
                  <a:cxn ang="0">
                    <a:pos x="connsiteX590" y="connsiteY590"/>
                  </a:cxn>
                  <a:cxn ang="0">
                    <a:pos x="connsiteX591" y="connsiteY591"/>
                  </a:cxn>
                  <a:cxn ang="0">
                    <a:pos x="connsiteX592" y="connsiteY592"/>
                  </a:cxn>
                  <a:cxn ang="0">
                    <a:pos x="connsiteX593" y="connsiteY593"/>
                  </a:cxn>
                  <a:cxn ang="0">
                    <a:pos x="connsiteX594" y="connsiteY594"/>
                  </a:cxn>
                  <a:cxn ang="0">
                    <a:pos x="connsiteX595" y="connsiteY595"/>
                  </a:cxn>
                  <a:cxn ang="0">
                    <a:pos x="connsiteX596" y="connsiteY596"/>
                  </a:cxn>
                  <a:cxn ang="0">
                    <a:pos x="connsiteX597" y="connsiteY597"/>
                  </a:cxn>
                  <a:cxn ang="0">
                    <a:pos x="connsiteX598" y="connsiteY598"/>
                  </a:cxn>
                  <a:cxn ang="0">
                    <a:pos x="connsiteX599" y="connsiteY599"/>
                  </a:cxn>
                  <a:cxn ang="0">
                    <a:pos x="connsiteX600" y="connsiteY600"/>
                  </a:cxn>
                  <a:cxn ang="0">
                    <a:pos x="connsiteX601" y="connsiteY601"/>
                  </a:cxn>
                  <a:cxn ang="0">
                    <a:pos x="connsiteX602" y="connsiteY602"/>
                  </a:cxn>
                  <a:cxn ang="0">
                    <a:pos x="connsiteX603" y="connsiteY603"/>
                  </a:cxn>
                  <a:cxn ang="0">
                    <a:pos x="connsiteX604" y="connsiteY604"/>
                  </a:cxn>
                  <a:cxn ang="0">
                    <a:pos x="connsiteX605" y="connsiteY605"/>
                  </a:cxn>
                  <a:cxn ang="0">
                    <a:pos x="connsiteX606" y="connsiteY606"/>
                  </a:cxn>
                  <a:cxn ang="0">
                    <a:pos x="connsiteX607" y="connsiteY607"/>
                  </a:cxn>
                  <a:cxn ang="0">
                    <a:pos x="connsiteX608" y="connsiteY608"/>
                  </a:cxn>
                  <a:cxn ang="0">
                    <a:pos x="connsiteX609" y="connsiteY609"/>
                  </a:cxn>
                  <a:cxn ang="0">
                    <a:pos x="connsiteX610" y="connsiteY610"/>
                  </a:cxn>
                  <a:cxn ang="0">
                    <a:pos x="connsiteX611" y="connsiteY611"/>
                  </a:cxn>
                  <a:cxn ang="0">
                    <a:pos x="connsiteX612" y="connsiteY612"/>
                  </a:cxn>
                  <a:cxn ang="0">
                    <a:pos x="connsiteX613" y="connsiteY613"/>
                  </a:cxn>
                  <a:cxn ang="0">
                    <a:pos x="connsiteX614" y="connsiteY614"/>
                  </a:cxn>
                  <a:cxn ang="0">
                    <a:pos x="connsiteX615" y="connsiteY615"/>
                  </a:cxn>
                  <a:cxn ang="0">
                    <a:pos x="connsiteX616" y="connsiteY616"/>
                  </a:cxn>
                  <a:cxn ang="0">
                    <a:pos x="connsiteX617" y="connsiteY617"/>
                  </a:cxn>
                  <a:cxn ang="0">
                    <a:pos x="connsiteX618" y="connsiteY618"/>
                  </a:cxn>
                  <a:cxn ang="0">
                    <a:pos x="connsiteX619" y="connsiteY619"/>
                  </a:cxn>
                  <a:cxn ang="0">
                    <a:pos x="connsiteX620" y="connsiteY620"/>
                  </a:cxn>
                  <a:cxn ang="0">
                    <a:pos x="connsiteX621" y="connsiteY621"/>
                  </a:cxn>
                  <a:cxn ang="0">
                    <a:pos x="connsiteX622" y="connsiteY622"/>
                  </a:cxn>
                  <a:cxn ang="0">
                    <a:pos x="connsiteX623" y="connsiteY623"/>
                  </a:cxn>
                  <a:cxn ang="0">
                    <a:pos x="connsiteX624" y="connsiteY624"/>
                  </a:cxn>
                  <a:cxn ang="0">
                    <a:pos x="connsiteX625" y="connsiteY625"/>
                  </a:cxn>
                  <a:cxn ang="0">
                    <a:pos x="connsiteX626" y="connsiteY626"/>
                  </a:cxn>
                  <a:cxn ang="0">
                    <a:pos x="connsiteX627" y="connsiteY627"/>
                  </a:cxn>
                  <a:cxn ang="0">
                    <a:pos x="connsiteX628" y="connsiteY628"/>
                  </a:cxn>
                  <a:cxn ang="0">
                    <a:pos x="connsiteX629" y="connsiteY629"/>
                  </a:cxn>
                  <a:cxn ang="0">
                    <a:pos x="connsiteX630" y="connsiteY630"/>
                  </a:cxn>
                  <a:cxn ang="0">
                    <a:pos x="connsiteX631" y="connsiteY631"/>
                  </a:cxn>
                  <a:cxn ang="0">
                    <a:pos x="connsiteX632" y="connsiteY632"/>
                  </a:cxn>
                  <a:cxn ang="0">
                    <a:pos x="connsiteX633" y="connsiteY633"/>
                  </a:cxn>
                  <a:cxn ang="0">
                    <a:pos x="connsiteX634" y="connsiteY634"/>
                  </a:cxn>
                  <a:cxn ang="0">
                    <a:pos x="connsiteX635" y="connsiteY635"/>
                  </a:cxn>
                  <a:cxn ang="0">
                    <a:pos x="connsiteX636" y="connsiteY636"/>
                  </a:cxn>
                  <a:cxn ang="0">
                    <a:pos x="connsiteX637" y="connsiteY637"/>
                  </a:cxn>
                  <a:cxn ang="0">
                    <a:pos x="connsiteX638" y="connsiteY638"/>
                  </a:cxn>
                  <a:cxn ang="0">
                    <a:pos x="connsiteX639" y="connsiteY639"/>
                  </a:cxn>
                  <a:cxn ang="0">
                    <a:pos x="connsiteX640" y="connsiteY640"/>
                  </a:cxn>
                  <a:cxn ang="0">
                    <a:pos x="connsiteX641" y="connsiteY641"/>
                  </a:cxn>
                  <a:cxn ang="0">
                    <a:pos x="connsiteX642" y="connsiteY642"/>
                  </a:cxn>
                  <a:cxn ang="0">
                    <a:pos x="connsiteX643" y="connsiteY643"/>
                  </a:cxn>
                  <a:cxn ang="0">
                    <a:pos x="connsiteX644" y="connsiteY644"/>
                  </a:cxn>
                  <a:cxn ang="0">
                    <a:pos x="connsiteX645" y="connsiteY645"/>
                  </a:cxn>
                  <a:cxn ang="0">
                    <a:pos x="connsiteX646" y="connsiteY646"/>
                  </a:cxn>
                  <a:cxn ang="0">
                    <a:pos x="connsiteX647" y="connsiteY647"/>
                  </a:cxn>
                  <a:cxn ang="0">
                    <a:pos x="connsiteX648" y="connsiteY648"/>
                  </a:cxn>
                  <a:cxn ang="0">
                    <a:pos x="connsiteX649" y="connsiteY649"/>
                  </a:cxn>
                  <a:cxn ang="0">
                    <a:pos x="connsiteX650" y="connsiteY650"/>
                  </a:cxn>
                  <a:cxn ang="0">
                    <a:pos x="connsiteX651" y="connsiteY651"/>
                  </a:cxn>
                  <a:cxn ang="0">
                    <a:pos x="connsiteX652" y="connsiteY652"/>
                  </a:cxn>
                  <a:cxn ang="0">
                    <a:pos x="connsiteX653" y="connsiteY653"/>
                  </a:cxn>
                  <a:cxn ang="0">
                    <a:pos x="connsiteX654" y="connsiteY654"/>
                  </a:cxn>
                  <a:cxn ang="0">
                    <a:pos x="connsiteX655" y="connsiteY655"/>
                  </a:cxn>
                  <a:cxn ang="0">
                    <a:pos x="connsiteX656" y="connsiteY656"/>
                  </a:cxn>
                  <a:cxn ang="0">
                    <a:pos x="connsiteX657" y="connsiteY657"/>
                  </a:cxn>
                  <a:cxn ang="0">
                    <a:pos x="connsiteX658" y="connsiteY658"/>
                  </a:cxn>
                  <a:cxn ang="0">
                    <a:pos x="connsiteX659" y="connsiteY659"/>
                  </a:cxn>
                  <a:cxn ang="0">
                    <a:pos x="connsiteX660" y="connsiteY660"/>
                  </a:cxn>
                  <a:cxn ang="0">
                    <a:pos x="connsiteX661" y="connsiteY661"/>
                  </a:cxn>
                  <a:cxn ang="0">
                    <a:pos x="connsiteX662" y="connsiteY662"/>
                  </a:cxn>
                  <a:cxn ang="0">
                    <a:pos x="connsiteX663" y="connsiteY663"/>
                  </a:cxn>
                  <a:cxn ang="0">
                    <a:pos x="connsiteX664" y="connsiteY664"/>
                  </a:cxn>
                  <a:cxn ang="0">
                    <a:pos x="connsiteX665" y="connsiteY665"/>
                  </a:cxn>
                  <a:cxn ang="0">
                    <a:pos x="connsiteX666" y="connsiteY666"/>
                  </a:cxn>
                  <a:cxn ang="0">
                    <a:pos x="connsiteX667" y="connsiteY667"/>
                  </a:cxn>
                  <a:cxn ang="0">
                    <a:pos x="connsiteX668" y="connsiteY668"/>
                  </a:cxn>
                  <a:cxn ang="0">
                    <a:pos x="connsiteX669" y="connsiteY669"/>
                  </a:cxn>
                  <a:cxn ang="0">
                    <a:pos x="connsiteX670" y="connsiteY670"/>
                  </a:cxn>
                  <a:cxn ang="0">
                    <a:pos x="connsiteX671" y="connsiteY671"/>
                  </a:cxn>
                  <a:cxn ang="0">
                    <a:pos x="connsiteX672" y="connsiteY672"/>
                  </a:cxn>
                  <a:cxn ang="0">
                    <a:pos x="connsiteX673" y="connsiteY673"/>
                  </a:cxn>
                  <a:cxn ang="0">
                    <a:pos x="connsiteX674" y="connsiteY674"/>
                  </a:cxn>
                  <a:cxn ang="0">
                    <a:pos x="connsiteX675" y="connsiteY675"/>
                  </a:cxn>
                  <a:cxn ang="0">
                    <a:pos x="connsiteX676" y="connsiteY676"/>
                  </a:cxn>
                  <a:cxn ang="0">
                    <a:pos x="connsiteX677" y="connsiteY677"/>
                  </a:cxn>
                  <a:cxn ang="0">
                    <a:pos x="connsiteX678" y="connsiteY678"/>
                  </a:cxn>
                  <a:cxn ang="0">
                    <a:pos x="connsiteX679" y="connsiteY679"/>
                  </a:cxn>
                  <a:cxn ang="0">
                    <a:pos x="connsiteX680" y="connsiteY680"/>
                  </a:cxn>
                  <a:cxn ang="0">
                    <a:pos x="connsiteX681" y="connsiteY681"/>
                  </a:cxn>
                  <a:cxn ang="0">
                    <a:pos x="connsiteX682" y="connsiteY682"/>
                  </a:cxn>
                  <a:cxn ang="0">
                    <a:pos x="connsiteX683" y="connsiteY683"/>
                  </a:cxn>
                  <a:cxn ang="0">
                    <a:pos x="connsiteX684" y="connsiteY684"/>
                  </a:cxn>
                  <a:cxn ang="0">
                    <a:pos x="connsiteX685" y="connsiteY685"/>
                  </a:cxn>
                  <a:cxn ang="0">
                    <a:pos x="connsiteX686" y="connsiteY686"/>
                  </a:cxn>
                  <a:cxn ang="0">
                    <a:pos x="connsiteX687" y="connsiteY687"/>
                  </a:cxn>
                  <a:cxn ang="0">
                    <a:pos x="connsiteX688" y="connsiteY688"/>
                  </a:cxn>
                  <a:cxn ang="0">
                    <a:pos x="connsiteX689" y="connsiteY689"/>
                  </a:cxn>
                  <a:cxn ang="0">
                    <a:pos x="connsiteX690" y="connsiteY690"/>
                  </a:cxn>
                  <a:cxn ang="0">
                    <a:pos x="connsiteX691" y="connsiteY691"/>
                  </a:cxn>
                  <a:cxn ang="0">
                    <a:pos x="connsiteX692" y="connsiteY692"/>
                  </a:cxn>
                  <a:cxn ang="0">
                    <a:pos x="connsiteX693" y="connsiteY693"/>
                  </a:cxn>
                  <a:cxn ang="0">
                    <a:pos x="connsiteX694" y="connsiteY694"/>
                  </a:cxn>
                  <a:cxn ang="0">
                    <a:pos x="connsiteX695" y="connsiteY695"/>
                  </a:cxn>
                  <a:cxn ang="0">
                    <a:pos x="connsiteX696" y="connsiteY696"/>
                  </a:cxn>
                  <a:cxn ang="0">
                    <a:pos x="connsiteX697" y="connsiteY697"/>
                  </a:cxn>
                  <a:cxn ang="0">
                    <a:pos x="connsiteX698" y="connsiteY698"/>
                  </a:cxn>
                  <a:cxn ang="0">
                    <a:pos x="connsiteX699" y="connsiteY699"/>
                  </a:cxn>
                  <a:cxn ang="0">
                    <a:pos x="connsiteX700" y="connsiteY700"/>
                  </a:cxn>
                  <a:cxn ang="0">
                    <a:pos x="connsiteX701" y="connsiteY701"/>
                  </a:cxn>
                  <a:cxn ang="0">
                    <a:pos x="connsiteX702" y="connsiteY702"/>
                  </a:cxn>
                  <a:cxn ang="0">
                    <a:pos x="connsiteX703" y="connsiteY703"/>
                  </a:cxn>
                  <a:cxn ang="0">
                    <a:pos x="connsiteX704" y="connsiteY704"/>
                  </a:cxn>
                  <a:cxn ang="0">
                    <a:pos x="connsiteX705" y="connsiteY705"/>
                  </a:cxn>
                  <a:cxn ang="0">
                    <a:pos x="connsiteX706" y="connsiteY706"/>
                  </a:cxn>
                  <a:cxn ang="0">
                    <a:pos x="connsiteX707" y="connsiteY707"/>
                  </a:cxn>
                  <a:cxn ang="0">
                    <a:pos x="connsiteX708" y="connsiteY708"/>
                  </a:cxn>
                  <a:cxn ang="0">
                    <a:pos x="connsiteX709" y="connsiteY709"/>
                  </a:cxn>
                  <a:cxn ang="0">
                    <a:pos x="connsiteX710" y="connsiteY710"/>
                  </a:cxn>
                  <a:cxn ang="0">
                    <a:pos x="connsiteX711" y="connsiteY711"/>
                  </a:cxn>
                  <a:cxn ang="0">
                    <a:pos x="connsiteX712" y="connsiteY712"/>
                  </a:cxn>
                  <a:cxn ang="0">
                    <a:pos x="connsiteX713" y="connsiteY713"/>
                  </a:cxn>
                  <a:cxn ang="0">
                    <a:pos x="connsiteX714" y="connsiteY714"/>
                  </a:cxn>
                  <a:cxn ang="0">
                    <a:pos x="connsiteX715" y="connsiteY715"/>
                  </a:cxn>
                  <a:cxn ang="0">
                    <a:pos x="connsiteX716" y="connsiteY716"/>
                  </a:cxn>
                  <a:cxn ang="0">
                    <a:pos x="connsiteX717" y="connsiteY717"/>
                  </a:cxn>
                  <a:cxn ang="0">
                    <a:pos x="connsiteX718" y="connsiteY718"/>
                  </a:cxn>
                  <a:cxn ang="0">
                    <a:pos x="connsiteX719" y="connsiteY719"/>
                  </a:cxn>
                  <a:cxn ang="0">
                    <a:pos x="connsiteX720" y="connsiteY720"/>
                  </a:cxn>
                  <a:cxn ang="0">
                    <a:pos x="connsiteX721" y="connsiteY721"/>
                  </a:cxn>
                  <a:cxn ang="0">
                    <a:pos x="connsiteX722" y="connsiteY722"/>
                  </a:cxn>
                  <a:cxn ang="0">
                    <a:pos x="connsiteX723" y="connsiteY723"/>
                  </a:cxn>
                  <a:cxn ang="0">
                    <a:pos x="connsiteX724" y="connsiteY724"/>
                  </a:cxn>
                  <a:cxn ang="0">
                    <a:pos x="connsiteX725" y="connsiteY725"/>
                  </a:cxn>
                  <a:cxn ang="0">
                    <a:pos x="connsiteX726" y="connsiteY726"/>
                  </a:cxn>
                  <a:cxn ang="0">
                    <a:pos x="connsiteX727" y="connsiteY727"/>
                  </a:cxn>
                  <a:cxn ang="0">
                    <a:pos x="connsiteX728" y="connsiteY728"/>
                  </a:cxn>
                  <a:cxn ang="0">
                    <a:pos x="connsiteX729" y="connsiteY729"/>
                  </a:cxn>
                  <a:cxn ang="0">
                    <a:pos x="connsiteX730" y="connsiteY730"/>
                  </a:cxn>
                  <a:cxn ang="0">
                    <a:pos x="connsiteX731" y="connsiteY731"/>
                  </a:cxn>
                  <a:cxn ang="0">
                    <a:pos x="connsiteX732" y="connsiteY732"/>
                  </a:cxn>
                  <a:cxn ang="0">
                    <a:pos x="connsiteX733" y="connsiteY733"/>
                  </a:cxn>
                  <a:cxn ang="0">
                    <a:pos x="connsiteX734" y="connsiteY734"/>
                  </a:cxn>
                  <a:cxn ang="0">
                    <a:pos x="connsiteX735" y="connsiteY735"/>
                  </a:cxn>
                  <a:cxn ang="0">
                    <a:pos x="connsiteX736" y="connsiteY736"/>
                  </a:cxn>
                  <a:cxn ang="0">
                    <a:pos x="connsiteX737" y="connsiteY737"/>
                  </a:cxn>
                  <a:cxn ang="0">
                    <a:pos x="connsiteX738" y="connsiteY738"/>
                  </a:cxn>
                  <a:cxn ang="0">
                    <a:pos x="connsiteX739" y="connsiteY739"/>
                  </a:cxn>
                  <a:cxn ang="0">
                    <a:pos x="connsiteX740" y="connsiteY740"/>
                  </a:cxn>
                  <a:cxn ang="0">
                    <a:pos x="connsiteX741" y="connsiteY741"/>
                  </a:cxn>
                  <a:cxn ang="0">
                    <a:pos x="connsiteX742" y="connsiteY742"/>
                  </a:cxn>
                  <a:cxn ang="0">
                    <a:pos x="connsiteX743" y="connsiteY743"/>
                  </a:cxn>
                  <a:cxn ang="0">
                    <a:pos x="connsiteX744" y="connsiteY744"/>
                  </a:cxn>
                  <a:cxn ang="0">
                    <a:pos x="connsiteX745" y="connsiteY745"/>
                  </a:cxn>
                  <a:cxn ang="0">
                    <a:pos x="connsiteX746" y="connsiteY746"/>
                  </a:cxn>
                  <a:cxn ang="0">
                    <a:pos x="connsiteX747" y="connsiteY747"/>
                  </a:cxn>
                  <a:cxn ang="0">
                    <a:pos x="connsiteX748" y="connsiteY748"/>
                  </a:cxn>
                  <a:cxn ang="0">
                    <a:pos x="connsiteX749" y="connsiteY749"/>
                  </a:cxn>
                  <a:cxn ang="0">
                    <a:pos x="connsiteX750" y="connsiteY750"/>
                  </a:cxn>
                  <a:cxn ang="0">
                    <a:pos x="connsiteX751" y="connsiteY751"/>
                  </a:cxn>
                  <a:cxn ang="0">
                    <a:pos x="connsiteX752" y="connsiteY752"/>
                  </a:cxn>
                  <a:cxn ang="0">
                    <a:pos x="connsiteX753" y="connsiteY753"/>
                  </a:cxn>
                  <a:cxn ang="0">
                    <a:pos x="connsiteX754" y="connsiteY754"/>
                  </a:cxn>
                  <a:cxn ang="0">
                    <a:pos x="connsiteX755" y="connsiteY755"/>
                  </a:cxn>
                  <a:cxn ang="0">
                    <a:pos x="connsiteX756" y="connsiteY756"/>
                  </a:cxn>
                  <a:cxn ang="0">
                    <a:pos x="connsiteX757" y="connsiteY757"/>
                  </a:cxn>
                  <a:cxn ang="0">
                    <a:pos x="connsiteX758" y="connsiteY758"/>
                  </a:cxn>
                  <a:cxn ang="0">
                    <a:pos x="connsiteX759" y="connsiteY759"/>
                  </a:cxn>
                  <a:cxn ang="0">
                    <a:pos x="connsiteX760" y="connsiteY760"/>
                  </a:cxn>
                  <a:cxn ang="0">
                    <a:pos x="connsiteX761" y="connsiteY761"/>
                  </a:cxn>
                  <a:cxn ang="0">
                    <a:pos x="connsiteX762" y="connsiteY762"/>
                  </a:cxn>
                  <a:cxn ang="0">
                    <a:pos x="connsiteX763" y="connsiteY763"/>
                  </a:cxn>
                  <a:cxn ang="0">
                    <a:pos x="connsiteX764" y="connsiteY764"/>
                  </a:cxn>
                  <a:cxn ang="0">
                    <a:pos x="connsiteX765" y="connsiteY765"/>
                  </a:cxn>
                  <a:cxn ang="0">
                    <a:pos x="connsiteX766" y="connsiteY766"/>
                  </a:cxn>
                  <a:cxn ang="0">
                    <a:pos x="connsiteX767" y="connsiteY767"/>
                  </a:cxn>
                  <a:cxn ang="0">
                    <a:pos x="connsiteX768" y="connsiteY768"/>
                  </a:cxn>
                  <a:cxn ang="0">
                    <a:pos x="connsiteX769" y="connsiteY769"/>
                  </a:cxn>
                  <a:cxn ang="0">
                    <a:pos x="connsiteX770" y="connsiteY770"/>
                  </a:cxn>
                  <a:cxn ang="0">
                    <a:pos x="connsiteX771" y="connsiteY771"/>
                  </a:cxn>
                  <a:cxn ang="0">
                    <a:pos x="connsiteX772" y="connsiteY772"/>
                  </a:cxn>
                  <a:cxn ang="0">
                    <a:pos x="connsiteX773" y="connsiteY773"/>
                  </a:cxn>
                  <a:cxn ang="0">
                    <a:pos x="connsiteX774" y="connsiteY774"/>
                  </a:cxn>
                  <a:cxn ang="0">
                    <a:pos x="connsiteX775" y="connsiteY775"/>
                  </a:cxn>
                  <a:cxn ang="0">
                    <a:pos x="connsiteX776" y="connsiteY776"/>
                  </a:cxn>
                  <a:cxn ang="0">
                    <a:pos x="connsiteX777" y="connsiteY777"/>
                  </a:cxn>
                  <a:cxn ang="0">
                    <a:pos x="connsiteX778" y="connsiteY778"/>
                  </a:cxn>
                  <a:cxn ang="0">
                    <a:pos x="connsiteX779" y="connsiteY779"/>
                  </a:cxn>
                  <a:cxn ang="0">
                    <a:pos x="connsiteX780" y="connsiteY780"/>
                  </a:cxn>
                  <a:cxn ang="0">
                    <a:pos x="connsiteX781" y="connsiteY781"/>
                  </a:cxn>
                  <a:cxn ang="0">
                    <a:pos x="connsiteX782" y="connsiteY782"/>
                  </a:cxn>
                  <a:cxn ang="0">
                    <a:pos x="connsiteX783" y="connsiteY783"/>
                  </a:cxn>
                  <a:cxn ang="0">
                    <a:pos x="connsiteX784" y="connsiteY784"/>
                  </a:cxn>
                  <a:cxn ang="0">
                    <a:pos x="connsiteX785" y="connsiteY785"/>
                  </a:cxn>
                  <a:cxn ang="0">
                    <a:pos x="connsiteX786" y="connsiteY786"/>
                  </a:cxn>
                  <a:cxn ang="0">
                    <a:pos x="connsiteX787" y="connsiteY787"/>
                  </a:cxn>
                  <a:cxn ang="0">
                    <a:pos x="connsiteX788" y="connsiteY788"/>
                  </a:cxn>
                  <a:cxn ang="0">
                    <a:pos x="connsiteX789" y="connsiteY789"/>
                  </a:cxn>
                  <a:cxn ang="0">
                    <a:pos x="connsiteX790" y="connsiteY790"/>
                  </a:cxn>
                  <a:cxn ang="0">
                    <a:pos x="connsiteX791" y="connsiteY791"/>
                  </a:cxn>
                  <a:cxn ang="0">
                    <a:pos x="connsiteX792" y="connsiteY792"/>
                  </a:cxn>
                  <a:cxn ang="0">
                    <a:pos x="connsiteX793" y="connsiteY793"/>
                  </a:cxn>
                  <a:cxn ang="0">
                    <a:pos x="connsiteX794" y="connsiteY794"/>
                  </a:cxn>
                  <a:cxn ang="0">
                    <a:pos x="connsiteX795" y="connsiteY795"/>
                  </a:cxn>
                  <a:cxn ang="0">
                    <a:pos x="connsiteX796" y="connsiteY796"/>
                  </a:cxn>
                  <a:cxn ang="0">
                    <a:pos x="connsiteX797" y="connsiteY797"/>
                  </a:cxn>
                  <a:cxn ang="0">
                    <a:pos x="connsiteX798" y="connsiteY798"/>
                  </a:cxn>
                  <a:cxn ang="0">
                    <a:pos x="connsiteX799" y="connsiteY799"/>
                  </a:cxn>
                  <a:cxn ang="0">
                    <a:pos x="connsiteX800" y="connsiteY800"/>
                  </a:cxn>
                  <a:cxn ang="0">
                    <a:pos x="connsiteX801" y="connsiteY801"/>
                  </a:cxn>
                  <a:cxn ang="0">
                    <a:pos x="connsiteX802" y="connsiteY802"/>
                  </a:cxn>
                  <a:cxn ang="0">
                    <a:pos x="connsiteX803" y="connsiteY803"/>
                  </a:cxn>
                  <a:cxn ang="0">
                    <a:pos x="connsiteX804" y="connsiteY804"/>
                  </a:cxn>
                  <a:cxn ang="0">
                    <a:pos x="connsiteX805" y="connsiteY805"/>
                  </a:cxn>
                  <a:cxn ang="0">
                    <a:pos x="connsiteX806" y="connsiteY806"/>
                  </a:cxn>
                  <a:cxn ang="0">
                    <a:pos x="connsiteX807" y="connsiteY807"/>
                  </a:cxn>
                  <a:cxn ang="0">
                    <a:pos x="connsiteX808" y="connsiteY808"/>
                  </a:cxn>
                  <a:cxn ang="0">
                    <a:pos x="connsiteX809" y="connsiteY809"/>
                  </a:cxn>
                  <a:cxn ang="0">
                    <a:pos x="connsiteX810" y="connsiteY810"/>
                  </a:cxn>
                  <a:cxn ang="0">
                    <a:pos x="connsiteX811" y="connsiteY811"/>
                  </a:cxn>
                  <a:cxn ang="0">
                    <a:pos x="connsiteX812" y="connsiteY812"/>
                  </a:cxn>
                  <a:cxn ang="0">
                    <a:pos x="connsiteX813" y="connsiteY813"/>
                  </a:cxn>
                  <a:cxn ang="0">
                    <a:pos x="connsiteX814" y="connsiteY814"/>
                  </a:cxn>
                  <a:cxn ang="0">
                    <a:pos x="connsiteX815" y="connsiteY815"/>
                  </a:cxn>
                  <a:cxn ang="0">
                    <a:pos x="connsiteX816" y="connsiteY816"/>
                  </a:cxn>
                  <a:cxn ang="0">
                    <a:pos x="connsiteX817" y="connsiteY817"/>
                  </a:cxn>
                  <a:cxn ang="0">
                    <a:pos x="connsiteX818" y="connsiteY818"/>
                  </a:cxn>
                  <a:cxn ang="0">
                    <a:pos x="connsiteX819" y="connsiteY819"/>
                  </a:cxn>
                  <a:cxn ang="0">
                    <a:pos x="connsiteX820" y="connsiteY820"/>
                  </a:cxn>
                  <a:cxn ang="0">
                    <a:pos x="connsiteX821" y="connsiteY821"/>
                  </a:cxn>
                  <a:cxn ang="0">
                    <a:pos x="connsiteX822" y="connsiteY822"/>
                  </a:cxn>
                  <a:cxn ang="0">
                    <a:pos x="connsiteX823" y="connsiteY823"/>
                  </a:cxn>
                  <a:cxn ang="0">
                    <a:pos x="connsiteX824" y="connsiteY824"/>
                  </a:cxn>
                  <a:cxn ang="0">
                    <a:pos x="connsiteX825" y="connsiteY825"/>
                  </a:cxn>
                  <a:cxn ang="0">
                    <a:pos x="connsiteX826" y="connsiteY826"/>
                  </a:cxn>
                  <a:cxn ang="0">
                    <a:pos x="connsiteX827" y="connsiteY827"/>
                  </a:cxn>
                  <a:cxn ang="0">
                    <a:pos x="connsiteX828" y="connsiteY828"/>
                  </a:cxn>
                  <a:cxn ang="0">
                    <a:pos x="connsiteX829" y="connsiteY829"/>
                  </a:cxn>
                  <a:cxn ang="0">
                    <a:pos x="connsiteX830" y="connsiteY830"/>
                  </a:cxn>
                  <a:cxn ang="0">
                    <a:pos x="connsiteX831" y="connsiteY831"/>
                  </a:cxn>
                  <a:cxn ang="0">
                    <a:pos x="connsiteX832" y="connsiteY832"/>
                  </a:cxn>
                  <a:cxn ang="0">
                    <a:pos x="connsiteX833" y="connsiteY833"/>
                  </a:cxn>
                  <a:cxn ang="0">
                    <a:pos x="connsiteX834" y="connsiteY834"/>
                  </a:cxn>
                  <a:cxn ang="0">
                    <a:pos x="connsiteX835" y="connsiteY835"/>
                  </a:cxn>
                  <a:cxn ang="0">
                    <a:pos x="connsiteX836" y="connsiteY836"/>
                  </a:cxn>
                  <a:cxn ang="0">
                    <a:pos x="connsiteX837" y="connsiteY837"/>
                  </a:cxn>
                  <a:cxn ang="0">
                    <a:pos x="connsiteX838" y="connsiteY838"/>
                  </a:cxn>
                  <a:cxn ang="0">
                    <a:pos x="connsiteX839" y="connsiteY839"/>
                  </a:cxn>
                  <a:cxn ang="0">
                    <a:pos x="connsiteX840" y="connsiteY840"/>
                  </a:cxn>
                  <a:cxn ang="0">
                    <a:pos x="connsiteX841" y="connsiteY841"/>
                  </a:cxn>
                  <a:cxn ang="0">
                    <a:pos x="connsiteX842" y="connsiteY842"/>
                  </a:cxn>
                  <a:cxn ang="0">
                    <a:pos x="connsiteX843" y="connsiteY843"/>
                  </a:cxn>
                  <a:cxn ang="0">
                    <a:pos x="connsiteX844" y="connsiteY844"/>
                  </a:cxn>
                  <a:cxn ang="0">
                    <a:pos x="connsiteX845" y="connsiteY845"/>
                  </a:cxn>
                  <a:cxn ang="0">
                    <a:pos x="connsiteX846" y="connsiteY846"/>
                  </a:cxn>
                  <a:cxn ang="0">
                    <a:pos x="connsiteX847" y="connsiteY847"/>
                  </a:cxn>
                  <a:cxn ang="0">
                    <a:pos x="connsiteX848" y="connsiteY848"/>
                  </a:cxn>
                  <a:cxn ang="0">
                    <a:pos x="connsiteX849" y="connsiteY849"/>
                  </a:cxn>
                  <a:cxn ang="0">
                    <a:pos x="connsiteX850" y="connsiteY850"/>
                  </a:cxn>
                  <a:cxn ang="0">
                    <a:pos x="connsiteX851" y="connsiteY851"/>
                  </a:cxn>
                  <a:cxn ang="0">
                    <a:pos x="connsiteX852" y="connsiteY852"/>
                  </a:cxn>
                  <a:cxn ang="0">
                    <a:pos x="connsiteX853" y="connsiteY853"/>
                  </a:cxn>
                  <a:cxn ang="0">
                    <a:pos x="connsiteX854" y="connsiteY854"/>
                  </a:cxn>
                  <a:cxn ang="0">
                    <a:pos x="connsiteX855" y="connsiteY855"/>
                  </a:cxn>
                  <a:cxn ang="0">
                    <a:pos x="connsiteX856" y="connsiteY856"/>
                  </a:cxn>
                  <a:cxn ang="0">
                    <a:pos x="connsiteX857" y="connsiteY857"/>
                  </a:cxn>
                  <a:cxn ang="0">
                    <a:pos x="connsiteX858" y="connsiteY858"/>
                  </a:cxn>
                  <a:cxn ang="0">
                    <a:pos x="connsiteX859" y="connsiteY859"/>
                  </a:cxn>
                  <a:cxn ang="0">
                    <a:pos x="connsiteX860" y="connsiteY860"/>
                  </a:cxn>
                  <a:cxn ang="0">
                    <a:pos x="connsiteX861" y="connsiteY861"/>
                  </a:cxn>
                  <a:cxn ang="0">
                    <a:pos x="connsiteX862" y="connsiteY862"/>
                  </a:cxn>
                  <a:cxn ang="0">
                    <a:pos x="connsiteX863" y="connsiteY863"/>
                  </a:cxn>
                  <a:cxn ang="0">
                    <a:pos x="connsiteX864" y="connsiteY864"/>
                  </a:cxn>
                  <a:cxn ang="0">
                    <a:pos x="connsiteX865" y="connsiteY865"/>
                  </a:cxn>
                  <a:cxn ang="0">
                    <a:pos x="connsiteX866" y="connsiteY866"/>
                  </a:cxn>
                  <a:cxn ang="0">
                    <a:pos x="connsiteX867" y="connsiteY867"/>
                  </a:cxn>
                  <a:cxn ang="0">
                    <a:pos x="connsiteX868" y="connsiteY868"/>
                  </a:cxn>
                  <a:cxn ang="0">
                    <a:pos x="connsiteX869" y="connsiteY869"/>
                  </a:cxn>
                  <a:cxn ang="0">
                    <a:pos x="connsiteX870" y="connsiteY870"/>
                  </a:cxn>
                  <a:cxn ang="0">
                    <a:pos x="connsiteX871" y="connsiteY871"/>
                  </a:cxn>
                  <a:cxn ang="0">
                    <a:pos x="connsiteX872" y="connsiteY872"/>
                  </a:cxn>
                  <a:cxn ang="0">
                    <a:pos x="connsiteX873" y="connsiteY873"/>
                  </a:cxn>
                  <a:cxn ang="0">
                    <a:pos x="connsiteX874" y="connsiteY874"/>
                  </a:cxn>
                  <a:cxn ang="0">
                    <a:pos x="connsiteX875" y="connsiteY875"/>
                  </a:cxn>
                  <a:cxn ang="0">
                    <a:pos x="connsiteX876" y="connsiteY876"/>
                  </a:cxn>
                  <a:cxn ang="0">
                    <a:pos x="connsiteX877" y="connsiteY877"/>
                  </a:cxn>
                  <a:cxn ang="0">
                    <a:pos x="connsiteX878" y="connsiteY878"/>
                  </a:cxn>
                  <a:cxn ang="0">
                    <a:pos x="connsiteX879" y="connsiteY879"/>
                  </a:cxn>
                  <a:cxn ang="0">
                    <a:pos x="connsiteX880" y="connsiteY880"/>
                  </a:cxn>
                  <a:cxn ang="0">
                    <a:pos x="connsiteX881" y="connsiteY881"/>
                  </a:cxn>
                  <a:cxn ang="0">
                    <a:pos x="connsiteX882" y="connsiteY882"/>
                  </a:cxn>
                  <a:cxn ang="0">
                    <a:pos x="connsiteX883" y="connsiteY883"/>
                  </a:cxn>
                  <a:cxn ang="0">
                    <a:pos x="connsiteX884" y="connsiteY884"/>
                  </a:cxn>
                  <a:cxn ang="0">
                    <a:pos x="connsiteX885" y="connsiteY885"/>
                  </a:cxn>
                  <a:cxn ang="0">
                    <a:pos x="connsiteX886" y="connsiteY886"/>
                  </a:cxn>
                  <a:cxn ang="0">
                    <a:pos x="connsiteX887" y="connsiteY887"/>
                  </a:cxn>
                  <a:cxn ang="0">
                    <a:pos x="connsiteX888" y="connsiteY888"/>
                  </a:cxn>
                  <a:cxn ang="0">
                    <a:pos x="connsiteX889" y="connsiteY889"/>
                  </a:cxn>
                  <a:cxn ang="0">
                    <a:pos x="connsiteX890" y="connsiteY890"/>
                  </a:cxn>
                  <a:cxn ang="0">
                    <a:pos x="connsiteX891" y="connsiteY891"/>
                  </a:cxn>
                  <a:cxn ang="0">
                    <a:pos x="connsiteX892" y="connsiteY892"/>
                  </a:cxn>
                  <a:cxn ang="0">
                    <a:pos x="connsiteX893" y="connsiteY893"/>
                  </a:cxn>
                  <a:cxn ang="0">
                    <a:pos x="connsiteX894" y="connsiteY894"/>
                  </a:cxn>
                  <a:cxn ang="0">
                    <a:pos x="connsiteX895" y="connsiteY895"/>
                  </a:cxn>
                  <a:cxn ang="0">
                    <a:pos x="connsiteX896" y="connsiteY896"/>
                  </a:cxn>
                  <a:cxn ang="0">
                    <a:pos x="connsiteX897" y="connsiteY897"/>
                  </a:cxn>
                  <a:cxn ang="0">
                    <a:pos x="connsiteX898" y="connsiteY898"/>
                  </a:cxn>
                  <a:cxn ang="0">
                    <a:pos x="connsiteX899" y="connsiteY899"/>
                  </a:cxn>
                  <a:cxn ang="0">
                    <a:pos x="connsiteX900" y="connsiteY900"/>
                  </a:cxn>
                  <a:cxn ang="0">
                    <a:pos x="connsiteX901" y="connsiteY901"/>
                  </a:cxn>
                  <a:cxn ang="0">
                    <a:pos x="connsiteX902" y="connsiteY902"/>
                  </a:cxn>
                  <a:cxn ang="0">
                    <a:pos x="connsiteX903" y="connsiteY903"/>
                  </a:cxn>
                  <a:cxn ang="0">
                    <a:pos x="connsiteX904" y="connsiteY904"/>
                  </a:cxn>
                  <a:cxn ang="0">
                    <a:pos x="connsiteX905" y="connsiteY905"/>
                  </a:cxn>
                  <a:cxn ang="0">
                    <a:pos x="connsiteX906" y="connsiteY906"/>
                  </a:cxn>
                  <a:cxn ang="0">
                    <a:pos x="connsiteX907" y="connsiteY907"/>
                  </a:cxn>
                  <a:cxn ang="0">
                    <a:pos x="connsiteX908" y="connsiteY908"/>
                  </a:cxn>
                  <a:cxn ang="0">
                    <a:pos x="connsiteX909" y="connsiteY909"/>
                  </a:cxn>
                  <a:cxn ang="0">
                    <a:pos x="connsiteX910" y="connsiteY910"/>
                  </a:cxn>
                  <a:cxn ang="0">
                    <a:pos x="connsiteX911" y="connsiteY911"/>
                  </a:cxn>
                  <a:cxn ang="0">
                    <a:pos x="connsiteX912" y="connsiteY912"/>
                  </a:cxn>
                  <a:cxn ang="0">
                    <a:pos x="connsiteX913" y="connsiteY913"/>
                  </a:cxn>
                  <a:cxn ang="0">
                    <a:pos x="connsiteX914" y="connsiteY914"/>
                  </a:cxn>
                  <a:cxn ang="0">
                    <a:pos x="connsiteX915" y="connsiteY915"/>
                  </a:cxn>
                  <a:cxn ang="0">
                    <a:pos x="connsiteX916" y="connsiteY916"/>
                  </a:cxn>
                  <a:cxn ang="0">
                    <a:pos x="connsiteX917" y="connsiteY917"/>
                  </a:cxn>
                  <a:cxn ang="0">
                    <a:pos x="connsiteX918" y="connsiteY918"/>
                  </a:cxn>
                  <a:cxn ang="0">
                    <a:pos x="connsiteX919" y="connsiteY919"/>
                  </a:cxn>
                  <a:cxn ang="0">
                    <a:pos x="connsiteX920" y="connsiteY920"/>
                  </a:cxn>
                  <a:cxn ang="0">
                    <a:pos x="connsiteX921" y="connsiteY921"/>
                  </a:cxn>
                  <a:cxn ang="0">
                    <a:pos x="connsiteX922" y="connsiteY922"/>
                  </a:cxn>
                  <a:cxn ang="0">
                    <a:pos x="connsiteX923" y="connsiteY923"/>
                  </a:cxn>
                  <a:cxn ang="0">
                    <a:pos x="connsiteX924" y="connsiteY924"/>
                  </a:cxn>
                  <a:cxn ang="0">
                    <a:pos x="connsiteX925" y="connsiteY925"/>
                  </a:cxn>
                  <a:cxn ang="0">
                    <a:pos x="connsiteX926" y="connsiteY926"/>
                  </a:cxn>
                  <a:cxn ang="0">
                    <a:pos x="connsiteX927" y="connsiteY927"/>
                  </a:cxn>
                  <a:cxn ang="0">
                    <a:pos x="connsiteX928" y="connsiteY928"/>
                  </a:cxn>
                  <a:cxn ang="0">
                    <a:pos x="connsiteX929" y="connsiteY929"/>
                  </a:cxn>
                  <a:cxn ang="0">
                    <a:pos x="connsiteX930" y="connsiteY930"/>
                  </a:cxn>
                  <a:cxn ang="0">
                    <a:pos x="connsiteX931" y="connsiteY931"/>
                  </a:cxn>
                  <a:cxn ang="0">
                    <a:pos x="connsiteX932" y="connsiteY932"/>
                  </a:cxn>
                  <a:cxn ang="0">
                    <a:pos x="connsiteX933" y="connsiteY933"/>
                  </a:cxn>
                  <a:cxn ang="0">
                    <a:pos x="connsiteX934" y="connsiteY934"/>
                  </a:cxn>
                  <a:cxn ang="0">
                    <a:pos x="connsiteX935" y="connsiteY935"/>
                  </a:cxn>
                  <a:cxn ang="0">
                    <a:pos x="connsiteX936" y="connsiteY936"/>
                  </a:cxn>
                  <a:cxn ang="0">
                    <a:pos x="connsiteX937" y="connsiteY937"/>
                  </a:cxn>
                  <a:cxn ang="0">
                    <a:pos x="connsiteX938" y="connsiteY938"/>
                  </a:cxn>
                  <a:cxn ang="0">
                    <a:pos x="connsiteX939" y="connsiteY939"/>
                  </a:cxn>
                  <a:cxn ang="0">
                    <a:pos x="connsiteX940" y="connsiteY940"/>
                  </a:cxn>
                  <a:cxn ang="0">
                    <a:pos x="connsiteX941" y="connsiteY941"/>
                  </a:cxn>
                  <a:cxn ang="0">
                    <a:pos x="connsiteX942" y="connsiteY942"/>
                  </a:cxn>
                  <a:cxn ang="0">
                    <a:pos x="connsiteX943" y="connsiteY943"/>
                  </a:cxn>
                  <a:cxn ang="0">
                    <a:pos x="connsiteX944" y="connsiteY944"/>
                  </a:cxn>
                  <a:cxn ang="0">
                    <a:pos x="connsiteX945" y="connsiteY945"/>
                  </a:cxn>
                  <a:cxn ang="0">
                    <a:pos x="connsiteX946" y="connsiteY946"/>
                  </a:cxn>
                  <a:cxn ang="0">
                    <a:pos x="connsiteX947" y="connsiteY947"/>
                  </a:cxn>
                  <a:cxn ang="0">
                    <a:pos x="connsiteX948" y="connsiteY948"/>
                  </a:cxn>
                  <a:cxn ang="0">
                    <a:pos x="connsiteX949" y="connsiteY949"/>
                  </a:cxn>
                  <a:cxn ang="0">
                    <a:pos x="connsiteX950" y="connsiteY950"/>
                  </a:cxn>
                  <a:cxn ang="0">
                    <a:pos x="connsiteX951" y="connsiteY951"/>
                  </a:cxn>
                  <a:cxn ang="0">
                    <a:pos x="connsiteX952" y="connsiteY952"/>
                  </a:cxn>
                  <a:cxn ang="0">
                    <a:pos x="connsiteX953" y="connsiteY953"/>
                  </a:cxn>
                  <a:cxn ang="0">
                    <a:pos x="connsiteX954" y="connsiteY954"/>
                  </a:cxn>
                  <a:cxn ang="0">
                    <a:pos x="connsiteX955" y="connsiteY955"/>
                  </a:cxn>
                  <a:cxn ang="0">
                    <a:pos x="connsiteX956" y="connsiteY956"/>
                  </a:cxn>
                  <a:cxn ang="0">
                    <a:pos x="connsiteX957" y="connsiteY957"/>
                  </a:cxn>
                  <a:cxn ang="0">
                    <a:pos x="connsiteX958" y="connsiteY958"/>
                  </a:cxn>
                  <a:cxn ang="0">
                    <a:pos x="connsiteX959" y="connsiteY959"/>
                  </a:cxn>
                  <a:cxn ang="0">
                    <a:pos x="connsiteX960" y="connsiteY960"/>
                  </a:cxn>
                  <a:cxn ang="0">
                    <a:pos x="connsiteX961" y="connsiteY961"/>
                  </a:cxn>
                  <a:cxn ang="0">
                    <a:pos x="connsiteX962" y="connsiteY962"/>
                  </a:cxn>
                  <a:cxn ang="0">
                    <a:pos x="connsiteX963" y="connsiteY963"/>
                  </a:cxn>
                  <a:cxn ang="0">
                    <a:pos x="connsiteX964" y="connsiteY964"/>
                  </a:cxn>
                  <a:cxn ang="0">
                    <a:pos x="connsiteX965" y="connsiteY965"/>
                  </a:cxn>
                  <a:cxn ang="0">
                    <a:pos x="connsiteX966" y="connsiteY966"/>
                  </a:cxn>
                  <a:cxn ang="0">
                    <a:pos x="connsiteX967" y="connsiteY967"/>
                  </a:cxn>
                  <a:cxn ang="0">
                    <a:pos x="connsiteX968" y="connsiteY968"/>
                  </a:cxn>
                  <a:cxn ang="0">
                    <a:pos x="connsiteX969" y="connsiteY969"/>
                  </a:cxn>
                  <a:cxn ang="0">
                    <a:pos x="connsiteX970" y="connsiteY970"/>
                  </a:cxn>
                  <a:cxn ang="0">
                    <a:pos x="connsiteX971" y="connsiteY971"/>
                  </a:cxn>
                  <a:cxn ang="0">
                    <a:pos x="connsiteX972" y="connsiteY972"/>
                  </a:cxn>
                  <a:cxn ang="0">
                    <a:pos x="connsiteX973" y="connsiteY973"/>
                  </a:cxn>
                  <a:cxn ang="0">
                    <a:pos x="connsiteX974" y="connsiteY974"/>
                  </a:cxn>
                  <a:cxn ang="0">
                    <a:pos x="connsiteX975" y="connsiteY975"/>
                  </a:cxn>
                  <a:cxn ang="0">
                    <a:pos x="connsiteX976" y="connsiteY976"/>
                  </a:cxn>
                  <a:cxn ang="0">
                    <a:pos x="connsiteX977" y="connsiteY977"/>
                  </a:cxn>
                  <a:cxn ang="0">
                    <a:pos x="connsiteX978" y="connsiteY978"/>
                  </a:cxn>
                  <a:cxn ang="0">
                    <a:pos x="connsiteX979" y="connsiteY979"/>
                  </a:cxn>
                  <a:cxn ang="0">
                    <a:pos x="connsiteX980" y="connsiteY980"/>
                  </a:cxn>
                  <a:cxn ang="0">
                    <a:pos x="connsiteX981" y="connsiteY981"/>
                  </a:cxn>
                  <a:cxn ang="0">
                    <a:pos x="connsiteX982" y="connsiteY982"/>
                  </a:cxn>
                  <a:cxn ang="0">
                    <a:pos x="connsiteX983" y="connsiteY983"/>
                  </a:cxn>
                  <a:cxn ang="0">
                    <a:pos x="connsiteX984" y="connsiteY984"/>
                  </a:cxn>
                  <a:cxn ang="0">
                    <a:pos x="connsiteX985" y="connsiteY985"/>
                  </a:cxn>
                  <a:cxn ang="0">
                    <a:pos x="connsiteX986" y="connsiteY986"/>
                  </a:cxn>
                  <a:cxn ang="0">
                    <a:pos x="connsiteX987" y="connsiteY987"/>
                  </a:cxn>
                  <a:cxn ang="0">
                    <a:pos x="connsiteX988" y="connsiteY988"/>
                  </a:cxn>
                  <a:cxn ang="0">
                    <a:pos x="connsiteX989" y="connsiteY989"/>
                  </a:cxn>
                  <a:cxn ang="0">
                    <a:pos x="connsiteX990" y="connsiteY990"/>
                  </a:cxn>
                  <a:cxn ang="0">
                    <a:pos x="connsiteX991" y="connsiteY991"/>
                  </a:cxn>
                  <a:cxn ang="0">
                    <a:pos x="connsiteX992" y="connsiteY992"/>
                  </a:cxn>
                  <a:cxn ang="0">
                    <a:pos x="connsiteX993" y="connsiteY993"/>
                  </a:cxn>
                  <a:cxn ang="0">
                    <a:pos x="connsiteX994" y="connsiteY994"/>
                  </a:cxn>
                  <a:cxn ang="0">
                    <a:pos x="connsiteX995" y="connsiteY995"/>
                  </a:cxn>
                  <a:cxn ang="0">
                    <a:pos x="connsiteX996" y="connsiteY996"/>
                  </a:cxn>
                  <a:cxn ang="0">
                    <a:pos x="connsiteX997" y="connsiteY997"/>
                  </a:cxn>
                  <a:cxn ang="0">
                    <a:pos x="connsiteX998" y="connsiteY998"/>
                  </a:cxn>
                  <a:cxn ang="0">
                    <a:pos x="connsiteX999" y="connsiteY999"/>
                  </a:cxn>
                  <a:cxn ang="0">
                    <a:pos x="connsiteX1000" y="connsiteY1000"/>
                  </a:cxn>
                  <a:cxn ang="0">
                    <a:pos x="connsiteX1001" y="connsiteY1001"/>
                  </a:cxn>
                  <a:cxn ang="0">
                    <a:pos x="connsiteX1002" y="connsiteY1002"/>
                  </a:cxn>
                  <a:cxn ang="0">
                    <a:pos x="connsiteX1003" y="connsiteY1003"/>
                  </a:cxn>
                  <a:cxn ang="0">
                    <a:pos x="connsiteX1004" y="connsiteY1004"/>
                  </a:cxn>
                  <a:cxn ang="0">
                    <a:pos x="connsiteX1005" y="connsiteY1005"/>
                  </a:cxn>
                  <a:cxn ang="0">
                    <a:pos x="connsiteX1006" y="connsiteY1006"/>
                  </a:cxn>
                  <a:cxn ang="0">
                    <a:pos x="connsiteX1007" y="connsiteY1007"/>
                  </a:cxn>
                  <a:cxn ang="0">
                    <a:pos x="connsiteX1008" y="connsiteY1008"/>
                  </a:cxn>
                  <a:cxn ang="0">
                    <a:pos x="connsiteX1009" y="connsiteY1009"/>
                  </a:cxn>
                  <a:cxn ang="0">
                    <a:pos x="connsiteX1010" y="connsiteY1010"/>
                  </a:cxn>
                  <a:cxn ang="0">
                    <a:pos x="connsiteX1011" y="connsiteY1011"/>
                  </a:cxn>
                  <a:cxn ang="0">
                    <a:pos x="connsiteX1012" y="connsiteY1012"/>
                  </a:cxn>
                  <a:cxn ang="0">
                    <a:pos x="connsiteX1013" y="connsiteY1013"/>
                  </a:cxn>
                  <a:cxn ang="0">
                    <a:pos x="connsiteX1014" y="connsiteY1014"/>
                  </a:cxn>
                  <a:cxn ang="0">
                    <a:pos x="connsiteX1015" y="connsiteY1015"/>
                  </a:cxn>
                  <a:cxn ang="0">
                    <a:pos x="connsiteX1016" y="connsiteY1016"/>
                  </a:cxn>
                  <a:cxn ang="0">
                    <a:pos x="connsiteX1017" y="connsiteY1017"/>
                  </a:cxn>
                  <a:cxn ang="0">
                    <a:pos x="connsiteX1018" y="connsiteY1018"/>
                  </a:cxn>
                  <a:cxn ang="0">
                    <a:pos x="connsiteX1019" y="connsiteY1019"/>
                  </a:cxn>
                  <a:cxn ang="0">
                    <a:pos x="connsiteX1020" y="connsiteY1020"/>
                  </a:cxn>
                  <a:cxn ang="0">
                    <a:pos x="connsiteX1021" y="connsiteY1021"/>
                  </a:cxn>
                  <a:cxn ang="0">
                    <a:pos x="connsiteX1022" y="connsiteY1022"/>
                  </a:cxn>
                  <a:cxn ang="0">
                    <a:pos x="connsiteX1023" y="connsiteY1023"/>
                  </a:cxn>
                  <a:cxn ang="0">
                    <a:pos x="connsiteX1024" y="connsiteY1024"/>
                  </a:cxn>
                  <a:cxn ang="0">
                    <a:pos x="connsiteX1025" y="connsiteY1025"/>
                  </a:cxn>
                  <a:cxn ang="0">
                    <a:pos x="connsiteX1026" y="connsiteY1026"/>
                  </a:cxn>
                  <a:cxn ang="0">
                    <a:pos x="connsiteX1027" y="connsiteY1027"/>
                  </a:cxn>
                  <a:cxn ang="0">
                    <a:pos x="connsiteX1028" y="connsiteY1028"/>
                  </a:cxn>
                  <a:cxn ang="0">
                    <a:pos x="connsiteX1029" y="connsiteY1029"/>
                  </a:cxn>
                  <a:cxn ang="0">
                    <a:pos x="connsiteX1030" y="connsiteY1030"/>
                  </a:cxn>
                  <a:cxn ang="0">
                    <a:pos x="connsiteX1031" y="connsiteY1031"/>
                  </a:cxn>
                  <a:cxn ang="0">
                    <a:pos x="connsiteX1032" y="connsiteY1032"/>
                  </a:cxn>
                  <a:cxn ang="0">
                    <a:pos x="connsiteX1033" y="connsiteY1033"/>
                  </a:cxn>
                  <a:cxn ang="0">
                    <a:pos x="connsiteX1034" y="connsiteY1034"/>
                  </a:cxn>
                  <a:cxn ang="0">
                    <a:pos x="connsiteX1035" y="connsiteY1035"/>
                  </a:cxn>
                  <a:cxn ang="0">
                    <a:pos x="connsiteX1036" y="connsiteY1036"/>
                  </a:cxn>
                  <a:cxn ang="0">
                    <a:pos x="connsiteX1037" y="connsiteY1037"/>
                  </a:cxn>
                  <a:cxn ang="0">
                    <a:pos x="connsiteX1038" y="connsiteY1038"/>
                  </a:cxn>
                  <a:cxn ang="0">
                    <a:pos x="connsiteX1039" y="connsiteY1039"/>
                  </a:cxn>
                  <a:cxn ang="0">
                    <a:pos x="connsiteX1040" y="connsiteY1040"/>
                  </a:cxn>
                  <a:cxn ang="0">
                    <a:pos x="connsiteX1041" y="connsiteY1041"/>
                  </a:cxn>
                  <a:cxn ang="0">
                    <a:pos x="connsiteX1042" y="connsiteY1042"/>
                  </a:cxn>
                  <a:cxn ang="0">
                    <a:pos x="connsiteX1043" y="connsiteY1043"/>
                  </a:cxn>
                  <a:cxn ang="0">
                    <a:pos x="connsiteX1044" y="connsiteY1044"/>
                  </a:cxn>
                  <a:cxn ang="0">
                    <a:pos x="connsiteX1045" y="connsiteY1045"/>
                  </a:cxn>
                  <a:cxn ang="0">
                    <a:pos x="connsiteX1046" y="connsiteY1046"/>
                  </a:cxn>
                  <a:cxn ang="0">
                    <a:pos x="connsiteX1047" y="connsiteY1047"/>
                  </a:cxn>
                  <a:cxn ang="0">
                    <a:pos x="connsiteX1048" y="connsiteY1048"/>
                  </a:cxn>
                  <a:cxn ang="0">
                    <a:pos x="connsiteX1049" y="connsiteY1049"/>
                  </a:cxn>
                  <a:cxn ang="0">
                    <a:pos x="connsiteX1050" y="connsiteY1050"/>
                  </a:cxn>
                  <a:cxn ang="0">
                    <a:pos x="connsiteX1051" y="connsiteY1051"/>
                  </a:cxn>
                  <a:cxn ang="0">
                    <a:pos x="connsiteX1052" y="connsiteY1052"/>
                  </a:cxn>
                  <a:cxn ang="0">
                    <a:pos x="connsiteX1053" y="connsiteY1053"/>
                  </a:cxn>
                  <a:cxn ang="0">
                    <a:pos x="connsiteX1054" y="connsiteY1054"/>
                  </a:cxn>
                  <a:cxn ang="0">
                    <a:pos x="connsiteX1055" y="connsiteY1055"/>
                  </a:cxn>
                  <a:cxn ang="0">
                    <a:pos x="connsiteX1056" y="connsiteY1056"/>
                  </a:cxn>
                  <a:cxn ang="0">
                    <a:pos x="connsiteX1057" y="connsiteY1057"/>
                  </a:cxn>
                  <a:cxn ang="0">
                    <a:pos x="connsiteX1058" y="connsiteY1058"/>
                  </a:cxn>
                  <a:cxn ang="0">
                    <a:pos x="connsiteX1059" y="connsiteY1059"/>
                  </a:cxn>
                  <a:cxn ang="0">
                    <a:pos x="connsiteX1060" y="connsiteY1060"/>
                  </a:cxn>
                  <a:cxn ang="0">
                    <a:pos x="connsiteX1061" y="connsiteY1061"/>
                  </a:cxn>
                  <a:cxn ang="0">
                    <a:pos x="connsiteX1062" y="connsiteY1062"/>
                  </a:cxn>
                  <a:cxn ang="0">
                    <a:pos x="connsiteX1063" y="connsiteY1063"/>
                  </a:cxn>
                  <a:cxn ang="0">
                    <a:pos x="connsiteX1064" y="connsiteY1064"/>
                  </a:cxn>
                  <a:cxn ang="0">
                    <a:pos x="connsiteX1065" y="connsiteY1065"/>
                  </a:cxn>
                  <a:cxn ang="0">
                    <a:pos x="connsiteX1066" y="connsiteY1066"/>
                  </a:cxn>
                  <a:cxn ang="0">
                    <a:pos x="connsiteX1067" y="connsiteY1067"/>
                  </a:cxn>
                  <a:cxn ang="0">
                    <a:pos x="connsiteX1068" y="connsiteY1068"/>
                  </a:cxn>
                  <a:cxn ang="0">
                    <a:pos x="connsiteX1069" y="connsiteY1069"/>
                  </a:cxn>
                  <a:cxn ang="0">
                    <a:pos x="connsiteX1070" y="connsiteY1070"/>
                  </a:cxn>
                  <a:cxn ang="0">
                    <a:pos x="connsiteX1071" y="connsiteY1071"/>
                  </a:cxn>
                  <a:cxn ang="0">
                    <a:pos x="connsiteX1072" y="connsiteY1072"/>
                  </a:cxn>
                  <a:cxn ang="0">
                    <a:pos x="connsiteX1073" y="connsiteY1073"/>
                  </a:cxn>
                  <a:cxn ang="0">
                    <a:pos x="connsiteX1074" y="connsiteY1074"/>
                  </a:cxn>
                  <a:cxn ang="0">
                    <a:pos x="connsiteX1075" y="connsiteY1075"/>
                  </a:cxn>
                  <a:cxn ang="0">
                    <a:pos x="connsiteX1076" y="connsiteY1076"/>
                  </a:cxn>
                  <a:cxn ang="0">
                    <a:pos x="connsiteX1077" y="connsiteY1077"/>
                  </a:cxn>
                  <a:cxn ang="0">
                    <a:pos x="connsiteX1078" y="connsiteY1078"/>
                  </a:cxn>
                  <a:cxn ang="0">
                    <a:pos x="connsiteX1079" y="connsiteY1079"/>
                  </a:cxn>
                  <a:cxn ang="0">
                    <a:pos x="connsiteX1080" y="connsiteY1080"/>
                  </a:cxn>
                  <a:cxn ang="0">
                    <a:pos x="connsiteX1081" y="connsiteY1081"/>
                  </a:cxn>
                  <a:cxn ang="0">
                    <a:pos x="connsiteX1082" y="connsiteY1082"/>
                  </a:cxn>
                  <a:cxn ang="0">
                    <a:pos x="connsiteX1083" y="connsiteY1083"/>
                  </a:cxn>
                  <a:cxn ang="0">
                    <a:pos x="connsiteX1084" y="connsiteY1084"/>
                  </a:cxn>
                  <a:cxn ang="0">
                    <a:pos x="connsiteX1085" y="connsiteY1085"/>
                  </a:cxn>
                  <a:cxn ang="0">
                    <a:pos x="connsiteX1086" y="connsiteY1086"/>
                  </a:cxn>
                  <a:cxn ang="0">
                    <a:pos x="connsiteX1087" y="connsiteY1087"/>
                  </a:cxn>
                  <a:cxn ang="0">
                    <a:pos x="connsiteX1088" y="connsiteY1088"/>
                  </a:cxn>
                  <a:cxn ang="0">
                    <a:pos x="connsiteX1089" y="connsiteY1089"/>
                  </a:cxn>
                  <a:cxn ang="0">
                    <a:pos x="connsiteX1090" y="connsiteY1090"/>
                  </a:cxn>
                  <a:cxn ang="0">
                    <a:pos x="connsiteX1091" y="connsiteY1091"/>
                  </a:cxn>
                  <a:cxn ang="0">
                    <a:pos x="connsiteX1092" y="connsiteY1092"/>
                  </a:cxn>
                  <a:cxn ang="0">
                    <a:pos x="connsiteX1093" y="connsiteY1093"/>
                  </a:cxn>
                  <a:cxn ang="0">
                    <a:pos x="connsiteX1094" y="connsiteY1094"/>
                  </a:cxn>
                  <a:cxn ang="0">
                    <a:pos x="connsiteX1095" y="connsiteY1095"/>
                  </a:cxn>
                  <a:cxn ang="0">
                    <a:pos x="connsiteX1096" y="connsiteY1096"/>
                  </a:cxn>
                  <a:cxn ang="0">
                    <a:pos x="connsiteX1097" y="connsiteY1097"/>
                  </a:cxn>
                  <a:cxn ang="0">
                    <a:pos x="connsiteX1098" y="connsiteY1098"/>
                  </a:cxn>
                  <a:cxn ang="0">
                    <a:pos x="connsiteX1099" y="connsiteY1099"/>
                  </a:cxn>
                  <a:cxn ang="0">
                    <a:pos x="connsiteX1100" y="connsiteY1100"/>
                  </a:cxn>
                  <a:cxn ang="0">
                    <a:pos x="connsiteX1101" y="connsiteY1101"/>
                  </a:cxn>
                  <a:cxn ang="0">
                    <a:pos x="connsiteX1102" y="connsiteY1102"/>
                  </a:cxn>
                  <a:cxn ang="0">
                    <a:pos x="connsiteX1103" y="connsiteY1103"/>
                  </a:cxn>
                  <a:cxn ang="0">
                    <a:pos x="connsiteX1104" y="connsiteY1104"/>
                  </a:cxn>
                  <a:cxn ang="0">
                    <a:pos x="connsiteX1105" y="connsiteY1105"/>
                  </a:cxn>
                  <a:cxn ang="0">
                    <a:pos x="connsiteX1106" y="connsiteY1106"/>
                  </a:cxn>
                  <a:cxn ang="0">
                    <a:pos x="connsiteX1107" y="connsiteY1107"/>
                  </a:cxn>
                  <a:cxn ang="0">
                    <a:pos x="connsiteX1108" y="connsiteY1108"/>
                  </a:cxn>
                  <a:cxn ang="0">
                    <a:pos x="connsiteX1109" y="connsiteY1109"/>
                  </a:cxn>
                  <a:cxn ang="0">
                    <a:pos x="connsiteX1110" y="connsiteY1110"/>
                  </a:cxn>
                  <a:cxn ang="0">
                    <a:pos x="connsiteX1111" y="connsiteY1111"/>
                  </a:cxn>
                  <a:cxn ang="0">
                    <a:pos x="connsiteX1112" y="connsiteY1112"/>
                  </a:cxn>
                  <a:cxn ang="0">
                    <a:pos x="connsiteX1113" y="connsiteY1113"/>
                  </a:cxn>
                  <a:cxn ang="0">
                    <a:pos x="connsiteX1114" y="connsiteY1114"/>
                  </a:cxn>
                  <a:cxn ang="0">
                    <a:pos x="connsiteX1115" y="connsiteY1115"/>
                  </a:cxn>
                  <a:cxn ang="0">
                    <a:pos x="connsiteX1116" y="connsiteY1116"/>
                  </a:cxn>
                  <a:cxn ang="0">
                    <a:pos x="connsiteX1117" y="connsiteY1117"/>
                  </a:cxn>
                  <a:cxn ang="0">
                    <a:pos x="connsiteX1118" y="connsiteY1118"/>
                  </a:cxn>
                  <a:cxn ang="0">
                    <a:pos x="connsiteX1119" y="connsiteY1119"/>
                  </a:cxn>
                  <a:cxn ang="0">
                    <a:pos x="connsiteX1120" y="connsiteY1120"/>
                  </a:cxn>
                  <a:cxn ang="0">
                    <a:pos x="connsiteX1121" y="connsiteY1121"/>
                  </a:cxn>
                  <a:cxn ang="0">
                    <a:pos x="connsiteX1122" y="connsiteY1122"/>
                  </a:cxn>
                  <a:cxn ang="0">
                    <a:pos x="connsiteX1123" y="connsiteY1123"/>
                  </a:cxn>
                  <a:cxn ang="0">
                    <a:pos x="connsiteX1124" y="connsiteY1124"/>
                  </a:cxn>
                  <a:cxn ang="0">
                    <a:pos x="connsiteX1125" y="connsiteY1125"/>
                  </a:cxn>
                  <a:cxn ang="0">
                    <a:pos x="connsiteX1126" y="connsiteY1126"/>
                  </a:cxn>
                  <a:cxn ang="0">
                    <a:pos x="connsiteX1127" y="connsiteY1127"/>
                  </a:cxn>
                  <a:cxn ang="0">
                    <a:pos x="connsiteX1128" y="connsiteY1128"/>
                  </a:cxn>
                  <a:cxn ang="0">
                    <a:pos x="connsiteX1129" y="connsiteY1129"/>
                  </a:cxn>
                  <a:cxn ang="0">
                    <a:pos x="connsiteX1130" y="connsiteY1130"/>
                  </a:cxn>
                  <a:cxn ang="0">
                    <a:pos x="connsiteX1131" y="connsiteY1131"/>
                  </a:cxn>
                  <a:cxn ang="0">
                    <a:pos x="connsiteX1132" y="connsiteY1132"/>
                  </a:cxn>
                  <a:cxn ang="0">
                    <a:pos x="connsiteX1133" y="connsiteY1133"/>
                  </a:cxn>
                  <a:cxn ang="0">
                    <a:pos x="connsiteX1134" y="connsiteY1134"/>
                  </a:cxn>
                  <a:cxn ang="0">
                    <a:pos x="connsiteX1135" y="connsiteY1135"/>
                  </a:cxn>
                  <a:cxn ang="0">
                    <a:pos x="connsiteX1136" y="connsiteY1136"/>
                  </a:cxn>
                  <a:cxn ang="0">
                    <a:pos x="connsiteX1137" y="connsiteY1137"/>
                  </a:cxn>
                  <a:cxn ang="0">
                    <a:pos x="connsiteX1138" y="connsiteY1138"/>
                  </a:cxn>
                  <a:cxn ang="0">
                    <a:pos x="connsiteX1139" y="connsiteY1139"/>
                  </a:cxn>
                  <a:cxn ang="0">
                    <a:pos x="connsiteX1140" y="connsiteY1140"/>
                  </a:cxn>
                  <a:cxn ang="0">
                    <a:pos x="connsiteX1141" y="connsiteY1141"/>
                  </a:cxn>
                  <a:cxn ang="0">
                    <a:pos x="connsiteX1142" y="connsiteY1142"/>
                  </a:cxn>
                  <a:cxn ang="0">
                    <a:pos x="connsiteX1143" y="connsiteY1143"/>
                  </a:cxn>
                  <a:cxn ang="0">
                    <a:pos x="connsiteX1144" y="connsiteY1144"/>
                  </a:cxn>
                  <a:cxn ang="0">
                    <a:pos x="connsiteX1145" y="connsiteY1145"/>
                  </a:cxn>
                  <a:cxn ang="0">
                    <a:pos x="connsiteX1146" y="connsiteY1146"/>
                  </a:cxn>
                  <a:cxn ang="0">
                    <a:pos x="connsiteX1147" y="connsiteY1147"/>
                  </a:cxn>
                  <a:cxn ang="0">
                    <a:pos x="connsiteX1148" y="connsiteY1148"/>
                  </a:cxn>
                  <a:cxn ang="0">
                    <a:pos x="connsiteX1149" y="connsiteY1149"/>
                  </a:cxn>
                  <a:cxn ang="0">
                    <a:pos x="connsiteX1150" y="connsiteY1150"/>
                  </a:cxn>
                  <a:cxn ang="0">
                    <a:pos x="connsiteX1151" y="connsiteY1151"/>
                  </a:cxn>
                  <a:cxn ang="0">
                    <a:pos x="connsiteX1152" y="connsiteY1152"/>
                  </a:cxn>
                  <a:cxn ang="0">
                    <a:pos x="connsiteX1153" y="connsiteY1153"/>
                  </a:cxn>
                  <a:cxn ang="0">
                    <a:pos x="connsiteX1154" y="connsiteY1154"/>
                  </a:cxn>
                  <a:cxn ang="0">
                    <a:pos x="connsiteX1155" y="connsiteY1155"/>
                  </a:cxn>
                  <a:cxn ang="0">
                    <a:pos x="connsiteX1156" y="connsiteY1156"/>
                  </a:cxn>
                  <a:cxn ang="0">
                    <a:pos x="connsiteX1157" y="connsiteY1157"/>
                  </a:cxn>
                  <a:cxn ang="0">
                    <a:pos x="connsiteX1158" y="connsiteY1158"/>
                  </a:cxn>
                  <a:cxn ang="0">
                    <a:pos x="connsiteX1159" y="connsiteY1159"/>
                  </a:cxn>
                  <a:cxn ang="0">
                    <a:pos x="connsiteX1160" y="connsiteY1160"/>
                  </a:cxn>
                  <a:cxn ang="0">
                    <a:pos x="connsiteX1161" y="connsiteY1161"/>
                  </a:cxn>
                  <a:cxn ang="0">
                    <a:pos x="connsiteX1162" y="connsiteY1162"/>
                  </a:cxn>
                  <a:cxn ang="0">
                    <a:pos x="connsiteX1163" y="connsiteY1163"/>
                  </a:cxn>
                  <a:cxn ang="0">
                    <a:pos x="connsiteX1164" y="connsiteY1164"/>
                  </a:cxn>
                  <a:cxn ang="0">
                    <a:pos x="connsiteX1165" y="connsiteY1165"/>
                  </a:cxn>
                  <a:cxn ang="0">
                    <a:pos x="connsiteX1166" y="connsiteY1166"/>
                  </a:cxn>
                  <a:cxn ang="0">
                    <a:pos x="connsiteX1167" y="connsiteY1167"/>
                  </a:cxn>
                  <a:cxn ang="0">
                    <a:pos x="connsiteX1168" y="connsiteY1168"/>
                  </a:cxn>
                  <a:cxn ang="0">
                    <a:pos x="connsiteX1169" y="connsiteY1169"/>
                  </a:cxn>
                  <a:cxn ang="0">
                    <a:pos x="connsiteX1170" y="connsiteY1170"/>
                  </a:cxn>
                  <a:cxn ang="0">
                    <a:pos x="connsiteX1171" y="connsiteY1171"/>
                  </a:cxn>
                  <a:cxn ang="0">
                    <a:pos x="connsiteX1172" y="connsiteY1172"/>
                  </a:cxn>
                  <a:cxn ang="0">
                    <a:pos x="connsiteX1173" y="connsiteY1173"/>
                  </a:cxn>
                  <a:cxn ang="0">
                    <a:pos x="connsiteX1174" y="connsiteY1174"/>
                  </a:cxn>
                  <a:cxn ang="0">
                    <a:pos x="connsiteX1175" y="connsiteY1175"/>
                  </a:cxn>
                  <a:cxn ang="0">
                    <a:pos x="connsiteX1176" y="connsiteY1176"/>
                  </a:cxn>
                  <a:cxn ang="0">
                    <a:pos x="connsiteX1177" y="connsiteY1177"/>
                  </a:cxn>
                  <a:cxn ang="0">
                    <a:pos x="connsiteX1178" y="connsiteY1178"/>
                  </a:cxn>
                  <a:cxn ang="0">
                    <a:pos x="connsiteX1179" y="connsiteY1179"/>
                  </a:cxn>
                  <a:cxn ang="0">
                    <a:pos x="connsiteX1180" y="connsiteY1180"/>
                  </a:cxn>
                  <a:cxn ang="0">
                    <a:pos x="connsiteX1181" y="connsiteY1181"/>
                  </a:cxn>
                  <a:cxn ang="0">
                    <a:pos x="connsiteX1182" y="connsiteY1182"/>
                  </a:cxn>
                  <a:cxn ang="0">
                    <a:pos x="connsiteX1183" y="connsiteY1183"/>
                  </a:cxn>
                  <a:cxn ang="0">
                    <a:pos x="connsiteX1184" y="connsiteY1184"/>
                  </a:cxn>
                  <a:cxn ang="0">
                    <a:pos x="connsiteX1185" y="connsiteY1185"/>
                  </a:cxn>
                  <a:cxn ang="0">
                    <a:pos x="connsiteX1186" y="connsiteY1186"/>
                  </a:cxn>
                  <a:cxn ang="0">
                    <a:pos x="connsiteX1187" y="connsiteY1187"/>
                  </a:cxn>
                  <a:cxn ang="0">
                    <a:pos x="connsiteX1188" y="connsiteY1188"/>
                  </a:cxn>
                  <a:cxn ang="0">
                    <a:pos x="connsiteX1189" y="connsiteY1189"/>
                  </a:cxn>
                  <a:cxn ang="0">
                    <a:pos x="connsiteX1190" y="connsiteY1190"/>
                  </a:cxn>
                  <a:cxn ang="0">
                    <a:pos x="connsiteX1191" y="connsiteY1191"/>
                  </a:cxn>
                  <a:cxn ang="0">
                    <a:pos x="connsiteX1192" y="connsiteY1192"/>
                  </a:cxn>
                  <a:cxn ang="0">
                    <a:pos x="connsiteX1193" y="connsiteY1193"/>
                  </a:cxn>
                  <a:cxn ang="0">
                    <a:pos x="connsiteX1194" y="connsiteY1194"/>
                  </a:cxn>
                  <a:cxn ang="0">
                    <a:pos x="connsiteX1195" y="connsiteY1195"/>
                  </a:cxn>
                  <a:cxn ang="0">
                    <a:pos x="connsiteX1196" y="connsiteY1196"/>
                  </a:cxn>
                  <a:cxn ang="0">
                    <a:pos x="connsiteX1197" y="connsiteY1197"/>
                  </a:cxn>
                  <a:cxn ang="0">
                    <a:pos x="connsiteX1198" y="connsiteY1198"/>
                  </a:cxn>
                  <a:cxn ang="0">
                    <a:pos x="connsiteX1199" y="connsiteY1199"/>
                  </a:cxn>
                  <a:cxn ang="0">
                    <a:pos x="connsiteX1200" y="connsiteY1200"/>
                  </a:cxn>
                  <a:cxn ang="0">
                    <a:pos x="connsiteX1201" y="connsiteY1201"/>
                  </a:cxn>
                  <a:cxn ang="0">
                    <a:pos x="connsiteX1202" y="connsiteY1202"/>
                  </a:cxn>
                  <a:cxn ang="0">
                    <a:pos x="connsiteX1203" y="connsiteY1203"/>
                  </a:cxn>
                  <a:cxn ang="0">
                    <a:pos x="connsiteX1204" y="connsiteY1204"/>
                  </a:cxn>
                  <a:cxn ang="0">
                    <a:pos x="connsiteX1205" y="connsiteY1205"/>
                  </a:cxn>
                  <a:cxn ang="0">
                    <a:pos x="connsiteX1206" y="connsiteY1206"/>
                  </a:cxn>
                  <a:cxn ang="0">
                    <a:pos x="connsiteX1207" y="connsiteY1207"/>
                  </a:cxn>
                  <a:cxn ang="0">
                    <a:pos x="connsiteX1208" y="connsiteY1208"/>
                  </a:cxn>
                  <a:cxn ang="0">
                    <a:pos x="connsiteX1209" y="connsiteY1209"/>
                  </a:cxn>
                  <a:cxn ang="0">
                    <a:pos x="connsiteX1210" y="connsiteY1210"/>
                  </a:cxn>
                  <a:cxn ang="0">
                    <a:pos x="connsiteX1211" y="connsiteY1211"/>
                  </a:cxn>
                  <a:cxn ang="0">
                    <a:pos x="connsiteX1212" y="connsiteY1212"/>
                  </a:cxn>
                  <a:cxn ang="0">
                    <a:pos x="connsiteX1213" y="connsiteY1213"/>
                  </a:cxn>
                  <a:cxn ang="0">
                    <a:pos x="connsiteX1214" y="connsiteY1214"/>
                  </a:cxn>
                  <a:cxn ang="0">
                    <a:pos x="connsiteX1215" y="connsiteY1215"/>
                  </a:cxn>
                  <a:cxn ang="0">
                    <a:pos x="connsiteX1216" y="connsiteY1216"/>
                  </a:cxn>
                  <a:cxn ang="0">
                    <a:pos x="connsiteX1217" y="connsiteY1217"/>
                  </a:cxn>
                  <a:cxn ang="0">
                    <a:pos x="connsiteX1218" y="connsiteY1218"/>
                  </a:cxn>
                  <a:cxn ang="0">
                    <a:pos x="connsiteX1219" y="connsiteY1219"/>
                  </a:cxn>
                  <a:cxn ang="0">
                    <a:pos x="connsiteX1220" y="connsiteY1220"/>
                  </a:cxn>
                  <a:cxn ang="0">
                    <a:pos x="connsiteX1221" y="connsiteY1221"/>
                  </a:cxn>
                  <a:cxn ang="0">
                    <a:pos x="connsiteX1222" y="connsiteY1222"/>
                  </a:cxn>
                  <a:cxn ang="0">
                    <a:pos x="connsiteX1223" y="connsiteY1223"/>
                  </a:cxn>
                  <a:cxn ang="0">
                    <a:pos x="connsiteX1224" y="connsiteY1224"/>
                  </a:cxn>
                  <a:cxn ang="0">
                    <a:pos x="connsiteX1225" y="connsiteY1225"/>
                  </a:cxn>
                  <a:cxn ang="0">
                    <a:pos x="connsiteX1226" y="connsiteY1226"/>
                  </a:cxn>
                  <a:cxn ang="0">
                    <a:pos x="connsiteX1227" y="connsiteY1227"/>
                  </a:cxn>
                  <a:cxn ang="0">
                    <a:pos x="connsiteX1228" y="connsiteY1228"/>
                  </a:cxn>
                  <a:cxn ang="0">
                    <a:pos x="connsiteX1229" y="connsiteY1229"/>
                  </a:cxn>
                  <a:cxn ang="0">
                    <a:pos x="connsiteX1230" y="connsiteY1230"/>
                  </a:cxn>
                  <a:cxn ang="0">
                    <a:pos x="connsiteX1231" y="connsiteY1231"/>
                  </a:cxn>
                  <a:cxn ang="0">
                    <a:pos x="connsiteX1232" y="connsiteY1232"/>
                  </a:cxn>
                  <a:cxn ang="0">
                    <a:pos x="connsiteX1233" y="connsiteY1233"/>
                  </a:cxn>
                  <a:cxn ang="0">
                    <a:pos x="connsiteX1234" y="connsiteY1234"/>
                  </a:cxn>
                  <a:cxn ang="0">
                    <a:pos x="connsiteX1235" y="connsiteY1235"/>
                  </a:cxn>
                  <a:cxn ang="0">
                    <a:pos x="connsiteX1236" y="connsiteY1236"/>
                  </a:cxn>
                  <a:cxn ang="0">
                    <a:pos x="connsiteX1237" y="connsiteY1237"/>
                  </a:cxn>
                  <a:cxn ang="0">
                    <a:pos x="connsiteX1238" y="connsiteY1238"/>
                  </a:cxn>
                  <a:cxn ang="0">
                    <a:pos x="connsiteX1239" y="connsiteY1239"/>
                  </a:cxn>
                  <a:cxn ang="0">
                    <a:pos x="connsiteX1240" y="connsiteY1240"/>
                  </a:cxn>
                  <a:cxn ang="0">
                    <a:pos x="connsiteX1241" y="connsiteY1241"/>
                  </a:cxn>
                  <a:cxn ang="0">
                    <a:pos x="connsiteX1242" y="connsiteY1242"/>
                  </a:cxn>
                  <a:cxn ang="0">
                    <a:pos x="connsiteX1243" y="connsiteY1243"/>
                  </a:cxn>
                  <a:cxn ang="0">
                    <a:pos x="connsiteX1244" y="connsiteY1244"/>
                  </a:cxn>
                  <a:cxn ang="0">
                    <a:pos x="connsiteX1245" y="connsiteY1245"/>
                  </a:cxn>
                  <a:cxn ang="0">
                    <a:pos x="connsiteX1246" y="connsiteY1246"/>
                  </a:cxn>
                  <a:cxn ang="0">
                    <a:pos x="connsiteX1247" y="connsiteY1247"/>
                  </a:cxn>
                  <a:cxn ang="0">
                    <a:pos x="connsiteX1248" y="connsiteY1248"/>
                  </a:cxn>
                  <a:cxn ang="0">
                    <a:pos x="connsiteX1249" y="connsiteY1249"/>
                  </a:cxn>
                  <a:cxn ang="0">
                    <a:pos x="connsiteX1250" y="connsiteY1250"/>
                  </a:cxn>
                  <a:cxn ang="0">
                    <a:pos x="connsiteX1251" y="connsiteY1251"/>
                  </a:cxn>
                  <a:cxn ang="0">
                    <a:pos x="connsiteX1252" y="connsiteY1252"/>
                  </a:cxn>
                  <a:cxn ang="0">
                    <a:pos x="connsiteX1253" y="connsiteY1253"/>
                  </a:cxn>
                  <a:cxn ang="0">
                    <a:pos x="connsiteX1254" y="connsiteY1254"/>
                  </a:cxn>
                  <a:cxn ang="0">
                    <a:pos x="connsiteX1255" y="connsiteY1255"/>
                  </a:cxn>
                  <a:cxn ang="0">
                    <a:pos x="connsiteX1256" y="connsiteY1256"/>
                  </a:cxn>
                  <a:cxn ang="0">
                    <a:pos x="connsiteX1257" y="connsiteY1257"/>
                  </a:cxn>
                  <a:cxn ang="0">
                    <a:pos x="connsiteX1258" y="connsiteY1258"/>
                  </a:cxn>
                  <a:cxn ang="0">
                    <a:pos x="connsiteX1259" y="connsiteY1259"/>
                  </a:cxn>
                  <a:cxn ang="0">
                    <a:pos x="connsiteX1260" y="connsiteY1260"/>
                  </a:cxn>
                  <a:cxn ang="0">
                    <a:pos x="connsiteX1261" y="connsiteY1261"/>
                  </a:cxn>
                  <a:cxn ang="0">
                    <a:pos x="connsiteX1262" y="connsiteY1262"/>
                  </a:cxn>
                  <a:cxn ang="0">
                    <a:pos x="connsiteX1263" y="connsiteY1263"/>
                  </a:cxn>
                  <a:cxn ang="0">
                    <a:pos x="connsiteX1264" y="connsiteY1264"/>
                  </a:cxn>
                  <a:cxn ang="0">
                    <a:pos x="connsiteX1265" y="connsiteY1265"/>
                  </a:cxn>
                  <a:cxn ang="0">
                    <a:pos x="connsiteX1266" y="connsiteY1266"/>
                  </a:cxn>
                  <a:cxn ang="0">
                    <a:pos x="connsiteX1267" y="connsiteY1267"/>
                  </a:cxn>
                  <a:cxn ang="0">
                    <a:pos x="connsiteX1268" y="connsiteY1268"/>
                  </a:cxn>
                  <a:cxn ang="0">
                    <a:pos x="connsiteX1269" y="connsiteY1269"/>
                  </a:cxn>
                  <a:cxn ang="0">
                    <a:pos x="connsiteX1270" y="connsiteY1270"/>
                  </a:cxn>
                  <a:cxn ang="0">
                    <a:pos x="connsiteX1271" y="connsiteY1271"/>
                  </a:cxn>
                  <a:cxn ang="0">
                    <a:pos x="connsiteX1272" y="connsiteY1272"/>
                  </a:cxn>
                  <a:cxn ang="0">
                    <a:pos x="connsiteX1273" y="connsiteY1273"/>
                  </a:cxn>
                  <a:cxn ang="0">
                    <a:pos x="connsiteX1274" y="connsiteY1274"/>
                  </a:cxn>
                  <a:cxn ang="0">
                    <a:pos x="connsiteX1275" y="connsiteY1275"/>
                  </a:cxn>
                  <a:cxn ang="0">
                    <a:pos x="connsiteX1276" y="connsiteY1276"/>
                  </a:cxn>
                  <a:cxn ang="0">
                    <a:pos x="connsiteX1277" y="connsiteY1277"/>
                  </a:cxn>
                  <a:cxn ang="0">
                    <a:pos x="connsiteX1278" y="connsiteY1278"/>
                  </a:cxn>
                  <a:cxn ang="0">
                    <a:pos x="connsiteX1279" y="connsiteY1279"/>
                  </a:cxn>
                  <a:cxn ang="0">
                    <a:pos x="connsiteX1280" y="connsiteY1280"/>
                  </a:cxn>
                  <a:cxn ang="0">
                    <a:pos x="connsiteX1281" y="connsiteY1281"/>
                  </a:cxn>
                  <a:cxn ang="0">
                    <a:pos x="connsiteX1282" y="connsiteY1282"/>
                  </a:cxn>
                  <a:cxn ang="0">
                    <a:pos x="connsiteX1283" y="connsiteY1283"/>
                  </a:cxn>
                  <a:cxn ang="0">
                    <a:pos x="connsiteX1284" y="connsiteY1284"/>
                  </a:cxn>
                  <a:cxn ang="0">
                    <a:pos x="connsiteX1285" y="connsiteY1285"/>
                  </a:cxn>
                  <a:cxn ang="0">
                    <a:pos x="connsiteX1286" y="connsiteY1286"/>
                  </a:cxn>
                  <a:cxn ang="0">
                    <a:pos x="connsiteX1287" y="connsiteY1287"/>
                  </a:cxn>
                  <a:cxn ang="0">
                    <a:pos x="connsiteX1288" y="connsiteY1288"/>
                  </a:cxn>
                  <a:cxn ang="0">
                    <a:pos x="connsiteX1289" y="connsiteY1289"/>
                  </a:cxn>
                  <a:cxn ang="0">
                    <a:pos x="connsiteX1290" y="connsiteY1290"/>
                  </a:cxn>
                  <a:cxn ang="0">
                    <a:pos x="connsiteX1291" y="connsiteY1291"/>
                  </a:cxn>
                  <a:cxn ang="0">
                    <a:pos x="connsiteX1292" y="connsiteY1292"/>
                  </a:cxn>
                  <a:cxn ang="0">
                    <a:pos x="connsiteX1293" y="connsiteY1293"/>
                  </a:cxn>
                  <a:cxn ang="0">
                    <a:pos x="connsiteX1294" y="connsiteY1294"/>
                  </a:cxn>
                  <a:cxn ang="0">
                    <a:pos x="connsiteX1295" y="connsiteY1295"/>
                  </a:cxn>
                  <a:cxn ang="0">
                    <a:pos x="connsiteX1296" y="connsiteY1296"/>
                  </a:cxn>
                  <a:cxn ang="0">
                    <a:pos x="connsiteX1297" y="connsiteY1297"/>
                  </a:cxn>
                  <a:cxn ang="0">
                    <a:pos x="connsiteX1298" y="connsiteY1298"/>
                  </a:cxn>
                  <a:cxn ang="0">
                    <a:pos x="connsiteX1299" y="connsiteY1299"/>
                  </a:cxn>
                  <a:cxn ang="0">
                    <a:pos x="connsiteX1300" y="connsiteY1300"/>
                  </a:cxn>
                  <a:cxn ang="0">
                    <a:pos x="connsiteX1301" y="connsiteY1301"/>
                  </a:cxn>
                  <a:cxn ang="0">
                    <a:pos x="connsiteX1302" y="connsiteY1302"/>
                  </a:cxn>
                  <a:cxn ang="0">
                    <a:pos x="connsiteX1303" y="connsiteY1303"/>
                  </a:cxn>
                  <a:cxn ang="0">
                    <a:pos x="connsiteX1304" y="connsiteY1304"/>
                  </a:cxn>
                  <a:cxn ang="0">
                    <a:pos x="connsiteX1305" y="connsiteY1305"/>
                  </a:cxn>
                  <a:cxn ang="0">
                    <a:pos x="connsiteX1306" y="connsiteY1306"/>
                  </a:cxn>
                  <a:cxn ang="0">
                    <a:pos x="connsiteX1307" y="connsiteY1307"/>
                  </a:cxn>
                  <a:cxn ang="0">
                    <a:pos x="connsiteX1308" y="connsiteY1308"/>
                  </a:cxn>
                  <a:cxn ang="0">
                    <a:pos x="connsiteX1309" y="connsiteY1309"/>
                  </a:cxn>
                  <a:cxn ang="0">
                    <a:pos x="connsiteX1310" y="connsiteY1310"/>
                  </a:cxn>
                  <a:cxn ang="0">
                    <a:pos x="connsiteX1311" y="connsiteY1311"/>
                  </a:cxn>
                  <a:cxn ang="0">
                    <a:pos x="connsiteX1312" y="connsiteY1312"/>
                  </a:cxn>
                  <a:cxn ang="0">
                    <a:pos x="connsiteX1313" y="connsiteY1313"/>
                  </a:cxn>
                  <a:cxn ang="0">
                    <a:pos x="connsiteX1314" y="connsiteY1314"/>
                  </a:cxn>
                  <a:cxn ang="0">
                    <a:pos x="connsiteX1315" y="connsiteY1315"/>
                  </a:cxn>
                  <a:cxn ang="0">
                    <a:pos x="connsiteX1316" y="connsiteY1316"/>
                  </a:cxn>
                  <a:cxn ang="0">
                    <a:pos x="connsiteX1317" y="connsiteY1317"/>
                  </a:cxn>
                  <a:cxn ang="0">
                    <a:pos x="connsiteX1318" y="connsiteY1318"/>
                  </a:cxn>
                  <a:cxn ang="0">
                    <a:pos x="connsiteX1319" y="connsiteY1319"/>
                  </a:cxn>
                  <a:cxn ang="0">
                    <a:pos x="connsiteX1320" y="connsiteY1320"/>
                  </a:cxn>
                  <a:cxn ang="0">
                    <a:pos x="connsiteX1321" y="connsiteY1321"/>
                  </a:cxn>
                  <a:cxn ang="0">
                    <a:pos x="connsiteX1322" y="connsiteY1322"/>
                  </a:cxn>
                  <a:cxn ang="0">
                    <a:pos x="connsiteX1323" y="connsiteY1323"/>
                  </a:cxn>
                  <a:cxn ang="0">
                    <a:pos x="connsiteX1324" y="connsiteY1324"/>
                  </a:cxn>
                  <a:cxn ang="0">
                    <a:pos x="connsiteX1325" y="connsiteY1325"/>
                  </a:cxn>
                  <a:cxn ang="0">
                    <a:pos x="connsiteX1326" y="connsiteY1326"/>
                  </a:cxn>
                  <a:cxn ang="0">
                    <a:pos x="connsiteX1327" y="connsiteY1327"/>
                  </a:cxn>
                  <a:cxn ang="0">
                    <a:pos x="connsiteX1328" y="connsiteY1328"/>
                  </a:cxn>
                  <a:cxn ang="0">
                    <a:pos x="connsiteX1329" y="connsiteY1329"/>
                  </a:cxn>
                  <a:cxn ang="0">
                    <a:pos x="connsiteX1330" y="connsiteY1330"/>
                  </a:cxn>
                  <a:cxn ang="0">
                    <a:pos x="connsiteX1331" y="connsiteY1331"/>
                  </a:cxn>
                  <a:cxn ang="0">
                    <a:pos x="connsiteX1332" y="connsiteY1332"/>
                  </a:cxn>
                  <a:cxn ang="0">
                    <a:pos x="connsiteX1333" y="connsiteY1333"/>
                  </a:cxn>
                  <a:cxn ang="0">
                    <a:pos x="connsiteX1334" y="connsiteY1334"/>
                  </a:cxn>
                  <a:cxn ang="0">
                    <a:pos x="connsiteX1335" y="connsiteY1335"/>
                  </a:cxn>
                  <a:cxn ang="0">
                    <a:pos x="connsiteX1336" y="connsiteY1336"/>
                  </a:cxn>
                  <a:cxn ang="0">
                    <a:pos x="connsiteX1337" y="connsiteY1337"/>
                  </a:cxn>
                  <a:cxn ang="0">
                    <a:pos x="connsiteX1338" y="connsiteY1338"/>
                  </a:cxn>
                  <a:cxn ang="0">
                    <a:pos x="connsiteX1339" y="connsiteY1339"/>
                  </a:cxn>
                  <a:cxn ang="0">
                    <a:pos x="connsiteX1340" y="connsiteY1340"/>
                  </a:cxn>
                  <a:cxn ang="0">
                    <a:pos x="connsiteX1341" y="connsiteY1341"/>
                  </a:cxn>
                  <a:cxn ang="0">
                    <a:pos x="connsiteX1342" y="connsiteY1342"/>
                  </a:cxn>
                  <a:cxn ang="0">
                    <a:pos x="connsiteX1343" y="connsiteY1343"/>
                  </a:cxn>
                  <a:cxn ang="0">
                    <a:pos x="connsiteX1344" y="connsiteY1344"/>
                  </a:cxn>
                  <a:cxn ang="0">
                    <a:pos x="connsiteX1345" y="connsiteY1345"/>
                  </a:cxn>
                  <a:cxn ang="0">
                    <a:pos x="connsiteX1346" y="connsiteY1346"/>
                  </a:cxn>
                  <a:cxn ang="0">
                    <a:pos x="connsiteX1347" y="connsiteY1347"/>
                  </a:cxn>
                  <a:cxn ang="0">
                    <a:pos x="connsiteX1348" y="connsiteY1348"/>
                  </a:cxn>
                  <a:cxn ang="0">
                    <a:pos x="connsiteX1349" y="connsiteY1349"/>
                  </a:cxn>
                  <a:cxn ang="0">
                    <a:pos x="connsiteX1350" y="connsiteY1350"/>
                  </a:cxn>
                  <a:cxn ang="0">
                    <a:pos x="connsiteX1351" y="connsiteY1351"/>
                  </a:cxn>
                  <a:cxn ang="0">
                    <a:pos x="connsiteX1352" y="connsiteY1352"/>
                  </a:cxn>
                  <a:cxn ang="0">
                    <a:pos x="connsiteX1353" y="connsiteY1353"/>
                  </a:cxn>
                  <a:cxn ang="0">
                    <a:pos x="connsiteX1354" y="connsiteY1354"/>
                  </a:cxn>
                  <a:cxn ang="0">
                    <a:pos x="connsiteX1355" y="connsiteY1355"/>
                  </a:cxn>
                  <a:cxn ang="0">
                    <a:pos x="connsiteX1356" y="connsiteY1356"/>
                  </a:cxn>
                  <a:cxn ang="0">
                    <a:pos x="connsiteX1357" y="connsiteY1357"/>
                  </a:cxn>
                  <a:cxn ang="0">
                    <a:pos x="connsiteX1358" y="connsiteY1358"/>
                  </a:cxn>
                  <a:cxn ang="0">
                    <a:pos x="connsiteX1359" y="connsiteY1359"/>
                  </a:cxn>
                  <a:cxn ang="0">
                    <a:pos x="connsiteX1360" y="connsiteY1360"/>
                  </a:cxn>
                  <a:cxn ang="0">
                    <a:pos x="connsiteX1361" y="connsiteY1361"/>
                  </a:cxn>
                  <a:cxn ang="0">
                    <a:pos x="connsiteX1362" y="connsiteY1362"/>
                  </a:cxn>
                  <a:cxn ang="0">
                    <a:pos x="connsiteX1363" y="connsiteY1363"/>
                  </a:cxn>
                  <a:cxn ang="0">
                    <a:pos x="connsiteX1364" y="connsiteY1364"/>
                  </a:cxn>
                  <a:cxn ang="0">
                    <a:pos x="connsiteX1365" y="connsiteY1365"/>
                  </a:cxn>
                  <a:cxn ang="0">
                    <a:pos x="connsiteX1366" y="connsiteY1366"/>
                  </a:cxn>
                  <a:cxn ang="0">
                    <a:pos x="connsiteX1367" y="connsiteY1367"/>
                  </a:cxn>
                  <a:cxn ang="0">
                    <a:pos x="connsiteX1368" y="connsiteY1368"/>
                  </a:cxn>
                  <a:cxn ang="0">
                    <a:pos x="connsiteX1369" y="connsiteY1369"/>
                  </a:cxn>
                  <a:cxn ang="0">
                    <a:pos x="connsiteX1370" y="connsiteY1370"/>
                  </a:cxn>
                  <a:cxn ang="0">
                    <a:pos x="connsiteX1371" y="connsiteY1371"/>
                  </a:cxn>
                  <a:cxn ang="0">
                    <a:pos x="connsiteX1372" y="connsiteY1372"/>
                  </a:cxn>
                  <a:cxn ang="0">
                    <a:pos x="connsiteX1373" y="connsiteY1373"/>
                  </a:cxn>
                  <a:cxn ang="0">
                    <a:pos x="connsiteX1374" y="connsiteY1374"/>
                  </a:cxn>
                  <a:cxn ang="0">
                    <a:pos x="connsiteX1375" y="connsiteY1375"/>
                  </a:cxn>
                  <a:cxn ang="0">
                    <a:pos x="connsiteX1376" y="connsiteY1376"/>
                  </a:cxn>
                  <a:cxn ang="0">
                    <a:pos x="connsiteX1377" y="connsiteY1377"/>
                  </a:cxn>
                  <a:cxn ang="0">
                    <a:pos x="connsiteX1378" y="connsiteY1378"/>
                  </a:cxn>
                  <a:cxn ang="0">
                    <a:pos x="connsiteX1379" y="connsiteY1379"/>
                  </a:cxn>
                  <a:cxn ang="0">
                    <a:pos x="connsiteX1380" y="connsiteY1380"/>
                  </a:cxn>
                  <a:cxn ang="0">
                    <a:pos x="connsiteX1381" y="connsiteY1381"/>
                  </a:cxn>
                  <a:cxn ang="0">
                    <a:pos x="connsiteX1382" y="connsiteY1382"/>
                  </a:cxn>
                  <a:cxn ang="0">
                    <a:pos x="connsiteX1383" y="connsiteY1383"/>
                  </a:cxn>
                  <a:cxn ang="0">
                    <a:pos x="connsiteX1384" y="connsiteY1384"/>
                  </a:cxn>
                  <a:cxn ang="0">
                    <a:pos x="connsiteX1385" y="connsiteY1385"/>
                  </a:cxn>
                  <a:cxn ang="0">
                    <a:pos x="connsiteX1386" y="connsiteY1386"/>
                  </a:cxn>
                  <a:cxn ang="0">
                    <a:pos x="connsiteX1387" y="connsiteY1387"/>
                  </a:cxn>
                  <a:cxn ang="0">
                    <a:pos x="connsiteX1388" y="connsiteY1388"/>
                  </a:cxn>
                  <a:cxn ang="0">
                    <a:pos x="connsiteX1389" y="connsiteY1389"/>
                  </a:cxn>
                  <a:cxn ang="0">
                    <a:pos x="connsiteX1390" y="connsiteY1390"/>
                  </a:cxn>
                  <a:cxn ang="0">
                    <a:pos x="connsiteX1391" y="connsiteY1391"/>
                  </a:cxn>
                  <a:cxn ang="0">
                    <a:pos x="connsiteX1392" y="connsiteY1392"/>
                  </a:cxn>
                  <a:cxn ang="0">
                    <a:pos x="connsiteX1393" y="connsiteY1393"/>
                  </a:cxn>
                  <a:cxn ang="0">
                    <a:pos x="connsiteX1394" y="connsiteY1394"/>
                  </a:cxn>
                  <a:cxn ang="0">
                    <a:pos x="connsiteX1395" y="connsiteY1395"/>
                  </a:cxn>
                  <a:cxn ang="0">
                    <a:pos x="connsiteX1396" y="connsiteY1396"/>
                  </a:cxn>
                  <a:cxn ang="0">
                    <a:pos x="connsiteX1397" y="connsiteY1397"/>
                  </a:cxn>
                  <a:cxn ang="0">
                    <a:pos x="connsiteX1398" y="connsiteY1398"/>
                  </a:cxn>
                  <a:cxn ang="0">
                    <a:pos x="connsiteX1399" y="connsiteY1399"/>
                  </a:cxn>
                  <a:cxn ang="0">
                    <a:pos x="connsiteX1400" y="connsiteY1400"/>
                  </a:cxn>
                  <a:cxn ang="0">
                    <a:pos x="connsiteX1401" y="connsiteY1401"/>
                  </a:cxn>
                  <a:cxn ang="0">
                    <a:pos x="connsiteX1402" y="connsiteY1402"/>
                  </a:cxn>
                  <a:cxn ang="0">
                    <a:pos x="connsiteX1403" y="connsiteY1403"/>
                  </a:cxn>
                  <a:cxn ang="0">
                    <a:pos x="connsiteX1404" y="connsiteY1404"/>
                  </a:cxn>
                  <a:cxn ang="0">
                    <a:pos x="connsiteX1405" y="connsiteY1405"/>
                  </a:cxn>
                  <a:cxn ang="0">
                    <a:pos x="connsiteX1406" y="connsiteY1406"/>
                  </a:cxn>
                  <a:cxn ang="0">
                    <a:pos x="connsiteX1407" y="connsiteY1407"/>
                  </a:cxn>
                  <a:cxn ang="0">
                    <a:pos x="connsiteX1408" y="connsiteY1408"/>
                  </a:cxn>
                  <a:cxn ang="0">
                    <a:pos x="connsiteX1409" y="connsiteY1409"/>
                  </a:cxn>
                  <a:cxn ang="0">
                    <a:pos x="connsiteX1410" y="connsiteY1410"/>
                  </a:cxn>
                  <a:cxn ang="0">
                    <a:pos x="connsiteX1411" y="connsiteY1411"/>
                  </a:cxn>
                  <a:cxn ang="0">
                    <a:pos x="connsiteX1412" y="connsiteY1412"/>
                  </a:cxn>
                  <a:cxn ang="0">
                    <a:pos x="connsiteX1413" y="connsiteY1413"/>
                  </a:cxn>
                  <a:cxn ang="0">
                    <a:pos x="connsiteX1414" y="connsiteY1414"/>
                  </a:cxn>
                  <a:cxn ang="0">
                    <a:pos x="connsiteX1415" y="connsiteY1415"/>
                  </a:cxn>
                  <a:cxn ang="0">
                    <a:pos x="connsiteX1416" y="connsiteY1416"/>
                  </a:cxn>
                  <a:cxn ang="0">
                    <a:pos x="connsiteX1417" y="connsiteY1417"/>
                  </a:cxn>
                  <a:cxn ang="0">
                    <a:pos x="connsiteX1418" y="connsiteY1418"/>
                  </a:cxn>
                  <a:cxn ang="0">
                    <a:pos x="connsiteX1419" y="connsiteY1419"/>
                  </a:cxn>
                  <a:cxn ang="0">
                    <a:pos x="connsiteX1420" y="connsiteY1420"/>
                  </a:cxn>
                  <a:cxn ang="0">
                    <a:pos x="connsiteX1421" y="connsiteY1421"/>
                  </a:cxn>
                  <a:cxn ang="0">
                    <a:pos x="connsiteX1422" y="connsiteY1422"/>
                  </a:cxn>
                  <a:cxn ang="0">
                    <a:pos x="connsiteX1423" y="connsiteY1423"/>
                  </a:cxn>
                  <a:cxn ang="0">
                    <a:pos x="connsiteX1424" y="connsiteY1424"/>
                  </a:cxn>
                  <a:cxn ang="0">
                    <a:pos x="connsiteX1425" y="connsiteY1425"/>
                  </a:cxn>
                  <a:cxn ang="0">
                    <a:pos x="connsiteX1426" y="connsiteY1426"/>
                  </a:cxn>
                  <a:cxn ang="0">
                    <a:pos x="connsiteX1427" y="connsiteY1427"/>
                  </a:cxn>
                  <a:cxn ang="0">
                    <a:pos x="connsiteX1428" y="connsiteY1428"/>
                  </a:cxn>
                  <a:cxn ang="0">
                    <a:pos x="connsiteX1429" y="connsiteY1429"/>
                  </a:cxn>
                  <a:cxn ang="0">
                    <a:pos x="connsiteX1430" y="connsiteY1430"/>
                  </a:cxn>
                  <a:cxn ang="0">
                    <a:pos x="connsiteX1431" y="connsiteY1431"/>
                  </a:cxn>
                  <a:cxn ang="0">
                    <a:pos x="connsiteX1432" y="connsiteY1432"/>
                  </a:cxn>
                  <a:cxn ang="0">
                    <a:pos x="connsiteX1433" y="connsiteY1433"/>
                  </a:cxn>
                  <a:cxn ang="0">
                    <a:pos x="connsiteX1434" y="connsiteY1434"/>
                  </a:cxn>
                  <a:cxn ang="0">
                    <a:pos x="connsiteX1435" y="connsiteY1435"/>
                  </a:cxn>
                  <a:cxn ang="0">
                    <a:pos x="connsiteX1436" y="connsiteY1436"/>
                  </a:cxn>
                  <a:cxn ang="0">
                    <a:pos x="connsiteX1437" y="connsiteY1437"/>
                  </a:cxn>
                  <a:cxn ang="0">
                    <a:pos x="connsiteX1438" y="connsiteY1438"/>
                  </a:cxn>
                  <a:cxn ang="0">
                    <a:pos x="connsiteX1439" y="connsiteY1439"/>
                  </a:cxn>
                  <a:cxn ang="0">
                    <a:pos x="connsiteX1440" y="connsiteY1440"/>
                  </a:cxn>
                  <a:cxn ang="0">
                    <a:pos x="connsiteX1441" y="connsiteY1441"/>
                  </a:cxn>
                  <a:cxn ang="0">
                    <a:pos x="connsiteX1442" y="connsiteY1442"/>
                  </a:cxn>
                  <a:cxn ang="0">
                    <a:pos x="connsiteX1443" y="connsiteY1443"/>
                  </a:cxn>
                  <a:cxn ang="0">
                    <a:pos x="connsiteX1444" y="connsiteY1444"/>
                  </a:cxn>
                  <a:cxn ang="0">
                    <a:pos x="connsiteX1445" y="connsiteY1445"/>
                  </a:cxn>
                  <a:cxn ang="0">
                    <a:pos x="connsiteX1446" y="connsiteY1446"/>
                  </a:cxn>
                  <a:cxn ang="0">
                    <a:pos x="connsiteX1447" y="connsiteY1447"/>
                  </a:cxn>
                  <a:cxn ang="0">
                    <a:pos x="connsiteX1448" y="connsiteY1448"/>
                  </a:cxn>
                  <a:cxn ang="0">
                    <a:pos x="connsiteX1449" y="connsiteY1449"/>
                  </a:cxn>
                  <a:cxn ang="0">
                    <a:pos x="connsiteX1450" y="connsiteY1450"/>
                  </a:cxn>
                  <a:cxn ang="0">
                    <a:pos x="connsiteX1451" y="connsiteY1451"/>
                  </a:cxn>
                  <a:cxn ang="0">
                    <a:pos x="connsiteX1452" y="connsiteY1452"/>
                  </a:cxn>
                  <a:cxn ang="0">
                    <a:pos x="connsiteX1453" y="connsiteY1453"/>
                  </a:cxn>
                  <a:cxn ang="0">
                    <a:pos x="connsiteX1454" y="connsiteY1454"/>
                  </a:cxn>
                  <a:cxn ang="0">
                    <a:pos x="connsiteX1455" y="connsiteY1455"/>
                  </a:cxn>
                  <a:cxn ang="0">
                    <a:pos x="connsiteX1456" y="connsiteY1456"/>
                  </a:cxn>
                  <a:cxn ang="0">
                    <a:pos x="connsiteX1457" y="connsiteY1457"/>
                  </a:cxn>
                  <a:cxn ang="0">
                    <a:pos x="connsiteX1458" y="connsiteY1458"/>
                  </a:cxn>
                  <a:cxn ang="0">
                    <a:pos x="connsiteX1459" y="connsiteY1459"/>
                  </a:cxn>
                  <a:cxn ang="0">
                    <a:pos x="connsiteX1460" y="connsiteY1460"/>
                  </a:cxn>
                  <a:cxn ang="0">
                    <a:pos x="connsiteX1461" y="connsiteY1461"/>
                  </a:cxn>
                  <a:cxn ang="0">
                    <a:pos x="connsiteX1462" y="connsiteY1462"/>
                  </a:cxn>
                  <a:cxn ang="0">
                    <a:pos x="connsiteX1463" y="connsiteY1463"/>
                  </a:cxn>
                  <a:cxn ang="0">
                    <a:pos x="connsiteX1464" y="connsiteY1464"/>
                  </a:cxn>
                  <a:cxn ang="0">
                    <a:pos x="connsiteX1465" y="connsiteY1465"/>
                  </a:cxn>
                  <a:cxn ang="0">
                    <a:pos x="connsiteX1466" y="connsiteY1466"/>
                  </a:cxn>
                  <a:cxn ang="0">
                    <a:pos x="connsiteX1467" y="connsiteY1467"/>
                  </a:cxn>
                  <a:cxn ang="0">
                    <a:pos x="connsiteX1468" y="connsiteY1468"/>
                  </a:cxn>
                  <a:cxn ang="0">
                    <a:pos x="connsiteX1469" y="connsiteY1469"/>
                  </a:cxn>
                  <a:cxn ang="0">
                    <a:pos x="connsiteX1470" y="connsiteY1470"/>
                  </a:cxn>
                  <a:cxn ang="0">
                    <a:pos x="connsiteX1471" y="connsiteY1471"/>
                  </a:cxn>
                  <a:cxn ang="0">
                    <a:pos x="connsiteX1472" y="connsiteY1472"/>
                  </a:cxn>
                  <a:cxn ang="0">
                    <a:pos x="connsiteX1473" y="connsiteY1473"/>
                  </a:cxn>
                  <a:cxn ang="0">
                    <a:pos x="connsiteX1474" y="connsiteY1474"/>
                  </a:cxn>
                  <a:cxn ang="0">
                    <a:pos x="connsiteX1475" y="connsiteY1475"/>
                  </a:cxn>
                  <a:cxn ang="0">
                    <a:pos x="connsiteX1476" y="connsiteY1476"/>
                  </a:cxn>
                  <a:cxn ang="0">
                    <a:pos x="connsiteX1477" y="connsiteY1477"/>
                  </a:cxn>
                  <a:cxn ang="0">
                    <a:pos x="connsiteX1478" y="connsiteY1478"/>
                  </a:cxn>
                  <a:cxn ang="0">
                    <a:pos x="connsiteX1479" y="connsiteY1479"/>
                  </a:cxn>
                  <a:cxn ang="0">
                    <a:pos x="connsiteX1480" y="connsiteY1480"/>
                  </a:cxn>
                  <a:cxn ang="0">
                    <a:pos x="connsiteX1481" y="connsiteY1481"/>
                  </a:cxn>
                  <a:cxn ang="0">
                    <a:pos x="connsiteX1482" y="connsiteY1482"/>
                  </a:cxn>
                  <a:cxn ang="0">
                    <a:pos x="connsiteX1483" y="connsiteY1483"/>
                  </a:cxn>
                  <a:cxn ang="0">
                    <a:pos x="connsiteX1484" y="connsiteY1484"/>
                  </a:cxn>
                  <a:cxn ang="0">
                    <a:pos x="connsiteX1485" y="connsiteY1485"/>
                  </a:cxn>
                  <a:cxn ang="0">
                    <a:pos x="connsiteX1486" y="connsiteY1486"/>
                  </a:cxn>
                  <a:cxn ang="0">
                    <a:pos x="connsiteX1487" y="connsiteY1487"/>
                  </a:cxn>
                  <a:cxn ang="0">
                    <a:pos x="connsiteX1488" y="connsiteY1488"/>
                  </a:cxn>
                  <a:cxn ang="0">
                    <a:pos x="connsiteX1489" y="connsiteY1489"/>
                  </a:cxn>
                  <a:cxn ang="0">
                    <a:pos x="connsiteX1490" y="connsiteY1490"/>
                  </a:cxn>
                  <a:cxn ang="0">
                    <a:pos x="connsiteX1491" y="connsiteY1491"/>
                  </a:cxn>
                  <a:cxn ang="0">
                    <a:pos x="connsiteX1492" y="connsiteY1492"/>
                  </a:cxn>
                  <a:cxn ang="0">
                    <a:pos x="connsiteX1493" y="connsiteY1493"/>
                  </a:cxn>
                  <a:cxn ang="0">
                    <a:pos x="connsiteX1494" y="connsiteY1494"/>
                  </a:cxn>
                  <a:cxn ang="0">
                    <a:pos x="connsiteX1495" y="connsiteY1495"/>
                  </a:cxn>
                  <a:cxn ang="0">
                    <a:pos x="connsiteX1496" y="connsiteY1496"/>
                  </a:cxn>
                  <a:cxn ang="0">
                    <a:pos x="connsiteX1497" y="connsiteY1497"/>
                  </a:cxn>
                  <a:cxn ang="0">
                    <a:pos x="connsiteX1498" y="connsiteY1498"/>
                  </a:cxn>
                  <a:cxn ang="0">
                    <a:pos x="connsiteX1499" y="connsiteY1499"/>
                  </a:cxn>
                  <a:cxn ang="0">
                    <a:pos x="connsiteX1500" y="connsiteY1500"/>
                  </a:cxn>
                  <a:cxn ang="0">
                    <a:pos x="connsiteX1501" y="connsiteY1501"/>
                  </a:cxn>
                  <a:cxn ang="0">
                    <a:pos x="connsiteX1502" y="connsiteY1502"/>
                  </a:cxn>
                  <a:cxn ang="0">
                    <a:pos x="connsiteX1503" y="connsiteY1503"/>
                  </a:cxn>
                  <a:cxn ang="0">
                    <a:pos x="connsiteX1504" y="connsiteY1504"/>
                  </a:cxn>
                  <a:cxn ang="0">
                    <a:pos x="connsiteX1505" y="connsiteY1505"/>
                  </a:cxn>
                  <a:cxn ang="0">
                    <a:pos x="connsiteX1506" y="connsiteY1506"/>
                  </a:cxn>
                  <a:cxn ang="0">
                    <a:pos x="connsiteX1507" y="connsiteY1507"/>
                  </a:cxn>
                  <a:cxn ang="0">
                    <a:pos x="connsiteX1508" y="connsiteY1508"/>
                  </a:cxn>
                  <a:cxn ang="0">
                    <a:pos x="connsiteX1509" y="connsiteY1509"/>
                  </a:cxn>
                  <a:cxn ang="0">
                    <a:pos x="connsiteX1510" y="connsiteY1510"/>
                  </a:cxn>
                  <a:cxn ang="0">
                    <a:pos x="connsiteX1511" y="connsiteY1511"/>
                  </a:cxn>
                  <a:cxn ang="0">
                    <a:pos x="connsiteX1512" y="connsiteY1512"/>
                  </a:cxn>
                  <a:cxn ang="0">
                    <a:pos x="connsiteX1513" y="connsiteY1513"/>
                  </a:cxn>
                  <a:cxn ang="0">
                    <a:pos x="connsiteX1514" y="connsiteY1514"/>
                  </a:cxn>
                  <a:cxn ang="0">
                    <a:pos x="connsiteX1515" y="connsiteY1515"/>
                  </a:cxn>
                  <a:cxn ang="0">
                    <a:pos x="connsiteX1516" y="connsiteY1516"/>
                  </a:cxn>
                  <a:cxn ang="0">
                    <a:pos x="connsiteX1517" y="connsiteY1517"/>
                  </a:cxn>
                  <a:cxn ang="0">
                    <a:pos x="connsiteX1518" y="connsiteY1518"/>
                  </a:cxn>
                  <a:cxn ang="0">
                    <a:pos x="connsiteX1519" y="connsiteY1519"/>
                  </a:cxn>
                  <a:cxn ang="0">
                    <a:pos x="connsiteX1520" y="connsiteY1520"/>
                  </a:cxn>
                  <a:cxn ang="0">
                    <a:pos x="connsiteX1521" y="connsiteY1521"/>
                  </a:cxn>
                  <a:cxn ang="0">
                    <a:pos x="connsiteX1522" y="connsiteY1522"/>
                  </a:cxn>
                  <a:cxn ang="0">
                    <a:pos x="connsiteX1523" y="connsiteY1523"/>
                  </a:cxn>
                  <a:cxn ang="0">
                    <a:pos x="connsiteX1524" y="connsiteY1524"/>
                  </a:cxn>
                  <a:cxn ang="0">
                    <a:pos x="connsiteX1525" y="connsiteY1525"/>
                  </a:cxn>
                  <a:cxn ang="0">
                    <a:pos x="connsiteX1526" y="connsiteY1526"/>
                  </a:cxn>
                  <a:cxn ang="0">
                    <a:pos x="connsiteX1527" y="connsiteY1527"/>
                  </a:cxn>
                  <a:cxn ang="0">
                    <a:pos x="connsiteX1528" y="connsiteY1528"/>
                  </a:cxn>
                  <a:cxn ang="0">
                    <a:pos x="connsiteX1529" y="connsiteY1529"/>
                  </a:cxn>
                  <a:cxn ang="0">
                    <a:pos x="connsiteX1530" y="connsiteY1530"/>
                  </a:cxn>
                  <a:cxn ang="0">
                    <a:pos x="connsiteX1531" y="connsiteY1531"/>
                  </a:cxn>
                  <a:cxn ang="0">
                    <a:pos x="connsiteX1532" y="connsiteY1532"/>
                  </a:cxn>
                  <a:cxn ang="0">
                    <a:pos x="connsiteX1533" y="connsiteY1533"/>
                  </a:cxn>
                  <a:cxn ang="0">
                    <a:pos x="connsiteX1534" y="connsiteY1534"/>
                  </a:cxn>
                  <a:cxn ang="0">
                    <a:pos x="connsiteX1535" y="connsiteY1535"/>
                  </a:cxn>
                  <a:cxn ang="0">
                    <a:pos x="connsiteX1536" y="connsiteY1536"/>
                  </a:cxn>
                  <a:cxn ang="0">
                    <a:pos x="connsiteX1537" y="connsiteY1537"/>
                  </a:cxn>
                  <a:cxn ang="0">
                    <a:pos x="connsiteX1538" y="connsiteY1538"/>
                  </a:cxn>
                  <a:cxn ang="0">
                    <a:pos x="connsiteX1539" y="connsiteY1539"/>
                  </a:cxn>
                  <a:cxn ang="0">
                    <a:pos x="connsiteX1540" y="connsiteY1540"/>
                  </a:cxn>
                  <a:cxn ang="0">
                    <a:pos x="connsiteX1541" y="connsiteY1541"/>
                  </a:cxn>
                  <a:cxn ang="0">
                    <a:pos x="connsiteX1542" y="connsiteY1542"/>
                  </a:cxn>
                  <a:cxn ang="0">
                    <a:pos x="connsiteX1543" y="connsiteY1543"/>
                  </a:cxn>
                  <a:cxn ang="0">
                    <a:pos x="connsiteX1544" y="connsiteY1544"/>
                  </a:cxn>
                  <a:cxn ang="0">
                    <a:pos x="connsiteX1545" y="connsiteY1545"/>
                  </a:cxn>
                  <a:cxn ang="0">
                    <a:pos x="connsiteX1546" y="connsiteY1546"/>
                  </a:cxn>
                  <a:cxn ang="0">
                    <a:pos x="connsiteX1547" y="connsiteY1547"/>
                  </a:cxn>
                  <a:cxn ang="0">
                    <a:pos x="connsiteX1548" y="connsiteY1548"/>
                  </a:cxn>
                  <a:cxn ang="0">
                    <a:pos x="connsiteX1549" y="connsiteY1549"/>
                  </a:cxn>
                  <a:cxn ang="0">
                    <a:pos x="connsiteX1550" y="connsiteY1550"/>
                  </a:cxn>
                  <a:cxn ang="0">
                    <a:pos x="connsiteX1551" y="connsiteY1551"/>
                  </a:cxn>
                  <a:cxn ang="0">
                    <a:pos x="connsiteX1552" y="connsiteY1552"/>
                  </a:cxn>
                  <a:cxn ang="0">
                    <a:pos x="connsiteX1553" y="connsiteY1553"/>
                  </a:cxn>
                  <a:cxn ang="0">
                    <a:pos x="connsiteX1554" y="connsiteY1554"/>
                  </a:cxn>
                  <a:cxn ang="0">
                    <a:pos x="connsiteX1555" y="connsiteY1555"/>
                  </a:cxn>
                  <a:cxn ang="0">
                    <a:pos x="connsiteX1556" y="connsiteY1556"/>
                  </a:cxn>
                  <a:cxn ang="0">
                    <a:pos x="connsiteX1557" y="connsiteY1557"/>
                  </a:cxn>
                  <a:cxn ang="0">
                    <a:pos x="connsiteX1558" y="connsiteY1558"/>
                  </a:cxn>
                  <a:cxn ang="0">
                    <a:pos x="connsiteX1559" y="connsiteY1559"/>
                  </a:cxn>
                  <a:cxn ang="0">
                    <a:pos x="connsiteX1560" y="connsiteY1560"/>
                  </a:cxn>
                  <a:cxn ang="0">
                    <a:pos x="connsiteX1561" y="connsiteY1561"/>
                  </a:cxn>
                  <a:cxn ang="0">
                    <a:pos x="connsiteX1562" y="connsiteY1562"/>
                  </a:cxn>
                  <a:cxn ang="0">
                    <a:pos x="connsiteX1563" y="connsiteY1563"/>
                  </a:cxn>
                  <a:cxn ang="0">
                    <a:pos x="connsiteX1564" y="connsiteY1564"/>
                  </a:cxn>
                  <a:cxn ang="0">
                    <a:pos x="connsiteX1565" y="connsiteY1565"/>
                  </a:cxn>
                  <a:cxn ang="0">
                    <a:pos x="connsiteX1566" y="connsiteY1566"/>
                  </a:cxn>
                  <a:cxn ang="0">
                    <a:pos x="connsiteX1567" y="connsiteY1567"/>
                  </a:cxn>
                  <a:cxn ang="0">
                    <a:pos x="connsiteX1568" y="connsiteY1568"/>
                  </a:cxn>
                  <a:cxn ang="0">
                    <a:pos x="connsiteX1569" y="connsiteY1569"/>
                  </a:cxn>
                  <a:cxn ang="0">
                    <a:pos x="connsiteX1570" y="connsiteY1570"/>
                  </a:cxn>
                  <a:cxn ang="0">
                    <a:pos x="connsiteX1571" y="connsiteY1571"/>
                  </a:cxn>
                  <a:cxn ang="0">
                    <a:pos x="connsiteX1572" y="connsiteY1572"/>
                  </a:cxn>
                  <a:cxn ang="0">
                    <a:pos x="connsiteX1573" y="connsiteY1573"/>
                  </a:cxn>
                  <a:cxn ang="0">
                    <a:pos x="connsiteX1574" y="connsiteY1574"/>
                  </a:cxn>
                  <a:cxn ang="0">
                    <a:pos x="connsiteX1575" y="connsiteY1575"/>
                  </a:cxn>
                  <a:cxn ang="0">
                    <a:pos x="connsiteX1576" y="connsiteY1576"/>
                  </a:cxn>
                  <a:cxn ang="0">
                    <a:pos x="connsiteX1577" y="connsiteY1577"/>
                  </a:cxn>
                  <a:cxn ang="0">
                    <a:pos x="connsiteX1578" y="connsiteY1578"/>
                  </a:cxn>
                  <a:cxn ang="0">
                    <a:pos x="connsiteX1579" y="connsiteY1579"/>
                  </a:cxn>
                  <a:cxn ang="0">
                    <a:pos x="connsiteX1580" y="connsiteY1580"/>
                  </a:cxn>
                  <a:cxn ang="0">
                    <a:pos x="connsiteX1581" y="connsiteY1581"/>
                  </a:cxn>
                  <a:cxn ang="0">
                    <a:pos x="connsiteX1582" y="connsiteY1582"/>
                  </a:cxn>
                  <a:cxn ang="0">
                    <a:pos x="connsiteX1583" y="connsiteY1583"/>
                  </a:cxn>
                  <a:cxn ang="0">
                    <a:pos x="connsiteX1584" y="connsiteY1584"/>
                  </a:cxn>
                  <a:cxn ang="0">
                    <a:pos x="connsiteX1585" y="connsiteY1585"/>
                  </a:cxn>
                  <a:cxn ang="0">
                    <a:pos x="connsiteX1586" y="connsiteY1586"/>
                  </a:cxn>
                  <a:cxn ang="0">
                    <a:pos x="connsiteX1587" y="connsiteY1587"/>
                  </a:cxn>
                  <a:cxn ang="0">
                    <a:pos x="connsiteX1588" y="connsiteY1588"/>
                  </a:cxn>
                  <a:cxn ang="0">
                    <a:pos x="connsiteX1589" y="connsiteY1589"/>
                  </a:cxn>
                  <a:cxn ang="0">
                    <a:pos x="connsiteX1590" y="connsiteY1590"/>
                  </a:cxn>
                  <a:cxn ang="0">
                    <a:pos x="connsiteX1591" y="connsiteY1591"/>
                  </a:cxn>
                  <a:cxn ang="0">
                    <a:pos x="connsiteX1592" y="connsiteY1592"/>
                  </a:cxn>
                  <a:cxn ang="0">
                    <a:pos x="connsiteX1593" y="connsiteY1593"/>
                  </a:cxn>
                  <a:cxn ang="0">
                    <a:pos x="connsiteX1594" y="connsiteY1594"/>
                  </a:cxn>
                  <a:cxn ang="0">
                    <a:pos x="connsiteX1595" y="connsiteY1595"/>
                  </a:cxn>
                  <a:cxn ang="0">
                    <a:pos x="connsiteX1596" y="connsiteY1596"/>
                  </a:cxn>
                  <a:cxn ang="0">
                    <a:pos x="connsiteX1597" y="connsiteY1597"/>
                  </a:cxn>
                  <a:cxn ang="0">
                    <a:pos x="connsiteX1598" y="connsiteY1598"/>
                  </a:cxn>
                  <a:cxn ang="0">
                    <a:pos x="connsiteX1599" y="connsiteY1599"/>
                  </a:cxn>
                  <a:cxn ang="0">
                    <a:pos x="connsiteX1600" y="connsiteY1600"/>
                  </a:cxn>
                  <a:cxn ang="0">
                    <a:pos x="connsiteX1601" y="connsiteY1601"/>
                  </a:cxn>
                  <a:cxn ang="0">
                    <a:pos x="connsiteX1602" y="connsiteY1602"/>
                  </a:cxn>
                  <a:cxn ang="0">
                    <a:pos x="connsiteX1603" y="connsiteY1603"/>
                  </a:cxn>
                  <a:cxn ang="0">
                    <a:pos x="connsiteX1604" y="connsiteY1604"/>
                  </a:cxn>
                  <a:cxn ang="0">
                    <a:pos x="connsiteX1605" y="connsiteY1605"/>
                  </a:cxn>
                  <a:cxn ang="0">
                    <a:pos x="connsiteX1606" y="connsiteY1606"/>
                  </a:cxn>
                  <a:cxn ang="0">
                    <a:pos x="connsiteX1607" y="connsiteY1607"/>
                  </a:cxn>
                  <a:cxn ang="0">
                    <a:pos x="connsiteX1608" y="connsiteY1608"/>
                  </a:cxn>
                  <a:cxn ang="0">
                    <a:pos x="connsiteX1609" y="connsiteY1609"/>
                  </a:cxn>
                  <a:cxn ang="0">
                    <a:pos x="connsiteX1610" y="connsiteY1610"/>
                  </a:cxn>
                  <a:cxn ang="0">
                    <a:pos x="connsiteX1611" y="connsiteY1611"/>
                  </a:cxn>
                  <a:cxn ang="0">
                    <a:pos x="connsiteX1612" y="connsiteY1612"/>
                  </a:cxn>
                  <a:cxn ang="0">
                    <a:pos x="connsiteX1613" y="connsiteY1613"/>
                  </a:cxn>
                  <a:cxn ang="0">
                    <a:pos x="connsiteX1614" y="connsiteY1614"/>
                  </a:cxn>
                  <a:cxn ang="0">
                    <a:pos x="connsiteX1615" y="connsiteY1615"/>
                  </a:cxn>
                  <a:cxn ang="0">
                    <a:pos x="connsiteX1616" y="connsiteY1616"/>
                  </a:cxn>
                  <a:cxn ang="0">
                    <a:pos x="connsiteX1617" y="connsiteY1617"/>
                  </a:cxn>
                  <a:cxn ang="0">
                    <a:pos x="connsiteX1618" y="connsiteY1618"/>
                  </a:cxn>
                  <a:cxn ang="0">
                    <a:pos x="connsiteX1619" y="connsiteY1619"/>
                  </a:cxn>
                  <a:cxn ang="0">
                    <a:pos x="connsiteX1620" y="connsiteY1620"/>
                  </a:cxn>
                  <a:cxn ang="0">
                    <a:pos x="connsiteX1621" y="connsiteY1621"/>
                  </a:cxn>
                  <a:cxn ang="0">
                    <a:pos x="connsiteX1622" y="connsiteY1622"/>
                  </a:cxn>
                  <a:cxn ang="0">
                    <a:pos x="connsiteX1623" y="connsiteY1623"/>
                  </a:cxn>
                  <a:cxn ang="0">
                    <a:pos x="connsiteX1624" y="connsiteY1624"/>
                  </a:cxn>
                  <a:cxn ang="0">
                    <a:pos x="connsiteX1625" y="connsiteY1625"/>
                  </a:cxn>
                  <a:cxn ang="0">
                    <a:pos x="connsiteX1626" y="connsiteY1626"/>
                  </a:cxn>
                  <a:cxn ang="0">
                    <a:pos x="connsiteX1627" y="connsiteY1627"/>
                  </a:cxn>
                  <a:cxn ang="0">
                    <a:pos x="connsiteX1628" y="connsiteY1628"/>
                  </a:cxn>
                  <a:cxn ang="0">
                    <a:pos x="connsiteX1629" y="connsiteY1629"/>
                  </a:cxn>
                  <a:cxn ang="0">
                    <a:pos x="connsiteX1630" y="connsiteY1630"/>
                  </a:cxn>
                  <a:cxn ang="0">
                    <a:pos x="connsiteX1631" y="connsiteY1631"/>
                  </a:cxn>
                  <a:cxn ang="0">
                    <a:pos x="connsiteX1632" y="connsiteY1632"/>
                  </a:cxn>
                  <a:cxn ang="0">
                    <a:pos x="connsiteX1633" y="connsiteY1633"/>
                  </a:cxn>
                  <a:cxn ang="0">
                    <a:pos x="connsiteX1634" y="connsiteY1634"/>
                  </a:cxn>
                  <a:cxn ang="0">
                    <a:pos x="connsiteX1635" y="connsiteY1635"/>
                  </a:cxn>
                  <a:cxn ang="0">
                    <a:pos x="connsiteX1636" y="connsiteY1636"/>
                  </a:cxn>
                  <a:cxn ang="0">
                    <a:pos x="connsiteX1637" y="connsiteY1637"/>
                  </a:cxn>
                  <a:cxn ang="0">
                    <a:pos x="connsiteX1638" y="connsiteY1638"/>
                  </a:cxn>
                  <a:cxn ang="0">
                    <a:pos x="connsiteX1639" y="connsiteY1639"/>
                  </a:cxn>
                  <a:cxn ang="0">
                    <a:pos x="connsiteX1640" y="connsiteY1640"/>
                  </a:cxn>
                  <a:cxn ang="0">
                    <a:pos x="connsiteX1641" y="connsiteY1641"/>
                  </a:cxn>
                  <a:cxn ang="0">
                    <a:pos x="connsiteX1642" y="connsiteY1642"/>
                  </a:cxn>
                  <a:cxn ang="0">
                    <a:pos x="connsiteX1643" y="connsiteY1643"/>
                  </a:cxn>
                  <a:cxn ang="0">
                    <a:pos x="connsiteX1644" y="connsiteY1644"/>
                  </a:cxn>
                  <a:cxn ang="0">
                    <a:pos x="connsiteX1645" y="connsiteY1645"/>
                  </a:cxn>
                  <a:cxn ang="0">
                    <a:pos x="connsiteX1646" y="connsiteY1646"/>
                  </a:cxn>
                  <a:cxn ang="0">
                    <a:pos x="connsiteX1647" y="connsiteY1647"/>
                  </a:cxn>
                  <a:cxn ang="0">
                    <a:pos x="connsiteX1648" y="connsiteY1648"/>
                  </a:cxn>
                  <a:cxn ang="0">
                    <a:pos x="connsiteX1649" y="connsiteY1649"/>
                  </a:cxn>
                  <a:cxn ang="0">
                    <a:pos x="connsiteX1650" y="connsiteY1650"/>
                  </a:cxn>
                  <a:cxn ang="0">
                    <a:pos x="connsiteX1651" y="connsiteY1651"/>
                  </a:cxn>
                  <a:cxn ang="0">
                    <a:pos x="connsiteX1652" y="connsiteY1652"/>
                  </a:cxn>
                  <a:cxn ang="0">
                    <a:pos x="connsiteX1653" y="connsiteY1653"/>
                  </a:cxn>
                  <a:cxn ang="0">
                    <a:pos x="connsiteX1654" y="connsiteY1654"/>
                  </a:cxn>
                  <a:cxn ang="0">
                    <a:pos x="connsiteX1655" y="connsiteY1655"/>
                  </a:cxn>
                  <a:cxn ang="0">
                    <a:pos x="connsiteX1656" y="connsiteY1656"/>
                  </a:cxn>
                  <a:cxn ang="0">
                    <a:pos x="connsiteX1657" y="connsiteY1657"/>
                  </a:cxn>
                  <a:cxn ang="0">
                    <a:pos x="connsiteX1658" y="connsiteY1658"/>
                  </a:cxn>
                  <a:cxn ang="0">
                    <a:pos x="connsiteX1659" y="connsiteY1659"/>
                  </a:cxn>
                  <a:cxn ang="0">
                    <a:pos x="connsiteX1660" y="connsiteY1660"/>
                  </a:cxn>
                  <a:cxn ang="0">
                    <a:pos x="connsiteX1661" y="connsiteY1661"/>
                  </a:cxn>
                  <a:cxn ang="0">
                    <a:pos x="connsiteX1662" y="connsiteY1662"/>
                  </a:cxn>
                  <a:cxn ang="0">
                    <a:pos x="connsiteX1663" y="connsiteY1663"/>
                  </a:cxn>
                  <a:cxn ang="0">
                    <a:pos x="connsiteX1664" y="connsiteY1664"/>
                  </a:cxn>
                  <a:cxn ang="0">
                    <a:pos x="connsiteX1665" y="connsiteY1665"/>
                  </a:cxn>
                  <a:cxn ang="0">
                    <a:pos x="connsiteX1666" y="connsiteY1666"/>
                  </a:cxn>
                  <a:cxn ang="0">
                    <a:pos x="connsiteX1667" y="connsiteY1667"/>
                  </a:cxn>
                  <a:cxn ang="0">
                    <a:pos x="connsiteX1668" y="connsiteY1668"/>
                  </a:cxn>
                  <a:cxn ang="0">
                    <a:pos x="connsiteX1669" y="connsiteY1669"/>
                  </a:cxn>
                  <a:cxn ang="0">
                    <a:pos x="connsiteX1670" y="connsiteY1670"/>
                  </a:cxn>
                  <a:cxn ang="0">
                    <a:pos x="connsiteX1671" y="connsiteY1671"/>
                  </a:cxn>
                  <a:cxn ang="0">
                    <a:pos x="connsiteX1672" y="connsiteY1672"/>
                  </a:cxn>
                  <a:cxn ang="0">
                    <a:pos x="connsiteX1673" y="connsiteY1673"/>
                  </a:cxn>
                  <a:cxn ang="0">
                    <a:pos x="connsiteX1674" y="connsiteY1674"/>
                  </a:cxn>
                  <a:cxn ang="0">
                    <a:pos x="connsiteX1675" y="connsiteY1675"/>
                  </a:cxn>
                  <a:cxn ang="0">
                    <a:pos x="connsiteX1676" y="connsiteY1676"/>
                  </a:cxn>
                  <a:cxn ang="0">
                    <a:pos x="connsiteX1677" y="connsiteY1677"/>
                  </a:cxn>
                  <a:cxn ang="0">
                    <a:pos x="connsiteX1678" y="connsiteY1678"/>
                  </a:cxn>
                  <a:cxn ang="0">
                    <a:pos x="connsiteX1679" y="connsiteY1679"/>
                  </a:cxn>
                  <a:cxn ang="0">
                    <a:pos x="connsiteX1680" y="connsiteY1680"/>
                  </a:cxn>
                  <a:cxn ang="0">
                    <a:pos x="connsiteX1681" y="connsiteY1681"/>
                  </a:cxn>
                  <a:cxn ang="0">
                    <a:pos x="connsiteX1682" y="connsiteY1682"/>
                  </a:cxn>
                  <a:cxn ang="0">
                    <a:pos x="connsiteX1683" y="connsiteY1683"/>
                  </a:cxn>
                  <a:cxn ang="0">
                    <a:pos x="connsiteX1684" y="connsiteY1684"/>
                  </a:cxn>
                  <a:cxn ang="0">
                    <a:pos x="connsiteX1685" y="connsiteY1685"/>
                  </a:cxn>
                  <a:cxn ang="0">
                    <a:pos x="connsiteX1686" y="connsiteY1686"/>
                  </a:cxn>
                  <a:cxn ang="0">
                    <a:pos x="connsiteX1687" y="connsiteY1687"/>
                  </a:cxn>
                  <a:cxn ang="0">
                    <a:pos x="connsiteX1688" y="connsiteY1688"/>
                  </a:cxn>
                  <a:cxn ang="0">
                    <a:pos x="connsiteX1689" y="connsiteY1689"/>
                  </a:cxn>
                  <a:cxn ang="0">
                    <a:pos x="connsiteX1690" y="connsiteY1690"/>
                  </a:cxn>
                  <a:cxn ang="0">
                    <a:pos x="connsiteX1691" y="connsiteY1691"/>
                  </a:cxn>
                  <a:cxn ang="0">
                    <a:pos x="connsiteX1692" y="connsiteY1692"/>
                  </a:cxn>
                  <a:cxn ang="0">
                    <a:pos x="connsiteX1693" y="connsiteY1693"/>
                  </a:cxn>
                  <a:cxn ang="0">
                    <a:pos x="connsiteX1694" y="connsiteY1694"/>
                  </a:cxn>
                  <a:cxn ang="0">
                    <a:pos x="connsiteX1695" y="connsiteY1695"/>
                  </a:cxn>
                  <a:cxn ang="0">
                    <a:pos x="connsiteX1696" y="connsiteY1696"/>
                  </a:cxn>
                  <a:cxn ang="0">
                    <a:pos x="connsiteX1697" y="connsiteY1697"/>
                  </a:cxn>
                  <a:cxn ang="0">
                    <a:pos x="connsiteX1698" y="connsiteY1698"/>
                  </a:cxn>
                  <a:cxn ang="0">
                    <a:pos x="connsiteX1699" y="connsiteY1699"/>
                  </a:cxn>
                  <a:cxn ang="0">
                    <a:pos x="connsiteX1700" y="connsiteY1700"/>
                  </a:cxn>
                  <a:cxn ang="0">
                    <a:pos x="connsiteX1701" y="connsiteY1701"/>
                  </a:cxn>
                  <a:cxn ang="0">
                    <a:pos x="connsiteX1702" y="connsiteY1702"/>
                  </a:cxn>
                  <a:cxn ang="0">
                    <a:pos x="connsiteX1703" y="connsiteY1703"/>
                  </a:cxn>
                  <a:cxn ang="0">
                    <a:pos x="connsiteX1704" y="connsiteY1704"/>
                  </a:cxn>
                  <a:cxn ang="0">
                    <a:pos x="connsiteX1705" y="connsiteY1705"/>
                  </a:cxn>
                  <a:cxn ang="0">
                    <a:pos x="connsiteX1706" y="connsiteY1706"/>
                  </a:cxn>
                  <a:cxn ang="0">
                    <a:pos x="connsiteX1707" y="connsiteY1707"/>
                  </a:cxn>
                  <a:cxn ang="0">
                    <a:pos x="connsiteX1708" y="connsiteY1708"/>
                  </a:cxn>
                  <a:cxn ang="0">
                    <a:pos x="connsiteX1709" y="connsiteY1709"/>
                  </a:cxn>
                  <a:cxn ang="0">
                    <a:pos x="connsiteX1710" y="connsiteY1710"/>
                  </a:cxn>
                  <a:cxn ang="0">
                    <a:pos x="connsiteX1711" y="connsiteY1711"/>
                  </a:cxn>
                  <a:cxn ang="0">
                    <a:pos x="connsiteX1712" y="connsiteY1712"/>
                  </a:cxn>
                  <a:cxn ang="0">
                    <a:pos x="connsiteX1713" y="connsiteY1713"/>
                  </a:cxn>
                  <a:cxn ang="0">
                    <a:pos x="connsiteX1714" y="connsiteY1714"/>
                  </a:cxn>
                  <a:cxn ang="0">
                    <a:pos x="connsiteX1715" y="connsiteY1715"/>
                  </a:cxn>
                  <a:cxn ang="0">
                    <a:pos x="connsiteX1716" y="connsiteY1716"/>
                  </a:cxn>
                  <a:cxn ang="0">
                    <a:pos x="connsiteX1717" y="connsiteY1717"/>
                  </a:cxn>
                  <a:cxn ang="0">
                    <a:pos x="connsiteX1718" y="connsiteY1718"/>
                  </a:cxn>
                  <a:cxn ang="0">
                    <a:pos x="connsiteX1719" y="connsiteY1719"/>
                  </a:cxn>
                  <a:cxn ang="0">
                    <a:pos x="connsiteX1720" y="connsiteY1720"/>
                  </a:cxn>
                  <a:cxn ang="0">
                    <a:pos x="connsiteX1721" y="connsiteY1721"/>
                  </a:cxn>
                  <a:cxn ang="0">
                    <a:pos x="connsiteX1722" y="connsiteY1722"/>
                  </a:cxn>
                  <a:cxn ang="0">
                    <a:pos x="connsiteX1723" y="connsiteY1723"/>
                  </a:cxn>
                  <a:cxn ang="0">
                    <a:pos x="connsiteX1724" y="connsiteY1724"/>
                  </a:cxn>
                  <a:cxn ang="0">
                    <a:pos x="connsiteX1725" y="connsiteY1725"/>
                  </a:cxn>
                  <a:cxn ang="0">
                    <a:pos x="connsiteX1726" y="connsiteY1726"/>
                  </a:cxn>
                  <a:cxn ang="0">
                    <a:pos x="connsiteX1727" y="connsiteY1727"/>
                  </a:cxn>
                  <a:cxn ang="0">
                    <a:pos x="connsiteX1728" y="connsiteY1728"/>
                  </a:cxn>
                  <a:cxn ang="0">
                    <a:pos x="connsiteX1729" y="connsiteY1729"/>
                  </a:cxn>
                  <a:cxn ang="0">
                    <a:pos x="connsiteX1730" y="connsiteY1730"/>
                  </a:cxn>
                  <a:cxn ang="0">
                    <a:pos x="connsiteX1731" y="connsiteY1731"/>
                  </a:cxn>
                  <a:cxn ang="0">
                    <a:pos x="connsiteX1732" y="connsiteY1732"/>
                  </a:cxn>
                  <a:cxn ang="0">
                    <a:pos x="connsiteX1733" y="connsiteY1733"/>
                  </a:cxn>
                  <a:cxn ang="0">
                    <a:pos x="connsiteX1734" y="connsiteY1734"/>
                  </a:cxn>
                  <a:cxn ang="0">
                    <a:pos x="connsiteX1735" y="connsiteY1735"/>
                  </a:cxn>
                  <a:cxn ang="0">
                    <a:pos x="connsiteX1736" y="connsiteY1736"/>
                  </a:cxn>
                  <a:cxn ang="0">
                    <a:pos x="connsiteX1737" y="connsiteY1737"/>
                  </a:cxn>
                  <a:cxn ang="0">
                    <a:pos x="connsiteX1738" y="connsiteY1738"/>
                  </a:cxn>
                  <a:cxn ang="0">
                    <a:pos x="connsiteX1739" y="connsiteY1739"/>
                  </a:cxn>
                  <a:cxn ang="0">
                    <a:pos x="connsiteX1740" y="connsiteY1740"/>
                  </a:cxn>
                  <a:cxn ang="0">
                    <a:pos x="connsiteX1741" y="connsiteY1741"/>
                  </a:cxn>
                  <a:cxn ang="0">
                    <a:pos x="connsiteX1742" y="connsiteY1742"/>
                  </a:cxn>
                  <a:cxn ang="0">
                    <a:pos x="connsiteX1743" y="connsiteY1743"/>
                  </a:cxn>
                  <a:cxn ang="0">
                    <a:pos x="connsiteX1744" y="connsiteY1744"/>
                  </a:cxn>
                  <a:cxn ang="0">
                    <a:pos x="connsiteX1745" y="connsiteY1745"/>
                  </a:cxn>
                  <a:cxn ang="0">
                    <a:pos x="connsiteX1746" y="connsiteY1746"/>
                  </a:cxn>
                  <a:cxn ang="0">
                    <a:pos x="connsiteX1747" y="connsiteY1747"/>
                  </a:cxn>
                  <a:cxn ang="0">
                    <a:pos x="connsiteX1748" y="connsiteY1748"/>
                  </a:cxn>
                  <a:cxn ang="0">
                    <a:pos x="connsiteX1749" y="connsiteY1749"/>
                  </a:cxn>
                  <a:cxn ang="0">
                    <a:pos x="connsiteX1750" y="connsiteY1750"/>
                  </a:cxn>
                  <a:cxn ang="0">
                    <a:pos x="connsiteX1751" y="connsiteY1751"/>
                  </a:cxn>
                  <a:cxn ang="0">
                    <a:pos x="connsiteX1752" y="connsiteY1752"/>
                  </a:cxn>
                  <a:cxn ang="0">
                    <a:pos x="connsiteX1753" y="connsiteY1753"/>
                  </a:cxn>
                  <a:cxn ang="0">
                    <a:pos x="connsiteX1754" y="connsiteY1754"/>
                  </a:cxn>
                  <a:cxn ang="0">
                    <a:pos x="connsiteX1755" y="connsiteY1755"/>
                  </a:cxn>
                  <a:cxn ang="0">
                    <a:pos x="connsiteX1756" y="connsiteY1756"/>
                  </a:cxn>
                  <a:cxn ang="0">
                    <a:pos x="connsiteX1757" y="connsiteY1757"/>
                  </a:cxn>
                  <a:cxn ang="0">
                    <a:pos x="connsiteX1758" y="connsiteY1758"/>
                  </a:cxn>
                  <a:cxn ang="0">
                    <a:pos x="connsiteX1759" y="connsiteY1759"/>
                  </a:cxn>
                  <a:cxn ang="0">
                    <a:pos x="connsiteX1760" y="connsiteY1760"/>
                  </a:cxn>
                  <a:cxn ang="0">
                    <a:pos x="connsiteX1761" y="connsiteY1761"/>
                  </a:cxn>
                  <a:cxn ang="0">
                    <a:pos x="connsiteX1762" y="connsiteY1762"/>
                  </a:cxn>
                  <a:cxn ang="0">
                    <a:pos x="connsiteX1763" y="connsiteY1763"/>
                  </a:cxn>
                  <a:cxn ang="0">
                    <a:pos x="connsiteX1764" y="connsiteY1764"/>
                  </a:cxn>
                  <a:cxn ang="0">
                    <a:pos x="connsiteX1765" y="connsiteY1765"/>
                  </a:cxn>
                  <a:cxn ang="0">
                    <a:pos x="connsiteX1766" y="connsiteY1766"/>
                  </a:cxn>
                  <a:cxn ang="0">
                    <a:pos x="connsiteX1767" y="connsiteY1767"/>
                  </a:cxn>
                  <a:cxn ang="0">
                    <a:pos x="connsiteX1768" y="connsiteY1768"/>
                  </a:cxn>
                  <a:cxn ang="0">
                    <a:pos x="connsiteX1769" y="connsiteY1769"/>
                  </a:cxn>
                  <a:cxn ang="0">
                    <a:pos x="connsiteX1770" y="connsiteY1770"/>
                  </a:cxn>
                  <a:cxn ang="0">
                    <a:pos x="connsiteX1771" y="connsiteY1771"/>
                  </a:cxn>
                  <a:cxn ang="0">
                    <a:pos x="connsiteX1772" y="connsiteY1772"/>
                  </a:cxn>
                  <a:cxn ang="0">
                    <a:pos x="connsiteX1773" y="connsiteY1773"/>
                  </a:cxn>
                  <a:cxn ang="0">
                    <a:pos x="connsiteX1774" y="connsiteY1774"/>
                  </a:cxn>
                  <a:cxn ang="0">
                    <a:pos x="connsiteX1775" y="connsiteY1775"/>
                  </a:cxn>
                  <a:cxn ang="0">
                    <a:pos x="connsiteX1776" y="connsiteY1776"/>
                  </a:cxn>
                  <a:cxn ang="0">
                    <a:pos x="connsiteX1777" y="connsiteY1777"/>
                  </a:cxn>
                  <a:cxn ang="0">
                    <a:pos x="connsiteX1778" y="connsiteY1778"/>
                  </a:cxn>
                  <a:cxn ang="0">
                    <a:pos x="connsiteX1779" y="connsiteY1779"/>
                  </a:cxn>
                  <a:cxn ang="0">
                    <a:pos x="connsiteX1780" y="connsiteY1780"/>
                  </a:cxn>
                  <a:cxn ang="0">
                    <a:pos x="connsiteX1781" y="connsiteY1781"/>
                  </a:cxn>
                  <a:cxn ang="0">
                    <a:pos x="connsiteX1782" y="connsiteY1782"/>
                  </a:cxn>
                  <a:cxn ang="0">
                    <a:pos x="connsiteX1783" y="connsiteY1783"/>
                  </a:cxn>
                  <a:cxn ang="0">
                    <a:pos x="connsiteX1784" y="connsiteY1784"/>
                  </a:cxn>
                  <a:cxn ang="0">
                    <a:pos x="connsiteX1785" y="connsiteY1785"/>
                  </a:cxn>
                  <a:cxn ang="0">
                    <a:pos x="connsiteX1786" y="connsiteY1786"/>
                  </a:cxn>
                  <a:cxn ang="0">
                    <a:pos x="connsiteX1787" y="connsiteY1787"/>
                  </a:cxn>
                  <a:cxn ang="0">
                    <a:pos x="connsiteX1788" y="connsiteY1788"/>
                  </a:cxn>
                  <a:cxn ang="0">
                    <a:pos x="connsiteX1789" y="connsiteY1789"/>
                  </a:cxn>
                  <a:cxn ang="0">
                    <a:pos x="connsiteX1790" y="connsiteY1790"/>
                  </a:cxn>
                  <a:cxn ang="0">
                    <a:pos x="connsiteX1791" y="connsiteY1791"/>
                  </a:cxn>
                  <a:cxn ang="0">
                    <a:pos x="connsiteX1792" y="connsiteY1792"/>
                  </a:cxn>
                  <a:cxn ang="0">
                    <a:pos x="connsiteX1793" y="connsiteY1793"/>
                  </a:cxn>
                  <a:cxn ang="0">
                    <a:pos x="connsiteX1794" y="connsiteY1794"/>
                  </a:cxn>
                  <a:cxn ang="0">
                    <a:pos x="connsiteX1795" y="connsiteY1795"/>
                  </a:cxn>
                  <a:cxn ang="0">
                    <a:pos x="connsiteX1796" y="connsiteY1796"/>
                  </a:cxn>
                  <a:cxn ang="0">
                    <a:pos x="connsiteX1797" y="connsiteY1797"/>
                  </a:cxn>
                  <a:cxn ang="0">
                    <a:pos x="connsiteX1798" y="connsiteY1798"/>
                  </a:cxn>
                  <a:cxn ang="0">
                    <a:pos x="connsiteX1799" y="connsiteY1799"/>
                  </a:cxn>
                  <a:cxn ang="0">
                    <a:pos x="connsiteX1800" y="connsiteY1800"/>
                  </a:cxn>
                  <a:cxn ang="0">
                    <a:pos x="connsiteX1801" y="connsiteY1801"/>
                  </a:cxn>
                  <a:cxn ang="0">
                    <a:pos x="connsiteX1802" y="connsiteY1802"/>
                  </a:cxn>
                  <a:cxn ang="0">
                    <a:pos x="connsiteX1803" y="connsiteY1803"/>
                  </a:cxn>
                  <a:cxn ang="0">
                    <a:pos x="connsiteX1804" y="connsiteY1804"/>
                  </a:cxn>
                  <a:cxn ang="0">
                    <a:pos x="connsiteX1805" y="connsiteY1805"/>
                  </a:cxn>
                  <a:cxn ang="0">
                    <a:pos x="connsiteX1806" y="connsiteY1806"/>
                  </a:cxn>
                  <a:cxn ang="0">
                    <a:pos x="connsiteX1807" y="connsiteY1807"/>
                  </a:cxn>
                  <a:cxn ang="0">
                    <a:pos x="connsiteX1808" y="connsiteY1808"/>
                  </a:cxn>
                  <a:cxn ang="0">
                    <a:pos x="connsiteX1809" y="connsiteY1809"/>
                  </a:cxn>
                  <a:cxn ang="0">
                    <a:pos x="connsiteX1810" y="connsiteY1810"/>
                  </a:cxn>
                  <a:cxn ang="0">
                    <a:pos x="connsiteX1811" y="connsiteY1811"/>
                  </a:cxn>
                  <a:cxn ang="0">
                    <a:pos x="connsiteX1812" y="connsiteY1812"/>
                  </a:cxn>
                  <a:cxn ang="0">
                    <a:pos x="connsiteX1813" y="connsiteY1813"/>
                  </a:cxn>
                  <a:cxn ang="0">
                    <a:pos x="connsiteX1814" y="connsiteY1814"/>
                  </a:cxn>
                  <a:cxn ang="0">
                    <a:pos x="connsiteX1815" y="connsiteY1815"/>
                  </a:cxn>
                  <a:cxn ang="0">
                    <a:pos x="connsiteX1816" y="connsiteY1816"/>
                  </a:cxn>
                  <a:cxn ang="0">
                    <a:pos x="connsiteX1817" y="connsiteY1817"/>
                  </a:cxn>
                  <a:cxn ang="0">
                    <a:pos x="connsiteX1818" y="connsiteY1818"/>
                  </a:cxn>
                  <a:cxn ang="0">
                    <a:pos x="connsiteX1819" y="connsiteY1819"/>
                  </a:cxn>
                  <a:cxn ang="0">
                    <a:pos x="connsiteX1820" y="connsiteY1820"/>
                  </a:cxn>
                  <a:cxn ang="0">
                    <a:pos x="connsiteX1821" y="connsiteY1821"/>
                  </a:cxn>
                  <a:cxn ang="0">
                    <a:pos x="connsiteX1822" y="connsiteY1822"/>
                  </a:cxn>
                  <a:cxn ang="0">
                    <a:pos x="connsiteX1823" y="connsiteY1823"/>
                  </a:cxn>
                  <a:cxn ang="0">
                    <a:pos x="connsiteX1824" y="connsiteY1824"/>
                  </a:cxn>
                  <a:cxn ang="0">
                    <a:pos x="connsiteX1825" y="connsiteY1825"/>
                  </a:cxn>
                  <a:cxn ang="0">
                    <a:pos x="connsiteX1826" y="connsiteY1826"/>
                  </a:cxn>
                  <a:cxn ang="0">
                    <a:pos x="connsiteX1827" y="connsiteY1827"/>
                  </a:cxn>
                  <a:cxn ang="0">
                    <a:pos x="connsiteX1828" y="connsiteY1828"/>
                  </a:cxn>
                  <a:cxn ang="0">
                    <a:pos x="connsiteX1829" y="connsiteY1829"/>
                  </a:cxn>
                  <a:cxn ang="0">
                    <a:pos x="connsiteX1830" y="connsiteY1830"/>
                  </a:cxn>
                  <a:cxn ang="0">
                    <a:pos x="connsiteX1831" y="connsiteY1831"/>
                  </a:cxn>
                  <a:cxn ang="0">
                    <a:pos x="connsiteX1832" y="connsiteY1832"/>
                  </a:cxn>
                  <a:cxn ang="0">
                    <a:pos x="connsiteX1833" y="connsiteY1833"/>
                  </a:cxn>
                  <a:cxn ang="0">
                    <a:pos x="connsiteX1834" y="connsiteY1834"/>
                  </a:cxn>
                  <a:cxn ang="0">
                    <a:pos x="connsiteX1835" y="connsiteY1835"/>
                  </a:cxn>
                  <a:cxn ang="0">
                    <a:pos x="connsiteX1836" y="connsiteY1836"/>
                  </a:cxn>
                  <a:cxn ang="0">
                    <a:pos x="connsiteX1837" y="connsiteY1837"/>
                  </a:cxn>
                  <a:cxn ang="0">
                    <a:pos x="connsiteX1838" y="connsiteY1838"/>
                  </a:cxn>
                  <a:cxn ang="0">
                    <a:pos x="connsiteX1839" y="connsiteY1839"/>
                  </a:cxn>
                  <a:cxn ang="0">
                    <a:pos x="connsiteX1840" y="connsiteY1840"/>
                  </a:cxn>
                  <a:cxn ang="0">
                    <a:pos x="connsiteX1841" y="connsiteY1841"/>
                  </a:cxn>
                  <a:cxn ang="0">
                    <a:pos x="connsiteX1842" y="connsiteY1842"/>
                  </a:cxn>
                  <a:cxn ang="0">
                    <a:pos x="connsiteX1843" y="connsiteY1843"/>
                  </a:cxn>
                  <a:cxn ang="0">
                    <a:pos x="connsiteX1844" y="connsiteY1844"/>
                  </a:cxn>
                  <a:cxn ang="0">
                    <a:pos x="connsiteX1845" y="connsiteY1845"/>
                  </a:cxn>
                  <a:cxn ang="0">
                    <a:pos x="connsiteX1846" y="connsiteY1846"/>
                  </a:cxn>
                  <a:cxn ang="0">
                    <a:pos x="connsiteX1847" y="connsiteY1847"/>
                  </a:cxn>
                  <a:cxn ang="0">
                    <a:pos x="connsiteX1848" y="connsiteY1848"/>
                  </a:cxn>
                  <a:cxn ang="0">
                    <a:pos x="connsiteX1849" y="connsiteY1849"/>
                  </a:cxn>
                  <a:cxn ang="0">
                    <a:pos x="connsiteX1850" y="connsiteY1850"/>
                  </a:cxn>
                  <a:cxn ang="0">
                    <a:pos x="connsiteX1851" y="connsiteY1851"/>
                  </a:cxn>
                  <a:cxn ang="0">
                    <a:pos x="connsiteX1852" y="connsiteY1852"/>
                  </a:cxn>
                  <a:cxn ang="0">
                    <a:pos x="connsiteX1853" y="connsiteY1853"/>
                  </a:cxn>
                  <a:cxn ang="0">
                    <a:pos x="connsiteX1854" y="connsiteY1854"/>
                  </a:cxn>
                  <a:cxn ang="0">
                    <a:pos x="connsiteX1855" y="connsiteY1855"/>
                  </a:cxn>
                  <a:cxn ang="0">
                    <a:pos x="connsiteX1856" y="connsiteY1856"/>
                  </a:cxn>
                  <a:cxn ang="0">
                    <a:pos x="connsiteX1857" y="connsiteY1857"/>
                  </a:cxn>
                  <a:cxn ang="0">
                    <a:pos x="connsiteX1858" y="connsiteY1858"/>
                  </a:cxn>
                  <a:cxn ang="0">
                    <a:pos x="connsiteX1859" y="connsiteY1859"/>
                  </a:cxn>
                  <a:cxn ang="0">
                    <a:pos x="connsiteX1860" y="connsiteY1860"/>
                  </a:cxn>
                  <a:cxn ang="0">
                    <a:pos x="connsiteX1861" y="connsiteY1861"/>
                  </a:cxn>
                  <a:cxn ang="0">
                    <a:pos x="connsiteX1862" y="connsiteY1862"/>
                  </a:cxn>
                  <a:cxn ang="0">
                    <a:pos x="connsiteX1863" y="connsiteY1863"/>
                  </a:cxn>
                  <a:cxn ang="0">
                    <a:pos x="connsiteX1864" y="connsiteY1864"/>
                  </a:cxn>
                  <a:cxn ang="0">
                    <a:pos x="connsiteX1865" y="connsiteY1865"/>
                  </a:cxn>
                  <a:cxn ang="0">
                    <a:pos x="connsiteX1866" y="connsiteY1866"/>
                  </a:cxn>
                  <a:cxn ang="0">
                    <a:pos x="connsiteX1867" y="connsiteY1867"/>
                  </a:cxn>
                  <a:cxn ang="0">
                    <a:pos x="connsiteX1868" y="connsiteY1868"/>
                  </a:cxn>
                  <a:cxn ang="0">
                    <a:pos x="connsiteX1869" y="connsiteY1869"/>
                  </a:cxn>
                  <a:cxn ang="0">
                    <a:pos x="connsiteX1870" y="connsiteY1870"/>
                  </a:cxn>
                  <a:cxn ang="0">
                    <a:pos x="connsiteX1871" y="connsiteY1871"/>
                  </a:cxn>
                  <a:cxn ang="0">
                    <a:pos x="connsiteX1872" y="connsiteY1872"/>
                  </a:cxn>
                  <a:cxn ang="0">
                    <a:pos x="connsiteX1873" y="connsiteY1873"/>
                  </a:cxn>
                  <a:cxn ang="0">
                    <a:pos x="connsiteX1874" y="connsiteY1874"/>
                  </a:cxn>
                  <a:cxn ang="0">
                    <a:pos x="connsiteX1875" y="connsiteY1875"/>
                  </a:cxn>
                  <a:cxn ang="0">
                    <a:pos x="connsiteX1876" y="connsiteY1876"/>
                  </a:cxn>
                  <a:cxn ang="0">
                    <a:pos x="connsiteX1877" y="connsiteY1877"/>
                  </a:cxn>
                  <a:cxn ang="0">
                    <a:pos x="connsiteX1878" y="connsiteY1878"/>
                  </a:cxn>
                  <a:cxn ang="0">
                    <a:pos x="connsiteX1879" y="connsiteY1879"/>
                  </a:cxn>
                  <a:cxn ang="0">
                    <a:pos x="connsiteX1880" y="connsiteY1880"/>
                  </a:cxn>
                  <a:cxn ang="0">
                    <a:pos x="connsiteX1881" y="connsiteY1881"/>
                  </a:cxn>
                  <a:cxn ang="0">
                    <a:pos x="connsiteX1882" y="connsiteY1882"/>
                  </a:cxn>
                  <a:cxn ang="0">
                    <a:pos x="connsiteX1883" y="connsiteY1883"/>
                  </a:cxn>
                  <a:cxn ang="0">
                    <a:pos x="connsiteX1884" y="connsiteY1884"/>
                  </a:cxn>
                  <a:cxn ang="0">
                    <a:pos x="connsiteX1885" y="connsiteY1885"/>
                  </a:cxn>
                  <a:cxn ang="0">
                    <a:pos x="connsiteX1886" y="connsiteY1886"/>
                  </a:cxn>
                  <a:cxn ang="0">
                    <a:pos x="connsiteX1887" y="connsiteY1887"/>
                  </a:cxn>
                  <a:cxn ang="0">
                    <a:pos x="connsiteX1888" y="connsiteY1888"/>
                  </a:cxn>
                  <a:cxn ang="0">
                    <a:pos x="connsiteX1889" y="connsiteY1889"/>
                  </a:cxn>
                  <a:cxn ang="0">
                    <a:pos x="connsiteX1890" y="connsiteY1890"/>
                  </a:cxn>
                  <a:cxn ang="0">
                    <a:pos x="connsiteX1891" y="connsiteY1891"/>
                  </a:cxn>
                  <a:cxn ang="0">
                    <a:pos x="connsiteX1892" y="connsiteY1892"/>
                  </a:cxn>
                  <a:cxn ang="0">
                    <a:pos x="connsiteX1893" y="connsiteY1893"/>
                  </a:cxn>
                  <a:cxn ang="0">
                    <a:pos x="connsiteX1894" y="connsiteY1894"/>
                  </a:cxn>
                  <a:cxn ang="0">
                    <a:pos x="connsiteX1895" y="connsiteY1895"/>
                  </a:cxn>
                  <a:cxn ang="0">
                    <a:pos x="connsiteX1896" y="connsiteY1896"/>
                  </a:cxn>
                  <a:cxn ang="0">
                    <a:pos x="connsiteX1897" y="connsiteY1897"/>
                  </a:cxn>
                  <a:cxn ang="0">
                    <a:pos x="connsiteX1898" y="connsiteY1898"/>
                  </a:cxn>
                  <a:cxn ang="0">
                    <a:pos x="connsiteX1899" y="connsiteY1899"/>
                  </a:cxn>
                  <a:cxn ang="0">
                    <a:pos x="connsiteX1900" y="connsiteY1900"/>
                  </a:cxn>
                  <a:cxn ang="0">
                    <a:pos x="connsiteX1901" y="connsiteY1901"/>
                  </a:cxn>
                  <a:cxn ang="0">
                    <a:pos x="connsiteX1902" y="connsiteY1902"/>
                  </a:cxn>
                  <a:cxn ang="0">
                    <a:pos x="connsiteX1903" y="connsiteY1903"/>
                  </a:cxn>
                  <a:cxn ang="0">
                    <a:pos x="connsiteX1904" y="connsiteY1904"/>
                  </a:cxn>
                  <a:cxn ang="0">
                    <a:pos x="connsiteX1905" y="connsiteY1905"/>
                  </a:cxn>
                  <a:cxn ang="0">
                    <a:pos x="connsiteX1906" y="connsiteY1906"/>
                  </a:cxn>
                  <a:cxn ang="0">
                    <a:pos x="connsiteX1907" y="connsiteY1907"/>
                  </a:cxn>
                  <a:cxn ang="0">
                    <a:pos x="connsiteX1908" y="connsiteY1908"/>
                  </a:cxn>
                  <a:cxn ang="0">
                    <a:pos x="connsiteX1909" y="connsiteY1909"/>
                  </a:cxn>
                  <a:cxn ang="0">
                    <a:pos x="connsiteX1910" y="connsiteY1910"/>
                  </a:cxn>
                  <a:cxn ang="0">
                    <a:pos x="connsiteX1911" y="connsiteY1911"/>
                  </a:cxn>
                  <a:cxn ang="0">
                    <a:pos x="connsiteX1912" y="connsiteY1912"/>
                  </a:cxn>
                  <a:cxn ang="0">
                    <a:pos x="connsiteX1913" y="connsiteY1913"/>
                  </a:cxn>
                  <a:cxn ang="0">
                    <a:pos x="connsiteX1914" y="connsiteY1914"/>
                  </a:cxn>
                  <a:cxn ang="0">
                    <a:pos x="connsiteX1915" y="connsiteY1915"/>
                  </a:cxn>
                  <a:cxn ang="0">
                    <a:pos x="connsiteX1916" y="connsiteY1916"/>
                  </a:cxn>
                  <a:cxn ang="0">
                    <a:pos x="connsiteX1917" y="connsiteY1917"/>
                  </a:cxn>
                  <a:cxn ang="0">
                    <a:pos x="connsiteX1918" y="connsiteY1918"/>
                  </a:cxn>
                  <a:cxn ang="0">
                    <a:pos x="connsiteX1919" y="connsiteY1919"/>
                  </a:cxn>
                  <a:cxn ang="0">
                    <a:pos x="connsiteX1920" y="connsiteY1920"/>
                  </a:cxn>
                  <a:cxn ang="0">
                    <a:pos x="connsiteX1921" y="connsiteY1921"/>
                  </a:cxn>
                  <a:cxn ang="0">
                    <a:pos x="connsiteX1922" y="connsiteY1922"/>
                  </a:cxn>
                  <a:cxn ang="0">
                    <a:pos x="connsiteX1923" y="connsiteY1923"/>
                  </a:cxn>
                  <a:cxn ang="0">
                    <a:pos x="connsiteX1924" y="connsiteY1924"/>
                  </a:cxn>
                  <a:cxn ang="0">
                    <a:pos x="connsiteX1925" y="connsiteY1925"/>
                  </a:cxn>
                  <a:cxn ang="0">
                    <a:pos x="connsiteX1926" y="connsiteY1926"/>
                  </a:cxn>
                  <a:cxn ang="0">
                    <a:pos x="connsiteX1927" y="connsiteY1927"/>
                  </a:cxn>
                  <a:cxn ang="0">
                    <a:pos x="connsiteX1928" y="connsiteY1928"/>
                  </a:cxn>
                  <a:cxn ang="0">
                    <a:pos x="connsiteX1929" y="connsiteY1929"/>
                  </a:cxn>
                  <a:cxn ang="0">
                    <a:pos x="connsiteX1930" y="connsiteY1930"/>
                  </a:cxn>
                  <a:cxn ang="0">
                    <a:pos x="connsiteX1931" y="connsiteY1931"/>
                  </a:cxn>
                  <a:cxn ang="0">
                    <a:pos x="connsiteX1932" y="connsiteY1932"/>
                  </a:cxn>
                  <a:cxn ang="0">
                    <a:pos x="connsiteX1933" y="connsiteY1933"/>
                  </a:cxn>
                  <a:cxn ang="0">
                    <a:pos x="connsiteX1934" y="connsiteY1934"/>
                  </a:cxn>
                  <a:cxn ang="0">
                    <a:pos x="connsiteX1935" y="connsiteY1935"/>
                  </a:cxn>
                  <a:cxn ang="0">
                    <a:pos x="connsiteX1936" y="connsiteY1936"/>
                  </a:cxn>
                  <a:cxn ang="0">
                    <a:pos x="connsiteX1937" y="connsiteY1937"/>
                  </a:cxn>
                  <a:cxn ang="0">
                    <a:pos x="connsiteX1938" y="connsiteY1938"/>
                  </a:cxn>
                  <a:cxn ang="0">
                    <a:pos x="connsiteX1939" y="connsiteY1939"/>
                  </a:cxn>
                  <a:cxn ang="0">
                    <a:pos x="connsiteX1940" y="connsiteY1940"/>
                  </a:cxn>
                  <a:cxn ang="0">
                    <a:pos x="connsiteX1941" y="connsiteY1941"/>
                  </a:cxn>
                  <a:cxn ang="0">
                    <a:pos x="connsiteX1942" y="connsiteY1942"/>
                  </a:cxn>
                  <a:cxn ang="0">
                    <a:pos x="connsiteX1943" y="connsiteY1943"/>
                  </a:cxn>
                  <a:cxn ang="0">
                    <a:pos x="connsiteX1944" y="connsiteY1944"/>
                  </a:cxn>
                  <a:cxn ang="0">
                    <a:pos x="connsiteX1945" y="connsiteY1945"/>
                  </a:cxn>
                  <a:cxn ang="0">
                    <a:pos x="connsiteX1946" y="connsiteY1946"/>
                  </a:cxn>
                  <a:cxn ang="0">
                    <a:pos x="connsiteX1947" y="connsiteY1947"/>
                  </a:cxn>
                  <a:cxn ang="0">
                    <a:pos x="connsiteX1948" y="connsiteY1948"/>
                  </a:cxn>
                  <a:cxn ang="0">
                    <a:pos x="connsiteX1949" y="connsiteY1949"/>
                  </a:cxn>
                  <a:cxn ang="0">
                    <a:pos x="connsiteX1950" y="connsiteY1950"/>
                  </a:cxn>
                  <a:cxn ang="0">
                    <a:pos x="connsiteX1951" y="connsiteY1951"/>
                  </a:cxn>
                  <a:cxn ang="0">
                    <a:pos x="connsiteX1952" y="connsiteY1952"/>
                  </a:cxn>
                  <a:cxn ang="0">
                    <a:pos x="connsiteX1953" y="connsiteY1953"/>
                  </a:cxn>
                  <a:cxn ang="0">
                    <a:pos x="connsiteX1954" y="connsiteY1954"/>
                  </a:cxn>
                  <a:cxn ang="0">
                    <a:pos x="connsiteX1955" y="connsiteY1955"/>
                  </a:cxn>
                  <a:cxn ang="0">
                    <a:pos x="connsiteX1956" y="connsiteY1956"/>
                  </a:cxn>
                  <a:cxn ang="0">
                    <a:pos x="connsiteX1957" y="connsiteY1957"/>
                  </a:cxn>
                  <a:cxn ang="0">
                    <a:pos x="connsiteX1958" y="connsiteY1958"/>
                  </a:cxn>
                  <a:cxn ang="0">
                    <a:pos x="connsiteX1959" y="connsiteY1959"/>
                  </a:cxn>
                  <a:cxn ang="0">
                    <a:pos x="connsiteX1960" y="connsiteY1960"/>
                  </a:cxn>
                  <a:cxn ang="0">
                    <a:pos x="connsiteX1961" y="connsiteY1961"/>
                  </a:cxn>
                  <a:cxn ang="0">
                    <a:pos x="connsiteX1962" y="connsiteY1962"/>
                  </a:cxn>
                  <a:cxn ang="0">
                    <a:pos x="connsiteX1963" y="connsiteY1963"/>
                  </a:cxn>
                  <a:cxn ang="0">
                    <a:pos x="connsiteX1964" y="connsiteY1964"/>
                  </a:cxn>
                  <a:cxn ang="0">
                    <a:pos x="connsiteX1965" y="connsiteY1965"/>
                  </a:cxn>
                  <a:cxn ang="0">
                    <a:pos x="connsiteX1966" y="connsiteY1966"/>
                  </a:cxn>
                  <a:cxn ang="0">
                    <a:pos x="connsiteX1967" y="connsiteY1967"/>
                  </a:cxn>
                  <a:cxn ang="0">
                    <a:pos x="connsiteX1968" y="connsiteY1968"/>
                  </a:cxn>
                  <a:cxn ang="0">
                    <a:pos x="connsiteX1969" y="connsiteY1969"/>
                  </a:cxn>
                  <a:cxn ang="0">
                    <a:pos x="connsiteX1970" y="connsiteY1970"/>
                  </a:cxn>
                  <a:cxn ang="0">
                    <a:pos x="connsiteX1971" y="connsiteY1971"/>
                  </a:cxn>
                  <a:cxn ang="0">
                    <a:pos x="connsiteX1972" y="connsiteY1972"/>
                  </a:cxn>
                  <a:cxn ang="0">
                    <a:pos x="connsiteX1973" y="connsiteY1973"/>
                  </a:cxn>
                  <a:cxn ang="0">
                    <a:pos x="connsiteX1974" y="connsiteY1974"/>
                  </a:cxn>
                  <a:cxn ang="0">
                    <a:pos x="connsiteX1975" y="connsiteY1975"/>
                  </a:cxn>
                  <a:cxn ang="0">
                    <a:pos x="connsiteX1976" y="connsiteY1976"/>
                  </a:cxn>
                  <a:cxn ang="0">
                    <a:pos x="connsiteX1977" y="connsiteY1977"/>
                  </a:cxn>
                  <a:cxn ang="0">
                    <a:pos x="connsiteX1978" y="connsiteY1978"/>
                  </a:cxn>
                  <a:cxn ang="0">
                    <a:pos x="connsiteX1979" y="connsiteY1979"/>
                  </a:cxn>
                  <a:cxn ang="0">
                    <a:pos x="connsiteX1980" y="connsiteY1980"/>
                  </a:cxn>
                  <a:cxn ang="0">
                    <a:pos x="connsiteX1981" y="connsiteY1981"/>
                  </a:cxn>
                  <a:cxn ang="0">
                    <a:pos x="connsiteX1982" y="connsiteY1982"/>
                  </a:cxn>
                  <a:cxn ang="0">
                    <a:pos x="connsiteX1983" y="connsiteY1983"/>
                  </a:cxn>
                  <a:cxn ang="0">
                    <a:pos x="connsiteX1984" y="connsiteY1984"/>
                  </a:cxn>
                  <a:cxn ang="0">
                    <a:pos x="connsiteX1985" y="connsiteY1985"/>
                  </a:cxn>
                  <a:cxn ang="0">
                    <a:pos x="connsiteX1986" y="connsiteY1986"/>
                  </a:cxn>
                  <a:cxn ang="0">
                    <a:pos x="connsiteX1987" y="connsiteY1987"/>
                  </a:cxn>
                  <a:cxn ang="0">
                    <a:pos x="connsiteX1988" y="connsiteY1988"/>
                  </a:cxn>
                  <a:cxn ang="0">
                    <a:pos x="connsiteX1989" y="connsiteY1989"/>
                  </a:cxn>
                  <a:cxn ang="0">
                    <a:pos x="connsiteX1990" y="connsiteY1990"/>
                  </a:cxn>
                  <a:cxn ang="0">
                    <a:pos x="connsiteX1991" y="connsiteY1991"/>
                  </a:cxn>
                  <a:cxn ang="0">
                    <a:pos x="connsiteX1992" y="connsiteY1992"/>
                  </a:cxn>
                  <a:cxn ang="0">
                    <a:pos x="connsiteX1993" y="connsiteY1993"/>
                  </a:cxn>
                  <a:cxn ang="0">
                    <a:pos x="connsiteX1994" y="connsiteY1994"/>
                  </a:cxn>
                  <a:cxn ang="0">
                    <a:pos x="connsiteX1995" y="connsiteY1995"/>
                  </a:cxn>
                  <a:cxn ang="0">
                    <a:pos x="connsiteX1996" y="connsiteY1996"/>
                  </a:cxn>
                  <a:cxn ang="0">
                    <a:pos x="connsiteX1997" y="connsiteY1997"/>
                  </a:cxn>
                  <a:cxn ang="0">
                    <a:pos x="connsiteX1998" y="connsiteY1998"/>
                  </a:cxn>
                  <a:cxn ang="0">
                    <a:pos x="connsiteX1999" y="connsiteY1999"/>
                  </a:cxn>
                  <a:cxn ang="0">
                    <a:pos x="connsiteX2000" y="connsiteY2000"/>
                  </a:cxn>
                  <a:cxn ang="0">
                    <a:pos x="connsiteX2001" y="connsiteY2001"/>
                  </a:cxn>
                  <a:cxn ang="0">
                    <a:pos x="connsiteX2002" y="connsiteY2002"/>
                  </a:cxn>
                  <a:cxn ang="0">
                    <a:pos x="connsiteX2003" y="connsiteY2003"/>
                  </a:cxn>
                  <a:cxn ang="0">
                    <a:pos x="connsiteX2004" y="connsiteY2004"/>
                  </a:cxn>
                  <a:cxn ang="0">
                    <a:pos x="connsiteX2005" y="connsiteY2005"/>
                  </a:cxn>
                  <a:cxn ang="0">
                    <a:pos x="connsiteX2006" y="connsiteY2006"/>
                  </a:cxn>
                  <a:cxn ang="0">
                    <a:pos x="connsiteX2007" y="connsiteY2007"/>
                  </a:cxn>
                  <a:cxn ang="0">
                    <a:pos x="connsiteX2008" y="connsiteY2008"/>
                  </a:cxn>
                  <a:cxn ang="0">
                    <a:pos x="connsiteX2009" y="connsiteY2009"/>
                  </a:cxn>
                  <a:cxn ang="0">
                    <a:pos x="connsiteX2010" y="connsiteY2010"/>
                  </a:cxn>
                  <a:cxn ang="0">
                    <a:pos x="connsiteX2011" y="connsiteY2011"/>
                  </a:cxn>
                  <a:cxn ang="0">
                    <a:pos x="connsiteX2012" y="connsiteY2012"/>
                  </a:cxn>
                  <a:cxn ang="0">
                    <a:pos x="connsiteX2013" y="connsiteY2013"/>
                  </a:cxn>
                  <a:cxn ang="0">
                    <a:pos x="connsiteX2014" y="connsiteY2014"/>
                  </a:cxn>
                  <a:cxn ang="0">
                    <a:pos x="connsiteX2015" y="connsiteY2015"/>
                  </a:cxn>
                  <a:cxn ang="0">
                    <a:pos x="connsiteX2016" y="connsiteY2016"/>
                  </a:cxn>
                  <a:cxn ang="0">
                    <a:pos x="connsiteX2017" y="connsiteY2017"/>
                  </a:cxn>
                  <a:cxn ang="0">
                    <a:pos x="connsiteX2018" y="connsiteY2018"/>
                  </a:cxn>
                  <a:cxn ang="0">
                    <a:pos x="connsiteX2019" y="connsiteY2019"/>
                  </a:cxn>
                  <a:cxn ang="0">
                    <a:pos x="connsiteX2020" y="connsiteY2020"/>
                  </a:cxn>
                  <a:cxn ang="0">
                    <a:pos x="connsiteX2021" y="connsiteY2021"/>
                  </a:cxn>
                  <a:cxn ang="0">
                    <a:pos x="connsiteX2022" y="connsiteY2022"/>
                  </a:cxn>
                  <a:cxn ang="0">
                    <a:pos x="connsiteX2023" y="connsiteY2023"/>
                  </a:cxn>
                  <a:cxn ang="0">
                    <a:pos x="connsiteX2024" y="connsiteY2024"/>
                  </a:cxn>
                  <a:cxn ang="0">
                    <a:pos x="connsiteX2025" y="connsiteY2025"/>
                  </a:cxn>
                  <a:cxn ang="0">
                    <a:pos x="connsiteX2026" y="connsiteY2026"/>
                  </a:cxn>
                  <a:cxn ang="0">
                    <a:pos x="connsiteX2027" y="connsiteY2027"/>
                  </a:cxn>
                  <a:cxn ang="0">
                    <a:pos x="connsiteX2028" y="connsiteY2028"/>
                  </a:cxn>
                  <a:cxn ang="0">
                    <a:pos x="connsiteX2029" y="connsiteY2029"/>
                  </a:cxn>
                  <a:cxn ang="0">
                    <a:pos x="connsiteX2030" y="connsiteY2030"/>
                  </a:cxn>
                  <a:cxn ang="0">
                    <a:pos x="connsiteX2031" y="connsiteY2031"/>
                  </a:cxn>
                  <a:cxn ang="0">
                    <a:pos x="connsiteX2032" y="connsiteY2032"/>
                  </a:cxn>
                  <a:cxn ang="0">
                    <a:pos x="connsiteX2033" y="connsiteY2033"/>
                  </a:cxn>
                  <a:cxn ang="0">
                    <a:pos x="connsiteX2034" y="connsiteY2034"/>
                  </a:cxn>
                  <a:cxn ang="0">
                    <a:pos x="connsiteX2035" y="connsiteY2035"/>
                  </a:cxn>
                  <a:cxn ang="0">
                    <a:pos x="connsiteX2036" y="connsiteY2036"/>
                  </a:cxn>
                  <a:cxn ang="0">
                    <a:pos x="connsiteX2037" y="connsiteY2037"/>
                  </a:cxn>
                  <a:cxn ang="0">
                    <a:pos x="connsiteX2038" y="connsiteY2038"/>
                  </a:cxn>
                  <a:cxn ang="0">
                    <a:pos x="connsiteX2039" y="connsiteY2039"/>
                  </a:cxn>
                  <a:cxn ang="0">
                    <a:pos x="connsiteX2040" y="connsiteY2040"/>
                  </a:cxn>
                  <a:cxn ang="0">
                    <a:pos x="connsiteX2041" y="connsiteY2041"/>
                  </a:cxn>
                  <a:cxn ang="0">
                    <a:pos x="connsiteX2042" y="connsiteY2042"/>
                  </a:cxn>
                  <a:cxn ang="0">
                    <a:pos x="connsiteX2043" y="connsiteY2043"/>
                  </a:cxn>
                  <a:cxn ang="0">
                    <a:pos x="connsiteX2044" y="connsiteY2044"/>
                  </a:cxn>
                  <a:cxn ang="0">
                    <a:pos x="connsiteX2045" y="connsiteY2045"/>
                  </a:cxn>
                  <a:cxn ang="0">
                    <a:pos x="connsiteX2046" y="connsiteY2046"/>
                  </a:cxn>
                  <a:cxn ang="0">
                    <a:pos x="connsiteX2047" y="connsiteY2047"/>
                  </a:cxn>
                  <a:cxn ang="0">
                    <a:pos x="connsiteX2048" y="connsiteY2048"/>
                  </a:cxn>
                  <a:cxn ang="0">
                    <a:pos x="connsiteX2049" y="connsiteY2049"/>
                  </a:cxn>
                  <a:cxn ang="0">
                    <a:pos x="connsiteX2050" y="connsiteY2050"/>
                  </a:cxn>
                  <a:cxn ang="0">
                    <a:pos x="connsiteX2051" y="connsiteY2051"/>
                  </a:cxn>
                  <a:cxn ang="0">
                    <a:pos x="connsiteX2052" y="connsiteY2052"/>
                  </a:cxn>
                  <a:cxn ang="0">
                    <a:pos x="connsiteX2053" y="connsiteY2053"/>
                  </a:cxn>
                  <a:cxn ang="0">
                    <a:pos x="connsiteX2054" y="connsiteY2054"/>
                  </a:cxn>
                  <a:cxn ang="0">
                    <a:pos x="connsiteX2055" y="connsiteY2055"/>
                  </a:cxn>
                  <a:cxn ang="0">
                    <a:pos x="connsiteX2056" y="connsiteY2056"/>
                  </a:cxn>
                  <a:cxn ang="0">
                    <a:pos x="connsiteX2057" y="connsiteY2057"/>
                  </a:cxn>
                  <a:cxn ang="0">
                    <a:pos x="connsiteX2058" y="connsiteY2058"/>
                  </a:cxn>
                  <a:cxn ang="0">
                    <a:pos x="connsiteX2059" y="connsiteY2059"/>
                  </a:cxn>
                  <a:cxn ang="0">
                    <a:pos x="connsiteX2060" y="connsiteY2060"/>
                  </a:cxn>
                  <a:cxn ang="0">
                    <a:pos x="connsiteX2061" y="connsiteY2061"/>
                  </a:cxn>
                  <a:cxn ang="0">
                    <a:pos x="connsiteX2062" y="connsiteY2062"/>
                  </a:cxn>
                  <a:cxn ang="0">
                    <a:pos x="connsiteX2063" y="connsiteY2063"/>
                  </a:cxn>
                  <a:cxn ang="0">
                    <a:pos x="connsiteX2064" y="connsiteY2064"/>
                  </a:cxn>
                  <a:cxn ang="0">
                    <a:pos x="connsiteX2065" y="connsiteY2065"/>
                  </a:cxn>
                  <a:cxn ang="0">
                    <a:pos x="connsiteX2066" y="connsiteY2066"/>
                  </a:cxn>
                  <a:cxn ang="0">
                    <a:pos x="connsiteX2067" y="connsiteY2067"/>
                  </a:cxn>
                  <a:cxn ang="0">
                    <a:pos x="connsiteX2068" y="connsiteY2068"/>
                  </a:cxn>
                  <a:cxn ang="0">
                    <a:pos x="connsiteX2069" y="connsiteY2069"/>
                  </a:cxn>
                  <a:cxn ang="0">
                    <a:pos x="connsiteX2070" y="connsiteY2070"/>
                  </a:cxn>
                  <a:cxn ang="0">
                    <a:pos x="connsiteX2071" y="connsiteY2071"/>
                  </a:cxn>
                  <a:cxn ang="0">
                    <a:pos x="connsiteX2072" y="connsiteY2072"/>
                  </a:cxn>
                  <a:cxn ang="0">
                    <a:pos x="connsiteX2073" y="connsiteY2073"/>
                  </a:cxn>
                  <a:cxn ang="0">
                    <a:pos x="connsiteX2074" y="connsiteY2074"/>
                  </a:cxn>
                  <a:cxn ang="0">
                    <a:pos x="connsiteX2075" y="connsiteY2075"/>
                  </a:cxn>
                  <a:cxn ang="0">
                    <a:pos x="connsiteX2076" y="connsiteY2076"/>
                  </a:cxn>
                  <a:cxn ang="0">
                    <a:pos x="connsiteX2077" y="connsiteY2077"/>
                  </a:cxn>
                  <a:cxn ang="0">
                    <a:pos x="connsiteX2078" y="connsiteY2078"/>
                  </a:cxn>
                  <a:cxn ang="0">
                    <a:pos x="connsiteX2079" y="connsiteY2079"/>
                  </a:cxn>
                  <a:cxn ang="0">
                    <a:pos x="connsiteX2080" y="connsiteY2080"/>
                  </a:cxn>
                  <a:cxn ang="0">
                    <a:pos x="connsiteX2081" y="connsiteY2081"/>
                  </a:cxn>
                  <a:cxn ang="0">
                    <a:pos x="connsiteX2082" y="connsiteY2082"/>
                  </a:cxn>
                  <a:cxn ang="0">
                    <a:pos x="connsiteX2083" y="connsiteY2083"/>
                  </a:cxn>
                  <a:cxn ang="0">
                    <a:pos x="connsiteX2084" y="connsiteY2084"/>
                  </a:cxn>
                  <a:cxn ang="0">
                    <a:pos x="connsiteX2085" y="connsiteY2085"/>
                  </a:cxn>
                  <a:cxn ang="0">
                    <a:pos x="connsiteX2086" y="connsiteY2086"/>
                  </a:cxn>
                  <a:cxn ang="0">
                    <a:pos x="connsiteX2087" y="connsiteY2087"/>
                  </a:cxn>
                  <a:cxn ang="0">
                    <a:pos x="connsiteX2088" y="connsiteY2088"/>
                  </a:cxn>
                  <a:cxn ang="0">
                    <a:pos x="connsiteX2089" y="connsiteY2089"/>
                  </a:cxn>
                  <a:cxn ang="0">
                    <a:pos x="connsiteX2090" y="connsiteY2090"/>
                  </a:cxn>
                  <a:cxn ang="0">
                    <a:pos x="connsiteX2091" y="connsiteY2091"/>
                  </a:cxn>
                  <a:cxn ang="0">
                    <a:pos x="connsiteX2092" y="connsiteY2092"/>
                  </a:cxn>
                  <a:cxn ang="0">
                    <a:pos x="connsiteX2093" y="connsiteY2093"/>
                  </a:cxn>
                  <a:cxn ang="0">
                    <a:pos x="connsiteX2094" y="connsiteY2094"/>
                  </a:cxn>
                  <a:cxn ang="0">
                    <a:pos x="connsiteX2095" y="connsiteY2095"/>
                  </a:cxn>
                  <a:cxn ang="0">
                    <a:pos x="connsiteX2096" y="connsiteY2096"/>
                  </a:cxn>
                  <a:cxn ang="0">
                    <a:pos x="connsiteX2097" y="connsiteY2097"/>
                  </a:cxn>
                  <a:cxn ang="0">
                    <a:pos x="connsiteX2098" y="connsiteY2098"/>
                  </a:cxn>
                  <a:cxn ang="0">
                    <a:pos x="connsiteX2099" y="connsiteY2099"/>
                  </a:cxn>
                  <a:cxn ang="0">
                    <a:pos x="connsiteX2100" y="connsiteY2100"/>
                  </a:cxn>
                  <a:cxn ang="0">
                    <a:pos x="connsiteX2101" y="connsiteY2101"/>
                  </a:cxn>
                  <a:cxn ang="0">
                    <a:pos x="connsiteX2102" y="connsiteY2102"/>
                  </a:cxn>
                  <a:cxn ang="0">
                    <a:pos x="connsiteX2103" y="connsiteY2103"/>
                  </a:cxn>
                  <a:cxn ang="0">
                    <a:pos x="connsiteX2104" y="connsiteY2104"/>
                  </a:cxn>
                  <a:cxn ang="0">
                    <a:pos x="connsiteX2105" y="connsiteY2105"/>
                  </a:cxn>
                  <a:cxn ang="0">
                    <a:pos x="connsiteX2106" y="connsiteY2106"/>
                  </a:cxn>
                  <a:cxn ang="0">
                    <a:pos x="connsiteX2107" y="connsiteY2107"/>
                  </a:cxn>
                  <a:cxn ang="0">
                    <a:pos x="connsiteX2108" y="connsiteY2108"/>
                  </a:cxn>
                  <a:cxn ang="0">
                    <a:pos x="connsiteX2109" y="connsiteY2109"/>
                  </a:cxn>
                  <a:cxn ang="0">
                    <a:pos x="connsiteX2110" y="connsiteY2110"/>
                  </a:cxn>
                  <a:cxn ang="0">
                    <a:pos x="connsiteX2111" y="connsiteY2111"/>
                  </a:cxn>
                  <a:cxn ang="0">
                    <a:pos x="connsiteX2112" y="connsiteY2112"/>
                  </a:cxn>
                  <a:cxn ang="0">
                    <a:pos x="connsiteX2113" y="connsiteY2113"/>
                  </a:cxn>
                  <a:cxn ang="0">
                    <a:pos x="connsiteX2114" y="connsiteY2114"/>
                  </a:cxn>
                  <a:cxn ang="0">
                    <a:pos x="connsiteX2115" y="connsiteY2115"/>
                  </a:cxn>
                  <a:cxn ang="0">
                    <a:pos x="connsiteX2116" y="connsiteY2116"/>
                  </a:cxn>
                  <a:cxn ang="0">
                    <a:pos x="connsiteX2117" y="connsiteY2117"/>
                  </a:cxn>
                  <a:cxn ang="0">
                    <a:pos x="connsiteX2118" y="connsiteY2118"/>
                  </a:cxn>
                  <a:cxn ang="0">
                    <a:pos x="connsiteX2119" y="connsiteY2119"/>
                  </a:cxn>
                  <a:cxn ang="0">
                    <a:pos x="connsiteX2120" y="connsiteY2120"/>
                  </a:cxn>
                  <a:cxn ang="0">
                    <a:pos x="connsiteX2121" y="connsiteY2121"/>
                  </a:cxn>
                  <a:cxn ang="0">
                    <a:pos x="connsiteX2122" y="connsiteY2122"/>
                  </a:cxn>
                  <a:cxn ang="0">
                    <a:pos x="connsiteX2123" y="connsiteY2123"/>
                  </a:cxn>
                  <a:cxn ang="0">
                    <a:pos x="connsiteX2124" y="connsiteY2124"/>
                  </a:cxn>
                  <a:cxn ang="0">
                    <a:pos x="connsiteX2125" y="connsiteY2125"/>
                  </a:cxn>
                  <a:cxn ang="0">
                    <a:pos x="connsiteX2126" y="connsiteY2126"/>
                  </a:cxn>
                  <a:cxn ang="0">
                    <a:pos x="connsiteX2127" y="connsiteY2127"/>
                  </a:cxn>
                  <a:cxn ang="0">
                    <a:pos x="connsiteX2128" y="connsiteY2128"/>
                  </a:cxn>
                  <a:cxn ang="0">
                    <a:pos x="connsiteX2129" y="connsiteY2129"/>
                  </a:cxn>
                  <a:cxn ang="0">
                    <a:pos x="connsiteX2130" y="connsiteY2130"/>
                  </a:cxn>
                  <a:cxn ang="0">
                    <a:pos x="connsiteX2131" y="connsiteY2131"/>
                  </a:cxn>
                  <a:cxn ang="0">
                    <a:pos x="connsiteX2132" y="connsiteY2132"/>
                  </a:cxn>
                  <a:cxn ang="0">
                    <a:pos x="connsiteX2133" y="connsiteY2133"/>
                  </a:cxn>
                  <a:cxn ang="0">
                    <a:pos x="connsiteX2134" y="connsiteY2134"/>
                  </a:cxn>
                  <a:cxn ang="0">
                    <a:pos x="connsiteX2135" y="connsiteY2135"/>
                  </a:cxn>
                  <a:cxn ang="0">
                    <a:pos x="connsiteX2136" y="connsiteY2136"/>
                  </a:cxn>
                  <a:cxn ang="0">
                    <a:pos x="connsiteX2137" y="connsiteY2137"/>
                  </a:cxn>
                  <a:cxn ang="0">
                    <a:pos x="connsiteX2138" y="connsiteY2138"/>
                  </a:cxn>
                  <a:cxn ang="0">
                    <a:pos x="connsiteX2139" y="connsiteY2139"/>
                  </a:cxn>
                  <a:cxn ang="0">
                    <a:pos x="connsiteX2140" y="connsiteY2140"/>
                  </a:cxn>
                  <a:cxn ang="0">
                    <a:pos x="connsiteX2141" y="connsiteY2141"/>
                  </a:cxn>
                  <a:cxn ang="0">
                    <a:pos x="connsiteX2142" y="connsiteY2142"/>
                  </a:cxn>
                  <a:cxn ang="0">
                    <a:pos x="connsiteX2143" y="connsiteY2143"/>
                  </a:cxn>
                  <a:cxn ang="0">
                    <a:pos x="connsiteX2144" y="connsiteY2144"/>
                  </a:cxn>
                  <a:cxn ang="0">
                    <a:pos x="connsiteX2145" y="connsiteY2145"/>
                  </a:cxn>
                  <a:cxn ang="0">
                    <a:pos x="connsiteX2146" y="connsiteY2146"/>
                  </a:cxn>
                  <a:cxn ang="0">
                    <a:pos x="connsiteX2147" y="connsiteY2147"/>
                  </a:cxn>
                  <a:cxn ang="0">
                    <a:pos x="connsiteX2148" y="connsiteY2148"/>
                  </a:cxn>
                  <a:cxn ang="0">
                    <a:pos x="connsiteX2149" y="connsiteY2149"/>
                  </a:cxn>
                  <a:cxn ang="0">
                    <a:pos x="connsiteX2150" y="connsiteY2150"/>
                  </a:cxn>
                  <a:cxn ang="0">
                    <a:pos x="connsiteX2151" y="connsiteY2151"/>
                  </a:cxn>
                  <a:cxn ang="0">
                    <a:pos x="connsiteX2152" y="connsiteY2152"/>
                  </a:cxn>
                  <a:cxn ang="0">
                    <a:pos x="connsiteX2153" y="connsiteY2153"/>
                  </a:cxn>
                  <a:cxn ang="0">
                    <a:pos x="connsiteX2154" y="connsiteY2154"/>
                  </a:cxn>
                  <a:cxn ang="0">
                    <a:pos x="connsiteX2155" y="connsiteY2155"/>
                  </a:cxn>
                  <a:cxn ang="0">
                    <a:pos x="connsiteX2156" y="connsiteY2156"/>
                  </a:cxn>
                  <a:cxn ang="0">
                    <a:pos x="connsiteX2157" y="connsiteY2157"/>
                  </a:cxn>
                  <a:cxn ang="0">
                    <a:pos x="connsiteX2158" y="connsiteY2158"/>
                  </a:cxn>
                  <a:cxn ang="0">
                    <a:pos x="connsiteX2159" y="connsiteY2159"/>
                  </a:cxn>
                  <a:cxn ang="0">
                    <a:pos x="connsiteX2160" y="connsiteY2160"/>
                  </a:cxn>
                  <a:cxn ang="0">
                    <a:pos x="connsiteX2161" y="connsiteY2161"/>
                  </a:cxn>
                  <a:cxn ang="0">
                    <a:pos x="connsiteX2162" y="connsiteY2162"/>
                  </a:cxn>
                  <a:cxn ang="0">
                    <a:pos x="connsiteX2163" y="connsiteY2163"/>
                  </a:cxn>
                  <a:cxn ang="0">
                    <a:pos x="connsiteX2164" y="connsiteY2164"/>
                  </a:cxn>
                  <a:cxn ang="0">
                    <a:pos x="connsiteX2165" y="connsiteY2165"/>
                  </a:cxn>
                  <a:cxn ang="0">
                    <a:pos x="connsiteX2166" y="connsiteY2166"/>
                  </a:cxn>
                  <a:cxn ang="0">
                    <a:pos x="connsiteX2167" y="connsiteY2167"/>
                  </a:cxn>
                  <a:cxn ang="0">
                    <a:pos x="connsiteX2168" y="connsiteY2168"/>
                  </a:cxn>
                  <a:cxn ang="0">
                    <a:pos x="connsiteX2169" y="connsiteY2169"/>
                  </a:cxn>
                  <a:cxn ang="0">
                    <a:pos x="connsiteX2170" y="connsiteY2170"/>
                  </a:cxn>
                  <a:cxn ang="0">
                    <a:pos x="connsiteX2171" y="connsiteY2171"/>
                  </a:cxn>
                  <a:cxn ang="0">
                    <a:pos x="connsiteX2172" y="connsiteY2172"/>
                  </a:cxn>
                  <a:cxn ang="0">
                    <a:pos x="connsiteX2173" y="connsiteY2173"/>
                  </a:cxn>
                  <a:cxn ang="0">
                    <a:pos x="connsiteX2174" y="connsiteY2174"/>
                  </a:cxn>
                  <a:cxn ang="0">
                    <a:pos x="connsiteX2175" y="connsiteY2175"/>
                  </a:cxn>
                  <a:cxn ang="0">
                    <a:pos x="connsiteX2176" y="connsiteY2176"/>
                  </a:cxn>
                  <a:cxn ang="0">
                    <a:pos x="connsiteX2177" y="connsiteY2177"/>
                  </a:cxn>
                  <a:cxn ang="0">
                    <a:pos x="connsiteX2178" y="connsiteY2178"/>
                  </a:cxn>
                  <a:cxn ang="0">
                    <a:pos x="connsiteX2179" y="connsiteY2179"/>
                  </a:cxn>
                  <a:cxn ang="0">
                    <a:pos x="connsiteX2180" y="connsiteY2180"/>
                  </a:cxn>
                  <a:cxn ang="0">
                    <a:pos x="connsiteX2181" y="connsiteY2181"/>
                  </a:cxn>
                  <a:cxn ang="0">
                    <a:pos x="connsiteX2182" y="connsiteY2182"/>
                  </a:cxn>
                  <a:cxn ang="0">
                    <a:pos x="connsiteX2183" y="connsiteY2183"/>
                  </a:cxn>
                  <a:cxn ang="0">
                    <a:pos x="connsiteX2184" y="connsiteY2184"/>
                  </a:cxn>
                  <a:cxn ang="0">
                    <a:pos x="connsiteX2185" y="connsiteY2185"/>
                  </a:cxn>
                  <a:cxn ang="0">
                    <a:pos x="connsiteX2186" y="connsiteY2186"/>
                  </a:cxn>
                  <a:cxn ang="0">
                    <a:pos x="connsiteX2187" y="connsiteY2187"/>
                  </a:cxn>
                  <a:cxn ang="0">
                    <a:pos x="connsiteX2188" y="connsiteY2188"/>
                  </a:cxn>
                  <a:cxn ang="0">
                    <a:pos x="connsiteX2189" y="connsiteY2189"/>
                  </a:cxn>
                  <a:cxn ang="0">
                    <a:pos x="connsiteX2190" y="connsiteY2190"/>
                  </a:cxn>
                  <a:cxn ang="0">
                    <a:pos x="connsiteX2191" y="connsiteY2191"/>
                  </a:cxn>
                  <a:cxn ang="0">
                    <a:pos x="connsiteX2192" y="connsiteY2192"/>
                  </a:cxn>
                  <a:cxn ang="0">
                    <a:pos x="connsiteX2193" y="connsiteY2193"/>
                  </a:cxn>
                  <a:cxn ang="0">
                    <a:pos x="connsiteX2194" y="connsiteY2194"/>
                  </a:cxn>
                  <a:cxn ang="0">
                    <a:pos x="connsiteX2195" y="connsiteY2195"/>
                  </a:cxn>
                  <a:cxn ang="0">
                    <a:pos x="connsiteX2196" y="connsiteY2196"/>
                  </a:cxn>
                  <a:cxn ang="0">
                    <a:pos x="connsiteX2197" y="connsiteY2197"/>
                  </a:cxn>
                  <a:cxn ang="0">
                    <a:pos x="connsiteX2198" y="connsiteY2198"/>
                  </a:cxn>
                  <a:cxn ang="0">
                    <a:pos x="connsiteX2199" y="connsiteY2199"/>
                  </a:cxn>
                  <a:cxn ang="0">
                    <a:pos x="connsiteX2200" y="connsiteY2200"/>
                  </a:cxn>
                  <a:cxn ang="0">
                    <a:pos x="connsiteX2201" y="connsiteY2201"/>
                  </a:cxn>
                  <a:cxn ang="0">
                    <a:pos x="connsiteX2202" y="connsiteY2202"/>
                  </a:cxn>
                  <a:cxn ang="0">
                    <a:pos x="connsiteX2203" y="connsiteY2203"/>
                  </a:cxn>
                  <a:cxn ang="0">
                    <a:pos x="connsiteX2204" y="connsiteY2204"/>
                  </a:cxn>
                  <a:cxn ang="0">
                    <a:pos x="connsiteX2205" y="connsiteY2205"/>
                  </a:cxn>
                  <a:cxn ang="0">
                    <a:pos x="connsiteX2206" y="connsiteY2206"/>
                  </a:cxn>
                  <a:cxn ang="0">
                    <a:pos x="connsiteX2207" y="connsiteY2207"/>
                  </a:cxn>
                  <a:cxn ang="0">
                    <a:pos x="connsiteX2208" y="connsiteY2208"/>
                  </a:cxn>
                  <a:cxn ang="0">
                    <a:pos x="connsiteX2209" y="connsiteY2209"/>
                  </a:cxn>
                  <a:cxn ang="0">
                    <a:pos x="connsiteX2210" y="connsiteY2210"/>
                  </a:cxn>
                  <a:cxn ang="0">
                    <a:pos x="connsiteX2211" y="connsiteY2211"/>
                  </a:cxn>
                  <a:cxn ang="0">
                    <a:pos x="connsiteX2212" y="connsiteY2212"/>
                  </a:cxn>
                  <a:cxn ang="0">
                    <a:pos x="connsiteX2213" y="connsiteY2213"/>
                  </a:cxn>
                  <a:cxn ang="0">
                    <a:pos x="connsiteX2214" y="connsiteY2214"/>
                  </a:cxn>
                  <a:cxn ang="0">
                    <a:pos x="connsiteX2215" y="connsiteY2215"/>
                  </a:cxn>
                  <a:cxn ang="0">
                    <a:pos x="connsiteX2216" y="connsiteY2216"/>
                  </a:cxn>
                  <a:cxn ang="0">
                    <a:pos x="connsiteX2217" y="connsiteY2217"/>
                  </a:cxn>
                  <a:cxn ang="0">
                    <a:pos x="connsiteX2218" y="connsiteY2218"/>
                  </a:cxn>
                  <a:cxn ang="0">
                    <a:pos x="connsiteX2219" y="connsiteY2219"/>
                  </a:cxn>
                  <a:cxn ang="0">
                    <a:pos x="connsiteX2220" y="connsiteY2220"/>
                  </a:cxn>
                  <a:cxn ang="0">
                    <a:pos x="connsiteX2221" y="connsiteY2221"/>
                  </a:cxn>
                  <a:cxn ang="0">
                    <a:pos x="connsiteX2222" y="connsiteY2222"/>
                  </a:cxn>
                  <a:cxn ang="0">
                    <a:pos x="connsiteX2223" y="connsiteY2223"/>
                  </a:cxn>
                  <a:cxn ang="0">
                    <a:pos x="connsiteX2224" y="connsiteY2224"/>
                  </a:cxn>
                  <a:cxn ang="0">
                    <a:pos x="connsiteX2225" y="connsiteY2225"/>
                  </a:cxn>
                  <a:cxn ang="0">
                    <a:pos x="connsiteX2226" y="connsiteY2226"/>
                  </a:cxn>
                  <a:cxn ang="0">
                    <a:pos x="connsiteX2227" y="connsiteY2227"/>
                  </a:cxn>
                  <a:cxn ang="0">
                    <a:pos x="connsiteX2228" y="connsiteY2228"/>
                  </a:cxn>
                  <a:cxn ang="0">
                    <a:pos x="connsiteX2229" y="connsiteY2229"/>
                  </a:cxn>
                  <a:cxn ang="0">
                    <a:pos x="connsiteX2230" y="connsiteY2230"/>
                  </a:cxn>
                  <a:cxn ang="0">
                    <a:pos x="connsiteX2231" y="connsiteY2231"/>
                  </a:cxn>
                  <a:cxn ang="0">
                    <a:pos x="connsiteX2232" y="connsiteY2232"/>
                  </a:cxn>
                  <a:cxn ang="0">
                    <a:pos x="connsiteX2233" y="connsiteY2233"/>
                  </a:cxn>
                  <a:cxn ang="0">
                    <a:pos x="connsiteX2234" y="connsiteY2234"/>
                  </a:cxn>
                  <a:cxn ang="0">
                    <a:pos x="connsiteX2235" y="connsiteY2235"/>
                  </a:cxn>
                  <a:cxn ang="0">
                    <a:pos x="connsiteX2236" y="connsiteY2236"/>
                  </a:cxn>
                  <a:cxn ang="0">
                    <a:pos x="connsiteX2237" y="connsiteY2237"/>
                  </a:cxn>
                  <a:cxn ang="0">
                    <a:pos x="connsiteX2238" y="connsiteY2238"/>
                  </a:cxn>
                  <a:cxn ang="0">
                    <a:pos x="connsiteX2239" y="connsiteY2239"/>
                  </a:cxn>
                  <a:cxn ang="0">
                    <a:pos x="connsiteX2240" y="connsiteY2240"/>
                  </a:cxn>
                  <a:cxn ang="0">
                    <a:pos x="connsiteX2241" y="connsiteY2241"/>
                  </a:cxn>
                  <a:cxn ang="0">
                    <a:pos x="connsiteX2242" y="connsiteY2242"/>
                  </a:cxn>
                  <a:cxn ang="0">
                    <a:pos x="connsiteX2243" y="connsiteY2243"/>
                  </a:cxn>
                  <a:cxn ang="0">
                    <a:pos x="connsiteX2244" y="connsiteY2244"/>
                  </a:cxn>
                  <a:cxn ang="0">
                    <a:pos x="connsiteX2245" y="connsiteY2245"/>
                  </a:cxn>
                  <a:cxn ang="0">
                    <a:pos x="connsiteX2246" y="connsiteY2246"/>
                  </a:cxn>
                  <a:cxn ang="0">
                    <a:pos x="connsiteX2247" y="connsiteY2247"/>
                  </a:cxn>
                  <a:cxn ang="0">
                    <a:pos x="connsiteX2248" y="connsiteY2248"/>
                  </a:cxn>
                  <a:cxn ang="0">
                    <a:pos x="connsiteX2249" y="connsiteY2249"/>
                  </a:cxn>
                  <a:cxn ang="0">
                    <a:pos x="connsiteX2250" y="connsiteY2250"/>
                  </a:cxn>
                  <a:cxn ang="0">
                    <a:pos x="connsiteX2251" y="connsiteY2251"/>
                  </a:cxn>
                  <a:cxn ang="0">
                    <a:pos x="connsiteX2252" y="connsiteY2252"/>
                  </a:cxn>
                  <a:cxn ang="0">
                    <a:pos x="connsiteX2253" y="connsiteY2253"/>
                  </a:cxn>
                  <a:cxn ang="0">
                    <a:pos x="connsiteX2254" y="connsiteY2254"/>
                  </a:cxn>
                  <a:cxn ang="0">
                    <a:pos x="connsiteX2255" y="connsiteY2255"/>
                  </a:cxn>
                  <a:cxn ang="0">
                    <a:pos x="connsiteX2256" y="connsiteY2256"/>
                  </a:cxn>
                  <a:cxn ang="0">
                    <a:pos x="connsiteX2257" y="connsiteY2257"/>
                  </a:cxn>
                  <a:cxn ang="0">
                    <a:pos x="connsiteX2258" y="connsiteY2258"/>
                  </a:cxn>
                  <a:cxn ang="0">
                    <a:pos x="connsiteX2259" y="connsiteY2259"/>
                  </a:cxn>
                  <a:cxn ang="0">
                    <a:pos x="connsiteX2260" y="connsiteY2260"/>
                  </a:cxn>
                  <a:cxn ang="0">
                    <a:pos x="connsiteX2261" y="connsiteY2261"/>
                  </a:cxn>
                  <a:cxn ang="0">
                    <a:pos x="connsiteX2262" y="connsiteY2262"/>
                  </a:cxn>
                  <a:cxn ang="0">
                    <a:pos x="connsiteX2263" y="connsiteY2263"/>
                  </a:cxn>
                  <a:cxn ang="0">
                    <a:pos x="connsiteX2264" y="connsiteY2264"/>
                  </a:cxn>
                  <a:cxn ang="0">
                    <a:pos x="connsiteX2265" y="connsiteY2265"/>
                  </a:cxn>
                  <a:cxn ang="0">
                    <a:pos x="connsiteX2266" y="connsiteY2266"/>
                  </a:cxn>
                  <a:cxn ang="0">
                    <a:pos x="connsiteX2267" y="connsiteY2267"/>
                  </a:cxn>
                  <a:cxn ang="0">
                    <a:pos x="connsiteX2268" y="connsiteY2268"/>
                  </a:cxn>
                  <a:cxn ang="0">
                    <a:pos x="connsiteX2269" y="connsiteY2269"/>
                  </a:cxn>
                  <a:cxn ang="0">
                    <a:pos x="connsiteX2270" y="connsiteY2270"/>
                  </a:cxn>
                  <a:cxn ang="0">
                    <a:pos x="connsiteX2271" y="connsiteY2271"/>
                  </a:cxn>
                  <a:cxn ang="0">
                    <a:pos x="connsiteX2272" y="connsiteY2272"/>
                  </a:cxn>
                  <a:cxn ang="0">
                    <a:pos x="connsiteX2273" y="connsiteY2273"/>
                  </a:cxn>
                  <a:cxn ang="0">
                    <a:pos x="connsiteX2274" y="connsiteY2274"/>
                  </a:cxn>
                  <a:cxn ang="0">
                    <a:pos x="connsiteX2275" y="connsiteY2275"/>
                  </a:cxn>
                  <a:cxn ang="0">
                    <a:pos x="connsiteX2276" y="connsiteY2276"/>
                  </a:cxn>
                  <a:cxn ang="0">
                    <a:pos x="connsiteX2277" y="connsiteY2277"/>
                  </a:cxn>
                  <a:cxn ang="0">
                    <a:pos x="connsiteX2278" y="connsiteY2278"/>
                  </a:cxn>
                  <a:cxn ang="0">
                    <a:pos x="connsiteX2279" y="connsiteY2279"/>
                  </a:cxn>
                  <a:cxn ang="0">
                    <a:pos x="connsiteX2280" y="connsiteY2280"/>
                  </a:cxn>
                  <a:cxn ang="0">
                    <a:pos x="connsiteX2281" y="connsiteY2281"/>
                  </a:cxn>
                  <a:cxn ang="0">
                    <a:pos x="connsiteX2282" y="connsiteY2282"/>
                  </a:cxn>
                  <a:cxn ang="0">
                    <a:pos x="connsiteX2283" y="connsiteY2283"/>
                  </a:cxn>
                  <a:cxn ang="0">
                    <a:pos x="connsiteX2284" y="connsiteY2284"/>
                  </a:cxn>
                  <a:cxn ang="0">
                    <a:pos x="connsiteX2285" y="connsiteY2285"/>
                  </a:cxn>
                  <a:cxn ang="0">
                    <a:pos x="connsiteX2286" y="connsiteY2286"/>
                  </a:cxn>
                  <a:cxn ang="0">
                    <a:pos x="connsiteX2287" y="connsiteY2287"/>
                  </a:cxn>
                  <a:cxn ang="0">
                    <a:pos x="connsiteX2288" y="connsiteY2288"/>
                  </a:cxn>
                  <a:cxn ang="0">
                    <a:pos x="connsiteX2289" y="connsiteY2289"/>
                  </a:cxn>
                  <a:cxn ang="0">
                    <a:pos x="connsiteX2290" y="connsiteY2290"/>
                  </a:cxn>
                  <a:cxn ang="0">
                    <a:pos x="connsiteX2291" y="connsiteY2291"/>
                  </a:cxn>
                  <a:cxn ang="0">
                    <a:pos x="connsiteX2292" y="connsiteY2292"/>
                  </a:cxn>
                  <a:cxn ang="0">
                    <a:pos x="connsiteX2293" y="connsiteY2293"/>
                  </a:cxn>
                  <a:cxn ang="0">
                    <a:pos x="connsiteX2294" y="connsiteY2294"/>
                  </a:cxn>
                  <a:cxn ang="0">
                    <a:pos x="connsiteX2295" y="connsiteY2295"/>
                  </a:cxn>
                  <a:cxn ang="0">
                    <a:pos x="connsiteX2296" y="connsiteY2296"/>
                  </a:cxn>
                  <a:cxn ang="0">
                    <a:pos x="connsiteX2297" y="connsiteY2297"/>
                  </a:cxn>
                  <a:cxn ang="0">
                    <a:pos x="connsiteX2298" y="connsiteY2298"/>
                  </a:cxn>
                  <a:cxn ang="0">
                    <a:pos x="connsiteX2299" y="connsiteY2299"/>
                  </a:cxn>
                  <a:cxn ang="0">
                    <a:pos x="connsiteX2300" y="connsiteY2300"/>
                  </a:cxn>
                  <a:cxn ang="0">
                    <a:pos x="connsiteX2301" y="connsiteY2301"/>
                  </a:cxn>
                  <a:cxn ang="0">
                    <a:pos x="connsiteX2302" y="connsiteY2302"/>
                  </a:cxn>
                  <a:cxn ang="0">
                    <a:pos x="connsiteX2303" y="connsiteY2303"/>
                  </a:cxn>
                  <a:cxn ang="0">
                    <a:pos x="connsiteX2304" y="connsiteY2304"/>
                  </a:cxn>
                  <a:cxn ang="0">
                    <a:pos x="connsiteX2305" y="connsiteY2305"/>
                  </a:cxn>
                  <a:cxn ang="0">
                    <a:pos x="connsiteX2306" y="connsiteY2306"/>
                  </a:cxn>
                  <a:cxn ang="0">
                    <a:pos x="connsiteX2307" y="connsiteY2307"/>
                  </a:cxn>
                  <a:cxn ang="0">
                    <a:pos x="connsiteX2308" y="connsiteY2308"/>
                  </a:cxn>
                  <a:cxn ang="0">
                    <a:pos x="connsiteX2309" y="connsiteY2309"/>
                  </a:cxn>
                  <a:cxn ang="0">
                    <a:pos x="connsiteX2310" y="connsiteY2310"/>
                  </a:cxn>
                  <a:cxn ang="0">
                    <a:pos x="connsiteX2311" y="connsiteY2311"/>
                  </a:cxn>
                  <a:cxn ang="0">
                    <a:pos x="connsiteX2312" y="connsiteY2312"/>
                  </a:cxn>
                  <a:cxn ang="0">
                    <a:pos x="connsiteX2313" y="connsiteY2313"/>
                  </a:cxn>
                  <a:cxn ang="0">
                    <a:pos x="connsiteX2314" y="connsiteY2314"/>
                  </a:cxn>
                  <a:cxn ang="0">
                    <a:pos x="connsiteX2315" y="connsiteY2315"/>
                  </a:cxn>
                  <a:cxn ang="0">
                    <a:pos x="connsiteX2316" y="connsiteY2316"/>
                  </a:cxn>
                  <a:cxn ang="0">
                    <a:pos x="connsiteX2317" y="connsiteY2317"/>
                  </a:cxn>
                  <a:cxn ang="0">
                    <a:pos x="connsiteX2318" y="connsiteY2318"/>
                  </a:cxn>
                  <a:cxn ang="0">
                    <a:pos x="connsiteX2319" y="connsiteY2319"/>
                  </a:cxn>
                  <a:cxn ang="0">
                    <a:pos x="connsiteX2320" y="connsiteY2320"/>
                  </a:cxn>
                  <a:cxn ang="0">
                    <a:pos x="connsiteX2321" y="connsiteY2321"/>
                  </a:cxn>
                  <a:cxn ang="0">
                    <a:pos x="connsiteX2322" y="connsiteY2322"/>
                  </a:cxn>
                  <a:cxn ang="0">
                    <a:pos x="connsiteX2323" y="connsiteY2323"/>
                  </a:cxn>
                  <a:cxn ang="0">
                    <a:pos x="connsiteX2324" y="connsiteY2324"/>
                  </a:cxn>
                  <a:cxn ang="0">
                    <a:pos x="connsiteX2325" y="connsiteY2325"/>
                  </a:cxn>
                  <a:cxn ang="0">
                    <a:pos x="connsiteX2326" y="connsiteY2326"/>
                  </a:cxn>
                  <a:cxn ang="0">
                    <a:pos x="connsiteX2327" y="connsiteY2327"/>
                  </a:cxn>
                  <a:cxn ang="0">
                    <a:pos x="connsiteX2328" y="connsiteY2328"/>
                  </a:cxn>
                  <a:cxn ang="0">
                    <a:pos x="connsiteX2329" y="connsiteY2329"/>
                  </a:cxn>
                  <a:cxn ang="0">
                    <a:pos x="connsiteX2330" y="connsiteY2330"/>
                  </a:cxn>
                  <a:cxn ang="0">
                    <a:pos x="connsiteX2331" y="connsiteY2331"/>
                  </a:cxn>
                  <a:cxn ang="0">
                    <a:pos x="connsiteX2332" y="connsiteY2332"/>
                  </a:cxn>
                  <a:cxn ang="0">
                    <a:pos x="connsiteX2333" y="connsiteY2333"/>
                  </a:cxn>
                  <a:cxn ang="0">
                    <a:pos x="connsiteX2334" y="connsiteY2334"/>
                  </a:cxn>
                  <a:cxn ang="0">
                    <a:pos x="connsiteX2335" y="connsiteY2335"/>
                  </a:cxn>
                  <a:cxn ang="0">
                    <a:pos x="connsiteX2336" y="connsiteY2336"/>
                  </a:cxn>
                  <a:cxn ang="0">
                    <a:pos x="connsiteX2337" y="connsiteY2337"/>
                  </a:cxn>
                  <a:cxn ang="0">
                    <a:pos x="connsiteX2338" y="connsiteY2338"/>
                  </a:cxn>
                  <a:cxn ang="0">
                    <a:pos x="connsiteX2339" y="connsiteY2339"/>
                  </a:cxn>
                  <a:cxn ang="0">
                    <a:pos x="connsiteX2340" y="connsiteY2340"/>
                  </a:cxn>
                  <a:cxn ang="0">
                    <a:pos x="connsiteX2341" y="connsiteY2341"/>
                  </a:cxn>
                  <a:cxn ang="0">
                    <a:pos x="connsiteX2342" y="connsiteY2342"/>
                  </a:cxn>
                  <a:cxn ang="0">
                    <a:pos x="connsiteX2343" y="connsiteY2343"/>
                  </a:cxn>
                  <a:cxn ang="0">
                    <a:pos x="connsiteX2344" y="connsiteY2344"/>
                  </a:cxn>
                  <a:cxn ang="0">
                    <a:pos x="connsiteX2345" y="connsiteY2345"/>
                  </a:cxn>
                  <a:cxn ang="0">
                    <a:pos x="connsiteX2346" y="connsiteY2346"/>
                  </a:cxn>
                  <a:cxn ang="0">
                    <a:pos x="connsiteX2347" y="connsiteY2347"/>
                  </a:cxn>
                  <a:cxn ang="0">
                    <a:pos x="connsiteX2348" y="connsiteY2348"/>
                  </a:cxn>
                  <a:cxn ang="0">
                    <a:pos x="connsiteX2349" y="connsiteY2349"/>
                  </a:cxn>
                  <a:cxn ang="0">
                    <a:pos x="connsiteX2350" y="connsiteY2350"/>
                  </a:cxn>
                  <a:cxn ang="0">
                    <a:pos x="connsiteX2351" y="connsiteY2351"/>
                  </a:cxn>
                  <a:cxn ang="0">
                    <a:pos x="connsiteX2352" y="connsiteY2352"/>
                  </a:cxn>
                  <a:cxn ang="0">
                    <a:pos x="connsiteX2353" y="connsiteY2353"/>
                  </a:cxn>
                  <a:cxn ang="0">
                    <a:pos x="connsiteX2354" y="connsiteY2354"/>
                  </a:cxn>
                  <a:cxn ang="0">
                    <a:pos x="connsiteX2355" y="connsiteY2355"/>
                  </a:cxn>
                  <a:cxn ang="0">
                    <a:pos x="connsiteX2356" y="connsiteY2356"/>
                  </a:cxn>
                  <a:cxn ang="0">
                    <a:pos x="connsiteX2357" y="connsiteY2357"/>
                  </a:cxn>
                  <a:cxn ang="0">
                    <a:pos x="connsiteX2358" y="connsiteY2358"/>
                  </a:cxn>
                  <a:cxn ang="0">
                    <a:pos x="connsiteX2359" y="connsiteY2359"/>
                  </a:cxn>
                  <a:cxn ang="0">
                    <a:pos x="connsiteX2360" y="connsiteY2360"/>
                  </a:cxn>
                  <a:cxn ang="0">
                    <a:pos x="connsiteX2361" y="connsiteY2361"/>
                  </a:cxn>
                  <a:cxn ang="0">
                    <a:pos x="connsiteX2362" y="connsiteY2362"/>
                  </a:cxn>
                  <a:cxn ang="0">
                    <a:pos x="connsiteX2363" y="connsiteY2363"/>
                  </a:cxn>
                  <a:cxn ang="0">
                    <a:pos x="connsiteX2364" y="connsiteY2364"/>
                  </a:cxn>
                  <a:cxn ang="0">
                    <a:pos x="connsiteX2365" y="connsiteY2365"/>
                  </a:cxn>
                  <a:cxn ang="0">
                    <a:pos x="connsiteX2366" y="connsiteY2366"/>
                  </a:cxn>
                  <a:cxn ang="0">
                    <a:pos x="connsiteX2367" y="connsiteY2367"/>
                  </a:cxn>
                  <a:cxn ang="0">
                    <a:pos x="connsiteX2368" y="connsiteY2368"/>
                  </a:cxn>
                  <a:cxn ang="0">
                    <a:pos x="connsiteX2369" y="connsiteY2369"/>
                  </a:cxn>
                  <a:cxn ang="0">
                    <a:pos x="connsiteX2370" y="connsiteY2370"/>
                  </a:cxn>
                  <a:cxn ang="0">
                    <a:pos x="connsiteX2371" y="connsiteY2371"/>
                  </a:cxn>
                  <a:cxn ang="0">
                    <a:pos x="connsiteX2372" y="connsiteY2372"/>
                  </a:cxn>
                  <a:cxn ang="0">
                    <a:pos x="connsiteX2373" y="connsiteY2373"/>
                  </a:cxn>
                  <a:cxn ang="0">
                    <a:pos x="connsiteX2374" y="connsiteY2374"/>
                  </a:cxn>
                  <a:cxn ang="0">
                    <a:pos x="connsiteX2375" y="connsiteY2375"/>
                  </a:cxn>
                  <a:cxn ang="0">
                    <a:pos x="connsiteX2376" y="connsiteY2376"/>
                  </a:cxn>
                  <a:cxn ang="0">
                    <a:pos x="connsiteX2377" y="connsiteY2377"/>
                  </a:cxn>
                  <a:cxn ang="0">
                    <a:pos x="connsiteX2378" y="connsiteY2378"/>
                  </a:cxn>
                  <a:cxn ang="0">
                    <a:pos x="connsiteX2379" y="connsiteY2379"/>
                  </a:cxn>
                  <a:cxn ang="0">
                    <a:pos x="connsiteX2380" y="connsiteY2380"/>
                  </a:cxn>
                  <a:cxn ang="0">
                    <a:pos x="connsiteX2381" y="connsiteY2381"/>
                  </a:cxn>
                  <a:cxn ang="0">
                    <a:pos x="connsiteX2382" y="connsiteY2382"/>
                  </a:cxn>
                  <a:cxn ang="0">
                    <a:pos x="connsiteX2383" y="connsiteY2383"/>
                  </a:cxn>
                  <a:cxn ang="0">
                    <a:pos x="connsiteX2384" y="connsiteY2384"/>
                  </a:cxn>
                  <a:cxn ang="0">
                    <a:pos x="connsiteX2385" y="connsiteY2385"/>
                  </a:cxn>
                  <a:cxn ang="0">
                    <a:pos x="connsiteX2386" y="connsiteY2386"/>
                  </a:cxn>
                  <a:cxn ang="0">
                    <a:pos x="connsiteX2387" y="connsiteY2387"/>
                  </a:cxn>
                  <a:cxn ang="0">
                    <a:pos x="connsiteX2388" y="connsiteY2388"/>
                  </a:cxn>
                  <a:cxn ang="0">
                    <a:pos x="connsiteX2389" y="connsiteY2389"/>
                  </a:cxn>
                  <a:cxn ang="0">
                    <a:pos x="connsiteX2390" y="connsiteY2390"/>
                  </a:cxn>
                  <a:cxn ang="0">
                    <a:pos x="connsiteX2391" y="connsiteY2391"/>
                  </a:cxn>
                  <a:cxn ang="0">
                    <a:pos x="connsiteX2392" y="connsiteY2392"/>
                  </a:cxn>
                  <a:cxn ang="0">
                    <a:pos x="connsiteX2393" y="connsiteY2393"/>
                  </a:cxn>
                  <a:cxn ang="0">
                    <a:pos x="connsiteX2394" y="connsiteY2394"/>
                  </a:cxn>
                  <a:cxn ang="0">
                    <a:pos x="connsiteX2395" y="connsiteY2395"/>
                  </a:cxn>
                  <a:cxn ang="0">
                    <a:pos x="connsiteX2396" y="connsiteY2396"/>
                  </a:cxn>
                  <a:cxn ang="0">
                    <a:pos x="connsiteX2397" y="connsiteY2397"/>
                  </a:cxn>
                  <a:cxn ang="0">
                    <a:pos x="connsiteX2398" y="connsiteY2398"/>
                  </a:cxn>
                  <a:cxn ang="0">
                    <a:pos x="connsiteX2399" y="connsiteY2399"/>
                  </a:cxn>
                  <a:cxn ang="0">
                    <a:pos x="connsiteX2400" y="connsiteY2400"/>
                  </a:cxn>
                  <a:cxn ang="0">
                    <a:pos x="connsiteX2401" y="connsiteY2401"/>
                  </a:cxn>
                  <a:cxn ang="0">
                    <a:pos x="connsiteX2402" y="connsiteY2402"/>
                  </a:cxn>
                  <a:cxn ang="0">
                    <a:pos x="connsiteX2403" y="connsiteY2403"/>
                  </a:cxn>
                  <a:cxn ang="0">
                    <a:pos x="connsiteX2404" y="connsiteY2404"/>
                  </a:cxn>
                  <a:cxn ang="0">
                    <a:pos x="connsiteX2405" y="connsiteY2405"/>
                  </a:cxn>
                  <a:cxn ang="0">
                    <a:pos x="connsiteX2406" y="connsiteY2406"/>
                  </a:cxn>
                  <a:cxn ang="0">
                    <a:pos x="connsiteX2407" y="connsiteY2407"/>
                  </a:cxn>
                  <a:cxn ang="0">
                    <a:pos x="connsiteX2408" y="connsiteY2408"/>
                  </a:cxn>
                  <a:cxn ang="0">
                    <a:pos x="connsiteX2409" y="connsiteY2409"/>
                  </a:cxn>
                  <a:cxn ang="0">
                    <a:pos x="connsiteX2410" y="connsiteY2410"/>
                  </a:cxn>
                  <a:cxn ang="0">
                    <a:pos x="connsiteX2411" y="connsiteY2411"/>
                  </a:cxn>
                  <a:cxn ang="0">
                    <a:pos x="connsiteX2412" y="connsiteY2412"/>
                  </a:cxn>
                  <a:cxn ang="0">
                    <a:pos x="connsiteX2413" y="connsiteY2413"/>
                  </a:cxn>
                  <a:cxn ang="0">
                    <a:pos x="connsiteX2414" y="connsiteY2414"/>
                  </a:cxn>
                  <a:cxn ang="0">
                    <a:pos x="connsiteX2415" y="connsiteY2415"/>
                  </a:cxn>
                  <a:cxn ang="0">
                    <a:pos x="connsiteX2416" y="connsiteY2416"/>
                  </a:cxn>
                  <a:cxn ang="0">
                    <a:pos x="connsiteX2417" y="connsiteY2417"/>
                  </a:cxn>
                  <a:cxn ang="0">
                    <a:pos x="connsiteX2418" y="connsiteY2418"/>
                  </a:cxn>
                  <a:cxn ang="0">
                    <a:pos x="connsiteX2419" y="connsiteY2419"/>
                  </a:cxn>
                  <a:cxn ang="0">
                    <a:pos x="connsiteX2420" y="connsiteY2420"/>
                  </a:cxn>
                  <a:cxn ang="0">
                    <a:pos x="connsiteX2421" y="connsiteY2421"/>
                  </a:cxn>
                  <a:cxn ang="0">
                    <a:pos x="connsiteX2422" y="connsiteY2422"/>
                  </a:cxn>
                  <a:cxn ang="0">
                    <a:pos x="connsiteX2423" y="connsiteY2423"/>
                  </a:cxn>
                  <a:cxn ang="0">
                    <a:pos x="connsiteX2424" y="connsiteY2424"/>
                  </a:cxn>
                  <a:cxn ang="0">
                    <a:pos x="connsiteX2425" y="connsiteY2425"/>
                  </a:cxn>
                  <a:cxn ang="0">
                    <a:pos x="connsiteX2426" y="connsiteY2426"/>
                  </a:cxn>
                  <a:cxn ang="0">
                    <a:pos x="connsiteX2427" y="connsiteY2427"/>
                  </a:cxn>
                  <a:cxn ang="0">
                    <a:pos x="connsiteX2428" y="connsiteY2428"/>
                  </a:cxn>
                  <a:cxn ang="0">
                    <a:pos x="connsiteX2429" y="connsiteY2429"/>
                  </a:cxn>
                  <a:cxn ang="0">
                    <a:pos x="connsiteX2430" y="connsiteY2430"/>
                  </a:cxn>
                  <a:cxn ang="0">
                    <a:pos x="connsiteX2431" y="connsiteY2431"/>
                  </a:cxn>
                  <a:cxn ang="0">
                    <a:pos x="connsiteX2432" y="connsiteY2432"/>
                  </a:cxn>
                  <a:cxn ang="0">
                    <a:pos x="connsiteX2433" y="connsiteY2433"/>
                  </a:cxn>
                  <a:cxn ang="0">
                    <a:pos x="connsiteX2434" y="connsiteY2434"/>
                  </a:cxn>
                  <a:cxn ang="0">
                    <a:pos x="connsiteX2435" y="connsiteY2435"/>
                  </a:cxn>
                  <a:cxn ang="0">
                    <a:pos x="connsiteX2436" y="connsiteY2436"/>
                  </a:cxn>
                  <a:cxn ang="0">
                    <a:pos x="connsiteX2437" y="connsiteY2437"/>
                  </a:cxn>
                  <a:cxn ang="0">
                    <a:pos x="connsiteX2438" y="connsiteY2438"/>
                  </a:cxn>
                  <a:cxn ang="0">
                    <a:pos x="connsiteX2439" y="connsiteY2439"/>
                  </a:cxn>
                  <a:cxn ang="0">
                    <a:pos x="connsiteX2440" y="connsiteY2440"/>
                  </a:cxn>
                  <a:cxn ang="0">
                    <a:pos x="connsiteX2441" y="connsiteY2441"/>
                  </a:cxn>
                  <a:cxn ang="0">
                    <a:pos x="connsiteX2442" y="connsiteY2442"/>
                  </a:cxn>
                  <a:cxn ang="0">
                    <a:pos x="connsiteX2443" y="connsiteY2443"/>
                  </a:cxn>
                  <a:cxn ang="0">
                    <a:pos x="connsiteX2444" y="connsiteY2444"/>
                  </a:cxn>
                  <a:cxn ang="0">
                    <a:pos x="connsiteX2445" y="connsiteY2445"/>
                  </a:cxn>
                  <a:cxn ang="0">
                    <a:pos x="connsiteX2446" y="connsiteY2446"/>
                  </a:cxn>
                  <a:cxn ang="0">
                    <a:pos x="connsiteX2447" y="connsiteY2447"/>
                  </a:cxn>
                  <a:cxn ang="0">
                    <a:pos x="connsiteX2448" y="connsiteY2448"/>
                  </a:cxn>
                  <a:cxn ang="0">
                    <a:pos x="connsiteX2449" y="connsiteY2449"/>
                  </a:cxn>
                  <a:cxn ang="0">
                    <a:pos x="connsiteX2450" y="connsiteY2450"/>
                  </a:cxn>
                  <a:cxn ang="0">
                    <a:pos x="connsiteX2451" y="connsiteY2451"/>
                  </a:cxn>
                  <a:cxn ang="0">
                    <a:pos x="connsiteX2452" y="connsiteY2452"/>
                  </a:cxn>
                  <a:cxn ang="0">
                    <a:pos x="connsiteX2453" y="connsiteY2453"/>
                  </a:cxn>
                  <a:cxn ang="0">
                    <a:pos x="connsiteX2454" y="connsiteY2454"/>
                  </a:cxn>
                  <a:cxn ang="0">
                    <a:pos x="connsiteX2455" y="connsiteY2455"/>
                  </a:cxn>
                  <a:cxn ang="0">
                    <a:pos x="connsiteX2456" y="connsiteY2456"/>
                  </a:cxn>
                  <a:cxn ang="0">
                    <a:pos x="connsiteX2457" y="connsiteY2457"/>
                  </a:cxn>
                  <a:cxn ang="0">
                    <a:pos x="connsiteX2458" y="connsiteY2458"/>
                  </a:cxn>
                  <a:cxn ang="0">
                    <a:pos x="connsiteX2459" y="connsiteY2459"/>
                  </a:cxn>
                  <a:cxn ang="0">
                    <a:pos x="connsiteX2460" y="connsiteY2460"/>
                  </a:cxn>
                  <a:cxn ang="0">
                    <a:pos x="connsiteX2461" y="connsiteY2461"/>
                  </a:cxn>
                  <a:cxn ang="0">
                    <a:pos x="connsiteX2462" y="connsiteY2462"/>
                  </a:cxn>
                  <a:cxn ang="0">
                    <a:pos x="connsiteX2463" y="connsiteY2463"/>
                  </a:cxn>
                  <a:cxn ang="0">
                    <a:pos x="connsiteX2464" y="connsiteY2464"/>
                  </a:cxn>
                  <a:cxn ang="0">
                    <a:pos x="connsiteX2465" y="connsiteY2465"/>
                  </a:cxn>
                  <a:cxn ang="0">
                    <a:pos x="connsiteX2466" y="connsiteY2466"/>
                  </a:cxn>
                  <a:cxn ang="0">
                    <a:pos x="connsiteX2467" y="connsiteY2467"/>
                  </a:cxn>
                  <a:cxn ang="0">
                    <a:pos x="connsiteX2468" y="connsiteY2468"/>
                  </a:cxn>
                  <a:cxn ang="0">
                    <a:pos x="connsiteX2469" y="connsiteY2469"/>
                  </a:cxn>
                  <a:cxn ang="0">
                    <a:pos x="connsiteX2470" y="connsiteY2470"/>
                  </a:cxn>
                  <a:cxn ang="0">
                    <a:pos x="connsiteX2471" y="connsiteY2471"/>
                  </a:cxn>
                  <a:cxn ang="0">
                    <a:pos x="connsiteX2472" y="connsiteY2472"/>
                  </a:cxn>
                  <a:cxn ang="0">
                    <a:pos x="connsiteX2473" y="connsiteY2473"/>
                  </a:cxn>
                  <a:cxn ang="0">
                    <a:pos x="connsiteX2474" y="connsiteY2474"/>
                  </a:cxn>
                  <a:cxn ang="0">
                    <a:pos x="connsiteX2475" y="connsiteY2475"/>
                  </a:cxn>
                  <a:cxn ang="0">
                    <a:pos x="connsiteX2476" y="connsiteY2476"/>
                  </a:cxn>
                  <a:cxn ang="0">
                    <a:pos x="connsiteX2477" y="connsiteY2477"/>
                  </a:cxn>
                  <a:cxn ang="0">
                    <a:pos x="connsiteX2478" y="connsiteY2478"/>
                  </a:cxn>
                  <a:cxn ang="0">
                    <a:pos x="connsiteX2479" y="connsiteY2479"/>
                  </a:cxn>
                  <a:cxn ang="0">
                    <a:pos x="connsiteX2480" y="connsiteY2480"/>
                  </a:cxn>
                  <a:cxn ang="0">
                    <a:pos x="connsiteX2481" y="connsiteY2481"/>
                  </a:cxn>
                  <a:cxn ang="0">
                    <a:pos x="connsiteX2482" y="connsiteY2482"/>
                  </a:cxn>
                  <a:cxn ang="0">
                    <a:pos x="connsiteX2483" y="connsiteY2483"/>
                  </a:cxn>
                  <a:cxn ang="0">
                    <a:pos x="connsiteX2484" y="connsiteY2484"/>
                  </a:cxn>
                  <a:cxn ang="0">
                    <a:pos x="connsiteX2485" y="connsiteY2485"/>
                  </a:cxn>
                  <a:cxn ang="0">
                    <a:pos x="connsiteX2486" y="connsiteY2486"/>
                  </a:cxn>
                  <a:cxn ang="0">
                    <a:pos x="connsiteX2487" y="connsiteY2487"/>
                  </a:cxn>
                  <a:cxn ang="0">
                    <a:pos x="connsiteX2488" y="connsiteY2488"/>
                  </a:cxn>
                  <a:cxn ang="0">
                    <a:pos x="connsiteX2489" y="connsiteY2489"/>
                  </a:cxn>
                  <a:cxn ang="0">
                    <a:pos x="connsiteX2490" y="connsiteY2490"/>
                  </a:cxn>
                  <a:cxn ang="0">
                    <a:pos x="connsiteX2491" y="connsiteY2491"/>
                  </a:cxn>
                  <a:cxn ang="0">
                    <a:pos x="connsiteX2492" y="connsiteY2492"/>
                  </a:cxn>
                  <a:cxn ang="0">
                    <a:pos x="connsiteX2493" y="connsiteY2493"/>
                  </a:cxn>
                  <a:cxn ang="0">
                    <a:pos x="connsiteX2494" y="connsiteY2494"/>
                  </a:cxn>
                  <a:cxn ang="0">
                    <a:pos x="connsiteX2495" y="connsiteY2495"/>
                  </a:cxn>
                  <a:cxn ang="0">
                    <a:pos x="connsiteX2496" y="connsiteY2496"/>
                  </a:cxn>
                  <a:cxn ang="0">
                    <a:pos x="connsiteX2497" y="connsiteY2497"/>
                  </a:cxn>
                  <a:cxn ang="0">
                    <a:pos x="connsiteX2498" y="connsiteY2498"/>
                  </a:cxn>
                  <a:cxn ang="0">
                    <a:pos x="connsiteX2499" y="connsiteY2499"/>
                  </a:cxn>
                  <a:cxn ang="0">
                    <a:pos x="connsiteX2500" y="connsiteY2500"/>
                  </a:cxn>
                  <a:cxn ang="0">
                    <a:pos x="connsiteX2501" y="connsiteY2501"/>
                  </a:cxn>
                  <a:cxn ang="0">
                    <a:pos x="connsiteX2502" y="connsiteY2502"/>
                  </a:cxn>
                  <a:cxn ang="0">
                    <a:pos x="connsiteX2503" y="connsiteY2503"/>
                  </a:cxn>
                  <a:cxn ang="0">
                    <a:pos x="connsiteX2504" y="connsiteY2504"/>
                  </a:cxn>
                  <a:cxn ang="0">
                    <a:pos x="connsiteX2505" y="connsiteY2505"/>
                  </a:cxn>
                  <a:cxn ang="0">
                    <a:pos x="connsiteX2506" y="connsiteY2506"/>
                  </a:cxn>
                  <a:cxn ang="0">
                    <a:pos x="connsiteX2507" y="connsiteY2507"/>
                  </a:cxn>
                  <a:cxn ang="0">
                    <a:pos x="connsiteX2508" y="connsiteY2508"/>
                  </a:cxn>
                  <a:cxn ang="0">
                    <a:pos x="connsiteX2509" y="connsiteY2509"/>
                  </a:cxn>
                  <a:cxn ang="0">
                    <a:pos x="connsiteX2510" y="connsiteY2510"/>
                  </a:cxn>
                  <a:cxn ang="0">
                    <a:pos x="connsiteX2511" y="connsiteY2511"/>
                  </a:cxn>
                  <a:cxn ang="0">
                    <a:pos x="connsiteX2512" y="connsiteY2512"/>
                  </a:cxn>
                  <a:cxn ang="0">
                    <a:pos x="connsiteX2513" y="connsiteY2513"/>
                  </a:cxn>
                  <a:cxn ang="0">
                    <a:pos x="connsiteX2514" y="connsiteY2514"/>
                  </a:cxn>
                  <a:cxn ang="0">
                    <a:pos x="connsiteX2515" y="connsiteY2515"/>
                  </a:cxn>
                  <a:cxn ang="0">
                    <a:pos x="connsiteX2516" y="connsiteY2516"/>
                  </a:cxn>
                  <a:cxn ang="0">
                    <a:pos x="connsiteX2517" y="connsiteY2517"/>
                  </a:cxn>
                  <a:cxn ang="0">
                    <a:pos x="connsiteX2518" y="connsiteY2518"/>
                  </a:cxn>
                  <a:cxn ang="0">
                    <a:pos x="connsiteX2519" y="connsiteY2519"/>
                  </a:cxn>
                  <a:cxn ang="0">
                    <a:pos x="connsiteX2520" y="connsiteY2520"/>
                  </a:cxn>
                  <a:cxn ang="0">
                    <a:pos x="connsiteX2521" y="connsiteY2521"/>
                  </a:cxn>
                  <a:cxn ang="0">
                    <a:pos x="connsiteX2522" y="connsiteY2522"/>
                  </a:cxn>
                  <a:cxn ang="0">
                    <a:pos x="connsiteX2523" y="connsiteY2523"/>
                  </a:cxn>
                  <a:cxn ang="0">
                    <a:pos x="connsiteX2524" y="connsiteY2524"/>
                  </a:cxn>
                  <a:cxn ang="0">
                    <a:pos x="connsiteX2525" y="connsiteY2525"/>
                  </a:cxn>
                  <a:cxn ang="0">
                    <a:pos x="connsiteX2526" y="connsiteY2526"/>
                  </a:cxn>
                  <a:cxn ang="0">
                    <a:pos x="connsiteX2527" y="connsiteY2527"/>
                  </a:cxn>
                  <a:cxn ang="0">
                    <a:pos x="connsiteX2528" y="connsiteY2528"/>
                  </a:cxn>
                  <a:cxn ang="0">
                    <a:pos x="connsiteX2529" y="connsiteY2529"/>
                  </a:cxn>
                  <a:cxn ang="0">
                    <a:pos x="connsiteX2530" y="connsiteY2530"/>
                  </a:cxn>
                  <a:cxn ang="0">
                    <a:pos x="connsiteX2531" y="connsiteY2531"/>
                  </a:cxn>
                  <a:cxn ang="0">
                    <a:pos x="connsiteX2532" y="connsiteY2532"/>
                  </a:cxn>
                  <a:cxn ang="0">
                    <a:pos x="connsiteX2533" y="connsiteY2533"/>
                  </a:cxn>
                  <a:cxn ang="0">
                    <a:pos x="connsiteX2534" y="connsiteY2534"/>
                  </a:cxn>
                  <a:cxn ang="0">
                    <a:pos x="connsiteX2535" y="connsiteY2535"/>
                  </a:cxn>
                  <a:cxn ang="0">
                    <a:pos x="connsiteX2536" y="connsiteY2536"/>
                  </a:cxn>
                  <a:cxn ang="0">
                    <a:pos x="connsiteX2537" y="connsiteY2537"/>
                  </a:cxn>
                  <a:cxn ang="0">
                    <a:pos x="connsiteX2538" y="connsiteY2538"/>
                  </a:cxn>
                  <a:cxn ang="0">
                    <a:pos x="connsiteX2539" y="connsiteY2539"/>
                  </a:cxn>
                  <a:cxn ang="0">
                    <a:pos x="connsiteX2540" y="connsiteY2540"/>
                  </a:cxn>
                  <a:cxn ang="0">
                    <a:pos x="connsiteX2541" y="connsiteY2541"/>
                  </a:cxn>
                  <a:cxn ang="0">
                    <a:pos x="connsiteX2542" y="connsiteY2542"/>
                  </a:cxn>
                  <a:cxn ang="0">
                    <a:pos x="connsiteX2543" y="connsiteY2543"/>
                  </a:cxn>
                  <a:cxn ang="0">
                    <a:pos x="connsiteX2544" y="connsiteY2544"/>
                  </a:cxn>
                  <a:cxn ang="0">
                    <a:pos x="connsiteX2545" y="connsiteY2545"/>
                  </a:cxn>
                  <a:cxn ang="0">
                    <a:pos x="connsiteX2546" y="connsiteY2546"/>
                  </a:cxn>
                  <a:cxn ang="0">
                    <a:pos x="connsiteX2547" y="connsiteY2547"/>
                  </a:cxn>
                  <a:cxn ang="0">
                    <a:pos x="connsiteX2548" y="connsiteY2548"/>
                  </a:cxn>
                  <a:cxn ang="0">
                    <a:pos x="connsiteX2549" y="connsiteY2549"/>
                  </a:cxn>
                  <a:cxn ang="0">
                    <a:pos x="connsiteX2550" y="connsiteY2550"/>
                  </a:cxn>
                  <a:cxn ang="0">
                    <a:pos x="connsiteX2551" y="connsiteY2551"/>
                  </a:cxn>
                  <a:cxn ang="0">
                    <a:pos x="connsiteX2552" y="connsiteY2552"/>
                  </a:cxn>
                  <a:cxn ang="0">
                    <a:pos x="connsiteX2553" y="connsiteY2553"/>
                  </a:cxn>
                  <a:cxn ang="0">
                    <a:pos x="connsiteX2554" y="connsiteY2554"/>
                  </a:cxn>
                  <a:cxn ang="0">
                    <a:pos x="connsiteX2555" y="connsiteY2555"/>
                  </a:cxn>
                  <a:cxn ang="0">
                    <a:pos x="connsiteX2556" y="connsiteY2556"/>
                  </a:cxn>
                  <a:cxn ang="0">
                    <a:pos x="connsiteX2557" y="connsiteY2557"/>
                  </a:cxn>
                  <a:cxn ang="0">
                    <a:pos x="connsiteX2558" y="connsiteY2558"/>
                  </a:cxn>
                  <a:cxn ang="0">
                    <a:pos x="connsiteX2559" y="connsiteY2559"/>
                  </a:cxn>
                  <a:cxn ang="0">
                    <a:pos x="connsiteX2560" y="connsiteY2560"/>
                  </a:cxn>
                  <a:cxn ang="0">
                    <a:pos x="connsiteX2561" y="connsiteY2561"/>
                  </a:cxn>
                  <a:cxn ang="0">
                    <a:pos x="connsiteX2562" y="connsiteY2562"/>
                  </a:cxn>
                  <a:cxn ang="0">
                    <a:pos x="connsiteX2563" y="connsiteY2563"/>
                  </a:cxn>
                  <a:cxn ang="0">
                    <a:pos x="connsiteX2564" y="connsiteY2564"/>
                  </a:cxn>
                  <a:cxn ang="0">
                    <a:pos x="connsiteX2565" y="connsiteY2565"/>
                  </a:cxn>
                  <a:cxn ang="0">
                    <a:pos x="connsiteX2566" y="connsiteY2566"/>
                  </a:cxn>
                  <a:cxn ang="0">
                    <a:pos x="connsiteX2567" y="connsiteY2567"/>
                  </a:cxn>
                  <a:cxn ang="0">
                    <a:pos x="connsiteX2568" y="connsiteY2568"/>
                  </a:cxn>
                  <a:cxn ang="0">
                    <a:pos x="connsiteX2569" y="connsiteY2569"/>
                  </a:cxn>
                  <a:cxn ang="0">
                    <a:pos x="connsiteX2570" y="connsiteY2570"/>
                  </a:cxn>
                  <a:cxn ang="0">
                    <a:pos x="connsiteX2571" y="connsiteY2571"/>
                  </a:cxn>
                  <a:cxn ang="0">
                    <a:pos x="connsiteX2572" y="connsiteY2572"/>
                  </a:cxn>
                  <a:cxn ang="0">
                    <a:pos x="connsiteX2573" y="connsiteY2573"/>
                  </a:cxn>
                  <a:cxn ang="0">
                    <a:pos x="connsiteX2574" y="connsiteY2574"/>
                  </a:cxn>
                  <a:cxn ang="0">
                    <a:pos x="connsiteX2575" y="connsiteY2575"/>
                  </a:cxn>
                  <a:cxn ang="0">
                    <a:pos x="connsiteX2576" y="connsiteY2576"/>
                  </a:cxn>
                  <a:cxn ang="0">
                    <a:pos x="connsiteX2577" y="connsiteY2577"/>
                  </a:cxn>
                  <a:cxn ang="0">
                    <a:pos x="connsiteX2578" y="connsiteY2578"/>
                  </a:cxn>
                  <a:cxn ang="0">
                    <a:pos x="connsiteX2579" y="connsiteY2579"/>
                  </a:cxn>
                  <a:cxn ang="0">
                    <a:pos x="connsiteX2580" y="connsiteY2580"/>
                  </a:cxn>
                  <a:cxn ang="0">
                    <a:pos x="connsiteX2581" y="connsiteY2581"/>
                  </a:cxn>
                  <a:cxn ang="0">
                    <a:pos x="connsiteX2582" y="connsiteY2582"/>
                  </a:cxn>
                  <a:cxn ang="0">
                    <a:pos x="connsiteX2583" y="connsiteY2583"/>
                  </a:cxn>
                  <a:cxn ang="0">
                    <a:pos x="connsiteX2584" y="connsiteY2584"/>
                  </a:cxn>
                  <a:cxn ang="0">
                    <a:pos x="connsiteX2585" y="connsiteY2585"/>
                  </a:cxn>
                  <a:cxn ang="0">
                    <a:pos x="connsiteX2586" y="connsiteY2586"/>
                  </a:cxn>
                  <a:cxn ang="0">
                    <a:pos x="connsiteX2587" y="connsiteY2587"/>
                  </a:cxn>
                  <a:cxn ang="0">
                    <a:pos x="connsiteX2588" y="connsiteY2588"/>
                  </a:cxn>
                  <a:cxn ang="0">
                    <a:pos x="connsiteX2589" y="connsiteY2589"/>
                  </a:cxn>
                  <a:cxn ang="0">
                    <a:pos x="connsiteX2590" y="connsiteY2590"/>
                  </a:cxn>
                  <a:cxn ang="0">
                    <a:pos x="connsiteX2591" y="connsiteY2591"/>
                  </a:cxn>
                  <a:cxn ang="0">
                    <a:pos x="connsiteX2592" y="connsiteY2592"/>
                  </a:cxn>
                  <a:cxn ang="0">
                    <a:pos x="connsiteX2593" y="connsiteY2593"/>
                  </a:cxn>
                  <a:cxn ang="0">
                    <a:pos x="connsiteX2594" y="connsiteY2594"/>
                  </a:cxn>
                  <a:cxn ang="0">
                    <a:pos x="connsiteX2595" y="connsiteY2595"/>
                  </a:cxn>
                  <a:cxn ang="0">
                    <a:pos x="connsiteX2596" y="connsiteY2596"/>
                  </a:cxn>
                  <a:cxn ang="0">
                    <a:pos x="connsiteX2597" y="connsiteY2597"/>
                  </a:cxn>
                  <a:cxn ang="0">
                    <a:pos x="connsiteX2598" y="connsiteY2598"/>
                  </a:cxn>
                  <a:cxn ang="0">
                    <a:pos x="connsiteX2599" y="connsiteY2599"/>
                  </a:cxn>
                  <a:cxn ang="0">
                    <a:pos x="connsiteX2600" y="connsiteY2600"/>
                  </a:cxn>
                  <a:cxn ang="0">
                    <a:pos x="connsiteX2601" y="connsiteY2601"/>
                  </a:cxn>
                  <a:cxn ang="0">
                    <a:pos x="connsiteX2602" y="connsiteY2602"/>
                  </a:cxn>
                  <a:cxn ang="0">
                    <a:pos x="connsiteX2603" y="connsiteY2603"/>
                  </a:cxn>
                  <a:cxn ang="0">
                    <a:pos x="connsiteX2604" y="connsiteY2604"/>
                  </a:cxn>
                  <a:cxn ang="0">
                    <a:pos x="connsiteX2605" y="connsiteY2605"/>
                  </a:cxn>
                  <a:cxn ang="0">
                    <a:pos x="connsiteX2606" y="connsiteY2606"/>
                  </a:cxn>
                  <a:cxn ang="0">
                    <a:pos x="connsiteX2607" y="connsiteY2607"/>
                  </a:cxn>
                  <a:cxn ang="0">
                    <a:pos x="connsiteX2608" y="connsiteY2608"/>
                  </a:cxn>
                  <a:cxn ang="0">
                    <a:pos x="connsiteX2609" y="connsiteY2609"/>
                  </a:cxn>
                  <a:cxn ang="0">
                    <a:pos x="connsiteX2610" y="connsiteY2610"/>
                  </a:cxn>
                  <a:cxn ang="0">
                    <a:pos x="connsiteX2611" y="connsiteY2611"/>
                  </a:cxn>
                  <a:cxn ang="0">
                    <a:pos x="connsiteX2612" y="connsiteY2612"/>
                  </a:cxn>
                  <a:cxn ang="0">
                    <a:pos x="connsiteX2613" y="connsiteY2613"/>
                  </a:cxn>
                  <a:cxn ang="0">
                    <a:pos x="connsiteX2614" y="connsiteY2614"/>
                  </a:cxn>
                  <a:cxn ang="0">
                    <a:pos x="connsiteX2615" y="connsiteY2615"/>
                  </a:cxn>
                  <a:cxn ang="0">
                    <a:pos x="connsiteX2616" y="connsiteY2616"/>
                  </a:cxn>
                  <a:cxn ang="0">
                    <a:pos x="connsiteX2617" y="connsiteY2617"/>
                  </a:cxn>
                  <a:cxn ang="0">
                    <a:pos x="connsiteX2618" y="connsiteY2618"/>
                  </a:cxn>
                  <a:cxn ang="0">
                    <a:pos x="connsiteX2619" y="connsiteY2619"/>
                  </a:cxn>
                  <a:cxn ang="0">
                    <a:pos x="connsiteX2620" y="connsiteY2620"/>
                  </a:cxn>
                  <a:cxn ang="0">
                    <a:pos x="connsiteX2621" y="connsiteY2621"/>
                  </a:cxn>
                  <a:cxn ang="0">
                    <a:pos x="connsiteX2622" y="connsiteY2622"/>
                  </a:cxn>
                  <a:cxn ang="0">
                    <a:pos x="connsiteX2623" y="connsiteY2623"/>
                  </a:cxn>
                  <a:cxn ang="0">
                    <a:pos x="connsiteX2624" y="connsiteY2624"/>
                  </a:cxn>
                  <a:cxn ang="0">
                    <a:pos x="connsiteX2625" y="connsiteY2625"/>
                  </a:cxn>
                  <a:cxn ang="0">
                    <a:pos x="connsiteX2626" y="connsiteY2626"/>
                  </a:cxn>
                  <a:cxn ang="0">
                    <a:pos x="connsiteX2627" y="connsiteY2627"/>
                  </a:cxn>
                  <a:cxn ang="0">
                    <a:pos x="connsiteX2628" y="connsiteY2628"/>
                  </a:cxn>
                  <a:cxn ang="0">
                    <a:pos x="connsiteX2629" y="connsiteY2629"/>
                  </a:cxn>
                  <a:cxn ang="0">
                    <a:pos x="connsiteX2630" y="connsiteY2630"/>
                  </a:cxn>
                  <a:cxn ang="0">
                    <a:pos x="connsiteX2631" y="connsiteY2631"/>
                  </a:cxn>
                  <a:cxn ang="0">
                    <a:pos x="connsiteX2632" y="connsiteY2632"/>
                  </a:cxn>
                  <a:cxn ang="0">
                    <a:pos x="connsiteX2633" y="connsiteY2633"/>
                  </a:cxn>
                  <a:cxn ang="0">
                    <a:pos x="connsiteX2634" y="connsiteY2634"/>
                  </a:cxn>
                  <a:cxn ang="0">
                    <a:pos x="connsiteX2635" y="connsiteY2635"/>
                  </a:cxn>
                  <a:cxn ang="0">
                    <a:pos x="connsiteX2636" y="connsiteY2636"/>
                  </a:cxn>
                  <a:cxn ang="0">
                    <a:pos x="connsiteX2637" y="connsiteY2637"/>
                  </a:cxn>
                  <a:cxn ang="0">
                    <a:pos x="connsiteX2638" y="connsiteY2638"/>
                  </a:cxn>
                  <a:cxn ang="0">
                    <a:pos x="connsiteX2639" y="connsiteY2639"/>
                  </a:cxn>
                  <a:cxn ang="0">
                    <a:pos x="connsiteX2640" y="connsiteY2640"/>
                  </a:cxn>
                  <a:cxn ang="0">
                    <a:pos x="connsiteX2641" y="connsiteY2641"/>
                  </a:cxn>
                  <a:cxn ang="0">
                    <a:pos x="connsiteX2642" y="connsiteY2642"/>
                  </a:cxn>
                  <a:cxn ang="0">
                    <a:pos x="connsiteX2643" y="connsiteY2643"/>
                  </a:cxn>
                  <a:cxn ang="0">
                    <a:pos x="connsiteX2644" y="connsiteY2644"/>
                  </a:cxn>
                  <a:cxn ang="0">
                    <a:pos x="connsiteX2645" y="connsiteY2645"/>
                  </a:cxn>
                  <a:cxn ang="0">
                    <a:pos x="connsiteX2646" y="connsiteY2646"/>
                  </a:cxn>
                  <a:cxn ang="0">
                    <a:pos x="connsiteX2647" y="connsiteY2647"/>
                  </a:cxn>
                  <a:cxn ang="0">
                    <a:pos x="connsiteX2648" y="connsiteY2648"/>
                  </a:cxn>
                  <a:cxn ang="0">
                    <a:pos x="connsiteX2649" y="connsiteY2649"/>
                  </a:cxn>
                  <a:cxn ang="0">
                    <a:pos x="connsiteX2650" y="connsiteY2650"/>
                  </a:cxn>
                  <a:cxn ang="0">
                    <a:pos x="connsiteX2651" y="connsiteY2651"/>
                  </a:cxn>
                  <a:cxn ang="0">
                    <a:pos x="connsiteX2652" y="connsiteY2652"/>
                  </a:cxn>
                  <a:cxn ang="0">
                    <a:pos x="connsiteX2653" y="connsiteY2653"/>
                  </a:cxn>
                  <a:cxn ang="0">
                    <a:pos x="connsiteX2654" y="connsiteY2654"/>
                  </a:cxn>
                  <a:cxn ang="0">
                    <a:pos x="connsiteX2655" y="connsiteY2655"/>
                  </a:cxn>
                  <a:cxn ang="0">
                    <a:pos x="connsiteX2656" y="connsiteY2656"/>
                  </a:cxn>
                  <a:cxn ang="0">
                    <a:pos x="connsiteX2657" y="connsiteY2657"/>
                  </a:cxn>
                  <a:cxn ang="0">
                    <a:pos x="connsiteX2658" y="connsiteY2658"/>
                  </a:cxn>
                  <a:cxn ang="0">
                    <a:pos x="connsiteX2659" y="connsiteY2659"/>
                  </a:cxn>
                  <a:cxn ang="0">
                    <a:pos x="connsiteX2660" y="connsiteY2660"/>
                  </a:cxn>
                  <a:cxn ang="0">
                    <a:pos x="connsiteX2661" y="connsiteY2661"/>
                  </a:cxn>
                  <a:cxn ang="0">
                    <a:pos x="connsiteX2662" y="connsiteY2662"/>
                  </a:cxn>
                  <a:cxn ang="0">
                    <a:pos x="connsiteX2663" y="connsiteY2663"/>
                  </a:cxn>
                  <a:cxn ang="0">
                    <a:pos x="connsiteX2664" y="connsiteY2664"/>
                  </a:cxn>
                  <a:cxn ang="0">
                    <a:pos x="connsiteX2665" y="connsiteY2665"/>
                  </a:cxn>
                  <a:cxn ang="0">
                    <a:pos x="connsiteX2666" y="connsiteY2666"/>
                  </a:cxn>
                  <a:cxn ang="0">
                    <a:pos x="connsiteX2667" y="connsiteY2667"/>
                  </a:cxn>
                  <a:cxn ang="0">
                    <a:pos x="connsiteX2668" y="connsiteY2668"/>
                  </a:cxn>
                  <a:cxn ang="0">
                    <a:pos x="connsiteX2669" y="connsiteY2669"/>
                  </a:cxn>
                  <a:cxn ang="0">
                    <a:pos x="connsiteX2670" y="connsiteY2670"/>
                  </a:cxn>
                  <a:cxn ang="0">
                    <a:pos x="connsiteX2671" y="connsiteY2671"/>
                  </a:cxn>
                  <a:cxn ang="0">
                    <a:pos x="connsiteX2672" y="connsiteY2672"/>
                  </a:cxn>
                  <a:cxn ang="0">
                    <a:pos x="connsiteX2673" y="connsiteY2673"/>
                  </a:cxn>
                  <a:cxn ang="0">
                    <a:pos x="connsiteX2674" y="connsiteY2674"/>
                  </a:cxn>
                  <a:cxn ang="0">
                    <a:pos x="connsiteX2675" y="connsiteY2675"/>
                  </a:cxn>
                  <a:cxn ang="0">
                    <a:pos x="connsiteX2676" y="connsiteY2676"/>
                  </a:cxn>
                  <a:cxn ang="0">
                    <a:pos x="connsiteX2677" y="connsiteY2677"/>
                  </a:cxn>
                  <a:cxn ang="0">
                    <a:pos x="connsiteX2678" y="connsiteY2678"/>
                  </a:cxn>
                  <a:cxn ang="0">
                    <a:pos x="connsiteX2679" y="connsiteY2679"/>
                  </a:cxn>
                  <a:cxn ang="0">
                    <a:pos x="connsiteX2680" y="connsiteY2680"/>
                  </a:cxn>
                  <a:cxn ang="0">
                    <a:pos x="connsiteX2681" y="connsiteY2681"/>
                  </a:cxn>
                  <a:cxn ang="0">
                    <a:pos x="connsiteX2682" y="connsiteY2682"/>
                  </a:cxn>
                  <a:cxn ang="0">
                    <a:pos x="connsiteX2683" y="connsiteY2683"/>
                  </a:cxn>
                  <a:cxn ang="0">
                    <a:pos x="connsiteX2684" y="connsiteY2684"/>
                  </a:cxn>
                  <a:cxn ang="0">
                    <a:pos x="connsiteX2685" y="connsiteY2685"/>
                  </a:cxn>
                  <a:cxn ang="0">
                    <a:pos x="connsiteX2686" y="connsiteY2686"/>
                  </a:cxn>
                  <a:cxn ang="0">
                    <a:pos x="connsiteX2687" y="connsiteY2687"/>
                  </a:cxn>
                  <a:cxn ang="0">
                    <a:pos x="connsiteX2688" y="connsiteY2688"/>
                  </a:cxn>
                  <a:cxn ang="0">
                    <a:pos x="connsiteX2689" y="connsiteY2689"/>
                  </a:cxn>
                  <a:cxn ang="0">
                    <a:pos x="connsiteX2690" y="connsiteY2690"/>
                  </a:cxn>
                  <a:cxn ang="0">
                    <a:pos x="connsiteX2691" y="connsiteY2691"/>
                  </a:cxn>
                  <a:cxn ang="0">
                    <a:pos x="connsiteX2692" y="connsiteY2692"/>
                  </a:cxn>
                  <a:cxn ang="0">
                    <a:pos x="connsiteX2693" y="connsiteY2693"/>
                  </a:cxn>
                  <a:cxn ang="0">
                    <a:pos x="connsiteX2694" y="connsiteY2694"/>
                  </a:cxn>
                  <a:cxn ang="0">
                    <a:pos x="connsiteX2695" y="connsiteY2695"/>
                  </a:cxn>
                  <a:cxn ang="0">
                    <a:pos x="connsiteX2696" y="connsiteY2696"/>
                  </a:cxn>
                  <a:cxn ang="0">
                    <a:pos x="connsiteX2697" y="connsiteY2697"/>
                  </a:cxn>
                  <a:cxn ang="0">
                    <a:pos x="connsiteX2698" y="connsiteY2698"/>
                  </a:cxn>
                  <a:cxn ang="0">
                    <a:pos x="connsiteX2699" y="connsiteY2699"/>
                  </a:cxn>
                  <a:cxn ang="0">
                    <a:pos x="connsiteX2700" y="connsiteY2700"/>
                  </a:cxn>
                  <a:cxn ang="0">
                    <a:pos x="connsiteX2701" y="connsiteY2701"/>
                  </a:cxn>
                  <a:cxn ang="0">
                    <a:pos x="connsiteX2702" y="connsiteY2702"/>
                  </a:cxn>
                  <a:cxn ang="0">
                    <a:pos x="connsiteX2703" y="connsiteY2703"/>
                  </a:cxn>
                  <a:cxn ang="0">
                    <a:pos x="connsiteX2704" y="connsiteY2704"/>
                  </a:cxn>
                  <a:cxn ang="0">
                    <a:pos x="connsiteX2705" y="connsiteY2705"/>
                  </a:cxn>
                  <a:cxn ang="0">
                    <a:pos x="connsiteX2706" y="connsiteY2706"/>
                  </a:cxn>
                  <a:cxn ang="0">
                    <a:pos x="connsiteX2707" y="connsiteY2707"/>
                  </a:cxn>
                  <a:cxn ang="0">
                    <a:pos x="connsiteX2708" y="connsiteY2708"/>
                  </a:cxn>
                  <a:cxn ang="0">
                    <a:pos x="connsiteX2709" y="connsiteY2709"/>
                  </a:cxn>
                  <a:cxn ang="0">
                    <a:pos x="connsiteX2710" y="connsiteY2710"/>
                  </a:cxn>
                  <a:cxn ang="0">
                    <a:pos x="connsiteX2711" y="connsiteY2711"/>
                  </a:cxn>
                  <a:cxn ang="0">
                    <a:pos x="connsiteX2712" y="connsiteY2712"/>
                  </a:cxn>
                  <a:cxn ang="0">
                    <a:pos x="connsiteX2713" y="connsiteY2713"/>
                  </a:cxn>
                  <a:cxn ang="0">
                    <a:pos x="connsiteX2714" y="connsiteY2714"/>
                  </a:cxn>
                  <a:cxn ang="0">
                    <a:pos x="connsiteX2715" y="connsiteY2715"/>
                  </a:cxn>
                  <a:cxn ang="0">
                    <a:pos x="connsiteX2716" y="connsiteY2716"/>
                  </a:cxn>
                  <a:cxn ang="0">
                    <a:pos x="connsiteX2717" y="connsiteY2717"/>
                  </a:cxn>
                  <a:cxn ang="0">
                    <a:pos x="connsiteX2718" y="connsiteY2718"/>
                  </a:cxn>
                  <a:cxn ang="0">
                    <a:pos x="connsiteX2719" y="connsiteY2719"/>
                  </a:cxn>
                  <a:cxn ang="0">
                    <a:pos x="connsiteX2720" y="connsiteY2720"/>
                  </a:cxn>
                  <a:cxn ang="0">
                    <a:pos x="connsiteX2721" y="connsiteY2721"/>
                  </a:cxn>
                  <a:cxn ang="0">
                    <a:pos x="connsiteX2722" y="connsiteY2722"/>
                  </a:cxn>
                  <a:cxn ang="0">
                    <a:pos x="connsiteX2723" y="connsiteY2723"/>
                  </a:cxn>
                  <a:cxn ang="0">
                    <a:pos x="connsiteX2724" y="connsiteY2724"/>
                  </a:cxn>
                  <a:cxn ang="0">
                    <a:pos x="connsiteX2725" y="connsiteY2725"/>
                  </a:cxn>
                  <a:cxn ang="0">
                    <a:pos x="connsiteX2726" y="connsiteY2726"/>
                  </a:cxn>
                  <a:cxn ang="0">
                    <a:pos x="connsiteX2727" y="connsiteY2727"/>
                  </a:cxn>
                  <a:cxn ang="0">
                    <a:pos x="connsiteX2728" y="connsiteY2728"/>
                  </a:cxn>
                  <a:cxn ang="0">
                    <a:pos x="connsiteX2729" y="connsiteY2729"/>
                  </a:cxn>
                  <a:cxn ang="0">
                    <a:pos x="connsiteX2730" y="connsiteY2730"/>
                  </a:cxn>
                  <a:cxn ang="0">
                    <a:pos x="connsiteX2731" y="connsiteY2731"/>
                  </a:cxn>
                  <a:cxn ang="0">
                    <a:pos x="connsiteX2732" y="connsiteY2732"/>
                  </a:cxn>
                  <a:cxn ang="0">
                    <a:pos x="connsiteX2733" y="connsiteY2733"/>
                  </a:cxn>
                  <a:cxn ang="0">
                    <a:pos x="connsiteX2734" y="connsiteY2734"/>
                  </a:cxn>
                  <a:cxn ang="0">
                    <a:pos x="connsiteX2735" y="connsiteY2735"/>
                  </a:cxn>
                  <a:cxn ang="0">
                    <a:pos x="connsiteX2736" y="connsiteY2736"/>
                  </a:cxn>
                  <a:cxn ang="0">
                    <a:pos x="connsiteX2737" y="connsiteY2737"/>
                  </a:cxn>
                  <a:cxn ang="0">
                    <a:pos x="connsiteX2738" y="connsiteY2738"/>
                  </a:cxn>
                  <a:cxn ang="0">
                    <a:pos x="connsiteX2739" y="connsiteY2739"/>
                  </a:cxn>
                  <a:cxn ang="0">
                    <a:pos x="connsiteX2740" y="connsiteY2740"/>
                  </a:cxn>
                  <a:cxn ang="0">
                    <a:pos x="connsiteX2741" y="connsiteY2741"/>
                  </a:cxn>
                  <a:cxn ang="0">
                    <a:pos x="connsiteX2742" y="connsiteY2742"/>
                  </a:cxn>
                  <a:cxn ang="0">
                    <a:pos x="connsiteX2743" y="connsiteY2743"/>
                  </a:cxn>
                  <a:cxn ang="0">
                    <a:pos x="connsiteX2744" y="connsiteY2744"/>
                  </a:cxn>
                  <a:cxn ang="0">
                    <a:pos x="connsiteX2745" y="connsiteY2745"/>
                  </a:cxn>
                  <a:cxn ang="0">
                    <a:pos x="connsiteX2746" y="connsiteY2746"/>
                  </a:cxn>
                  <a:cxn ang="0">
                    <a:pos x="connsiteX2747" y="connsiteY2747"/>
                  </a:cxn>
                  <a:cxn ang="0">
                    <a:pos x="connsiteX2748" y="connsiteY2748"/>
                  </a:cxn>
                  <a:cxn ang="0">
                    <a:pos x="connsiteX2749" y="connsiteY2749"/>
                  </a:cxn>
                  <a:cxn ang="0">
                    <a:pos x="connsiteX2750" y="connsiteY2750"/>
                  </a:cxn>
                  <a:cxn ang="0">
                    <a:pos x="connsiteX2751" y="connsiteY2751"/>
                  </a:cxn>
                  <a:cxn ang="0">
                    <a:pos x="connsiteX2752" y="connsiteY2752"/>
                  </a:cxn>
                  <a:cxn ang="0">
                    <a:pos x="connsiteX2753" y="connsiteY2753"/>
                  </a:cxn>
                  <a:cxn ang="0">
                    <a:pos x="connsiteX2754" y="connsiteY2754"/>
                  </a:cxn>
                  <a:cxn ang="0">
                    <a:pos x="connsiteX2755" y="connsiteY2755"/>
                  </a:cxn>
                  <a:cxn ang="0">
                    <a:pos x="connsiteX2756" y="connsiteY2756"/>
                  </a:cxn>
                  <a:cxn ang="0">
                    <a:pos x="connsiteX2757" y="connsiteY2757"/>
                  </a:cxn>
                  <a:cxn ang="0">
                    <a:pos x="connsiteX2758" y="connsiteY2758"/>
                  </a:cxn>
                  <a:cxn ang="0">
                    <a:pos x="connsiteX2759" y="connsiteY2759"/>
                  </a:cxn>
                  <a:cxn ang="0">
                    <a:pos x="connsiteX2760" y="connsiteY2760"/>
                  </a:cxn>
                  <a:cxn ang="0">
                    <a:pos x="connsiteX2761" y="connsiteY2761"/>
                  </a:cxn>
                  <a:cxn ang="0">
                    <a:pos x="connsiteX2762" y="connsiteY2762"/>
                  </a:cxn>
                  <a:cxn ang="0">
                    <a:pos x="connsiteX2763" y="connsiteY2763"/>
                  </a:cxn>
                  <a:cxn ang="0">
                    <a:pos x="connsiteX2764" y="connsiteY2764"/>
                  </a:cxn>
                  <a:cxn ang="0">
                    <a:pos x="connsiteX2765" y="connsiteY2765"/>
                  </a:cxn>
                  <a:cxn ang="0">
                    <a:pos x="connsiteX2766" y="connsiteY2766"/>
                  </a:cxn>
                  <a:cxn ang="0">
                    <a:pos x="connsiteX2767" y="connsiteY2767"/>
                  </a:cxn>
                  <a:cxn ang="0">
                    <a:pos x="connsiteX2768" y="connsiteY2768"/>
                  </a:cxn>
                  <a:cxn ang="0">
                    <a:pos x="connsiteX2769" y="connsiteY2769"/>
                  </a:cxn>
                  <a:cxn ang="0">
                    <a:pos x="connsiteX2770" y="connsiteY2770"/>
                  </a:cxn>
                  <a:cxn ang="0">
                    <a:pos x="connsiteX2771" y="connsiteY2771"/>
                  </a:cxn>
                  <a:cxn ang="0">
                    <a:pos x="connsiteX2772" y="connsiteY2772"/>
                  </a:cxn>
                  <a:cxn ang="0">
                    <a:pos x="connsiteX2773" y="connsiteY2773"/>
                  </a:cxn>
                  <a:cxn ang="0">
                    <a:pos x="connsiteX2774" y="connsiteY2774"/>
                  </a:cxn>
                  <a:cxn ang="0">
                    <a:pos x="connsiteX2775" y="connsiteY2775"/>
                  </a:cxn>
                  <a:cxn ang="0">
                    <a:pos x="connsiteX2776" y="connsiteY2776"/>
                  </a:cxn>
                  <a:cxn ang="0">
                    <a:pos x="connsiteX2777" y="connsiteY2777"/>
                  </a:cxn>
                  <a:cxn ang="0">
                    <a:pos x="connsiteX2778" y="connsiteY2778"/>
                  </a:cxn>
                  <a:cxn ang="0">
                    <a:pos x="connsiteX2779" y="connsiteY2779"/>
                  </a:cxn>
                  <a:cxn ang="0">
                    <a:pos x="connsiteX2780" y="connsiteY2780"/>
                  </a:cxn>
                  <a:cxn ang="0">
                    <a:pos x="connsiteX2781" y="connsiteY2781"/>
                  </a:cxn>
                  <a:cxn ang="0">
                    <a:pos x="connsiteX2782" y="connsiteY2782"/>
                  </a:cxn>
                  <a:cxn ang="0">
                    <a:pos x="connsiteX2783" y="connsiteY2783"/>
                  </a:cxn>
                  <a:cxn ang="0">
                    <a:pos x="connsiteX2784" y="connsiteY2784"/>
                  </a:cxn>
                  <a:cxn ang="0">
                    <a:pos x="connsiteX2785" y="connsiteY2785"/>
                  </a:cxn>
                  <a:cxn ang="0">
                    <a:pos x="connsiteX2786" y="connsiteY2786"/>
                  </a:cxn>
                  <a:cxn ang="0">
                    <a:pos x="connsiteX2787" y="connsiteY2787"/>
                  </a:cxn>
                  <a:cxn ang="0">
                    <a:pos x="connsiteX2788" y="connsiteY2788"/>
                  </a:cxn>
                  <a:cxn ang="0">
                    <a:pos x="connsiteX2789" y="connsiteY2789"/>
                  </a:cxn>
                  <a:cxn ang="0">
                    <a:pos x="connsiteX2790" y="connsiteY2790"/>
                  </a:cxn>
                  <a:cxn ang="0">
                    <a:pos x="connsiteX2791" y="connsiteY2791"/>
                  </a:cxn>
                  <a:cxn ang="0">
                    <a:pos x="connsiteX2792" y="connsiteY2792"/>
                  </a:cxn>
                  <a:cxn ang="0">
                    <a:pos x="connsiteX2793" y="connsiteY2793"/>
                  </a:cxn>
                  <a:cxn ang="0">
                    <a:pos x="connsiteX2794" y="connsiteY2794"/>
                  </a:cxn>
                  <a:cxn ang="0">
                    <a:pos x="connsiteX2795" y="connsiteY2795"/>
                  </a:cxn>
                  <a:cxn ang="0">
                    <a:pos x="connsiteX2796" y="connsiteY2796"/>
                  </a:cxn>
                  <a:cxn ang="0">
                    <a:pos x="connsiteX2797" y="connsiteY2797"/>
                  </a:cxn>
                  <a:cxn ang="0">
                    <a:pos x="connsiteX2798" y="connsiteY2798"/>
                  </a:cxn>
                  <a:cxn ang="0">
                    <a:pos x="connsiteX2799" y="connsiteY2799"/>
                  </a:cxn>
                  <a:cxn ang="0">
                    <a:pos x="connsiteX2800" y="connsiteY2800"/>
                  </a:cxn>
                  <a:cxn ang="0">
                    <a:pos x="connsiteX2801" y="connsiteY2801"/>
                  </a:cxn>
                  <a:cxn ang="0">
                    <a:pos x="connsiteX2802" y="connsiteY2802"/>
                  </a:cxn>
                  <a:cxn ang="0">
                    <a:pos x="connsiteX2803" y="connsiteY2803"/>
                  </a:cxn>
                  <a:cxn ang="0">
                    <a:pos x="connsiteX2804" y="connsiteY2804"/>
                  </a:cxn>
                  <a:cxn ang="0">
                    <a:pos x="connsiteX2805" y="connsiteY2805"/>
                  </a:cxn>
                  <a:cxn ang="0">
                    <a:pos x="connsiteX2806" y="connsiteY2806"/>
                  </a:cxn>
                  <a:cxn ang="0">
                    <a:pos x="connsiteX2807" y="connsiteY2807"/>
                  </a:cxn>
                  <a:cxn ang="0">
                    <a:pos x="connsiteX2808" y="connsiteY2808"/>
                  </a:cxn>
                  <a:cxn ang="0">
                    <a:pos x="connsiteX2809" y="connsiteY2809"/>
                  </a:cxn>
                  <a:cxn ang="0">
                    <a:pos x="connsiteX2810" y="connsiteY2810"/>
                  </a:cxn>
                  <a:cxn ang="0">
                    <a:pos x="connsiteX2811" y="connsiteY2811"/>
                  </a:cxn>
                  <a:cxn ang="0">
                    <a:pos x="connsiteX2812" y="connsiteY2812"/>
                  </a:cxn>
                  <a:cxn ang="0">
                    <a:pos x="connsiteX2813" y="connsiteY2813"/>
                  </a:cxn>
                  <a:cxn ang="0">
                    <a:pos x="connsiteX2814" y="connsiteY2814"/>
                  </a:cxn>
                  <a:cxn ang="0">
                    <a:pos x="connsiteX2815" y="connsiteY2815"/>
                  </a:cxn>
                  <a:cxn ang="0">
                    <a:pos x="connsiteX2816" y="connsiteY2816"/>
                  </a:cxn>
                  <a:cxn ang="0">
                    <a:pos x="connsiteX2817" y="connsiteY2817"/>
                  </a:cxn>
                  <a:cxn ang="0">
                    <a:pos x="connsiteX2818" y="connsiteY2818"/>
                  </a:cxn>
                  <a:cxn ang="0">
                    <a:pos x="connsiteX2819" y="connsiteY2819"/>
                  </a:cxn>
                  <a:cxn ang="0">
                    <a:pos x="connsiteX2820" y="connsiteY2820"/>
                  </a:cxn>
                  <a:cxn ang="0">
                    <a:pos x="connsiteX2821" y="connsiteY2821"/>
                  </a:cxn>
                  <a:cxn ang="0">
                    <a:pos x="connsiteX2822" y="connsiteY2822"/>
                  </a:cxn>
                  <a:cxn ang="0">
                    <a:pos x="connsiteX2823" y="connsiteY2823"/>
                  </a:cxn>
                  <a:cxn ang="0">
                    <a:pos x="connsiteX2824" y="connsiteY2824"/>
                  </a:cxn>
                  <a:cxn ang="0">
                    <a:pos x="connsiteX2825" y="connsiteY2825"/>
                  </a:cxn>
                  <a:cxn ang="0">
                    <a:pos x="connsiteX2826" y="connsiteY2826"/>
                  </a:cxn>
                  <a:cxn ang="0">
                    <a:pos x="connsiteX2827" y="connsiteY2827"/>
                  </a:cxn>
                  <a:cxn ang="0">
                    <a:pos x="connsiteX2828" y="connsiteY2828"/>
                  </a:cxn>
                  <a:cxn ang="0">
                    <a:pos x="connsiteX2829" y="connsiteY2829"/>
                  </a:cxn>
                  <a:cxn ang="0">
                    <a:pos x="connsiteX2830" y="connsiteY2830"/>
                  </a:cxn>
                  <a:cxn ang="0">
                    <a:pos x="connsiteX2831" y="connsiteY2831"/>
                  </a:cxn>
                  <a:cxn ang="0">
                    <a:pos x="connsiteX2832" y="connsiteY2832"/>
                  </a:cxn>
                  <a:cxn ang="0">
                    <a:pos x="connsiteX2833" y="connsiteY2833"/>
                  </a:cxn>
                  <a:cxn ang="0">
                    <a:pos x="connsiteX2834" y="connsiteY2834"/>
                  </a:cxn>
                  <a:cxn ang="0">
                    <a:pos x="connsiteX2835" y="connsiteY2835"/>
                  </a:cxn>
                  <a:cxn ang="0">
                    <a:pos x="connsiteX2836" y="connsiteY2836"/>
                  </a:cxn>
                  <a:cxn ang="0">
                    <a:pos x="connsiteX2837" y="connsiteY2837"/>
                  </a:cxn>
                  <a:cxn ang="0">
                    <a:pos x="connsiteX2838" y="connsiteY2838"/>
                  </a:cxn>
                  <a:cxn ang="0">
                    <a:pos x="connsiteX2839" y="connsiteY2839"/>
                  </a:cxn>
                  <a:cxn ang="0">
                    <a:pos x="connsiteX2840" y="connsiteY2840"/>
                  </a:cxn>
                  <a:cxn ang="0">
                    <a:pos x="connsiteX2841" y="connsiteY2841"/>
                  </a:cxn>
                  <a:cxn ang="0">
                    <a:pos x="connsiteX2842" y="connsiteY2842"/>
                  </a:cxn>
                  <a:cxn ang="0">
                    <a:pos x="connsiteX2843" y="connsiteY2843"/>
                  </a:cxn>
                  <a:cxn ang="0">
                    <a:pos x="connsiteX2844" y="connsiteY2844"/>
                  </a:cxn>
                  <a:cxn ang="0">
                    <a:pos x="connsiteX2845" y="connsiteY2845"/>
                  </a:cxn>
                  <a:cxn ang="0">
                    <a:pos x="connsiteX2846" y="connsiteY2846"/>
                  </a:cxn>
                  <a:cxn ang="0">
                    <a:pos x="connsiteX2847" y="connsiteY2847"/>
                  </a:cxn>
                  <a:cxn ang="0">
                    <a:pos x="connsiteX2848" y="connsiteY2848"/>
                  </a:cxn>
                  <a:cxn ang="0">
                    <a:pos x="connsiteX2849" y="connsiteY2849"/>
                  </a:cxn>
                  <a:cxn ang="0">
                    <a:pos x="connsiteX2850" y="connsiteY2850"/>
                  </a:cxn>
                  <a:cxn ang="0">
                    <a:pos x="connsiteX2851" y="connsiteY2851"/>
                  </a:cxn>
                  <a:cxn ang="0">
                    <a:pos x="connsiteX2852" y="connsiteY2852"/>
                  </a:cxn>
                  <a:cxn ang="0">
                    <a:pos x="connsiteX2853" y="connsiteY2853"/>
                  </a:cxn>
                  <a:cxn ang="0">
                    <a:pos x="connsiteX2854" y="connsiteY2854"/>
                  </a:cxn>
                  <a:cxn ang="0">
                    <a:pos x="connsiteX2855" y="connsiteY2855"/>
                  </a:cxn>
                  <a:cxn ang="0">
                    <a:pos x="connsiteX2856" y="connsiteY2856"/>
                  </a:cxn>
                  <a:cxn ang="0">
                    <a:pos x="connsiteX2857" y="connsiteY2857"/>
                  </a:cxn>
                  <a:cxn ang="0">
                    <a:pos x="connsiteX2858" y="connsiteY2858"/>
                  </a:cxn>
                  <a:cxn ang="0">
                    <a:pos x="connsiteX2859" y="connsiteY2859"/>
                  </a:cxn>
                  <a:cxn ang="0">
                    <a:pos x="connsiteX2860" y="connsiteY2860"/>
                  </a:cxn>
                  <a:cxn ang="0">
                    <a:pos x="connsiteX2861" y="connsiteY2861"/>
                  </a:cxn>
                  <a:cxn ang="0">
                    <a:pos x="connsiteX2862" y="connsiteY2862"/>
                  </a:cxn>
                  <a:cxn ang="0">
                    <a:pos x="connsiteX2863" y="connsiteY2863"/>
                  </a:cxn>
                  <a:cxn ang="0">
                    <a:pos x="connsiteX2864" y="connsiteY2864"/>
                  </a:cxn>
                  <a:cxn ang="0">
                    <a:pos x="connsiteX2865" y="connsiteY2865"/>
                  </a:cxn>
                  <a:cxn ang="0">
                    <a:pos x="connsiteX2866" y="connsiteY2866"/>
                  </a:cxn>
                  <a:cxn ang="0">
                    <a:pos x="connsiteX2867" y="connsiteY2867"/>
                  </a:cxn>
                  <a:cxn ang="0">
                    <a:pos x="connsiteX2868" y="connsiteY2868"/>
                  </a:cxn>
                  <a:cxn ang="0">
                    <a:pos x="connsiteX2869" y="connsiteY2869"/>
                  </a:cxn>
                  <a:cxn ang="0">
                    <a:pos x="connsiteX2870" y="connsiteY2870"/>
                  </a:cxn>
                  <a:cxn ang="0">
                    <a:pos x="connsiteX2871" y="connsiteY2871"/>
                  </a:cxn>
                  <a:cxn ang="0">
                    <a:pos x="connsiteX2872" y="connsiteY2872"/>
                  </a:cxn>
                  <a:cxn ang="0">
                    <a:pos x="connsiteX2873" y="connsiteY2873"/>
                  </a:cxn>
                  <a:cxn ang="0">
                    <a:pos x="connsiteX2874" y="connsiteY2874"/>
                  </a:cxn>
                  <a:cxn ang="0">
                    <a:pos x="connsiteX2875" y="connsiteY2875"/>
                  </a:cxn>
                  <a:cxn ang="0">
                    <a:pos x="connsiteX2876" y="connsiteY2876"/>
                  </a:cxn>
                  <a:cxn ang="0">
                    <a:pos x="connsiteX2877" y="connsiteY2877"/>
                  </a:cxn>
                  <a:cxn ang="0">
                    <a:pos x="connsiteX2878" y="connsiteY2878"/>
                  </a:cxn>
                  <a:cxn ang="0">
                    <a:pos x="connsiteX2879" y="connsiteY2879"/>
                  </a:cxn>
                  <a:cxn ang="0">
                    <a:pos x="connsiteX2880" y="connsiteY2880"/>
                  </a:cxn>
                  <a:cxn ang="0">
                    <a:pos x="connsiteX2881" y="connsiteY2881"/>
                  </a:cxn>
                  <a:cxn ang="0">
                    <a:pos x="connsiteX2882" y="connsiteY2882"/>
                  </a:cxn>
                  <a:cxn ang="0">
                    <a:pos x="connsiteX2883" y="connsiteY2883"/>
                  </a:cxn>
                  <a:cxn ang="0">
                    <a:pos x="connsiteX2884" y="connsiteY2884"/>
                  </a:cxn>
                  <a:cxn ang="0">
                    <a:pos x="connsiteX2885" y="connsiteY2885"/>
                  </a:cxn>
                  <a:cxn ang="0">
                    <a:pos x="connsiteX2886" y="connsiteY2886"/>
                  </a:cxn>
                  <a:cxn ang="0">
                    <a:pos x="connsiteX2887" y="connsiteY2887"/>
                  </a:cxn>
                  <a:cxn ang="0">
                    <a:pos x="connsiteX2888" y="connsiteY2888"/>
                  </a:cxn>
                  <a:cxn ang="0">
                    <a:pos x="connsiteX2889" y="connsiteY2889"/>
                  </a:cxn>
                  <a:cxn ang="0">
                    <a:pos x="connsiteX2890" y="connsiteY2890"/>
                  </a:cxn>
                  <a:cxn ang="0">
                    <a:pos x="connsiteX2891" y="connsiteY2891"/>
                  </a:cxn>
                  <a:cxn ang="0">
                    <a:pos x="connsiteX2892" y="connsiteY2892"/>
                  </a:cxn>
                  <a:cxn ang="0">
                    <a:pos x="connsiteX2893" y="connsiteY2893"/>
                  </a:cxn>
                  <a:cxn ang="0">
                    <a:pos x="connsiteX2894" y="connsiteY2894"/>
                  </a:cxn>
                  <a:cxn ang="0">
                    <a:pos x="connsiteX2895" y="connsiteY2895"/>
                  </a:cxn>
                  <a:cxn ang="0">
                    <a:pos x="connsiteX2896" y="connsiteY2896"/>
                  </a:cxn>
                  <a:cxn ang="0">
                    <a:pos x="connsiteX2897" y="connsiteY2897"/>
                  </a:cxn>
                  <a:cxn ang="0">
                    <a:pos x="connsiteX2898" y="connsiteY2898"/>
                  </a:cxn>
                  <a:cxn ang="0">
                    <a:pos x="connsiteX2899" y="connsiteY2899"/>
                  </a:cxn>
                  <a:cxn ang="0">
                    <a:pos x="connsiteX2900" y="connsiteY2900"/>
                  </a:cxn>
                  <a:cxn ang="0">
                    <a:pos x="connsiteX2901" y="connsiteY2901"/>
                  </a:cxn>
                  <a:cxn ang="0">
                    <a:pos x="connsiteX2902" y="connsiteY2902"/>
                  </a:cxn>
                  <a:cxn ang="0">
                    <a:pos x="connsiteX2903" y="connsiteY2903"/>
                  </a:cxn>
                  <a:cxn ang="0">
                    <a:pos x="connsiteX2904" y="connsiteY2904"/>
                  </a:cxn>
                  <a:cxn ang="0">
                    <a:pos x="connsiteX2905" y="connsiteY2905"/>
                  </a:cxn>
                  <a:cxn ang="0">
                    <a:pos x="connsiteX2906" y="connsiteY2906"/>
                  </a:cxn>
                  <a:cxn ang="0">
                    <a:pos x="connsiteX2907" y="connsiteY2907"/>
                  </a:cxn>
                  <a:cxn ang="0">
                    <a:pos x="connsiteX2908" y="connsiteY2908"/>
                  </a:cxn>
                  <a:cxn ang="0">
                    <a:pos x="connsiteX2909" y="connsiteY2909"/>
                  </a:cxn>
                  <a:cxn ang="0">
                    <a:pos x="connsiteX2910" y="connsiteY2910"/>
                  </a:cxn>
                  <a:cxn ang="0">
                    <a:pos x="connsiteX2911" y="connsiteY2911"/>
                  </a:cxn>
                  <a:cxn ang="0">
                    <a:pos x="connsiteX2912" y="connsiteY2912"/>
                  </a:cxn>
                  <a:cxn ang="0">
                    <a:pos x="connsiteX2913" y="connsiteY2913"/>
                  </a:cxn>
                  <a:cxn ang="0">
                    <a:pos x="connsiteX2914" y="connsiteY2914"/>
                  </a:cxn>
                  <a:cxn ang="0">
                    <a:pos x="connsiteX2915" y="connsiteY2915"/>
                  </a:cxn>
                  <a:cxn ang="0">
                    <a:pos x="connsiteX2916" y="connsiteY2916"/>
                  </a:cxn>
                  <a:cxn ang="0">
                    <a:pos x="connsiteX2917" y="connsiteY2917"/>
                  </a:cxn>
                  <a:cxn ang="0">
                    <a:pos x="connsiteX2918" y="connsiteY2918"/>
                  </a:cxn>
                  <a:cxn ang="0">
                    <a:pos x="connsiteX2919" y="connsiteY2919"/>
                  </a:cxn>
                  <a:cxn ang="0">
                    <a:pos x="connsiteX2920" y="connsiteY2920"/>
                  </a:cxn>
                  <a:cxn ang="0">
                    <a:pos x="connsiteX2921" y="connsiteY2921"/>
                  </a:cxn>
                  <a:cxn ang="0">
                    <a:pos x="connsiteX2922" y="connsiteY2922"/>
                  </a:cxn>
                  <a:cxn ang="0">
                    <a:pos x="connsiteX2923" y="connsiteY2923"/>
                  </a:cxn>
                  <a:cxn ang="0">
                    <a:pos x="connsiteX2924" y="connsiteY2924"/>
                  </a:cxn>
                  <a:cxn ang="0">
                    <a:pos x="connsiteX2925" y="connsiteY2925"/>
                  </a:cxn>
                  <a:cxn ang="0">
                    <a:pos x="connsiteX2926" y="connsiteY2926"/>
                  </a:cxn>
                  <a:cxn ang="0">
                    <a:pos x="connsiteX2927" y="connsiteY2927"/>
                  </a:cxn>
                  <a:cxn ang="0">
                    <a:pos x="connsiteX2928" y="connsiteY2928"/>
                  </a:cxn>
                  <a:cxn ang="0">
                    <a:pos x="connsiteX2929" y="connsiteY2929"/>
                  </a:cxn>
                  <a:cxn ang="0">
                    <a:pos x="connsiteX2930" y="connsiteY2930"/>
                  </a:cxn>
                  <a:cxn ang="0">
                    <a:pos x="connsiteX2931" y="connsiteY2931"/>
                  </a:cxn>
                  <a:cxn ang="0">
                    <a:pos x="connsiteX2932" y="connsiteY2932"/>
                  </a:cxn>
                  <a:cxn ang="0">
                    <a:pos x="connsiteX2933" y="connsiteY2933"/>
                  </a:cxn>
                  <a:cxn ang="0">
                    <a:pos x="connsiteX2934" y="connsiteY2934"/>
                  </a:cxn>
                  <a:cxn ang="0">
                    <a:pos x="connsiteX2935" y="connsiteY2935"/>
                  </a:cxn>
                  <a:cxn ang="0">
                    <a:pos x="connsiteX2936" y="connsiteY2936"/>
                  </a:cxn>
                  <a:cxn ang="0">
                    <a:pos x="connsiteX2937" y="connsiteY2937"/>
                  </a:cxn>
                  <a:cxn ang="0">
                    <a:pos x="connsiteX2938" y="connsiteY2938"/>
                  </a:cxn>
                  <a:cxn ang="0">
                    <a:pos x="connsiteX2939" y="connsiteY2939"/>
                  </a:cxn>
                  <a:cxn ang="0">
                    <a:pos x="connsiteX2940" y="connsiteY2940"/>
                  </a:cxn>
                  <a:cxn ang="0">
                    <a:pos x="connsiteX2941" y="connsiteY2941"/>
                  </a:cxn>
                  <a:cxn ang="0">
                    <a:pos x="connsiteX2942" y="connsiteY2942"/>
                  </a:cxn>
                  <a:cxn ang="0">
                    <a:pos x="connsiteX2943" y="connsiteY2943"/>
                  </a:cxn>
                  <a:cxn ang="0">
                    <a:pos x="connsiteX2944" y="connsiteY2944"/>
                  </a:cxn>
                  <a:cxn ang="0">
                    <a:pos x="connsiteX2945" y="connsiteY2945"/>
                  </a:cxn>
                  <a:cxn ang="0">
                    <a:pos x="connsiteX2946" y="connsiteY2946"/>
                  </a:cxn>
                  <a:cxn ang="0">
                    <a:pos x="connsiteX2947" y="connsiteY2947"/>
                  </a:cxn>
                  <a:cxn ang="0">
                    <a:pos x="connsiteX2948" y="connsiteY2948"/>
                  </a:cxn>
                  <a:cxn ang="0">
                    <a:pos x="connsiteX2949" y="connsiteY2949"/>
                  </a:cxn>
                  <a:cxn ang="0">
                    <a:pos x="connsiteX2950" y="connsiteY2950"/>
                  </a:cxn>
                  <a:cxn ang="0">
                    <a:pos x="connsiteX2951" y="connsiteY2951"/>
                  </a:cxn>
                  <a:cxn ang="0">
                    <a:pos x="connsiteX2952" y="connsiteY2952"/>
                  </a:cxn>
                  <a:cxn ang="0">
                    <a:pos x="connsiteX2953" y="connsiteY2953"/>
                  </a:cxn>
                  <a:cxn ang="0">
                    <a:pos x="connsiteX2954" y="connsiteY2954"/>
                  </a:cxn>
                  <a:cxn ang="0">
                    <a:pos x="connsiteX2955" y="connsiteY2955"/>
                  </a:cxn>
                  <a:cxn ang="0">
                    <a:pos x="connsiteX2956" y="connsiteY2956"/>
                  </a:cxn>
                  <a:cxn ang="0">
                    <a:pos x="connsiteX2957" y="connsiteY2957"/>
                  </a:cxn>
                  <a:cxn ang="0">
                    <a:pos x="connsiteX2958" y="connsiteY2958"/>
                  </a:cxn>
                  <a:cxn ang="0">
                    <a:pos x="connsiteX2959" y="connsiteY2959"/>
                  </a:cxn>
                  <a:cxn ang="0">
                    <a:pos x="connsiteX2960" y="connsiteY2960"/>
                  </a:cxn>
                  <a:cxn ang="0">
                    <a:pos x="connsiteX2961" y="connsiteY2961"/>
                  </a:cxn>
                  <a:cxn ang="0">
                    <a:pos x="connsiteX2962" y="connsiteY2962"/>
                  </a:cxn>
                  <a:cxn ang="0">
                    <a:pos x="connsiteX2963" y="connsiteY2963"/>
                  </a:cxn>
                  <a:cxn ang="0">
                    <a:pos x="connsiteX2964" y="connsiteY2964"/>
                  </a:cxn>
                  <a:cxn ang="0">
                    <a:pos x="connsiteX2965" y="connsiteY2965"/>
                  </a:cxn>
                  <a:cxn ang="0">
                    <a:pos x="connsiteX2966" y="connsiteY2966"/>
                  </a:cxn>
                  <a:cxn ang="0">
                    <a:pos x="connsiteX2967" y="connsiteY2967"/>
                  </a:cxn>
                  <a:cxn ang="0">
                    <a:pos x="connsiteX2968" y="connsiteY2968"/>
                  </a:cxn>
                  <a:cxn ang="0">
                    <a:pos x="connsiteX2969" y="connsiteY2969"/>
                  </a:cxn>
                  <a:cxn ang="0">
                    <a:pos x="connsiteX2970" y="connsiteY2970"/>
                  </a:cxn>
                  <a:cxn ang="0">
                    <a:pos x="connsiteX2971" y="connsiteY2971"/>
                  </a:cxn>
                  <a:cxn ang="0">
                    <a:pos x="connsiteX2972" y="connsiteY2972"/>
                  </a:cxn>
                  <a:cxn ang="0">
                    <a:pos x="connsiteX2973" y="connsiteY2973"/>
                  </a:cxn>
                  <a:cxn ang="0">
                    <a:pos x="connsiteX2974" y="connsiteY2974"/>
                  </a:cxn>
                  <a:cxn ang="0">
                    <a:pos x="connsiteX2975" y="connsiteY2975"/>
                  </a:cxn>
                  <a:cxn ang="0">
                    <a:pos x="connsiteX2976" y="connsiteY2976"/>
                  </a:cxn>
                  <a:cxn ang="0">
                    <a:pos x="connsiteX2977" y="connsiteY2977"/>
                  </a:cxn>
                  <a:cxn ang="0">
                    <a:pos x="connsiteX2978" y="connsiteY2978"/>
                  </a:cxn>
                  <a:cxn ang="0">
                    <a:pos x="connsiteX2979" y="connsiteY2979"/>
                  </a:cxn>
                  <a:cxn ang="0">
                    <a:pos x="connsiteX2980" y="connsiteY2980"/>
                  </a:cxn>
                  <a:cxn ang="0">
                    <a:pos x="connsiteX2981" y="connsiteY2981"/>
                  </a:cxn>
                  <a:cxn ang="0">
                    <a:pos x="connsiteX2982" y="connsiteY2982"/>
                  </a:cxn>
                  <a:cxn ang="0">
                    <a:pos x="connsiteX2983" y="connsiteY2983"/>
                  </a:cxn>
                  <a:cxn ang="0">
                    <a:pos x="connsiteX2984" y="connsiteY2984"/>
                  </a:cxn>
                  <a:cxn ang="0">
                    <a:pos x="connsiteX2985" y="connsiteY2985"/>
                  </a:cxn>
                  <a:cxn ang="0">
                    <a:pos x="connsiteX2986" y="connsiteY2986"/>
                  </a:cxn>
                  <a:cxn ang="0">
                    <a:pos x="connsiteX2987" y="connsiteY2987"/>
                  </a:cxn>
                  <a:cxn ang="0">
                    <a:pos x="connsiteX2988" y="connsiteY2988"/>
                  </a:cxn>
                  <a:cxn ang="0">
                    <a:pos x="connsiteX2989" y="connsiteY2989"/>
                  </a:cxn>
                  <a:cxn ang="0">
                    <a:pos x="connsiteX2990" y="connsiteY2990"/>
                  </a:cxn>
                  <a:cxn ang="0">
                    <a:pos x="connsiteX2991" y="connsiteY2991"/>
                  </a:cxn>
                  <a:cxn ang="0">
                    <a:pos x="connsiteX2992" y="connsiteY2992"/>
                  </a:cxn>
                  <a:cxn ang="0">
                    <a:pos x="connsiteX2993" y="connsiteY2993"/>
                  </a:cxn>
                  <a:cxn ang="0">
                    <a:pos x="connsiteX2994" y="connsiteY2994"/>
                  </a:cxn>
                  <a:cxn ang="0">
                    <a:pos x="connsiteX2995" y="connsiteY2995"/>
                  </a:cxn>
                  <a:cxn ang="0">
                    <a:pos x="connsiteX2996" y="connsiteY2996"/>
                  </a:cxn>
                  <a:cxn ang="0">
                    <a:pos x="connsiteX2997" y="connsiteY2997"/>
                  </a:cxn>
                  <a:cxn ang="0">
                    <a:pos x="connsiteX2998" y="connsiteY2998"/>
                  </a:cxn>
                  <a:cxn ang="0">
                    <a:pos x="connsiteX2999" y="connsiteY2999"/>
                  </a:cxn>
                  <a:cxn ang="0">
                    <a:pos x="connsiteX3000" y="connsiteY3000"/>
                  </a:cxn>
                  <a:cxn ang="0">
                    <a:pos x="connsiteX3001" y="connsiteY3001"/>
                  </a:cxn>
                  <a:cxn ang="0">
                    <a:pos x="connsiteX3002" y="connsiteY3002"/>
                  </a:cxn>
                  <a:cxn ang="0">
                    <a:pos x="connsiteX3003" y="connsiteY3003"/>
                  </a:cxn>
                  <a:cxn ang="0">
                    <a:pos x="connsiteX3004" y="connsiteY3004"/>
                  </a:cxn>
                  <a:cxn ang="0">
                    <a:pos x="connsiteX3005" y="connsiteY3005"/>
                  </a:cxn>
                  <a:cxn ang="0">
                    <a:pos x="connsiteX3006" y="connsiteY3006"/>
                  </a:cxn>
                  <a:cxn ang="0">
                    <a:pos x="connsiteX3007" y="connsiteY3007"/>
                  </a:cxn>
                  <a:cxn ang="0">
                    <a:pos x="connsiteX3008" y="connsiteY3008"/>
                  </a:cxn>
                  <a:cxn ang="0">
                    <a:pos x="connsiteX3009" y="connsiteY3009"/>
                  </a:cxn>
                  <a:cxn ang="0">
                    <a:pos x="connsiteX3010" y="connsiteY3010"/>
                  </a:cxn>
                  <a:cxn ang="0">
                    <a:pos x="connsiteX3011" y="connsiteY3011"/>
                  </a:cxn>
                  <a:cxn ang="0">
                    <a:pos x="connsiteX3012" y="connsiteY3012"/>
                  </a:cxn>
                  <a:cxn ang="0">
                    <a:pos x="connsiteX3013" y="connsiteY3013"/>
                  </a:cxn>
                  <a:cxn ang="0">
                    <a:pos x="connsiteX3014" y="connsiteY3014"/>
                  </a:cxn>
                  <a:cxn ang="0">
                    <a:pos x="connsiteX3015" y="connsiteY3015"/>
                  </a:cxn>
                  <a:cxn ang="0">
                    <a:pos x="connsiteX3016" y="connsiteY3016"/>
                  </a:cxn>
                  <a:cxn ang="0">
                    <a:pos x="connsiteX3017" y="connsiteY3017"/>
                  </a:cxn>
                  <a:cxn ang="0">
                    <a:pos x="connsiteX3018" y="connsiteY3018"/>
                  </a:cxn>
                  <a:cxn ang="0">
                    <a:pos x="connsiteX3019" y="connsiteY3019"/>
                  </a:cxn>
                  <a:cxn ang="0">
                    <a:pos x="connsiteX3020" y="connsiteY3020"/>
                  </a:cxn>
                  <a:cxn ang="0">
                    <a:pos x="connsiteX3021" y="connsiteY3021"/>
                  </a:cxn>
                  <a:cxn ang="0">
                    <a:pos x="connsiteX3022" y="connsiteY3022"/>
                  </a:cxn>
                  <a:cxn ang="0">
                    <a:pos x="connsiteX3023" y="connsiteY3023"/>
                  </a:cxn>
                  <a:cxn ang="0">
                    <a:pos x="connsiteX3024" y="connsiteY3024"/>
                  </a:cxn>
                  <a:cxn ang="0">
                    <a:pos x="connsiteX3025" y="connsiteY3025"/>
                  </a:cxn>
                  <a:cxn ang="0">
                    <a:pos x="connsiteX3026" y="connsiteY3026"/>
                  </a:cxn>
                  <a:cxn ang="0">
                    <a:pos x="connsiteX3027" y="connsiteY3027"/>
                  </a:cxn>
                  <a:cxn ang="0">
                    <a:pos x="connsiteX3028" y="connsiteY3028"/>
                  </a:cxn>
                  <a:cxn ang="0">
                    <a:pos x="connsiteX3029" y="connsiteY3029"/>
                  </a:cxn>
                  <a:cxn ang="0">
                    <a:pos x="connsiteX3030" y="connsiteY3030"/>
                  </a:cxn>
                  <a:cxn ang="0">
                    <a:pos x="connsiteX3031" y="connsiteY3031"/>
                  </a:cxn>
                  <a:cxn ang="0">
                    <a:pos x="connsiteX3032" y="connsiteY3032"/>
                  </a:cxn>
                  <a:cxn ang="0">
                    <a:pos x="connsiteX3033" y="connsiteY3033"/>
                  </a:cxn>
                  <a:cxn ang="0">
                    <a:pos x="connsiteX3034" y="connsiteY3034"/>
                  </a:cxn>
                  <a:cxn ang="0">
                    <a:pos x="connsiteX3035" y="connsiteY3035"/>
                  </a:cxn>
                  <a:cxn ang="0">
                    <a:pos x="connsiteX3036" y="connsiteY3036"/>
                  </a:cxn>
                  <a:cxn ang="0">
                    <a:pos x="connsiteX3037" y="connsiteY3037"/>
                  </a:cxn>
                  <a:cxn ang="0">
                    <a:pos x="connsiteX3038" y="connsiteY3038"/>
                  </a:cxn>
                  <a:cxn ang="0">
                    <a:pos x="connsiteX3039" y="connsiteY3039"/>
                  </a:cxn>
                  <a:cxn ang="0">
                    <a:pos x="connsiteX3040" y="connsiteY3040"/>
                  </a:cxn>
                  <a:cxn ang="0">
                    <a:pos x="connsiteX3041" y="connsiteY3041"/>
                  </a:cxn>
                  <a:cxn ang="0">
                    <a:pos x="connsiteX3042" y="connsiteY3042"/>
                  </a:cxn>
                  <a:cxn ang="0">
                    <a:pos x="connsiteX3043" y="connsiteY3043"/>
                  </a:cxn>
                  <a:cxn ang="0">
                    <a:pos x="connsiteX3044" y="connsiteY3044"/>
                  </a:cxn>
                  <a:cxn ang="0">
                    <a:pos x="connsiteX3045" y="connsiteY3045"/>
                  </a:cxn>
                  <a:cxn ang="0">
                    <a:pos x="connsiteX3046" y="connsiteY3046"/>
                  </a:cxn>
                  <a:cxn ang="0">
                    <a:pos x="connsiteX3047" y="connsiteY3047"/>
                  </a:cxn>
                  <a:cxn ang="0">
                    <a:pos x="connsiteX3048" y="connsiteY3048"/>
                  </a:cxn>
                  <a:cxn ang="0">
                    <a:pos x="connsiteX3049" y="connsiteY3049"/>
                  </a:cxn>
                  <a:cxn ang="0">
                    <a:pos x="connsiteX3050" y="connsiteY3050"/>
                  </a:cxn>
                  <a:cxn ang="0">
                    <a:pos x="connsiteX3051" y="connsiteY3051"/>
                  </a:cxn>
                  <a:cxn ang="0">
                    <a:pos x="connsiteX3052" y="connsiteY3052"/>
                  </a:cxn>
                  <a:cxn ang="0">
                    <a:pos x="connsiteX3053" y="connsiteY3053"/>
                  </a:cxn>
                  <a:cxn ang="0">
                    <a:pos x="connsiteX3054" y="connsiteY3054"/>
                  </a:cxn>
                  <a:cxn ang="0">
                    <a:pos x="connsiteX3055" y="connsiteY3055"/>
                  </a:cxn>
                  <a:cxn ang="0">
                    <a:pos x="connsiteX3056" y="connsiteY3056"/>
                  </a:cxn>
                  <a:cxn ang="0">
                    <a:pos x="connsiteX3057" y="connsiteY3057"/>
                  </a:cxn>
                  <a:cxn ang="0">
                    <a:pos x="connsiteX3058" y="connsiteY3058"/>
                  </a:cxn>
                  <a:cxn ang="0">
                    <a:pos x="connsiteX3059" y="connsiteY3059"/>
                  </a:cxn>
                  <a:cxn ang="0">
                    <a:pos x="connsiteX3060" y="connsiteY3060"/>
                  </a:cxn>
                  <a:cxn ang="0">
                    <a:pos x="connsiteX3061" y="connsiteY3061"/>
                  </a:cxn>
                  <a:cxn ang="0">
                    <a:pos x="connsiteX3062" y="connsiteY3062"/>
                  </a:cxn>
                  <a:cxn ang="0">
                    <a:pos x="connsiteX3063" y="connsiteY3063"/>
                  </a:cxn>
                  <a:cxn ang="0">
                    <a:pos x="connsiteX3064" y="connsiteY3064"/>
                  </a:cxn>
                  <a:cxn ang="0">
                    <a:pos x="connsiteX3065" y="connsiteY3065"/>
                  </a:cxn>
                  <a:cxn ang="0">
                    <a:pos x="connsiteX3066" y="connsiteY3066"/>
                  </a:cxn>
                  <a:cxn ang="0">
                    <a:pos x="connsiteX3067" y="connsiteY3067"/>
                  </a:cxn>
                  <a:cxn ang="0">
                    <a:pos x="connsiteX3068" y="connsiteY3068"/>
                  </a:cxn>
                  <a:cxn ang="0">
                    <a:pos x="connsiteX3069" y="connsiteY3069"/>
                  </a:cxn>
                  <a:cxn ang="0">
                    <a:pos x="connsiteX3070" y="connsiteY3070"/>
                  </a:cxn>
                  <a:cxn ang="0">
                    <a:pos x="connsiteX3071" y="connsiteY3071"/>
                  </a:cxn>
                  <a:cxn ang="0">
                    <a:pos x="connsiteX3072" y="connsiteY3072"/>
                  </a:cxn>
                  <a:cxn ang="0">
                    <a:pos x="connsiteX3073" y="connsiteY3073"/>
                  </a:cxn>
                  <a:cxn ang="0">
                    <a:pos x="connsiteX3074" y="connsiteY3074"/>
                  </a:cxn>
                  <a:cxn ang="0">
                    <a:pos x="connsiteX3075" y="connsiteY3075"/>
                  </a:cxn>
                  <a:cxn ang="0">
                    <a:pos x="connsiteX3076" y="connsiteY3076"/>
                  </a:cxn>
                  <a:cxn ang="0">
                    <a:pos x="connsiteX3077" y="connsiteY3077"/>
                  </a:cxn>
                  <a:cxn ang="0">
                    <a:pos x="connsiteX3078" y="connsiteY3078"/>
                  </a:cxn>
                  <a:cxn ang="0">
                    <a:pos x="connsiteX3079" y="connsiteY3079"/>
                  </a:cxn>
                  <a:cxn ang="0">
                    <a:pos x="connsiteX3080" y="connsiteY3080"/>
                  </a:cxn>
                  <a:cxn ang="0">
                    <a:pos x="connsiteX3081" y="connsiteY3081"/>
                  </a:cxn>
                  <a:cxn ang="0">
                    <a:pos x="connsiteX3082" y="connsiteY3082"/>
                  </a:cxn>
                  <a:cxn ang="0">
                    <a:pos x="connsiteX3083" y="connsiteY3083"/>
                  </a:cxn>
                  <a:cxn ang="0">
                    <a:pos x="connsiteX3084" y="connsiteY3084"/>
                  </a:cxn>
                  <a:cxn ang="0">
                    <a:pos x="connsiteX3085" y="connsiteY3085"/>
                  </a:cxn>
                  <a:cxn ang="0">
                    <a:pos x="connsiteX3086" y="connsiteY3086"/>
                  </a:cxn>
                  <a:cxn ang="0">
                    <a:pos x="connsiteX3087" y="connsiteY3087"/>
                  </a:cxn>
                  <a:cxn ang="0">
                    <a:pos x="connsiteX3088" y="connsiteY3088"/>
                  </a:cxn>
                  <a:cxn ang="0">
                    <a:pos x="connsiteX3089" y="connsiteY3089"/>
                  </a:cxn>
                  <a:cxn ang="0">
                    <a:pos x="connsiteX3090" y="connsiteY3090"/>
                  </a:cxn>
                  <a:cxn ang="0">
                    <a:pos x="connsiteX3091" y="connsiteY3091"/>
                  </a:cxn>
                  <a:cxn ang="0">
                    <a:pos x="connsiteX3092" y="connsiteY3092"/>
                  </a:cxn>
                  <a:cxn ang="0">
                    <a:pos x="connsiteX3093" y="connsiteY3093"/>
                  </a:cxn>
                  <a:cxn ang="0">
                    <a:pos x="connsiteX3094" y="connsiteY3094"/>
                  </a:cxn>
                  <a:cxn ang="0">
                    <a:pos x="connsiteX3095" y="connsiteY3095"/>
                  </a:cxn>
                  <a:cxn ang="0">
                    <a:pos x="connsiteX3096" y="connsiteY3096"/>
                  </a:cxn>
                  <a:cxn ang="0">
                    <a:pos x="connsiteX3097" y="connsiteY3097"/>
                  </a:cxn>
                  <a:cxn ang="0">
                    <a:pos x="connsiteX3098" y="connsiteY3098"/>
                  </a:cxn>
                  <a:cxn ang="0">
                    <a:pos x="connsiteX3099" y="connsiteY3099"/>
                  </a:cxn>
                  <a:cxn ang="0">
                    <a:pos x="connsiteX3100" y="connsiteY3100"/>
                  </a:cxn>
                  <a:cxn ang="0">
                    <a:pos x="connsiteX3101" y="connsiteY3101"/>
                  </a:cxn>
                  <a:cxn ang="0">
                    <a:pos x="connsiteX3102" y="connsiteY3102"/>
                  </a:cxn>
                  <a:cxn ang="0">
                    <a:pos x="connsiteX3103" y="connsiteY3103"/>
                  </a:cxn>
                  <a:cxn ang="0">
                    <a:pos x="connsiteX3104" y="connsiteY3104"/>
                  </a:cxn>
                  <a:cxn ang="0">
                    <a:pos x="connsiteX3105" y="connsiteY3105"/>
                  </a:cxn>
                  <a:cxn ang="0">
                    <a:pos x="connsiteX3106" y="connsiteY3106"/>
                  </a:cxn>
                  <a:cxn ang="0">
                    <a:pos x="connsiteX3107" y="connsiteY3107"/>
                  </a:cxn>
                  <a:cxn ang="0">
                    <a:pos x="connsiteX3108" y="connsiteY3108"/>
                  </a:cxn>
                  <a:cxn ang="0">
                    <a:pos x="connsiteX3109" y="connsiteY3109"/>
                  </a:cxn>
                  <a:cxn ang="0">
                    <a:pos x="connsiteX3110" y="connsiteY3110"/>
                  </a:cxn>
                  <a:cxn ang="0">
                    <a:pos x="connsiteX3111" y="connsiteY3111"/>
                  </a:cxn>
                  <a:cxn ang="0">
                    <a:pos x="connsiteX3112" y="connsiteY3112"/>
                  </a:cxn>
                  <a:cxn ang="0">
                    <a:pos x="connsiteX3113" y="connsiteY3113"/>
                  </a:cxn>
                  <a:cxn ang="0">
                    <a:pos x="connsiteX3114" y="connsiteY3114"/>
                  </a:cxn>
                  <a:cxn ang="0">
                    <a:pos x="connsiteX3115" y="connsiteY3115"/>
                  </a:cxn>
                  <a:cxn ang="0">
                    <a:pos x="connsiteX3116" y="connsiteY3116"/>
                  </a:cxn>
                  <a:cxn ang="0">
                    <a:pos x="connsiteX3117" y="connsiteY3117"/>
                  </a:cxn>
                  <a:cxn ang="0">
                    <a:pos x="connsiteX3118" y="connsiteY3118"/>
                  </a:cxn>
                  <a:cxn ang="0">
                    <a:pos x="connsiteX3119" y="connsiteY3119"/>
                  </a:cxn>
                  <a:cxn ang="0">
                    <a:pos x="connsiteX3120" y="connsiteY3120"/>
                  </a:cxn>
                  <a:cxn ang="0">
                    <a:pos x="connsiteX3121" y="connsiteY3121"/>
                  </a:cxn>
                  <a:cxn ang="0">
                    <a:pos x="connsiteX3122" y="connsiteY3122"/>
                  </a:cxn>
                  <a:cxn ang="0">
                    <a:pos x="connsiteX3123" y="connsiteY3123"/>
                  </a:cxn>
                  <a:cxn ang="0">
                    <a:pos x="connsiteX3124" y="connsiteY3124"/>
                  </a:cxn>
                  <a:cxn ang="0">
                    <a:pos x="connsiteX3125" y="connsiteY3125"/>
                  </a:cxn>
                  <a:cxn ang="0">
                    <a:pos x="connsiteX3126" y="connsiteY3126"/>
                  </a:cxn>
                  <a:cxn ang="0">
                    <a:pos x="connsiteX3127" y="connsiteY3127"/>
                  </a:cxn>
                  <a:cxn ang="0">
                    <a:pos x="connsiteX3128" y="connsiteY3128"/>
                  </a:cxn>
                  <a:cxn ang="0">
                    <a:pos x="connsiteX3129" y="connsiteY3129"/>
                  </a:cxn>
                  <a:cxn ang="0">
                    <a:pos x="connsiteX3130" y="connsiteY3130"/>
                  </a:cxn>
                  <a:cxn ang="0">
                    <a:pos x="connsiteX3131" y="connsiteY3131"/>
                  </a:cxn>
                  <a:cxn ang="0">
                    <a:pos x="connsiteX3132" y="connsiteY3132"/>
                  </a:cxn>
                  <a:cxn ang="0">
                    <a:pos x="connsiteX3133" y="connsiteY3133"/>
                  </a:cxn>
                  <a:cxn ang="0">
                    <a:pos x="connsiteX3134" y="connsiteY3134"/>
                  </a:cxn>
                  <a:cxn ang="0">
                    <a:pos x="connsiteX3135" y="connsiteY3135"/>
                  </a:cxn>
                  <a:cxn ang="0">
                    <a:pos x="connsiteX3136" y="connsiteY3136"/>
                  </a:cxn>
                  <a:cxn ang="0">
                    <a:pos x="connsiteX3137" y="connsiteY3137"/>
                  </a:cxn>
                  <a:cxn ang="0">
                    <a:pos x="connsiteX3138" y="connsiteY3138"/>
                  </a:cxn>
                  <a:cxn ang="0">
                    <a:pos x="connsiteX3139" y="connsiteY3139"/>
                  </a:cxn>
                  <a:cxn ang="0">
                    <a:pos x="connsiteX3140" y="connsiteY3140"/>
                  </a:cxn>
                  <a:cxn ang="0">
                    <a:pos x="connsiteX3141" y="connsiteY3141"/>
                  </a:cxn>
                  <a:cxn ang="0">
                    <a:pos x="connsiteX3142" y="connsiteY3142"/>
                  </a:cxn>
                  <a:cxn ang="0">
                    <a:pos x="connsiteX3143" y="connsiteY3143"/>
                  </a:cxn>
                  <a:cxn ang="0">
                    <a:pos x="connsiteX3144" y="connsiteY3144"/>
                  </a:cxn>
                  <a:cxn ang="0">
                    <a:pos x="connsiteX3145" y="connsiteY3145"/>
                  </a:cxn>
                  <a:cxn ang="0">
                    <a:pos x="connsiteX3146" y="connsiteY3146"/>
                  </a:cxn>
                  <a:cxn ang="0">
                    <a:pos x="connsiteX3147" y="connsiteY3147"/>
                  </a:cxn>
                  <a:cxn ang="0">
                    <a:pos x="connsiteX3148" y="connsiteY3148"/>
                  </a:cxn>
                  <a:cxn ang="0">
                    <a:pos x="connsiteX3149" y="connsiteY3149"/>
                  </a:cxn>
                  <a:cxn ang="0">
                    <a:pos x="connsiteX3150" y="connsiteY3150"/>
                  </a:cxn>
                  <a:cxn ang="0">
                    <a:pos x="connsiteX3151" y="connsiteY3151"/>
                  </a:cxn>
                  <a:cxn ang="0">
                    <a:pos x="connsiteX3152" y="connsiteY3152"/>
                  </a:cxn>
                  <a:cxn ang="0">
                    <a:pos x="connsiteX3153" y="connsiteY3153"/>
                  </a:cxn>
                  <a:cxn ang="0">
                    <a:pos x="connsiteX3154" y="connsiteY3154"/>
                  </a:cxn>
                  <a:cxn ang="0">
                    <a:pos x="connsiteX3155" y="connsiteY3155"/>
                  </a:cxn>
                  <a:cxn ang="0">
                    <a:pos x="connsiteX3156" y="connsiteY3156"/>
                  </a:cxn>
                  <a:cxn ang="0">
                    <a:pos x="connsiteX3157" y="connsiteY3157"/>
                  </a:cxn>
                  <a:cxn ang="0">
                    <a:pos x="connsiteX3158" y="connsiteY3158"/>
                  </a:cxn>
                  <a:cxn ang="0">
                    <a:pos x="connsiteX3159" y="connsiteY3159"/>
                  </a:cxn>
                  <a:cxn ang="0">
                    <a:pos x="connsiteX3160" y="connsiteY3160"/>
                  </a:cxn>
                  <a:cxn ang="0">
                    <a:pos x="connsiteX3161" y="connsiteY3161"/>
                  </a:cxn>
                  <a:cxn ang="0">
                    <a:pos x="connsiteX3162" y="connsiteY3162"/>
                  </a:cxn>
                  <a:cxn ang="0">
                    <a:pos x="connsiteX3163" y="connsiteY3163"/>
                  </a:cxn>
                  <a:cxn ang="0">
                    <a:pos x="connsiteX3164" y="connsiteY3164"/>
                  </a:cxn>
                  <a:cxn ang="0">
                    <a:pos x="connsiteX3165" y="connsiteY3165"/>
                  </a:cxn>
                  <a:cxn ang="0">
                    <a:pos x="connsiteX3166" y="connsiteY3166"/>
                  </a:cxn>
                  <a:cxn ang="0">
                    <a:pos x="connsiteX3167" y="connsiteY3167"/>
                  </a:cxn>
                  <a:cxn ang="0">
                    <a:pos x="connsiteX3168" y="connsiteY3168"/>
                  </a:cxn>
                  <a:cxn ang="0">
                    <a:pos x="connsiteX3169" y="connsiteY3169"/>
                  </a:cxn>
                  <a:cxn ang="0">
                    <a:pos x="connsiteX3170" y="connsiteY3170"/>
                  </a:cxn>
                  <a:cxn ang="0">
                    <a:pos x="connsiteX3171" y="connsiteY3171"/>
                  </a:cxn>
                  <a:cxn ang="0">
                    <a:pos x="connsiteX3172" y="connsiteY3172"/>
                  </a:cxn>
                  <a:cxn ang="0">
                    <a:pos x="connsiteX3173" y="connsiteY3173"/>
                  </a:cxn>
                  <a:cxn ang="0">
                    <a:pos x="connsiteX3174" y="connsiteY3174"/>
                  </a:cxn>
                  <a:cxn ang="0">
                    <a:pos x="connsiteX3175" y="connsiteY3175"/>
                  </a:cxn>
                  <a:cxn ang="0">
                    <a:pos x="connsiteX3176" y="connsiteY3176"/>
                  </a:cxn>
                  <a:cxn ang="0">
                    <a:pos x="connsiteX3177" y="connsiteY3177"/>
                  </a:cxn>
                  <a:cxn ang="0">
                    <a:pos x="connsiteX3178" y="connsiteY3178"/>
                  </a:cxn>
                  <a:cxn ang="0">
                    <a:pos x="connsiteX3179" y="connsiteY3179"/>
                  </a:cxn>
                  <a:cxn ang="0">
                    <a:pos x="connsiteX3180" y="connsiteY3180"/>
                  </a:cxn>
                  <a:cxn ang="0">
                    <a:pos x="connsiteX3181" y="connsiteY3181"/>
                  </a:cxn>
                  <a:cxn ang="0">
                    <a:pos x="connsiteX3182" y="connsiteY3182"/>
                  </a:cxn>
                  <a:cxn ang="0">
                    <a:pos x="connsiteX3183" y="connsiteY3183"/>
                  </a:cxn>
                  <a:cxn ang="0">
                    <a:pos x="connsiteX3184" y="connsiteY3184"/>
                  </a:cxn>
                  <a:cxn ang="0">
                    <a:pos x="connsiteX3185" y="connsiteY3185"/>
                  </a:cxn>
                  <a:cxn ang="0">
                    <a:pos x="connsiteX3186" y="connsiteY3186"/>
                  </a:cxn>
                  <a:cxn ang="0">
                    <a:pos x="connsiteX3187" y="connsiteY3187"/>
                  </a:cxn>
                  <a:cxn ang="0">
                    <a:pos x="connsiteX3188" y="connsiteY3188"/>
                  </a:cxn>
                  <a:cxn ang="0">
                    <a:pos x="connsiteX3189" y="connsiteY3189"/>
                  </a:cxn>
                  <a:cxn ang="0">
                    <a:pos x="connsiteX3190" y="connsiteY3190"/>
                  </a:cxn>
                  <a:cxn ang="0">
                    <a:pos x="connsiteX3191" y="connsiteY3191"/>
                  </a:cxn>
                  <a:cxn ang="0">
                    <a:pos x="connsiteX3192" y="connsiteY3192"/>
                  </a:cxn>
                  <a:cxn ang="0">
                    <a:pos x="connsiteX3193" y="connsiteY3193"/>
                  </a:cxn>
                  <a:cxn ang="0">
                    <a:pos x="connsiteX3194" y="connsiteY3194"/>
                  </a:cxn>
                  <a:cxn ang="0">
                    <a:pos x="connsiteX3195" y="connsiteY3195"/>
                  </a:cxn>
                  <a:cxn ang="0">
                    <a:pos x="connsiteX3196" y="connsiteY3196"/>
                  </a:cxn>
                  <a:cxn ang="0">
                    <a:pos x="connsiteX3197" y="connsiteY3197"/>
                  </a:cxn>
                  <a:cxn ang="0">
                    <a:pos x="connsiteX3198" y="connsiteY3198"/>
                  </a:cxn>
                  <a:cxn ang="0">
                    <a:pos x="connsiteX3199" y="connsiteY3199"/>
                  </a:cxn>
                  <a:cxn ang="0">
                    <a:pos x="connsiteX3200" y="connsiteY3200"/>
                  </a:cxn>
                  <a:cxn ang="0">
                    <a:pos x="connsiteX3201" y="connsiteY3201"/>
                  </a:cxn>
                  <a:cxn ang="0">
                    <a:pos x="connsiteX3202" y="connsiteY3202"/>
                  </a:cxn>
                  <a:cxn ang="0">
                    <a:pos x="connsiteX3203" y="connsiteY3203"/>
                  </a:cxn>
                  <a:cxn ang="0">
                    <a:pos x="connsiteX3204" y="connsiteY3204"/>
                  </a:cxn>
                  <a:cxn ang="0">
                    <a:pos x="connsiteX3205" y="connsiteY3205"/>
                  </a:cxn>
                  <a:cxn ang="0">
                    <a:pos x="connsiteX3206" y="connsiteY3206"/>
                  </a:cxn>
                  <a:cxn ang="0">
                    <a:pos x="connsiteX3207" y="connsiteY3207"/>
                  </a:cxn>
                  <a:cxn ang="0">
                    <a:pos x="connsiteX3208" y="connsiteY3208"/>
                  </a:cxn>
                  <a:cxn ang="0">
                    <a:pos x="connsiteX3209" y="connsiteY3209"/>
                  </a:cxn>
                  <a:cxn ang="0">
                    <a:pos x="connsiteX3210" y="connsiteY3210"/>
                  </a:cxn>
                  <a:cxn ang="0">
                    <a:pos x="connsiteX3211" y="connsiteY3211"/>
                  </a:cxn>
                  <a:cxn ang="0">
                    <a:pos x="connsiteX3212" y="connsiteY3212"/>
                  </a:cxn>
                  <a:cxn ang="0">
                    <a:pos x="connsiteX3213" y="connsiteY3213"/>
                  </a:cxn>
                  <a:cxn ang="0">
                    <a:pos x="connsiteX3214" y="connsiteY3214"/>
                  </a:cxn>
                  <a:cxn ang="0">
                    <a:pos x="connsiteX3215" y="connsiteY3215"/>
                  </a:cxn>
                  <a:cxn ang="0">
                    <a:pos x="connsiteX3216" y="connsiteY3216"/>
                  </a:cxn>
                  <a:cxn ang="0">
                    <a:pos x="connsiteX3217" y="connsiteY3217"/>
                  </a:cxn>
                  <a:cxn ang="0">
                    <a:pos x="connsiteX3218" y="connsiteY3218"/>
                  </a:cxn>
                  <a:cxn ang="0">
                    <a:pos x="connsiteX3219" y="connsiteY3219"/>
                  </a:cxn>
                  <a:cxn ang="0">
                    <a:pos x="connsiteX3220" y="connsiteY3220"/>
                  </a:cxn>
                  <a:cxn ang="0">
                    <a:pos x="connsiteX3221" y="connsiteY3221"/>
                  </a:cxn>
                  <a:cxn ang="0">
                    <a:pos x="connsiteX3222" y="connsiteY3222"/>
                  </a:cxn>
                  <a:cxn ang="0">
                    <a:pos x="connsiteX3223" y="connsiteY3223"/>
                  </a:cxn>
                  <a:cxn ang="0">
                    <a:pos x="connsiteX3224" y="connsiteY3224"/>
                  </a:cxn>
                  <a:cxn ang="0">
                    <a:pos x="connsiteX3225" y="connsiteY3225"/>
                  </a:cxn>
                  <a:cxn ang="0">
                    <a:pos x="connsiteX3226" y="connsiteY3226"/>
                  </a:cxn>
                  <a:cxn ang="0">
                    <a:pos x="connsiteX3227" y="connsiteY3227"/>
                  </a:cxn>
                  <a:cxn ang="0">
                    <a:pos x="connsiteX3228" y="connsiteY3228"/>
                  </a:cxn>
                  <a:cxn ang="0">
                    <a:pos x="connsiteX3229" y="connsiteY3229"/>
                  </a:cxn>
                  <a:cxn ang="0">
                    <a:pos x="connsiteX3230" y="connsiteY3230"/>
                  </a:cxn>
                  <a:cxn ang="0">
                    <a:pos x="connsiteX3231" y="connsiteY3231"/>
                  </a:cxn>
                  <a:cxn ang="0">
                    <a:pos x="connsiteX3232" y="connsiteY3232"/>
                  </a:cxn>
                  <a:cxn ang="0">
                    <a:pos x="connsiteX3233" y="connsiteY3233"/>
                  </a:cxn>
                  <a:cxn ang="0">
                    <a:pos x="connsiteX3234" y="connsiteY3234"/>
                  </a:cxn>
                  <a:cxn ang="0">
                    <a:pos x="connsiteX3235" y="connsiteY3235"/>
                  </a:cxn>
                  <a:cxn ang="0">
                    <a:pos x="connsiteX3236" y="connsiteY3236"/>
                  </a:cxn>
                  <a:cxn ang="0">
                    <a:pos x="connsiteX3237" y="connsiteY3237"/>
                  </a:cxn>
                  <a:cxn ang="0">
                    <a:pos x="connsiteX3238" y="connsiteY3238"/>
                  </a:cxn>
                  <a:cxn ang="0">
                    <a:pos x="connsiteX3239" y="connsiteY3239"/>
                  </a:cxn>
                  <a:cxn ang="0">
                    <a:pos x="connsiteX3240" y="connsiteY3240"/>
                  </a:cxn>
                  <a:cxn ang="0">
                    <a:pos x="connsiteX3241" y="connsiteY3241"/>
                  </a:cxn>
                  <a:cxn ang="0">
                    <a:pos x="connsiteX3242" y="connsiteY3242"/>
                  </a:cxn>
                  <a:cxn ang="0">
                    <a:pos x="connsiteX3243" y="connsiteY3243"/>
                  </a:cxn>
                  <a:cxn ang="0">
                    <a:pos x="connsiteX3244" y="connsiteY3244"/>
                  </a:cxn>
                  <a:cxn ang="0">
                    <a:pos x="connsiteX3245" y="connsiteY3245"/>
                  </a:cxn>
                  <a:cxn ang="0">
                    <a:pos x="connsiteX3246" y="connsiteY3246"/>
                  </a:cxn>
                  <a:cxn ang="0">
                    <a:pos x="connsiteX3247" y="connsiteY3247"/>
                  </a:cxn>
                  <a:cxn ang="0">
                    <a:pos x="connsiteX3248" y="connsiteY3248"/>
                  </a:cxn>
                  <a:cxn ang="0">
                    <a:pos x="connsiteX3249" y="connsiteY3249"/>
                  </a:cxn>
                  <a:cxn ang="0">
                    <a:pos x="connsiteX3250" y="connsiteY3250"/>
                  </a:cxn>
                  <a:cxn ang="0">
                    <a:pos x="connsiteX3251" y="connsiteY3251"/>
                  </a:cxn>
                  <a:cxn ang="0">
                    <a:pos x="connsiteX3252" y="connsiteY3252"/>
                  </a:cxn>
                  <a:cxn ang="0">
                    <a:pos x="connsiteX3253" y="connsiteY3253"/>
                  </a:cxn>
                  <a:cxn ang="0">
                    <a:pos x="connsiteX3254" y="connsiteY3254"/>
                  </a:cxn>
                  <a:cxn ang="0">
                    <a:pos x="connsiteX3255" y="connsiteY3255"/>
                  </a:cxn>
                  <a:cxn ang="0">
                    <a:pos x="connsiteX3256" y="connsiteY3256"/>
                  </a:cxn>
                  <a:cxn ang="0">
                    <a:pos x="connsiteX3257" y="connsiteY3257"/>
                  </a:cxn>
                  <a:cxn ang="0">
                    <a:pos x="connsiteX3258" y="connsiteY3258"/>
                  </a:cxn>
                  <a:cxn ang="0">
                    <a:pos x="connsiteX3259" y="connsiteY3259"/>
                  </a:cxn>
                  <a:cxn ang="0">
                    <a:pos x="connsiteX3260" y="connsiteY3260"/>
                  </a:cxn>
                  <a:cxn ang="0">
                    <a:pos x="connsiteX3261" y="connsiteY3261"/>
                  </a:cxn>
                  <a:cxn ang="0">
                    <a:pos x="connsiteX3262" y="connsiteY3262"/>
                  </a:cxn>
                  <a:cxn ang="0">
                    <a:pos x="connsiteX3263" y="connsiteY3263"/>
                  </a:cxn>
                  <a:cxn ang="0">
                    <a:pos x="connsiteX3264" y="connsiteY3264"/>
                  </a:cxn>
                  <a:cxn ang="0">
                    <a:pos x="connsiteX3265" y="connsiteY3265"/>
                  </a:cxn>
                  <a:cxn ang="0">
                    <a:pos x="connsiteX3266" y="connsiteY3266"/>
                  </a:cxn>
                  <a:cxn ang="0">
                    <a:pos x="connsiteX3267" y="connsiteY3267"/>
                  </a:cxn>
                  <a:cxn ang="0">
                    <a:pos x="connsiteX3268" y="connsiteY3268"/>
                  </a:cxn>
                  <a:cxn ang="0">
                    <a:pos x="connsiteX3269" y="connsiteY3269"/>
                  </a:cxn>
                  <a:cxn ang="0">
                    <a:pos x="connsiteX3270" y="connsiteY3270"/>
                  </a:cxn>
                  <a:cxn ang="0">
                    <a:pos x="connsiteX3271" y="connsiteY3271"/>
                  </a:cxn>
                  <a:cxn ang="0">
                    <a:pos x="connsiteX3272" y="connsiteY3272"/>
                  </a:cxn>
                  <a:cxn ang="0">
                    <a:pos x="connsiteX3273" y="connsiteY3273"/>
                  </a:cxn>
                  <a:cxn ang="0">
                    <a:pos x="connsiteX3274" y="connsiteY3274"/>
                  </a:cxn>
                  <a:cxn ang="0">
                    <a:pos x="connsiteX3275" y="connsiteY3275"/>
                  </a:cxn>
                  <a:cxn ang="0">
                    <a:pos x="connsiteX3276" y="connsiteY3276"/>
                  </a:cxn>
                  <a:cxn ang="0">
                    <a:pos x="connsiteX3277" y="connsiteY3277"/>
                  </a:cxn>
                  <a:cxn ang="0">
                    <a:pos x="connsiteX3278" y="connsiteY3278"/>
                  </a:cxn>
                  <a:cxn ang="0">
                    <a:pos x="connsiteX3279" y="connsiteY3279"/>
                  </a:cxn>
                  <a:cxn ang="0">
                    <a:pos x="connsiteX3280" y="connsiteY3280"/>
                  </a:cxn>
                  <a:cxn ang="0">
                    <a:pos x="connsiteX3281" y="connsiteY3281"/>
                  </a:cxn>
                  <a:cxn ang="0">
                    <a:pos x="connsiteX3282" y="connsiteY3282"/>
                  </a:cxn>
                  <a:cxn ang="0">
                    <a:pos x="connsiteX3283" y="connsiteY3283"/>
                  </a:cxn>
                  <a:cxn ang="0">
                    <a:pos x="connsiteX3284" y="connsiteY3284"/>
                  </a:cxn>
                  <a:cxn ang="0">
                    <a:pos x="connsiteX3285" y="connsiteY3285"/>
                  </a:cxn>
                  <a:cxn ang="0">
                    <a:pos x="connsiteX3286" y="connsiteY3286"/>
                  </a:cxn>
                  <a:cxn ang="0">
                    <a:pos x="connsiteX3287" y="connsiteY3287"/>
                  </a:cxn>
                  <a:cxn ang="0">
                    <a:pos x="connsiteX3288" y="connsiteY3288"/>
                  </a:cxn>
                  <a:cxn ang="0">
                    <a:pos x="connsiteX3289" y="connsiteY3289"/>
                  </a:cxn>
                  <a:cxn ang="0">
                    <a:pos x="connsiteX3290" y="connsiteY3290"/>
                  </a:cxn>
                  <a:cxn ang="0">
                    <a:pos x="connsiteX3291" y="connsiteY3291"/>
                  </a:cxn>
                  <a:cxn ang="0">
                    <a:pos x="connsiteX3292" y="connsiteY3292"/>
                  </a:cxn>
                  <a:cxn ang="0">
                    <a:pos x="connsiteX3293" y="connsiteY3293"/>
                  </a:cxn>
                  <a:cxn ang="0">
                    <a:pos x="connsiteX3294" y="connsiteY3294"/>
                  </a:cxn>
                  <a:cxn ang="0">
                    <a:pos x="connsiteX3295" y="connsiteY3295"/>
                  </a:cxn>
                  <a:cxn ang="0">
                    <a:pos x="connsiteX3296" y="connsiteY3296"/>
                  </a:cxn>
                  <a:cxn ang="0">
                    <a:pos x="connsiteX3297" y="connsiteY3297"/>
                  </a:cxn>
                  <a:cxn ang="0">
                    <a:pos x="connsiteX3298" y="connsiteY3298"/>
                  </a:cxn>
                  <a:cxn ang="0">
                    <a:pos x="connsiteX3299" y="connsiteY3299"/>
                  </a:cxn>
                  <a:cxn ang="0">
                    <a:pos x="connsiteX3300" y="connsiteY3300"/>
                  </a:cxn>
                  <a:cxn ang="0">
                    <a:pos x="connsiteX3301" y="connsiteY3301"/>
                  </a:cxn>
                  <a:cxn ang="0">
                    <a:pos x="connsiteX3302" y="connsiteY3302"/>
                  </a:cxn>
                  <a:cxn ang="0">
                    <a:pos x="connsiteX3303" y="connsiteY3303"/>
                  </a:cxn>
                  <a:cxn ang="0">
                    <a:pos x="connsiteX3304" y="connsiteY3304"/>
                  </a:cxn>
                  <a:cxn ang="0">
                    <a:pos x="connsiteX3305" y="connsiteY3305"/>
                  </a:cxn>
                  <a:cxn ang="0">
                    <a:pos x="connsiteX3306" y="connsiteY3306"/>
                  </a:cxn>
                  <a:cxn ang="0">
                    <a:pos x="connsiteX3307" y="connsiteY3307"/>
                  </a:cxn>
                  <a:cxn ang="0">
                    <a:pos x="connsiteX3308" y="connsiteY3308"/>
                  </a:cxn>
                  <a:cxn ang="0">
                    <a:pos x="connsiteX3309" y="connsiteY3309"/>
                  </a:cxn>
                  <a:cxn ang="0">
                    <a:pos x="connsiteX3310" y="connsiteY3310"/>
                  </a:cxn>
                  <a:cxn ang="0">
                    <a:pos x="connsiteX3311" y="connsiteY3311"/>
                  </a:cxn>
                  <a:cxn ang="0">
                    <a:pos x="connsiteX3312" y="connsiteY3312"/>
                  </a:cxn>
                  <a:cxn ang="0">
                    <a:pos x="connsiteX3313" y="connsiteY3313"/>
                  </a:cxn>
                  <a:cxn ang="0">
                    <a:pos x="connsiteX3314" y="connsiteY3314"/>
                  </a:cxn>
                  <a:cxn ang="0">
                    <a:pos x="connsiteX3315" y="connsiteY3315"/>
                  </a:cxn>
                  <a:cxn ang="0">
                    <a:pos x="connsiteX3316" y="connsiteY3316"/>
                  </a:cxn>
                  <a:cxn ang="0">
                    <a:pos x="connsiteX3317" y="connsiteY3317"/>
                  </a:cxn>
                  <a:cxn ang="0">
                    <a:pos x="connsiteX3318" y="connsiteY3318"/>
                  </a:cxn>
                  <a:cxn ang="0">
                    <a:pos x="connsiteX3319" y="connsiteY3319"/>
                  </a:cxn>
                  <a:cxn ang="0">
                    <a:pos x="connsiteX3320" y="connsiteY3320"/>
                  </a:cxn>
                  <a:cxn ang="0">
                    <a:pos x="connsiteX3321" y="connsiteY3321"/>
                  </a:cxn>
                  <a:cxn ang="0">
                    <a:pos x="connsiteX3322" y="connsiteY3322"/>
                  </a:cxn>
                  <a:cxn ang="0">
                    <a:pos x="connsiteX3323" y="connsiteY3323"/>
                  </a:cxn>
                  <a:cxn ang="0">
                    <a:pos x="connsiteX3324" y="connsiteY3324"/>
                  </a:cxn>
                  <a:cxn ang="0">
                    <a:pos x="connsiteX3325" y="connsiteY3325"/>
                  </a:cxn>
                  <a:cxn ang="0">
                    <a:pos x="connsiteX3326" y="connsiteY3326"/>
                  </a:cxn>
                  <a:cxn ang="0">
                    <a:pos x="connsiteX3327" y="connsiteY3327"/>
                  </a:cxn>
                  <a:cxn ang="0">
                    <a:pos x="connsiteX3328" y="connsiteY3328"/>
                  </a:cxn>
                  <a:cxn ang="0">
                    <a:pos x="connsiteX3329" y="connsiteY3329"/>
                  </a:cxn>
                  <a:cxn ang="0">
                    <a:pos x="connsiteX3330" y="connsiteY3330"/>
                  </a:cxn>
                  <a:cxn ang="0">
                    <a:pos x="connsiteX3331" y="connsiteY3331"/>
                  </a:cxn>
                  <a:cxn ang="0">
                    <a:pos x="connsiteX3332" y="connsiteY3332"/>
                  </a:cxn>
                  <a:cxn ang="0">
                    <a:pos x="connsiteX3333" y="connsiteY3333"/>
                  </a:cxn>
                  <a:cxn ang="0">
                    <a:pos x="connsiteX3334" y="connsiteY3334"/>
                  </a:cxn>
                  <a:cxn ang="0">
                    <a:pos x="connsiteX3335" y="connsiteY3335"/>
                  </a:cxn>
                  <a:cxn ang="0">
                    <a:pos x="connsiteX3336" y="connsiteY3336"/>
                  </a:cxn>
                  <a:cxn ang="0">
                    <a:pos x="connsiteX3337" y="connsiteY3337"/>
                  </a:cxn>
                  <a:cxn ang="0">
                    <a:pos x="connsiteX3338" y="connsiteY3338"/>
                  </a:cxn>
                  <a:cxn ang="0">
                    <a:pos x="connsiteX3339" y="connsiteY3339"/>
                  </a:cxn>
                  <a:cxn ang="0">
                    <a:pos x="connsiteX3340" y="connsiteY3340"/>
                  </a:cxn>
                  <a:cxn ang="0">
                    <a:pos x="connsiteX3341" y="connsiteY3341"/>
                  </a:cxn>
                  <a:cxn ang="0">
                    <a:pos x="connsiteX3342" y="connsiteY3342"/>
                  </a:cxn>
                  <a:cxn ang="0">
                    <a:pos x="connsiteX3343" y="connsiteY3343"/>
                  </a:cxn>
                  <a:cxn ang="0">
                    <a:pos x="connsiteX3344" y="connsiteY3344"/>
                  </a:cxn>
                  <a:cxn ang="0">
                    <a:pos x="connsiteX3345" y="connsiteY3345"/>
                  </a:cxn>
                  <a:cxn ang="0">
                    <a:pos x="connsiteX3346" y="connsiteY3346"/>
                  </a:cxn>
                  <a:cxn ang="0">
                    <a:pos x="connsiteX3347" y="connsiteY3347"/>
                  </a:cxn>
                  <a:cxn ang="0">
                    <a:pos x="connsiteX3348" y="connsiteY3348"/>
                  </a:cxn>
                  <a:cxn ang="0">
                    <a:pos x="connsiteX3349" y="connsiteY3349"/>
                  </a:cxn>
                  <a:cxn ang="0">
                    <a:pos x="connsiteX3350" y="connsiteY3350"/>
                  </a:cxn>
                  <a:cxn ang="0">
                    <a:pos x="connsiteX3351" y="connsiteY3351"/>
                  </a:cxn>
                  <a:cxn ang="0">
                    <a:pos x="connsiteX3352" y="connsiteY3352"/>
                  </a:cxn>
                  <a:cxn ang="0">
                    <a:pos x="connsiteX3353" y="connsiteY3353"/>
                  </a:cxn>
                  <a:cxn ang="0">
                    <a:pos x="connsiteX3354" y="connsiteY3354"/>
                  </a:cxn>
                  <a:cxn ang="0">
                    <a:pos x="connsiteX3355" y="connsiteY3355"/>
                  </a:cxn>
                  <a:cxn ang="0">
                    <a:pos x="connsiteX3356" y="connsiteY3356"/>
                  </a:cxn>
                  <a:cxn ang="0">
                    <a:pos x="connsiteX3357" y="connsiteY3357"/>
                  </a:cxn>
                  <a:cxn ang="0">
                    <a:pos x="connsiteX3358" y="connsiteY3358"/>
                  </a:cxn>
                  <a:cxn ang="0">
                    <a:pos x="connsiteX3359" y="connsiteY3359"/>
                  </a:cxn>
                  <a:cxn ang="0">
                    <a:pos x="connsiteX3360" y="connsiteY3360"/>
                  </a:cxn>
                  <a:cxn ang="0">
                    <a:pos x="connsiteX3361" y="connsiteY3361"/>
                  </a:cxn>
                  <a:cxn ang="0">
                    <a:pos x="connsiteX3362" y="connsiteY3362"/>
                  </a:cxn>
                  <a:cxn ang="0">
                    <a:pos x="connsiteX3363" y="connsiteY3363"/>
                  </a:cxn>
                  <a:cxn ang="0">
                    <a:pos x="connsiteX3364" y="connsiteY3364"/>
                  </a:cxn>
                  <a:cxn ang="0">
                    <a:pos x="connsiteX3365" y="connsiteY3365"/>
                  </a:cxn>
                  <a:cxn ang="0">
                    <a:pos x="connsiteX3366" y="connsiteY3366"/>
                  </a:cxn>
                  <a:cxn ang="0">
                    <a:pos x="connsiteX3367" y="connsiteY3367"/>
                  </a:cxn>
                  <a:cxn ang="0">
                    <a:pos x="connsiteX3368" y="connsiteY3368"/>
                  </a:cxn>
                  <a:cxn ang="0">
                    <a:pos x="connsiteX3369" y="connsiteY3369"/>
                  </a:cxn>
                  <a:cxn ang="0">
                    <a:pos x="connsiteX3370" y="connsiteY3370"/>
                  </a:cxn>
                  <a:cxn ang="0">
                    <a:pos x="connsiteX3371" y="connsiteY3371"/>
                  </a:cxn>
                  <a:cxn ang="0">
                    <a:pos x="connsiteX3372" y="connsiteY3372"/>
                  </a:cxn>
                  <a:cxn ang="0">
                    <a:pos x="connsiteX3373" y="connsiteY3373"/>
                  </a:cxn>
                  <a:cxn ang="0">
                    <a:pos x="connsiteX3374" y="connsiteY3374"/>
                  </a:cxn>
                  <a:cxn ang="0">
                    <a:pos x="connsiteX3375" y="connsiteY3375"/>
                  </a:cxn>
                  <a:cxn ang="0">
                    <a:pos x="connsiteX3376" y="connsiteY3376"/>
                  </a:cxn>
                  <a:cxn ang="0">
                    <a:pos x="connsiteX3377" y="connsiteY3377"/>
                  </a:cxn>
                  <a:cxn ang="0">
                    <a:pos x="connsiteX3378" y="connsiteY3378"/>
                  </a:cxn>
                  <a:cxn ang="0">
                    <a:pos x="connsiteX3379" y="connsiteY3379"/>
                  </a:cxn>
                  <a:cxn ang="0">
                    <a:pos x="connsiteX3380" y="connsiteY3380"/>
                  </a:cxn>
                  <a:cxn ang="0">
                    <a:pos x="connsiteX3381" y="connsiteY3381"/>
                  </a:cxn>
                  <a:cxn ang="0">
                    <a:pos x="connsiteX3382" y="connsiteY3382"/>
                  </a:cxn>
                  <a:cxn ang="0">
                    <a:pos x="connsiteX3383" y="connsiteY3383"/>
                  </a:cxn>
                  <a:cxn ang="0">
                    <a:pos x="connsiteX3384" y="connsiteY3384"/>
                  </a:cxn>
                  <a:cxn ang="0">
                    <a:pos x="connsiteX3385" y="connsiteY3385"/>
                  </a:cxn>
                  <a:cxn ang="0">
                    <a:pos x="connsiteX3386" y="connsiteY3386"/>
                  </a:cxn>
                  <a:cxn ang="0">
                    <a:pos x="connsiteX3387" y="connsiteY3387"/>
                  </a:cxn>
                  <a:cxn ang="0">
                    <a:pos x="connsiteX3388" y="connsiteY3388"/>
                  </a:cxn>
                  <a:cxn ang="0">
                    <a:pos x="connsiteX3389" y="connsiteY3389"/>
                  </a:cxn>
                  <a:cxn ang="0">
                    <a:pos x="connsiteX3390" y="connsiteY3390"/>
                  </a:cxn>
                  <a:cxn ang="0">
                    <a:pos x="connsiteX3391" y="connsiteY3391"/>
                  </a:cxn>
                  <a:cxn ang="0">
                    <a:pos x="connsiteX3392" y="connsiteY3392"/>
                  </a:cxn>
                  <a:cxn ang="0">
                    <a:pos x="connsiteX3393" y="connsiteY3393"/>
                  </a:cxn>
                  <a:cxn ang="0">
                    <a:pos x="connsiteX3394" y="connsiteY3394"/>
                  </a:cxn>
                  <a:cxn ang="0">
                    <a:pos x="connsiteX3395" y="connsiteY3395"/>
                  </a:cxn>
                  <a:cxn ang="0">
                    <a:pos x="connsiteX3396" y="connsiteY3396"/>
                  </a:cxn>
                  <a:cxn ang="0">
                    <a:pos x="connsiteX3397" y="connsiteY3397"/>
                  </a:cxn>
                  <a:cxn ang="0">
                    <a:pos x="connsiteX3398" y="connsiteY3398"/>
                  </a:cxn>
                  <a:cxn ang="0">
                    <a:pos x="connsiteX3399" y="connsiteY3399"/>
                  </a:cxn>
                  <a:cxn ang="0">
                    <a:pos x="connsiteX3400" y="connsiteY3400"/>
                  </a:cxn>
                  <a:cxn ang="0">
                    <a:pos x="connsiteX3401" y="connsiteY3401"/>
                  </a:cxn>
                  <a:cxn ang="0">
                    <a:pos x="connsiteX3402" y="connsiteY3402"/>
                  </a:cxn>
                  <a:cxn ang="0">
                    <a:pos x="connsiteX3403" y="connsiteY3403"/>
                  </a:cxn>
                  <a:cxn ang="0">
                    <a:pos x="connsiteX3404" y="connsiteY3404"/>
                  </a:cxn>
                  <a:cxn ang="0">
                    <a:pos x="connsiteX3405" y="connsiteY3405"/>
                  </a:cxn>
                  <a:cxn ang="0">
                    <a:pos x="connsiteX3406" y="connsiteY3406"/>
                  </a:cxn>
                  <a:cxn ang="0">
                    <a:pos x="connsiteX3407" y="connsiteY3407"/>
                  </a:cxn>
                  <a:cxn ang="0">
                    <a:pos x="connsiteX3408" y="connsiteY3408"/>
                  </a:cxn>
                  <a:cxn ang="0">
                    <a:pos x="connsiteX3409" y="connsiteY3409"/>
                  </a:cxn>
                  <a:cxn ang="0">
                    <a:pos x="connsiteX3410" y="connsiteY3410"/>
                  </a:cxn>
                  <a:cxn ang="0">
                    <a:pos x="connsiteX3411" y="connsiteY3411"/>
                  </a:cxn>
                  <a:cxn ang="0">
                    <a:pos x="connsiteX3412" y="connsiteY3412"/>
                  </a:cxn>
                  <a:cxn ang="0">
                    <a:pos x="connsiteX3413" y="connsiteY3413"/>
                  </a:cxn>
                  <a:cxn ang="0">
                    <a:pos x="connsiteX3414" y="connsiteY3414"/>
                  </a:cxn>
                  <a:cxn ang="0">
                    <a:pos x="connsiteX3415" y="connsiteY3415"/>
                  </a:cxn>
                  <a:cxn ang="0">
                    <a:pos x="connsiteX3416" y="connsiteY3416"/>
                  </a:cxn>
                  <a:cxn ang="0">
                    <a:pos x="connsiteX3417" y="connsiteY3417"/>
                  </a:cxn>
                  <a:cxn ang="0">
                    <a:pos x="connsiteX3418" y="connsiteY3418"/>
                  </a:cxn>
                  <a:cxn ang="0">
                    <a:pos x="connsiteX3419" y="connsiteY3419"/>
                  </a:cxn>
                  <a:cxn ang="0">
                    <a:pos x="connsiteX3420" y="connsiteY3420"/>
                  </a:cxn>
                  <a:cxn ang="0">
                    <a:pos x="connsiteX3421" y="connsiteY3421"/>
                  </a:cxn>
                  <a:cxn ang="0">
                    <a:pos x="connsiteX3422" y="connsiteY3422"/>
                  </a:cxn>
                  <a:cxn ang="0">
                    <a:pos x="connsiteX3423" y="connsiteY3423"/>
                  </a:cxn>
                  <a:cxn ang="0">
                    <a:pos x="connsiteX3424" y="connsiteY3424"/>
                  </a:cxn>
                  <a:cxn ang="0">
                    <a:pos x="connsiteX3425" y="connsiteY3425"/>
                  </a:cxn>
                  <a:cxn ang="0">
                    <a:pos x="connsiteX3426" y="connsiteY3426"/>
                  </a:cxn>
                  <a:cxn ang="0">
                    <a:pos x="connsiteX3427" y="connsiteY3427"/>
                  </a:cxn>
                  <a:cxn ang="0">
                    <a:pos x="connsiteX3428" y="connsiteY3428"/>
                  </a:cxn>
                  <a:cxn ang="0">
                    <a:pos x="connsiteX3429" y="connsiteY3429"/>
                  </a:cxn>
                  <a:cxn ang="0">
                    <a:pos x="connsiteX3430" y="connsiteY3430"/>
                  </a:cxn>
                  <a:cxn ang="0">
                    <a:pos x="connsiteX3431" y="connsiteY3431"/>
                  </a:cxn>
                  <a:cxn ang="0">
                    <a:pos x="connsiteX3432" y="connsiteY3432"/>
                  </a:cxn>
                  <a:cxn ang="0">
                    <a:pos x="connsiteX3433" y="connsiteY3433"/>
                  </a:cxn>
                  <a:cxn ang="0">
                    <a:pos x="connsiteX3434" y="connsiteY3434"/>
                  </a:cxn>
                  <a:cxn ang="0">
                    <a:pos x="connsiteX3435" y="connsiteY3435"/>
                  </a:cxn>
                  <a:cxn ang="0">
                    <a:pos x="connsiteX3436" y="connsiteY3436"/>
                  </a:cxn>
                  <a:cxn ang="0">
                    <a:pos x="connsiteX3437" y="connsiteY3437"/>
                  </a:cxn>
                  <a:cxn ang="0">
                    <a:pos x="connsiteX3438" y="connsiteY3438"/>
                  </a:cxn>
                  <a:cxn ang="0">
                    <a:pos x="connsiteX3439" y="connsiteY3439"/>
                  </a:cxn>
                  <a:cxn ang="0">
                    <a:pos x="connsiteX3440" y="connsiteY3440"/>
                  </a:cxn>
                  <a:cxn ang="0">
                    <a:pos x="connsiteX3441" y="connsiteY3441"/>
                  </a:cxn>
                  <a:cxn ang="0">
                    <a:pos x="connsiteX3442" y="connsiteY3442"/>
                  </a:cxn>
                  <a:cxn ang="0">
                    <a:pos x="connsiteX3443" y="connsiteY3443"/>
                  </a:cxn>
                  <a:cxn ang="0">
                    <a:pos x="connsiteX3444" y="connsiteY3444"/>
                  </a:cxn>
                  <a:cxn ang="0">
                    <a:pos x="connsiteX3445" y="connsiteY3445"/>
                  </a:cxn>
                  <a:cxn ang="0">
                    <a:pos x="connsiteX3446" y="connsiteY3446"/>
                  </a:cxn>
                  <a:cxn ang="0">
                    <a:pos x="connsiteX3447" y="connsiteY3447"/>
                  </a:cxn>
                  <a:cxn ang="0">
                    <a:pos x="connsiteX3448" y="connsiteY3448"/>
                  </a:cxn>
                  <a:cxn ang="0">
                    <a:pos x="connsiteX3449" y="connsiteY3449"/>
                  </a:cxn>
                  <a:cxn ang="0">
                    <a:pos x="connsiteX3450" y="connsiteY3450"/>
                  </a:cxn>
                  <a:cxn ang="0">
                    <a:pos x="connsiteX3451" y="connsiteY3451"/>
                  </a:cxn>
                  <a:cxn ang="0">
                    <a:pos x="connsiteX3452" y="connsiteY3452"/>
                  </a:cxn>
                  <a:cxn ang="0">
                    <a:pos x="connsiteX3453" y="connsiteY3453"/>
                  </a:cxn>
                  <a:cxn ang="0">
                    <a:pos x="connsiteX3454" y="connsiteY3454"/>
                  </a:cxn>
                  <a:cxn ang="0">
                    <a:pos x="connsiteX3455" y="connsiteY3455"/>
                  </a:cxn>
                  <a:cxn ang="0">
                    <a:pos x="connsiteX3456" y="connsiteY3456"/>
                  </a:cxn>
                  <a:cxn ang="0">
                    <a:pos x="connsiteX3457" y="connsiteY3457"/>
                  </a:cxn>
                  <a:cxn ang="0">
                    <a:pos x="connsiteX3458" y="connsiteY3458"/>
                  </a:cxn>
                  <a:cxn ang="0">
                    <a:pos x="connsiteX3459" y="connsiteY3459"/>
                  </a:cxn>
                  <a:cxn ang="0">
                    <a:pos x="connsiteX3460" y="connsiteY3460"/>
                  </a:cxn>
                  <a:cxn ang="0">
                    <a:pos x="connsiteX3461" y="connsiteY3461"/>
                  </a:cxn>
                  <a:cxn ang="0">
                    <a:pos x="connsiteX3462" y="connsiteY3462"/>
                  </a:cxn>
                  <a:cxn ang="0">
                    <a:pos x="connsiteX3463" y="connsiteY3463"/>
                  </a:cxn>
                  <a:cxn ang="0">
                    <a:pos x="connsiteX3464" y="connsiteY3464"/>
                  </a:cxn>
                  <a:cxn ang="0">
                    <a:pos x="connsiteX3465" y="connsiteY3465"/>
                  </a:cxn>
                  <a:cxn ang="0">
                    <a:pos x="connsiteX3466" y="connsiteY3466"/>
                  </a:cxn>
                  <a:cxn ang="0">
                    <a:pos x="connsiteX3467" y="connsiteY3467"/>
                  </a:cxn>
                  <a:cxn ang="0">
                    <a:pos x="connsiteX3468" y="connsiteY3468"/>
                  </a:cxn>
                  <a:cxn ang="0">
                    <a:pos x="connsiteX3469" y="connsiteY3469"/>
                  </a:cxn>
                  <a:cxn ang="0">
                    <a:pos x="connsiteX3470" y="connsiteY3470"/>
                  </a:cxn>
                  <a:cxn ang="0">
                    <a:pos x="connsiteX3471" y="connsiteY3471"/>
                  </a:cxn>
                  <a:cxn ang="0">
                    <a:pos x="connsiteX3472" y="connsiteY3472"/>
                  </a:cxn>
                  <a:cxn ang="0">
                    <a:pos x="connsiteX3473" y="connsiteY3473"/>
                  </a:cxn>
                  <a:cxn ang="0">
                    <a:pos x="connsiteX3474" y="connsiteY3474"/>
                  </a:cxn>
                  <a:cxn ang="0">
                    <a:pos x="connsiteX3475" y="connsiteY3475"/>
                  </a:cxn>
                  <a:cxn ang="0">
                    <a:pos x="connsiteX3476" y="connsiteY3476"/>
                  </a:cxn>
                  <a:cxn ang="0">
                    <a:pos x="connsiteX3477" y="connsiteY3477"/>
                  </a:cxn>
                  <a:cxn ang="0">
                    <a:pos x="connsiteX3478" y="connsiteY3478"/>
                  </a:cxn>
                  <a:cxn ang="0">
                    <a:pos x="connsiteX3479" y="connsiteY3479"/>
                  </a:cxn>
                  <a:cxn ang="0">
                    <a:pos x="connsiteX3480" y="connsiteY3480"/>
                  </a:cxn>
                  <a:cxn ang="0">
                    <a:pos x="connsiteX3481" y="connsiteY3481"/>
                  </a:cxn>
                  <a:cxn ang="0">
                    <a:pos x="connsiteX3482" y="connsiteY3482"/>
                  </a:cxn>
                  <a:cxn ang="0">
                    <a:pos x="connsiteX3483" y="connsiteY3483"/>
                  </a:cxn>
                  <a:cxn ang="0">
                    <a:pos x="connsiteX3484" y="connsiteY3484"/>
                  </a:cxn>
                  <a:cxn ang="0">
                    <a:pos x="connsiteX3485" y="connsiteY3485"/>
                  </a:cxn>
                  <a:cxn ang="0">
                    <a:pos x="connsiteX3486" y="connsiteY3486"/>
                  </a:cxn>
                  <a:cxn ang="0">
                    <a:pos x="connsiteX3487" y="connsiteY3487"/>
                  </a:cxn>
                  <a:cxn ang="0">
                    <a:pos x="connsiteX3488" y="connsiteY3488"/>
                  </a:cxn>
                  <a:cxn ang="0">
                    <a:pos x="connsiteX3489" y="connsiteY3489"/>
                  </a:cxn>
                  <a:cxn ang="0">
                    <a:pos x="connsiteX3490" y="connsiteY3490"/>
                  </a:cxn>
                  <a:cxn ang="0">
                    <a:pos x="connsiteX3491" y="connsiteY3491"/>
                  </a:cxn>
                  <a:cxn ang="0">
                    <a:pos x="connsiteX3492" y="connsiteY3492"/>
                  </a:cxn>
                  <a:cxn ang="0">
                    <a:pos x="connsiteX3493" y="connsiteY3493"/>
                  </a:cxn>
                  <a:cxn ang="0">
                    <a:pos x="connsiteX3494" y="connsiteY3494"/>
                  </a:cxn>
                  <a:cxn ang="0">
                    <a:pos x="connsiteX3495" y="connsiteY3495"/>
                  </a:cxn>
                  <a:cxn ang="0">
                    <a:pos x="connsiteX3496" y="connsiteY3496"/>
                  </a:cxn>
                  <a:cxn ang="0">
                    <a:pos x="connsiteX3497" y="connsiteY3497"/>
                  </a:cxn>
                  <a:cxn ang="0">
                    <a:pos x="connsiteX3498" y="connsiteY3498"/>
                  </a:cxn>
                  <a:cxn ang="0">
                    <a:pos x="connsiteX3499" y="connsiteY3499"/>
                  </a:cxn>
                  <a:cxn ang="0">
                    <a:pos x="connsiteX3500" y="connsiteY3500"/>
                  </a:cxn>
                  <a:cxn ang="0">
                    <a:pos x="connsiteX3501" y="connsiteY3501"/>
                  </a:cxn>
                  <a:cxn ang="0">
                    <a:pos x="connsiteX3502" y="connsiteY3502"/>
                  </a:cxn>
                  <a:cxn ang="0">
                    <a:pos x="connsiteX3503" y="connsiteY3503"/>
                  </a:cxn>
                  <a:cxn ang="0">
                    <a:pos x="connsiteX3504" y="connsiteY3504"/>
                  </a:cxn>
                  <a:cxn ang="0">
                    <a:pos x="connsiteX3505" y="connsiteY3505"/>
                  </a:cxn>
                  <a:cxn ang="0">
                    <a:pos x="connsiteX3506" y="connsiteY3506"/>
                  </a:cxn>
                  <a:cxn ang="0">
                    <a:pos x="connsiteX3507" y="connsiteY3507"/>
                  </a:cxn>
                  <a:cxn ang="0">
                    <a:pos x="connsiteX3508" y="connsiteY3508"/>
                  </a:cxn>
                  <a:cxn ang="0">
                    <a:pos x="connsiteX3509" y="connsiteY3509"/>
                  </a:cxn>
                  <a:cxn ang="0">
                    <a:pos x="connsiteX3510" y="connsiteY3510"/>
                  </a:cxn>
                  <a:cxn ang="0">
                    <a:pos x="connsiteX3511" y="connsiteY3511"/>
                  </a:cxn>
                  <a:cxn ang="0">
                    <a:pos x="connsiteX3512" y="connsiteY3512"/>
                  </a:cxn>
                  <a:cxn ang="0">
                    <a:pos x="connsiteX3513" y="connsiteY3513"/>
                  </a:cxn>
                  <a:cxn ang="0">
                    <a:pos x="connsiteX3514" y="connsiteY3514"/>
                  </a:cxn>
                  <a:cxn ang="0">
                    <a:pos x="connsiteX3515" y="connsiteY3515"/>
                  </a:cxn>
                  <a:cxn ang="0">
                    <a:pos x="connsiteX3516" y="connsiteY3516"/>
                  </a:cxn>
                  <a:cxn ang="0">
                    <a:pos x="connsiteX3517" y="connsiteY3517"/>
                  </a:cxn>
                  <a:cxn ang="0">
                    <a:pos x="connsiteX3518" y="connsiteY3518"/>
                  </a:cxn>
                  <a:cxn ang="0">
                    <a:pos x="connsiteX3519" y="connsiteY3519"/>
                  </a:cxn>
                  <a:cxn ang="0">
                    <a:pos x="connsiteX3520" y="connsiteY3520"/>
                  </a:cxn>
                  <a:cxn ang="0">
                    <a:pos x="connsiteX3521" y="connsiteY3521"/>
                  </a:cxn>
                  <a:cxn ang="0">
                    <a:pos x="connsiteX3522" y="connsiteY3522"/>
                  </a:cxn>
                  <a:cxn ang="0">
                    <a:pos x="connsiteX3523" y="connsiteY3523"/>
                  </a:cxn>
                  <a:cxn ang="0">
                    <a:pos x="connsiteX3524" y="connsiteY3524"/>
                  </a:cxn>
                  <a:cxn ang="0">
                    <a:pos x="connsiteX3525" y="connsiteY3525"/>
                  </a:cxn>
                  <a:cxn ang="0">
                    <a:pos x="connsiteX3526" y="connsiteY3526"/>
                  </a:cxn>
                  <a:cxn ang="0">
                    <a:pos x="connsiteX3527" y="connsiteY3527"/>
                  </a:cxn>
                  <a:cxn ang="0">
                    <a:pos x="connsiteX3528" y="connsiteY3528"/>
                  </a:cxn>
                  <a:cxn ang="0">
                    <a:pos x="connsiteX3529" y="connsiteY3529"/>
                  </a:cxn>
                  <a:cxn ang="0">
                    <a:pos x="connsiteX3530" y="connsiteY3530"/>
                  </a:cxn>
                  <a:cxn ang="0">
                    <a:pos x="connsiteX3531" y="connsiteY3531"/>
                  </a:cxn>
                  <a:cxn ang="0">
                    <a:pos x="connsiteX3532" y="connsiteY3532"/>
                  </a:cxn>
                  <a:cxn ang="0">
                    <a:pos x="connsiteX3533" y="connsiteY3533"/>
                  </a:cxn>
                  <a:cxn ang="0">
                    <a:pos x="connsiteX3534" y="connsiteY3534"/>
                  </a:cxn>
                  <a:cxn ang="0">
                    <a:pos x="connsiteX3535" y="connsiteY3535"/>
                  </a:cxn>
                  <a:cxn ang="0">
                    <a:pos x="connsiteX3536" y="connsiteY3536"/>
                  </a:cxn>
                  <a:cxn ang="0">
                    <a:pos x="connsiteX3537" y="connsiteY3537"/>
                  </a:cxn>
                  <a:cxn ang="0">
                    <a:pos x="connsiteX3538" y="connsiteY3538"/>
                  </a:cxn>
                  <a:cxn ang="0">
                    <a:pos x="connsiteX3539" y="connsiteY3539"/>
                  </a:cxn>
                  <a:cxn ang="0">
                    <a:pos x="connsiteX3540" y="connsiteY3540"/>
                  </a:cxn>
                  <a:cxn ang="0">
                    <a:pos x="connsiteX3541" y="connsiteY3541"/>
                  </a:cxn>
                  <a:cxn ang="0">
                    <a:pos x="connsiteX3542" y="connsiteY3542"/>
                  </a:cxn>
                  <a:cxn ang="0">
                    <a:pos x="connsiteX3543" y="connsiteY3543"/>
                  </a:cxn>
                  <a:cxn ang="0">
                    <a:pos x="connsiteX3544" y="connsiteY3544"/>
                  </a:cxn>
                  <a:cxn ang="0">
                    <a:pos x="connsiteX3545" y="connsiteY3545"/>
                  </a:cxn>
                  <a:cxn ang="0">
                    <a:pos x="connsiteX3546" y="connsiteY3546"/>
                  </a:cxn>
                  <a:cxn ang="0">
                    <a:pos x="connsiteX3547" y="connsiteY3547"/>
                  </a:cxn>
                  <a:cxn ang="0">
                    <a:pos x="connsiteX3548" y="connsiteY3548"/>
                  </a:cxn>
                  <a:cxn ang="0">
                    <a:pos x="connsiteX3549" y="connsiteY3549"/>
                  </a:cxn>
                  <a:cxn ang="0">
                    <a:pos x="connsiteX3550" y="connsiteY3550"/>
                  </a:cxn>
                  <a:cxn ang="0">
                    <a:pos x="connsiteX3551" y="connsiteY3551"/>
                  </a:cxn>
                  <a:cxn ang="0">
                    <a:pos x="connsiteX3552" y="connsiteY3552"/>
                  </a:cxn>
                  <a:cxn ang="0">
                    <a:pos x="connsiteX3553" y="connsiteY3553"/>
                  </a:cxn>
                  <a:cxn ang="0">
                    <a:pos x="connsiteX3554" y="connsiteY3554"/>
                  </a:cxn>
                  <a:cxn ang="0">
                    <a:pos x="connsiteX3555" y="connsiteY3555"/>
                  </a:cxn>
                  <a:cxn ang="0">
                    <a:pos x="connsiteX3556" y="connsiteY3556"/>
                  </a:cxn>
                  <a:cxn ang="0">
                    <a:pos x="connsiteX3557" y="connsiteY3557"/>
                  </a:cxn>
                  <a:cxn ang="0">
                    <a:pos x="connsiteX3558" y="connsiteY3558"/>
                  </a:cxn>
                  <a:cxn ang="0">
                    <a:pos x="connsiteX3559" y="connsiteY3559"/>
                  </a:cxn>
                  <a:cxn ang="0">
                    <a:pos x="connsiteX3560" y="connsiteY3560"/>
                  </a:cxn>
                  <a:cxn ang="0">
                    <a:pos x="connsiteX3561" y="connsiteY3561"/>
                  </a:cxn>
                  <a:cxn ang="0">
                    <a:pos x="connsiteX3562" y="connsiteY3562"/>
                  </a:cxn>
                  <a:cxn ang="0">
                    <a:pos x="connsiteX3563" y="connsiteY3563"/>
                  </a:cxn>
                  <a:cxn ang="0">
                    <a:pos x="connsiteX3564" y="connsiteY3564"/>
                  </a:cxn>
                  <a:cxn ang="0">
                    <a:pos x="connsiteX3565" y="connsiteY3565"/>
                  </a:cxn>
                  <a:cxn ang="0">
                    <a:pos x="connsiteX3566" y="connsiteY3566"/>
                  </a:cxn>
                  <a:cxn ang="0">
                    <a:pos x="connsiteX3567" y="connsiteY3567"/>
                  </a:cxn>
                  <a:cxn ang="0">
                    <a:pos x="connsiteX3568" y="connsiteY3568"/>
                  </a:cxn>
                  <a:cxn ang="0">
                    <a:pos x="connsiteX3569" y="connsiteY3569"/>
                  </a:cxn>
                  <a:cxn ang="0">
                    <a:pos x="connsiteX3570" y="connsiteY3570"/>
                  </a:cxn>
                  <a:cxn ang="0">
                    <a:pos x="connsiteX3571" y="connsiteY3571"/>
                  </a:cxn>
                  <a:cxn ang="0">
                    <a:pos x="connsiteX3572" y="connsiteY3572"/>
                  </a:cxn>
                  <a:cxn ang="0">
                    <a:pos x="connsiteX3573" y="connsiteY3573"/>
                  </a:cxn>
                  <a:cxn ang="0">
                    <a:pos x="connsiteX3574" y="connsiteY3574"/>
                  </a:cxn>
                  <a:cxn ang="0">
                    <a:pos x="connsiteX3575" y="connsiteY3575"/>
                  </a:cxn>
                  <a:cxn ang="0">
                    <a:pos x="connsiteX3576" y="connsiteY3576"/>
                  </a:cxn>
                  <a:cxn ang="0">
                    <a:pos x="connsiteX3577" y="connsiteY3577"/>
                  </a:cxn>
                  <a:cxn ang="0">
                    <a:pos x="connsiteX3578" y="connsiteY3578"/>
                  </a:cxn>
                  <a:cxn ang="0">
                    <a:pos x="connsiteX3579" y="connsiteY3579"/>
                  </a:cxn>
                  <a:cxn ang="0">
                    <a:pos x="connsiteX3580" y="connsiteY3580"/>
                  </a:cxn>
                  <a:cxn ang="0">
                    <a:pos x="connsiteX3581" y="connsiteY3581"/>
                  </a:cxn>
                  <a:cxn ang="0">
                    <a:pos x="connsiteX3582" y="connsiteY3582"/>
                  </a:cxn>
                  <a:cxn ang="0">
                    <a:pos x="connsiteX3583" y="connsiteY3583"/>
                  </a:cxn>
                  <a:cxn ang="0">
                    <a:pos x="connsiteX3584" y="connsiteY3584"/>
                  </a:cxn>
                  <a:cxn ang="0">
                    <a:pos x="connsiteX3585" y="connsiteY3585"/>
                  </a:cxn>
                  <a:cxn ang="0">
                    <a:pos x="connsiteX3586" y="connsiteY3586"/>
                  </a:cxn>
                  <a:cxn ang="0">
                    <a:pos x="connsiteX3587" y="connsiteY3587"/>
                  </a:cxn>
                  <a:cxn ang="0">
                    <a:pos x="connsiteX3588" y="connsiteY3588"/>
                  </a:cxn>
                  <a:cxn ang="0">
                    <a:pos x="connsiteX3589" y="connsiteY3589"/>
                  </a:cxn>
                  <a:cxn ang="0">
                    <a:pos x="connsiteX3590" y="connsiteY3590"/>
                  </a:cxn>
                  <a:cxn ang="0">
                    <a:pos x="connsiteX3591" y="connsiteY3591"/>
                  </a:cxn>
                  <a:cxn ang="0">
                    <a:pos x="connsiteX3592" y="connsiteY3592"/>
                  </a:cxn>
                  <a:cxn ang="0">
                    <a:pos x="connsiteX3593" y="connsiteY3593"/>
                  </a:cxn>
                  <a:cxn ang="0">
                    <a:pos x="connsiteX3594" y="connsiteY3594"/>
                  </a:cxn>
                  <a:cxn ang="0">
                    <a:pos x="connsiteX3595" y="connsiteY3595"/>
                  </a:cxn>
                  <a:cxn ang="0">
                    <a:pos x="connsiteX3596" y="connsiteY3596"/>
                  </a:cxn>
                  <a:cxn ang="0">
                    <a:pos x="connsiteX3597" y="connsiteY3597"/>
                  </a:cxn>
                  <a:cxn ang="0">
                    <a:pos x="connsiteX3598" y="connsiteY3598"/>
                  </a:cxn>
                  <a:cxn ang="0">
                    <a:pos x="connsiteX3599" y="connsiteY3599"/>
                  </a:cxn>
                  <a:cxn ang="0">
                    <a:pos x="connsiteX3600" y="connsiteY3600"/>
                  </a:cxn>
                  <a:cxn ang="0">
                    <a:pos x="connsiteX3601" y="connsiteY3601"/>
                  </a:cxn>
                  <a:cxn ang="0">
                    <a:pos x="connsiteX3602" y="connsiteY3602"/>
                  </a:cxn>
                  <a:cxn ang="0">
                    <a:pos x="connsiteX3603" y="connsiteY3603"/>
                  </a:cxn>
                  <a:cxn ang="0">
                    <a:pos x="connsiteX3604" y="connsiteY3604"/>
                  </a:cxn>
                  <a:cxn ang="0">
                    <a:pos x="connsiteX3605" y="connsiteY3605"/>
                  </a:cxn>
                  <a:cxn ang="0">
                    <a:pos x="connsiteX3606" y="connsiteY3606"/>
                  </a:cxn>
                  <a:cxn ang="0">
                    <a:pos x="connsiteX3607" y="connsiteY3607"/>
                  </a:cxn>
                  <a:cxn ang="0">
                    <a:pos x="connsiteX3608" y="connsiteY3608"/>
                  </a:cxn>
                  <a:cxn ang="0">
                    <a:pos x="connsiteX3609" y="connsiteY3609"/>
                  </a:cxn>
                  <a:cxn ang="0">
                    <a:pos x="connsiteX3610" y="connsiteY3610"/>
                  </a:cxn>
                  <a:cxn ang="0">
                    <a:pos x="connsiteX3611" y="connsiteY3611"/>
                  </a:cxn>
                  <a:cxn ang="0">
                    <a:pos x="connsiteX3612" y="connsiteY3612"/>
                  </a:cxn>
                  <a:cxn ang="0">
                    <a:pos x="connsiteX3613" y="connsiteY3613"/>
                  </a:cxn>
                  <a:cxn ang="0">
                    <a:pos x="connsiteX3614" y="connsiteY3614"/>
                  </a:cxn>
                  <a:cxn ang="0">
                    <a:pos x="connsiteX3615" y="connsiteY3615"/>
                  </a:cxn>
                  <a:cxn ang="0">
                    <a:pos x="connsiteX3616" y="connsiteY3616"/>
                  </a:cxn>
                  <a:cxn ang="0">
                    <a:pos x="connsiteX3617" y="connsiteY3617"/>
                  </a:cxn>
                  <a:cxn ang="0">
                    <a:pos x="connsiteX3618" y="connsiteY3618"/>
                  </a:cxn>
                  <a:cxn ang="0">
                    <a:pos x="connsiteX3619" y="connsiteY3619"/>
                  </a:cxn>
                  <a:cxn ang="0">
                    <a:pos x="connsiteX3620" y="connsiteY3620"/>
                  </a:cxn>
                  <a:cxn ang="0">
                    <a:pos x="connsiteX3621" y="connsiteY3621"/>
                  </a:cxn>
                  <a:cxn ang="0">
                    <a:pos x="connsiteX3622" y="connsiteY3622"/>
                  </a:cxn>
                  <a:cxn ang="0">
                    <a:pos x="connsiteX3623" y="connsiteY3623"/>
                  </a:cxn>
                  <a:cxn ang="0">
                    <a:pos x="connsiteX3624" y="connsiteY3624"/>
                  </a:cxn>
                  <a:cxn ang="0">
                    <a:pos x="connsiteX3625" y="connsiteY3625"/>
                  </a:cxn>
                  <a:cxn ang="0">
                    <a:pos x="connsiteX3626" y="connsiteY3626"/>
                  </a:cxn>
                  <a:cxn ang="0">
                    <a:pos x="connsiteX3627" y="connsiteY3627"/>
                  </a:cxn>
                  <a:cxn ang="0">
                    <a:pos x="connsiteX3628" y="connsiteY3628"/>
                  </a:cxn>
                  <a:cxn ang="0">
                    <a:pos x="connsiteX3629" y="connsiteY3629"/>
                  </a:cxn>
                  <a:cxn ang="0">
                    <a:pos x="connsiteX3630" y="connsiteY3630"/>
                  </a:cxn>
                  <a:cxn ang="0">
                    <a:pos x="connsiteX3631" y="connsiteY3631"/>
                  </a:cxn>
                  <a:cxn ang="0">
                    <a:pos x="connsiteX3632" y="connsiteY3632"/>
                  </a:cxn>
                  <a:cxn ang="0">
                    <a:pos x="connsiteX3633" y="connsiteY3633"/>
                  </a:cxn>
                  <a:cxn ang="0">
                    <a:pos x="connsiteX3634" y="connsiteY3634"/>
                  </a:cxn>
                  <a:cxn ang="0">
                    <a:pos x="connsiteX3635" y="connsiteY3635"/>
                  </a:cxn>
                  <a:cxn ang="0">
                    <a:pos x="connsiteX3636" y="connsiteY3636"/>
                  </a:cxn>
                  <a:cxn ang="0">
                    <a:pos x="connsiteX3637" y="connsiteY3637"/>
                  </a:cxn>
                  <a:cxn ang="0">
                    <a:pos x="connsiteX3638" y="connsiteY3638"/>
                  </a:cxn>
                  <a:cxn ang="0">
                    <a:pos x="connsiteX3639" y="connsiteY3639"/>
                  </a:cxn>
                  <a:cxn ang="0">
                    <a:pos x="connsiteX3640" y="connsiteY3640"/>
                  </a:cxn>
                  <a:cxn ang="0">
                    <a:pos x="connsiteX3641" y="connsiteY3641"/>
                  </a:cxn>
                  <a:cxn ang="0">
                    <a:pos x="connsiteX3642" y="connsiteY3642"/>
                  </a:cxn>
                  <a:cxn ang="0">
                    <a:pos x="connsiteX3643" y="connsiteY3643"/>
                  </a:cxn>
                  <a:cxn ang="0">
                    <a:pos x="connsiteX3644" y="connsiteY3644"/>
                  </a:cxn>
                  <a:cxn ang="0">
                    <a:pos x="connsiteX3645" y="connsiteY3645"/>
                  </a:cxn>
                  <a:cxn ang="0">
                    <a:pos x="connsiteX3646" y="connsiteY3646"/>
                  </a:cxn>
                  <a:cxn ang="0">
                    <a:pos x="connsiteX3647" y="connsiteY3647"/>
                  </a:cxn>
                  <a:cxn ang="0">
                    <a:pos x="connsiteX3648" y="connsiteY3648"/>
                  </a:cxn>
                  <a:cxn ang="0">
                    <a:pos x="connsiteX3649" y="connsiteY3649"/>
                  </a:cxn>
                  <a:cxn ang="0">
                    <a:pos x="connsiteX3650" y="connsiteY3650"/>
                  </a:cxn>
                  <a:cxn ang="0">
                    <a:pos x="connsiteX3651" y="connsiteY3651"/>
                  </a:cxn>
                  <a:cxn ang="0">
                    <a:pos x="connsiteX3652" y="connsiteY3652"/>
                  </a:cxn>
                  <a:cxn ang="0">
                    <a:pos x="connsiteX3653" y="connsiteY3653"/>
                  </a:cxn>
                  <a:cxn ang="0">
                    <a:pos x="connsiteX3654" y="connsiteY3654"/>
                  </a:cxn>
                  <a:cxn ang="0">
                    <a:pos x="connsiteX3655" y="connsiteY3655"/>
                  </a:cxn>
                  <a:cxn ang="0">
                    <a:pos x="connsiteX3656" y="connsiteY3656"/>
                  </a:cxn>
                  <a:cxn ang="0">
                    <a:pos x="connsiteX3657" y="connsiteY3657"/>
                  </a:cxn>
                  <a:cxn ang="0">
                    <a:pos x="connsiteX3658" y="connsiteY3658"/>
                  </a:cxn>
                  <a:cxn ang="0">
                    <a:pos x="connsiteX3659" y="connsiteY3659"/>
                  </a:cxn>
                  <a:cxn ang="0">
                    <a:pos x="connsiteX3660" y="connsiteY3660"/>
                  </a:cxn>
                  <a:cxn ang="0">
                    <a:pos x="connsiteX3661" y="connsiteY3661"/>
                  </a:cxn>
                  <a:cxn ang="0">
                    <a:pos x="connsiteX3662" y="connsiteY3662"/>
                  </a:cxn>
                  <a:cxn ang="0">
                    <a:pos x="connsiteX3663" y="connsiteY3663"/>
                  </a:cxn>
                  <a:cxn ang="0">
                    <a:pos x="connsiteX3664" y="connsiteY3664"/>
                  </a:cxn>
                  <a:cxn ang="0">
                    <a:pos x="connsiteX3665" y="connsiteY3665"/>
                  </a:cxn>
                  <a:cxn ang="0">
                    <a:pos x="connsiteX3666" y="connsiteY3666"/>
                  </a:cxn>
                  <a:cxn ang="0">
                    <a:pos x="connsiteX3667" y="connsiteY3667"/>
                  </a:cxn>
                  <a:cxn ang="0">
                    <a:pos x="connsiteX3668" y="connsiteY3668"/>
                  </a:cxn>
                  <a:cxn ang="0">
                    <a:pos x="connsiteX3669" y="connsiteY3669"/>
                  </a:cxn>
                  <a:cxn ang="0">
                    <a:pos x="connsiteX3670" y="connsiteY3670"/>
                  </a:cxn>
                  <a:cxn ang="0">
                    <a:pos x="connsiteX3671" y="connsiteY3671"/>
                  </a:cxn>
                  <a:cxn ang="0">
                    <a:pos x="connsiteX3672" y="connsiteY3672"/>
                  </a:cxn>
                  <a:cxn ang="0">
                    <a:pos x="connsiteX3673" y="connsiteY3673"/>
                  </a:cxn>
                  <a:cxn ang="0">
                    <a:pos x="connsiteX3674" y="connsiteY3674"/>
                  </a:cxn>
                  <a:cxn ang="0">
                    <a:pos x="connsiteX3675" y="connsiteY3675"/>
                  </a:cxn>
                  <a:cxn ang="0">
                    <a:pos x="connsiteX3676" y="connsiteY3676"/>
                  </a:cxn>
                  <a:cxn ang="0">
                    <a:pos x="connsiteX3677" y="connsiteY3677"/>
                  </a:cxn>
                  <a:cxn ang="0">
                    <a:pos x="connsiteX3678" y="connsiteY3678"/>
                  </a:cxn>
                  <a:cxn ang="0">
                    <a:pos x="connsiteX3679" y="connsiteY3679"/>
                  </a:cxn>
                  <a:cxn ang="0">
                    <a:pos x="connsiteX3680" y="connsiteY3680"/>
                  </a:cxn>
                  <a:cxn ang="0">
                    <a:pos x="connsiteX3681" y="connsiteY3681"/>
                  </a:cxn>
                  <a:cxn ang="0">
                    <a:pos x="connsiteX3682" y="connsiteY3682"/>
                  </a:cxn>
                  <a:cxn ang="0">
                    <a:pos x="connsiteX3683" y="connsiteY3683"/>
                  </a:cxn>
                  <a:cxn ang="0">
                    <a:pos x="connsiteX3684" y="connsiteY3684"/>
                  </a:cxn>
                  <a:cxn ang="0">
                    <a:pos x="connsiteX3685" y="connsiteY3685"/>
                  </a:cxn>
                  <a:cxn ang="0">
                    <a:pos x="connsiteX3686" y="connsiteY3686"/>
                  </a:cxn>
                  <a:cxn ang="0">
                    <a:pos x="connsiteX3687" y="connsiteY3687"/>
                  </a:cxn>
                  <a:cxn ang="0">
                    <a:pos x="connsiteX3688" y="connsiteY3688"/>
                  </a:cxn>
                  <a:cxn ang="0">
                    <a:pos x="connsiteX3689" y="connsiteY3689"/>
                  </a:cxn>
                  <a:cxn ang="0">
                    <a:pos x="connsiteX3690" y="connsiteY3690"/>
                  </a:cxn>
                  <a:cxn ang="0">
                    <a:pos x="connsiteX3691" y="connsiteY3691"/>
                  </a:cxn>
                  <a:cxn ang="0">
                    <a:pos x="connsiteX3692" y="connsiteY3692"/>
                  </a:cxn>
                  <a:cxn ang="0">
                    <a:pos x="connsiteX3693" y="connsiteY3693"/>
                  </a:cxn>
                  <a:cxn ang="0">
                    <a:pos x="connsiteX3694" y="connsiteY3694"/>
                  </a:cxn>
                  <a:cxn ang="0">
                    <a:pos x="connsiteX3695" y="connsiteY3695"/>
                  </a:cxn>
                  <a:cxn ang="0">
                    <a:pos x="connsiteX3696" y="connsiteY3696"/>
                  </a:cxn>
                  <a:cxn ang="0">
                    <a:pos x="connsiteX3697" y="connsiteY3697"/>
                  </a:cxn>
                  <a:cxn ang="0">
                    <a:pos x="connsiteX3698" y="connsiteY3698"/>
                  </a:cxn>
                  <a:cxn ang="0">
                    <a:pos x="connsiteX3699" y="connsiteY3699"/>
                  </a:cxn>
                  <a:cxn ang="0">
                    <a:pos x="connsiteX3700" y="connsiteY3700"/>
                  </a:cxn>
                  <a:cxn ang="0">
                    <a:pos x="connsiteX3701" y="connsiteY3701"/>
                  </a:cxn>
                  <a:cxn ang="0">
                    <a:pos x="connsiteX3702" y="connsiteY3702"/>
                  </a:cxn>
                  <a:cxn ang="0">
                    <a:pos x="connsiteX3703" y="connsiteY3703"/>
                  </a:cxn>
                  <a:cxn ang="0">
                    <a:pos x="connsiteX3704" y="connsiteY3704"/>
                  </a:cxn>
                  <a:cxn ang="0">
                    <a:pos x="connsiteX3705" y="connsiteY3705"/>
                  </a:cxn>
                  <a:cxn ang="0">
                    <a:pos x="connsiteX3706" y="connsiteY3706"/>
                  </a:cxn>
                  <a:cxn ang="0">
                    <a:pos x="connsiteX3707" y="connsiteY3707"/>
                  </a:cxn>
                  <a:cxn ang="0">
                    <a:pos x="connsiteX3708" y="connsiteY3708"/>
                  </a:cxn>
                  <a:cxn ang="0">
                    <a:pos x="connsiteX3709" y="connsiteY3709"/>
                  </a:cxn>
                  <a:cxn ang="0">
                    <a:pos x="connsiteX3710" y="connsiteY3710"/>
                  </a:cxn>
                  <a:cxn ang="0">
                    <a:pos x="connsiteX3711" y="connsiteY3711"/>
                  </a:cxn>
                  <a:cxn ang="0">
                    <a:pos x="connsiteX3712" y="connsiteY3712"/>
                  </a:cxn>
                  <a:cxn ang="0">
                    <a:pos x="connsiteX3713" y="connsiteY3713"/>
                  </a:cxn>
                  <a:cxn ang="0">
                    <a:pos x="connsiteX3714" y="connsiteY3714"/>
                  </a:cxn>
                  <a:cxn ang="0">
                    <a:pos x="connsiteX3715" y="connsiteY3715"/>
                  </a:cxn>
                  <a:cxn ang="0">
                    <a:pos x="connsiteX3716" y="connsiteY3716"/>
                  </a:cxn>
                  <a:cxn ang="0">
                    <a:pos x="connsiteX3717" y="connsiteY3717"/>
                  </a:cxn>
                  <a:cxn ang="0">
                    <a:pos x="connsiteX3718" y="connsiteY3718"/>
                  </a:cxn>
                  <a:cxn ang="0">
                    <a:pos x="connsiteX3719" y="connsiteY3719"/>
                  </a:cxn>
                  <a:cxn ang="0">
                    <a:pos x="connsiteX3720" y="connsiteY3720"/>
                  </a:cxn>
                  <a:cxn ang="0">
                    <a:pos x="connsiteX3721" y="connsiteY3721"/>
                  </a:cxn>
                  <a:cxn ang="0">
                    <a:pos x="connsiteX3722" y="connsiteY3722"/>
                  </a:cxn>
                  <a:cxn ang="0">
                    <a:pos x="connsiteX3723" y="connsiteY3723"/>
                  </a:cxn>
                  <a:cxn ang="0">
                    <a:pos x="connsiteX3724" y="connsiteY3724"/>
                  </a:cxn>
                  <a:cxn ang="0">
                    <a:pos x="connsiteX3725" y="connsiteY3725"/>
                  </a:cxn>
                  <a:cxn ang="0">
                    <a:pos x="connsiteX3726" y="connsiteY3726"/>
                  </a:cxn>
                  <a:cxn ang="0">
                    <a:pos x="connsiteX3727" y="connsiteY3727"/>
                  </a:cxn>
                  <a:cxn ang="0">
                    <a:pos x="connsiteX3728" y="connsiteY3728"/>
                  </a:cxn>
                  <a:cxn ang="0">
                    <a:pos x="connsiteX3729" y="connsiteY3729"/>
                  </a:cxn>
                  <a:cxn ang="0">
                    <a:pos x="connsiteX3730" y="connsiteY3730"/>
                  </a:cxn>
                  <a:cxn ang="0">
                    <a:pos x="connsiteX3731" y="connsiteY3731"/>
                  </a:cxn>
                  <a:cxn ang="0">
                    <a:pos x="connsiteX3732" y="connsiteY3732"/>
                  </a:cxn>
                  <a:cxn ang="0">
                    <a:pos x="connsiteX3733" y="connsiteY3733"/>
                  </a:cxn>
                  <a:cxn ang="0">
                    <a:pos x="connsiteX3734" y="connsiteY3734"/>
                  </a:cxn>
                  <a:cxn ang="0">
                    <a:pos x="connsiteX3735" y="connsiteY3735"/>
                  </a:cxn>
                  <a:cxn ang="0">
                    <a:pos x="connsiteX3736" y="connsiteY3736"/>
                  </a:cxn>
                  <a:cxn ang="0">
                    <a:pos x="connsiteX3737" y="connsiteY3737"/>
                  </a:cxn>
                  <a:cxn ang="0">
                    <a:pos x="connsiteX3738" y="connsiteY3738"/>
                  </a:cxn>
                  <a:cxn ang="0">
                    <a:pos x="connsiteX3739" y="connsiteY3739"/>
                  </a:cxn>
                  <a:cxn ang="0">
                    <a:pos x="connsiteX3740" y="connsiteY3740"/>
                  </a:cxn>
                  <a:cxn ang="0">
                    <a:pos x="connsiteX3741" y="connsiteY3741"/>
                  </a:cxn>
                  <a:cxn ang="0">
                    <a:pos x="connsiteX3742" y="connsiteY3742"/>
                  </a:cxn>
                  <a:cxn ang="0">
                    <a:pos x="connsiteX3743" y="connsiteY3743"/>
                  </a:cxn>
                  <a:cxn ang="0">
                    <a:pos x="connsiteX3744" y="connsiteY3744"/>
                  </a:cxn>
                  <a:cxn ang="0">
                    <a:pos x="connsiteX3745" y="connsiteY3745"/>
                  </a:cxn>
                  <a:cxn ang="0">
                    <a:pos x="connsiteX3746" y="connsiteY3746"/>
                  </a:cxn>
                  <a:cxn ang="0">
                    <a:pos x="connsiteX3747" y="connsiteY3747"/>
                  </a:cxn>
                  <a:cxn ang="0">
                    <a:pos x="connsiteX3748" y="connsiteY3748"/>
                  </a:cxn>
                  <a:cxn ang="0">
                    <a:pos x="connsiteX3749" y="connsiteY3749"/>
                  </a:cxn>
                  <a:cxn ang="0">
                    <a:pos x="connsiteX3750" y="connsiteY3750"/>
                  </a:cxn>
                  <a:cxn ang="0">
                    <a:pos x="connsiteX3751" y="connsiteY3751"/>
                  </a:cxn>
                  <a:cxn ang="0">
                    <a:pos x="connsiteX3752" y="connsiteY3752"/>
                  </a:cxn>
                  <a:cxn ang="0">
                    <a:pos x="connsiteX3753" y="connsiteY3753"/>
                  </a:cxn>
                  <a:cxn ang="0">
                    <a:pos x="connsiteX3754" y="connsiteY3754"/>
                  </a:cxn>
                  <a:cxn ang="0">
                    <a:pos x="connsiteX3755" y="connsiteY3755"/>
                  </a:cxn>
                  <a:cxn ang="0">
                    <a:pos x="connsiteX3756" y="connsiteY3756"/>
                  </a:cxn>
                  <a:cxn ang="0">
                    <a:pos x="connsiteX3757" y="connsiteY3757"/>
                  </a:cxn>
                  <a:cxn ang="0">
                    <a:pos x="connsiteX3758" y="connsiteY3758"/>
                  </a:cxn>
                  <a:cxn ang="0">
                    <a:pos x="connsiteX3759" y="connsiteY3759"/>
                  </a:cxn>
                  <a:cxn ang="0">
                    <a:pos x="connsiteX3760" y="connsiteY3760"/>
                  </a:cxn>
                  <a:cxn ang="0">
                    <a:pos x="connsiteX3761" y="connsiteY3761"/>
                  </a:cxn>
                  <a:cxn ang="0">
                    <a:pos x="connsiteX3762" y="connsiteY3762"/>
                  </a:cxn>
                  <a:cxn ang="0">
                    <a:pos x="connsiteX3763" y="connsiteY3763"/>
                  </a:cxn>
                  <a:cxn ang="0">
                    <a:pos x="connsiteX3764" y="connsiteY3764"/>
                  </a:cxn>
                  <a:cxn ang="0">
                    <a:pos x="connsiteX3765" y="connsiteY3765"/>
                  </a:cxn>
                  <a:cxn ang="0">
                    <a:pos x="connsiteX3766" y="connsiteY3766"/>
                  </a:cxn>
                  <a:cxn ang="0">
                    <a:pos x="connsiteX3767" y="connsiteY3767"/>
                  </a:cxn>
                  <a:cxn ang="0">
                    <a:pos x="connsiteX3768" y="connsiteY3768"/>
                  </a:cxn>
                  <a:cxn ang="0">
                    <a:pos x="connsiteX3769" y="connsiteY3769"/>
                  </a:cxn>
                  <a:cxn ang="0">
                    <a:pos x="connsiteX3770" y="connsiteY3770"/>
                  </a:cxn>
                  <a:cxn ang="0">
                    <a:pos x="connsiteX3771" y="connsiteY3771"/>
                  </a:cxn>
                  <a:cxn ang="0">
                    <a:pos x="connsiteX3772" y="connsiteY3772"/>
                  </a:cxn>
                  <a:cxn ang="0">
                    <a:pos x="connsiteX3773" y="connsiteY3773"/>
                  </a:cxn>
                  <a:cxn ang="0">
                    <a:pos x="connsiteX3774" y="connsiteY3774"/>
                  </a:cxn>
                  <a:cxn ang="0">
                    <a:pos x="connsiteX3775" y="connsiteY3775"/>
                  </a:cxn>
                  <a:cxn ang="0">
                    <a:pos x="connsiteX3776" y="connsiteY3776"/>
                  </a:cxn>
                  <a:cxn ang="0">
                    <a:pos x="connsiteX3777" y="connsiteY3777"/>
                  </a:cxn>
                  <a:cxn ang="0">
                    <a:pos x="connsiteX3778" y="connsiteY3778"/>
                  </a:cxn>
                  <a:cxn ang="0">
                    <a:pos x="connsiteX3779" y="connsiteY3779"/>
                  </a:cxn>
                  <a:cxn ang="0">
                    <a:pos x="connsiteX3780" y="connsiteY3780"/>
                  </a:cxn>
                  <a:cxn ang="0">
                    <a:pos x="connsiteX3781" y="connsiteY3781"/>
                  </a:cxn>
                  <a:cxn ang="0">
                    <a:pos x="connsiteX3782" y="connsiteY3782"/>
                  </a:cxn>
                  <a:cxn ang="0">
                    <a:pos x="connsiteX3783" y="connsiteY3783"/>
                  </a:cxn>
                  <a:cxn ang="0">
                    <a:pos x="connsiteX3784" y="connsiteY3784"/>
                  </a:cxn>
                  <a:cxn ang="0">
                    <a:pos x="connsiteX3785" y="connsiteY3785"/>
                  </a:cxn>
                  <a:cxn ang="0">
                    <a:pos x="connsiteX3786" y="connsiteY3786"/>
                  </a:cxn>
                  <a:cxn ang="0">
                    <a:pos x="connsiteX3787" y="connsiteY3787"/>
                  </a:cxn>
                  <a:cxn ang="0">
                    <a:pos x="connsiteX3788" y="connsiteY3788"/>
                  </a:cxn>
                  <a:cxn ang="0">
                    <a:pos x="connsiteX3789" y="connsiteY3789"/>
                  </a:cxn>
                  <a:cxn ang="0">
                    <a:pos x="connsiteX3790" y="connsiteY3790"/>
                  </a:cxn>
                  <a:cxn ang="0">
                    <a:pos x="connsiteX3791" y="connsiteY3791"/>
                  </a:cxn>
                  <a:cxn ang="0">
                    <a:pos x="connsiteX3792" y="connsiteY3792"/>
                  </a:cxn>
                  <a:cxn ang="0">
                    <a:pos x="connsiteX3793" y="connsiteY3793"/>
                  </a:cxn>
                  <a:cxn ang="0">
                    <a:pos x="connsiteX3794" y="connsiteY3794"/>
                  </a:cxn>
                  <a:cxn ang="0">
                    <a:pos x="connsiteX3795" y="connsiteY3795"/>
                  </a:cxn>
                  <a:cxn ang="0">
                    <a:pos x="connsiteX3796" y="connsiteY3796"/>
                  </a:cxn>
                  <a:cxn ang="0">
                    <a:pos x="connsiteX3797" y="connsiteY3797"/>
                  </a:cxn>
                  <a:cxn ang="0">
                    <a:pos x="connsiteX3798" y="connsiteY3798"/>
                  </a:cxn>
                  <a:cxn ang="0">
                    <a:pos x="connsiteX3799" y="connsiteY3799"/>
                  </a:cxn>
                  <a:cxn ang="0">
                    <a:pos x="connsiteX3800" y="connsiteY3800"/>
                  </a:cxn>
                  <a:cxn ang="0">
                    <a:pos x="connsiteX3801" y="connsiteY3801"/>
                  </a:cxn>
                  <a:cxn ang="0">
                    <a:pos x="connsiteX3802" y="connsiteY3802"/>
                  </a:cxn>
                  <a:cxn ang="0">
                    <a:pos x="connsiteX3803" y="connsiteY3803"/>
                  </a:cxn>
                  <a:cxn ang="0">
                    <a:pos x="connsiteX3804" y="connsiteY3804"/>
                  </a:cxn>
                  <a:cxn ang="0">
                    <a:pos x="connsiteX3805" y="connsiteY3805"/>
                  </a:cxn>
                  <a:cxn ang="0">
                    <a:pos x="connsiteX3806" y="connsiteY3806"/>
                  </a:cxn>
                  <a:cxn ang="0">
                    <a:pos x="connsiteX3807" y="connsiteY3807"/>
                  </a:cxn>
                  <a:cxn ang="0">
                    <a:pos x="connsiteX3808" y="connsiteY3808"/>
                  </a:cxn>
                  <a:cxn ang="0">
                    <a:pos x="connsiteX3809" y="connsiteY3809"/>
                  </a:cxn>
                  <a:cxn ang="0">
                    <a:pos x="connsiteX3810" y="connsiteY3810"/>
                  </a:cxn>
                  <a:cxn ang="0">
                    <a:pos x="connsiteX3811" y="connsiteY3811"/>
                  </a:cxn>
                  <a:cxn ang="0">
                    <a:pos x="connsiteX3812" y="connsiteY3812"/>
                  </a:cxn>
                  <a:cxn ang="0">
                    <a:pos x="connsiteX3813" y="connsiteY3813"/>
                  </a:cxn>
                  <a:cxn ang="0">
                    <a:pos x="connsiteX3814" y="connsiteY3814"/>
                  </a:cxn>
                  <a:cxn ang="0">
                    <a:pos x="connsiteX3815" y="connsiteY3815"/>
                  </a:cxn>
                  <a:cxn ang="0">
                    <a:pos x="connsiteX3816" y="connsiteY3816"/>
                  </a:cxn>
                  <a:cxn ang="0">
                    <a:pos x="connsiteX3817" y="connsiteY3817"/>
                  </a:cxn>
                  <a:cxn ang="0">
                    <a:pos x="connsiteX3818" y="connsiteY3818"/>
                  </a:cxn>
                  <a:cxn ang="0">
                    <a:pos x="connsiteX3819" y="connsiteY3819"/>
                  </a:cxn>
                  <a:cxn ang="0">
                    <a:pos x="connsiteX3820" y="connsiteY3820"/>
                  </a:cxn>
                  <a:cxn ang="0">
                    <a:pos x="connsiteX3821" y="connsiteY3821"/>
                  </a:cxn>
                  <a:cxn ang="0">
                    <a:pos x="connsiteX3822" y="connsiteY3822"/>
                  </a:cxn>
                  <a:cxn ang="0">
                    <a:pos x="connsiteX3823" y="connsiteY3823"/>
                  </a:cxn>
                  <a:cxn ang="0">
                    <a:pos x="connsiteX3824" y="connsiteY3824"/>
                  </a:cxn>
                  <a:cxn ang="0">
                    <a:pos x="connsiteX3825" y="connsiteY3825"/>
                  </a:cxn>
                  <a:cxn ang="0">
                    <a:pos x="connsiteX3826" y="connsiteY3826"/>
                  </a:cxn>
                  <a:cxn ang="0">
                    <a:pos x="connsiteX3827" y="connsiteY3827"/>
                  </a:cxn>
                  <a:cxn ang="0">
                    <a:pos x="connsiteX3828" y="connsiteY3828"/>
                  </a:cxn>
                  <a:cxn ang="0">
                    <a:pos x="connsiteX3829" y="connsiteY3829"/>
                  </a:cxn>
                  <a:cxn ang="0">
                    <a:pos x="connsiteX3830" y="connsiteY3830"/>
                  </a:cxn>
                  <a:cxn ang="0">
                    <a:pos x="connsiteX3831" y="connsiteY3831"/>
                  </a:cxn>
                  <a:cxn ang="0">
                    <a:pos x="connsiteX3832" y="connsiteY3832"/>
                  </a:cxn>
                  <a:cxn ang="0">
                    <a:pos x="connsiteX3833" y="connsiteY3833"/>
                  </a:cxn>
                  <a:cxn ang="0">
                    <a:pos x="connsiteX3834" y="connsiteY3834"/>
                  </a:cxn>
                  <a:cxn ang="0">
                    <a:pos x="connsiteX3835" y="connsiteY3835"/>
                  </a:cxn>
                  <a:cxn ang="0">
                    <a:pos x="connsiteX3836" y="connsiteY3836"/>
                  </a:cxn>
                  <a:cxn ang="0">
                    <a:pos x="connsiteX3837" y="connsiteY3837"/>
                  </a:cxn>
                  <a:cxn ang="0">
                    <a:pos x="connsiteX3838" y="connsiteY3838"/>
                  </a:cxn>
                  <a:cxn ang="0">
                    <a:pos x="connsiteX3839" y="connsiteY3839"/>
                  </a:cxn>
                  <a:cxn ang="0">
                    <a:pos x="connsiteX3840" y="connsiteY3840"/>
                  </a:cxn>
                  <a:cxn ang="0">
                    <a:pos x="connsiteX3841" y="connsiteY3841"/>
                  </a:cxn>
                  <a:cxn ang="0">
                    <a:pos x="connsiteX3842" y="connsiteY3842"/>
                  </a:cxn>
                  <a:cxn ang="0">
                    <a:pos x="connsiteX3843" y="connsiteY3843"/>
                  </a:cxn>
                  <a:cxn ang="0">
                    <a:pos x="connsiteX3844" y="connsiteY3844"/>
                  </a:cxn>
                  <a:cxn ang="0">
                    <a:pos x="connsiteX3845" y="connsiteY3845"/>
                  </a:cxn>
                  <a:cxn ang="0">
                    <a:pos x="connsiteX3846" y="connsiteY3846"/>
                  </a:cxn>
                  <a:cxn ang="0">
                    <a:pos x="connsiteX3847" y="connsiteY3847"/>
                  </a:cxn>
                  <a:cxn ang="0">
                    <a:pos x="connsiteX3848" y="connsiteY3848"/>
                  </a:cxn>
                  <a:cxn ang="0">
                    <a:pos x="connsiteX3849" y="connsiteY3849"/>
                  </a:cxn>
                  <a:cxn ang="0">
                    <a:pos x="connsiteX3850" y="connsiteY3850"/>
                  </a:cxn>
                  <a:cxn ang="0">
                    <a:pos x="connsiteX3851" y="connsiteY3851"/>
                  </a:cxn>
                  <a:cxn ang="0">
                    <a:pos x="connsiteX3852" y="connsiteY3852"/>
                  </a:cxn>
                  <a:cxn ang="0">
                    <a:pos x="connsiteX3853" y="connsiteY3853"/>
                  </a:cxn>
                  <a:cxn ang="0">
                    <a:pos x="connsiteX3854" y="connsiteY3854"/>
                  </a:cxn>
                  <a:cxn ang="0">
                    <a:pos x="connsiteX3855" y="connsiteY3855"/>
                  </a:cxn>
                  <a:cxn ang="0">
                    <a:pos x="connsiteX3856" y="connsiteY3856"/>
                  </a:cxn>
                  <a:cxn ang="0">
                    <a:pos x="connsiteX3857" y="connsiteY3857"/>
                  </a:cxn>
                  <a:cxn ang="0">
                    <a:pos x="connsiteX3858" y="connsiteY3858"/>
                  </a:cxn>
                  <a:cxn ang="0">
                    <a:pos x="connsiteX3859" y="connsiteY3859"/>
                  </a:cxn>
                  <a:cxn ang="0">
                    <a:pos x="connsiteX3860" y="connsiteY3860"/>
                  </a:cxn>
                  <a:cxn ang="0">
                    <a:pos x="connsiteX3861" y="connsiteY3861"/>
                  </a:cxn>
                  <a:cxn ang="0">
                    <a:pos x="connsiteX3862" y="connsiteY3862"/>
                  </a:cxn>
                  <a:cxn ang="0">
                    <a:pos x="connsiteX3863" y="connsiteY3863"/>
                  </a:cxn>
                  <a:cxn ang="0">
                    <a:pos x="connsiteX3864" y="connsiteY3864"/>
                  </a:cxn>
                  <a:cxn ang="0">
                    <a:pos x="connsiteX3865" y="connsiteY3865"/>
                  </a:cxn>
                  <a:cxn ang="0">
                    <a:pos x="connsiteX3866" y="connsiteY3866"/>
                  </a:cxn>
                  <a:cxn ang="0">
                    <a:pos x="connsiteX3867" y="connsiteY3867"/>
                  </a:cxn>
                  <a:cxn ang="0">
                    <a:pos x="connsiteX3868" y="connsiteY3868"/>
                  </a:cxn>
                  <a:cxn ang="0">
                    <a:pos x="connsiteX3869" y="connsiteY3869"/>
                  </a:cxn>
                  <a:cxn ang="0">
                    <a:pos x="connsiteX3870" y="connsiteY3870"/>
                  </a:cxn>
                  <a:cxn ang="0">
                    <a:pos x="connsiteX3871" y="connsiteY3871"/>
                  </a:cxn>
                  <a:cxn ang="0">
                    <a:pos x="connsiteX3872" y="connsiteY3872"/>
                  </a:cxn>
                  <a:cxn ang="0">
                    <a:pos x="connsiteX3873" y="connsiteY3873"/>
                  </a:cxn>
                  <a:cxn ang="0">
                    <a:pos x="connsiteX3874" y="connsiteY3874"/>
                  </a:cxn>
                  <a:cxn ang="0">
                    <a:pos x="connsiteX3875" y="connsiteY3875"/>
                  </a:cxn>
                  <a:cxn ang="0">
                    <a:pos x="connsiteX3876" y="connsiteY3876"/>
                  </a:cxn>
                  <a:cxn ang="0">
                    <a:pos x="connsiteX3877" y="connsiteY3877"/>
                  </a:cxn>
                  <a:cxn ang="0">
                    <a:pos x="connsiteX3878" y="connsiteY3878"/>
                  </a:cxn>
                  <a:cxn ang="0">
                    <a:pos x="connsiteX3879" y="connsiteY3879"/>
                  </a:cxn>
                  <a:cxn ang="0">
                    <a:pos x="connsiteX3880" y="connsiteY3880"/>
                  </a:cxn>
                  <a:cxn ang="0">
                    <a:pos x="connsiteX3881" y="connsiteY3881"/>
                  </a:cxn>
                  <a:cxn ang="0">
                    <a:pos x="connsiteX3882" y="connsiteY3882"/>
                  </a:cxn>
                  <a:cxn ang="0">
                    <a:pos x="connsiteX3883" y="connsiteY3883"/>
                  </a:cxn>
                  <a:cxn ang="0">
                    <a:pos x="connsiteX3884" y="connsiteY3884"/>
                  </a:cxn>
                  <a:cxn ang="0">
                    <a:pos x="connsiteX3885" y="connsiteY3885"/>
                  </a:cxn>
                  <a:cxn ang="0">
                    <a:pos x="connsiteX3886" y="connsiteY3886"/>
                  </a:cxn>
                  <a:cxn ang="0">
                    <a:pos x="connsiteX3887" y="connsiteY3887"/>
                  </a:cxn>
                  <a:cxn ang="0">
                    <a:pos x="connsiteX3888" y="connsiteY3888"/>
                  </a:cxn>
                  <a:cxn ang="0">
                    <a:pos x="connsiteX3889" y="connsiteY3889"/>
                  </a:cxn>
                  <a:cxn ang="0">
                    <a:pos x="connsiteX3890" y="connsiteY3890"/>
                  </a:cxn>
                  <a:cxn ang="0">
                    <a:pos x="connsiteX3891" y="connsiteY3891"/>
                  </a:cxn>
                  <a:cxn ang="0">
                    <a:pos x="connsiteX3892" y="connsiteY3892"/>
                  </a:cxn>
                  <a:cxn ang="0">
                    <a:pos x="connsiteX3893" y="connsiteY3893"/>
                  </a:cxn>
                  <a:cxn ang="0">
                    <a:pos x="connsiteX3894" y="connsiteY3894"/>
                  </a:cxn>
                  <a:cxn ang="0">
                    <a:pos x="connsiteX3895" y="connsiteY3895"/>
                  </a:cxn>
                  <a:cxn ang="0">
                    <a:pos x="connsiteX3896" y="connsiteY3896"/>
                  </a:cxn>
                  <a:cxn ang="0">
                    <a:pos x="connsiteX3897" y="connsiteY3897"/>
                  </a:cxn>
                  <a:cxn ang="0">
                    <a:pos x="connsiteX3898" y="connsiteY3898"/>
                  </a:cxn>
                  <a:cxn ang="0">
                    <a:pos x="connsiteX3899" y="connsiteY3899"/>
                  </a:cxn>
                  <a:cxn ang="0">
                    <a:pos x="connsiteX3900" y="connsiteY3900"/>
                  </a:cxn>
                  <a:cxn ang="0">
                    <a:pos x="connsiteX3901" y="connsiteY3901"/>
                  </a:cxn>
                  <a:cxn ang="0">
                    <a:pos x="connsiteX3902" y="connsiteY3902"/>
                  </a:cxn>
                  <a:cxn ang="0">
                    <a:pos x="connsiteX3903" y="connsiteY3903"/>
                  </a:cxn>
                  <a:cxn ang="0">
                    <a:pos x="connsiteX3904" y="connsiteY3904"/>
                  </a:cxn>
                  <a:cxn ang="0">
                    <a:pos x="connsiteX3905" y="connsiteY3905"/>
                  </a:cxn>
                  <a:cxn ang="0">
                    <a:pos x="connsiteX3906" y="connsiteY3906"/>
                  </a:cxn>
                  <a:cxn ang="0">
                    <a:pos x="connsiteX3907" y="connsiteY3907"/>
                  </a:cxn>
                  <a:cxn ang="0">
                    <a:pos x="connsiteX3908" y="connsiteY3908"/>
                  </a:cxn>
                  <a:cxn ang="0">
                    <a:pos x="connsiteX3909" y="connsiteY3909"/>
                  </a:cxn>
                  <a:cxn ang="0">
                    <a:pos x="connsiteX3910" y="connsiteY3910"/>
                  </a:cxn>
                  <a:cxn ang="0">
                    <a:pos x="connsiteX3911" y="connsiteY3911"/>
                  </a:cxn>
                  <a:cxn ang="0">
                    <a:pos x="connsiteX3912" y="connsiteY3912"/>
                  </a:cxn>
                  <a:cxn ang="0">
                    <a:pos x="connsiteX3913" y="connsiteY3913"/>
                  </a:cxn>
                  <a:cxn ang="0">
                    <a:pos x="connsiteX3914" y="connsiteY3914"/>
                  </a:cxn>
                  <a:cxn ang="0">
                    <a:pos x="connsiteX3915" y="connsiteY3915"/>
                  </a:cxn>
                  <a:cxn ang="0">
                    <a:pos x="connsiteX3916" y="connsiteY3916"/>
                  </a:cxn>
                  <a:cxn ang="0">
                    <a:pos x="connsiteX3917" y="connsiteY3917"/>
                  </a:cxn>
                  <a:cxn ang="0">
                    <a:pos x="connsiteX3918" y="connsiteY3918"/>
                  </a:cxn>
                  <a:cxn ang="0">
                    <a:pos x="connsiteX3919" y="connsiteY3919"/>
                  </a:cxn>
                  <a:cxn ang="0">
                    <a:pos x="connsiteX3920" y="connsiteY3920"/>
                  </a:cxn>
                  <a:cxn ang="0">
                    <a:pos x="connsiteX3921" y="connsiteY3921"/>
                  </a:cxn>
                  <a:cxn ang="0">
                    <a:pos x="connsiteX3922" y="connsiteY3922"/>
                  </a:cxn>
                  <a:cxn ang="0">
                    <a:pos x="connsiteX3923" y="connsiteY3923"/>
                  </a:cxn>
                  <a:cxn ang="0">
                    <a:pos x="connsiteX3924" y="connsiteY3924"/>
                  </a:cxn>
                  <a:cxn ang="0">
                    <a:pos x="connsiteX3925" y="connsiteY3925"/>
                  </a:cxn>
                  <a:cxn ang="0">
                    <a:pos x="connsiteX3926" y="connsiteY3926"/>
                  </a:cxn>
                  <a:cxn ang="0">
                    <a:pos x="connsiteX3927" y="connsiteY3927"/>
                  </a:cxn>
                  <a:cxn ang="0">
                    <a:pos x="connsiteX3928" y="connsiteY3928"/>
                  </a:cxn>
                  <a:cxn ang="0">
                    <a:pos x="connsiteX3929" y="connsiteY3929"/>
                  </a:cxn>
                  <a:cxn ang="0">
                    <a:pos x="connsiteX3930" y="connsiteY3930"/>
                  </a:cxn>
                  <a:cxn ang="0">
                    <a:pos x="connsiteX3931" y="connsiteY3931"/>
                  </a:cxn>
                  <a:cxn ang="0">
                    <a:pos x="connsiteX3932" y="connsiteY3932"/>
                  </a:cxn>
                  <a:cxn ang="0">
                    <a:pos x="connsiteX3933" y="connsiteY3933"/>
                  </a:cxn>
                  <a:cxn ang="0">
                    <a:pos x="connsiteX3934" y="connsiteY3934"/>
                  </a:cxn>
                  <a:cxn ang="0">
                    <a:pos x="connsiteX3935" y="connsiteY3935"/>
                  </a:cxn>
                  <a:cxn ang="0">
                    <a:pos x="connsiteX3936" y="connsiteY3936"/>
                  </a:cxn>
                  <a:cxn ang="0">
                    <a:pos x="connsiteX3937" y="connsiteY3937"/>
                  </a:cxn>
                  <a:cxn ang="0">
                    <a:pos x="connsiteX3938" y="connsiteY3938"/>
                  </a:cxn>
                  <a:cxn ang="0">
                    <a:pos x="connsiteX3939" y="connsiteY3939"/>
                  </a:cxn>
                  <a:cxn ang="0">
                    <a:pos x="connsiteX3940" y="connsiteY3940"/>
                  </a:cxn>
                  <a:cxn ang="0">
                    <a:pos x="connsiteX3941" y="connsiteY3941"/>
                  </a:cxn>
                  <a:cxn ang="0">
                    <a:pos x="connsiteX3942" y="connsiteY3942"/>
                  </a:cxn>
                  <a:cxn ang="0">
                    <a:pos x="connsiteX3943" y="connsiteY3943"/>
                  </a:cxn>
                  <a:cxn ang="0">
                    <a:pos x="connsiteX3944" y="connsiteY3944"/>
                  </a:cxn>
                  <a:cxn ang="0">
                    <a:pos x="connsiteX3945" y="connsiteY3945"/>
                  </a:cxn>
                  <a:cxn ang="0">
                    <a:pos x="connsiteX3946" y="connsiteY3946"/>
                  </a:cxn>
                  <a:cxn ang="0">
                    <a:pos x="connsiteX3947" y="connsiteY3947"/>
                  </a:cxn>
                  <a:cxn ang="0">
                    <a:pos x="connsiteX3948" y="connsiteY3948"/>
                  </a:cxn>
                  <a:cxn ang="0">
                    <a:pos x="connsiteX3949" y="connsiteY3949"/>
                  </a:cxn>
                  <a:cxn ang="0">
                    <a:pos x="connsiteX3950" y="connsiteY3950"/>
                  </a:cxn>
                  <a:cxn ang="0">
                    <a:pos x="connsiteX3951" y="connsiteY3951"/>
                  </a:cxn>
                  <a:cxn ang="0">
                    <a:pos x="connsiteX3952" y="connsiteY3952"/>
                  </a:cxn>
                  <a:cxn ang="0">
                    <a:pos x="connsiteX3953" y="connsiteY3953"/>
                  </a:cxn>
                  <a:cxn ang="0">
                    <a:pos x="connsiteX3954" y="connsiteY3954"/>
                  </a:cxn>
                  <a:cxn ang="0">
                    <a:pos x="connsiteX3955" y="connsiteY3955"/>
                  </a:cxn>
                  <a:cxn ang="0">
                    <a:pos x="connsiteX3956" y="connsiteY3956"/>
                  </a:cxn>
                  <a:cxn ang="0">
                    <a:pos x="connsiteX3957" y="connsiteY3957"/>
                  </a:cxn>
                  <a:cxn ang="0">
                    <a:pos x="connsiteX3958" y="connsiteY3958"/>
                  </a:cxn>
                  <a:cxn ang="0">
                    <a:pos x="connsiteX3959" y="connsiteY3959"/>
                  </a:cxn>
                  <a:cxn ang="0">
                    <a:pos x="connsiteX3960" y="connsiteY3960"/>
                  </a:cxn>
                  <a:cxn ang="0">
                    <a:pos x="connsiteX3961" y="connsiteY3961"/>
                  </a:cxn>
                  <a:cxn ang="0">
                    <a:pos x="connsiteX3962" y="connsiteY3962"/>
                  </a:cxn>
                  <a:cxn ang="0">
                    <a:pos x="connsiteX3963" y="connsiteY3963"/>
                  </a:cxn>
                  <a:cxn ang="0">
                    <a:pos x="connsiteX3964" y="connsiteY3964"/>
                  </a:cxn>
                  <a:cxn ang="0">
                    <a:pos x="connsiteX3965" y="connsiteY3965"/>
                  </a:cxn>
                  <a:cxn ang="0">
                    <a:pos x="connsiteX3966" y="connsiteY3966"/>
                  </a:cxn>
                  <a:cxn ang="0">
                    <a:pos x="connsiteX3967" y="connsiteY3967"/>
                  </a:cxn>
                  <a:cxn ang="0">
                    <a:pos x="connsiteX3968" y="connsiteY3968"/>
                  </a:cxn>
                  <a:cxn ang="0">
                    <a:pos x="connsiteX3969" y="connsiteY3969"/>
                  </a:cxn>
                  <a:cxn ang="0">
                    <a:pos x="connsiteX3970" y="connsiteY3970"/>
                  </a:cxn>
                  <a:cxn ang="0">
                    <a:pos x="connsiteX3971" y="connsiteY3971"/>
                  </a:cxn>
                  <a:cxn ang="0">
                    <a:pos x="connsiteX3972" y="connsiteY3972"/>
                  </a:cxn>
                  <a:cxn ang="0">
                    <a:pos x="connsiteX3973" y="connsiteY3973"/>
                  </a:cxn>
                  <a:cxn ang="0">
                    <a:pos x="connsiteX3974" y="connsiteY3974"/>
                  </a:cxn>
                  <a:cxn ang="0">
                    <a:pos x="connsiteX3975" y="connsiteY3975"/>
                  </a:cxn>
                  <a:cxn ang="0">
                    <a:pos x="connsiteX3976" y="connsiteY3976"/>
                  </a:cxn>
                  <a:cxn ang="0">
                    <a:pos x="connsiteX3977" y="connsiteY3977"/>
                  </a:cxn>
                  <a:cxn ang="0">
                    <a:pos x="connsiteX3978" y="connsiteY3978"/>
                  </a:cxn>
                  <a:cxn ang="0">
                    <a:pos x="connsiteX3979" y="connsiteY3979"/>
                  </a:cxn>
                  <a:cxn ang="0">
                    <a:pos x="connsiteX3980" y="connsiteY3980"/>
                  </a:cxn>
                  <a:cxn ang="0">
                    <a:pos x="connsiteX3981" y="connsiteY3981"/>
                  </a:cxn>
                  <a:cxn ang="0">
                    <a:pos x="connsiteX3982" y="connsiteY3982"/>
                  </a:cxn>
                  <a:cxn ang="0">
                    <a:pos x="connsiteX3983" y="connsiteY3983"/>
                  </a:cxn>
                  <a:cxn ang="0">
                    <a:pos x="connsiteX3984" y="connsiteY3984"/>
                  </a:cxn>
                  <a:cxn ang="0">
                    <a:pos x="connsiteX3985" y="connsiteY3985"/>
                  </a:cxn>
                  <a:cxn ang="0">
                    <a:pos x="connsiteX3986" y="connsiteY3986"/>
                  </a:cxn>
                  <a:cxn ang="0">
                    <a:pos x="connsiteX3987" y="connsiteY3987"/>
                  </a:cxn>
                  <a:cxn ang="0">
                    <a:pos x="connsiteX3988" y="connsiteY3988"/>
                  </a:cxn>
                  <a:cxn ang="0">
                    <a:pos x="connsiteX3989" y="connsiteY3989"/>
                  </a:cxn>
                  <a:cxn ang="0">
                    <a:pos x="connsiteX3990" y="connsiteY3990"/>
                  </a:cxn>
                  <a:cxn ang="0">
                    <a:pos x="connsiteX3991" y="connsiteY3991"/>
                  </a:cxn>
                  <a:cxn ang="0">
                    <a:pos x="connsiteX3992" y="connsiteY3992"/>
                  </a:cxn>
                  <a:cxn ang="0">
                    <a:pos x="connsiteX3993" y="connsiteY3993"/>
                  </a:cxn>
                  <a:cxn ang="0">
                    <a:pos x="connsiteX3994" y="connsiteY3994"/>
                  </a:cxn>
                  <a:cxn ang="0">
                    <a:pos x="connsiteX3995" y="connsiteY3995"/>
                  </a:cxn>
                  <a:cxn ang="0">
                    <a:pos x="connsiteX3996" y="connsiteY3996"/>
                  </a:cxn>
                  <a:cxn ang="0">
                    <a:pos x="connsiteX3997" y="connsiteY3997"/>
                  </a:cxn>
                  <a:cxn ang="0">
                    <a:pos x="connsiteX3998" y="connsiteY3998"/>
                  </a:cxn>
                  <a:cxn ang="0">
                    <a:pos x="connsiteX3999" y="connsiteY3999"/>
                  </a:cxn>
                  <a:cxn ang="0">
                    <a:pos x="connsiteX4000" y="connsiteY4000"/>
                  </a:cxn>
                  <a:cxn ang="0">
                    <a:pos x="connsiteX4001" y="connsiteY4001"/>
                  </a:cxn>
                  <a:cxn ang="0">
                    <a:pos x="connsiteX4002" y="connsiteY4002"/>
                  </a:cxn>
                  <a:cxn ang="0">
                    <a:pos x="connsiteX4003" y="connsiteY4003"/>
                  </a:cxn>
                  <a:cxn ang="0">
                    <a:pos x="connsiteX4004" y="connsiteY4004"/>
                  </a:cxn>
                  <a:cxn ang="0">
                    <a:pos x="connsiteX4005" y="connsiteY4005"/>
                  </a:cxn>
                  <a:cxn ang="0">
                    <a:pos x="connsiteX4006" y="connsiteY4006"/>
                  </a:cxn>
                  <a:cxn ang="0">
                    <a:pos x="connsiteX4007" y="connsiteY4007"/>
                  </a:cxn>
                  <a:cxn ang="0">
                    <a:pos x="connsiteX4008" y="connsiteY4008"/>
                  </a:cxn>
                  <a:cxn ang="0">
                    <a:pos x="connsiteX4009" y="connsiteY4009"/>
                  </a:cxn>
                  <a:cxn ang="0">
                    <a:pos x="connsiteX4010" y="connsiteY4010"/>
                  </a:cxn>
                  <a:cxn ang="0">
                    <a:pos x="connsiteX4011" y="connsiteY4011"/>
                  </a:cxn>
                  <a:cxn ang="0">
                    <a:pos x="connsiteX4012" y="connsiteY4012"/>
                  </a:cxn>
                  <a:cxn ang="0">
                    <a:pos x="connsiteX4013" y="connsiteY4013"/>
                  </a:cxn>
                  <a:cxn ang="0">
                    <a:pos x="connsiteX4014" y="connsiteY4014"/>
                  </a:cxn>
                  <a:cxn ang="0">
                    <a:pos x="connsiteX4015" y="connsiteY4015"/>
                  </a:cxn>
                  <a:cxn ang="0">
                    <a:pos x="connsiteX4016" y="connsiteY4016"/>
                  </a:cxn>
                  <a:cxn ang="0">
                    <a:pos x="connsiteX4017" y="connsiteY4017"/>
                  </a:cxn>
                  <a:cxn ang="0">
                    <a:pos x="connsiteX4018" y="connsiteY4018"/>
                  </a:cxn>
                  <a:cxn ang="0">
                    <a:pos x="connsiteX4019" y="connsiteY4019"/>
                  </a:cxn>
                  <a:cxn ang="0">
                    <a:pos x="connsiteX4020" y="connsiteY4020"/>
                  </a:cxn>
                  <a:cxn ang="0">
                    <a:pos x="connsiteX4021" y="connsiteY4021"/>
                  </a:cxn>
                  <a:cxn ang="0">
                    <a:pos x="connsiteX4022" y="connsiteY4022"/>
                  </a:cxn>
                  <a:cxn ang="0">
                    <a:pos x="connsiteX4023" y="connsiteY4023"/>
                  </a:cxn>
                  <a:cxn ang="0">
                    <a:pos x="connsiteX4024" y="connsiteY4024"/>
                  </a:cxn>
                  <a:cxn ang="0">
                    <a:pos x="connsiteX4025" y="connsiteY4025"/>
                  </a:cxn>
                  <a:cxn ang="0">
                    <a:pos x="connsiteX4026" y="connsiteY4026"/>
                  </a:cxn>
                  <a:cxn ang="0">
                    <a:pos x="connsiteX4027" y="connsiteY4027"/>
                  </a:cxn>
                  <a:cxn ang="0">
                    <a:pos x="connsiteX4028" y="connsiteY4028"/>
                  </a:cxn>
                  <a:cxn ang="0">
                    <a:pos x="connsiteX4029" y="connsiteY4029"/>
                  </a:cxn>
                  <a:cxn ang="0">
                    <a:pos x="connsiteX4030" y="connsiteY4030"/>
                  </a:cxn>
                  <a:cxn ang="0">
                    <a:pos x="connsiteX4031" y="connsiteY4031"/>
                  </a:cxn>
                  <a:cxn ang="0">
                    <a:pos x="connsiteX4032" y="connsiteY4032"/>
                  </a:cxn>
                  <a:cxn ang="0">
                    <a:pos x="connsiteX4033" y="connsiteY4033"/>
                  </a:cxn>
                  <a:cxn ang="0">
                    <a:pos x="connsiteX4034" y="connsiteY4034"/>
                  </a:cxn>
                  <a:cxn ang="0">
                    <a:pos x="connsiteX4035" y="connsiteY4035"/>
                  </a:cxn>
                  <a:cxn ang="0">
                    <a:pos x="connsiteX4036" y="connsiteY4036"/>
                  </a:cxn>
                  <a:cxn ang="0">
                    <a:pos x="connsiteX4037" y="connsiteY4037"/>
                  </a:cxn>
                  <a:cxn ang="0">
                    <a:pos x="connsiteX4038" y="connsiteY4038"/>
                  </a:cxn>
                  <a:cxn ang="0">
                    <a:pos x="connsiteX4039" y="connsiteY4039"/>
                  </a:cxn>
                  <a:cxn ang="0">
                    <a:pos x="connsiteX4040" y="connsiteY4040"/>
                  </a:cxn>
                  <a:cxn ang="0">
                    <a:pos x="connsiteX4041" y="connsiteY4041"/>
                  </a:cxn>
                  <a:cxn ang="0">
                    <a:pos x="connsiteX4042" y="connsiteY4042"/>
                  </a:cxn>
                  <a:cxn ang="0">
                    <a:pos x="connsiteX4043" y="connsiteY4043"/>
                  </a:cxn>
                  <a:cxn ang="0">
                    <a:pos x="connsiteX4044" y="connsiteY4044"/>
                  </a:cxn>
                  <a:cxn ang="0">
                    <a:pos x="connsiteX4045" y="connsiteY4045"/>
                  </a:cxn>
                  <a:cxn ang="0">
                    <a:pos x="connsiteX4046" y="connsiteY4046"/>
                  </a:cxn>
                  <a:cxn ang="0">
                    <a:pos x="connsiteX4047" y="connsiteY4047"/>
                  </a:cxn>
                  <a:cxn ang="0">
                    <a:pos x="connsiteX4048" y="connsiteY4048"/>
                  </a:cxn>
                  <a:cxn ang="0">
                    <a:pos x="connsiteX4049" y="connsiteY4049"/>
                  </a:cxn>
                  <a:cxn ang="0">
                    <a:pos x="connsiteX4050" y="connsiteY4050"/>
                  </a:cxn>
                  <a:cxn ang="0">
                    <a:pos x="connsiteX4051" y="connsiteY4051"/>
                  </a:cxn>
                  <a:cxn ang="0">
                    <a:pos x="connsiteX4052" y="connsiteY4052"/>
                  </a:cxn>
                  <a:cxn ang="0">
                    <a:pos x="connsiteX4053" y="connsiteY4053"/>
                  </a:cxn>
                  <a:cxn ang="0">
                    <a:pos x="connsiteX4054" y="connsiteY4054"/>
                  </a:cxn>
                  <a:cxn ang="0">
                    <a:pos x="connsiteX4055" y="connsiteY4055"/>
                  </a:cxn>
                  <a:cxn ang="0">
                    <a:pos x="connsiteX4056" y="connsiteY4056"/>
                  </a:cxn>
                  <a:cxn ang="0">
                    <a:pos x="connsiteX4057" y="connsiteY4057"/>
                  </a:cxn>
                  <a:cxn ang="0">
                    <a:pos x="connsiteX4058" y="connsiteY4058"/>
                  </a:cxn>
                  <a:cxn ang="0">
                    <a:pos x="connsiteX4059" y="connsiteY4059"/>
                  </a:cxn>
                  <a:cxn ang="0">
                    <a:pos x="connsiteX4060" y="connsiteY4060"/>
                  </a:cxn>
                  <a:cxn ang="0">
                    <a:pos x="connsiteX4061" y="connsiteY4061"/>
                  </a:cxn>
                  <a:cxn ang="0">
                    <a:pos x="connsiteX4062" y="connsiteY4062"/>
                  </a:cxn>
                  <a:cxn ang="0">
                    <a:pos x="connsiteX4063" y="connsiteY4063"/>
                  </a:cxn>
                  <a:cxn ang="0">
                    <a:pos x="connsiteX4064" y="connsiteY4064"/>
                  </a:cxn>
                  <a:cxn ang="0">
                    <a:pos x="connsiteX4065" y="connsiteY4065"/>
                  </a:cxn>
                  <a:cxn ang="0">
                    <a:pos x="connsiteX4066" y="connsiteY4066"/>
                  </a:cxn>
                  <a:cxn ang="0">
                    <a:pos x="connsiteX4067" y="connsiteY4067"/>
                  </a:cxn>
                  <a:cxn ang="0">
                    <a:pos x="connsiteX4068" y="connsiteY4068"/>
                  </a:cxn>
                  <a:cxn ang="0">
                    <a:pos x="connsiteX4069" y="connsiteY4069"/>
                  </a:cxn>
                  <a:cxn ang="0">
                    <a:pos x="connsiteX4070" y="connsiteY4070"/>
                  </a:cxn>
                  <a:cxn ang="0">
                    <a:pos x="connsiteX4071" y="connsiteY4071"/>
                  </a:cxn>
                  <a:cxn ang="0">
                    <a:pos x="connsiteX4072" y="connsiteY4072"/>
                  </a:cxn>
                  <a:cxn ang="0">
                    <a:pos x="connsiteX4073" y="connsiteY4073"/>
                  </a:cxn>
                  <a:cxn ang="0">
                    <a:pos x="connsiteX4074" y="connsiteY4074"/>
                  </a:cxn>
                  <a:cxn ang="0">
                    <a:pos x="connsiteX4075" y="connsiteY4075"/>
                  </a:cxn>
                  <a:cxn ang="0">
                    <a:pos x="connsiteX4076" y="connsiteY4076"/>
                  </a:cxn>
                  <a:cxn ang="0">
                    <a:pos x="connsiteX4077" y="connsiteY4077"/>
                  </a:cxn>
                  <a:cxn ang="0">
                    <a:pos x="connsiteX4078" y="connsiteY4078"/>
                  </a:cxn>
                  <a:cxn ang="0">
                    <a:pos x="connsiteX4079" y="connsiteY4079"/>
                  </a:cxn>
                  <a:cxn ang="0">
                    <a:pos x="connsiteX4080" y="connsiteY4080"/>
                  </a:cxn>
                  <a:cxn ang="0">
                    <a:pos x="connsiteX4081" y="connsiteY4081"/>
                  </a:cxn>
                  <a:cxn ang="0">
                    <a:pos x="connsiteX4082" y="connsiteY4082"/>
                  </a:cxn>
                  <a:cxn ang="0">
                    <a:pos x="connsiteX4083" y="connsiteY4083"/>
                  </a:cxn>
                  <a:cxn ang="0">
                    <a:pos x="connsiteX4084" y="connsiteY4084"/>
                  </a:cxn>
                  <a:cxn ang="0">
                    <a:pos x="connsiteX4085" y="connsiteY4085"/>
                  </a:cxn>
                  <a:cxn ang="0">
                    <a:pos x="connsiteX4086" y="connsiteY4086"/>
                  </a:cxn>
                  <a:cxn ang="0">
                    <a:pos x="connsiteX4087" y="connsiteY4087"/>
                  </a:cxn>
                  <a:cxn ang="0">
                    <a:pos x="connsiteX4088" y="connsiteY4088"/>
                  </a:cxn>
                  <a:cxn ang="0">
                    <a:pos x="connsiteX4089" y="connsiteY4089"/>
                  </a:cxn>
                  <a:cxn ang="0">
                    <a:pos x="connsiteX4090" y="connsiteY4090"/>
                  </a:cxn>
                  <a:cxn ang="0">
                    <a:pos x="connsiteX4091" y="connsiteY4091"/>
                  </a:cxn>
                  <a:cxn ang="0">
                    <a:pos x="connsiteX4092" y="connsiteY4092"/>
                  </a:cxn>
                  <a:cxn ang="0">
                    <a:pos x="connsiteX4093" y="connsiteY4093"/>
                  </a:cxn>
                  <a:cxn ang="0">
                    <a:pos x="connsiteX4094" y="connsiteY4094"/>
                  </a:cxn>
                  <a:cxn ang="0">
                    <a:pos x="connsiteX4095" y="connsiteY4095"/>
                  </a:cxn>
                  <a:cxn ang="0">
                    <a:pos x="connsiteX4096" y="connsiteY4096"/>
                  </a:cxn>
                  <a:cxn ang="0">
                    <a:pos x="connsiteX4097" y="connsiteY4097"/>
                  </a:cxn>
                  <a:cxn ang="0">
                    <a:pos x="connsiteX4098" y="connsiteY4098"/>
                  </a:cxn>
                  <a:cxn ang="0">
                    <a:pos x="connsiteX4099" y="connsiteY4099"/>
                  </a:cxn>
                  <a:cxn ang="0">
                    <a:pos x="connsiteX4100" y="connsiteY4100"/>
                  </a:cxn>
                  <a:cxn ang="0">
                    <a:pos x="connsiteX4101" y="connsiteY4101"/>
                  </a:cxn>
                  <a:cxn ang="0">
                    <a:pos x="connsiteX4102" y="connsiteY4102"/>
                  </a:cxn>
                  <a:cxn ang="0">
                    <a:pos x="connsiteX4103" y="connsiteY4103"/>
                  </a:cxn>
                  <a:cxn ang="0">
                    <a:pos x="connsiteX4104" y="connsiteY4104"/>
                  </a:cxn>
                  <a:cxn ang="0">
                    <a:pos x="connsiteX4105" y="connsiteY4105"/>
                  </a:cxn>
                  <a:cxn ang="0">
                    <a:pos x="connsiteX4106" y="connsiteY4106"/>
                  </a:cxn>
                  <a:cxn ang="0">
                    <a:pos x="connsiteX4107" y="connsiteY4107"/>
                  </a:cxn>
                  <a:cxn ang="0">
                    <a:pos x="connsiteX4108" y="connsiteY4108"/>
                  </a:cxn>
                  <a:cxn ang="0">
                    <a:pos x="connsiteX4109" y="connsiteY4109"/>
                  </a:cxn>
                  <a:cxn ang="0">
                    <a:pos x="connsiteX4110" y="connsiteY4110"/>
                  </a:cxn>
                  <a:cxn ang="0">
                    <a:pos x="connsiteX4111" y="connsiteY4111"/>
                  </a:cxn>
                  <a:cxn ang="0">
                    <a:pos x="connsiteX4112" y="connsiteY4112"/>
                  </a:cxn>
                  <a:cxn ang="0">
                    <a:pos x="connsiteX4113" y="connsiteY4113"/>
                  </a:cxn>
                  <a:cxn ang="0">
                    <a:pos x="connsiteX4114" y="connsiteY4114"/>
                  </a:cxn>
                  <a:cxn ang="0">
                    <a:pos x="connsiteX4115" y="connsiteY4115"/>
                  </a:cxn>
                  <a:cxn ang="0">
                    <a:pos x="connsiteX4116" y="connsiteY4116"/>
                  </a:cxn>
                  <a:cxn ang="0">
                    <a:pos x="connsiteX4117" y="connsiteY4117"/>
                  </a:cxn>
                  <a:cxn ang="0">
                    <a:pos x="connsiteX4118" y="connsiteY4118"/>
                  </a:cxn>
                  <a:cxn ang="0">
                    <a:pos x="connsiteX4119" y="connsiteY4119"/>
                  </a:cxn>
                  <a:cxn ang="0">
                    <a:pos x="connsiteX4120" y="connsiteY4120"/>
                  </a:cxn>
                  <a:cxn ang="0">
                    <a:pos x="connsiteX4121" y="connsiteY4121"/>
                  </a:cxn>
                  <a:cxn ang="0">
                    <a:pos x="connsiteX4122" y="connsiteY4122"/>
                  </a:cxn>
                  <a:cxn ang="0">
                    <a:pos x="connsiteX4123" y="connsiteY4123"/>
                  </a:cxn>
                  <a:cxn ang="0">
                    <a:pos x="connsiteX4124" y="connsiteY4124"/>
                  </a:cxn>
                  <a:cxn ang="0">
                    <a:pos x="connsiteX4125" y="connsiteY4125"/>
                  </a:cxn>
                  <a:cxn ang="0">
                    <a:pos x="connsiteX4126" y="connsiteY4126"/>
                  </a:cxn>
                  <a:cxn ang="0">
                    <a:pos x="connsiteX4127" y="connsiteY4127"/>
                  </a:cxn>
                  <a:cxn ang="0">
                    <a:pos x="connsiteX4128" y="connsiteY4128"/>
                  </a:cxn>
                  <a:cxn ang="0">
                    <a:pos x="connsiteX4129" y="connsiteY4129"/>
                  </a:cxn>
                  <a:cxn ang="0">
                    <a:pos x="connsiteX4130" y="connsiteY4130"/>
                  </a:cxn>
                  <a:cxn ang="0">
                    <a:pos x="connsiteX4131" y="connsiteY4131"/>
                  </a:cxn>
                  <a:cxn ang="0">
                    <a:pos x="connsiteX4132" y="connsiteY4132"/>
                  </a:cxn>
                  <a:cxn ang="0">
                    <a:pos x="connsiteX4133" y="connsiteY4133"/>
                  </a:cxn>
                  <a:cxn ang="0">
                    <a:pos x="connsiteX4134" y="connsiteY4134"/>
                  </a:cxn>
                  <a:cxn ang="0">
                    <a:pos x="connsiteX4135" y="connsiteY4135"/>
                  </a:cxn>
                  <a:cxn ang="0">
                    <a:pos x="connsiteX4136" y="connsiteY4136"/>
                  </a:cxn>
                  <a:cxn ang="0">
                    <a:pos x="connsiteX4137" y="connsiteY4137"/>
                  </a:cxn>
                  <a:cxn ang="0">
                    <a:pos x="connsiteX4138" y="connsiteY4138"/>
                  </a:cxn>
                  <a:cxn ang="0">
                    <a:pos x="connsiteX4139" y="connsiteY4139"/>
                  </a:cxn>
                  <a:cxn ang="0">
                    <a:pos x="connsiteX4140" y="connsiteY4140"/>
                  </a:cxn>
                  <a:cxn ang="0">
                    <a:pos x="connsiteX4141" y="connsiteY4141"/>
                  </a:cxn>
                  <a:cxn ang="0">
                    <a:pos x="connsiteX4142" y="connsiteY4142"/>
                  </a:cxn>
                  <a:cxn ang="0">
                    <a:pos x="connsiteX4143" y="connsiteY4143"/>
                  </a:cxn>
                  <a:cxn ang="0">
                    <a:pos x="connsiteX4144" y="connsiteY4144"/>
                  </a:cxn>
                  <a:cxn ang="0">
                    <a:pos x="connsiteX4145" y="connsiteY4145"/>
                  </a:cxn>
                  <a:cxn ang="0">
                    <a:pos x="connsiteX4146" y="connsiteY4146"/>
                  </a:cxn>
                  <a:cxn ang="0">
                    <a:pos x="connsiteX4147" y="connsiteY4147"/>
                  </a:cxn>
                  <a:cxn ang="0">
                    <a:pos x="connsiteX4148" y="connsiteY4148"/>
                  </a:cxn>
                  <a:cxn ang="0">
                    <a:pos x="connsiteX4149" y="connsiteY4149"/>
                  </a:cxn>
                  <a:cxn ang="0">
                    <a:pos x="connsiteX4150" y="connsiteY4150"/>
                  </a:cxn>
                  <a:cxn ang="0">
                    <a:pos x="connsiteX4151" y="connsiteY4151"/>
                  </a:cxn>
                  <a:cxn ang="0">
                    <a:pos x="connsiteX4152" y="connsiteY4152"/>
                  </a:cxn>
                  <a:cxn ang="0">
                    <a:pos x="connsiteX4153" y="connsiteY4153"/>
                  </a:cxn>
                  <a:cxn ang="0">
                    <a:pos x="connsiteX4154" y="connsiteY4154"/>
                  </a:cxn>
                  <a:cxn ang="0">
                    <a:pos x="connsiteX4155" y="connsiteY4155"/>
                  </a:cxn>
                  <a:cxn ang="0">
                    <a:pos x="connsiteX4156" y="connsiteY4156"/>
                  </a:cxn>
                  <a:cxn ang="0">
                    <a:pos x="connsiteX4157" y="connsiteY4157"/>
                  </a:cxn>
                  <a:cxn ang="0">
                    <a:pos x="connsiteX4158" y="connsiteY4158"/>
                  </a:cxn>
                  <a:cxn ang="0">
                    <a:pos x="connsiteX4159" y="connsiteY4159"/>
                  </a:cxn>
                  <a:cxn ang="0">
                    <a:pos x="connsiteX4160" y="connsiteY4160"/>
                  </a:cxn>
                  <a:cxn ang="0">
                    <a:pos x="connsiteX4161" y="connsiteY4161"/>
                  </a:cxn>
                  <a:cxn ang="0">
                    <a:pos x="connsiteX4162" y="connsiteY4162"/>
                  </a:cxn>
                  <a:cxn ang="0">
                    <a:pos x="connsiteX4163" y="connsiteY4163"/>
                  </a:cxn>
                  <a:cxn ang="0">
                    <a:pos x="connsiteX4164" y="connsiteY4164"/>
                  </a:cxn>
                  <a:cxn ang="0">
                    <a:pos x="connsiteX4165" y="connsiteY4165"/>
                  </a:cxn>
                  <a:cxn ang="0">
                    <a:pos x="connsiteX4166" y="connsiteY4166"/>
                  </a:cxn>
                  <a:cxn ang="0">
                    <a:pos x="connsiteX4167" y="connsiteY4167"/>
                  </a:cxn>
                  <a:cxn ang="0">
                    <a:pos x="connsiteX4168" y="connsiteY4168"/>
                  </a:cxn>
                  <a:cxn ang="0">
                    <a:pos x="connsiteX4169" y="connsiteY4169"/>
                  </a:cxn>
                  <a:cxn ang="0">
                    <a:pos x="connsiteX4170" y="connsiteY4170"/>
                  </a:cxn>
                  <a:cxn ang="0">
                    <a:pos x="connsiteX4171" y="connsiteY4171"/>
                  </a:cxn>
                  <a:cxn ang="0">
                    <a:pos x="connsiteX4172" y="connsiteY4172"/>
                  </a:cxn>
                  <a:cxn ang="0">
                    <a:pos x="connsiteX4173" y="connsiteY4173"/>
                  </a:cxn>
                  <a:cxn ang="0">
                    <a:pos x="connsiteX4174" y="connsiteY4174"/>
                  </a:cxn>
                  <a:cxn ang="0">
                    <a:pos x="connsiteX4175" y="connsiteY4175"/>
                  </a:cxn>
                  <a:cxn ang="0">
                    <a:pos x="connsiteX4176" y="connsiteY4176"/>
                  </a:cxn>
                  <a:cxn ang="0">
                    <a:pos x="connsiteX4177" y="connsiteY4177"/>
                  </a:cxn>
                  <a:cxn ang="0">
                    <a:pos x="connsiteX4178" y="connsiteY4178"/>
                  </a:cxn>
                  <a:cxn ang="0">
                    <a:pos x="connsiteX4179" y="connsiteY4179"/>
                  </a:cxn>
                  <a:cxn ang="0">
                    <a:pos x="connsiteX4180" y="connsiteY4180"/>
                  </a:cxn>
                  <a:cxn ang="0">
                    <a:pos x="connsiteX4181" y="connsiteY4181"/>
                  </a:cxn>
                  <a:cxn ang="0">
                    <a:pos x="connsiteX4182" y="connsiteY4182"/>
                  </a:cxn>
                  <a:cxn ang="0">
                    <a:pos x="connsiteX4183" y="connsiteY4183"/>
                  </a:cxn>
                  <a:cxn ang="0">
                    <a:pos x="connsiteX4184" y="connsiteY4184"/>
                  </a:cxn>
                  <a:cxn ang="0">
                    <a:pos x="connsiteX4185" y="connsiteY4185"/>
                  </a:cxn>
                  <a:cxn ang="0">
                    <a:pos x="connsiteX4186" y="connsiteY4186"/>
                  </a:cxn>
                  <a:cxn ang="0">
                    <a:pos x="connsiteX4187" y="connsiteY4187"/>
                  </a:cxn>
                  <a:cxn ang="0">
                    <a:pos x="connsiteX4188" y="connsiteY4188"/>
                  </a:cxn>
                  <a:cxn ang="0">
                    <a:pos x="connsiteX4189" y="connsiteY4189"/>
                  </a:cxn>
                  <a:cxn ang="0">
                    <a:pos x="connsiteX4190" y="connsiteY4190"/>
                  </a:cxn>
                  <a:cxn ang="0">
                    <a:pos x="connsiteX4191" y="connsiteY4191"/>
                  </a:cxn>
                  <a:cxn ang="0">
                    <a:pos x="connsiteX4192" y="connsiteY4192"/>
                  </a:cxn>
                  <a:cxn ang="0">
                    <a:pos x="connsiteX4193" y="connsiteY4193"/>
                  </a:cxn>
                  <a:cxn ang="0">
                    <a:pos x="connsiteX4194" y="connsiteY4194"/>
                  </a:cxn>
                  <a:cxn ang="0">
                    <a:pos x="connsiteX4195" y="connsiteY4195"/>
                  </a:cxn>
                  <a:cxn ang="0">
                    <a:pos x="connsiteX4196" y="connsiteY4196"/>
                  </a:cxn>
                  <a:cxn ang="0">
                    <a:pos x="connsiteX4197" y="connsiteY4197"/>
                  </a:cxn>
                  <a:cxn ang="0">
                    <a:pos x="connsiteX4198" y="connsiteY4198"/>
                  </a:cxn>
                  <a:cxn ang="0">
                    <a:pos x="connsiteX4199" y="connsiteY4199"/>
                  </a:cxn>
                  <a:cxn ang="0">
                    <a:pos x="connsiteX4200" y="connsiteY4200"/>
                  </a:cxn>
                  <a:cxn ang="0">
                    <a:pos x="connsiteX4201" y="connsiteY4201"/>
                  </a:cxn>
                  <a:cxn ang="0">
                    <a:pos x="connsiteX4202" y="connsiteY4202"/>
                  </a:cxn>
                  <a:cxn ang="0">
                    <a:pos x="connsiteX4203" y="connsiteY4203"/>
                  </a:cxn>
                  <a:cxn ang="0">
                    <a:pos x="connsiteX4204" y="connsiteY4204"/>
                  </a:cxn>
                  <a:cxn ang="0">
                    <a:pos x="connsiteX4205" y="connsiteY4205"/>
                  </a:cxn>
                  <a:cxn ang="0">
                    <a:pos x="connsiteX4206" y="connsiteY4206"/>
                  </a:cxn>
                  <a:cxn ang="0">
                    <a:pos x="connsiteX4207" y="connsiteY4207"/>
                  </a:cxn>
                  <a:cxn ang="0">
                    <a:pos x="connsiteX4208" y="connsiteY4208"/>
                  </a:cxn>
                  <a:cxn ang="0">
                    <a:pos x="connsiteX4209" y="connsiteY4209"/>
                  </a:cxn>
                  <a:cxn ang="0">
                    <a:pos x="connsiteX4210" y="connsiteY4210"/>
                  </a:cxn>
                  <a:cxn ang="0">
                    <a:pos x="connsiteX4211" y="connsiteY4211"/>
                  </a:cxn>
                  <a:cxn ang="0">
                    <a:pos x="connsiteX4212" y="connsiteY4212"/>
                  </a:cxn>
                  <a:cxn ang="0">
                    <a:pos x="connsiteX4213" y="connsiteY4213"/>
                  </a:cxn>
                  <a:cxn ang="0">
                    <a:pos x="connsiteX4214" y="connsiteY4214"/>
                  </a:cxn>
                  <a:cxn ang="0">
                    <a:pos x="connsiteX4215" y="connsiteY4215"/>
                  </a:cxn>
                  <a:cxn ang="0">
                    <a:pos x="connsiteX4216" y="connsiteY4216"/>
                  </a:cxn>
                  <a:cxn ang="0">
                    <a:pos x="connsiteX4217" y="connsiteY4217"/>
                  </a:cxn>
                  <a:cxn ang="0">
                    <a:pos x="connsiteX4218" y="connsiteY4218"/>
                  </a:cxn>
                  <a:cxn ang="0">
                    <a:pos x="connsiteX4219" y="connsiteY4219"/>
                  </a:cxn>
                  <a:cxn ang="0">
                    <a:pos x="connsiteX4220" y="connsiteY4220"/>
                  </a:cxn>
                  <a:cxn ang="0">
                    <a:pos x="connsiteX4221" y="connsiteY4221"/>
                  </a:cxn>
                  <a:cxn ang="0">
                    <a:pos x="connsiteX4222" y="connsiteY4222"/>
                  </a:cxn>
                  <a:cxn ang="0">
                    <a:pos x="connsiteX4223" y="connsiteY4223"/>
                  </a:cxn>
                  <a:cxn ang="0">
                    <a:pos x="connsiteX4224" y="connsiteY4224"/>
                  </a:cxn>
                  <a:cxn ang="0">
                    <a:pos x="connsiteX4225" y="connsiteY4225"/>
                  </a:cxn>
                  <a:cxn ang="0">
                    <a:pos x="connsiteX4226" y="connsiteY4226"/>
                  </a:cxn>
                  <a:cxn ang="0">
                    <a:pos x="connsiteX4227" y="connsiteY4227"/>
                  </a:cxn>
                  <a:cxn ang="0">
                    <a:pos x="connsiteX4228" y="connsiteY4228"/>
                  </a:cxn>
                  <a:cxn ang="0">
                    <a:pos x="connsiteX4229" y="connsiteY4229"/>
                  </a:cxn>
                  <a:cxn ang="0">
                    <a:pos x="connsiteX4230" y="connsiteY4230"/>
                  </a:cxn>
                  <a:cxn ang="0">
                    <a:pos x="connsiteX4231" y="connsiteY4231"/>
                  </a:cxn>
                  <a:cxn ang="0">
                    <a:pos x="connsiteX4232" y="connsiteY4232"/>
                  </a:cxn>
                  <a:cxn ang="0">
                    <a:pos x="connsiteX4233" y="connsiteY4233"/>
                  </a:cxn>
                  <a:cxn ang="0">
                    <a:pos x="connsiteX4234" y="connsiteY4234"/>
                  </a:cxn>
                  <a:cxn ang="0">
                    <a:pos x="connsiteX4235" y="connsiteY4235"/>
                  </a:cxn>
                  <a:cxn ang="0">
                    <a:pos x="connsiteX4236" y="connsiteY4236"/>
                  </a:cxn>
                  <a:cxn ang="0">
                    <a:pos x="connsiteX4237" y="connsiteY4237"/>
                  </a:cxn>
                  <a:cxn ang="0">
                    <a:pos x="connsiteX4238" y="connsiteY4238"/>
                  </a:cxn>
                  <a:cxn ang="0">
                    <a:pos x="connsiteX4239" y="connsiteY4239"/>
                  </a:cxn>
                  <a:cxn ang="0">
                    <a:pos x="connsiteX4240" y="connsiteY4240"/>
                  </a:cxn>
                  <a:cxn ang="0">
                    <a:pos x="connsiteX4241" y="connsiteY4241"/>
                  </a:cxn>
                  <a:cxn ang="0">
                    <a:pos x="connsiteX4242" y="connsiteY4242"/>
                  </a:cxn>
                  <a:cxn ang="0">
                    <a:pos x="connsiteX4243" y="connsiteY4243"/>
                  </a:cxn>
                  <a:cxn ang="0">
                    <a:pos x="connsiteX4244" y="connsiteY4244"/>
                  </a:cxn>
                  <a:cxn ang="0">
                    <a:pos x="connsiteX4245" y="connsiteY4245"/>
                  </a:cxn>
                  <a:cxn ang="0">
                    <a:pos x="connsiteX4246" y="connsiteY4246"/>
                  </a:cxn>
                  <a:cxn ang="0">
                    <a:pos x="connsiteX4247" y="connsiteY4247"/>
                  </a:cxn>
                  <a:cxn ang="0">
                    <a:pos x="connsiteX4248" y="connsiteY4248"/>
                  </a:cxn>
                  <a:cxn ang="0">
                    <a:pos x="connsiteX4249" y="connsiteY4249"/>
                  </a:cxn>
                  <a:cxn ang="0">
                    <a:pos x="connsiteX4250" y="connsiteY4250"/>
                  </a:cxn>
                  <a:cxn ang="0">
                    <a:pos x="connsiteX4251" y="connsiteY4251"/>
                  </a:cxn>
                  <a:cxn ang="0">
                    <a:pos x="connsiteX4252" y="connsiteY4252"/>
                  </a:cxn>
                  <a:cxn ang="0">
                    <a:pos x="connsiteX4253" y="connsiteY4253"/>
                  </a:cxn>
                  <a:cxn ang="0">
                    <a:pos x="connsiteX4254" y="connsiteY4254"/>
                  </a:cxn>
                  <a:cxn ang="0">
                    <a:pos x="connsiteX4255" y="connsiteY4255"/>
                  </a:cxn>
                  <a:cxn ang="0">
                    <a:pos x="connsiteX4256" y="connsiteY4256"/>
                  </a:cxn>
                  <a:cxn ang="0">
                    <a:pos x="connsiteX4257" y="connsiteY4257"/>
                  </a:cxn>
                  <a:cxn ang="0">
                    <a:pos x="connsiteX4258" y="connsiteY4258"/>
                  </a:cxn>
                  <a:cxn ang="0">
                    <a:pos x="connsiteX4259" y="connsiteY4259"/>
                  </a:cxn>
                  <a:cxn ang="0">
                    <a:pos x="connsiteX4260" y="connsiteY4260"/>
                  </a:cxn>
                  <a:cxn ang="0">
                    <a:pos x="connsiteX4261" y="connsiteY4261"/>
                  </a:cxn>
                  <a:cxn ang="0">
                    <a:pos x="connsiteX4262" y="connsiteY4262"/>
                  </a:cxn>
                  <a:cxn ang="0">
                    <a:pos x="connsiteX4263" y="connsiteY4263"/>
                  </a:cxn>
                  <a:cxn ang="0">
                    <a:pos x="connsiteX4264" y="connsiteY4264"/>
                  </a:cxn>
                  <a:cxn ang="0">
                    <a:pos x="connsiteX4265" y="connsiteY4265"/>
                  </a:cxn>
                  <a:cxn ang="0">
                    <a:pos x="connsiteX4266" y="connsiteY4266"/>
                  </a:cxn>
                  <a:cxn ang="0">
                    <a:pos x="connsiteX4267" y="connsiteY4267"/>
                  </a:cxn>
                  <a:cxn ang="0">
                    <a:pos x="connsiteX4268" y="connsiteY4268"/>
                  </a:cxn>
                  <a:cxn ang="0">
                    <a:pos x="connsiteX4269" y="connsiteY4269"/>
                  </a:cxn>
                  <a:cxn ang="0">
                    <a:pos x="connsiteX4270" y="connsiteY4270"/>
                  </a:cxn>
                  <a:cxn ang="0">
                    <a:pos x="connsiteX4271" y="connsiteY4271"/>
                  </a:cxn>
                  <a:cxn ang="0">
                    <a:pos x="connsiteX4272" y="connsiteY4272"/>
                  </a:cxn>
                  <a:cxn ang="0">
                    <a:pos x="connsiteX4273" y="connsiteY4273"/>
                  </a:cxn>
                  <a:cxn ang="0">
                    <a:pos x="connsiteX4274" y="connsiteY4274"/>
                  </a:cxn>
                  <a:cxn ang="0">
                    <a:pos x="connsiteX4275" y="connsiteY4275"/>
                  </a:cxn>
                  <a:cxn ang="0">
                    <a:pos x="connsiteX4276" y="connsiteY4276"/>
                  </a:cxn>
                  <a:cxn ang="0">
                    <a:pos x="connsiteX4277" y="connsiteY4277"/>
                  </a:cxn>
                  <a:cxn ang="0">
                    <a:pos x="connsiteX4278" y="connsiteY4278"/>
                  </a:cxn>
                  <a:cxn ang="0">
                    <a:pos x="connsiteX4279" y="connsiteY4279"/>
                  </a:cxn>
                  <a:cxn ang="0">
                    <a:pos x="connsiteX4280" y="connsiteY4280"/>
                  </a:cxn>
                  <a:cxn ang="0">
                    <a:pos x="connsiteX4281" y="connsiteY4281"/>
                  </a:cxn>
                  <a:cxn ang="0">
                    <a:pos x="connsiteX4282" y="connsiteY4282"/>
                  </a:cxn>
                  <a:cxn ang="0">
                    <a:pos x="connsiteX4283" y="connsiteY4283"/>
                  </a:cxn>
                  <a:cxn ang="0">
                    <a:pos x="connsiteX4284" y="connsiteY4284"/>
                  </a:cxn>
                  <a:cxn ang="0">
                    <a:pos x="connsiteX4285" y="connsiteY4285"/>
                  </a:cxn>
                  <a:cxn ang="0">
                    <a:pos x="connsiteX4286" y="connsiteY4286"/>
                  </a:cxn>
                  <a:cxn ang="0">
                    <a:pos x="connsiteX4287" y="connsiteY4287"/>
                  </a:cxn>
                  <a:cxn ang="0">
                    <a:pos x="connsiteX4288" y="connsiteY4288"/>
                  </a:cxn>
                  <a:cxn ang="0">
                    <a:pos x="connsiteX4289" y="connsiteY4289"/>
                  </a:cxn>
                  <a:cxn ang="0">
                    <a:pos x="connsiteX4290" y="connsiteY4290"/>
                  </a:cxn>
                  <a:cxn ang="0">
                    <a:pos x="connsiteX4291" y="connsiteY4291"/>
                  </a:cxn>
                  <a:cxn ang="0">
                    <a:pos x="connsiteX4292" y="connsiteY4292"/>
                  </a:cxn>
                  <a:cxn ang="0">
                    <a:pos x="connsiteX4293" y="connsiteY4293"/>
                  </a:cxn>
                  <a:cxn ang="0">
                    <a:pos x="connsiteX4294" y="connsiteY4294"/>
                  </a:cxn>
                  <a:cxn ang="0">
                    <a:pos x="connsiteX4295" y="connsiteY4295"/>
                  </a:cxn>
                  <a:cxn ang="0">
                    <a:pos x="connsiteX4296" y="connsiteY4296"/>
                  </a:cxn>
                  <a:cxn ang="0">
                    <a:pos x="connsiteX4297" y="connsiteY4297"/>
                  </a:cxn>
                  <a:cxn ang="0">
                    <a:pos x="connsiteX4298" y="connsiteY4298"/>
                  </a:cxn>
                  <a:cxn ang="0">
                    <a:pos x="connsiteX4299" y="connsiteY4299"/>
                  </a:cxn>
                  <a:cxn ang="0">
                    <a:pos x="connsiteX4300" y="connsiteY4300"/>
                  </a:cxn>
                  <a:cxn ang="0">
                    <a:pos x="connsiteX4301" y="connsiteY4301"/>
                  </a:cxn>
                  <a:cxn ang="0">
                    <a:pos x="connsiteX4302" y="connsiteY4302"/>
                  </a:cxn>
                  <a:cxn ang="0">
                    <a:pos x="connsiteX4303" y="connsiteY4303"/>
                  </a:cxn>
                  <a:cxn ang="0">
                    <a:pos x="connsiteX4304" y="connsiteY4304"/>
                  </a:cxn>
                  <a:cxn ang="0">
                    <a:pos x="connsiteX4305" y="connsiteY4305"/>
                  </a:cxn>
                  <a:cxn ang="0">
                    <a:pos x="connsiteX4306" y="connsiteY4306"/>
                  </a:cxn>
                  <a:cxn ang="0">
                    <a:pos x="connsiteX4307" y="connsiteY4307"/>
                  </a:cxn>
                  <a:cxn ang="0">
                    <a:pos x="connsiteX4308" y="connsiteY4308"/>
                  </a:cxn>
                  <a:cxn ang="0">
                    <a:pos x="connsiteX4309" y="connsiteY4309"/>
                  </a:cxn>
                  <a:cxn ang="0">
                    <a:pos x="connsiteX4310" y="connsiteY4310"/>
                  </a:cxn>
                  <a:cxn ang="0">
                    <a:pos x="connsiteX4311" y="connsiteY4311"/>
                  </a:cxn>
                  <a:cxn ang="0">
                    <a:pos x="connsiteX4312" y="connsiteY4312"/>
                  </a:cxn>
                  <a:cxn ang="0">
                    <a:pos x="connsiteX4313" y="connsiteY4313"/>
                  </a:cxn>
                  <a:cxn ang="0">
                    <a:pos x="connsiteX4314" y="connsiteY4314"/>
                  </a:cxn>
                  <a:cxn ang="0">
                    <a:pos x="connsiteX4315" y="connsiteY4315"/>
                  </a:cxn>
                  <a:cxn ang="0">
                    <a:pos x="connsiteX4316" y="connsiteY4316"/>
                  </a:cxn>
                  <a:cxn ang="0">
                    <a:pos x="connsiteX4317" y="connsiteY4317"/>
                  </a:cxn>
                  <a:cxn ang="0">
                    <a:pos x="connsiteX4318" y="connsiteY4318"/>
                  </a:cxn>
                  <a:cxn ang="0">
                    <a:pos x="connsiteX4319" y="connsiteY4319"/>
                  </a:cxn>
                  <a:cxn ang="0">
                    <a:pos x="connsiteX4320" y="connsiteY4320"/>
                  </a:cxn>
                  <a:cxn ang="0">
                    <a:pos x="connsiteX4321" y="connsiteY4321"/>
                  </a:cxn>
                  <a:cxn ang="0">
                    <a:pos x="connsiteX4322" y="connsiteY4322"/>
                  </a:cxn>
                  <a:cxn ang="0">
                    <a:pos x="connsiteX4323" y="connsiteY4323"/>
                  </a:cxn>
                  <a:cxn ang="0">
                    <a:pos x="connsiteX4324" y="connsiteY4324"/>
                  </a:cxn>
                  <a:cxn ang="0">
                    <a:pos x="connsiteX4325" y="connsiteY4325"/>
                  </a:cxn>
                  <a:cxn ang="0">
                    <a:pos x="connsiteX4326" y="connsiteY4326"/>
                  </a:cxn>
                  <a:cxn ang="0">
                    <a:pos x="connsiteX4327" y="connsiteY4327"/>
                  </a:cxn>
                  <a:cxn ang="0">
                    <a:pos x="connsiteX4328" y="connsiteY4328"/>
                  </a:cxn>
                  <a:cxn ang="0">
                    <a:pos x="connsiteX4329" y="connsiteY4329"/>
                  </a:cxn>
                  <a:cxn ang="0">
                    <a:pos x="connsiteX4330" y="connsiteY4330"/>
                  </a:cxn>
                  <a:cxn ang="0">
                    <a:pos x="connsiteX4331" y="connsiteY4331"/>
                  </a:cxn>
                  <a:cxn ang="0">
                    <a:pos x="connsiteX4332" y="connsiteY4332"/>
                  </a:cxn>
                  <a:cxn ang="0">
                    <a:pos x="connsiteX4333" y="connsiteY4333"/>
                  </a:cxn>
                  <a:cxn ang="0">
                    <a:pos x="connsiteX4334" y="connsiteY4334"/>
                  </a:cxn>
                  <a:cxn ang="0">
                    <a:pos x="connsiteX4335" y="connsiteY4335"/>
                  </a:cxn>
                  <a:cxn ang="0">
                    <a:pos x="connsiteX4336" y="connsiteY4336"/>
                  </a:cxn>
                  <a:cxn ang="0">
                    <a:pos x="connsiteX4337" y="connsiteY4337"/>
                  </a:cxn>
                  <a:cxn ang="0">
                    <a:pos x="connsiteX4338" y="connsiteY4338"/>
                  </a:cxn>
                  <a:cxn ang="0">
                    <a:pos x="connsiteX4339" y="connsiteY4339"/>
                  </a:cxn>
                  <a:cxn ang="0">
                    <a:pos x="connsiteX4340" y="connsiteY4340"/>
                  </a:cxn>
                  <a:cxn ang="0">
                    <a:pos x="connsiteX4341" y="connsiteY4341"/>
                  </a:cxn>
                  <a:cxn ang="0">
                    <a:pos x="connsiteX4342" y="connsiteY4342"/>
                  </a:cxn>
                  <a:cxn ang="0">
                    <a:pos x="connsiteX4343" y="connsiteY4343"/>
                  </a:cxn>
                  <a:cxn ang="0">
                    <a:pos x="connsiteX4344" y="connsiteY4344"/>
                  </a:cxn>
                  <a:cxn ang="0">
                    <a:pos x="connsiteX4345" y="connsiteY4345"/>
                  </a:cxn>
                  <a:cxn ang="0">
                    <a:pos x="connsiteX4346" y="connsiteY4346"/>
                  </a:cxn>
                  <a:cxn ang="0">
                    <a:pos x="connsiteX4347" y="connsiteY4347"/>
                  </a:cxn>
                  <a:cxn ang="0">
                    <a:pos x="connsiteX4348" y="connsiteY4348"/>
                  </a:cxn>
                  <a:cxn ang="0">
                    <a:pos x="connsiteX4349" y="connsiteY4349"/>
                  </a:cxn>
                  <a:cxn ang="0">
                    <a:pos x="connsiteX4350" y="connsiteY4350"/>
                  </a:cxn>
                  <a:cxn ang="0">
                    <a:pos x="connsiteX4351" y="connsiteY4351"/>
                  </a:cxn>
                  <a:cxn ang="0">
                    <a:pos x="connsiteX4352" y="connsiteY4352"/>
                  </a:cxn>
                  <a:cxn ang="0">
                    <a:pos x="connsiteX4353" y="connsiteY4353"/>
                  </a:cxn>
                  <a:cxn ang="0">
                    <a:pos x="connsiteX4354" y="connsiteY4354"/>
                  </a:cxn>
                  <a:cxn ang="0">
                    <a:pos x="connsiteX4355" y="connsiteY4355"/>
                  </a:cxn>
                  <a:cxn ang="0">
                    <a:pos x="connsiteX4356" y="connsiteY4356"/>
                  </a:cxn>
                  <a:cxn ang="0">
                    <a:pos x="connsiteX4357" y="connsiteY4357"/>
                  </a:cxn>
                  <a:cxn ang="0">
                    <a:pos x="connsiteX4358" y="connsiteY4358"/>
                  </a:cxn>
                  <a:cxn ang="0">
                    <a:pos x="connsiteX4359" y="connsiteY4359"/>
                  </a:cxn>
                  <a:cxn ang="0">
                    <a:pos x="connsiteX4360" y="connsiteY4360"/>
                  </a:cxn>
                  <a:cxn ang="0">
                    <a:pos x="connsiteX4361" y="connsiteY4361"/>
                  </a:cxn>
                  <a:cxn ang="0">
                    <a:pos x="connsiteX4362" y="connsiteY4362"/>
                  </a:cxn>
                  <a:cxn ang="0">
                    <a:pos x="connsiteX4363" y="connsiteY4363"/>
                  </a:cxn>
                  <a:cxn ang="0">
                    <a:pos x="connsiteX4364" y="connsiteY4364"/>
                  </a:cxn>
                  <a:cxn ang="0">
                    <a:pos x="connsiteX4365" y="connsiteY4365"/>
                  </a:cxn>
                  <a:cxn ang="0">
                    <a:pos x="connsiteX4366" y="connsiteY4366"/>
                  </a:cxn>
                  <a:cxn ang="0">
                    <a:pos x="connsiteX4367" y="connsiteY4367"/>
                  </a:cxn>
                  <a:cxn ang="0">
                    <a:pos x="connsiteX4368" y="connsiteY4368"/>
                  </a:cxn>
                  <a:cxn ang="0">
                    <a:pos x="connsiteX4369" y="connsiteY4369"/>
                  </a:cxn>
                  <a:cxn ang="0">
                    <a:pos x="connsiteX4370" y="connsiteY4370"/>
                  </a:cxn>
                  <a:cxn ang="0">
                    <a:pos x="connsiteX4371" y="connsiteY4371"/>
                  </a:cxn>
                  <a:cxn ang="0">
                    <a:pos x="connsiteX4372" y="connsiteY4372"/>
                  </a:cxn>
                  <a:cxn ang="0">
                    <a:pos x="connsiteX4373" y="connsiteY4373"/>
                  </a:cxn>
                  <a:cxn ang="0">
                    <a:pos x="connsiteX4374" y="connsiteY4374"/>
                  </a:cxn>
                  <a:cxn ang="0">
                    <a:pos x="connsiteX4375" y="connsiteY4375"/>
                  </a:cxn>
                  <a:cxn ang="0">
                    <a:pos x="connsiteX4376" y="connsiteY4376"/>
                  </a:cxn>
                  <a:cxn ang="0">
                    <a:pos x="connsiteX4377" y="connsiteY4377"/>
                  </a:cxn>
                  <a:cxn ang="0">
                    <a:pos x="connsiteX4378" y="connsiteY4378"/>
                  </a:cxn>
                  <a:cxn ang="0">
                    <a:pos x="connsiteX4379" y="connsiteY4379"/>
                  </a:cxn>
                  <a:cxn ang="0">
                    <a:pos x="connsiteX4380" y="connsiteY4380"/>
                  </a:cxn>
                  <a:cxn ang="0">
                    <a:pos x="connsiteX4381" y="connsiteY4381"/>
                  </a:cxn>
                  <a:cxn ang="0">
                    <a:pos x="connsiteX4382" y="connsiteY4382"/>
                  </a:cxn>
                  <a:cxn ang="0">
                    <a:pos x="connsiteX4383" y="connsiteY4383"/>
                  </a:cxn>
                  <a:cxn ang="0">
                    <a:pos x="connsiteX4384" y="connsiteY4384"/>
                  </a:cxn>
                  <a:cxn ang="0">
                    <a:pos x="connsiteX4385" y="connsiteY4385"/>
                  </a:cxn>
                  <a:cxn ang="0">
                    <a:pos x="connsiteX4386" y="connsiteY4386"/>
                  </a:cxn>
                  <a:cxn ang="0">
                    <a:pos x="connsiteX4387" y="connsiteY4387"/>
                  </a:cxn>
                  <a:cxn ang="0">
                    <a:pos x="connsiteX4388" y="connsiteY4388"/>
                  </a:cxn>
                  <a:cxn ang="0">
                    <a:pos x="connsiteX4389" y="connsiteY4389"/>
                  </a:cxn>
                  <a:cxn ang="0">
                    <a:pos x="connsiteX4390" y="connsiteY4390"/>
                  </a:cxn>
                  <a:cxn ang="0">
                    <a:pos x="connsiteX4391" y="connsiteY4391"/>
                  </a:cxn>
                  <a:cxn ang="0">
                    <a:pos x="connsiteX4392" y="connsiteY4392"/>
                  </a:cxn>
                  <a:cxn ang="0">
                    <a:pos x="connsiteX4393" y="connsiteY4393"/>
                  </a:cxn>
                  <a:cxn ang="0">
                    <a:pos x="connsiteX4394" y="connsiteY4394"/>
                  </a:cxn>
                  <a:cxn ang="0">
                    <a:pos x="connsiteX4395" y="connsiteY4395"/>
                  </a:cxn>
                  <a:cxn ang="0">
                    <a:pos x="connsiteX4396" y="connsiteY4396"/>
                  </a:cxn>
                  <a:cxn ang="0">
                    <a:pos x="connsiteX4397" y="connsiteY4397"/>
                  </a:cxn>
                  <a:cxn ang="0">
                    <a:pos x="connsiteX4398" y="connsiteY4398"/>
                  </a:cxn>
                  <a:cxn ang="0">
                    <a:pos x="connsiteX4399" y="connsiteY4399"/>
                  </a:cxn>
                  <a:cxn ang="0">
                    <a:pos x="connsiteX4400" y="connsiteY4400"/>
                  </a:cxn>
                  <a:cxn ang="0">
                    <a:pos x="connsiteX4401" y="connsiteY4401"/>
                  </a:cxn>
                  <a:cxn ang="0">
                    <a:pos x="connsiteX4402" y="connsiteY4402"/>
                  </a:cxn>
                  <a:cxn ang="0">
                    <a:pos x="connsiteX4403" y="connsiteY4403"/>
                  </a:cxn>
                  <a:cxn ang="0">
                    <a:pos x="connsiteX4404" y="connsiteY4404"/>
                  </a:cxn>
                  <a:cxn ang="0">
                    <a:pos x="connsiteX4405" y="connsiteY4405"/>
                  </a:cxn>
                  <a:cxn ang="0">
                    <a:pos x="connsiteX4406" y="connsiteY4406"/>
                  </a:cxn>
                  <a:cxn ang="0">
                    <a:pos x="connsiteX4407" y="connsiteY4407"/>
                  </a:cxn>
                  <a:cxn ang="0">
                    <a:pos x="connsiteX4408" y="connsiteY4408"/>
                  </a:cxn>
                  <a:cxn ang="0">
                    <a:pos x="connsiteX4409" y="connsiteY4409"/>
                  </a:cxn>
                  <a:cxn ang="0">
                    <a:pos x="connsiteX4410" y="connsiteY4410"/>
                  </a:cxn>
                  <a:cxn ang="0">
                    <a:pos x="connsiteX4411" y="connsiteY4411"/>
                  </a:cxn>
                  <a:cxn ang="0">
                    <a:pos x="connsiteX4412" y="connsiteY4412"/>
                  </a:cxn>
                  <a:cxn ang="0">
                    <a:pos x="connsiteX4413" y="connsiteY4413"/>
                  </a:cxn>
                  <a:cxn ang="0">
                    <a:pos x="connsiteX4414" y="connsiteY4414"/>
                  </a:cxn>
                  <a:cxn ang="0">
                    <a:pos x="connsiteX4415" y="connsiteY4415"/>
                  </a:cxn>
                  <a:cxn ang="0">
                    <a:pos x="connsiteX4416" y="connsiteY4416"/>
                  </a:cxn>
                  <a:cxn ang="0">
                    <a:pos x="connsiteX4417" y="connsiteY4417"/>
                  </a:cxn>
                  <a:cxn ang="0">
                    <a:pos x="connsiteX4418" y="connsiteY4418"/>
                  </a:cxn>
                  <a:cxn ang="0">
                    <a:pos x="connsiteX4419" y="connsiteY4419"/>
                  </a:cxn>
                  <a:cxn ang="0">
                    <a:pos x="connsiteX4420" y="connsiteY4420"/>
                  </a:cxn>
                  <a:cxn ang="0">
                    <a:pos x="connsiteX4421" y="connsiteY4421"/>
                  </a:cxn>
                  <a:cxn ang="0">
                    <a:pos x="connsiteX4422" y="connsiteY4422"/>
                  </a:cxn>
                  <a:cxn ang="0">
                    <a:pos x="connsiteX4423" y="connsiteY4423"/>
                  </a:cxn>
                  <a:cxn ang="0">
                    <a:pos x="connsiteX4424" y="connsiteY4424"/>
                  </a:cxn>
                  <a:cxn ang="0">
                    <a:pos x="connsiteX4425" y="connsiteY4425"/>
                  </a:cxn>
                  <a:cxn ang="0">
                    <a:pos x="connsiteX4426" y="connsiteY4426"/>
                  </a:cxn>
                  <a:cxn ang="0">
                    <a:pos x="connsiteX4427" y="connsiteY4427"/>
                  </a:cxn>
                  <a:cxn ang="0">
                    <a:pos x="connsiteX4428" y="connsiteY4428"/>
                  </a:cxn>
                  <a:cxn ang="0">
                    <a:pos x="connsiteX4429" y="connsiteY4429"/>
                  </a:cxn>
                  <a:cxn ang="0">
                    <a:pos x="connsiteX4430" y="connsiteY4430"/>
                  </a:cxn>
                  <a:cxn ang="0">
                    <a:pos x="connsiteX4431" y="connsiteY4431"/>
                  </a:cxn>
                  <a:cxn ang="0">
                    <a:pos x="connsiteX4432" y="connsiteY4432"/>
                  </a:cxn>
                  <a:cxn ang="0">
                    <a:pos x="connsiteX4433" y="connsiteY4433"/>
                  </a:cxn>
                  <a:cxn ang="0">
                    <a:pos x="connsiteX4434" y="connsiteY4434"/>
                  </a:cxn>
                  <a:cxn ang="0">
                    <a:pos x="connsiteX4435" y="connsiteY4435"/>
                  </a:cxn>
                  <a:cxn ang="0">
                    <a:pos x="connsiteX4436" y="connsiteY4436"/>
                  </a:cxn>
                  <a:cxn ang="0">
                    <a:pos x="connsiteX4437" y="connsiteY4437"/>
                  </a:cxn>
                  <a:cxn ang="0">
                    <a:pos x="connsiteX4438" y="connsiteY4438"/>
                  </a:cxn>
                  <a:cxn ang="0">
                    <a:pos x="connsiteX4439" y="connsiteY4439"/>
                  </a:cxn>
                  <a:cxn ang="0">
                    <a:pos x="connsiteX4440" y="connsiteY4440"/>
                  </a:cxn>
                  <a:cxn ang="0">
                    <a:pos x="connsiteX4441" y="connsiteY4441"/>
                  </a:cxn>
                  <a:cxn ang="0">
                    <a:pos x="connsiteX4442" y="connsiteY4442"/>
                  </a:cxn>
                  <a:cxn ang="0">
                    <a:pos x="connsiteX4443" y="connsiteY4443"/>
                  </a:cxn>
                  <a:cxn ang="0">
                    <a:pos x="connsiteX4444" y="connsiteY4444"/>
                  </a:cxn>
                  <a:cxn ang="0">
                    <a:pos x="connsiteX4445" y="connsiteY4445"/>
                  </a:cxn>
                  <a:cxn ang="0">
                    <a:pos x="connsiteX4446" y="connsiteY4446"/>
                  </a:cxn>
                  <a:cxn ang="0">
                    <a:pos x="connsiteX4447" y="connsiteY4447"/>
                  </a:cxn>
                  <a:cxn ang="0">
                    <a:pos x="connsiteX4448" y="connsiteY4448"/>
                  </a:cxn>
                  <a:cxn ang="0">
                    <a:pos x="connsiteX4449" y="connsiteY4449"/>
                  </a:cxn>
                  <a:cxn ang="0">
                    <a:pos x="connsiteX4450" y="connsiteY4450"/>
                  </a:cxn>
                  <a:cxn ang="0">
                    <a:pos x="connsiteX4451" y="connsiteY4451"/>
                  </a:cxn>
                  <a:cxn ang="0">
                    <a:pos x="connsiteX4452" y="connsiteY4452"/>
                  </a:cxn>
                  <a:cxn ang="0">
                    <a:pos x="connsiteX4453" y="connsiteY4453"/>
                  </a:cxn>
                  <a:cxn ang="0">
                    <a:pos x="connsiteX4454" y="connsiteY4454"/>
                  </a:cxn>
                  <a:cxn ang="0">
                    <a:pos x="connsiteX4455" y="connsiteY4455"/>
                  </a:cxn>
                  <a:cxn ang="0">
                    <a:pos x="connsiteX4456" y="connsiteY4456"/>
                  </a:cxn>
                  <a:cxn ang="0">
                    <a:pos x="connsiteX4457" y="connsiteY4457"/>
                  </a:cxn>
                  <a:cxn ang="0">
                    <a:pos x="connsiteX4458" y="connsiteY4458"/>
                  </a:cxn>
                  <a:cxn ang="0">
                    <a:pos x="connsiteX4459" y="connsiteY4459"/>
                  </a:cxn>
                  <a:cxn ang="0">
                    <a:pos x="connsiteX4460" y="connsiteY4460"/>
                  </a:cxn>
                  <a:cxn ang="0">
                    <a:pos x="connsiteX4461" y="connsiteY4461"/>
                  </a:cxn>
                  <a:cxn ang="0">
                    <a:pos x="connsiteX4462" y="connsiteY4462"/>
                  </a:cxn>
                  <a:cxn ang="0">
                    <a:pos x="connsiteX4463" y="connsiteY4463"/>
                  </a:cxn>
                  <a:cxn ang="0">
                    <a:pos x="connsiteX4464" y="connsiteY4464"/>
                  </a:cxn>
                  <a:cxn ang="0">
                    <a:pos x="connsiteX4465" y="connsiteY4465"/>
                  </a:cxn>
                  <a:cxn ang="0">
                    <a:pos x="connsiteX4466" y="connsiteY4466"/>
                  </a:cxn>
                  <a:cxn ang="0">
                    <a:pos x="connsiteX4467" y="connsiteY4467"/>
                  </a:cxn>
                  <a:cxn ang="0">
                    <a:pos x="connsiteX4468" y="connsiteY4468"/>
                  </a:cxn>
                  <a:cxn ang="0">
                    <a:pos x="connsiteX4469" y="connsiteY4469"/>
                  </a:cxn>
                  <a:cxn ang="0">
                    <a:pos x="connsiteX4470" y="connsiteY4470"/>
                  </a:cxn>
                  <a:cxn ang="0">
                    <a:pos x="connsiteX4471" y="connsiteY4471"/>
                  </a:cxn>
                  <a:cxn ang="0">
                    <a:pos x="connsiteX4472" y="connsiteY4472"/>
                  </a:cxn>
                  <a:cxn ang="0">
                    <a:pos x="connsiteX4473" y="connsiteY4473"/>
                  </a:cxn>
                  <a:cxn ang="0">
                    <a:pos x="connsiteX4474" y="connsiteY4474"/>
                  </a:cxn>
                  <a:cxn ang="0">
                    <a:pos x="connsiteX4475" y="connsiteY4475"/>
                  </a:cxn>
                  <a:cxn ang="0">
                    <a:pos x="connsiteX4476" y="connsiteY4476"/>
                  </a:cxn>
                  <a:cxn ang="0">
                    <a:pos x="connsiteX4477" y="connsiteY4477"/>
                  </a:cxn>
                  <a:cxn ang="0">
                    <a:pos x="connsiteX4478" y="connsiteY4478"/>
                  </a:cxn>
                  <a:cxn ang="0">
                    <a:pos x="connsiteX4479" y="connsiteY4479"/>
                  </a:cxn>
                  <a:cxn ang="0">
                    <a:pos x="connsiteX4480" y="connsiteY4480"/>
                  </a:cxn>
                  <a:cxn ang="0">
                    <a:pos x="connsiteX4481" y="connsiteY4481"/>
                  </a:cxn>
                  <a:cxn ang="0">
                    <a:pos x="connsiteX4482" y="connsiteY4482"/>
                  </a:cxn>
                  <a:cxn ang="0">
                    <a:pos x="connsiteX4483" y="connsiteY4483"/>
                  </a:cxn>
                  <a:cxn ang="0">
                    <a:pos x="connsiteX4484" y="connsiteY4484"/>
                  </a:cxn>
                  <a:cxn ang="0">
                    <a:pos x="connsiteX4485" y="connsiteY4485"/>
                  </a:cxn>
                  <a:cxn ang="0">
                    <a:pos x="connsiteX4486" y="connsiteY4486"/>
                  </a:cxn>
                  <a:cxn ang="0">
                    <a:pos x="connsiteX4487" y="connsiteY4487"/>
                  </a:cxn>
                  <a:cxn ang="0">
                    <a:pos x="connsiteX4488" y="connsiteY4488"/>
                  </a:cxn>
                  <a:cxn ang="0">
                    <a:pos x="connsiteX4489" y="connsiteY4489"/>
                  </a:cxn>
                  <a:cxn ang="0">
                    <a:pos x="connsiteX4490" y="connsiteY4490"/>
                  </a:cxn>
                  <a:cxn ang="0">
                    <a:pos x="connsiteX4491" y="connsiteY4491"/>
                  </a:cxn>
                  <a:cxn ang="0">
                    <a:pos x="connsiteX4492" y="connsiteY4492"/>
                  </a:cxn>
                  <a:cxn ang="0">
                    <a:pos x="connsiteX4493" y="connsiteY4493"/>
                  </a:cxn>
                  <a:cxn ang="0">
                    <a:pos x="connsiteX4494" y="connsiteY4494"/>
                  </a:cxn>
                  <a:cxn ang="0">
                    <a:pos x="connsiteX4495" y="connsiteY4495"/>
                  </a:cxn>
                  <a:cxn ang="0">
                    <a:pos x="connsiteX4496" y="connsiteY4496"/>
                  </a:cxn>
                  <a:cxn ang="0">
                    <a:pos x="connsiteX4497" y="connsiteY4497"/>
                  </a:cxn>
                  <a:cxn ang="0">
                    <a:pos x="connsiteX4498" y="connsiteY4498"/>
                  </a:cxn>
                  <a:cxn ang="0">
                    <a:pos x="connsiteX4499" y="connsiteY4499"/>
                  </a:cxn>
                  <a:cxn ang="0">
                    <a:pos x="connsiteX4500" y="connsiteY4500"/>
                  </a:cxn>
                  <a:cxn ang="0">
                    <a:pos x="connsiteX4501" y="connsiteY4501"/>
                  </a:cxn>
                  <a:cxn ang="0">
                    <a:pos x="connsiteX4502" y="connsiteY4502"/>
                  </a:cxn>
                  <a:cxn ang="0">
                    <a:pos x="connsiteX4503" y="connsiteY4503"/>
                  </a:cxn>
                  <a:cxn ang="0">
                    <a:pos x="connsiteX4504" y="connsiteY4504"/>
                  </a:cxn>
                  <a:cxn ang="0">
                    <a:pos x="connsiteX4505" y="connsiteY4505"/>
                  </a:cxn>
                  <a:cxn ang="0">
                    <a:pos x="connsiteX4506" y="connsiteY4506"/>
                  </a:cxn>
                  <a:cxn ang="0">
                    <a:pos x="connsiteX4507" y="connsiteY4507"/>
                  </a:cxn>
                  <a:cxn ang="0">
                    <a:pos x="connsiteX4508" y="connsiteY4508"/>
                  </a:cxn>
                  <a:cxn ang="0">
                    <a:pos x="connsiteX4509" y="connsiteY4509"/>
                  </a:cxn>
                  <a:cxn ang="0">
                    <a:pos x="connsiteX4510" y="connsiteY4510"/>
                  </a:cxn>
                  <a:cxn ang="0">
                    <a:pos x="connsiteX4511" y="connsiteY4511"/>
                  </a:cxn>
                  <a:cxn ang="0">
                    <a:pos x="connsiteX4512" y="connsiteY4512"/>
                  </a:cxn>
                  <a:cxn ang="0">
                    <a:pos x="connsiteX4513" y="connsiteY4513"/>
                  </a:cxn>
                  <a:cxn ang="0">
                    <a:pos x="connsiteX4514" y="connsiteY4514"/>
                  </a:cxn>
                  <a:cxn ang="0">
                    <a:pos x="connsiteX4515" y="connsiteY4515"/>
                  </a:cxn>
                  <a:cxn ang="0">
                    <a:pos x="connsiteX4516" y="connsiteY4516"/>
                  </a:cxn>
                  <a:cxn ang="0">
                    <a:pos x="connsiteX4517" y="connsiteY4517"/>
                  </a:cxn>
                  <a:cxn ang="0">
                    <a:pos x="connsiteX4518" y="connsiteY4518"/>
                  </a:cxn>
                  <a:cxn ang="0">
                    <a:pos x="connsiteX4519" y="connsiteY4519"/>
                  </a:cxn>
                  <a:cxn ang="0">
                    <a:pos x="connsiteX4520" y="connsiteY4520"/>
                  </a:cxn>
                  <a:cxn ang="0">
                    <a:pos x="connsiteX4521" y="connsiteY4521"/>
                  </a:cxn>
                  <a:cxn ang="0">
                    <a:pos x="connsiteX4522" y="connsiteY4522"/>
                  </a:cxn>
                  <a:cxn ang="0">
                    <a:pos x="connsiteX4523" y="connsiteY4523"/>
                  </a:cxn>
                  <a:cxn ang="0">
                    <a:pos x="connsiteX4524" y="connsiteY4524"/>
                  </a:cxn>
                  <a:cxn ang="0">
                    <a:pos x="connsiteX4525" y="connsiteY4525"/>
                  </a:cxn>
                  <a:cxn ang="0">
                    <a:pos x="connsiteX4526" y="connsiteY4526"/>
                  </a:cxn>
                  <a:cxn ang="0">
                    <a:pos x="connsiteX4527" y="connsiteY4527"/>
                  </a:cxn>
                  <a:cxn ang="0">
                    <a:pos x="connsiteX4528" y="connsiteY4528"/>
                  </a:cxn>
                  <a:cxn ang="0">
                    <a:pos x="connsiteX4529" y="connsiteY4529"/>
                  </a:cxn>
                  <a:cxn ang="0">
                    <a:pos x="connsiteX4530" y="connsiteY4530"/>
                  </a:cxn>
                  <a:cxn ang="0">
                    <a:pos x="connsiteX4531" y="connsiteY4531"/>
                  </a:cxn>
                  <a:cxn ang="0">
                    <a:pos x="connsiteX4532" y="connsiteY4532"/>
                  </a:cxn>
                  <a:cxn ang="0">
                    <a:pos x="connsiteX4533" y="connsiteY4533"/>
                  </a:cxn>
                  <a:cxn ang="0">
                    <a:pos x="connsiteX4534" y="connsiteY4534"/>
                  </a:cxn>
                  <a:cxn ang="0">
                    <a:pos x="connsiteX4535" y="connsiteY4535"/>
                  </a:cxn>
                  <a:cxn ang="0">
                    <a:pos x="connsiteX4536" y="connsiteY4536"/>
                  </a:cxn>
                  <a:cxn ang="0">
                    <a:pos x="connsiteX4537" y="connsiteY4537"/>
                  </a:cxn>
                  <a:cxn ang="0">
                    <a:pos x="connsiteX4538" y="connsiteY4538"/>
                  </a:cxn>
                  <a:cxn ang="0">
                    <a:pos x="connsiteX4539" y="connsiteY4539"/>
                  </a:cxn>
                  <a:cxn ang="0">
                    <a:pos x="connsiteX4540" y="connsiteY4540"/>
                  </a:cxn>
                  <a:cxn ang="0">
                    <a:pos x="connsiteX4541" y="connsiteY4541"/>
                  </a:cxn>
                  <a:cxn ang="0">
                    <a:pos x="connsiteX4542" y="connsiteY4542"/>
                  </a:cxn>
                  <a:cxn ang="0">
                    <a:pos x="connsiteX4543" y="connsiteY4543"/>
                  </a:cxn>
                  <a:cxn ang="0">
                    <a:pos x="connsiteX4544" y="connsiteY4544"/>
                  </a:cxn>
                  <a:cxn ang="0">
                    <a:pos x="connsiteX4545" y="connsiteY4545"/>
                  </a:cxn>
                  <a:cxn ang="0">
                    <a:pos x="connsiteX4546" y="connsiteY4546"/>
                  </a:cxn>
                  <a:cxn ang="0">
                    <a:pos x="connsiteX4547" y="connsiteY4547"/>
                  </a:cxn>
                  <a:cxn ang="0">
                    <a:pos x="connsiteX4548" y="connsiteY4548"/>
                  </a:cxn>
                  <a:cxn ang="0">
                    <a:pos x="connsiteX4549" y="connsiteY4549"/>
                  </a:cxn>
                  <a:cxn ang="0">
                    <a:pos x="connsiteX4550" y="connsiteY4550"/>
                  </a:cxn>
                  <a:cxn ang="0">
                    <a:pos x="connsiteX4551" y="connsiteY4551"/>
                  </a:cxn>
                  <a:cxn ang="0">
                    <a:pos x="connsiteX4552" y="connsiteY4552"/>
                  </a:cxn>
                  <a:cxn ang="0">
                    <a:pos x="connsiteX4553" y="connsiteY4553"/>
                  </a:cxn>
                  <a:cxn ang="0">
                    <a:pos x="connsiteX4554" y="connsiteY4554"/>
                  </a:cxn>
                  <a:cxn ang="0">
                    <a:pos x="connsiteX4555" y="connsiteY4555"/>
                  </a:cxn>
                  <a:cxn ang="0">
                    <a:pos x="connsiteX4556" y="connsiteY4556"/>
                  </a:cxn>
                  <a:cxn ang="0">
                    <a:pos x="connsiteX4557" y="connsiteY4557"/>
                  </a:cxn>
                  <a:cxn ang="0">
                    <a:pos x="connsiteX4558" y="connsiteY4558"/>
                  </a:cxn>
                  <a:cxn ang="0">
                    <a:pos x="connsiteX4559" y="connsiteY4559"/>
                  </a:cxn>
                  <a:cxn ang="0">
                    <a:pos x="connsiteX4560" y="connsiteY4560"/>
                  </a:cxn>
                  <a:cxn ang="0">
                    <a:pos x="connsiteX4561" y="connsiteY4561"/>
                  </a:cxn>
                  <a:cxn ang="0">
                    <a:pos x="connsiteX4562" y="connsiteY4562"/>
                  </a:cxn>
                  <a:cxn ang="0">
                    <a:pos x="connsiteX4563" y="connsiteY4563"/>
                  </a:cxn>
                  <a:cxn ang="0">
                    <a:pos x="connsiteX4564" y="connsiteY4564"/>
                  </a:cxn>
                  <a:cxn ang="0">
                    <a:pos x="connsiteX4565" y="connsiteY4565"/>
                  </a:cxn>
                  <a:cxn ang="0">
                    <a:pos x="connsiteX4566" y="connsiteY4566"/>
                  </a:cxn>
                  <a:cxn ang="0">
                    <a:pos x="connsiteX4567" y="connsiteY4567"/>
                  </a:cxn>
                  <a:cxn ang="0">
                    <a:pos x="connsiteX4568" y="connsiteY4568"/>
                  </a:cxn>
                  <a:cxn ang="0">
                    <a:pos x="connsiteX4569" y="connsiteY4569"/>
                  </a:cxn>
                  <a:cxn ang="0">
                    <a:pos x="connsiteX4570" y="connsiteY4570"/>
                  </a:cxn>
                  <a:cxn ang="0">
                    <a:pos x="connsiteX4571" y="connsiteY4571"/>
                  </a:cxn>
                  <a:cxn ang="0">
                    <a:pos x="connsiteX4572" y="connsiteY4572"/>
                  </a:cxn>
                  <a:cxn ang="0">
                    <a:pos x="connsiteX4573" y="connsiteY4573"/>
                  </a:cxn>
                  <a:cxn ang="0">
                    <a:pos x="connsiteX4574" y="connsiteY4574"/>
                  </a:cxn>
                  <a:cxn ang="0">
                    <a:pos x="connsiteX4575" y="connsiteY4575"/>
                  </a:cxn>
                  <a:cxn ang="0">
                    <a:pos x="connsiteX4576" y="connsiteY4576"/>
                  </a:cxn>
                  <a:cxn ang="0">
                    <a:pos x="connsiteX4577" y="connsiteY4577"/>
                  </a:cxn>
                  <a:cxn ang="0">
                    <a:pos x="connsiteX4578" y="connsiteY4578"/>
                  </a:cxn>
                  <a:cxn ang="0">
                    <a:pos x="connsiteX4579" y="connsiteY4579"/>
                  </a:cxn>
                  <a:cxn ang="0">
                    <a:pos x="connsiteX4580" y="connsiteY4580"/>
                  </a:cxn>
                  <a:cxn ang="0">
                    <a:pos x="connsiteX4581" y="connsiteY4581"/>
                  </a:cxn>
                  <a:cxn ang="0">
                    <a:pos x="connsiteX4582" y="connsiteY4582"/>
                  </a:cxn>
                  <a:cxn ang="0">
                    <a:pos x="connsiteX4583" y="connsiteY4583"/>
                  </a:cxn>
                  <a:cxn ang="0">
                    <a:pos x="connsiteX4584" y="connsiteY4584"/>
                  </a:cxn>
                  <a:cxn ang="0">
                    <a:pos x="connsiteX4585" y="connsiteY4585"/>
                  </a:cxn>
                  <a:cxn ang="0">
                    <a:pos x="connsiteX4586" y="connsiteY4586"/>
                  </a:cxn>
                  <a:cxn ang="0">
                    <a:pos x="connsiteX4587" y="connsiteY4587"/>
                  </a:cxn>
                  <a:cxn ang="0">
                    <a:pos x="connsiteX4588" y="connsiteY4588"/>
                  </a:cxn>
                  <a:cxn ang="0">
                    <a:pos x="connsiteX4589" y="connsiteY4589"/>
                  </a:cxn>
                  <a:cxn ang="0">
                    <a:pos x="connsiteX4590" y="connsiteY4590"/>
                  </a:cxn>
                  <a:cxn ang="0">
                    <a:pos x="connsiteX4591" y="connsiteY4591"/>
                  </a:cxn>
                  <a:cxn ang="0">
                    <a:pos x="connsiteX4592" y="connsiteY4592"/>
                  </a:cxn>
                  <a:cxn ang="0">
                    <a:pos x="connsiteX4593" y="connsiteY4593"/>
                  </a:cxn>
                  <a:cxn ang="0">
                    <a:pos x="connsiteX4594" y="connsiteY4594"/>
                  </a:cxn>
                  <a:cxn ang="0">
                    <a:pos x="connsiteX4595" y="connsiteY4595"/>
                  </a:cxn>
                  <a:cxn ang="0">
                    <a:pos x="connsiteX4596" y="connsiteY4596"/>
                  </a:cxn>
                  <a:cxn ang="0">
                    <a:pos x="connsiteX4597" y="connsiteY4597"/>
                  </a:cxn>
                  <a:cxn ang="0">
                    <a:pos x="connsiteX4598" y="connsiteY4598"/>
                  </a:cxn>
                  <a:cxn ang="0">
                    <a:pos x="connsiteX4599" y="connsiteY4599"/>
                  </a:cxn>
                  <a:cxn ang="0">
                    <a:pos x="connsiteX4600" y="connsiteY4600"/>
                  </a:cxn>
                  <a:cxn ang="0">
                    <a:pos x="connsiteX4601" y="connsiteY4601"/>
                  </a:cxn>
                  <a:cxn ang="0">
                    <a:pos x="connsiteX4602" y="connsiteY4602"/>
                  </a:cxn>
                  <a:cxn ang="0">
                    <a:pos x="connsiteX4603" y="connsiteY4603"/>
                  </a:cxn>
                  <a:cxn ang="0">
                    <a:pos x="connsiteX4604" y="connsiteY4604"/>
                  </a:cxn>
                  <a:cxn ang="0">
                    <a:pos x="connsiteX4605" y="connsiteY4605"/>
                  </a:cxn>
                  <a:cxn ang="0">
                    <a:pos x="connsiteX4606" y="connsiteY4606"/>
                  </a:cxn>
                  <a:cxn ang="0">
                    <a:pos x="connsiteX4607" y="connsiteY4607"/>
                  </a:cxn>
                  <a:cxn ang="0">
                    <a:pos x="connsiteX4608" y="connsiteY4608"/>
                  </a:cxn>
                  <a:cxn ang="0">
                    <a:pos x="connsiteX4609" y="connsiteY4609"/>
                  </a:cxn>
                  <a:cxn ang="0">
                    <a:pos x="connsiteX4610" y="connsiteY4610"/>
                  </a:cxn>
                  <a:cxn ang="0">
                    <a:pos x="connsiteX4611" y="connsiteY4611"/>
                  </a:cxn>
                  <a:cxn ang="0">
                    <a:pos x="connsiteX4612" y="connsiteY4612"/>
                  </a:cxn>
                  <a:cxn ang="0">
                    <a:pos x="connsiteX4613" y="connsiteY4613"/>
                  </a:cxn>
                  <a:cxn ang="0">
                    <a:pos x="connsiteX4614" y="connsiteY4614"/>
                  </a:cxn>
                  <a:cxn ang="0">
                    <a:pos x="connsiteX4615" y="connsiteY4615"/>
                  </a:cxn>
                  <a:cxn ang="0">
                    <a:pos x="connsiteX4616" y="connsiteY4616"/>
                  </a:cxn>
                  <a:cxn ang="0">
                    <a:pos x="connsiteX4617" y="connsiteY4617"/>
                  </a:cxn>
                  <a:cxn ang="0">
                    <a:pos x="connsiteX4618" y="connsiteY4618"/>
                  </a:cxn>
                  <a:cxn ang="0">
                    <a:pos x="connsiteX4619" y="connsiteY4619"/>
                  </a:cxn>
                  <a:cxn ang="0">
                    <a:pos x="connsiteX4620" y="connsiteY4620"/>
                  </a:cxn>
                  <a:cxn ang="0">
                    <a:pos x="connsiteX4621" y="connsiteY4621"/>
                  </a:cxn>
                  <a:cxn ang="0">
                    <a:pos x="connsiteX4622" y="connsiteY4622"/>
                  </a:cxn>
                  <a:cxn ang="0">
                    <a:pos x="connsiteX4623" y="connsiteY4623"/>
                  </a:cxn>
                  <a:cxn ang="0">
                    <a:pos x="connsiteX4624" y="connsiteY4624"/>
                  </a:cxn>
                  <a:cxn ang="0">
                    <a:pos x="connsiteX4625" y="connsiteY4625"/>
                  </a:cxn>
                  <a:cxn ang="0">
                    <a:pos x="connsiteX4626" y="connsiteY4626"/>
                  </a:cxn>
                  <a:cxn ang="0">
                    <a:pos x="connsiteX4627" y="connsiteY4627"/>
                  </a:cxn>
                  <a:cxn ang="0">
                    <a:pos x="connsiteX4628" y="connsiteY4628"/>
                  </a:cxn>
                  <a:cxn ang="0">
                    <a:pos x="connsiteX4629" y="connsiteY4629"/>
                  </a:cxn>
                  <a:cxn ang="0">
                    <a:pos x="connsiteX4630" y="connsiteY4630"/>
                  </a:cxn>
                  <a:cxn ang="0">
                    <a:pos x="connsiteX4631" y="connsiteY4631"/>
                  </a:cxn>
                  <a:cxn ang="0">
                    <a:pos x="connsiteX4632" y="connsiteY4632"/>
                  </a:cxn>
                  <a:cxn ang="0">
                    <a:pos x="connsiteX4633" y="connsiteY4633"/>
                  </a:cxn>
                  <a:cxn ang="0">
                    <a:pos x="connsiteX4634" y="connsiteY4634"/>
                  </a:cxn>
                  <a:cxn ang="0">
                    <a:pos x="connsiteX4635" y="connsiteY4635"/>
                  </a:cxn>
                  <a:cxn ang="0">
                    <a:pos x="connsiteX4636" y="connsiteY4636"/>
                  </a:cxn>
                  <a:cxn ang="0">
                    <a:pos x="connsiteX4637" y="connsiteY4637"/>
                  </a:cxn>
                  <a:cxn ang="0">
                    <a:pos x="connsiteX4638" y="connsiteY4638"/>
                  </a:cxn>
                  <a:cxn ang="0">
                    <a:pos x="connsiteX4639" y="connsiteY4639"/>
                  </a:cxn>
                  <a:cxn ang="0">
                    <a:pos x="connsiteX4640" y="connsiteY4640"/>
                  </a:cxn>
                  <a:cxn ang="0">
                    <a:pos x="connsiteX4641" y="connsiteY4641"/>
                  </a:cxn>
                  <a:cxn ang="0">
                    <a:pos x="connsiteX4642" y="connsiteY4642"/>
                  </a:cxn>
                  <a:cxn ang="0">
                    <a:pos x="connsiteX4643" y="connsiteY4643"/>
                  </a:cxn>
                  <a:cxn ang="0">
                    <a:pos x="connsiteX4644" y="connsiteY4644"/>
                  </a:cxn>
                  <a:cxn ang="0">
                    <a:pos x="connsiteX4645" y="connsiteY4645"/>
                  </a:cxn>
                  <a:cxn ang="0">
                    <a:pos x="connsiteX4646" y="connsiteY4646"/>
                  </a:cxn>
                  <a:cxn ang="0">
                    <a:pos x="connsiteX4647" y="connsiteY4647"/>
                  </a:cxn>
                  <a:cxn ang="0">
                    <a:pos x="connsiteX4648" y="connsiteY4648"/>
                  </a:cxn>
                  <a:cxn ang="0">
                    <a:pos x="connsiteX4649" y="connsiteY4649"/>
                  </a:cxn>
                  <a:cxn ang="0">
                    <a:pos x="connsiteX4650" y="connsiteY4650"/>
                  </a:cxn>
                  <a:cxn ang="0">
                    <a:pos x="connsiteX4651" y="connsiteY4651"/>
                  </a:cxn>
                  <a:cxn ang="0">
                    <a:pos x="connsiteX4652" y="connsiteY4652"/>
                  </a:cxn>
                  <a:cxn ang="0">
                    <a:pos x="connsiteX4653" y="connsiteY4653"/>
                  </a:cxn>
                  <a:cxn ang="0">
                    <a:pos x="connsiteX4654" y="connsiteY4654"/>
                  </a:cxn>
                  <a:cxn ang="0">
                    <a:pos x="connsiteX4655" y="connsiteY4655"/>
                  </a:cxn>
                  <a:cxn ang="0">
                    <a:pos x="connsiteX4656" y="connsiteY4656"/>
                  </a:cxn>
                  <a:cxn ang="0">
                    <a:pos x="connsiteX4657" y="connsiteY4657"/>
                  </a:cxn>
                  <a:cxn ang="0">
                    <a:pos x="connsiteX4658" y="connsiteY4658"/>
                  </a:cxn>
                  <a:cxn ang="0">
                    <a:pos x="connsiteX4659" y="connsiteY4659"/>
                  </a:cxn>
                  <a:cxn ang="0">
                    <a:pos x="connsiteX4660" y="connsiteY4660"/>
                  </a:cxn>
                  <a:cxn ang="0">
                    <a:pos x="connsiteX4661" y="connsiteY4661"/>
                  </a:cxn>
                  <a:cxn ang="0">
                    <a:pos x="connsiteX4662" y="connsiteY4662"/>
                  </a:cxn>
                  <a:cxn ang="0">
                    <a:pos x="connsiteX4663" y="connsiteY4663"/>
                  </a:cxn>
                  <a:cxn ang="0">
                    <a:pos x="connsiteX4664" y="connsiteY4664"/>
                  </a:cxn>
                  <a:cxn ang="0">
                    <a:pos x="connsiteX4665" y="connsiteY4665"/>
                  </a:cxn>
                  <a:cxn ang="0">
                    <a:pos x="connsiteX4666" y="connsiteY4666"/>
                  </a:cxn>
                  <a:cxn ang="0">
                    <a:pos x="connsiteX4667" y="connsiteY4667"/>
                  </a:cxn>
                  <a:cxn ang="0">
                    <a:pos x="connsiteX4668" y="connsiteY4668"/>
                  </a:cxn>
                  <a:cxn ang="0">
                    <a:pos x="connsiteX4669" y="connsiteY4669"/>
                  </a:cxn>
                  <a:cxn ang="0">
                    <a:pos x="connsiteX4670" y="connsiteY4670"/>
                  </a:cxn>
                  <a:cxn ang="0">
                    <a:pos x="connsiteX4671" y="connsiteY4671"/>
                  </a:cxn>
                  <a:cxn ang="0">
                    <a:pos x="connsiteX4672" y="connsiteY4672"/>
                  </a:cxn>
                  <a:cxn ang="0">
                    <a:pos x="connsiteX4673" y="connsiteY4673"/>
                  </a:cxn>
                  <a:cxn ang="0">
                    <a:pos x="connsiteX4674" y="connsiteY4674"/>
                  </a:cxn>
                  <a:cxn ang="0">
                    <a:pos x="connsiteX4675" y="connsiteY4675"/>
                  </a:cxn>
                  <a:cxn ang="0">
                    <a:pos x="connsiteX4676" y="connsiteY4676"/>
                  </a:cxn>
                  <a:cxn ang="0">
                    <a:pos x="connsiteX4677" y="connsiteY4677"/>
                  </a:cxn>
                  <a:cxn ang="0">
                    <a:pos x="connsiteX4678" y="connsiteY4678"/>
                  </a:cxn>
                  <a:cxn ang="0">
                    <a:pos x="connsiteX4679" y="connsiteY4679"/>
                  </a:cxn>
                  <a:cxn ang="0">
                    <a:pos x="connsiteX4680" y="connsiteY4680"/>
                  </a:cxn>
                  <a:cxn ang="0">
                    <a:pos x="connsiteX4681" y="connsiteY4681"/>
                  </a:cxn>
                  <a:cxn ang="0">
                    <a:pos x="connsiteX4682" y="connsiteY4682"/>
                  </a:cxn>
                  <a:cxn ang="0">
                    <a:pos x="connsiteX4683" y="connsiteY4683"/>
                  </a:cxn>
                  <a:cxn ang="0">
                    <a:pos x="connsiteX4684" y="connsiteY4684"/>
                  </a:cxn>
                  <a:cxn ang="0">
                    <a:pos x="connsiteX4685" y="connsiteY4685"/>
                  </a:cxn>
                  <a:cxn ang="0">
                    <a:pos x="connsiteX4686" y="connsiteY4686"/>
                  </a:cxn>
                  <a:cxn ang="0">
                    <a:pos x="connsiteX4687" y="connsiteY4687"/>
                  </a:cxn>
                  <a:cxn ang="0">
                    <a:pos x="connsiteX4688" y="connsiteY4688"/>
                  </a:cxn>
                  <a:cxn ang="0">
                    <a:pos x="connsiteX4689" y="connsiteY4689"/>
                  </a:cxn>
                  <a:cxn ang="0">
                    <a:pos x="connsiteX4690" y="connsiteY4690"/>
                  </a:cxn>
                  <a:cxn ang="0">
                    <a:pos x="connsiteX4691" y="connsiteY4691"/>
                  </a:cxn>
                  <a:cxn ang="0">
                    <a:pos x="connsiteX4692" y="connsiteY4692"/>
                  </a:cxn>
                  <a:cxn ang="0">
                    <a:pos x="connsiteX4693" y="connsiteY4693"/>
                  </a:cxn>
                  <a:cxn ang="0">
                    <a:pos x="connsiteX4694" y="connsiteY4694"/>
                  </a:cxn>
                  <a:cxn ang="0">
                    <a:pos x="connsiteX4695" y="connsiteY4695"/>
                  </a:cxn>
                  <a:cxn ang="0">
                    <a:pos x="connsiteX4696" y="connsiteY4696"/>
                  </a:cxn>
                  <a:cxn ang="0">
                    <a:pos x="connsiteX4697" y="connsiteY4697"/>
                  </a:cxn>
                  <a:cxn ang="0">
                    <a:pos x="connsiteX4698" y="connsiteY4698"/>
                  </a:cxn>
                  <a:cxn ang="0">
                    <a:pos x="connsiteX4699" y="connsiteY4699"/>
                  </a:cxn>
                  <a:cxn ang="0">
                    <a:pos x="connsiteX4700" y="connsiteY4700"/>
                  </a:cxn>
                  <a:cxn ang="0">
                    <a:pos x="connsiteX4701" y="connsiteY4701"/>
                  </a:cxn>
                  <a:cxn ang="0">
                    <a:pos x="connsiteX4702" y="connsiteY4702"/>
                  </a:cxn>
                  <a:cxn ang="0">
                    <a:pos x="connsiteX4703" y="connsiteY4703"/>
                  </a:cxn>
                  <a:cxn ang="0">
                    <a:pos x="connsiteX4704" y="connsiteY4704"/>
                  </a:cxn>
                  <a:cxn ang="0">
                    <a:pos x="connsiteX4705" y="connsiteY4705"/>
                  </a:cxn>
                  <a:cxn ang="0">
                    <a:pos x="connsiteX4706" y="connsiteY4706"/>
                  </a:cxn>
                  <a:cxn ang="0">
                    <a:pos x="connsiteX4707" y="connsiteY4707"/>
                  </a:cxn>
                  <a:cxn ang="0">
                    <a:pos x="connsiteX4708" y="connsiteY4708"/>
                  </a:cxn>
                  <a:cxn ang="0">
                    <a:pos x="connsiteX4709" y="connsiteY4709"/>
                  </a:cxn>
                  <a:cxn ang="0">
                    <a:pos x="connsiteX4710" y="connsiteY4710"/>
                  </a:cxn>
                  <a:cxn ang="0">
                    <a:pos x="connsiteX4711" y="connsiteY4711"/>
                  </a:cxn>
                  <a:cxn ang="0">
                    <a:pos x="connsiteX4712" y="connsiteY4712"/>
                  </a:cxn>
                  <a:cxn ang="0">
                    <a:pos x="connsiteX4713" y="connsiteY4713"/>
                  </a:cxn>
                  <a:cxn ang="0">
                    <a:pos x="connsiteX4714" y="connsiteY4714"/>
                  </a:cxn>
                  <a:cxn ang="0">
                    <a:pos x="connsiteX4715" y="connsiteY4715"/>
                  </a:cxn>
                  <a:cxn ang="0">
                    <a:pos x="connsiteX4716" y="connsiteY4716"/>
                  </a:cxn>
                  <a:cxn ang="0">
                    <a:pos x="connsiteX4717" y="connsiteY4717"/>
                  </a:cxn>
                  <a:cxn ang="0">
                    <a:pos x="connsiteX4718" y="connsiteY4718"/>
                  </a:cxn>
                  <a:cxn ang="0">
                    <a:pos x="connsiteX4719" y="connsiteY4719"/>
                  </a:cxn>
                  <a:cxn ang="0">
                    <a:pos x="connsiteX4720" y="connsiteY4720"/>
                  </a:cxn>
                  <a:cxn ang="0">
                    <a:pos x="connsiteX4721" y="connsiteY4721"/>
                  </a:cxn>
                  <a:cxn ang="0">
                    <a:pos x="connsiteX4722" y="connsiteY4722"/>
                  </a:cxn>
                  <a:cxn ang="0">
                    <a:pos x="connsiteX4723" y="connsiteY4723"/>
                  </a:cxn>
                  <a:cxn ang="0">
                    <a:pos x="connsiteX4724" y="connsiteY4724"/>
                  </a:cxn>
                  <a:cxn ang="0">
                    <a:pos x="connsiteX4725" y="connsiteY4725"/>
                  </a:cxn>
                  <a:cxn ang="0">
                    <a:pos x="connsiteX4726" y="connsiteY4726"/>
                  </a:cxn>
                  <a:cxn ang="0">
                    <a:pos x="connsiteX4727" y="connsiteY4727"/>
                  </a:cxn>
                  <a:cxn ang="0">
                    <a:pos x="connsiteX4728" y="connsiteY4728"/>
                  </a:cxn>
                  <a:cxn ang="0">
                    <a:pos x="connsiteX4729" y="connsiteY4729"/>
                  </a:cxn>
                  <a:cxn ang="0">
                    <a:pos x="connsiteX4730" y="connsiteY4730"/>
                  </a:cxn>
                  <a:cxn ang="0">
                    <a:pos x="connsiteX4731" y="connsiteY4731"/>
                  </a:cxn>
                  <a:cxn ang="0">
                    <a:pos x="connsiteX4732" y="connsiteY4732"/>
                  </a:cxn>
                  <a:cxn ang="0">
                    <a:pos x="connsiteX4733" y="connsiteY4733"/>
                  </a:cxn>
                  <a:cxn ang="0">
                    <a:pos x="connsiteX4734" y="connsiteY4734"/>
                  </a:cxn>
                  <a:cxn ang="0">
                    <a:pos x="connsiteX4735" y="connsiteY4735"/>
                  </a:cxn>
                  <a:cxn ang="0">
                    <a:pos x="connsiteX4736" y="connsiteY4736"/>
                  </a:cxn>
                  <a:cxn ang="0">
                    <a:pos x="connsiteX4737" y="connsiteY4737"/>
                  </a:cxn>
                  <a:cxn ang="0">
                    <a:pos x="connsiteX4738" y="connsiteY4738"/>
                  </a:cxn>
                  <a:cxn ang="0">
                    <a:pos x="connsiteX4739" y="connsiteY4739"/>
                  </a:cxn>
                  <a:cxn ang="0">
                    <a:pos x="connsiteX4740" y="connsiteY4740"/>
                  </a:cxn>
                  <a:cxn ang="0">
                    <a:pos x="connsiteX4741" y="connsiteY4741"/>
                  </a:cxn>
                  <a:cxn ang="0">
                    <a:pos x="connsiteX4742" y="connsiteY4742"/>
                  </a:cxn>
                  <a:cxn ang="0">
                    <a:pos x="connsiteX4743" y="connsiteY4743"/>
                  </a:cxn>
                  <a:cxn ang="0">
                    <a:pos x="connsiteX4744" y="connsiteY4744"/>
                  </a:cxn>
                  <a:cxn ang="0">
                    <a:pos x="connsiteX4745" y="connsiteY4745"/>
                  </a:cxn>
                  <a:cxn ang="0">
                    <a:pos x="connsiteX4746" y="connsiteY4746"/>
                  </a:cxn>
                  <a:cxn ang="0">
                    <a:pos x="connsiteX4747" y="connsiteY4747"/>
                  </a:cxn>
                  <a:cxn ang="0">
                    <a:pos x="connsiteX4748" y="connsiteY4748"/>
                  </a:cxn>
                  <a:cxn ang="0">
                    <a:pos x="connsiteX4749" y="connsiteY4749"/>
                  </a:cxn>
                  <a:cxn ang="0">
                    <a:pos x="connsiteX4750" y="connsiteY4750"/>
                  </a:cxn>
                  <a:cxn ang="0">
                    <a:pos x="connsiteX4751" y="connsiteY4751"/>
                  </a:cxn>
                  <a:cxn ang="0">
                    <a:pos x="connsiteX4752" y="connsiteY4752"/>
                  </a:cxn>
                  <a:cxn ang="0">
                    <a:pos x="connsiteX4753" y="connsiteY4753"/>
                  </a:cxn>
                  <a:cxn ang="0">
                    <a:pos x="connsiteX4754" y="connsiteY4754"/>
                  </a:cxn>
                  <a:cxn ang="0">
                    <a:pos x="connsiteX4755" y="connsiteY4755"/>
                  </a:cxn>
                  <a:cxn ang="0">
                    <a:pos x="connsiteX4756" y="connsiteY4756"/>
                  </a:cxn>
                  <a:cxn ang="0">
                    <a:pos x="connsiteX4757" y="connsiteY4757"/>
                  </a:cxn>
                  <a:cxn ang="0">
                    <a:pos x="connsiteX4758" y="connsiteY4758"/>
                  </a:cxn>
                  <a:cxn ang="0">
                    <a:pos x="connsiteX4759" y="connsiteY4759"/>
                  </a:cxn>
                  <a:cxn ang="0">
                    <a:pos x="connsiteX4760" y="connsiteY4760"/>
                  </a:cxn>
                  <a:cxn ang="0">
                    <a:pos x="connsiteX4761" y="connsiteY4761"/>
                  </a:cxn>
                  <a:cxn ang="0">
                    <a:pos x="connsiteX4762" y="connsiteY4762"/>
                  </a:cxn>
                  <a:cxn ang="0">
                    <a:pos x="connsiteX4763" y="connsiteY4763"/>
                  </a:cxn>
                  <a:cxn ang="0">
                    <a:pos x="connsiteX4764" y="connsiteY4764"/>
                  </a:cxn>
                  <a:cxn ang="0">
                    <a:pos x="connsiteX4765" y="connsiteY4765"/>
                  </a:cxn>
                  <a:cxn ang="0">
                    <a:pos x="connsiteX4766" y="connsiteY4766"/>
                  </a:cxn>
                  <a:cxn ang="0">
                    <a:pos x="connsiteX4767" y="connsiteY4767"/>
                  </a:cxn>
                  <a:cxn ang="0">
                    <a:pos x="connsiteX4768" y="connsiteY4768"/>
                  </a:cxn>
                  <a:cxn ang="0">
                    <a:pos x="connsiteX4769" y="connsiteY4769"/>
                  </a:cxn>
                  <a:cxn ang="0">
                    <a:pos x="connsiteX4770" y="connsiteY4770"/>
                  </a:cxn>
                  <a:cxn ang="0">
                    <a:pos x="connsiteX4771" y="connsiteY4771"/>
                  </a:cxn>
                  <a:cxn ang="0">
                    <a:pos x="connsiteX4772" y="connsiteY4772"/>
                  </a:cxn>
                  <a:cxn ang="0">
                    <a:pos x="connsiteX4773" y="connsiteY4773"/>
                  </a:cxn>
                  <a:cxn ang="0">
                    <a:pos x="connsiteX4774" y="connsiteY4774"/>
                  </a:cxn>
                  <a:cxn ang="0">
                    <a:pos x="connsiteX4775" y="connsiteY4775"/>
                  </a:cxn>
                  <a:cxn ang="0">
                    <a:pos x="connsiteX4776" y="connsiteY4776"/>
                  </a:cxn>
                  <a:cxn ang="0">
                    <a:pos x="connsiteX4777" y="connsiteY4777"/>
                  </a:cxn>
                  <a:cxn ang="0">
                    <a:pos x="connsiteX4778" y="connsiteY4778"/>
                  </a:cxn>
                  <a:cxn ang="0">
                    <a:pos x="connsiteX4779" y="connsiteY4779"/>
                  </a:cxn>
                  <a:cxn ang="0">
                    <a:pos x="connsiteX4780" y="connsiteY4780"/>
                  </a:cxn>
                  <a:cxn ang="0">
                    <a:pos x="connsiteX4781" y="connsiteY4781"/>
                  </a:cxn>
                  <a:cxn ang="0">
                    <a:pos x="connsiteX4782" y="connsiteY4782"/>
                  </a:cxn>
                  <a:cxn ang="0">
                    <a:pos x="connsiteX4783" y="connsiteY4783"/>
                  </a:cxn>
                  <a:cxn ang="0">
                    <a:pos x="connsiteX4784" y="connsiteY4784"/>
                  </a:cxn>
                  <a:cxn ang="0">
                    <a:pos x="connsiteX4785" y="connsiteY4785"/>
                  </a:cxn>
                  <a:cxn ang="0">
                    <a:pos x="connsiteX4786" y="connsiteY4786"/>
                  </a:cxn>
                  <a:cxn ang="0">
                    <a:pos x="connsiteX4787" y="connsiteY4787"/>
                  </a:cxn>
                  <a:cxn ang="0">
                    <a:pos x="connsiteX4788" y="connsiteY4788"/>
                  </a:cxn>
                  <a:cxn ang="0">
                    <a:pos x="connsiteX4789" y="connsiteY4789"/>
                  </a:cxn>
                  <a:cxn ang="0">
                    <a:pos x="connsiteX4790" y="connsiteY4790"/>
                  </a:cxn>
                  <a:cxn ang="0">
                    <a:pos x="connsiteX4791" y="connsiteY4791"/>
                  </a:cxn>
                  <a:cxn ang="0">
                    <a:pos x="connsiteX4792" y="connsiteY4792"/>
                  </a:cxn>
                  <a:cxn ang="0">
                    <a:pos x="connsiteX4793" y="connsiteY4793"/>
                  </a:cxn>
                  <a:cxn ang="0">
                    <a:pos x="connsiteX4794" y="connsiteY4794"/>
                  </a:cxn>
                  <a:cxn ang="0">
                    <a:pos x="connsiteX4795" y="connsiteY4795"/>
                  </a:cxn>
                  <a:cxn ang="0">
                    <a:pos x="connsiteX4796" y="connsiteY4796"/>
                  </a:cxn>
                  <a:cxn ang="0">
                    <a:pos x="connsiteX4797" y="connsiteY4797"/>
                  </a:cxn>
                  <a:cxn ang="0">
                    <a:pos x="connsiteX4798" y="connsiteY4798"/>
                  </a:cxn>
                  <a:cxn ang="0">
                    <a:pos x="connsiteX4799" y="connsiteY4799"/>
                  </a:cxn>
                  <a:cxn ang="0">
                    <a:pos x="connsiteX4800" y="connsiteY4800"/>
                  </a:cxn>
                  <a:cxn ang="0">
                    <a:pos x="connsiteX4801" y="connsiteY4801"/>
                  </a:cxn>
                  <a:cxn ang="0">
                    <a:pos x="connsiteX4802" y="connsiteY4802"/>
                  </a:cxn>
                  <a:cxn ang="0">
                    <a:pos x="connsiteX4803" y="connsiteY4803"/>
                  </a:cxn>
                  <a:cxn ang="0">
                    <a:pos x="connsiteX4804" y="connsiteY4804"/>
                  </a:cxn>
                  <a:cxn ang="0">
                    <a:pos x="connsiteX4805" y="connsiteY4805"/>
                  </a:cxn>
                  <a:cxn ang="0">
                    <a:pos x="connsiteX4806" y="connsiteY4806"/>
                  </a:cxn>
                  <a:cxn ang="0">
                    <a:pos x="connsiteX4807" y="connsiteY4807"/>
                  </a:cxn>
                  <a:cxn ang="0">
                    <a:pos x="connsiteX4808" y="connsiteY4808"/>
                  </a:cxn>
                  <a:cxn ang="0">
                    <a:pos x="connsiteX4809" y="connsiteY4809"/>
                  </a:cxn>
                  <a:cxn ang="0">
                    <a:pos x="connsiteX4810" y="connsiteY4810"/>
                  </a:cxn>
                  <a:cxn ang="0">
                    <a:pos x="connsiteX4811" y="connsiteY4811"/>
                  </a:cxn>
                  <a:cxn ang="0">
                    <a:pos x="connsiteX4812" y="connsiteY4812"/>
                  </a:cxn>
                  <a:cxn ang="0">
                    <a:pos x="connsiteX4813" y="connsiteY4813"/>
                  </a:cxn>
                  <a:cxn ang="0">
                    <a:pos x="connsiteX4814" y="connsiteY4814"/>
                  </a:cxn>
                  <a:cxn ang="0">
                    <a:pos x="connsiteX4815" y="connsiteY4815"/>
                  </a:cxn>
                  <a:cxn ang="0">
                    <a:pos x="connsiteX4816" y="connsiteY4816"/>
                  </a:cxn>
                  <a:cxn ang="0">
                    <a:pos x="connsiteX4817" y="connsiteY4817"/>
                  </a:cxn>
                  <a:cxn ang="0">
                    <a:pos x="connsiteX4818" y="connsiteY4818"/>
                  </a:cxn>
                  <a:cxn ang="0">
                    <a:pos x="connsiteX4819" y="connsiteY4819"/>
                  </a:cxn>
                  <a:cxn ang="0">
                    <a:pos x="connsiteX4820" y="connsiteY4820"/>
                  </a:cxn>
                  <a:cxn ang="0">
                    <a:pos x="connsiteX4821" y="connsiteY4821"/>
                  </a:cxn>
                  <a:cxn ang="0">
                    <a:pos x="connsiteX4822" y="connsiteY4822"/>
                  </a:cxn>
                  <a:cxn ang="0">
                    <a:pos x="connsiteX4823" y="connsiteY4823"/>
                  </a:cxn>
                  <a:cxn ang="0">
                    <a:pos x="connsiteX4824" y="connsiteY4824"/>
                  </a:cxn>
                  <a:cxn ang="0">
                    <a:pos x="connsiteX4825" y="connsiteY4825"/>
                  </a:cxn>
                  <a:cxn ang="0">
                    <a:pos x="connsiteX4826" y="connsiteY4826"/>
                  </a:cxn>
                  <a:cxn ang="0">
                    <a:pos x="connsiteX4827" y="connsiteY4827"/>
                  </a:cxn>
                  <a:cxn ang="0">
                    <a:pos x="connsiteX4828" y="connsiteY4828"/>
                  </a:cxn>
                  <a:cxn ang="0">
                    <a:pos x="connsiteX4829" y="connsiteY4829"/>
                  </a:cxn>
                  <a:cxn ang="0">
                    <a:pos x="connsiteX4830" y="connsiteY4830"/>
                  </a:cxn>
                  <a:cxn ang="0">
                    <a:pos x="connsiteX4831" y="connsiteY4831"/>
                  </a:cxn>
                  <a:cxn ang="0">
                    <a:pos x="connsiteX4832" y="connsiteY4832"/>
                  </a:cxn>
                  <a:cxn ang="0">
                    <a:pos x="connsiteX4833" y="connsiteY4833"/>
                  </a:cxn>
                  <a:cxn ang="0">
                    <a:pos x="connsiteX4834" y="connsiteY4834"/>
                  </a:cxn>
                  <a:cxn ang="0">
                    <a:pos x="connsiteX4835" y="connsiteY4835"/>
                  </a:cxn>
                  <a:cxn ang="0">
                    <a:pos x="connsiteX4836" y="connsiteY4836"/>
                  </a:cxn>
                  <a:cxn ang="0">
                    <a:pos x="connsiteX4837" y="connsiteY4837"/>
                  </a:cxn>
                  <a:cxn ang="0">
                    <a:pos x="connsiteX4838" y="connsiteY4838"/>
                  </a:cxn>
                  <a:cxn ang="0">
                    <a:pos x="connsiteX4839" y="connsiteY4839"/>
                  </a:cxn>
                  <a:cxn ang="0">
                    <a:pos x="connsiteX4840" y="connsiteY4840"/>
                  </a:cxn>
                  <a:cxn ang="0">
                    <a:pos x="connsiteX4841" y="connsiteY4841"/>
                  </a:cxn>
                  <a:cxn ang="0">
                    <a:pos x="connsiteX4842" y="connsiteY4842"/>
                  </a:cxn>
                  <a:cxn ang="0">
                    <a:pos x="connsiteX4843" y="connsiteY4843"/>
                  </a:cxn>
                  <a:cxn ang="0">
                    <a:pos x="connsiteX4844" y="connsiteY4844"/>
                  </a:cxn>
                  <a:cxn ang="0">
                    <a:pos x="connsiteX4845" y="connsiteY4845"/>
                  </a:cxn>
                  <a:cxn ang="0">
                    <a:pos x="connsiteX4846" y="connsiteY4846"/>
                  </a:cxn>
                  <a:cxn ang="0">
                    <a:pos x="connsiteX4847" y="connsiteY4847"/>
                  </a:cxn>
                  <a:cxn ang="0">
                    <a:pos x="connsiteX4848" y="connsiteY4848"/>
                  </a:cxn>
                  <a:cxn ang="0">
                    <a:pos x="connsiteX4849" y="connsiteY4849"/>
                  </a:cxn>
                  <a:cxn ang="0">
                    <a:pos x="connsiteX4850" y="connsiteY4850"/>
                  </a:cxn>
                  <a:cxn ang="0">
                    <a:pos x="connsiteX4851" y="connsiteY4851"/>
                  </a:cxn>
                  <a:cxn ang="0">
                    <a:pos x="connsiteX4852" y="connsiteY4852"/>
                  </a:cxn>
                  <a:cxn ang="0">
                    <a:pos x="connsiteX4853" y="connsiteY4853"/>
                  </a:cxn>
                  <a:cxn ang="0">
                    <a:pos x="connsiteX4854" y="connsiteY4854"/>
                  </a:cxn>
                  <a:cxn ang="0">
                    <a:pos x="connsiteX4855" y="connsiteY4855"/>
                  </a:cxn>
                  <a:cxn ang="0">
                    <a:pos x="connsiteX4856" y="connsiteY4856"/>
                  </a:cxn>
                  <a:cxn ang="0">
                    <a:pos x="connsiteX4857" y="connsiteY4857"/>
                  </a:cxn>
                  <a:cxn ang="0">
                    <a:pos x="connsiteX4858" y="connsiteY4858"/>
                  </a:cxn>
                  <a:cxn ang="0">
                    <a:pos x="connsiteX4859" y="connsiteY4859"/>
                  </a:cxn>
                  <a:cxn ang="0">
                    <a:pos x="connsiteX4860" y="connsiteY4860"/>
                  </a:cxn>
                  <a:cxn ang="0">
                    <a:pos x="connsiteX4861" y="connsiteY4861"/>
                  </a:cxn>
                  <a:cxn ang="0">
                    <a:pos x="connsiteX4862" y="connsiteY4862"/>
                  </a:cxn>
                  <a:cxn ang="0">
                    <a:pos x="connsiteX4863" y="connsiteY4863"/>
                  </a:cxn>
                  <a:cxn ang="0">
                    <a:pos x="connsiteX4864" y="connsiteY4864"/>
                  </a:cxn>
                  <a:cxn ang="0">
                    <a:pos x="connsiteX4865" y="connsiteY4865"/>
                  </a:cxn>
                  <a:cxn ang="0">
                    <a:pos x="connsiteX4866" y="connsiteY4866"/>
                  </a:cxn>
                  <a:cxn ang="0">
                    <a:pos x="connsiteX4867" y="connsiteY4867"/>
                  </a:cxn>
                  <a:cxn ang="0">
                    <a:pos x="connsiteX4868" y="connsiteY4868"/>
                  </a:cxn>
                  <a:cxn ang="0">
                    <a:pos x="connsiteX4869" y="connsiteY4869"/>
                  </a:cxn>
                  <a:cxn ang="0">
                    <a:pos x="connsiteX4870" y="connsiteY4870"/>
                  </a:cxn>
                  <a:cxn ang="0">
                    <a:pos x="connsiteX4871" y="connsiteY4871"/>
                  </a:cxn>
                  <a:cxn ang="0">
                    <a:pos x="connsiteX4872" y="connsiteY4872"/>
                  </a:cxn>
                  <a:cxn ang="0">
                    <a:pos x="connsiteX4873" y="connsiteY4873"/>
                  </a:cxn>
                  <a:cxn ang="0">
                    <a:pos x="connsiteX4874" y="connsiteY4874"/>
                  </a:cxn>
                  <a:cxn ang="0">
                    <a:pos x="connsiteX4875" y="connsiteY4875"/>
                  </a:cxn>
                  <a:cxn ang="0">
                    <a:pos x="connsiteX4876" y="connsiteY4876"/>
                  </a:cxn>
                  <a:cxn ang="0">
                    <a:pos x="connsiteX4877" y="connsiteY4877"/>
                  </a:cxn>
                  <a:cxn ang="0">
                    <a:pos x="connsiteX4878" y="connsiteY4878"/>
                  </a:cxn>
                  <a:cxn ang="0">
                    <a:pos x="connsiteX4879" y="connsiteY4879"/>
                  </a:cxn>
                  <a:cxn ang="0">
                    <a:pos x="connsiteX4880" y="connsiteY4880"/>
                  </a:cxn>
                  <a:cxn ang="0">
                    <a:pos x="connsiteX4881" y="connsiteY4881"/>
                  </a:cxn>
                  <a:cxn ang="0">
                    <a:pos x="connsiteX4882" y="connsiteY4882"/>
                  </a:cxn>
                  <a:cxn ang="0">
                    <a:pos x="connsiteX4883" y="connsiteY4883"/>
                  </a:cxn>
                  <a:cxn ang="0">
                    <a:pos x="connsiteX4884" y="connsiteY4884"/>
                  </a:cxn>
                  <a:cxn ang="0">
                    <a:pos x="connsiteX4885" y="connsiteY4885"/>
                  </a:cxn>
                  <a:cxn ang="0">
                    <a:pos x="connsiteX4886" y="connsiteY4886"/>
                  </a:cxn>
                  <a:cxn ang="0">
                    <a:pos x="connsiteX4887" y="connsiteY4887"/>
                  </a:cxn>
                  <a:cxn ang="0">
                    <a:pos x="connsiteX4888" y="connsiteY4888"/>
                  </a:cxn>
                  <a:cxn ang="0">
                    <a:pos x="connsiteX4889" y="connsiteY4889"/>
                  </a:cxn>
                  <a:cxn ang="0">
                    <a:pos x="connsiteX4890" y="connsiteY4890"/>
                  </a:cxn>
                  <a:cxn ang="0">
                    <a:pos x="connsiteX4891" y="connsiteY4891"/>
                  </a:cxn>
                  <a:cxn ang="0">
                    <a:pos x="connsiteX4892" y="connsiteY4892"/>
                  </a:cxn>
                  <a:cxn ang="0">
                    <a:pos x="connsiteX4893" y="connsiteY4893"/>
                  </a:cxn>
                  <a:cxn ang="0">
                    <a:pos x="connsiteX4894" y="connsiteY4894"/>
                  </a:cxn>
                  <a:cxn ang="0">
                    <a:pos x="connsiteX4895" y="connsiteY4895"/>
                  </a:cxn>
                  <a:cxn ang="0">
                    <a:pos x="connsiteX4896" y="connsiteY4896"/>
                  </a:cxn>
                  <a:cxn ang="0">
                    <a:pos x="connsiteX4897" y="connsiteY4897"/>
                  </a:cxn>
                  <a:cxn ang="0">
                    <a:pos x="connsiteX4898" y="connsiteY4898"/>
                  </a:cxn>
                  <a:cxn ang="0">
                    <a:pos x="connsiteX4899" y="connsiteY4899"/>
                  </a:cxn>
                  <a:cxn ang="0">
                    <a:pos x="connsiteX4900" y="connsiteY4900"/>
                  </a:cxn>
                  <a:cxn ang="0">
                    <a:pos x="connsiteX4901" y="connsiteY4901"/>
                  </a:cxn>
                  <a:cxn ang="0">
                    <a:pos x="connsiteX4902" y="connsiteY4902"/>
                  </a:cxn>
                  <a:cxn ang="0">
                    <a:pos x="connsiteX4903" y="connsiteY4903"/>
                  </a:cxn>
                  <a:cxn ang="0">
                    <a:pos x="connsiteX4904" y="connsiteY4904"/>
                  </a:cxn>
                  <a:cxn ang="0">
                    <a:pos x="connsiteX4905" y="connsiteY4905"/>
                  </a:cxn>
                  <a:cxn ang="0">
                    <a:pos x="connsiteX4906" y="connsiteY4906"/>
                  </a:cxn>
                  <a:cxn ang="0">
                    <a:pos x="connsiteX4907" y="connsiteY4907"/>
                  </a:cxn>
                  <a:cxn ang="0">
                    <a:pos x="connsiteX4908" y="connsiteY4908"/>
                  </a:cxn>
                  <a:cxn ang="0">
                    <a:pos x="connsiteX4909" y="connsiteY4909"/>
                  </a:cxn>
                  <a:cxn ang="0">
                    <a:pos x="connsiteX4910" y="connsiteY4910"/>
                  </a:cxn>
                  <a:cxn ang="0">
                    <a:pos x="connsiteX4911" y="connsiteY4911"/>
                  </a:cxn>
                  <a:cxn ang="0">
                    <a:pos x="connsiteX4912" y="connsiteY4912"/>
                  </a:cxn>
                  <a:cxn ang="0">
                    <a:pos x="connsiteX4913" y="connsiteY4913"/>
                  </a:cxn>
                  <a:cxn ang="0">
                    <a:pos x="connsiteX4914" y="connsiteY4914"/>
                  </a:cxn>
                  <a:cxn ang="0">
                    <a:pos x="connsiteX4915" y="connsiteY4915"/>
                  </a:cxn>
                  <a:cxn ang="0">
                    <a:pos x="connsiteX4916" y="connsiteY4916"/>
                  </a:cxn>
                  <a:cxn ang="0">
                    <a:pos x="connsiteX4917" y="connsiteY4917"/>
                  </a:cxn>
                  <a:cxn ang="0">
                    <a:pos x="connsiteX4918" y="connsiteY4918"/>
                  </a:cxn>
                  <a:cxn ang="0">
                    <a:pos x="connsiteX4919" y="connsiteY4919"/>
                  </a:cxn>
                  <a:cxn ang="0">
                    <a:pos x="connsiteX4920" y="connsiteY4920"/>
                  </a:cxn>
                  <a:cxn ang="0">
                    <a:pos x="connsiteX4921" y="connsiteY4921"/>
                  </a:cxn>
                  <a:cxn ang="0">
                    <a:pos x="connsiteX4922" y="connsiteY4922"/>
                  </a:cxn>
                  <a:cxn ang="0">
                    <a:pos x="connsiteX4923" y="connsiteY4923"/>
                  </a:cxn>
                  <a:cxn ang="0">
                    <a:pos x="connsiteX4924" y="connsiteY4924"/>
                  </a:cxn>
                  <a:cxn ang="0">
                    <a:pos x="connsiteX4925" y="connsiteY4925"/>
                  </a:cxn>
                  <a:cxn ang="0">
                    <a:pos x="connsiteX4926" y="connsiteY4926"/>
                  </a:cxn>
                  <a:cxn ang="0">
                    <a:pos x="connsiteX4927" y="connsiteY4927"/>
                  </a:cxn>
                  <a:cxn ang="0">
                    <a:pos x="connsiteX4928" y="connsiteY4928"/>
                  </a:cxn>
                  <a:cxn ang="0">
                    <a:pos x="connsiteX4929" y="connsiteY4929"/>
                  </a:cxn>
                  <a:cxn ang="0">
                    <a:pos x="connsiteX4930" y="connsiteY4930"/>
                  </a:cxn>
                  <a:cxn ang="0">
                    <a:pos x="connsiteX4931" y="connsiteY4931"/>
                  </a:cxn>
                  <a:cxn ang="0">
                    <a:pos x="connsiteX4932" y="connsiteY4932"/>
                  </a:cxn>
                  <a:cxn ang="0">
                    <a:pos x="connsiteX4933" y="connsiteY4933"/>
                  </a:cxn>
                  <a:cxn ang="0">
                    <a:pos x="connsiteX4934" y="connsiteY4934"/>
                  </a:cxn>
                  <a:cxn ang="0">
                    <a:pos x="connsiteX4935" y="connsiteY4935"/>
                  </a:cxn>
                  <a:cxn ang="0">
                    <a:pos x="connsiteX4936" y="connsiteY4936"/>
                  </a:cxn>
                  <a:cxn ang="0">
                    <a:pos x="connsiteX4937" y="connsiteY4937"/>
                  </a:cxn>
                  <a:cxn ang="0">
                    <a:pos x="connsiteX4938" y="connsiteY4938"/>
                  </a:cxn>
                  <a:cxn ang="0">
                    <a:pos x="connsiteX4939" y="connsiteY4939"/>
                  </a:cxn>
                  <a:cxn ang="0">
                    <a:pos x="connsiteX4940" y="connsiteY4940"/>
                  </a:cxn>
                  <a:cxn ang="0">
                    <a:pos x="connsiteX4941" y="connsiteY4941"/>
                  </a:cxn>
                  <a:cxn ang="0">
                    <a:pos x="connsiteX4942" y="connsiteY4942"/>
                  </a:cxn>
                  <a:cxn ang="0">
                    <a:pos x="connsiteX4943" y="connsiteY4943"/>
                  </a:cxn>
                  <a:cxn ang="0">
                    <a:pos x="connsiteX4944" y="connsiteY4944"/>
                  </a:cxn>
                  <a:cxn ang="0">
                    <a:pos x="connsiteX4945" y="connsiteY4945"/>
                  </a:cxn>
                  <a:cxn ang="0">
                    <a:pos x="connsiteX4946" y="connsiteY4946"/>
                  </a:cxn>
                  <a:cxn ang="0">
                    <a:pos x="connsiteX4947" y="connsiteY4947"/>
                  </a:cxn>
                  <a:cxn ang="0">
                    <a:pos x="connsiteX4948" y="connsiteY4948"/>
                  </a:cxn>
                  <a:cxn ang="0">
                    <a:pos x="connsiteX4949" y="connsiteY4949"/>
                  </a:cxn>
                  <a:cxn ang="0">
                    <a:pos x="connsiteX4950" y="connsiteY4950"/>
                  </a:cxn>
                  <a:cxn ang="0">
                    <a:pos x="connsiteX4951" y="connsiteY4951"/>
                  </a:cxn>
                  <a:cxn ang="0">
                    <a:pos x="connsiteX4952" y="connsiteY4952"/>
                  </a:cxn>
                  <a:cxn ang="0">
                    <a:pos x="connsiteX4953" y="connsiteY4953"/>
                  </a:cxn>
                  <a:cxn ang="0">
                    <a:pos x="connsiteX4954" y="connsiteY4954"/>
                  </a:cxn>
                </a:cxnLst>
                <a:rect l="l" t="t" r="r" b="b"/>
                <a:pathLst>
                  <a:path w="3587446" h="825627">
                    <a:moveTo>
                      <a:pt x="3006974" y="817323"/>
                    </a:moveTo>
                    <a:cubicBezTo>
                      <a:pt x="3009253" y="817395"/>
                      <a:pt x="3011495" y="818086"/>
                      <a:pt x="3013157" y="819380"/>
                    </a:cubicBezTo>
                    <a:lnTo>
                      <a:pt x="3020293" y="824931"/>
                    </a:lnTo>
                    <a:lnTo>
                      <a:pt x="3020288" y="825009"/>
                    </a:lnTo>
                    <a:lnTo>
                      <a:pt x="2992701" y="825009"/>
                    </a:lnTo>
                    <a:lnTo>
                      <a:pt x="2992760" y="824062"/>
                    </a:lnTo>
                    <a:lnTo>
                      <a:pt x="3000558" y="818982"/>
                    </a:lnTo>
                    <a:cubicBezTo>
                      <a:pt x="3002376" y="817799"/>
                      <a:pt x="3004693" y="817251"/>
                      <a:pt x="3006974" y="817323"/>
                    </a:cubicBezTo>
                    <a:close/>
                    <a:moveTo>
                      <a:pt x="2225819" y="817323"/>
                    </a:moveTo>
                    <a:cubicBezTo>
                      <a:pt x="2228098" y="817395"/>
                      <a:pt x="2230340" y="818086"/>
                      <a:pt x="2232001" y="819380"/>
                    </a:cubicBezTo>
                    <a:lnTo>
                      <a:pt x="2239137" y="824931"/>
                    </a:lnTo>
                    <a:lnTo>
                      <a:pt x="2239132" y="825009"/>
                    </a:lnTo>
                    <a:lnTo>
                      <a:pt x="2211546" y="825009"/>
                    </a:lnTo>
                    <a:lnTo>
                      <a:pt x="2211605" y="824062"/>
                    </a:lnTo>
                    <a:lnTo>
                      <a:pt x="2219404" y="818982"/>
                    </a:lnTo>
                    <a:cubicBezTo>
                      <a:pt x="2221220" y="817799"/>
                      <a:pt x="2223539" y="817251"/>
                      <a:pt x="2225819" y="817323"/>
                    </a:cubicBezTo>
                    <a:close/>
                    <a:moveTo>
                      <a:pt x="1444822" y="817323"/>
                    </a:moveTo>
                    <a:cubicBezTo>
                      <a:pt x="1447101" y="817395"/>
                      <a:pt x="1449342" y="818086"/>
                      <a:pt x="1451004" y="819380"/>
                    </a:cubicBezTo>
                    <a:lnTo>
                      <a:pt x="1458140" y="824931"/>
                    </a:lnTo>
                    <a:lnTo>
                      <a:pt x="1458135" y="825009"/>
                    </a:lnTo>
                    <a:lnTo>
                      <a:pt x="1430549" y="825009"/>
                    </a:lnTo>
                    <a:lnTo>
                      <a:pt x="1430608" y="824062"/>
                    </a:lnTo>
                    <a:lnTo>
                      <a:pt x="1438406" y="818982"/>
                    </a:lnTo>
                    <a:cubicBezTo>
                      <a:pt x="1440222" y="817799"/>
                      <a:pt x="1442541" y="817251"/>
                      <a:pt x="1444822" y="817323"/>
                    </a:cubicBezTo>
                    <a:close/>
                    <a:moveTo>
                      <a:pt x="665302" y="817323"/>
                    </a:moveTo>
                    <a:cubicBezTo>
                      <a:pt x="667581" y="817395"/>
                      <a:pt x="669823" y="818086"/>
                      <a:pt x="671485" y="819380"/>
                    </a:cubicBezTo>
                    <a:lnTo>
                      <a:pt x="678620" y="824931"/>
                    </a:lnTo>
                    <a:lnTo>
                      <a:pt x="678615" y="825009"/>
                    </a:lnTo>
                    <a:lnTo>
                      <a:pt x="651029" y="825009"/>
                    </a:lnTo>
                    <a:lnTo>
                      <a:pt x="651088" y="824062"/>
                    </a:lnTo>
                    <a:lnTo>
                      <a:pt x="658887" y="818982"/>
                    </a:lnTo>
                    <a:cubicBezTo>
                      <a:pt x="660704" y="817799"/>
                      <a:pt x="663021" y="817251"/>
                      <a:pt x="665302" y="817323"/>
                    </a:cubicBezTo>
                    <a:close/>
                    <a:moveTo>
                      <a:pt x="3326538" y="812058"/>
                    </a:moveTo>
                    <a:cubicBezTo>
                      <a:pt x="3328819" y="812130"/>
                      <a:pt x="3331061" y="812821"/>
                      <a:pt x="3332722" y="814115"/>
                    </a:cubicBezTo>
                    <a:lnTo>
                      <a:pt x="3339858" y="819666"/>
                    </a:lnTo>
                    <a:lnTo>
                      <a:pt x="3339525" y="825009"/>
                    </a:lnTo>
                    <a:lnTo>
                      <a:pt x="3311938" y="825009"/>
                    </a:lnTo>
                    <a:lnTo>
                      <a:pt x="3312324" y="818796"/>
                    </a:lnTo>
                    <a:lnTo>
                      <a:pt x="3320123" y="813716"/>
                    </a:lnTo>
                    <a:cubicBezTo>
                      <a:pt x="3321940" y="812533"/>
                      <a:pt x="3324258" y="811986"/>
                      <a:pt x="3326538" y="812058"/>
                    </a:cubicBezTo>
                    <a:close/>
                    <a:moveTo>
                      <a:pt x="2545382" y="812058"/>
                    </a:moveTo>
                    <a:cubicBezTo>
                      <a:pt x="2547663" y="812130"/>
                      <a:pt x="2549905" y="812821"/>
                      <a:pt x="2551566" y="814115"/>
                    </a:cubicBezTo>
                    <a:lnTo>
                      <a:pt x="2558702" y="819666"/>
                    </a:lnTo>
                    <a:lnTo>
                      <a:pt x="2558370" y="825009"/>
                    </a:lnTo>
                    <a:lnTo>
                      <a:pt x="2530783" y="825009"/>
                    </a:lnTo>
                    <a:lnTo>
                      <a:pt x="2531170" y="818796"/>
                    </a:lnTo>
                    <a:lnTo>
                      <a:pt x="2538968" y="813716"/>
                    </a:lnTo>
                    <a:cubicBezTo>
                      <a:pt x="2540786" y="812533"/>
                      <a:pt x="2543103" y="811986"/>
                      <a:pt x="2545382" y="812058"/>
                    </a:cubicBezTo>
                    <a:close/>
                    <a:moveTo>
                      <a:pt x="1764385" y="812058"/>
                    </a:moveTo>
                    <a:cubicBezTo>
                      <a:pt x="1766665" y="812130"/>
                      <a:pt x="1768907" y="812821"/>
                      <a:pt x="1770568" y="814115"/>
                    </a:cubicBezTo>
                    <a:lnTo>
                      <a:pt x="1777705" y="819666"/>
                    </a:lnTo>
                    <a:lnTo>
                      <a:pt x="1777372" y="825009"/>
                    </a:lnTo>
                    <a:lnTo>
                      <a:pt x="1749785" y="825009"/>
                    </a:lnTo>
                    <a:lnTo>
                      <a:pt x="1750172" y="818796"/>
                    </a:lnTo>
                    <a:lnTo>
                      <a:pt x="1757970" y="813716"/>
                    </a:lnTo>
                    <a:cubicBezTo>
                      <a:pt x="1759788" y="812533"/>
                      <a:pt x="1762106" y="811986"/>
                      <a:pt x="1764385" y="812058"/>
                    </a:cubicBezTo>
                    <a:close/>
                    <a:moveTo>
                      <a:pt x="984866" y="812058"/>
                    </a:moveTo>
                    <a:cubicBezTo>
                      <a:pt x="987146" y="812130"/>
                      <a:pt x="989388" y="812821"/>
                      <a:pt x="991050" y="814115"/>
                    </a:cubicBezTo>
                    <a:lnTo>
                      <a:pt x="998185" y="819666"/>
                    </a:lnTo>
                    <a:lnTo>
                      <a:pt x="997852" y="825009"/>
                    </a:lnTo>
                    <a:lnTo>
                      <a:pt x="970265" y="825009"/>
                    </a:lnTo>
                    <a:lnTo>
                      <a:pt x="970652" y="818796"/>
                    </a:lnTo>
                    <a:lnTo>
                      <a:pt x="978450" y="813716"/>
                    </a:lnTo>
                    <a:cubicBezTo>
                      <a:pt x="980268" y="812533"/>
                      <a:pt x="982586" y="811986"/>
                      <a:pt x="984866" y="812058"/>
                    </a:cubicBezTo>
                    <a:close/>
                    <a:moveTo>
                      <a:pt x="203868" y="812058"/>
                    </a:moveTo>
                    <a:cubicBezTo>
                      <a:pt x="206148" y="812130"/>
                      <a:pt x="208389" y="812821"/>
                      <a:pt x="210051" y="814115"/>
                    </a:cubicBezTo>
                    <a:lnTo>
                      <a:pt x="217187" y="819666"/>
                    </a:lnTo>
                    <a:lnTo>
                      <a:pt x="216855" y="825009"/>
                    </a:lnTo>
                    <a:lnTo>
                      <a:pt x="189268" y="825009"/>
                    </a:lnTo>
                    <a:lnTo>
                      <a:pt x="189654" y="818796"/>
                    </a:lnTo>
                    <a:lnTo>
                      <a:pt x="197453" y="813716"/>
                    </a:lnTo>
                    <a:cubicBezTo>
                      <a:pt x="199270" y="812533"/>
                      <a:pt x="201587" y="811986"/>
                      <a:pt x="203868" y="812058"/>
                    </a:cubicBezTo>
                    <a:close/>
                    <a:moveTo>
                      <a:pt x="1058010" y="809572"/>
                    </a:moveTo>
                    <a:lnTo>
                      <a:pt x="1082387" y="825009"/>
                    </a:lnTo>
                    <a:lnTo>
                      <a:pt x="1036324" y="825009"/>
                    </a:lnTo>
                    <a:close/>
                    <a:moveTo>
                      <a:pt x="3401162" y="808519"/>
                    </a:moveTo>
                    <a:lnTo>
                      <a:pt x="3426135" y="825009"/>
                    </a:lnTo>
                    <a:lnTo>
                      <a:pt x="3377997" y="825009"/>
                    </a:lnTo>
                    <a:close/>
                    <a:moveTo>
                      <a:pt x="1839009" y="808519"/>
                    </a:moveTo>
                    <a:lnTo>
                      <a:pt x="1863981" y="825009"/>
                    </a:lnTo>
                    <a:lnTo>
                      <a:pt x="1815844" y="825009"/>
                    </a:lnTo>
                    <a:close/>
                    <a:moveTo>
                      <a:pt x="278491" y="808519"/>
                    </a:moveTo>
                    <a:lnTo>
                      <a:pt x="303464" y="825009"/>
                    </a:lnTo>
                    <a:lnTo>
                      <a:pt x="255327" y="825009"/>
                    </a:lnTo>
                    <a:close/>
                    <a:moveTo>
                      <a:pt x="3041" y="808274"/>
                    </a:moveTo>
                    <a:lnTo>
                      <a:pt x="4146" y="809133"/>
                    </a:lnTo>
                    <a:cubicBezTo>
                      <a:pt x="7470" y="811719"/>
                      <a:pt x="7221" y="815735"/>
                      <a:pt x="3586" y="818102"/>
                    </a:cubicBezTo>
                    <a:lnTo>
                      <a:pt x="0" y="820438"/>
                    </a:lnTo>
                    <a:close/>
                    <a:moveTo>
                      <a:pt x="2912209" y="808046"/>
                    </a:moveTo>
                    <a:cubicBezTo>
                      <a:pt x="2919095" y="808046"/>
                      <a:pt x="2925981" y="809916"/>
                      <a:pt x="2931234" y="813654"/>
                    </a:cubicBezTo>
                    <a:lnTo>
                      <a:pt x="2947185" y="825009"/>
                    </a:lnTo>
                    <a:lnTo>
                      <a:pt x="2877233" y="825009"/>
                    </a:lnTo>
                    <a:lnTo>
                      <a:pt x="2893184" y="813654"/>
                    </a:lnTo>
                    <a:cubicBezTo>
                      <a:pt x="2898437" y="809915"/>
                      <a:pt x="2905323" y="808046"/>
                      <a:pt x="2912209" y="808046"/>
                    </a:cubicBezTo>
                    <a:close/>
                    <a:moveTo>
                      <a:pt x="2131054" y="808046"/>
                    </a:moveTo>
                    <a:cubicBezTo>
                      <a:pt x="2137939" y="808046"/>
                      <a:pt x="2144826" y="809916"/>
                      <a:pt x="2150079" y="813654"/>
                    </a:cubicBezTo>
                    <a:lnTo>
                      <a:pt x="2166030" y="825009"/>
                    </a:lnTo>
                    <a:lnTo>
                      <a:pt x="2096078" y="825009"/>
                    </a:lnTo>
                    <a:lnTo>
                      <a:pt x="2112028" y="813654"/>
                    </a:lnTo>
                    <a:cubicBezTo>
                      <a:pt x="2117283" y="809915"/>
                      <a:pt x="2124168" y="808046"/>
                      <a:pt x="2131054" y="808046"/>
                    </a:cubicBezTo>
                    <a:close/>
                    <a:moveTo>
                      <a:pt x="1350056" y="808046"/>
                    </a:moveTo>
                    <a:cubicBezTo>
                      <a:pt x="1356942" y="808046"/>
                      <a:pt x="1363827" y="809916"/>
                      <a:pt x="1369081" y="813654"/>
                    </a:cubicBezTo>
                    <a:lnTo>
                      <a:pt x="1385032" y="825009"/>
                    </a:lnTo>
                    <a:lnTo>
                      <a:pt x="1315080" y="825009"/>
                    </a:lnTo>
                    <a:lnTo>
                      <a:pt x="1331031" y="813654"/>
                    </a:lnTo>
                    <a:cubicBezTo>
                      <a:pt x="1336285" y="809915"/>
                      <a:pt x="1343170" y="808046"/>
                      <a:pt x="1350056" y="808046"/>
                    </a:cubicBezTo>
                    <a:close/>
                    <a:moveTo>
                      <a:pt x="570537" y="808046"/>
                    </a:moveTo>
                    <a:cubicBezTo>
                      <a:pt x="577423" y="808046"/>
                      <a:pt x="584309" y="809916"/>
                      <a:pt x="589562" y="813654"/>
                    </a:cubicBezTo>
                    <a:lnTo>
                      <a:pt x="605513" y="825009"/>
                    </a:lnTo>
                    <a:lnTo>
                      <a:pt x="535562" y="825009"/>
                    </a:lnTo>
                    <a:lnTo>
                      <a:pt x="551512" y="813654"/>
                    </a:lnTo>
                    <a:cubicBezTo>
                      <a:pt x="556765" y="809915"/>
                      <a:pt x="563651" y="808046"/>
                      <a:pt x="570537" y="808046"/>
                    </a:cubicBezTo>
                    <a:close/>
                    <a:moveTo>
                      <a:pt x="2620163" y="806515"/>
                    </a:moveTo>
                    <a:lnTo>
                      <a:pt x="2646144" y="825009"/>
                    </a:lnTo>
                    <a:lnTo>
                      <a:pt x="2596842" y="825009"/>
                    </a:lnTo>
                    <a:lnTo>
                      <a:pt x="2620163" y="808407"/>
                    </a:lnTo>
                    <a:close/>
                    <a:moveTo>
                      <a:pt x="3041966" y="804721"/>
                    </a:moveTo>
                    <a:cubicBezTo>
                      <a:pt x="3044528" y="804801"/>
                      <a:pt x="3047048" y="805579"/>
                      <a:pt x="3048917" y="807034"/>
                    </a:cubicBezTo>
                    <a:lnTo>
                      <a:pt x="3072024" y="825009"/>
                    </a:lnTo>
                    <a:lnTo>
                      <a:pt x="3028742" y="825009"/>
                    </a:lnTo>
                    <a:lnTo>
                      <a:pt x="3025360" y="822378"/>
                    </a:lnTo>
                    <a:cubicBezTo>
                      <a:pt x="3021621" y="819470"/>
                      <a:pt x="3021904" y="814956"/>
                      <a:pt x="3025986" y="812295"/>
                    </a:cubicBezTo>
                    <a:lnTo>
                      <a:pt x="3034752" y="806586"/>
                    </a:lnTo>
                    <a:cubicBezTo>
                      <a:pt x="3036796" y="805256"/>
                      <a:pt x="3039402" y="804640"/>
                      <a:pt x="3041966" y="804721"/>
                    </a:cubicBezTo>
                    <a:close/>
                    <a:moveTo>
                      <a:pt x="2260810" y="804721"/>
                    </a:moveTo>
                    <a:cubicBezTo>
                      <a:pt x="2263374" y="804801"/>
                      <a:pt x="2265892" y="805579"/>
                      <a:pt x="2267761" y="807034"/>
                    </a:cubicBezTo>
                    <a:lnTo>
                      <a:pt x="2290869" y="825009"/>
                    </a:lnTo>
                    <a:lnTo>
                      <a:pt x="2247586" y="825009"/>
                    </a:lnTo>
                    <a:lnTo>
                      <a:pt x="2244204" y="822378"/>
                    </a:lnTo>
                    <a:cubicBezTo>
                      <a:pt x="2240465" y="819470"/>
                      <a:pt x="2240748" y="814956"/>
                      <a:pt x="2244832" y="812295"/>
                    </a:cubicBezTo>
                    <a:lnTo>
                      <a:pt x="2253598" y="806586"/>
                    </a:lnTo>
                    <a:cubicBezTo>
                      <a:pt x="2255640" y="805256"/>
                      <a:pt x="2258247" y="804640"/>
                      <a:pt x="2260810" y="804721"/>
                    </a:cubicBezTo>
                    <a:close/>
                    <a:moveTo>
                      <a:pt x="1479812" y="804721"/>
                    </a:moveTo>
                    <a:cubicBezTo>
                      <a:pt x="1482375" y="804801"/>
                      <a:pt x="1484894" y="805579"/>
                      <a:pt x="1486764" y="807034"/>
                    </a:cubicBezTo>
                    <a:lnTo>
                      <a:pt x="1509870" y="825009"/>
                    </a:lnTo>
                    <a:lnTo>
                      <a:pt x="1466588" y="825009"/>
                    </a:lnTo>
                    <a:lnTo>
                      <a:pt x="1463206" y="822378"/>
                    </a:lnTo>
                    <a:cubicBezTo>
                      <a:pt x="1459468" y="819470"/>
                      <a:pt x="1459749" y="814956"/>
                      <a:pt x="1463834" y="812295"/>
                    </a:cubicBezTo>
                    <a:lnTo>
                      <a:pt x="1472600" y="806586"/>
                    </a:lnTo>
                    <a:cubicBezTo>
                      <a:pt x="1474643" y="805256"/>
                      <a:pt x="1477249" y="804640"/>
                      <a:pt x="1479812" y="804721"/>
                    </a:cubicBezTo>
                    <a:close/>
                    <a:moveTo>
                      <a:pt x="700294" y="804721"/>
                    </a:moveTo>
                    <a:cubicBezTo>
                      <a:pt x="702856" y="804801"/>
                      <a:pt x="705376" y="805579"/>
                      <a:pt x="707244" y="807034"/>
                    </a:cubicBezTo>
                    <a:lnTo>
                      <a:pt x="730352" y="825009"/>
                    </a:lnTo>
                    <a:lnTo>
                      <a:pt x="687068" y="825009"/>
                    </a:lnTo>
                    <a:lnTo>
                      <a:pt x="683686" y="822378"/>
                    </a:lnTo>
                    <a:cubicBezTo>
                      <a:pt x="679948" y="819470"/>
                      <a:pt x="680229" y="814956"/>
                      <a:pt x="684315" y="812295"/>
                    </a:cubicBezTo>
                    <a:lnTo>
                      <a:pt x="693081" y="806586"/>
                    </a:lnTo>
                    <a:cubicBezTo>
                      <a:pt x="695123" y="805256"/>
                      <a:pt x="697730" y="804640"/>
                      <a:pt x="700294" y="804721"/>
                    </a:cubicBezTo>
                    <a:close/>
                    <a:moveTo>
                      <a:pt x="3113496" y="801526"/>
                    </a:moveTo>
                    <a:cubicBezTo>
                      <a:pt x="3115776" y="801598"/>
                      <a:pt x="3118018" y="802288"/>
                      <a:pt x="3119681" y="803583"/>
                    </a:cubicBezTo>
                    <a:lnTo>
                      <a:pt x="3126817" y="809133"/>
                    </a:lnTo>
                    <a:cubicBezTo>
                      <a:pt x="3130140" y="811719"/>
                      <a:pt x="3129892" y="815735"/>
                      <a:pt x="3126257" y="818102"/>
                    </a:cubicBezTo>
                    <a:lnTo>
                      <a:pt x="3118458" y="823181"/>
                    </a:lnTo>
                    <a:cubicBezTo>
                      <a:pt x="3114825" y="825548"/>
                      <a:pt x="3109184" y="825370"/>
                      <a:pt x="3105860" y="822783"/>
                    </a:cubicBezTo>
                    <a:lnTo>
                      <a:pt x="3098725" y="817232"/>
                    </a:lnTo>
                    <a:cubicBezTo>
                      <a:pt x="3095400" y="814647"/>
                      <a:pt x="3095650" y="810631"/>
                      <a:pt x="3099283" y="808264"/>
                    </a:cubicBezTo>
                    <a:lnTo>
                      <a:pt x="3107082" y="803184"/>
                    </a:lnTo>
                    <a:cubicBezTo>
                      <a:pt x="3108897" y="802001"/>
                      <a:pt x="3111217" y="801453"/>
                      <a:pt x="3113496" y="801526"/>
                    </a:cubicBezTo>
                    <a:close/>
                    <a:moveTo>
                      <a:pt x="2332341" y="801526"/>
                    </a:moveTo>
                    <a:cubicBezTo>
                      <a:pt x="2334622" y="801598"/>
                      <a:pt x="2336863" y="802288"/>
                      <a:pt x="2338526" y="803583"/>
                    </a:cubicBezTo>
                    <a:lnTo>
                      <a:pt x="2345661" y="809133"/>
                    </a:lnTo>
                    <a:cubicBezTo>
                      <a:pt x="2348986" y="811719"/>
                      <a:pt x="2348735" y="815735"/>
                      <a:pt x="2345101" y="818102"/>
                    </a:cubicBezTo>
                    <a:lnTo>
                      <a:pt x="2337302" y="823181"/>
                    </a:lnTo>
                    <a:cubicBezTo>
                      <a:pt x="2333671" y="825548"/>
                      <a:pt x="2328028" y="825370"/>
                      <a:pt x="2324704" y="822783"/>
                    </a:cubicBezTo>
                    <a:lnTo>
                      <a:pt x="2317569" y="817232"/>
                    </a:lnTo>
                    <a:cubicBezTo>
                      <a:pt x="2314244" y="814647"/>
                      <a:pt x="2314494" y="810631"/>
                      <a:pt x="2318127" y="808264"/>
                    </a:cubicBezTo>
                    <a:lnTo>
                      <a:pt x="2325926" y="803184"/>
                    </a:lnTo>
                    <a:cubicBezTo>
                      <a:pt x="2327742" y="802001"/>
                      <a:pt x="2330061" y="801453"/>
                      <a:pt x="2332341" y="801526"/>
                    </a:cubicBezTo>
                    <a:close/>
                    <a:moveTo>
                      <a:pt x="1551344" y="801526"/>
                    </a:moveTo>
                    <a:cubicBezTo>
                      <a:pt x="1553624" y="801598"/>
                      <a:pt x="1555865" y="802288"/>
                      <a:pt x="1557527" y="803583"/>
                    </a:cubicBezTo>
                    <a:lnTo>
                      <a:pt x="1564662" y="809133"/>
                    </a:lnTo>
                    <a:cubicBezTo>
                      <a:pt x="1567987" y="811719"/>
                      <a:pt x="1567738" y="815735"/>
                      <a:pt x="1564104" y="818102"/>
                    </a:cubicBezTo>
                    <a:lnTo>
                      <a:pt x="1556305" y="823181"/>
                    </a:lnTo>
                    <a:cubicBezTo>
                      <a:pt x="1552672" y="825548"/>
                      <a:pt x="1547031" y="825370"/>
                      <a:pt x="1543706" y="822783"/>
                    </a:cubicBezTo>
                    <a:lnTo>
                      <a:pt x="1536571" y="817232"/>
                    </a:lnTo>
                    <a:cubicBezTo>
                      <a:pt x="1533247" y="814647"/>
                      <a:pt x="1533497" y="810631"/>
                      <a:pt x="1537130" y="808264"/>
                    </a:cubicBezTo>
                    <a:lnTo>
                      <a:pt x="1544929" y="803184"/>
                    </a:lnTo>
                    <a:cubicBezTo>
                      <a:pt x="1546745" y="802001"/>
                      <a:pt x="1549064" y="801453"/>
                      <a:pt x="1551344" y="801526"/>
                    </a:cubicBezTo>
                    <a:close/>
                    <a:moveTo>
                      <a:pt x="771824" y="801526"/>
                    </a:moveTo>
                    <a:cubicBezTo>
                      <a:pt x="774105" y="801598"/>
                      <a:pt x="776347" y="802288"/>
                      <a:pt x="778009" y="803583"/>
                    </a:cubicBezTo>
                    <a:lnTo>
                      <a:pt x="785144" y="809133"/>
                    </a:lnTo>
                    <a:cubicBezTo>
                      <a:pt x="788467" y="811719"/>
                      <a:pt x="788218" y="815735"/>
                      <a:pt x="784584" y="818102"/>
                    </a:cubicBezTo>
                    <a:lnTo>
                      <a:pt x="776786" y="823181"/>
                    </a:lnTo>
                    <a:cubicBezTo>
                      <a:pt x="773153" y="825548"/>
                      <a:pt x="767512" y="825370"/>
                      <a:pt x="764188" y="822783"/>
                    </a:cubicBezTo>
                    <a:lnTo>
                      <a:pt x="757052" y="817232"/>
                    </a:lnTo>
                    <a:cubicBezTo>
                      <a:pt x="753728" y="814647"/>
                      <a:pt x="753978" y="810631"/>
                      <a:pt x="757611" y="808264"/>
                    </a:cubicBezTo>
                    <a:lnTo>
                      <a:pt x="765409" y="803184"/>
                    </a:lnTo>
                    <a:cubicBezTo>
                      <a:pt x="767225" y="802001"/>
                      <a:pt x="769545" y="801453"/>
                      <a:pt x="771824" y="801526"/>
                    </a:cubicBezTo>
                    <a:close/>
                    <a:moveTo>
                      <a:pt x="3543230" y="789217"/>
                    </a:moveTo>
                    <a:cubicBezTo>
                      <a:pt x="3547667" y="789217"/>
                      <a:pt x="3552105" y="790423"/>
                      <a:pt x="3555490" y="792832"/>
                    </a:cubicBezTo>
                    <a:lnTo>
                      <a:pt x="3584579" y="813540"/>
                    </a:lnTo>
                    <a:lnTo>
                      <a:pt x="3587446" y="825009"/>
                    </a:lnTo>
                    <a:lnTo>
                      <a:pt x="3485766" y="825009"/>
                    </a:lnTo>
                    <a:lnTo>
                      <a:pt x="3530968" y="792832"/>
                    </a:lnTo>
                    <a:cubicBezTo>
                      <a:pt x="3534353" y="790423"/>
                      <a:pt x="3538790" y="789217"/>
                      <a:pt x="3543230" y="789217"/>
                    </a:cubicBezTo>
                    <a:close/>
                    <a:moveTo>
                      <a:pt x="2762231" y="789217"/>
                    </a:moveTo>
                    <a:cubicBezTo>
                      <a:pt x="2766669" y="789217"/>
                      <a:pt x="2771108" y="790423"/>
                      <a:pt x="2774492" y="792832"/>
                    </a:cubicBezTo>
                    <a:lnTo>
                      <a:pt x="2819693" y="825009"/>
                    </a:lnTo>
                    <a:lnTo>
                      <a:pt x="2704768" y="825009"/>
                    </a:lnTo>
                    <a:lnTo>
                      <a:pt x="2749969" y="792832"/>
                    </a:lnTo>
                    <a:cubicBezTo>
                      <a:pt x="2753356" y="790423"/>
                      <a:pt x="2757793" y="789217"/>
                      <a:pt x="2762231" y="789217"/>
                    </a:cubicBezTo>
                    <a:close/>
                    <a:moveTo>
                      <a:pt x="1981075" y="789217"/>
                    </a:moveTo>
                    <a:cubicBezTo>
                      <a:pt x="1985513" y="789217"/>
                      <a:pt x="1989951" y="790423"/>
                      <a:pt x="1993337" y="792832"/>
                    </a:cubicBezTo>
                    <a:lnTo>
                      <a:pt x="2038538" y="825009"/>
                    </a:lnTo>
                    <a:lnTo>
                      <a:pt x="1923613" y="825009"/>
                    </a:lnTo>
                    <a:lnTo>
                      <a:pt x="1968814" y="792832"/>
                    </a:lnTo>
                    <a:cubicBezTo>
                      <a:pt x="1972200" y="790423"/>
                      <a:pt x="1976638" y="789217"/>
                      <a:pt x="1981075" y="789217"/>
                    </a:cubicBezTo>
                    <a:close/>
                    <a:moveTo>
                      <a:pt x="1200078" y="789217"/>
                    </a:moveTo>
                    <a:cubicBezTo>
                      <a:pt x="1204516" y="789217"/>
                      <a:pt x="1208953" y="790423"/>
                      <a:pt x="1212339" y="792832"/>
                    </a:cubicBezTo>
                    <a:lnTo>
                      <a:pt x="1257540" y="825009"/>
                    </a:lnTo>
                    <a:lnTo>
                      <a:pt x="1142614" y="825009"/>
                    </a:lnTo>
                    <a:lnTo>
                      <a:pt x="1187817" y="792832"/>
                    </a:lnTo>
                    <a:cubicBezTo>
                      <a:pt x="1191201" y="790423"/>
                      <a:pt x="1195639" y="789217"/>
                      <a:pt x="1200078" y="789217"/>
                    </a:cubicBezTo>
                    <a:close/>
                    <a:moveTo>
                      <a:pt x="420559" y="789217"/>
                    </a:moveTo>
                    <a:cubicBezTo>
                      <a:pt x="424996" y="789217"/>
                      <a:pt x="429434" y="790423"/>
                      <a:pt x="432820" y="792832"/>
                    </a:cubicBezTo>
                    <a:lnTo>
                      <a:pt x="478020" y="825009"/>
                    </a:lnTo>
                    <a:lnTo>
                      <a:pt x="363096" y="825009"/>
                    </a:lnTo>
                    <a:lnTo>
                      <a:pt x="408297" y="792832"/>
                    </a:lnTo>
                    <a:cubicBezTo>
                      <a:pt x="411683" y="790423"/>
                      <a:pt x="416121" y="789217"/>
                      <a:pt x="420559" y="789217"/>
                    </a:cubicBezTo>
                    <a:close/>
                    <a:moveTo>
                      <a:pt x="3359215" y="777307"/>
                    </a:moveTo>
                    <a:cubicBezTo>
                      <a:pt x="3361012" y="777307"/>
                      <a:pt x="3362810" y="777796"/>
                      <a:pt x="3364181" y="778772"/>
                    </a:cubicBezTo>
                    <a:lnTo>
                      <a:pt x="3386198" y="794445"/>
                    </a:lnTo>
                    <a:cubicBezTo>
                      <a:pt x="3388940" y="796397"/>
                      <a:pt x="3388940" y="799563"/>
                      <a:pt x="3386198" y="801515"/>
                    </a:cubicBezTo>
                    <a:lnTo>
                      <a:pt x="3366612" y="815457"/>
                    </a:lnTo>
                    <a:cubicBezTo>
                      <a:pt x="3363871" y="817409"/>
                      <a:pt x="3359424" y="817409"/>
                      <a:pt x="3356682" y="815457"/>
                    </a:cubicBezTo>
                    <a:lnTo>
                      <a:pt x="3334665" y="799783"/>
                    </a:lnTo>
                    <a:cubicBezTo>
                      <a:pt x="3331923" y="797831"/>
                      <a:pt x="3331923" y="794665"/>
                      <a:pt x="3334665" y="792713"/>
                    </a:cubicBezTo>
                    <a:lnTo>
                      <a:pt x="3354249" y="778772"/>
                    </a:lnTo>
                    <a:cubicBezTo>
                      <a:pt x="3355620" y="777796"/>
                      <a:pt x="3357418" y="777307"/>
                      <a:pt x="3359215" y="777307"/>
                    </a:cubicBezTo>
                    <a:close/>
                    <a:moveTo>
                      <a:pt x="2578060" y="777307"/>
                    </a:moveTo>
                    <a:cubicBezTo>
                      <a:pt x="2579856" y="777307"/>
                      <a:pt x="2581654" y="777796"/>
                      <a:pt x="2583025" y="778772"/>
                    </a:cubicBezTo>
                    <a:lnTo>
                      <a:pt x="2605042" y="794445"/>
                    </a:lnTo>
                    <a:cubicBezTo>
                      <a:pt x="2607785" y="796397"/>
                      <a:pt x="2607785" y="799563"/>
                      <a:pt x="2605042" y="801515"/>
                    </a:cubicBezTo>
                    <a:lnTo>
                      <a:pt x="2585458" y="815457"/>
                    </a:lnTo>
                    <a:cubicBezTo>
                      <a:pt x="2582715" y="817409"/>
                      <a:pt x="2578268" y="817409"/>
                      <a:pt x="2575527" y="815457"/>
                    </a:cubicBezTo>
                    <a:lnTo>
                      <a:pt x="2553509" y="799783"/>
                    </a:lnTo>
                    <a:cubicBezTo>
                      <a:pt x="2550767" y="797831"/>
                      <a:pt x="2550767" y="794665"/>
                      <a:pt x="2553509" y="792713"/>
                    </a:cubicBezTo>
                    <a:lnTo>
                      <a:pt x="2573094" y="778772"/>
                    </a:lnTo>
                    <a:cubicBezTo>
                      <a:pt x="2574466" y="777796"/>
                      <a:pt x="2576263" y="777307"/>
                      <a:pt x="2578060" y="777307"/>
                    </a:cubicBezTo>
                    <a:close/>
                    <a:moveTo>
                      <a:pt x="1797062" y="777307"/>
                    </a:moveTo>
                    <a:cubicBezTo>
                      <a:pt x="1798859" y="777307"/>
                      <a:pt x="1800656" y="777796"/>
                      <a:pt x="1802027" y="778772"/>
                    </a:cubicBezTo>
                    <a:lnTo>
                      <a:pt x="1824045" y="794445"/>
                    </a:lnTo>
                    <a:cubicBezTo>
                      <a:pt x="1826786" y="796397"/>
                      <a:pt x="1826786" y="799563"/>
                      <a:pt x="1824045" y="801515"/>
                    </a:cubicBezTo>
                    <a:lnTo>
                      <a:pt x="1804460" y="815457"/>
                    </a:lnTo>
                    <a:cubicBezTo>
                      <a:pt x="1801718" y="817409"/>
                      <a:pt x="1797271" y="817409"/>
                      <a:pt x="1794530" y="815457"/>
                    </a:cubicBezTo>
                    <a:lnTo>
                      <a:pt x="1772512" y="799783"/>
                    </a:lnTo>
                    <a:cubicBezTo>
                      <a:pt x="1769770" y="797831"/>
                      <a:pt x="1769770" y="794665"/>
                      <a:pt x="1772512" y="792713"/>
                    </a:cubicBezTo>
                    <a:lnTo>
                      <a:pt x="1792097" y="778772"/>
                    </a:lnTo>
                    <a:cubicBezTo>
                      <a:pt x="1793467" y="777796"/>
                      <a:pt x="1795264" y="777307"/>
                      <a:pt x="1797062" y="777307"/>
                    </a:cubicBezTo>
                    <a:close/>
                    <a:moveTo>
                      <a:pt x="1017542" y="777307"/>
                    </a:moveTo>
                    <a:cubicBezTo>
                      <a:pt x="1019339" y="777307"/>
                      <a:pt x="1021136" y="777796"/>
                      <a:pt x="1022508" y="778772"/>
                    </a:cubicBezTo>
                    <a:lnTo>
                      <a:pt x="1044525" y="794445"/>
                    </a:lnTo>
                    <a:cubicBezTo>
                      <a:pt x="1047268" y="796397"/>
                      <a:pt x="1047268" y="799563"/>
                      <a:pt x="1044525" y="801515"/>
                    </a:cubicBezTo>
                    <a:lnTo>
                      <a:pt x="1024940" y="815457"/>
                    </a:lnTo>
                    <a:cubicBezTo>
                      <a:pt x="1022199" y="817409"/>
                      <a:pt x="1017751" y="817409"/>
                      <a:pt x="1015010" y="815457"/>
                    </a:cubicBezTo>
                    <a:lnTo>
                      <a:pt x="992992" y="799783"/>
                    </a:lnTo>
                    <a:cubicBezTo>
                      <a:pt x="990250" y="797831"/>
                      <a:pt x="990250" y="794665"/>
                      <a:pt x="992992" y="792713"/>
                    </a:cubicBezTo>
                    <a:lnTo>
                      <a:pt x="1012576" y="778772"/>
                    </a:lnTo>
                    <a:cubicBezTo>
                      <a:pt x="1013948" y="777796"/>
                      <a:pt x="1015746" y="777307"/>
                      <a:pt x="1017542" y="777307"/>
                    </a:cubicBezTo>
                    <a:close/>
                    <a:moveTo>
                      <a:pt x="236544" y="777307"/>
                    </a:moveTo>
                    <a:cubicBezTo>
                      <a:pt x="238342" y="777307"/>
                      <a:pt x="240139" y="777796"/>
                      <a:pt x="241510" y="778772"/>
                    </a:cubicBezTo>
                    <a:lnTo>
                      <a:pt x="263528" y="794445"/>
                    </a:lnTo>
                    <a:cubicBezTo>
                      <a:pt x="266269" y="796397"/>
                      <a:pt x="266269" y="799563"/>
                      <a:pt x="263528" y="801515"/>
                    </a:cubicBezTo>
                    <a:lnTo>
                      <a:pt x="243942" y="815457"/>
                    </a:lnTo>
                    <a:cubicBezTo>
                      <a:pt x="241201" y="817409"/>
                      <a:pt x="236754" y="817409"/>
                      <a:pt x="234011" y="815457"/>
                    </a:cubicBezTo>
                    <a:lnTo>
                      <a:pt x="211995" y="799783"/>
                    </a:lnTo>
                    <a:cubicBezTo>
                      <a:pt x="209252" y="797831"/>
                      <a:pt x="209252" y="794665"/>
                      <a:pt x="211995" y="792713"/>
                    </a:cubicBezTo>
                    <a:lnTo>
                      <a:pt x="231578" y="778772"/>
                    </a:lnTo>
                    <a:cubicBezTo>
                      <a:pt x="232950" y="777796"/>
                      <a:pt x="234747" y="777307"/>
                      <a:pt x="236544" y="777307"/>
                    </a:cubicBezTo>
                    <a:close/>
                    <a:moveTo>
                      <a:pt x="3210268" y="765194"/>
                    </a:moveTo>
                    <a:cubicBezTo>
                      <a:pt x="3216643" y="765153"/>
                      <a:pt x="3223040" y="766845"/>
                      <a:pt x="3227948" y="770277"/>
                    </a:cubicBezTo>
                    <a:lnTo>
                      <a:pt x="3278849" y="805870"/>
                    </a:lnTo>
                    <a:lnTo>
                      <a:pt x="3279089" y="825009"/>
                    </a:lnTo>
                    <a:lnTo>
                      <a:pt x="3145821" y="825009"/>
                    </a:lnTo>
                    <a:lnTo>
                      <a:pt x="3145566" y="804670"/>
                    </a:lnTo>
                    <a:lnTo>
                      <a:pt x="3192715" y="770501"/>
                    </a:lnTo>
                    <a:cubicBezTo>
                      <a:pt x="3197536" y="767008"/>
                      <a:pt x="3203891" y="765235"/>
                      <a:pt x="3210268" y="765194"/>
                    </a:cubicBezTo>
                    <a:close/>
                    <a:moveTo>
                      <a:pt x="2429112" y="765194"/>
                    </a:moveTo>
                    <a:cubicBezTo>
                      <a:pt x="2435487" y="765153"/>
                      <a:pt x="2441884" y="766845"/>
                      <a:pt x="2446792" y="770277"/>
                    </a:cubicBezTo>
                    <a:lnTo>
                      <a:pt x="2497693" y="805870"/>
                    </a:lnTo>
                    <a:lnTo>
                      <a:pt x="2497933" y="825009"/>
                    </a:lnTo>
                    <a:lnTo>
                      <a:pt x="2364666" y="825009"/>
                    </a:lnTo>
                    <a:lnTo>
                      <a:pt x="2364411" y="804670"/>
                    </a:lnTo>
                    <a:lnTo>
                      <a:pt x="2411561" y="770501"/>
                    </a:lnTo>
                    <a:cubicBezTo>
                      <a:pt x="2416382" y="767008"/>
                      <a:pt x="2422736" y="765235"/>
                      <a:pt x="2429112" y="765194"/>
                    </a:cubicBezTo>
                    <a:close/>
                    <a:moveTo>
                      <a:pt x="1648114" y="765194"/>
                    </a:moveTo>
                    <a:cubicBezTo>
                      <a:pt x="1654488" y="765153"/>
                      <a:pt x="1660886" y="766845"/>
                      <a:pt x="1665794" y="770277"/>
                    </a:cubicBezTo>
                    <a:lnTo>
                      <a:pt x="1716695" y="805870"/>
                    </a:lnTo>
                    <a:lnTo>
                      <a:pt x="1716936" y="825009"/>
                    </a:lnTo>
                    <a:lnTo>
                      <a:pt x="1583669" y="825009"/>
                    </a:lnTo>
                    <a:lnTo>
                      <a:pt x="1583414" y="804670"/>
                    </a:lnTo>
                    <a:lnTo>
                      <a:pt x="1630563" y="770501"/>
                    </a:lnTo>
                    <a:cubicBezTo>
                      <a:pt x="1635384" y="767008"/>
                      <a:pt x="1641737" y="765235"/>
                      <a:pt x="1648114" y="765194"/>
                    </a:cubicBezTo>
                    <a:close/>
                    <a:moveTo>
                      <a:pt x="868594" y="765194"/>
                    </a:moveTo>
                    <a:cubicBezTo>
                      <a:pt x="874970" y="765153"/>
                      <a:pt x="881368" y="766845"/>
                      <a:pt x="886275" y="770277"/>
                    </a:cubicBezTo>
                    <a:lnTo>
                      <a:pt x="937177" y="805870"/>
                    </a:lnTo>
                    <a:lnTo>
                      <a:pt x="937417" y="825009"/>
                    </a:lnTo>
                    <a:lnTo>
                      <a:pt x="804149" y="825009"/>
                    </a:lnTo>
                    <a:lnTo>
                      <a:pt x="803894" y="804670"/>
                    </a:lnTo>
                    <a:lnTo>
                      <a:pt x="851043" y="770501"/>
                    </a:lnTo>
                    <a:cubicBezTo>
                      <a:pt x="855864" y="767008"/>
                      <a:pt x="862219" y="765235"/>
                      <a:pt x="868594" y="765194"/>
                    </a:cubicBezTo>
                    <a:close/>
                    <a:moveTo>
                      <a:pt x="87597" y="765194"/>
                    </a:moveTo>
                    <a:cubicBezTo>
                      <a:pt x="93971" y="765153"/>
                      <a:pt x="100369" y="766845"/>
                      <a:pt x="105277" y="770277"/>
                    </a:cubicBezTo>
                    <a:lnTo>
                      <a:pt x="156178" y="805870"/>
                    </a:lnTo>
                    <a:lnTo>
                      <a:pt x="156418" y="825009"/>
                    </a:lnTo>
                    <a:lnTo>
                      <a:pt x="23152" y="825009"/>
                    </a:lnTo>
                    <a:lnTo>
                      <a:pt x="22896" y="804670"/>
                    </a:lnTo>
                    <a:lnTo>
                      <a:pt x="70045" y="770501"/>
                    </a:lnTo>
                    <a:cubicBezTo>
                      <a:pt x="74866" y="767008"/>
                      <a:pt x="81220" y="765235"/>
                      <a:pt x="87597" y="765194"/>
                    </a:cubicBezTo>
                    <a:close/>
                    <a:moveTo>
                      <a:pt x="2859876" y="763168"/>
                    </a:moveTo>
                    <a:cubicBezTo>
                      <a:pt x="2862727" y="763168"/>
                      <a:pt x="2865580" y="763942"/>
                      <a:pt x="2867756" y="765490"/>
                    </a:cubicBezTo>
                    <a:lnTo>
                      <a:pt x="2899338" y="787973"/>
                    </a:lnTo>
                    <a:cubicBezTo>
                      <a:pt x="2903689" y="791071"/>
                      <a:pt x="2903689" y="796095"/>
                      <a:pt x="2899338" y="799193"/>
                    </a:cubicBezTo>
                    <a:lnTo>
                      <a:pt x="2863070" y="825009"/>
                    </a:lnTo>
                    <a:lnTo>
                      <a:pt x="2845927" y="825009"/>
                    </a:lnTo>
                    <a:lnTo>
                      <a:pt x="2815038" y="803020"/>
                    </a:lnTo>
                    <a:cubicBezTo>
                      <a:pt x="2810684" y="799922"/>
                      <a:pt x="2810684" y="794898"/>
                      <a:pt x="2815038" y="791800"/>
                    </a:cubicBezTo>
                    <a:lnTo>
                      <a:pt x="2851994" y="765490"/>
                    </a:lnTo>
                    <a:cubicBezTo>
                      <a:pt x="2854170" y="763942"/>
                      <a:pt x="2857023" y="763168"/>
                      <a:pt x="2859876" y="763168"/>
                    </a:cubicBezTo>
                    <a:close/>
                    <a:moveTo>
                      <a:pt x="2078720" y="763168"/>
                    </a:moveTo>
                    <a:cubicBezTo>
                      <a:pt x="2081572" y="763168"/>
                      <a:pt x="2084425" y="763942"/>
                      <a:pt x="2086601" y="765490"/>
                    </a:cubicBezTo>
                    <a:lnTo>
                      <a:pt x="2118182" y="787973"/>
                    </a:lnTo>
                    <a:cubicBezTo>
                      <a:pt x="2122535" y="791071"/>
                      <a:pt x="2122535" y="796095"/>
                      <a:pt x="2118182" y="799193"/>
                    </a:cubicBezTo>
                    <a:lnTo>
                      <a:pt x="2081915" y="825009"/>
                    </a:lnTo>
                    <a:lnTo>
                      <a:pt x="2064772" y="825009"/>
                    </a:lnTo>
                    <a:lnTo>
                      <a:pt x="2033882" y="803020"/>
                    </a:lnTo>
                    <a:cubicBezTo>
                      <a:pt x="2029529" y="799922"/>
                      <a:pt x="2029529" y="794898"/>
                      <a:pt x="2033882" y="791800"/>
                    </a:cubicBezTo>
                    <a:lnTo>
                      <a:pt x="2070839" y="765490"/>
                    </a:lnTo>
                    <a:cubicBezTo>
                      <a:pt x="2073014" y="763942"/>
                      <a:pt x="2075867" y="763168"/>
                      <a:pt x="2078720" y="763168"/>
                    </a:cubicBezTo>
                    <a:close/>
                    <a:moveTo>
                      <a:pt x="1297722" y="763168"/>
                    </a:moveTo>
                    <a:cubicBezTo>
                      <a:pt x="1300575" y="763168"/>
                      <a:pt x="1303428" y="763942"/>
                      <a:pt x="1305604" y="765490"/>
                    </a:cubicBezTo>
                    <a:lnTo>
                      <a:pt x="1337184" y="787973"/>
                    </a:lnTo>
                    <a:cubicBezTo>
                      <a:pt x="1341537" y="791071"/>
                      <a:pt x="1341537" y="796095"/>
                      <a:pt x="1337184" y="799193"/>
                    </a:cubicBezTo>
                    <a:lnTo>
                      <a:pt x="1300917" y="825009"/>
                    </a:lnTo>
                    <a:lnTo>
                      <a:pt x="1283774" y="825009"/>
                    </a:lnTo>
                    <a:lnTo>
                      <a:pt x="1252883" y="803020"/>
                    </a:lnTo>
                    <a:cubicBezTo>
                      <a:pt x="1248530" y="799922"/>
                      <a:pt x="1248530" y="794898"/>
                      <a:pt x="1252883" y="791800"/>
                    </a:cubicBezTo>
                    <a:lnTo>
                      <a:pt x="1289842" y="765490"/>
                    </a:lnTo>
                    <a:cubicBezTo>
                      <a:pt x="1292017" y="763942"/>
                      <a:pt x="1294870" y="763168"/>
                      <a:pt x="1297722" y="763168"/>
                    </a:cubicBezTo>
                    <a:close/>
                    <a:moveTo>
                      <a:pt x="518203" y="763168"/>
                    </a:moveTo>
                    <a:cubicBezTo>
                      <a:pt x="521055" y="763168"/>
                      <a:pt x="523908" y="763942"/>
                      <a:pt x="526084" y="765490"/>
                    </a:cubicBezTo>
                    <a:lnTo>
                      <a:pt x="557666" y="787973"/>
                    </a:lnTo>
                    <a:cubicBezTo>
                      <a:pt x="562017" y="791071"/>
                      <a:pt x="562017" y="796095"/>
                      <a:pt x="557666" y="799193"/>
                    </a:cubicBezTo>
                    <a:lnTo>
                      <a:pt x="521398" y="825009"/>
                    </a:lnTo>
                    <a:lnTo>
                      <a:pt x="504254" y="825009"/>
                    </a:lnTo>
                    <a:lnTo>
                      <a:pt x="473364" y="803020"/>
                    </a:lnTo>
                    <a:cubicBezTo>
                      <a:pt x="469010" y="799922"/>
                      <a:pt x="469010" y="794898"/>
                      <a:pt x="473364" y="791800"/>
                    </a:cubicBezTo>
                    <a:lnTo>
                      <a:pt x="510322" y="765490"/>
                    </a:lnTo>
                    <a:cubicBezTo>
                      <a:pt x="512498" y="763942"/>
                      <a:pt x="515351" y="763168"/>
                      <a:pt x="518203" y="763168"/>
                    </a:cubicBezTo>
                    <a:close/>
                    <a:moveTo>
                      <a:pt x="3101377" y="757353"/>
                    </a:moveTo>
                    <a:cubicBezTo>
                      <a:pt x="3105088" y="757384"/>
                      <a:pt x="3108780" y="758422"/>
                      <a:pt x="3111580" y="760463"/>
                    </a:cubicBezTo>
                    <a:lnTo>
                      <a:pt x="3123588" y="769215"/>
                    </a:lnTo>
                    <a:cubicBezTo>
                      <a:pt x="3129183" y="773293"/>
                      <a:pt x="3129075" y="779828"/>
                      <a:pt x="3123346" y="783812"/>
                    </a:cubicBezTo>
                    <a:lnTo>
                      <a:pt x="3092048" y="805572"/>
                    </a:lnTo>
                    <a:cubicBezTo>
                      <a:pt x="3086319" y="809556"/>
                      <a:pt x="3077139" y="809479"/>
                      <a:pt x="3071543" y="805400"/>
                    </a:cubicBezTo>
                    <a:lnTo>
                      <a:pt x="3059534" y="796647"/>
                    </a:lnTo>
                    <a:cubicBezTo>
                      <a:pt x="3053939" y="792569"/>
                      <a:pt x="3054046" y="786034"/>
                      <a:pt x="3059776" y="782050"/>
                    </a:cubicBezTo>
                    <a:lnTo>
                      <a:pt x="3091073" y="760290"/>
                    </a:lnTo>
                    <a:cubicBezTo>
                      <a:pt x="3093937" y="758299"/>
                      <a:pt x="3097666" y="757321"/>
                      <a:pt x="3101377" y="757353"/>
                    </a:cubicBezTo>
                    <a:close/>
                    <a:moveTo>
                      <a:pt x="2320221" y="757353"/>
                    </a:moveTo>
                    <a:cubicBezTo>
                      <a:pt x="2323932" y="757384"/>
                      <a:pt x="2327626" y="758422"/>
                      <a:pt x="2330424" y="760463"/>
                    </a:cubicBezTo>
                    <a:lnTo>
                      <a:pt x="2342433" y="769215"/>
                    </a:lnTo>
                    <a:cubicBezTo>
                      <a:pt x="2348028" y="773293"/>
                      <a:pt x="2347919" y="779828"/>
                      <a:pt x="2342190" y="783812"/>
                    </a:cubicBezTo>
                    <a:lnTo>
                      <a:pt x="2310893" y="805572"/>
                    </a:lnTo>
                    <a:cubicBezTo>
                      <a:pt x="2305165" y="809556"/>
                      <a:pt x="2295983" y="809479"/>
                      <a:pt x="2290387" y="805400"/>
                    </a:cubicBezTo>
                    <a:lnTo>
                      <a:pt x="2278378" y="796647"/>
                    </a:lnTo>
                    <a:cubicBezTo>
                      <a:pt x="2272783" y="792569"/>
                      <a:pt x="2272892" y="786034"/>
                      <a:pt x="2278621" y="782050"/>
                    </a:cubicBezTo>
                    <a:lnTo>
                      <a:pt x="2309917" y="760290"/>
                    </a:lnTo>
                    <a:cubicBezTo>
                      <a:pt x="2312782" y="758299"/>
                      <a:pt x="2316510" y="757321"/>
                      <a:pt x="2320221" y="757353"/>
                    </a:cubicBezTo>
                    <a:close/>
                    <a:moveTo>
                      <a:pt x="1539223" y="757353"/>
                    </a:moveTo>
                    <a:cubicBezTo>
                      <a:pt x="1542934" y="757384"/>
                      <a:pt x="1546628" y="758422"/>
                      <a:pt x="1549426" y="760463"/>
                    </a:cubicBezTo>
                    <a:lnTo>
                      <a:pt x="1561434" y="769215"/>
                    </a:lnTo>
                    <a:cubicBezTo>
                      <a:pt x="1567029" y="773293"/>
                      <a:pt x="1566922" y="779828"/>
                      <a:pt x="1561193" y="783812"/>
                    </a:cubicBezTo>
                    <a:lnTo>
                      <a:pt x="1529895" y="805572"/>
                    </a:lnTo>
                    <a:cubicBezTo>
                      <a:pt x="1524166" y="809556"/>
                      <a:pt x="1514985" y="809479"/>
                      <a:pt x="1509390" y="805400"/>
                    </a:cubicBezTo>
                    <a:lnTo>
                      <a:pt x="1497380" y="796647"/>
                    </a:lnTo>
                    <a:cubicBezTo>
                      <a:pt x="1491785" y="792569"/>
                      <a:pt x="1491894" y="786034"/>
                      <a:pt x="1497623" y="782050"/>
                    </a:cubicBezTo>
                    <a:lnTo>
                      <a:pt x="1528920" y="760290"/>
                    </a:lnTo>
                    <a:cubicBezTo>
                      <a:pt x="1531784" y="758299"/>
                      <a:pt x="1535512" y="757321"/>
                      <a:pt x="1539223" y="757353"/>
                    </a:cubicBezTo>
                    <a:close/>
                    <a:moveTo>
                      <a:pt x="759704" y="757353"/>
                    </a:moveTo>
                    <a:cubicBezTo>
                      <a:pt x="763415" y="757384"/>
                      <a:pt x="767109" y="758422"/>
                      <a:pt x="769907" y="760463"/>
                    </a:cubicBezTo>
                    <a:lnTo>
                      <a:pt x="781915" y="769215"/>
                    </a:lnTo>
                    <a:cubicBezTo>
                      <a:pt x="787510" y="773293"/>
                      <a:pt x="787403" y="779828"/>
                      <a:pt x="781673" y="783812"/>
                    </a:cubicBezTo>
                    <a:lnTo>
                      <a:pt x="750376" y="805572"/>
                    </a:lnTo>
                    <a:cubicBezTo>
                      <a:pt x="744647" y="809556"/>
                      <a:pt x="735466" y="809479"/>
                      <a:pt x="729870" y="805400"/>
                    </a:cubicBezTo>
                    <a:lnTo>
                      <a:pt x="717862" y="796647"/>
                    </a:lnTo>
                    <a:cubicBezTo>
                      <a:pt x="712267" y="792569"/>
                      <a:pt x="712375" y="786034"/>
                      <a:pt x="718103" y="782050"/>
                    </a:cubicBezTo>
                    <a:lnTo>
                      <a:pt x="749400" y="760290"/>
                    </a:lnTo>
                    <a:cubicBezTo>
                      <a:pt x="752265" y="758299"/>
                      <a:pt x="755993" y="757321"/>
                      <a:pt x="759704" y="757353"/>
                    </a:cubicBezTo>
                    <a:close/>
                    <a:moveTo>
                      <a:pt x="3376839" y="750973"/>
                    </a:moveTo>
                    <a:cubicBezTo>
                      <a:pt x="3379121" y="751046"/>
                      <a:pt x="3381360" y="751736"/>
                      <a:pt x="3383024" y="753030"/>
                    </a:cubicBezTo>
                    <a:lnTo>
                      <a:pt x="3390159" y="758581"/>
                    </a:lnTo>
                    <a:cubicBezTo>
                      <a:pt x="3393483" y="761167"/>
                      <a:pt x="3393232" y="765183"/>
                      <a:pt x="3389600" y="767550"/>
                    </a:cubicBezTo>
                    <a:lnTo>
                      <a:pt x="3381801" y="772629"/>
                    </a:lnTo>
                    <a:cubicBezTo>
                      <a:pt x="3378167" y="774996"/>
                      <a:pt x="3372527" y="774818"/>
                      <a:pt x="3369202" y="772231"/>
                    </a:cubicBezTo>
                    <a:lnTo>
                      <a:pt x="3362068" y="766681"/>
                    </a:lnTo>
                    <a:cubicBezTo>
                      <a:pt x="3358743" y="764094"/>
                      <a:pt x="3358992" y="760079"/>
                      <a:pt x="3362626" y="757711"/>
                    </a:cubicBezTo>
                    <a:lnTo>
                      <a:pt x="3370425" y="752633"/>
                    </a:lnTo>
                    <a:cubicBezTo>
                      <a:pt x="3372241" y="751449"/>
                      <a:pt x="3374560" y="750901"/>
                      <a:pt x="3376839" y="750973"/>
                    </a:cubicBezTo>
                    <a:close/>
                    <a:moveTo>
                      <a:pt x="2595683" y="750973"/>
                    </a:moveTo>
                    <a:cubicBezTo>
                      <a:pt x="2597965" y="751046"/>
                      <a:pt x="2600206" y="751736"/>
                      <a:pt x="2601868" y="753030"/>
                    </a:cubicBezTo>
                    <a:lnTo>
                      <a:pt x="2609004" y="758581"/>
                    </a:lnTo>
                    <a:cubicBezTo>
                      <a:pt x="2612327" y="761167"/>
                      <a:pt x="2612077" y="765183"/>
                      <a:pt x="2608444" y="767550"/>
                    </a:cubicBezTo>
                    <a:lnTo>
                      <a:pt x="2600646" y="772629"/>
                    </a:lnTo>
                    <a:cubicBezTo>
                      <a:pt x="2597012" y="774996"/>
                      <a:pt x="2591371" y="774818"/>
                      <a:pt x="2588046" y="772231"/>
                    </a:cubicBezTo>
                    <a:lnTo>
                      <a:pt x="2580912" y="766681"/>
                    </a:lnTo>
                    <a:cubicBezTo>
                      <a:pt x="2577587" y="764094"/>
                      <a:pt x="2577837" y="760079"/>
                      <a:pt x="2581470" y="757711"/>
                    </a:cubicBezTo>
                    <a:lnTo>
                      <a:pt x="2589269" y="752633"/>
                    </a:lnTo>
                    <a:cubicBezTo>
                      <a:pt x="2591085" y="751449"/>
                      <a:pt x="2593404" y="750901"/>
                      <a:pt x="2595683" y="750973"/>
                    </a:cubicBezTo>
                    <a:close/>
                    <a:moveTo>
                      <a:pt x="1814686" y="750973"/>
                    </a:moveTo>
                    <a:cubicBezTo>
                      <a:pt x="1816966" y="751046"/>
                      <a:pt x="1819207" y="751736"/>
                      <a:pt x="1820870" y="753030"/>
                    </a:cubicBezTo>
                    <a:lnTo>
                      <a:pt x="1828005" y="758581"/>
                    </a:lnTo>
                    <a:cubicBezTo>
                      <a:pt x="1831330" y="761167"/>
                      <a:pt x="1831080" y="765183"/>
                      <a:pt x="1827447" y="767550"/>
                    </a:cubicBezTo>
                    <a:lnTo>
                      <a:pt x="1819648" y="772629"/>
                    </a:lnTo>
                    <a:cubicBezTo>
                      <a:pt x="1816014" y="774996"/>
                      <a:pt x="1810374" y="774818"/>
                      <a:pt x="1807049" y="772231"/>
                    </a:cubicBezTo>
                    <a:lnTo>
                      <a:pt x="1799914" y="766681"/>
                    </a:lnTo>
                    <a:cubicBezTo>
                      <a:pt x="1796590" y="764094"/>
                      <a:pt x="1796839" y="760079"/>
                      <a:pt x="1800473" y="757711"/>
                    </a:cubicBezTo>
                    <a:lnTo>
                      <a:pt x="1808272" y="752633"/>
                    </a:lnTo>
                    <a:cubicBezTo>
                      <a:pt x="1810088" y="751449"/>
                      <a:pt x="1812406" y="750901"/>
                      <a:pt x="1814686" y="750973"/>
                    </a:cubicBezTo>
                    <a:close/>
                    <a:moveTo>
                      <a:pt x="1035166" y="750973"/>
                    </a:moveTo>
                    <a:cubicBezTo>
                      <a:pt x="1037448" y="751046"/>
                      <a:pt x="1039688" y="751736"/>
                      <a:pt x="1041351" y="753030"/>
                    </a:cubicBezTo>
                    <a:lnTo>
                      <a:pt x="1048486" y="758581"/>
                    </a:lnTo>
                    <a:cubicBezTo>
                      <a:pt x="1051811" y="761167"/>
                      <a:pt x="1051560" y="765183"/>
                      <a:pt x="1047927" y="767550"/>
                    </a:cubicBezTo>
                    <a:lnTo>
                      <a:pt x="1040128" y="772629"/>
                    </a:lnTo>
                    <a:cubicBezTo>
                      <a:pt x="1036495" y="774996"/>
                      <a:pt x="1030854" y="774818"/>
                      <a:pt x="1027529" y="772231"/>
                    </a:cubicBezTo>
                    <a:lnTo>
                      <a:pt x="1020395" y="766681"/>
                    </a:lnTo>
                    <a:cubicBezTo>
                      <a:pt x="1017070" y="764094"/>
                      <a:pt x="1017320" y="760079"/>
                      <a:pt x="1020953" y="757711"/>
                    </a:cubicBezTo>
                    <a:lnTo>
                      <a:pt x="1028753" y="752633"/>
                    </a:lnTo>
                    <a:cubicBezTo>
                      <a:pt x="1030568" y="751449"/>
                      <a:pt x="1032887" y="750901"/>
                      <a:pt x="1035166" y="750973"/>
                    </a:cubicBezTo>
                    <a:close/>
                    <a:moveTo>
                      <a:pt x="254168" y="750973"/>
                    </a:moveTo>
                    <a:cubicBezTo>
                      <a:pt x="256450" y="751046"/>
                      <a:pt x="258691" y="751736"/>
                      <a:pt x="260353" y="753030"/>
                    </a:cubicBezTo>
                    <a:lnTo>
                      <a:pt x="267488" y="758581"/>
                    </a:lnTo>
                    <a:cubicBezTo>
                      <a:pt x="270813" y="761167"/>
                      <a:pt x="270561" y="765183"/>
                      <a:pt x="266929" y="767550"/>
                    </a:cubicBezTo>
                    <a:lnTo>
                      <a:pt x="259131" y="772629"/>
                    </a:lnTo>
                    <a:cubicBezTo>
                      <a:pt x="255496" y="774996"/>
                      <a:pt x="249857" y="774818"/>
                      <a:pt x="246532" y="772231"/>
                    </a:cubicBezTo>
                    <a:lnTo>
                      <a:pt x="239397" y="766681"/>
                    </a:lnTo>
                    <a:cubicBezTo>
                      <a:pt x="236072" y="764094"/>
                      <a:pt x="236321" y="760079"/>
                      <a:pt x="239956" y="757711"/>
                    </a:cubicBezTo>
                    <a:lnTo>
                      <a:pt x="247754" y="752633"/>
                    </a:lnTo>
                    <a:cubicBezTo>
                      <a:pt x="249570" y="751449"/>
                      <a:pt x="251889" y="750901"/>
                      <a:pt x="254168" y="750973"/>
                    </a:cubicBezTo>
                    <a:close/>
                    <a:moveTo>
                      <a:pt x="3474436" y="745303"/>
                    </a:moveTo>
                    <a:cubicBezTo>
                      <a:pt x="3477778" y="745303"/>
                      <a:pt x="3481120" y="746211"/>
                      <a:pt x="3483671" y="748026"/>
                    </a:cubicBezTo>
                    <a:lnTo>
                      <a:pt x="3520678" y="774371"/>
                    </a:lnTo>
                    <a:cubicBezTo>
                      <a:pt x="3525779" y="778001"/>
                      <a:pt x="3525779" y="783887"/>
                      <a:pt x="3520678" y="787519"/>
                    </a:cubicBezTo>
                    <a:lnTo>
                      <a:pt x="3471225" y="822723"/>
                    </a:lnTo>
                    <a:cubicBezTo>
                      <a:pt x="3466124" y="826353"/>
                      <a:pt x="3457854" y="826353"/>
                      <a:pt x="3452753" y="822723"/>
                    </a:cubicBezTo>
                    <a:lnTo>
                      <a:pt x="3415748" y="796378"/>
                    </a:lnTo>
                    <a:cubicBezTo>
                      <a:pt x="3410645" y="792748"/>
                      <a:pt x="3410645" y="786861"/>
                      <a:pt x="3415748" y="783230"/>
                    </a:cubicBezTo>
                    <a:lnTo>
                      <a:pt x="3465200" y="748026"/>
                    </a:lnTo>
                    <a:cubicBezTo>
                      <a:pt x="3467750" y="746211"/>
                      <a:pt x="3471092" y="745303"/>
                      <a:pt x="3474436" y="745303"/>
                    </a:cubicBezTo>
                    <a:close/>
                    <a:moveTo>
                      <a:pt x="2693438" y="745303"/>
                    </a:moveTo>
                    <a:cubicBezTo>
                      <a:pt x="2696780" y="745303"/>
                      <a:pt x="2700123" y="746211"/>
                      <a:pt x="2702674" y="748026"/>
                    </a:cubicBezTo>
                    <a:lnTo>
                      <a:pt x="2739680" y="774371"/>
                    </a:lnTo>
                    <a:cubicBezTo>
                      <a:pt x="2744780" y="778001"/>
                      <a:pt x="2744780" y="783887"/>
                      <a:pt x="2739680" y="787519"/>
                    </a:cubicBezTo>
                    <a:lnTo>
                      <a:pt x="2690227" y="822723"/>
                    </a:lnTo>
                    <a:cubicBezTo>
                      <a:pt x="2685126" y="826353"/>
                      <a:pt x="2676856" y="826353"/>
                      <a:pt x="2671756" y="822723"/>
                    </a:cubicBezTo>
                    <a:lnTo>
                      <a:pt x="2634749" y="796378"/>
                    </a:lnTo>
                    <a:cubicBezTo>
                      <a:pt x="2629648" y="792748"/>
                      <a:pt x="2629648" y="786861"/>
                      <a:pt x="2634749" y="783230"/>
                    </a:cubicBezTo>
                    <a:lnTo>
                      <a:pt x="2684202" y="748026"/>
                    </a:lnTo>
                    <a:cubicBezTo>
                      <a:pt x="2686753" y="746211"/>
                      <a:pt x="2690095" y="745303"/>
                      <a:pt x="2693438" y="745303"/>
                    </a:cubicBezTo>
                    <a:close/>
                    <a:moveTo>
                      <a:pt x="1912282" y="745303"/>
                    </a:moveTo>
                    <a:cubicBezTo>
                      <a:pt x="1915624" y="745303"/>
                      <a:pt x="1918967" y="746211"/>
                      <a:pt x="1921518" y="748026"/>
                    </a:cubicBezTo>
                    <a:lnTo>
                      <a:pt x="1958525" y="774371"/>
                    </a:lnTo>
                    <a:cubicBezTo>
                      <a:pt x="1963626" y="778001"/>
                      <a:pt x="1963626" y="783887"/>
                      <a:pt x="1958525" y="787519"/>
                    </a:cubicBezTo>
                    <a:lnTo>
                      <a:pt x="1909071" y="822723"/>
                    </a:lnTo>
                    <a:cubicBezTo>
                      <a:pt x="1903970" y="826353"/>
                      <a:pt x="1895701" y="826353"/>
                      <a:pt x="1890600" y="822723"/>
                    </a:cubicBezTo>
                    <a:lnTo>
                      <a:pt x="1853593" y="796378"/>
                    </a:lnTo>
                    <a:cubicBezTo>
                      <a:pt x="1848493" y="792748"/>
                      <a:pt x="1848493" y="786861"/>
                      <a:pt x="1853593" y="783230"/>
                    </a:cubicBezTo>
                    <a:lnTo>
                      <a:pt x="1903046" y="748026"/>
                    </a:lnTo>
                    <a:cubicBezTo>
                      <a:pt x="1905597" y="746211"/>
                      <a:pt x="1908940" y="745303"/>
                      <a:pt x="1912282" y="745303"/>
                    </a:cubicBezTo>
                    <a:close/>
                    <a:moveTo>
                      <a:pt x="1131284" y="745303"/>
                    </a:moveTo>
                    <a:cubicBezTo>
                      <a:pt x="1134626" y="745303"/>
                      <a:pt x="1137970" y="746211"/>
                      <a:pt x="1140520" y="748026"/>
                    </a:cubicBezTo>
                    <a:lnTo>
                      <a:pt x="1177526" y="774371"/>
                    </a:lnTo>
                    <a:cubicBezTo>
                      <a:pt x="1182627" y="778001"/>
                      <a:pt x="1182627" y="783887"/>
                      <a:pt x="1177526" y="787519"/>
                    </a:cubicBezTo>
                    <a:lnTo>
                      <a:pt x="1128073" y="822723"/>
                    </a:lnTo>
                    <a:cubicBezTo>
                      <a:pt x="1122973" y="826353"/>
                      <a:pt x="1114703" y="826353"/>
                      <a:pt x="1109601" y="822723"/>
                    </a:cubicBezTo>
                    <a:lnTo>
                      <a:pt x="1072595" y="796378"/>
                    </a:lnTo>
                    <a:cubicBezTo>
                      <a:pt x="1067494" y="792748"/>
                      <a:pt x="1067494" y="786861"/>
                      <a:pt x="1072595" y="783230"/>
                    </a:cubicBezTo>
                    <a:lnTo>
                      <a:pt x="1122049" y="748026"/>
                    </a:lnTo>
                    <a:cubicBezTo>
                      <a:pt x="1124599" y="746211"/>
                      <a:pt x="1127941" y="745303"/>
                      <a:pt x="1131284" y="745303"/>
                    </a:cubicBezTo>
                    <a:close/>
                    <a:moveTo>
                      <a:pt x="351765" y="745303"/>
                    </a:moveTo>
                    <a:cubicBezTo>
                      <a:pt x="355108" y="745303"/>
                      <a:pt x="358451" y="746211"/>
                      <a:pt x="361000" y="748026"/>
                    </a:cubicBezTo>
                    <a:lnTo>
                      <a:pt x="398008" y="774371"/>
                    </a:lnTo>
                    <a:cubicBezTo>
                      <a:pt x="403108" y="778001"/>
                      <a:pt x="403108" y="783887"/>
                      <a:pt x="398008" y="787519"/>
                    </a:cubicBezTo>
                    <a:lnTo>
                      <a:pt x="348554" y="822723"/>
                    </a:lnTo>
                    <a:cubicBezTo>
                      <a:pt x="343453" y="826353"/>
                      <a:pt x="335184" y="826353"/>
                      <a:pt x="330083" y="822723"/>
                    </a:cubicBezTo>
                    <a:lnTo>
                      <a:pt x="293077" y="796378"/>
                    </a:lnTo>
                    <a:cubicBezTo>
                      <a:pt x="287975" y="792748"/>
                      <a:pt x="287975" y="786861"/>
                      <a:pt x="293077" y="783230"/>
                    </a:cubicBezTo>
                    <a:lnTo>
                      <a:pt x="342529" y="748026"/>
                    </a:lnTo>
                    <a:cubicBezTo>
                      <a:pt x="345080" y="746211"/>
                      <a:pt x="348422" y="745303"/>
                      <a:pt x="351765" y="745303"/>
                    </a:cubicBezTo>
                    <a:close/>
                    <a:moveTo>
                      <a:pt x="3246648" y="744654"/>
                    </a:moveTo>
                    <a:cubicBezTo>
                      <a:pt x="3248928" y="744727"/>
                      <a:pt x="3251169" y="745417"/>
                      <a:pt x="3252831" y="746711"/>
                    </a:cubicBezTo>
                    <a:lnTo>
                      <a:pt x="3259968" y="752262"/>
                    </a:lnTo>
                    <a:cubicBezTo>
                      <a:pt x="3263292" y="754850"/>
                      <a:pt x="3263042" y="758865"/>
                      <a:pt x="3259409" y="761232"/>
                    </a:cubicBezTo>
                    <a:lnTo>
                      <a:pt x="3251610" y="766310"/>
                    </a:lnTo>
                    <a:cubicBezTo>
                      <a:pt x="3247977" y="768678"/>
                      <a:pt x="3242336" y="768499"/>
                      <a:pt x="3239011" y="765913"/>
                    </a:cubicBezTo>
                    <a:lnTo>
                      <a:pt x="3231875" y="760361"/>
                    </a:lnTo>
                    <a:cubicBezTo>
                      <a:pt x="3228552" y="757775"/>
                      <a:pt x="3228802" y="753760"/>
                      <a:pt x="3232434" y="751393"/>
                    </a:cubicBezTo>
                    <a:lnTo>
                      <a:pt x="3240232" y="746313"/>
                    </a:lnTo>
                    <a:cubicBezTo>
                      <a:pt x="3242050" y="745130"/>
                      <a:pt x="3244368" y="744583"/>
                      <a:pt x="3246648" y="744654"/>
                    </a:cubicBezTo>
                    <a:close/>
                    <a:moveTo>
                      <a:pt x="2465492" y="744654"/>
                    </a:moveTo>
                    <a:cubicBezTo>
                      <a:pt x="2467772" y="744727"/>
                      <a:pt x="2470014" y="745417"/>
                      <a:pt x="2471675" y="746711"/>
                    </a:cubicBezTo>
                    <a:lnTo>
                      <a:pt x="2478811" y="752262"/>
                    </a:lnTo>
                    <a:cubicBezTo>
                      <a:pt x="2482136" y="754850"/>
                      <a:pt x="2481887" y="758865"/>
                      <a:pt x="2478253" y="761232"/>
                    </a:cubicBezTo>
                    <a:lnTo>
                      <a:pt x="2470454" y="766310"/>
                    </a:lnTo>
                    <a:cubicBezTo>
                      <a:pt x="2466821" y="768678"/>
                      <a:pt x="2461180" y="768499"/>
                      <a:pt x="2457855" y="765913"/>
                    </a:cubicBezTo>
                    <a:lnTo>
                      <a:pt x="2450720" y="760361"/>
                    </a:lnTo>
                    <a:cubicBezTo>
                      <a:pt x="2447396" y="757775"/>
                      <a:pt x="2447646" y="753760"/>
                      <a:pt x="2451279" y="751393"/>
                    </a:cubicBezTo>
                    <a:lnTo>
                      <a:pt x="2459078" y="746313"/>
                    </a:lnTo>
                    <a:cubicBezTo>
                      <a:pt x="2460894" y="745130"/>
                      <a:pt x="2463212" y="744583"/>
                      <a:pt x="2465492" y="744654"/>
                    </a:cubicBezTo>
                    <a:close/>
                    <a:moveTo>
                      <a:pt x="1684494" y="744654"/>
                    </a:moveTo>
                    <a:cubicBezTo>
                      <a:pt x="1686775" y="744727"/>
                      <a:pt x="1689017" y="745417"/>
                      <a:pt x="1690678" y="746711"/>
                    </a:cubicBezTo>
                    <a:lnTo>
                      <a:pt x="1697814" y="752262"/>
                    </a:lnTo>
                    <a:cubicBezTo>
                      <a:pt x="1701139" y="754850"/>
                      <a:pt x="1700888" y="758865"/>
                      <a:pt x="1697255" y="761232"/>
                    </a:cubicBezTo>
                    <a:lnTo>
                      <a:pt x="1689457" y="766310"/>
                    </a:lnTo>
                    <a:cubicBezTo>
                      <a:pt x="1685824" y="768678"/>
                      <a:pt x="1680183" y="768499"/>
                      <a:pt x="1676858" y="765913"/>
                    </a:cubicBezTo>
                    <a:lnTo>
                      <a:pt x="1669723" y="760361"/>
                    </a:lnTo>
                    <a:cubicBezTo>
                      <a:pt x="1666398" y="757775"/>
                      <a:pt x="1666649" y="753760"/>
                      <a:pt x="1670282" y="751393"/>
                    </a:cubicBezTo>
                    <a:lnTo>
                      <a:pt x="1678080" y="746313"/>
                    </a:lnTo>
                    <a:cubicBezTo>
                      <a:pt x="1679896" y="745130"/>
                      <a:pt x="1682215" y="744583"/>
                      <a:pt x="1684494" y="744654"/>
                    </a:cubicBezTo>
                    <a:close/>
                    <a:moveTo>
                      <a:pt x="904975" y="744654"/>
                    </a:moveTo>
                    <a:cubicBezTo>
                      <a:pt x="907255" y="744727"/>
                      <a:pt x="909497" y="745417"/>
                      <a:pt x="911159" y="746711"/>
                    </a:cubicBezTo>
                    <a:lnTo>
                      <a:pt x="918294" y="752262"/>
                    </a:lnTo>
                    <a:cubicBezTo>
                      <a:pt x="921619" y="754850"/>
                      <a:pt x="921369" y="758865"/>
                      <a:pt x="917736" y="761232"/>
                    </a:cubicBezTo>
                    <a:lnTo>
                      <a:pt x="909938" y="766310"/>
                    </a:lnTo>
                    <a:cubicBezTo>
                      <a:pt x="906304" y="768678"/>
                      <a:pt x="900663" y="768499"/>
                      <a:pt x="897339" y="765913"/>
                    </a:cubicBezTo>
                    <a:lnTo>
                      <a:pt x="890203" y="760361"/>
                    </a:lnTo>
                    <a:cubicBezTo>
                      <a:pt x="886879" y="757775"/>
                      <a:pt x="887129" y="753760"/>
                      <a:pt x="890762" y="751393"/>
                    </a:cubicBezTo>
                    <a:lnTo>
                      <a:pt x="898561" y="746313"/>
                    </a:lnTo>
                    <a:cubicBezTo>
                      <a:pt x="900378" y="745130"/>
                      <a:pt x="902695" y="744583"/>
                      <a:pt x="904975" y="744654"/>
                    </a:cubicBezTo>
                    <a:close/>
                    <a:moveTo>
                      <a:pt x="123977" y="744654"/>
                    </a:moveTo>
                    <a:cubicBezTo>
                      <a:pt x="126258" y="744727"/>
                      <a:pt x="128500" y="745417"/>
                      <a:pt x="130161" y="746711"/>
                    </a:cubicBezTo>
                    <a:lnTo>
                      <a:pt x="137297" y="752262"/>
                    </a:lnTo>
                    <a:cubicBezTo>
                      <a:pt x="140621" y="754850"/>
                      <a:pt x="140371" y="758865"/>
                      <a:pt x="136738" y="761232"/>
                    </a:cubicBezTo>
                    <a:lnTo>
                      <a:pt x="128939" y="766310"/>
                    </a:lnTo>
                    <a:cubicBezTo>
                      <a:pt x="125306" y="768678"/>
                      <a:pt x="119665" y="768499"/>
                      <a:pt x="116341" y="765913"/>
                    </a:cubicBezTo>
                    <a:lnTo>
                      <a:pt x="109205" y="760361"/>
                    </a:lnTo>
                    <a:cubicBezTo>
                      <a:pt x="105881" y="757775"/>
                      <a:pt x="106131" y="753760"/>
                      <a:pt x="109764" y="751393"/>
                    </a:cubicBezTo>
                    <a:lnTo>
                      <a:pt x="117562" y="746313"/>
                    </a:lnTo>
                    <a:cubicBezTo>
                      <a:pt x="119379" y="745130"/>
                      <a:pt x="121698" y="744583"/>
                      <a:pt x="123977" y="744654"/>
                    </a:cubicBezTo>
                    <a:close/>
                    <a:moveTo>
                      <a:pt x="3305392" y="743551"/>
                    </a:moveTo>
                    <a:cubicBezTo>
                      <a:pt x="3307726" y="743551"/>
                      <a:pt x="3310061" y="744186"/>
                      <a:pt x="3311842" y="745455"/>
                    </a:cubicBezTo>
                    <a:lnTo>
                      <a:pt x="3337286" y="763565"/>
                    </a:lnTo>
                    <a:cubicBezTo>
                      <a:pt x="3340849" y="766102"/>
                      <a:pt x="3340849" y="770215"/>
                      <a:pt x="3337286" y="772752"/>
                    </a:cubicBezTo>
                    <a:lnTo>
                      <a:pt x="3300370" y="799032"/>
                    </a:lnTo>
                    <a:cubicBezTo>
                      <a:pt x="3296806" y="801567"/>
                      <a:pt x="3291030" y="801567"/>
                      <a:pt x="3287466" y="799032"/>
                    </a:cubicBezTo>
                    <a:lnTo>
                      <a:pt x="3262024" y="780919"/>
                    </a:lnTo>
                    <a:cubicBezTo>
                      <a:pt x="3258460" y="778383"/>
                      <a:pt x="3258460" y="774269"/>
                      <a:pt x="3262022" y="771733"/>
                    </a:cubicBezTo>
                    <a:lnTo>
                      <a:pt x="3298940" y="745453"/>
                    </a:lnTo>
                    <a:cubicBezTo>
                      <a:pt x="3300722" y="744186"/>
                      <a:pt x="3303056" y="743551"/>
                      <a:pt x="3305392" y="743551"/>
                    </a:cubicBezTo>
                    <a:close/>
                    <a:moveTo>
                      <a:pt x="2524236" y="743551"/>
                    </a:moveTo>
                    <a:cubicBezTo>
                      <a:pt x="2526570" y="743551"/>
                      <a:pt x="2528906" y="744186"/>
                      <a:pt x="2530688" y="745455"/>
                    </a:cubicBezTo>
                    <a:lnTo>
                      <a:pt x="2556130" y="763565"/>
                    </a:lnTo>
                    <a:cubicBezTo>
                      <a:pt x="2559694" y="766102"/>
                      <a:pt x="2559694" y="770215"/>
                      <a:pt x="2556130" y="772752"/>
                    </a:cubicBezTo>
                    <a:lnTo>
                      <a:pt x="2519214" y="799032"/>
                    </a:lnTo>
                    <a:cubicBezTo>
                      <a:pt x="2515650" y="801567"/>
                      <a:pt x="2509874" y="801567"/>
                      <a:pt x="2506310" y="799032"/>
                    </a:cubicBezTo>
                    <a:lnTo>
                      <a:pt x="2480868" y="780919"/>
                    </a:lnTo>
                    <a:cubicBezTo>
                      <a:pt x="2477304" y="778383"/>
                      <a:pt x="2477304" y="774269"/>
                      <a:pt x="2480868" y="771733"/>
                    </a:cubicBezTo>
                    <a:lnTo>
                      <a:pt x="2517784" y="745453"/>
                    </a:lnTo>
                    <a:cubicBezTo>
                      <a:pt x="2519566" y="744186"/>
                      <a:pt x="2521900" y="743551"/>
                      <a:pt x="2524236" y="743551"/>
                    </a:cubicBezTo>
                    <a:close/>
                    <a:moveTo>
                      <a:pt x="1743239" y="743551"/>
                    </a:moveTo>
                    <a:cubicBezTo>
                      <a:pt x="1745573" y="743551"/>
                      <a:pt x="1747908" y="744186"/>
                      <a:pt x="1749690" y="745455"/>
                    </a:cubicBezTo>
                    <a:lnTo>
                      <a:pt x="1775133" y="763565"/>
                    </a:lnTo>
                    <a:cubicBezTo>
                      <a:pt x="1778696" y="766102"/>
                      <a:pt x="1778696" y="770215"/>
                      <a:pt x="1775133" y="772752"/>
                    </a:cubicBezTo>
                    <a:lnTo>
                      <a:pt x="1738215" y="799032"/>
                    </a:lnTo>
                    <a:cubicBezTo>
                      <a:pt x="1734653" y="801567"/>
                      <a:pt x="1728875" y="801567"/>
                      <a:pt x="1725313" y="799032"/>
                    </a:cubicBezTo>
                    <a:lnTo>
                      <a:pt x="1699869" y="780919"/>
                    </a:lnTo>
                    <a:cubicBezTo>
                      <a:pt x="1696307" y="778383"/>
                      <a:pt x="1696307" y="774269"/>
                      <a:pt x="1699869" y="771733"/>
                    </a:cubicBezTo>
                    <a:lnTo>
                      <a:pt x="1736786" y="745453"/>
                    </a:lnTo>
                    <a:cubicBezTo>
                      <a:pt x="1738568" y="744186"/>
                      <a:pt x="1740903" y="743551"/>
                      <a:pt x="1743239" y="743551"/>
                    </a:cubicBezTo>
                    <a:close/>
                    <a:moveTo>
                      <a:pt x="963719" y="743551"/>
                    </a:moveTo>
                    <a:cubicBezTo>
                      <a:pt x="966053" y="743551"/>
                      <a:pt x="968389" y="744186"/>
                      <a:pt x="970169" y="745455"/>
                    </a:cubicBezTo>
                    <a:lnTo>
                      <a:pt x="995613" y="763565"/>
                    </a:lnTo>
                    <a:cubicBezTo>
                      <a:pt x="999177" y="766102"/>
                      <a:pt x="999177" y="770215"/>
                      <a:pt x="995613" y="772752"/>
                    </a:cubicBezTo>
                    <a:lnTo>
                      <a:pt x="958697" y="799032"/>
                    </a:lnTo>
                    <a:cubicBezTo>
                      <a:pt x="955133" y="801567"/>
                      <a:pt x="949357" y="801567"/>
                      <a:pt x="945794" y="799032"/>
                    </a:cubicBezTo>
                    <a:lnTo>
                      <a:pt x="920350" y="780919"/>
                    </a:lnTo>
                    <a:cubicBezTo>
                      <a:pt x="916787" y="778383"/>
                      <a:pt x="916787" y="774269"/>
                      <a:pt x="920349" y="771733"/>
                    </a:cubicBezTo>
                    <a:lnTo>
                      <a:pt x="957267" y="745453"/>
                    </a:lnTo>
                    <a:cubicBezTo>
                      <a:pt x="959048" y="744186"/>
                      <a:pt x="961383" y="743551"/>
                      <a:pt x="963719" y="743551"/>
                    </a:cubicBezTo>
                    <a:close/>
                    <a:moveTo>
                      <a:pt x="182722" y="743551"/>
                    </a:moveTo>
                    <a:cubicBezTo>
                      <a:pt x="185056" y="743551"/>
                      <a:pt x="187391" y="744186"/>
                      <a:pt x="189172" y="745455"/>
                    </a:cubicBezTo>
                    <a:lnTo>
                      <a:pt x="214616" y="763565"/>
                    </a:lnTo>
                    <a:cubicBezTo>
                      <a:pt x="218178" y="766102"/>
                      <a:pt x="218178" y="770215"/>
                      <a:pt x="214616" y="772752"/>
                    </a:cubicBezTo>
                    <a:lnTo>
                      <a:pt x="177699" y="799032"/>
                    </a:lnTo>
                    <a:cubicBezTo>
                      <a:pt x="174135" y="801567"/>
                      <a:pt x="168359" y="801567"/>
                      <a:pt x="164796" y="799032"/>
                    </a:cubicBezTo>
                    <a:lnTo>
                      <a:pt x="139352" y="780919"/>
                    </a:lnTo>
                    <a:cubicBezTo>
                      <a:pt x="135789" y="778383"/>
                      <a:pt x="135789" y="774269"/>
                      <a:pt x="139352" y="771733"/>
                    </a:cubicBezTo>
                    <a:lnTo>
                      <a:pt x="176270" y="745453"/>
                    </a:lnTo>
                    <a:cubicBezTo>
                      <a:pt x="178051" y="744186"/>
                      <a:pt x="180386" y="743551"/>
                      <a:pt x="182722" y="743551"/>
                    </a:cubicBezTo>
                    <a:close/>
                    <a:moveTo>
                      <a:pt x="3425506" y="737283"/>
                    </a:moveTo>
                    <a:cubicBezTo>
                      <a:pt x="3427786" y="737355"/>
                      <a:pt x="3430027" y="738046"/>
                      <a:pt x="3431691" y="739339"/>
                    </a:cubicBezTo>
                    <a:lnTo>
                      <a:pt x="3438824" y="744890"/>
                    </a:lnTo>
                    <a:cubicBezTo>
                      <a:pt x="3442149" y="747476"/>
                      <a:pt x="3441899" y="751492"/>
                      <a:pt x="3438266" y="753859"/>
                    </a:cubicBezTo>
                    <a:lnTo>
                      <a:pt x="3430467" y="758938"/>
                    </a:lnTo>
                    <a:cubicBezTo>
                      <a:pt x="3426834" y="761305"/>
                      <a:pt x="3421193" y="761126"/>
                      <a:pt x="3417868" y="758540"/>
                    </a:cubicBezTo>
                    <a:lnTo>
                      <a:pt x="3410733" y="752990"/>
                    </a:lnTo>
                    <a:cubicBezTo>
                      <a:pt x="3407409" y="750403"/>
                      <a:pt x="3407659" y="746387"/>
                      <a:pt x="3411292" y="744020"/>
                    </a:cubicBezTo>
                    <a:lnTo>
                      <a:pt x="3419090" y="738940"/>
                    </a:lnTo>
                    <a:cubicBezTo>
                      <a:pt x="3420908" y="737757"/>
                      <a:pt x="3423226" y="737210"/>
                      <a:pt x="3425506" y="737283"/>
                    </a:cubicBezTo>
                    <a:close/>
                    <a:moveTo>
                      <a:pt x="2644507" y="737283"/>
                    </a:moveTo>
                    <a:cubicBezTo>
                      <a:pt x="2646788" y="737355"/>
                      <a:pt x="2649028" y="738046"/>
                      <a:pt x="2650691" y="739339"/>
                    </a:cubicBezTo>
                    <a:lnTo>
                      <a:pt x="2657827" y="744890"/>
                    </a:lnTo>
                    <a:cubicBezTo>
                      <a:pt x="2661152" y="747476"/>
                      <a:pt x="2660901" y="751492"/>
                      <a:pt x="2657267" y="753859"/>
                    </a:cubicBezTo>
                    <a:lnTo>
                      <a:pt x="2649469" y="758938"/>
                    </a:lnTo>
                    <a:cubicBezTo>
                      <a:pt x="2645836" y="761305"/>
                      <a:pt x="2640195" y="761126"/>
                      <a:pt x="2636870" y="758540"/>
                    </a:cubicBezTo>
                    <a:lnTo>
                      <a:pt x="2629734" y="752990"/>
                    </a:lnTo>
                    <a:cubicBezTo>
                      <a:pt x="2626411" y="750403"/>
                      <a:pt x="2626661" y="746387"/>
                      <a:pt x="2630293" y="744020"/>
                    </a:cubicBezTo>
                    <a:lnTo>
                      <a:pt x="2638092" y="738940"/>
                    </a:lnTo>
                    <a:cubicBezTo>
                      <a:pt x="2639909" y="737757"/>
                      <a:pt x="2642228" y="737210"/>
                      <a:pt x="2644507" y="737283"/>
                    </a:cubicBezTo>
                    <a:close/>
                    <a:moveTo>
                      <a:pt x="1863352" y="737283"/>
                    </a:moveTo>
                    <a:cubicBezTo>
                      <a:pt x="1865633" y="737355"/>
                      <a:pt x="1867874" y="738046"/>
                      <a:pt x="1869536" y="739339"/>
                    </a:cubicBezTo>
                    <a:lnTo>
                      <a:pt x="1876672" y="744890"/>
                    </a:lnTo>
                    <a:cubicBezTo>
                      <a:pt x="1879995" y="747476"/>
                      <a:pt x="1879747" y="751492"/>
                      <a:pt x="1876112" y="753859"/>
                    </a:cubicBezTo>
                    <a:lnTo>
                      <a:pt x="1868313" y="758938"/>
                    </a:lnTo>
                    <a:cubicBezTo>
                      <a:pt x="1864682" y="761305"/>
                      <a:pt x="1859039" y="761126"/>
                      <a:pt x="1855715" y="758540"/>
                    </a:cubicBezTo>
                    <a:lnTo>
                      <a:pt x="1848580" y="752990"/>
                    </a:lnTo>
                    <a:cubicBezTo>
                      <a:pt x="1845255" y="750403"/>
                      <a:pt x="1845507" y="746387"/>
                      <a:pt x="1849138" y="744020"/>
                    </a:cubicBezTo>
                    <a:lnTo>
                      <a:pt x="1856937" y="738940"/>
                    </a:lnTo>
                    <a:cubicBezTo>
                      <a:pt x="1858754" y="737757"/>
                      <a:pt x="1861072" y="737210"/>
                      <a:pt x="1863352" y="737283"/>
                    </a:cubicBezTo>
                    <a:close/>
                    <a:moveTo>
                      <a:pt x="1082354" y="737283"/>
                    </a:moveTo>
                    <a:cubicBezTo>
                      <a:pt x="1084634" y="737355"/>
                      <a:pt x="1086876" y="738046"/>
                      <a:pt x="1088539" y="739339"/>
                    </a:cubicBezTo>
                    <a:lnTo>
                      <a:pt x="1095673" y="744890"/>
                    </a:lnTo>
                    <a:cubicBezTo>
                      <a:pt x="1098998" y="747476"/>
                      <a:pt x="1098748" y="751492"/>
                      <a:pt x="1095115" y="753859"/>
                    </a:cubicBezTo>
                    <a:lnTo>
                      <a:pt x="1087316" y="758938"/>
                    </a:lnTo>
                    <a:cubicBezTo>
                      <a:pt x="1083683" y="761305"/>
                      <a:pt x="1078042" y="761126"/>
                      <a:pt x="1074717" y="758540"/>
                    </a:cubicBezTo>
                    <a:lnTo>
                      <a:pt x="1067582" y="752990"/>
                    </a:lnTo>
                    <a:cubicBezTo>
                      <a:pt x="1064256" y="750403"/>
                      <a:pt x="1064508" y="746387"/>
                      <a:pt x="1068141" y="744020"/>
                    </a:cubicBezTo>
                    <a:lnTo>
                      <a:pt x="1075939" y="738940"/>
                    </a:lnTo>
                    <a:cubicBezTo>
                      <a:pt x="1077757" y="737757"/>
                      <a:pt x="1080075" y="737210"/>
                      <a:pt x="1082354" y="737283"/>
                    </a:cubicBezTo>
                    <a:close/>
                    <a:moveTo>
                      <a:pt x="302835" y="737283"/>
                    </a:moveTo>
                    <a:cubicBezTo>
                      <a:pt x="305116" y="737355"/>
                      <a:pt x="307356" y="738046"/>
                      <a:pt x="309020" y="739339"/>
                    </a:cubicBezTo>
                    <a:lnTo>
                      <a:pt x="316154" y="744890"/>
                    </a:lnTo>
                    <a:cubicBezTo>
                      <a:pt x="319478" y="747476"/>
                      <a:pt x="319229" y="751492"/>
                      <a:pt x="315595" y="753859"/>
                    </a:cubicBezTo>
                    <a:lnTo>
                      <a:pt x="307796" y="758938"/>
                    </a:lnTo>
                    <a:cubicBezTo>
                      <a:pt x="304164" y="761305"/>
                      <a:pt x="298522" y="761126"/>
                      <a:pt x="295198" y="758540"/>
                    </a:cubicBezTo>
                    <a:lnTo>
                      <a:pt x="288063" y="752990"/>
                    </a:lnTo>
                    <a:cubicBezTo>
                      <a:pt x="284738" y="750403"/>
                      <a:pt x="284988" y="746387"/>
                      <a:pt x="288621" y="744020"/>
                    </a:cubicBezTo>
                    <a:lnTo>
                      <a:pt x="296420" y="738940"/>
                    </a:lnTo>
                    <a:cubicBezTo>
                      <a:pt x="298237" y="737757"/>
                      <a:pt x="300555" y="737210"/>
                      <a:pt x="302835" y="737283"/>
                    </a:cubicBezTo>
                    <a:close/>
                    <a:moveTo>
                      <a:pt x="3187208" y="732810"/>
                    </a:moveTo>
                    <a:cubicBezTo>
                      <a:pt x="3189726" y="732831"/>
                      <a:pt x="3192236" y="733537"/>
                      <a:pt x="3194135" y="734921"/>
                    </a:cubicBezTo>
                    <a:lnTo>
                      <a:pt x="3202286" y="740863"/>
                    </a:lnTo>
                    <a:cubicBezTo>
                      <a:pt x="3206086" y="743631"/>
                      <a:pt x="3206012" y="748068"/>
                      <a:pt x="3202122" y="750772"/>
                    </a:cubicBezTo>
                    <a:lnTo>
                      <a:pt x="3165769" y="776048"/>
                    </a:lnTo>
                    <a:cubicBezTo>
                      <a:pt x="3161879" y="778752"/>
                      <a:pt x="3155648" y="778700"/>
                      <a:pt x="3151848" y="775931"/>
                    </a:cubicBezTo>
                    <a:lnTo>
                      <a:pt x="3143695" y="769989"/>
                    </a:lnTo>
                    <a:cubicBezTo>
                      <a:pt x="3139898" y="767220"/>
                      <a:pt x="3139970" y="762783"/>
                      <a:pt x="3143860" y="760080"/>
                    </a:cubicBezTo>
                    <a:lnTo>
                      <a:pt x="3180214" y="734803"/>
                    </a:lnTo>
                    <a:cubicBezTo>
                      <a:pt x="3182158" y="733452"/>
                      <a:pt x="3184688" y="732789"/>
                      <a:pt x="3187208" y="732810"/>
                    </a:cubicBezTo>
                    <a:close/>
                    <a:moveTo>
                      <a:pt x="2406052" y="732810"/>
                    </a:moveTo>
                    <a:cubicBezTo>
                      <a:pt x="2408572" y="732831"/>
                      <a:pt x="2411080" y="733537"/>
                      <a:pt x="2412980" y="734921"/>
                    </a:cubicBezTo>
                    <a:lnTo>
                      <a:pt x="2421130" y="740863"/>
                    </a:lnTo>
                    <a:cubicBezTo>
                      <a:pt x="2424930" y="743631"/>
                      <a:pt x="2424856" y="748068"/>
                      <a:pt x="2420966" y="750772"/>
                    </a:cubicBezTo>
                    <a:lnTo>
                      <a:pt x="2384614" y="776048"/>
                    </a:lnTo>
                    <a:cubicBezTo>
                      <a:pt x="2380725" y="778752"/>
                      <a:pt x="2374493" y="778700"/>
                      <a:pt x="2370692" y="775931"/>
                    </a:cubicBezTo>
                    <a:lnTo>
                      <a:pt x="2362541" y="769989"/>
                    </a:lnTo>
                    <a:cubicBezTo>
                      <a:pt x="2358742" y="767220"/>
                      <a:pt x="2358815" y="762783"/>
                      <a:pt x="2362704" y="760080"/>
                    </a:cubicBezTo>
                    <a:lnTo>
                      <a:pt x="2399058" y="734803"/>
                    </a:lnTo>
                    <a:cubicBezTo>
                      <a:pt x="2401003" y="733452"/>
                      <a:pt x="2403534" y="732789"/>
                      <a:pt x="2406052" y="732810"/>
                    </a:cubicBezTo>
                    <a:close/>
                    <a:moveTo>
                      <a:pt x="1625055" y="732810"/>
                    </a:moveTo>
                    <a:cubicBezTo>
                      <a:pt x="1627573" y="732831"/>
                      <a:pt x="1630082" y="733537"/>
                      <a:pt x="1631981" y="734921"/>
                    </a:cubicBezTo>
                    <a:lnTo>
                      <a:pt x="1640133" y="740863"/>
                    </a:lnTo>
                    <a:cubicBezTo>
                      <a:pt x="1643932" y="743631"/>
                      <a:pt x="1643859" y="748068"/>
                      <a:pt x="1639968" y="750772"/>
                    </a:cubicBezTo>
                    <a:lnTo>
                      <a:pt x="1603617" y="776048"/>
                    </a:lnTo>
                    <a:cubicBezTo>
                      <a:pt x="1599726" y="778752"/>
                      <a:pt x="1593494" y="778700"/>
                      <a:pt x="1589694" y="775931"/>
                    </a:cubicBezTo>
                    <a:lnTo>
                      <a:pt x="1581543" y="769989"/>
                    </a:lnTo>
                    <a:cubicBezTo>
                      <a:pt x="1577744" y="767220"/>
                      <a:pt x="1577817" y="762783"/>
                      <a:pt x="1581707" y="760080"/>
                    </a:cubicBezTo>
                    <a:lnTo>
                      <a:pt x="1618060" y="734803"/>
                    </a:lnTo>
                    <a:cubicBezTo>
                      <a:pt x="1620006" y="733452"/>
                      <a:pt x="1622536" y="732789"/>
                      <a:pt x="1625055" y="732810"/>
                    </a:cubicBezTo>
                    <a:close/>
                    <a:moveTo>
                      <a:pt x="845536" y="732810"/>
                    </a:moveTo>
                    <a:cubicBezTo>
                      <a:pt x="848054" y="732831"/>
                      <a:pt x="850563" y="733537"/>
                      <a:pt x="852462" y="734921"/>
                    </a:cubicBezTo>
                    <a:lnTo>
                      <a:pt x="860615" y="740863"/>
                    </a:lnTo>
                    <a:cubicBezTo>
                      <a:pt x="864413" y="743631"/>
                      <a:pt x="864341" y="748068"/>
                      <a:pt x="860450" y="750772"/>
                    </a:cubicBezTo>
                    <a:lnTo>
                      <a:pt x="824097" y="776048"/>
                    </a:lnTo>
                    <a:cubicBezTo>
                      <a:pt x="820206" y="778752"/>
                      <a:pt x="813974" y="778700"/>
                      <a:pt x="810175" y="775931"/>
                    </a:cubicBezTo>
                    <a:lnTo>
                      <a:pt x="802023" y="769989"/>
                    </a:lnTo>
                    <a:cubicBezTo>
                      <a:pt x="798224" y="767220"/>
                      <a:pt x="798299" y="762783"/>
                      <a:pt x="802187" y="760080"/>
                    </a:cubicBezTo>
                    <a:lnTo>
                      <a:pt x="838541" y="734803"/>
                    </a:lnTo>
                    <a:cubicBezTo>
                      <a:pt x="840486" y="733452"/>
                      <a:pt x="843017" y="732789"/>
                      <a:pt x="845536" y="732810"/>
                    </a:cubicBezTo>
                    <a:close/>
                    <a:moveTo>
                      <a:pt x="64537" y="732810"/>
                    </a:moveTo>
                    <a:cubicBezTo>
                      <a:pt x="67056" y="732831"/>
                      <a:pt x="69564" y="733537"/>
                      <a:pt x="71464" y="734921"/>
                    </a:cubicBezTo>
                    <a:lnTo>
                      <a:pt x="79616" y="740863"/>
                    </a:lnTo>
                    <a:cubicBezTo>
                      <a:pt x="83415" y="743631"/>
                      <a:pt x="83342" y="748068"/>
                      <a:pt x="79451" y="750772"/>
                    </a:cubicBezTo>
                    <a:lnTo>
                      <a:pt x="43098" y="776048"/>
                    </a:lnTo>
                    <a:cubicBezTo>
                      <a:pt x="39209" y="778752"/>
                      <a:pt x="32977" y="778700"/>
                      <a:pt x="29178" y="775931"/>
                    </a:cubicBezTo>
                    <a:lnTo>
                      <a:pt x="21025" y="769989"/>
                    </a:lnTo>
                    <a:cubicBezTo>
                      <a:pt x="17227" y="767220"/>
                      <a:pt x="17300" y="762783"/>
                      <a:pt x="21189" y="760080"/>
                    </a:cubicBezTo>
                    <a:lnTo>
                      <a:pt x="57544" y="734803"/>
                    </a:lnTo>
                    <a:cubicBezTo>
                      <a:pt x="59487" y="733452"/>
                      <a:pt x="62018" y="732789"/>
                      <a:pt x="64537" y="732810"/>
                    </a:cubicBezTo>
                    <a:close/>
                    <a:moveTo>
                      <a:pt x="2993976" y="703799"/>
                    </a:moveTo>
                    <a:cubicBezTo>
                      <a:pt x="2997408" y="703799"/>
                      <a:pt x="3000842" y="704731"/>
                      <a:pt x="3003462" y="706596"/>
                    </a:cubicBezTo>
                    <a:lnTo>
                      <a:pt x="3067610" y="752260"/>
                    </a:lnTo>
                    <a:cubicBezTo>
                      <a:pt x="3072848" y="755990"/>
                      <a:pt x="3072850" y="762037"/>
                      <a:pt x="3067610" y="765767"/>
                    </a:cubicBezTo>
                    <a:lnTo>
                      <a:pt x="2987448" y="822831"/>
                    </a:lnTo>
                    <a:cubicBezTo>
                      <a:pt x="2982210" y="826560"/>
                      <a:pt x="2973715" y="826560"/>
                      <a:pt x="2968475" y="822831"/>
                    </a:cubicBezTo>
                    <a:lnTo>
                      <a:pt x="2904327" y="777166"/>
                    </a:lnTo>
                    <a:cubicBezTo>
                      <a:pt x="2899088" y="773437"/>
                      <a:pt x="2899088" y="767389"/>
                      <a:pt x="2904327" y="763660"/>
                    </a:cubicBezTo>
                    <a:lnTo>
                      <a:pt x="2984488" y="706596"/>
                    </a:lnTo>
                    <a:cubicBezTo>
                      <a:pt x="2987109" y="704730"/>
                      <a:pt x="2990542" y="703799"/>
                      <a:pt x="2993976" y="703799"/>
                    </a:cubicBezTo>
                    <a:close/>
                    <a:moveTo>
                      <a:pt x="2212820" y="703799"/>
                    </a:moveTo>
                    <a:cubicBezTo>
                      <a:pt x="2216253" y="703799"/>
                      <a:pt x="2219686" y="704731"/>
                      <a:pt x="2222306" y="706596"/>
                    </a:cubicBezTo>
                    <a:lnTo>
                      <a:pt x="2286454" y="752260"/>
                    </a:lnTo>
                    <a:cubicBezTo>
                      <a:pt x="2291694" y="755990"/>
                      <a:pt x="2291695" y="762037"/>
                      <a:pt x="2286454" y="765767"/>
                    </a:cubicBezTo>
                    <a:lnTo>
                      <a:pt x="2206294" y="822831"/>
                    </a:lnTo>
                    <a:cubicBezTo>
                      <a:pt x="2201054" y="826560"/>
                      <a:pt x="2192559" y="826560"/>
                      <a:pt x="2187319" y="822831"/>
                    </a:cubicBezTo>
                    <a:lnTo>
                      <a:pt x="2123171" y="777166"/>
                    </a:lnTo>
                    <a:cubicBezTo>
                      <a:pt x="2117932" y="773437"/>
                      <a:pt x="2117932" y="767389"/>
                      <a:pt x="2123171" y="763660"/>
                    </a:cubicBezTo>
                    <a:lnTo>
                      <a:pt x="2203333" y="706596"/>
                    </a:lnTo>
                    <a:cubicBezTo>
                      <a:pt x="2205953" y="704730"/>
                      <a:pt x="2209387" y="703799"/>
                      <a:pt x="2212820" y="703799"/>
                    </a:cubicBezTo>
                    <a:close/>
                    <a:moveTo>
                      <a:pt x="1431823" y="703799"/>
                    </a:moveTo>
                    <a:cubicBezTo>
                      <a:pt x="1435255" y="703799"/>
                      <a:pt x="1438689" y="704731"/>
                      <a:pt x="1441309" y="706596"/>
                    </a:cubicBezTo>
                    <a:lnTo>
                      <a:pt x="1505457" y="752260"/>
                    </a:lnTo>
                    <a:cubicBezTo>
                      <a:pt x="1510696" y="755990"/>
                      <a:pt x="1510696" y="762037"/>
                      <a:pt x="1505457" y="765767"/>
                    </a:cubicBezTo>
                    <a:lnTo>
                      <a:pt x="1425295" y="822831"/>
                    </a:lnTo>
                    <a:cubicBezTo>
                      <a:pt x="1420055" y="826560"/>
                      <a:pt x="1411562" y="826560"/>
                      <a:pt x="1406322" y="822831"/>
                    </a:cubicBezTo>
                    <a:lnTo>
                      <a:pt x="1342174" y="777166"/>
                    </a:lnTo>
                    <a:cubicBezTo>
                      <a:pt x="1336934" y="773437"/>
                      <a:pt x="1336934" y="767389"/>
                      <a:pt x="1342174" y="763660"/>
                    </a:cubicBezTo>
                    <a:lnTo>
                      <a:pt x="1422336" y="706596"/>
                    </a:lnTo>
                    <a:cubicBezTo>
                      <a:pt x="1424955" y="704730"/>
                      <a:pt x="1428388" y="703799"/>
                      <a:pt x="1431823" y="703799"/>
                    </a:cubicBezTo>
                    <a:close/>
                    <a:moveTo>
                      <a:pt x="652303" y="703799"/>
                    </a:moveTo>
                    <a:cubicBezTo>
                      <a:pt x="655735" y="703799"/>
                      <a:pt x="659170" y="704731"/>
                      <a:pt x="661789" y="706596"/>
                    </a:cubicBezTo>
                    <a:lnTo>
                      <a:pt x="725937" y="752260"/>
                    </a:lnTo>
                    <a:cubicBezTo>
                      <a:pt x="731177" y="755990"/>
                      <a:pt x="731177" y="762037"/>
                      <a:pt x="725937" y="765767"/>
                    </a:cubicBezTo>
                    <a:lnTo>
                      <a:pt x="645776" y="822831"/>
                    </a:lnTo>
                    <a:cubicBezTo>
                      <a:pt x="640537" y="826560"/>
                      <a:pt x="632042" y="826560"/>
                      <a:pt x="626803" y="822831"/>
                    </a:cubicBezTo>
                    <a:lnTo>
                      <a:pt x="562654" y="777166"/>
                    </a:lnTo>
                    <a:cubicBezTo>
                      <a:pt x="557416" y="773437"/>
                      <a:pt x="557416" y="767389"/>
                      <a:pt x="562654" y="763660"/>
                    </a:cubicBezTo>
                    <a:lnTo>
                      <a:pt x="642816" y="706596"/>
                    </a:lnTo>
                    <a:cubicBezTo>
                      <a:pt x="645436" y="704730"/>
                      <a:pt x="648869" y="703799"/>
                      <a:pt x="652303" y="703799"/>
                    </a:cubicBezTo>
                    <a:close/>
                    <a:moveTo>
                      <a:pt x="3556544" y="701699"/>
                    </a:moveTo>
                    <a:lnTo>
                      <a:pt x="3556624" y="701723"/>
                    </a:lnTo>
                    <a:lnTo>
                      <a:pt x="3577376" y="784727"/>
                    </a:lnTo>
                    <a:lnTo>
                      <a:pt x="3564815" y="784727"/>
                    </a:lnTo>
                    <a:lnTo>
                      <a:pt x="3509067" y="745042"/>
                    </a:lnTo>
                    <a:cubicBezTo>
                      <a:pt x="3503831" y="741315"/>
                      <a:pt x="3503831" y="735270"/>
                      <a:pt x="3509067" y="731543"/>
                    </a:cubicBezTo>
                    <a:lnTo>
                      <a:pt x="3547062" y="704495"/>
                    </a:lnTo>
                    <a:cubicBezTo>
                      <a:pt x="3549681" y="702631"/>
                      <a:pt x="3553113" y="701699"/>
                      <a:pt x="3556544" y="701699"/>
                    </a:cubicBezTo>
                    <a:close/>
                    <a:moveTo>
                      <a:pt x="2775547" y="701699"/>
                    </a:moveTo>
                    <a:cubicBezTo>
                      <a:pt x="2778979" y="701699"/>
                      <a:pt x="2782410" y="702631"/>
                      <a:pt x="2785029" y="704495"/>
                    </a:cubicBezTo>
                    <a:lnTo>
                      <a:pt x="2840776" y="744179"/>
                    </a:lnTo>
                    <a:cubicBezTo>
                      <a:pt x="2846014" y="747907"/>
                      <a:pt x="2846014" y="753952"/>
                      <a:pt x="2840776" y="757679"/>
                    </a:cubicBezTo>
                    <a:lnTo>
                      <a:pt x="2802781" y="784727"/>
                    </a:lnTo>
                    <a:cubicBezTo>
                      <a:pt x="2797545" y="788454"/>
                      <a:pt x="2789054" y="788454"/>
                      <a:pt x="2783818" y="784727"/>
                    </a:cubicBezTo>
                    <a:lnTo>
                      <a:pt x="2728069" y="745042"/>
                    </a:lnTo>
                    <a:cubicBezTo>
                      <a:pt x="2722833" y="741315"/>
                      <a:pt x="2722833" y="735270"/>
                      <a:pt x="2728069" y="731543"/>
                    </a:cubicBezTo>
                    <a:lnTo>
                      <a:pt x="2766065" y="704495"/>
                    </a:lnTo>
                    <a:cubicBezTo>
                      <a:pt x="2768683" y="702631"/>
                      <a:pt x="2772114" y="701699"/>
                      <a:pt x="2775547" y="701699"/>
                    </a:cubicBezTo>
                    <a:close/>
                    <a:moveTo>
                      <a:pt x="1994391" y="701699"/>
                    </a:moveTo>
                    <a:cubicBezTo>
                      <a:pt x="1997823" y="701699"/>
                      <a:pt x="2001256" y="702631"/>
                      <a:pt x="2003873" y="704495"/>
                    </a:cubicBezTo>
                    <a:lnTo>
                      <a:pt x="2059622" y="744179"/>
                    </a:lnTo>
                    <a:cubicBezTo>
                      <a:pt x="2064859" y="747907"/>
                      <a:pt x="2064859" y="753952"/>
                      <a:pt x="2059622" y="757679"/>
                    </a:cubicBezTo>
                    <a:lnTo>
                      <a:pt x="2021626" y="784727"/>
                    </a:lnTo>
                    <a:cubicBezTo>
                      <a:pt x="2016389" y="788454"/>
                      <a:pt x="2007899" y="788454"/>
                      <a:pt x="2002662" y="784727"/>
                    </a:cubicBezTo>
                    <a:lnTo>
                      <a:pt x="1946914" y="745042"/>
                    </a:lnTo>
                    <a:cubicBezTo>
                      <a:pt x="1941677" y="741315"/>
                      <a:pt x="1941677" y="735270"/>
                      <a:pt x="1946914" y="731543"/>
                    </a:cubicBezTo>
                    <a:lnTo>
                      <a:pt x="1984910" y="704495"/>
                    </a:lnTo>
                    <a:cubicBezTo>
                      <a:pt x="1987529" y="702631"/>
                      <a:pt x="1990960" y="701699"/>
                      <a:pt x="1994391" y="701699"/>
                    </a:cubicBezTo>
                    <a:close/>
                    <a:moveTo>
                      <a:pt x="1213393" y="701699"/>
                    </a:moveTo>
                    <a:cubicBezTo>
                      <a:pt x="1216826" y="701699"/>
                      <a:pt x="1220257" y="702631"/>
                      <a:pt x="1222876" y="704495"/>
                    </a:cubicBezTo>
                    <a:lnTo>
                      <a:pt x="1278623" y="744179"/>
                    </a:lnTo>
                    <a:cubicBezTo>
                      <a:pt x="1283860" y="747907"/>
                      <a:pt x="1283860" y="753952"/>
                      <a:pt x="1278623" y="757679"/>
                    </a:cubicBezTo>
                    <a:lnTo>
                      <a:pt x="1240629" y="784727"/>
                    </a:lnTo>
                    <a:cubicBezTo>
                      <a:pt x="1235390" y="788454"/>
                      <a:pt x="1226900" y="788454"/>
                      <a:pt x="1221664" y="784727"/>
                    </a:cubicBezTo>
                    <a:lnTo>
                      <a:pt x="1165916" y="745042"/>
                    </a:lnTo>
                    <a:cubicBezTo>
                      <a:pt x="1160679" y="741315"/>
                      <a:pt x="1160679" y="735270"/>
                      <a:pt x="1165916" y="731543"/>
                    </a:cubicBezTo>
                    <a:lnTo>
                      <a:pt x="1203911" y="704495"/>
                    </a:lnTo>
                    <a:cubicBezTo>
                      <a:pt x="1206530" y="702631"/>
                      <a:pt x="1209961" y="701699"/>
                      <a:pt x="1213393" y="701699"/>
                    </a:cubicBezTo>
                    <a:close/>
                    <a:moveTo>
                      <a:pt x="433874" y="701699"/>
                    </a:moveTo>
                    <a:cubicBezTo>
                      <a:pt x="437306" y="701699"/>
                      <a:pt x="440737" y="702631"/>
                      <a:pt x="443357" y="704495"/>
                    </a:cubicBezTo>
                    <a:lnTo>
                      <a:pt x="499104" y="744179"/>
                    </a:lnTo>
                    <a:cubicBezTo>
                      <a:pt x="504340" y="747907"/>
                      <a:pt x="504340" y="753952"/>
                      <a:pt x="499104" y="757679"/>
                    </a:cubicBezTo>
                    <a:lnTo>
                      <a:pt x="461109" y="784727"/>
                    </a:lnTo>
                    <a:cubicBezTo>
                      <a:pt x="455872" y="788454"/>
                      <a:pt x="447380" y="788454"/>
                      <a:pt x="442144" y="784727"/>
                    </a:cubicBezTo>
                    <a:lnTo>
                      <a:pt x="386396" y="745042"/>
                    </a:lnTo>
                    <a:cubicBezTo>
                      <a:pt x="381160" y="741315"/>
                      <a:pt x="381160" y="735270"/>
                      <a:pt x="386396" y="731543"/>
                    </a:cubicBezTo>
                    <a:lnTo>
                      <a:pt x="424393" y="704495"/>
                    </a:lnTo>
                    <a:cubicBezTo>
                      <a:pt x="427010" y="702631"/>
                      <a:pt x="430443" y="701699"/>
                      <a:pt x="433874" y="701699"/>
                    </a:cubicBezTo>
                    <a:close/>
                    <a:moveTo>
                      <a:pt x="3469881" y="700182"/>
                    </a:moveTo>
                    <a:cubicBezTo>
                      <a:pt x="3472730" y="700150"/>
                      <a:pt x="3475594" y="700891"/>
                      <a:pt x="3477801" y="702414"/>
                    </a:cubicBezTo>
                    <a:lnTo>
                      <a:pt x="3487273" y="708949"/>
                    </a:lnTo>
                    <a:cubicBezTo>
                      <a:pt x="3491686" y="711994"/>
                      <a:pt x="3491797" y="717009"/>
                      <a:pt x="3487518" y="720152"/>
                    </a:cubicBezTo>
                    <a:lnTo>
                      <a:pt x="3461720" y="739100"/>
                    </a:lnTo>
                    <a:cubicBezTo>
                      <a:pt x="3457443" y="742241"/>
                      <a:pt x="3450397" y="742319"/>
                      <a:pt x="3445984" y="739275"/>
                    </a:cubicBezTo>
                    <a:lnTo>
                      <a:pt x="3436512" y="732739"/>
                    </a:lnTo>
                    <a:cubicBezTo>
                      <a:pt x="3432098" y="729695"/>
                      <a:pt x="3431988" y="724678"/>
                      <a:pt x="3436266" y="721537"/>
                    </a:cubicBezTo>
                    <a:lnTo>
                      <a:pt x="3462063" y="702588"/>
                    </a:lnTo>
                    <a:cubicBezTo>
                      <a:pt x="3464202" y="701018"/>
                      <a:pt x="3467034" y="700213"/>
                      <a:pt x="3469881" y="700182"/>
                    </a:cubicBezTo>
                    <a:close/>
                    <a:moveTo>
                      <a:pt x="2688883" y="700182"/>
                    </a:moveTo>
                    <a:cubicBezTo>
                      <a:pt x="2691731" y="700150"/>
                      <a:pt x="2694596" y="700891"/>
                      <a:pt x="2696804" y="702414"/>
                    </a:cubicBezTo>
                    <a:lnTo>
                      <a:pt x="2706276" y="708949"/>
                    </a:lnTo>
                    <a:cubicBezTo>
                      <a:pt x="2710688" y="711994"/>
                      <a:pt x="2710798" y="717009"/>
                      <a:pt x="2706521" y="720152"/>
                    </a:cubicBezTo>
                    <a:lnTo>
                      <a:pt x="2680723" y="739100"/>
                    </a:lnTo>
                    <a:cubicBezTo>
                      <a:pt x="2676446" y="742241"/>
                      <a:pt x="2669398" y="742319"/>
                      <a:pt x="2664985" y="739275"/>
                    </a:cubicBezTo>
                    <a:lnTo>
                      <a:pt x="2655514" y="732739"/>
                    </a:lnTo>
                    <a:cubicBezTo>
                      <a:pt x="2651100" y="729695"/>
                      <a:pt x="2650990" y="724678"/>
                      <a:pt x="2655268" y="721537"/>
                    </a:cubicBezTo>
                    <a:lnTo>
                      <a:pt x="2681066" y="702588"/>
                    </a:lnTo>
                    <a:cubicBezTo>
                      <a:pt x="2683205" y="701018"/>
                      <a:pt x="2686036" y="700213"/>
                      <a:pt x="2688883" y="700182"/>
                    </a:cubicBezTo>
                    <a:close/>
                    <a:moveTo>
                      <a:pt x="1907727" y="700182"/>
                    </a:moveTo>
                    <a:cubicBezTo>
                      <a:pt x="1910576" y="700150"/>
                      <a:pt x="1913441" y="700891"/>
                      <a:pt x="1915647" y="702414"/>
                    </a:cubicBezTo>
                    <a:lnTo>
                      <a:pt x="1925120" y="708949"/>
                    </a:lnTo>
                    <a:cubicBezTo>
                      <a:pt x="1929533" y="711994"/>
                      <a:pt x="1929643" y="717009"/>
                      <a:pt x="1925365" y="720152"/>
                    </a:cubicBezTo>
                    <a:lnTo>
                      <a:pt x="1899567" y="739100"/>
                    </a:lnTo>
                    <a:cubicBezTo>
                      <a:pt x="1895290" y="742241"/>
                      <a:pt x="1888243" y="742319"/>
                      <a:pt x="1883829" y="739275"/>
                    </a:cubicBezTo>
                    <a:lnTo>
                      <a:pt x="1874358" y="732739"/>
                    </a:lnTo>
                    <a:cubicBezTo>
                      <a:pt x="1869945" y="729695"/>
                      <a:pt x="1869835" y="724678"/>
                      <a:pt x="1874113" y="721537"/>
                    </a:cubicBezTo>
                    <a:lnTo>
                      <a:pt x="1899910" y="702588"/>
                    </a:lnTo>
                    <a:cubicBezTo>
                      <a:pt x="1902049" y="701018"/>
                      <a:pt x="1904881" y="700213"/>
                      <a:pt x="1907727" y="700182"/>
                    </a:cubicBezTo>
                    <a:close/>
                    <a:moveTo>
                      <a:pt x="1126730" y="700182"/>
                    </a:moveTo>
                    <a:cubicBezTo>
                      <a:pt x="1129578" y="700150"/>
                      <a:pt x="1132443" y="700891"/>
                      <a:pt x="1134650" y="702414"/>
                    </a:cubicBezTo>
                    <a:lnTo>
                      <a:pt x="1144122" y="708949"/>
                    </a:lnTo>
                    <a:cubicBezTo>
                      <a:pt x="1148534" y="711994"/>
                      <a:pt x="1148646" y="717009"/>
                      <a:pt x="1144368" y="720152"/>
                    </a:cubicBezTo>
                    <a:lnTo>
                      <a:pt x="1118569" y="739100"/>
                    </a:lnTo>
                    <a:cubicBezTo>
                      <a:pt x="1114292" y="742241"/>
                      <a:pt x="1107245" y="742319"/>
                      <a:pt x="1102832" y="739275"/>
                    </a:cubicBezTo>
                    <a:lnTo>
                      <a:pt x="1093361" y="732739"/>
                    </a:lnTo>
                    <a:cubicBezTo>
                      <a:pt x="1088947" y="729695"/>
                      <a:pt x="1088836" y="724678"/>
                      <a:pt x="1093115" y="721537"/>
                    </a:cubicBezTo>
                    <a:lnTo>
                      <a:pt x="1118912" y="702588"/>
                    </a:lnTo>
                    <a:cubicBezTo>
                      <a:pt x="1121052" y="701018"/>
                      <a:pt x="1123882" y="700213"/>
                      <a:pt x="1126730" y="700182"/>
                    </a:cubicBezTo>
                    <a:close/>
                    <a:moveTo>
                      <a:pt x="347211" y="700182"/>
                    </a:moveTo>
                    <a:cubicBezTo>
                      <a:pt x="350059" y="700150"/>
                      <a:pt x="352924" y="700891"/>
                      <a:pt x="355130" y="702414"/>
                    </a:cubicBezTo>
                    <a:lnTo>
                      <a:pt x="364603" y="708949"/>
                    </a:lnTo>
                    <a:cubicBezTo>
                      <a:pt x="369016" y="711994"/>
                      <a:pt x="369126" y="717009"/>
                      <a:pt x="364848" y="720152"/>
                    </a:cubicBezTo>
                    <a:lnTo>
                      <a:pt x="339051" y="739100"/>
                    </a:lnTo>
                    <a:cubicBezTo>
                      <a:pt x="334772" y="742241"/>
                      <a:pt x="327727" y="742319"/>
                      <a:pt x="323313" y="739275"/>
                    </a:cubicBezTo>
                    <a:lnTo>
                      <a:pt x="313841" y="732739"/>
                    </a:lnTo>
                    <a:cubicBezTo>
                      <a:pt x="309428" y="729695"/>
                      <a:pt x="309317" y="724678"/>
                      <a:pt x="313596" y="721537"/>
                    </a:cubicBezTo>
                    <a:lnTo>
                      <a:pt x="339393" y="702588"/>
                    </a:lnTo>
                    <a:cubicBezTo>
                      <a:pt x="341532" y="701018"/>
                      <a:pt x="344364" y="700213"/>
                      <a:pt x="347211" y="700182"/>
                    </a:cubicBezTo>
                    <a:close/>
                    <a:moveTo>
                      <a:pt x="3338187" y="699944"/>
                    </a:moveTo>
                    <a:lnTo>
                      <a:pt x="3373331" y="699944"/>
                    </a:lnTo>
                    <a:cubicBezTo>
                      <a:pt x="3384194" y="699944"/>
                      <a:pt x="3392999" y="706213"/>
                      <a:pt x="3392999" y="713945"/>
                    </a:cubicBezTo>
                    <a:lnTo>
                      <a:pt x="3392999" y="730540"/>
                    </a:lnTo>
                    <a:cubicBezTo>
                      <a:pt x="3393000" y="738271"/>
                      <a:pt x="3384194" y="744539"/>
                      <a:pt x="3373332" y="744539"/>
                    </a:cubicBezTo>
                    <a:lnTo>
                      <a:pt x="3338187" y="744539"/>
                    </a:lnTo>
                    <a:cubicBezTo>
                      <a:pt x="3327325" y="744539"/>
                      <a:pt x="3318519" y="738271"/>
                      <a:pt x="3318519" y="730540"/>
                    </a:cubicBezTo>
                    <a:lnTo>
                      <a:pt x="3318519" y="713945"/>
                    </a:lnTo>
                    <a:cubicBezTo>
                      <a:pt x="3318519" y="706213"/>
                      <a:pt x="3327325" y="699944"/>
                      <a:pt x="3338187" y="699944"/>
                    </a:cubicBezTo>
                    <a:close/>
                    <a:moveTo>
                      <a:pt x="2557031" y="699944"/>
                    </a:moveTo>
                    <a:lnTo>
                      <a:pt x="2592176" y="699944"/>
                    </a:lnTo>
                    <a:cubicBezTo>
                      <a:pt x="2603038" y="699944"/>
                      <a:pt x="2611844" y="706213"/>
                      <a:pt x="2611844" y="713945"/>
                    </a:cubicBezTo>
                    <a:lnTo>
                      <a:pt x="2611844" y="730540"/>
                    </a:lnTo>
                    <a:cubicBezTo>
                      <a:pt x="2611846" y="738271"/>
                      <a:pt x="2603038" y="744539"/>
                      <a:pt x="2592176" y="744539"/>
                    </a:cubicBezTo>
                    <a:lnTo>
                      <a:pt x="2557031" y="744539"/>
                    </a:lnTo>
                    <a:cubicBezTo>
                      <a:pt x="2546170" y="744539"/>
                      <a:pt x="2537364" y="738271"/>
                      <a:pt x="2537364" y="730540"/>
                    </a:cubicBezTo>
                    <a:lnTo>
                      <a:pt x="2537364" y="713945"/>
                    </a:lnTo>
                    <a:cubicBezTo>
                      <a:pt x="2537364" y="706213"/>
                      <a:pt x="2546170" y="699944"/>
                      <a:pt x="2557031" y="699944"/>
                    </a:cubicBezTo>
                    <a:close/>
                    <a:moveTo>
                      <a:pt x="1776034" y="699944"/>
                    </a:moveTo>
                    <a:lnTo>
                      <a:pt x="1811178" y="699944"/>
                    </a:lnTo>
                    <a:cubicBezTo>
                      <a:pt x="1822041" y="699944"/>
                      <a:pt x="1830847" y="706213"/>
                      <a:pt x="1830847" y="713945"/>
                    </a:cubicBezTo>
                    <a:lnTo>
                      <a:pt x="1830847" y="730540"/>
                    </a:lnTo>
                    <a:cubicBezTo>
                      <a:pt x="1830847" y="738271"/>
                      <a:pt x="1822041" y="744539"/>
                      <a:pt x="1811179" y="744539"/>
                    </a:cubicBezTo>
                    <a:lnTo>
                      <a:pt x="1776034" y="744539"/>
                    </a:lnTo>
                    <a:cubicBezTo>
                      <a:pt x="1765171" y="744539"/>
                      <a:pt x="1756366" y="738271"/>
                      <a:pt x="1756366" y="730540"/>
                    </a:cubicBezTo>
                    <a:lnTo>
                      <a:pt x="1756366" y="713945"/>
                    </a:lnTo>
                    <a:cubicBezTo>
                      <a:pt x="1756366" y="706213"/>
                      <a:pt x="1765171" y="699944"/>
                      <a:pt x="1776034" y="699944"/>
                    </a:cubicBezTo>
                    <a:close/>
                    <a:moveTo>
                      <a:pt x="996514" y="699944"/>
                    </a:moveTo>
                    <a:lnTo>
                      <a:pt x="1031659" y="699944"/>
                    </a:lnTo>
                    <a:cubicBezTo>
                      <a:pt x="1042521" y="699944"/>
                      <a:pt x="1051327" y="706213"/>
                      <a:pt x="1051327" y="713945"/>
                    </a:cubicBezTo>
                    <a:lnTo>
                      <a:pt x="1051327" y="730540"/>
                    </a:lnTo>
                    <a:cubicBezTo>
                      <a:pt x="1051327" y="738271"/>
                      <a:pt x="1042521" y="744539"/>
                      <a:pt x="1031659" y="744539"/>
                    </a:cubicBezTo>
                    <a:lnTo>
                      <a:pt x="996514" y="744539"/>
                    </a:lnTo>
                    <a:cubicBezTo>
                      <a:pt x="985653" y="744539"/>
                      <a:pt x="976847" y="738271"/>
                      <a:pt x="976847" y="730540"/>
                    </a:cubicBezTo>
                    <a:lnTo>
                      <a:pt x="976847" y="713945"/>
                    </a:lnTo>
                    <a:cubicBezTo>
                      <a:pt x="976847" y="706213"/>
                      <a:pt x="985653" y="699944"/>
                      <a:pt x="996514" y="699944"/>
                    </a:cubicBezTo>
                    <a:close/>
                    <a:moveTo>
                      <a:pt x="215516" y="699944"/>
                    </a:moveTo>
                    <a:lnTo>
                      <a:pt x="250660" y="699944"/>
                    </a:lnTo>
                    <a:cubicBezTo>
                      <a:pt x="261524" y="699944"/>
                      <a:pt x="270328" y="706213"/>
                      <a:pt x="270328" y="713945"/>
                    </a:cubicBezTo>
                    <a:lnTo>
                      <a:pt x="270328" y="730540"/>
                    </a:lnTo>
                    <a:cubicBezTo>
                      <a:pt x="270330" y="738271"/>
                      <a:pt x="261524" y="744539"/>
                      <a:pt x="250662" y="744539"/>
                    </a:cubicBezTo>
                    <a:lnTo>
                      <a:pt x="215516" y="744539"/>
                    </a:lnTo>
                    <a:cubicBezTo>
                      <a:pt x="204654" y="744539"/>
                      <a:pt x="195848" y="738271"/>
                      <a:pt x="195848" y="730540"/>
                    </a:cubicBezTo>
                    <a:lnTo>
                      <a:pt x="195848" y="713945"/>
                    </a:lnTo>
                    <a:cubicBezTo>
                      <a:pt x="195848" y="706213"/>
                      <a:pt x="204654" y="699944"/>
                      <a:pt x="215516" y="699944"/>
                    </a:cubicBezTo>
                    <a:close/>
                    <a:moveTo>
                      <a:pt x="40290" y="659278"/>
                    </a:moveTo>
                    <a:lnTo>
                      <a:pt x="66210" y="677728"/>
                    </a:lnTo>
                    <a:cubicBezTo>
                      <a:pt x="69962" y="680399"/>
                      <a:pt x="72775" y="683485"/>
                      <a:pt x="74651" y="686778"/>
                    </a:cubicBezTo>
                    <a:lnTo>
                      <a:pt x="76958" y="695215"/>
                    </a:lnTo>
                    <a:lnTo>
                      <a:pt x="77350" y="695215"/>
                    </a:lnTo>
                    <a:lnTo>
                      <a:pt x="77466" y="695637"/>
                    </a:lnTo>
                    <a:cubicBezTo>
                      <a:pt x="77400" y="695876"/>
                      <a:pt x="77334" y="696115"/>
                      <a:pt x="77269" y="696354"/>
                    </a:cubicBezTo>
                    <a:cubicBezTo>
                      <a:pt x="77334" y="696593"/>
                      <a:pt x="77400" y="696834"/>
                      <a:pt x="77466" y="697073"/>
                    </a:cubicBezTo>
                    <a:lnTo>
                      <a:pt x="77073" y="697073"/>
                    </a:lnTo>
                    <a:lnTo>
                      <a:pt x="74651" y="705932"/>
                    </a:lnTo>
                    <a:cubicBezTo>
                      <a:pt x="72775" y="709224"/>
                      <a:pt x="69962" y="712310"/>
                      <a:pt x="66210" y="714982"/>
                    </a:cubicBezTo>
                    <a:lnTo>
                      <a:pt x="25047" y="744283"/>
                    </a:lnTo>
                    <a:lnTo>
                      <a:pt x="18561" y="746195"/>
                    </a:lnTo>
                    <a:close/>
                    <a:moveTo>
                      <a:pt x="2974518" y="656404"/>
                    </a:moveTo>
                    <a:cubicBezTo>
                      <a:pt x="2976586" y="656430"/>
                      <a:pt x="2978640" y="657018"/>
                      <a:pt x="2980190" y="658160"/>
                    </a:cubicBezTo>
                    <a:lnTo>
                      <a:pt x="3005852" y="677088"/>
                    </a:lnTo>
                    <a:cubicBezTo>
                      <a:pt x="3008952" y="679374"/>
                      <a:pt x="3008860" y="683016"/>
                      <a:pt x="3005650" y="685222"/>
                    </a:cubicBezTo>
                    <a:lnTo>
                      <a:pt x="2996841" y="691274"/>
                    </a:lnTo>
                    <a:cubicBezTo>
                      <a:pt x="2993630" y="693480"/>
                      <a:pt x="2988514" y="693416"/>
                      <a:pt x="2985414" y="691131"/>
                    </a:cubicBezTo>
                    <a:lnTo>
                      <a:pt x="2959751" y="672203"/>
                    </a:lnTo>
                    <a:cubicBezTo>
                      <a:pt x="2956653" y="669917"/>
                      <a:pt x="2956742" y="666275"/>
                      <a:pt x="2959954" y="664069"/>
                    </a:cubicBezTo>
                    <a:lnTo>
                      <a:pt x="2968763" y="658017"/>
                    </a:lnTo>
                    <a:cubicBezTo>
                      <a:pt x="2970368" y="656914"/>
                      <a:pt x="2972450" y="656378"/>
                      <a:pt x="2974518" y="656404"/>
                    </a:cubicBezTo>
                    <a:close/>
                    <a:moveTo>
                      <a:pt x="2193363" y="656404"/>
                    </a:moveTo>
                    <a:lnTo>
                      <a:pt x="2199035" y="658160"/>
                    </a:lnTo>
                    <a:lnTo>
                      <a:pt x="2224697" y="677088"/>
                    </a:lnTo>
                    <a:cubicBezTo>
                      <a:pt x="2227796" y="679374"/>
                      <a:pt x="2227706" y="683016"/>
                      <a:pt x="2224494" y="685222"/>
                    </a:cubicBezTo>
                    <a:lnTo>
                      <a:pt x="2215687" y="691274"/>
                    </a:lnTo>
                    <a:cubicBezTo>
                      <a:pt x="2212475" y="693480"/>
                      <a:pt x="2207358" y="693416"/>
                      <a:pt x="2204258" y="691131"/>
                    </a:cubicBezTo>
                    <a:lnTo>
                      <a:pt x="2178596" y="672203"/>
                    </a:lnTo>
                    <a:cubicBezTo>
                      <a:pt x="2175497" y="669917"/>
                      <a:pt x="2175586" y="666275"/>
                      <a:pt x="2178798" y="664069"/>
                    </a:cubicBezTo>
                    <a:lnTo>
                      <a:pt x="2187607" y="658017"/>
                    </a:lnTo>
                    <a:cubicBezTo>
                      <a:pt x="2189212" y="656914"/>
                      <a:pt x="2191294" y="656378"/>
                      <a:pt x="2193363" y="656404"/>
                    </a:cubicBezTo>
                    <a:close/>
                    <a:moveTo>
                      <a:pt x="1412364" y="656404"/>
                    </a:moveTo>
                    <a:cubicBezTo>
                      <a:pt x="1414433" y="656430"/>
                      <a:pt x="1416487" y="657018"/>
                      <a:pt x="1418036" y="658160"/>
                    </a:cubicBezTo>
                    <a:lnTo>
                      <a:pt x="1443699" y="677088"/>
                    </a:lnTo>
                    <a:cubicBezTo>
                      <a:pt x="1446799" y="679374"/>
                      <a:pt x="1446708" y="683016"/>
                      <a:pt x="1443496" y="685222"/>
                    </a:cubicBezTo>
                    <a:lnTo>
                      <a:pt x="1434688" y="691274"/>
                    </a:lnTo>
                    <a:cubicBezTo>
                      <a:pt x="1431477" y="693480"/>
                      <a:pt x="1426360" y="693416"/>
                      <a:pt x="1423261" y="691131"/>
                    </a:cubicBezTo>
                    <a:lnTo>
                      <a:pt x="1397599" y="672203"/>
                    </a:lnTo>
                    <a:cubicBezTo>
                      <a:pt x="1394499" y="669917"/>
                      <a:pt x="1394589" y="666275"/>
                      <a:pt x="1397801" y="664069"/>
                    </a:cubicBezTo>
                    <a:lnTo>
                      <a:pt x="1406609" y="658017"/>
                    </a:lnTo>
                    <a:cubicBezTo>
                      <a:pt x="1408215" y="656914"/>
                      <a:pt x="1410297" y="656378"/>
                      <a:pt x="1412364" y="656404"/>
                    </a:cubicBezTo>
                    <a:close/>
                    <a:moveTo>
                      <a:pt x="632844" y="656404"/>
                    </a:moveTo>
                    <a:lnTo>
                      <a:pt x="638516" y="658160"/>
                    </a:lnTo>
                    <a:lnTo>
                      <a:pt x="664180" y="677088"/>
                    </a:lnTo>
                    <a:cubicBezTo>
                      <a:pt x="667280" y="679374"/>
                      <a:pt x="667188" y="683016"/>
                      <a:pt x="663978" y="685222"/>
                    </a:cubicBezTo>
                    <a:lnTo>
                      <a:pt x="655168" y="691274"/>
                    </a:lnTo>
                    <a:cubicBezTo>
                      <a:pt x="651957" y="693480"/>
                      <a:pt x="646842" y="693416"/>
                      <a:pt x="643742" y="691131"/>
                    </a:cubicBezTo>
                    <a:lnTo>
                      <a:pt x="618079" y="672203"/>
                    </a:lnTo>
                    <a:cubicBezTo>
                      <a:pt x="614980" y="669917"/>
                      <a:pt x="615071" y="666275"/>
                      <a:pt x="618281" y="664069"/>
                    </a:cubicBezTo>
                    <a:lnTo>
                      <a:pt x="627090" y="658017"/>
                    </a:lnTo>
                    <a:cubicBezTo>
                      <a:pt x="628695" y="656914"/>
                      <a:pt x="630777" y="656378"/>
                      <a:pt x="632844" y="656404"/>
                    </a:cubicBezTo>
                    <a:close/>
                    <a:moveTo>
                      <a:pt x="3536983" y="641111"/>
                    </a:moveTo>
                    <a:lnTo>
                      <a:pt x="3541591" y="641588"/>
                    </a:lnTo>
                    <a:lnTo>
                      <a:pt x="3553540" y="689387"/>
                    </a:lnTo>
                    <a:lnTo>
                      <a:pt x="3550788" y="689483"/>
                    </a:lnTo>
                    <a:lnTo>
                      <a:pt x="3523330" y="682493"/>
                    </a:lnTo>
                    <a:cubicBezTo>
                      <a:pt x="3514351" y="680208"/>
                      <a:pt x="3509674" y="673172"/>
                      <a:pt x="3512887" y="666779"/>
                    </a:cubicBezTo>
                    <a:lnTo>
                      <a:pt x="3521694" y="649248"/>
                    </a:lnTo>
                    <a:cubicBezTo>
                      <a:pt x="3524102" y="644454"/>
                      <a:pt x="3530264" y="641382"/>
                      <a:pt x="3536983" y="641111"/>
                    </a:cubicBezTo>
                    <a:close/>
                    <a:moveTo>
                      <a:pt x="2755984" y="641111"/>
                    </a:moveTo>
                    <a:cubicBezTo>
                      <a:pt x="2758224" y="641021"/>
                      <a:pt x="2760525" y="641241"/>
                      <a:pt x="2762770" y="641813"/>
                    </a:cubicBezTo>
                    <a:lnTo>
                      <a:pt x="2790226" y="648803"/>
                    </a:lnTo>
                    <a:cubicBezTo>
                      <a:pt x="2799207" y="651090"/>
                      <a:pt x="2803883" y="658124"/>
                      <a:pt x="2800671" y="664516"/>
                    </a:cubicBezTo>
                    <a:lnTo>
                      <a:pt x="2791863" y="682049"/>
                    </a:lnTo>
                    <a:cubicBezTo>
                      <a:pt x="2788652" y="688441"/>
                      <a:pt x="2778769" y="691770"/>
                      <a:pt x="2769790" y="689483"/>
                    </a:cubicBezTo>
                    <a:lnTo>
                      <a:pt x="2742332" y="682493"/>
                    </a:lnTo>
                    <a:cubicBezTo>
                      <a:pt x="2733352" y="680208"/>
                      <a:pt x="2728676" y="673172"/>
                      <a:pt x="2731888" y="666779"/>
                    </a:cubicBezTo>
                    <a:lnTo>
                      <a:pt x="2740696" y="649248"/>
                    </a:lnTo>
                    <a:cubicBezTo>
                      <a:pt x="2743104" y="644454"/>
                      <a:pt x="2749266" y="641382"/>
                      <a:pt x="2755984" y="641111"/>
                    </a:cubicBezTo>
                    <a:close/>
                    <a:moveTo>
                      <a:pt x="1974830" y="641111"/>
                    </a:moveTo>
                    <a:cubicBezTo>
                      <a:pt x="1977069" y="641021"/>
                      <a:pt x="1979369" y="641241"/>
                      <a:pt x="1981615" y="641813"/>
                    </a:cubicBezTo>
                    <a:lnTo>
                      <a:pt x="2009072" y="648803"/>
                    </a:lnTo>
                    <a:cubicBezTo>
                      <a:pt x="2018052" y="651090"/>
                      <a:pt x="2022728" y="658124"/>
                      <a:pt x="2019517" y="664516"/>
                    </a:cubicBezTo>
                    <a:lnTo>
                      <a:pt x="2010708" y="682049"/>
                    </a:lnTo>
                    <a:cubicBezTo>
                      <a:pt x="2007496" y="688441"/>
                      <a:pt x="1997614" y="691770"/>
                      <a:pt x="1988635" y="689483"/>
                    </a:cubicBezTo>
                    <a:lnTo>
                      <a:pt x="1961177" y="682493"/>
                    </a:lnTo>
                    <a:cubicBezTo>
                      <a:pt x="1952197" y="680208"/>
                      <a:pt x="1947521" y="673172"/>
                      <a:pt x="1950732" y="666779"/>
                    </a:cubicBezTo>
                    <a:lnTo>
                      <a:pt x="1959540" y="649248"/>
                    </a:lnTo>
                    <a:cubicBezTo>
                      <a:pt x="1961950" y="644454"/>
                      <a:pt x="1968111" y="641382"/>
                      <a:pt x="1974830" y="641111"/>
                    </a:cubicBezTo>
                    <a:close/>
                    <a:moveTo>
                      <a:pt x="1193831" y="641111"/>
                    </a:moveTo>
                    <a:cubicBezTo>
                      <a:pt x="1196070" y="641021"/>
                      <a:pt x="1198372" y="641241"/>
                      <a:pt x="1200618" y="641813"/>
                    </a:cubicBezTo>
                    <a:lnTo>
                      <a:pt x="1228074" y="648803"/>
                    </a:lnTo>
                    <a:cubicBezTo>
                      <a:pt x="1237054" y="651090"/>
                      <a:pt x="1241730" y="658124"/>
                      <a:pt x="1238519" y="664516"/>
                    </a:cubicBezTo>
                    <a:lnTo>
                      <a:pt x="1229711" y="682049"/>
                    </a:lnTo>
                    <a:cubicBezTo>
                      <a:pt x="1226499" y="688441"/>
                      <a:pt x="1216617" y="691770"/>
                      <a:pt x="1207636" y="689483"/>
                    </a:cubicBezTo>
                    <a:lnTo>
                      <a:pt x="1180179" y="682493"/>
                    </a:lnTo>
                    <a:cubicBezTo>
                      <a:pt x="1171199" y="680208"/>
                      <a:pt x="1166523" y="673172"/>
                      <a:pt x="1169735" y="666779"/>
                    </a:cubicBezTo>
                    <a:lnTo>
                      <a:pt x="1178543" y="649248"/>
                    </a:lnTo>
                    <a:cubicBezTo>
                      <a:pt x="1180952" y="644454"/>
                      <a:pt x="1187113" y="641382"/>
                      <a:pt x="1193831" y="641111"/>
                    </a:cubicBezTo>
                    <a:close/>
                    <a:moveTo>
                      <a:pt x="414312" y="641111"/>
                    </a:moveTo>
                    <a:cubicBezTo>
                      <a:pt x="416552" y="641021"/>
                      <a:pt x="418852" y="641241"/>
                      <a:pt x="421098" y="641813"/>
                    </a:cubicBezTo>
                    <a:lnTo>
                      <a:pt x="448555" y="648803"/>
                    </a:lnTo>
                    <a:cubicBezTo>
                      <a:pt x="457535" y="651090"/>
                      <a:pt x="462210" y="658124"/>
                      <a:pt x="458999" y="664516"/>
                    </a:cubicBezTo>
                    <a:lnTo>
                      <a:pt x="450191" y="682049"/>
                    </a:lnTo>
                    <a:cubicBezTo>
                      <a:pt x="446980" y="688441"/>
                      <a:pt x="437097" y="691770"/>
                      <a:pt x="428118" y="689483"/>
                    </a:cubicBezTo>
                    <a:lnTo>
                      <a:pt x="400660" y="682493"/>
                    </a:lnTo>
                    <a:cubicBezTo>
                      <a:pt x="391680" y="680208"/>
                      <a:pt x="387004" y="673172"/>
                      <a:pt x="390216" y="666779"/>
                    </a:cubicBezTo>
                    <a:lnTo>
                      <a:pt x="399024" y="649248"/>
                    </a:lnTo>
                    <a:cubicBezTo>
                      <a:pt x="401432" y="644454"/>
                      <a:pt x="407594" y="641382"/>
                      <a:pt x="414312" y="641111"/>
                    </a:cubicBezTo>
                    <a:close/>
                    <a:moveTo>
                      <a:pt x="3120543" y="640414"/>
                    </a:moveTo>
                    <a:cubicBezTo>
                      <a:pt x="3130378" y="640414"/>
                      <a:pt x="3140214" y="643086"/>
                      <a:pt x="3147717" y="648427"/>
                    </a:cubicBezTo>
                    <a:lnTo>
                      <a:pt x="3188880" y="677728"/>
                    </a:lnTo>
                    <a:cubicBezTo>
                      <a:pt x="3192632" y="680399"/>
                      <a:pt x="3195445" y="683485"/>
                      <a:pt x="3197322" y="686778"/>
                    </a:cubicBezTo>
                    <a:lnTo>
                      <a:pt x="3199628" y="695215"/>
                    </a:lnTo>
                    <a:lnTo>
                      <a:pt x="3200021" y="695215"/>
                    </a:lnTo>
                    <a:cubicBezTo>
                      <a:pt x="3200060" y="695356"/>
                      <a:pt x="3200098" y="695496"/>
                      <a:pt x="3200136" y="695637"/>
                    </a:cubicBezTo>
                    <a:cubicBezTo>
                      <a:pt x="3200070" y="695876"/>
                      <a:pt x="3200005" y="696115"/>
                      <a:pt x="3199939" y="696354"/>
                    </a:cubicBezTo>
                    <a:cubicBezTo>
                      <a:pt x="3200005" y="696593"/>
                      <a:pt x="3200070" y="696834"/>
                      <a:pt x="3200136" y="697073"/>
                    </a:cubicBezTo>
                    <a:lnTo>
                      <a:pt x="3199744" y="697073"/>
                    </a:lnTo>
                    <a:lnTo>
                      <a:pt x="3197322" y="705932"/>
                    </a:lnTo>
                    <a:cubicBezTo>
                      <a:pt x="3195445" y="709224"/>
                      <a:pt x="3192632" y="712310"/>
                      <a:pt x="3188880" y="714982"/>
                    </a:cubicBezTo>
                    <a:lnTo>
                      <a:pt x="3147717" y="744283"/>
                    </a:lnTo>
                    <a:cubicBezTo>
                      <a:pt x="3132710" y="754966"/>
                      <a:pt x="3108376" y="754966"/>
                      <a:pt x="3093369" y="744283"/>
                    </a:cubicBezTo>
                    <a:lnTo>
                      <a:pt x="3052207" y="714982"/>
                    </a:lnTo>
                    <a:cubicBezTo>
                      <a:pt x="3048455" y="712311"/>
                      <a:pt x="3045641" y="709225"/>
                      <a:pt x="3043764" y="705932"/>
                    </a:cubicBezTo>
                    <a:lnTo>
                      <a:pt x="3041344" y="697073"/>
                    </a:lnTo>
                    <a:lnTo>
                      <a:pt x="3040951" y="697073"/>
                    </a:lnTo>
                    <a:cubicBezTo>
                      <a:pt x="3041017" y="696834"/>
                      <a:pt x="3041081" y="696593"/>
                      <a:pt x="3041147" y="696354"/>
                    </a:cubicBezTo>
                    <a:cubicBezTo>
                      <a:pt x="3041081" y="696115"/>
                      <a:pt x="3041017" y="695876"/>
                      <a:pt x="3040951" y="695637"/>
                    </a:cubicBezTo>
                    <a:lnTo>
                      <a:pt x="3041066" y="695215"/>
                    </a:lnTo>
                    <a:lnTo>
                      <a:pt x="3041458" y="695215"/>
                    </a:lnTo>
                    <a:lnTo>
                      <a:pt x="3043764" y="686778"/>
                    </a:lnTo>
                    <a:cubicBezTo>
                      <a:pt x="3045641" y="683484"/>
                      <a:pt x="3048455" y="680399"/>
                      <a:pt x="3052207" y="677728"/>
                    </a:cubicBezTo>
                    <a:lnTo>
                      <a:pt x="3093369" y="648427"/>
                    </a:lnTo>
                    <a:cubicBezTo>
                      <a:pt x="3100872" y="643086"/>
                      <a:pt x="3110708" y="640414"/>
                      <a:pt x="3120543" y="640414"/>
                    </a:cubicBezTo>
                    <a:close/>
                    <a:moveTo>
                      <a:pt x="2885308" y="640414"/>
                    </a:moveTo>
                    <a:cubicBezTo>
                      <a:pt x="2895145" y="640414"/>
                      <a:pt x="2904980" y="643084"/>
                      <a:pt x="2912484" y="648427"/>
                    </a:cubicBezTo>
                    <a:lnTo>
                      <a:pt x="2953646" y="677728"/>
                    </a:lnTo>
                    <a:cubicBezTo>
                      <a:pt x="2957399" y="680399"/>
                      <a:pt x="2960212" y="683484"/>
                      <a:pt x="2962088" y="686778"/>
                    </a:cubicBezTo>
                    <a:lnTo>
                      <a:pt x="2964395" y="695215"/>
                    </a:lnTo>
                    <a:lnTo>
                      <a:pt x="2964788" y="695215"/>
                    </a:lnTo>
                    <a:cubicBezTo>
                      <a:pt x="2964826" y="695356"/>
                      <a:pt x="2964864" y="695496"/>
                      <a:pt x="2964902" y="695637"/>
                    </a:cubicBezTo>
                    <a:cubicBezTo>
                      <a:pt x="2964837" y="695876"/>
                      <a:pt x="2964772" y="696115"/>
                      <a:pt x="2964706" y="696354"/>
                    </a:cubicBezTo>
                    <a:cubicBezTo>
                      <a:pt x="2964772" y="696593"/>
                      <a:pt x="2964837" y="696834"/>
                      <a:pt x="2964902" y="697073"/>
                    </a:cubicBezTo>
                    <a:lnTo>
                      <a:pt x="2964509" y="697073"/>
                    </a:lnTo>
                    <a:lnTo>
                      <a:pt x="2962088" y="705932"/>
                    </a:lnTo>
                    <a:cubicBezTo>
                      <a:pt x="2960212" y="709224"/>
                      <a:pt x="2957399" y="712310"/>
                      <a:pt x="2953646" y="714982"/>
                    </a:cubicBezTo>
                    <a:lnTo>
                      <a:pt x="2912484" y="744283"/>
                    </a:lnTo>
                    <a:cubicBezTo>
                      <a:pt x="2897476" y="754966"/>
                      <a:pt x="2873142" y="754966"/>
                      <a:pt x="2858135" y="744283"/>
                    </a:cubicBezTo>
                    <a:lnTo>
                      <a:pt x="2816972" y="714982"/>
                    </a:lnTo>
                    <a:cubicBezTo>
                      <a:pt x="2813220" y="712310"/>
                      <a:pt x="2810406" y="709224"/>
                      <a:pt x="2808531" y="705932"/>
                    </a:cubicBezTo>
                    <a:lnTo>
                      <a:pt x="2806109" y="697073"/>
                    </a:lnTo>
                    <a:lnTo>
                      <a:pt x="2805716" y="697073"/>
                    </a:lnTo>
                    <a:cubicBezTo>
                      <a:pt x="2805782" y="696834"/>
                      <a:pt x="2805848" y="696593"/>
                      <a:pt x="2805913" y="696354"/>
                    </a:cubicBezTo>
                    <a:cubicBezTo>
                      <a:pt x="2805848" y="696115"/>
                      <a:pt x="2805782" y="695876"/>
                      <a:pt x="2805716" y="695637"/>
                    </a:cubicBezTo>
                    <a:cubicBezTo>
                      <a:pt x="2805755" y="695496"/>
                      <a:pt x="2805793" y="695356"/>
                      <a:pt x="2805832" y="695215"/>
                    </a:cubicBezTo>
                    <a:lnTo>
                      <a:pt x="2806224" y="695215"/>
                    </a:lnTo>
                    <a:lnTo>
                      <a:pt x="2808531" y="686778"/>
                    </a:lnTo>
                    <a:cubicBezTo>
                      <a:pt x="2810406" y="683484"/>
                      <a:pt x="2813220" y="680399"/>
                      <a:pt x="2816972" y="677728"/>
                    </a:cubicBezTo>
                    <a:lnTo>
                      <a:pt x="2858135" y="648427"/>
                    </a:lnTo>
                    <a:cubicBezTo>
                      <a:pt x="2865639" y="643084"/>
                      <a:pt x="2875473" y="640414"/>
                      <a:pt x="2885308" y="640414"/>
                    </a:cubicBezTo>
                    <a:close/>
                    <a:moveTo>
                      <a:pt x="2339388" y="640414"/>
                    </a:moveTo>
                    <a:cubicBezTo>
                      <a:pt x="2349223" y="640414"/>
                      <a:pt x="2359059" y="643086"/>
                      <a:pt x="2366563" y="648427"/>
                    </a:cubicBezTo>
                    <a:lnTo>
                      <a:pt x="2407724" y="677728"/>
                    </a:lnTo>
                    <a:cubicBezTo>
                      <a:pt x="2411476" y="680399"/>
                      <a:pt x="2414291" y="683485"/>
                      <a:pt x="2416166" y="686778"/>
                    </a:cubicBezTo>
                    <a:lnTo>
                      <a:pt x="2418472" y="695215"/>
                    </a:lnTo>
                    <a:lnTo>
                      <a:pt x="2418865" y="695215"/>
                    </a:lnTo>
                    <a:cubicBezTo>
                      <a:pt x="2418903" y="695356"/>
                      <a:pt x="2418942" y="695496"/>
                      <a:pt x="2418980" y="695637"/>
                    </a:cubicBezTo>
                    <a:cubicBezTo>
                      <a:pt x="2418914" y="695876"/>
                      <a:pt x="2418849" y="696115"/>
                      <a:pt x="2418784" y="696354"/>
                    </a:cubicBezTo>
                    <a:cubicBezTo>
                      <a:pt x="2418849" y="696593"/>
                      <a:pt x="2418914" y="696834"/>
                      <a:pt x="2418980" y="697073"/>
                    </a:cubicBezTo>
                    <a:lnTo>
                      <a:pt x="2418588" y="697073"/>
                    </a:lnTo>
                    <a:lnTo>
                      <a:pt x="2416166" y="705932"/>
                    </a:lnTo>
                    <a:cubicBezTo>
                      <a:pt x="2414291" y="709224"/>
                      <a:pt x="2411476" y="712310"/>
                      <a:pt x="2407724" y="714982"/>
                    </a:cubicBezTo>
                    <a:lnTo>
                      <a:pt x="2366563" y="744283"/>
                    </a:lnTo>
                    <a:cubicBezTo>
                      <a:pt x="2351553" y="754966"/>
                      <a:pt x="2327222" y="754966"/>
                      <a:pt x="2312213" y="744283"/>
                    </a:cubicBezTo>
                    <a:lnTo>
                      <a:pt x="2271051" y="714982"/>
                    </a:lnTo>
                    <a:cubicBezTo>
                      <a:pt x="2267299" y="712311"/>
                      <a:pt x="2264486" y="709225"/>
                      <a:pt x="2262609" y="705932"/>
                    </a:cubicBezTo>
                    <a:lnTo>
                      <a:pt x="2260188" y="697073"/>
                    </a:lnTo>
                    <a:lnTo>
                      <a:pt x="2259795" y="697073"/>
                    </a:lnTo>
                    <a:cubicBezTo>
                      <a:pt x="2259861" y="696834"/>
                      <a:pt x="2259926" y="696593"/>
                      <a:pt x="2259992" y="696354"/>
                    </a:cubicBezTo>
                    <a:cubicBezTo>
                      <a:pt x="2259926" y="696115"/>
                      <a:pt x="2259861" y="695876"/>
                      <a:pt x="2259795" y="695637"/>
                    </a:cubicBezTo>
                    <a:lnTo>
                      <a:pt x="2259910" y="695215"/>
                    </a:lnTo>
                    <a:lnTo>
                      <a:pt x="2260303" y="695215"/>
                    </a:lnTo>
                    <a:lnTo>
                      <a:pt x="2262609" y="686778"/>
                    </a:lnTo>
                    <a:cubicBezTo>
                      <a:pt x="2264486" y="683484"/>
                      <a:pt x="2267299" y="680399"/>
                      <a:pt x="2271051" y="677728"/>
                    </a:cubicBezTo>
                    <a:lnTo>
                      <a:pt x="2312213" y="648427"/>
                    </a:lnTo>
                    <a:cubicBezTo>
                      <a:pt x="2319717" y="643086"/>
                      <a:pt x="2329552" y="640414"/>
                      <a:pt x="2339388" y="640414"/>
                    </a:cubicBezTo>
                    <a:close/>
                    <a:moveTo>
                      <a:pt x="2104154" y="640414"/>
                    </a:moveTo>
                    <a:cubicBezTo>
                      <a:pt x="2113989" y="640414"/>
                      <a:pt x="2123825" y="643084"/>
                      <a:pt x="2131328" y="648427"/>
                    </a:cubicBezTo>
                    <a:lnTo>
                      <a:pt x="2172491" y="677728"/>
                    </a:lnTo>
                    <a:cubicBezTo>
                      <a:pt x="2176242" y="680399"/>
                      <a:pt x="2179056" y="683484"/>
                      <a:pt x="2180933" y="686778"/>
                    </a:cubicBezTo>
                    <a:lnTo>
                      <a:pt x="2183239" y="695215"/>
                    </a:lnTo>
                    <a:lnTo>
                      <a:pt x="2183632" y="695215"/>
                    </a:lnTo>
                    <a:cubicBezTo>
                      <a:pt x="2183670" y="695356"/>
                      <a:pt x="2183709" y="695496"/>
                      <a:pt x="2183747" y="695637"/>
                    </a:cubicBezTo>
                    <a:cubicBezTo>
                      <a:pt x="2183681" y="695876"/>
                      <a:pt x="2183616" y="696115"/>
                      <a:pt x="2183551" y="696354"/>
                    </a:cubicBezTo>
                    <a:cubicBezTo>
                      <a:pt x="2183616" y="696593"/>
                      <a:pt x="2183681" y="696834"/>
                      <a:pt x="2183747" y="697073"/>
                    </a:cubicBezTo>
                    <a:lnTo>
                      <a:pt x="2183354" y="697073"/>
                    </a:lnTo>
                    <a:lnTo>
                      <a:pt x="2180933" y="705932"/>
                    </a:lnTo>
                    <a:cubicBezTo>
                      <a:pt x="2179056" y="709224"/>
                      <a:pt x="2176242" y="712310"/>
                      <a:pt x="2172491" y="714982"/>
                    </a:cubicBezTo>
                    <a:lnTo>
                      <a:pt x="2131328" y="744283"/>
                    </a:lnTo>
                    <a:cubicBezTo>
                      <a:pt x="2116320" y="754966"/>
                      <a:pt x="2091987" y="754966"/>
                      <a:pt x="2076979" y="744283"/>
                    </a:cubicBezTo>
                    <a:lnTo>
                      <a:pt x="2035818" y="714982"/>
                    </a:lnTo>
                    <a:cubicBezTo>
                      <a:pt x="2032066" y="712310"/>
                      <a:pt x="2029251" y="709224"/>
                      <a:pt x="2027375" y="705932"/>
                    </a:cubicBezTo>
                    <a:lnTo>
                      <a:pt x="2024954" y="697073"/>
                    </a:lnTo>
                    <a:lnTo>
                      <a:pt x="2024562" y="697073"/>
                    </a:lnTo>
                    <a:cubicBezTo>
                      <a:pt x="2024627" y="696834"/>
                      <a:pt x="2024692" y="696593"/>
                      <a:pt x="2024757" y="696354"/>
                    </a:cubicBezTo>
                    <a:cubicBezTo>
                      <a:pt x="2024692" y="696115"/>
                      <a:pt x="2024627" y="695876"/>
                      <a:pt x="2024562" y="695637"/>
                    </a:cubicBezTo>
                    <a:lnTo>
                      <a:pt x="2024677" y="695215"/>
                    </a:lnTo>
                    <a:lnTo>
                      <a:pt x="2025070" y="695215"/>
                    </a:lnTo>
                    <a:lnTo>
                      <a:pt x="2027375" y="686778"/>
                    </a:lnTo>
                    <a:cubicBezTo>
                      <a:pt x="2029251" y="683484"/>
                      <a:pt x="2032066" y="680399"/>
                      <a:pt x="2035818" y="677728"/>
                    </a:cubicBezTo>
                    <a:lnTo>
                      <a:pt x="2076979" y="648427"/>
                    </a:lnTo>
                    <a:cubicBezTo>
                      <a:pt x="2084483" y="643084"/>
                      <a:pt x="2094319" y="640414"/>
                      <a:pt x="2104154" y="640414"/>
                    </a:cubicBezTo>
                    <a:close/>
                    <a:moveTo>
                      <a:pt x="1558391" y="640414"/>
                    </a:moveTo>
                    <a:cubicBezTo>
                      <a:pt x="1568225" y="640414"/>
                      <a:pt x="1578060" y="643086"/>
                      <a:pt x="1585565" y="648427"/>
                    </a:cubicBezTo>
                    <a:lnTo>
                      <a:pt x="1626727" y="677728"/>
                    </a:lnTo>
                    <a:cubicBezTo>
                      <a:pt x="1630478" y="680399"/>
                      <a:pt x="1633292" y="683485"/>
                      <a:pt x="1635169" y="686778"/>
                    </a:cubicBezTo>
                    <a:lnTo>
                      <a:pt x="1637475" y="695215"/>
                    </a:lnTo>
                    <a:lnTo>
                      <a:pt x="1637868" y="695215"/>
                    </a:lnTo>
                    <a:cubicBezTo>
                      <a:pt x="1637906" y="695356"/>
                      <a:pt x="1637944" y="695496"/>
                      <a:pt x="1637982" y="695637"/>
                    </a:cubicBezTo>
                    <a:cubicBezTo>
                      <a:pt x="1637917" y="695876"/>
                      <a:pt x="1637852" y="696115"/>
                      <a:pt x="1637786" y="696354"/>
                    </a:cubicBezTo>
                    <a:cubicBezTo>
                      <a:pt x="1637852" y="696593"/>
                      <a:pt x="1637917" y="696834"/>
                      <a:pt x="1637982" y="697073"/>
                    </a:cubicBezTo>
                    <a:lnTo>
                      <a:pt x="1637590" y="697073"/>
                    </a:lnTo>
                    <a:lnTo>
                      <a:pt x="1635169" y="705932"/>
                    </a:lnTo>
                    <a:cubicBezTo>
                      <a:pt x="1633292" y="709224"/>
                      <a:pt x="1630478" y="712310"/>
                      <a:pt x="1626727" y="714982"/>
                    </a:cubicBezTo>
                    <a:lnTo>
                      <a:pt x="1585565" y="744283"/>
                    </a:lnTo>
                    <a:cubicBezTo>
                      <a:pt x="1570556" y="754966"/>
                      <a:pt x="1546223" y="754966"/>
                      <a:pt x="1531215" y="744283"/>
                    </a:cubicBezTo>
                    <a:lnTo>
                      <a:pt x="1490054" y="714982"/>
                    </a:lnTo>
                    <a:cubicBezTo>
                      <a:pt x="1486302" y="712311"/>
                      <a:pt x="1483487" y="709225"/>
                      <a:pt x="1481612" y="705932"/>
                    </a:cubicBezTo>
                    <a:lnTo>
                      <a:pt x="1479190" y="697073"/>
                    </a:lnTo>
                    <a:lnTo>
                      <a:pt x="1478798" y="697073"/>
                    </a:lnTo>
                    <a:cubicBezTo>
                      <a:pt x="1478863" y="696834"/>
                      <a:pt x="1478928" y="696593"/>
                      <a:pt x="1478993" y="696354"/>
                    </a:cubicBezTo>
                    <a:cubicBezTo>
                      <a:pt x="1478928" y="696115"/>
                      <a:pt x="1478863" y="695876"/>
                      <a:pt x="1478798" y="695637"/>
                    </a:cubicBezTo>
                    <a:lnTo>
                      <a:pt x="1478913" y="695215"/>
                    </a:lnTo>
                    <a:lnTo>
                      <a:pt x="1479305" y="695215"/>
                    </a:lnTo>
                    <a:lnTo>
                      <a:pt x="1481611" y="686778"/>
                    </a:lnTo>
                    <a:cubicBezTo>
                      <a:pt x="1483487" y="683484"/>
                      <a:pt x="1486302" y="680399"/>
                      <a:pt x="1490054" y="677728"/>
                    </a:cubicBezTo>
                    <a:lnTo>
                      <a:pt x="1531215" y="648427"/>
                    </a:lnTo>
                    <a:cubicBezTo>
                      <a:pt x="1538719" y="643086"/>
                      <a:pt x="1548554" y="640414"/>
                      <a:pt x="1558391" y="640414"/>
                    </a:cubicBezTo>
                    <a:close/>
                    <a:moveTo>
                      <a:pt x="1323156" y="640414"/>
                    </a:moveTo>
                    <a:cubicBezTo>
                      <a:pt x="1332990" y="640414"/>
                      <a:pt x="1342827" y="643084"/>
                      <a:pt x="1350331" y="648427"/>
                    </a:cubicBezTo>
                    <a:lnTo>
                      <a:pt x="1391494" y="677728"/>
                    </a:lnTo>
                    <a:cubicBezTo>
                      <a:pt x="1395244" y="680399"/>
                      <a:pt x="1398059" y="683484"/>
                      <a:pt x="1399934" y="686778"/>
                    </a:cubicBezTo>
                    <a:lnTo>
                      <a:pt x="1402240" y="695215"/>
                    </a:lnTo>
                    <a:lnTo>
                      <a:pt x="1402634" y="695215"/>
                    </a:lnTo>
                    <a:cubicBezTo>
                      <a:pt x="1402671" y="695356"/>
                      <a:pt x="1402710" y="695496"/>
                      <a:pt x="1402748" y="695637"/>
                    </a:cubicBezTo>
                    <a:cubicBezTo>
                      <a:pt x="1402683" y="695876"/>
                      <a:pt x="1402618" y="696115"/>
                      <a:pt x="1402553" y="696354"/>
                    </a:cubicBezTo>
                    <a:cubicBezTo>
                      <a:pt x="1402618" y="696593"/>
                      <a:pt x="1402683" y="696834"/>
                      <a:pt x="1402748" y="697073"/>
                    </a:cubicBezTo>
                    <a:lnTo>
                      <a:pt x="1402356" y="697073"/>
                    </a:lnTo>
                    <a:lnTo>
                      <a:pt x="1399934" y="705932"/>
                    </a:lnTo>
                    <a:cubicBezTo>
                      <a:pt x="1398059" y="709224"/>
                      <a:pt x="1395244" y="712310"/>
                      <a:pt x="1391494" y="714982"/>
                    </a:cubicBezTo>
                    <a:lnTo>
                      <a:pt x="1350331" y="744283"/>
                    </a:lnTo>
                    <a:cubicBezTo>
                      <a:pt x="1335323" y="754966"/>
                      <a:pt x="1310990" y="754966"/>
                      <a:pt x="1295982" y="744283"/>
                    </a:cubicBezTo>
                    <a:lnTo>
                      <a:pt x="1254819" y="714982"/>
                    </a:lnTo>
                    <a:cubicBezTo>
                      <a:pt x="1251068" y="712310"/>
                      <a:pt x="1248254" y="709224"/>
                      <a:pt x="1246377" y="705932"/>
                    </a:cubicBezTo>
                    <a:lnTo>
                      <a:pt x="1243956" y="697073"/>
                    </a:lnTo>
                    <a:lnTo>
                      <a:pt x="1243563" y="697073"/>
                    </a:lnTo>
                    <a:lnTo>
                      <a:pt x="1243760" y="696354"/>
                    </a:lnTo>
                    <a:lnTo>
                      <a:pt x="1243563" y="695637"/>
                    </a:lnTo>
                    <a:cubicBezTo>
                      <a:pt x="1243603" y="695496"/>
                      <a:pt x="1243640" y="695356"/>
                      <a:pt x="1243678" y="695215"/>
                    </a:cubicBezTo>
                    <a:lnTo>
                      <a:pt x="1244071" y="695215"/>
                    </a:lnTo>
                    <a:lnTo>
                      <a:pt x="1246377" y="686778"/>
                    </a:lnTo>
                    <a:cubicBezTo>
                      <a:pt x="1248254" y="683484"/>
                      <a:pt x="1251068" y="680399"/>
                      <a:pt x="1254819" y="677728"/>
                    </a:cubicBezTo>
                    <a:lnTo>
                      <a:pt x="1295982" y="648427"/>
                    </a:lnTo>
                    <a:cubicBezTo>
                      <a:pt x="1303486" y="643084"/>
                      <a:pt x="1313321" y="640414"/>
                      <a:pt x="1323156" y="640414"/>
                    </a:cubicBezTo>
                    <a:close/>
                    <a:moveTo>
                      <a:pt x="778871" y="640414"/>
                    </a:moveTo>
                    <a:cubicBezTo>
                      <a:pt x="788706" y="640414"/>
                      <a:pt x="798541" y="643086"/>
                      <a:pt x="806045" y="648427"/>
                    </a:cubicBezTo>
                    <a:lnTo>
                      <a:pt x="847207" y="677728"/>
                    </a:lnTo>
                    <a:cubicBezTo>
                      <a:pt x="850959" y="680399"/>
                      <a:pt x="853773" y="683485"/>
                      <a:pt x="855649" y="686778"/>
                    </a:cubicBezTo>
                    <a:lnTo>
                      <a:pt x="857955" y="695215"/>
                    </a:lnTo>
                    <a:lnTo>
                      <a:pt x="858348" y="695215"/>
                    </a:lnTo>
                    <a:cubicBezTo>
                      <a:pt x="858386" y="695356"/>
                      <a:pt x="858425" y="695496"/>
                      <a:pt x="858463" y="695637"/>
                    </a:cubicBezTo>
                    <a:cubicBezTo>
                      <a:pt x="858397" y="695876"/>
                      <a:pt x="858332" y="696115"/>
                      <a:pt x="858266" y="696354"/>
                    </a:cubicBezTo>
                    <a:cubicBezTo>
                      <a:pt x="858332" y="696593"/>
                      <a:pt x="858397" y="696834"/>
                      <a:pt x="858463" y="697073"/>
                    </a:cubicBezTo>
                    <a:lnTo>
                      <a:pt x="858070" y="697073"/>
                    </a:lnTo>
                    <a:lnTo>
                      <a:pt x="855649" y="705932"/>
                    </a:lnTo>
                    <a:cubicBezTo>
                      <a:pt x="853773" y="709224"/>
                      <a:pt x="850959" y="712310"/>
                      <a:pt x="847207" y="714982"/>
                    </a:cubicBezTo>
                    <a:lnTo>
                      <a:pt x="806045" y="744283"/>
                    </a:lnTo>
                    <a:cubicBezTo>
                      <a:pt x="791036" y="754966"/>
                      <a:pt x="766705" y="754966"/>
                      <a:pt x="751696" y="744283"/>
                    </a:cubicBezTo>
                    <a:lnTo>
                      <a:pt x="710534" y="714982"/>
                    </a:lnTo>
                    <a:cubicBezTo>
                      <a:pt x="706782" y="712311"/>
                      <a:pt x="703968" y="709225"/>
                      <a:pt x="702092" y="705932"/>
                    </a:cubicBezTo>
                    <a:lnTo>
                      <a:pt x="699671" y="697073"/>
                    </a:lnTo>
                    <a:lnTo>
                      <a:pt x="699278" y="697073"/>
                    </a:lnTo>
                    <a:cubicBezTo>
                      <a:pt x="699344" y="696834"/>
                      <a:pt x="699408" y="696593"/>
                      <a:pt x="699474" y="696354"/>
                    </a:cubicBezTo>
                    <a:cubicBezTo>
                      <a:pt x="699408" y="696115"/>
                      <a:pt x="699344" y="695876"/>
                      <a:pt x="699278" y="695637"/>
                    </a:cubicBezTo>
                    <a:cubicBezTo>
                      <a:pt x="699316" y="695496"/>
                      <a:pt x="699355" y="695356"/>
                      <a:pt x="699394" y="695215"/>
                    </a:cubicBezTo>
                    <a:lnTo>
                      <a:pt x="699786" y="695215"/>
                    </a:lnTo>
                    <a:lnTo>
                      <a:pt x="702092" y="686778"/>
                    </a:lnTo>
                    <a:cubicBezTo>
                      <a:pt x="703968" y="683484"/>
                      <a:pt x="706782" y="680399"/>
                      <a:pt x="710534" y="677728"/>
                    </a:cubicBezTo>
                    <a:lnTo>
                      <a:pt x="751696" y="648427"/>
                    </a:lnTo>
                    <a:cubicBezTo>
                      <a:pt x="759199" y="643086"/>
                      <a:pt x="769035" y="640414"/>
                      <a:pt x="778871" y="640414"/>
                    </a:cubicBezTo>
                    <a:close/>
                    <a:moveTo>
                      <a:pt x="543637" y="640414"/>
                    </a:moveTo>
                    <a:cubicBezTo>
                      <a:pt x="553472" y="640414"/>
                      <a:pt x="563307" y="643084"/>
                      <a:pt x="570812" y="648427"/>
                    </a:cubicBezTo>
                    <a:lnTo>
                      <a:pt x="611974" y="677728"/>
                    </a:lnTo>
                    <a:cubicBezTo>
                      <a:pt x="615726" y="680399"/>
                      <a:pt x="618540" y="683484"/>
                      <a:pt x="620415" y="686778"/>
                    </a:cubicBezTo>
                    <a:lnTo>
                      <a:pt x="622722" y="695215"/>
                    </a:lnTo>
                    <a:lnTo>
                      <a:pt x="623115" y="695215"/>
                    </a:lnTo>
                    <a:cubicBezTo>
                      <a:pt x="623153" y="695356"/>
                      <a:pt x="623191" y="695496"/>
                      <a:pt x="623230" y="695637"/>
                    </a:cubicBezTo>
                    <a:cubicBezTo>
                      <a:pt x="623164" y="695876"/>
                      <a:pt x="623098" y="696115"/>
                      <a:pt x="623033" y="696354"/>
                    </a:cubicBezTo>
                    <a:cubicBezTo>
                      <a:pt x="623098" y="696593"/>
                      <a:pt x="623164" y="696834"/>
                      <a:pt x="623230" y="697073"/>
                    </a:cubicBezTo>
                    <a:lnTo>
                      <a:pt x="622837" y="697073"/>
                    </a:lnTo>
                    <a:lnTo>
                      <a:pt x="620415" y="705932"/>
                    </a:lnTo>
                    <a:cubicBezTo>
                      <a:pt x="618540" y="709224"/>
                      <a:pt x="615726" y="712310"/>
                      <a:pt x="611974" y="714982"/>
                    </a:cubicBezTo>
                    <a:lnTo>
                      <a:pt x="570812" y="744283"/>
                    </a:lnTo>
                    <a:cubicBezTo>
                      <a:pt x="555804" y="754966"/>
                      <a:pt x="531470" y="754966"/>
                      <a:pt x="516462" y="744283"/>
                    </a:cubicBezTo>
                    <a:lnTo>
                      <a:pt x="475300" y="714982"/>
                    </a:lnTo>
                    <a:cubicBezTo>
                      <a:pt x="471549" y="712310"/>
                      <a:pt x="468734" y="709224"/>
                      <a:pt x="466859" y="705932"/>
                    </a:cubicBezTo>
                    <a:lnTo>
                      <a:pt x="464436" y="697073"/>
                    </a:lnTo>
                    <a:lnTo>
                      <a:pt x="464045" y="697073"/>
                    </a:lnTo>
                    <a:cubicBezTo>
                      <a:pt x="464110" y="696834"/>
                      <a:pt x="464175" y="696593"/>
                      <a:pt x="464240" y="696354"/>
                    </a:cubicBezTo>
                    <a:cubicBezTo>
                      <a:pt x="464175" y="696115"/>
                      <a:pt x="464110" y="695876"/>
                      <a:pt x="464045" y="695637"/>
                    </a:cubicBezTo>
                    <a:cubicBezTo>
                      <a:pt x="464083" y="695496"/>
                      <a:pt x="464121" y="695356"/>
                      <a:pt x="464160" y="695215"/>
                    </a:cubicBezTo>
                    <a:lnTo>
                      <a:pt x="464552" y="695215"/>
                    </a:lnTo>
                    <a:lnTo>
                      <a:pt x="466859" y="686778"/>
                    </a:lnTo>
                    <a:cubicBezTo>
                      <a:pt x="468734" y="683484"/>
                      <a:pt x="471549" y="680399"/>
                      <a:pt x="475300" y="677728"/>
                    </a:cubicBezTo>
                    <a:lnTo>
                      <a:pt x="516462" y="648427"/>
                    </a:lnTo>
                    <a:cubicBezTo>
                      <a:pt x="523966" y="643084"/>
                      <a:pt x="533801" y="640414"/>
                      <a:pt x="543637" y="640414"/>
                    </a:cubicBezTo>
                    <a:close/>
                    <a:moveTo>
                      <a:pt x="3192624" y="632254"/>
                    </a:moveTo>
                    <a:cubicBezTo>
                      <a:pt x="3195027" y="632724"/>
                      <a:pt x="3197177" y="633847"/>
                      <a:pt x="3198506" y="635511"/>
                    </a:cubicBezTo>
                    <a:lnTo>
                      <a:pt x="3205947" y="644830"/>
                    </a:lnTo>
                    <a:cubicBezTo>
                      <a:pt x="3208605" y="648158"/>
                      <a:pt x="3206970" y="652389"/>
                      <a:pt x="3202294" y="654281"/>
                    </a:cubicBezTo>
                    <a:lnTo>
                      <a:pt x="3189474" y="659471"/>
                    </a:lnTo>
                    <a:cubicBezTo>
                      <a:pt x="3184799" y="661362"/>
                      <a:pt x="3178854" y="660197"/>
                      <a:pt x="3176196" y="656870"/>
                    </a:cubicBezTo>
                    <a:lnTo>
                      <a:pt x="3168755" y="647551"/>
                    </a:lnTo>
                    <a:cubicBezTo>
                      <a:pt x="3166097" y="644224"/>
                      <a:pt x="3167732" y="639991"/>
                      <a:pt x="3172407" y="638100"/>
                    </a:cubicBezTo>
                    <a:lnTo>
                      <a:pt x="3185228" y="632911"/>
                    </a:lnTo>
                    <a:cubicBezTo>
                      <a:pt x="3187566" y="631966"/>
                      <a:pt x="3190222" y="631783"/>
                      <a:pt x="3192624" y="632254"/>
                    </a:cubicBezTo>
                    <a:close/>
                    <a:moveTo>
                      <a:pt x="2411468" y="632254"/>
                    </a:moveTo>
                    <a:cubicBezTo>
                      <a:pt x="2413871" y="632724"/>
                      <a:pt x="2416021" y="633847"/>
                      <a:pt x="2417351" y="635511"/>
                    </a:cubicBezTo>
                    <a:lnTo>
                      <a:pt x="2424792" y="644830"/>
                    </a:lnTo>
                    <a:cubicBezTo>
                      <a:pt x="2427450" y="648158"/>
                      <a:pt x="2425814" y="652389"/>
                      <a:pt x="2421139" y="654281"/>
                    </a:cubicBezTo>
                    <a:lnTo>
                      <a:pt x="2408318" y="659471"/>
                    </a:lnTo>
                    <a:cubicBezTo>
                      <a:pt x="2403644" y="661362"/>
                      <a:pt x="2397698" y="660197"/>
                      <a:pt x="2395041" y="656870"/>
                    </a:cubicBezTo>
                    <a:lnTo>
                      <a:pt x="2387599" y="647551"/>
                    </a:lnTo>
                    <a:cubicBezTo>
                      <a:pt x="2384942" y="644224"/>
                      <a:pt x="2386577" y="639991"/>
                      <a:pt x="2391252" y="638100"/>
                    </a:cubicBezTo>
                    <a:lnTo>
                      <a:pt x="2404074" y="632911"/>
                    </a:lnTo>
                    <a:cubicBezTo>
                      <a:pt x="2406411" y="631966"/>
                      <a:pt x="2409066" y="631783"/>
                      <a:pt x="2411468" y="632254"/>
                    </a:cubicBezTo>
                    <a:close/>
                    <a:moveTo>
                      <a:pt x="1630470" y="632254"/>
                    </a:moveTo>
                    <a:cubicBezTo>
                      <a:pt x="1632873" y="632724"/>
                      <a:pt x="1635024" y="633847"/>
                      <a:pt x="1636353" y="635511"/>
                    </a:cubicBezTo>
                    <a:lnTo>
                      <a:pt x="1643795" y="644830"/>
                    </a:lnTo>
                    <a:cubicBezTo>
                      <a:pt x="1646452" y="648158"/>
                      <a:pt x="1644817" y="652389"/>
                      <a:pt x="1640142" y="654281"/>
                    </a:cubicBezTo>
                    <a:lnTo>
                      <a:pt x="1627320" y="659471"/>
                    </a:lnTo>
                    <a:cubicBezTo>
                      <a:pt x="1622645" y="661362"/>
                      <a:pt x="1616701" y="660197"/>
                      <a:pt x="1614044" y="656870"/>
                    </a:cubicBezTo>
                    <a:lnTo>
                      <a:pt x="1606602" y="647551"/>
                    </a:lnTo>
                    <a:cubicBezTo>
                      <a:pt x="1603945" y="644224"/>
                      <a:pt x="1605580" y="639991"/>
                      <a:pt x="1610254" y="638100"/>
                    </a:cubicBezTo>
                    <a:lnTo>
                      <a:pt x="1623075" y="632911"/>
                    </a:lnTo>
                    <a:cubicBezTo>
                      <a:pt x="1625413" y="631966"/>
                      <a:pt x="1628068" y="631783"/>
                      <a:pt x="1630470" y="632254"/>
                    </a:cubicBezTo>
                    <a:close/>
                    <a:moveTo>
                      <a:pt x="850952" y="632254"/>
                    </a:moveTo>
                    <a:cubicBezTo>
                      <a:pt x="853353" y="632724"/>
                      <a:pt x="855504" y="633847"/>
                      <a:pt x="856833" y="635511"/>
                    </a:cubicBezTo>
                    <a:lnTo>
                      <a:pt x="864275" y="644830"/>
                    </a:lnTo>
                    <a:cubicBezTo>
                      <a:pt x="866933" y="648158"/>
                      <a:pt x="865298" y="652389"/>
                      <a:pt x="860622" y="654281"/>
                    </a:cubicBezTo>
                    <a:lnTo>
                      <a:pt x="847800" y="659471"/>
                    </a:lnTo>
                    <a:cubicBezTo>
                      <a:pt x="843127" y="661362"/>
                      <a:pt x="837182" y="660197"/>
                      <a:pt x="834524" y="656870"/>
                    </a:cubicBezTo>
                    <a:lnTo>
                      <a:pt x="827083" y="647551"/>
                    </a:lnTo>
                    <a:cubicBezTo>
                      <a:pt x="824425" y="644224"/>
                      <a:pt x="826060" y="639991"/>
                      <a:pt x="830735" y="638100"/>
                    </a:cubicBezTo>
                    <a:lnTo>
                      <a:pt x="843557" y="632911"/>
                    </a:lnTo>
                    <a:cubicBezTo>
                      <a:pt x="845894" y="631966"/>
                      <a:pt x="848549" y="631783"/>
                      <a:pt x="850952" y="632254"/>
                    </a:cubicBezTo>
                    <a:close/>
                    <a:moveTo>
                      <a:pt x="69953" y="632254"/>
                    </a:moveTo>
                    <a:cubicBezTo>
                      <a:pt x="72356" y="632724"/>
                      <a:pt x="74506" y="633847"/>
                      <a:pt x="75835" y="635511"/>
                    </a:cubicBezTo>
                    <a:lnTo>
                      <a:pt x="83276" y="644830"/>
                    </a:lnTo>
                    <a:cubicBezTo>
                      <a:pt x="85935" y="648158"/>
                      <a:pt x="84299" y="652389"/>
                      <a:pt x="79623" y="654281"/>
                    </a:cubicBezTo>
                    <a:lnTo>
                      <a:pt x="66803" y="659471"/>
                    </a:lnTo>
                    <a:cubicBezTo>
                      <a:pt x="62128" y="661362"/>
                      <a:pt x="56184" y="660197"/>
                      <a:pt x="53525" y="656870"/>
                    </a:cubicBezTo>
                    <a:lnTo>
                      <a:pt x="46085" y="647551"/>
                    </a:lnTo>
                    <a:cubicBezTo>
                      <a:pt x="43426" y="644224"/>
                      <a:pt x="45063" y="639991"/>
                      <a:pt x="49736" y="638100"/>
                    </a:cubicBezTo>
                    <a:lnTo>
                      <a:pt x="62558" y="632911"/>
                    </a:lnTo>
                    <a:cubicBezTo>
                      <a:pt x="64895" y="631966"/>
                      <a:pt x="67551" y="631783"/>
                      <a:pt x="69953" y="632254"/>
                    </a:cubicBezTo>
                    <a:close/>
                    <a:moveTo>
                      <a:pt x="3238294" y="629451"/>
                    </a:moveTo>
                    <a:lnTo>
                      <a:pt x="3272698" y="629451"/>
                    </a:lnTo>
                    <a:cubicBezTo>
                      <a:pt x="3285242" y="629451"/>
                      <a:pt x="3295410" y="636690"/>
                      <a:pt x="3295410" y="645619"/>
                    </a:cubicBezTo>
                    <a:lnTo>
                      <a:pt x="3295410" y="695215"/>
                    </a:lnTo>
                    <a:lnTo>
                      <a:pt x="3295410" y="697073"/>
                    </a:lnTo>
                    <a:lnTo>
                      <a:pt x="3295410" y="725177"/>
                    </a:lnTo>
                    <a:cubicBezTo>
                      <a:pt x="3295410" y="734107"/>
                      <a:pt x="3285242" y="741346"/>
                      <a:pt x="3272698" y="741346"/>
                    </a:cubicBezTo>
                    <a:lnTo>
                      <a:pt x="3238295" y="741346"/>
                    </a:lnTo>
                    <a:cubicBezTo>
                      <a:pt x="3225751" y="741346"/>
                      <a:pt x="3215582" y="734107"/>
                      <a:pt x="3215582" y="725177"/>
                    </a:cubicBezTo>
                    <a:lnTo>
                      <a:pt x="3215582" y="697073"/>
                    </a:lnTo>
                    <a:lnTo>
                      <a:pt x="3215582" y="695215"/>
                    </a:lnTo>
                    <a:lnTo>
                      <a:pt x="3215582" y="645619"/>
                    </a:lnTo>
                    <a:cubicBezTo>
                      <a:pt x="3215582" y="636690"/>
                      <a:pt x="3225751" y="629451"/>
                      <a:pt x="3238294" y="629451"/>
                    </a:cubicBezTo>
                    <a:close/>
                    <a:moveTo>
                      <a:pt x="2457139" y="629451"/>
                    </a:moveTo>
                    <a:lnTo>
                      <a:pt x="2491542" y="629451"/>
                    </a:lnTo>
                    <a:cubicBezTo>
                      <a:pt x="2504086" y="629451"/>
                      <a:pt x="2514255" y="636690"/>
                      <a:pt x="2514255" y="645619"/>
                    </a:cubicBezTo>
                    <a:lnTo>
                      <a:pt x="2514255" y="695215"/>
                    </a:lnTo>
                    <a:lnTo>
                      <a:pt x="2514255" y="697073"/>
                    </a:lnTo>
                    <a:lnTo>
                      <a:pt x="2514255" y="725177"/>
                    </a:lnTo>
                    <a:cubicBezTo>
                      <a:pt x="2514255" y="734107"/>
                      <a:pt x="2504086" y="741346"/>
                      <a:pt x="2491542" y="741346"/>
                    </a:cubicBezTo>
                    <a:lnTo>
                      <a:pt x="2457140" y="741346"/>
                    </a:lnTo>
                    <a:cubicBezTo>
                      <a:pt x="2444595" y="741346"/>
                      <a:pt x="2434426" y="734107"/>
                      <a:pt x="2434426" y="725177"/>
                    </a:cubicBezTo>
                    <a:lnTo>
                      <a:pt x="2434426" y="697073"/>
                    </a:lnTo>
                    <a:lnTo>
                      <a:pt x="2434426" y="695215"/>
                    </a:lnTo>
                    <a:lnTo>
                      <a:pt x="2434426" y="645619"/>
                    </a:lnTo>
                    <a:cubicBezTo>
                      <a:pt x="2434426" y="636690"/>
                      <a:pt x="2444595" y="629451"/>
                      <a:pt x="2457139" y="629451"/>
                    </a:cubicBezTo>
                    <a:close/>
                    <a:moveTo>
                      <a:pt x="1676142" y="629451"/>
                    </a:moveTo>
                    <a:lnTo>
                      <a:pt x="1710544" y="629451"/>
                    </a:lnTo>
                    <a:cubicBezTo>
                      <a:pt x="1723088" y="629451"/>
                      <a:pt x="1733258" y="636690"/>
                      <a:pt x="1733258" y="645619"/>
                    </a:cubicBezTo>
                    <a:lnTo>
                      <a:pt x="1733258" y="695215"/>
                    </a:lnTo>
                    <a:lnTo>
                      <a:pt x="1733258" y="697073"/>
                    </a:lnTo>
                    <a:lnTo>
                      <a:pt x="1733258" y="725177"/>
                    </a:lnTo>
                    <a:cubicBezTo>
                      <a:pt x="1733258" y="734107"/>
                      <a:pt x="1723088" y="741346"/>
                      <a:pt x="1710544" y="741346"/>
                    </a:cubicBezTo>
                    <a:lnTo>
                      <a:pt x="1676142" y="741346"/>
                    </a:lnTo>
                    <a:cubicBezTo>
                      <a:pt x="1663598" y="741346"/>
                      <a:pt x="1653428" y="734107"/>
                      <a:pt x="1653428" y="725177"/>
                    </a:cubicBezTo>
                    <a:lnTo>
                      <a:pt x="1653428" y="697073"/>
                    </a:lnTo>
                    <a:lnTo>
                      <a:pt x="1653428" y="695215"/>
                    </a:lnTo>
                    <a:lnTo>
                      <a:pt x="1653428" y="645619"/>
                    </a:lnTo>
                    <a:cubicBezTo>
                      <a:pt x="1653428" y="636690"/>
                      <a:pt x="1663598" y="629451"/>
                      <a:pt x="1676142" y="629451"/>
                    </a:cubicBezTo>
                    <a:close/>
                    <a:moveTo>
                      <a:pt x="896622" y="629451"/>
                    </a:moveTo>
                    <a:lnTo>
                      <a:pt x="931024" y="629451"/>
                    </a:lnTo>
                    <a:cubicBezTo>
                      <a:pt x="943568" y="629451"/>
                      <a:pt x="953738" y="636690"/>
                      <a:pt x="953738" y="645619"/>
                    </a:cubicBezTo>
                    <a:lnTo>
                      <a:pt x="953738" y="695215"/>
                    </a:lnTo>
                    <a:lnTo>
                      <a:pt x="953738" y="697073"/>
                    </a:lnTo>
                    <a:lnTo>
                      <a:pt x="953738" y="725177"/>
                    </a:lnTo>
                    <a:cubicBezTo>
                      <a:pt x="953738" y="734107"/>
                      <a:pt x="943568" y="741346"/>
                      <a:pt x="931024" y="741346"/>
                    </a:cubicBezTo>
                    <a:lnTo>
                      <a:pt x="896622" y="741346"/>
                    </a:lnTo>
                    <a:cubicBezTo>
                      <a:pt x="884078" y="741346"/>
                      <a:pt x="873908" y="734107"/>
                      <a:pt x="873908" y="725177"/>
                    </a:cubicBezTo>
                    <a:lnTo>
                      <a:pt x="873908" y="697073"/>
                    </a:lnTo>
                    <a:lnTo>
                      <a:pt x="873908" y="695215"/>
                    </a:lnTo>
                    <a:lnTo>
                      <a:pt x="873908" y="645619"/>
                    </a:lnTo>
                    <a:cubicBezTo>
                      <a:pt x="873908" y="636690"/>
                      <a:pt x="884078" y="629451"/>
                      <a:pt x="896622" y="629451"/>
                    </a:cubicBezTo>
                    <a:close/>
                    <a:moveTo>
                      <a:pt x="115623" y="629451"/>
                    </a:moveTo>
                    <a:lnTo>
                      <a:pt x="150027" y="629451"/>
                    </a:lnTo>
                    <a:cubicBezTo>
                      <a:pt x="162571" y="629451"/>
                      <a:pt x="172739" y="636690"/>
                      <a:pt x="172739" y="645619"/>
                    </a:cubicBezTo>
                    <a:lnTo>
                      <a:pt x="172739" y="695215"/>
                    </a:lnTo>
                    <a:lnTo>
                      <a:pt x="172739" y="697073"/>
                    </a:lnTo>
                    <a:lnTo>
                      <a:pt x="172739" y="725177"/>
                    </a:lnTo>
                    <a:cubicBezTo>
                      <a:pt x="172739" y="734107"/>
                      <a:pt x="162571" y="741346"/>
                      <a:pt x="150027" y="741346"/>
                    </a:cubicBezTo>
                    <a:lnTo>
                      <a:pt x="115625" y="741346"/>
                    </a:lnTo>
                    <a:cubicBezTo>
                      <a:pt x="103080" y="741346"/>
                      <a:pt x="92911" y="734107"/>
                      <a:pt x="92911" y="725177"/>
                    </a:cubicBezTo>
                    <a:lnTo>
                      <a:pt x="92911" y="697073"/>
                    </a:lnTo>
                    <a:lnTo>
                      <a:pt x="92911" y="695215"/>
                    </a:lnTo>
                    <a:lnTo>
                      <a:pt x="92911" y="645619"/>
                    </a:lnTo>
                    <a:cubicBezTo>
                      <a:pt x="92911" y="636690"/>
                      <a:pt x="103080" y="629451"/>
                      <a:pt x="115623" y="629451"/>
                    </a:cubicBezTo>
                    <a:close/>
                    <a:moveTo>
                      <a:pt x="3021930" y="626533"/>
                    </a:moveTo>
                    <a:cubicBezTo>
                      <a:pt x="3025663" y="626533"/>
                      <a:pt x="3029395" y="627545"/>
                      <a:pt x="3032243" y="629574"/>
                    </a:cubicBezTo>
                    <a:lnTo>
                      <a:pt x="3056687" y="646974"/>
                    </a:lnTo>
                    <a:cubicBezTo>
                      <a:pt x="3062383" y="651028"/>
                      <a:pt x="3062383" y="657602"/>
                      <a:pt x="3056686" y="661656"/>
                    </a:cubicBezTo>
                    <a:lnTo>
                      <a:pt x="3041065" y="672777"/>
                    </a:lnTo>
                    <a:cubicBezTo>
                      <a:pt x="3035370" y="676831"/>
                      <a:pt x="3026136" y="676831"/>
                      <a:pt x="3020440" y="672777"/>
                    </a:cubicBezTo>
                    <a:lnTo>
                      <a:pt x="2995995" y="655377"/>
                    </a:lnTo>
                    <a:cubicBezTo>
                      <a:pt x="2990300" y="651322"/>
                      <a:pt x="2990300" y="644748"/>
                      <a:pt x="2995995" y="640694"/>
                    </a:cubicBezTo>
                    <a:lnTo>
                      <a:pt x="3011616" y="629574"/>
                    </a:lnTo>
                    <a:cubicBezTo>
                      <a:pt x="3014465" y="627546"/>
                      <a:pt x="3018198" y="626533"/>
                      <a:pt x="3021930" y="626533"/>
                    </a:cubicBezTo>
                    <a:close/>
                    <a:moveTo>
                      <a:pt x="2240775" y="626533"/>
                    </a:moveTo>
                    <a:cubicBezTo>
                      <a:pt x="2244508" y="626533"/>
                      <a:pt x="2248239" y="627545"/>
                      <a:pt x="2251087" y="629574"/>
                    </a:cubicBezTo>
                    <a:lnTo>
                      <a:pt x="2275531" y="646974"/>
                    </a:lnTo>
                    <a:cubicBezTo>
                      <a:pt x="2281227" y="651028"/>
                      <a:pt x="2281227" y="657602"/>
                      <a:pt x="2275531" y="661656"/>
                    </a:cubicBezTo>
                    <a:lnTo>
                      <a:pt x="2259910" y="672777"/>
                    </a:lnTo>
                    <a:cubicBezTo>
                      <a:pt x="2254215" y="676831"/>
                      <a:pt x="2244980" y="676831"/>
                      <a:pt x="2239284" y="672777"/>
                    </a:cubicBezTo>
                    <a:lnTo>
                      <a:pt x="2214841" y="655377"/>
                    </a:lnTo>
                    <a:cubicBezTo>
                      <a:pt x="2209145" y="651322"/>
                      <a:pt x="2209145" y="644748"/>
                      <a:pt x="2214841" y="640694"/>
                    </a:cubicBezTo>
                    <a:lnTo>
                      <a:pt x="2230462" y="629574"/>
                    </a:lnTo>
                    <a:cubicBezTo>
                      <a:pt x="2233309" y="627546"/>
                      <a:pt x="2237042" y="626533"/>
                      <a:pt x="2240775" y="626533"/>
                    </a:cubicBezTo>
                    <a:close/>
                    <a:moveTo>
                      <a:pt x="1459776" y="626533"/>
                    </a:moveTo>
                    <a:cubicBezTo>
                      <a:pt x="1463510" y="626533"/>
                      <a:pt x="1467242" y="627545"/>
                      <a:pt x="1470090" y="629574"/>
                    </a:cubicBezTo>
                    <a:lnTo>
                      <a:pt x="1494533" y="646974"/>
                    </a:lnTo>
                    <a:cubicBezTo>
                      <a:pt x="1500229" y="651028"/>
                      <a:pt x="1500229" y="657602"/>
                      <a:pt x="1494533" y="661656"/>
                    </a:cubicBezTo>
                    <a:lnTo>
                      <a:pt x="1478913" y="672777"/>
                    </a:lnTo>
                    <a:cubicBezTo>
                      <a:pt x="1473216" y="676831"/>
                      <a:pt x="1463982" y="676831"/>
                      <a:pt x="1458286" y="672777"/>
                    </a:cubicBezTo>
                    <a:lnTo>
                      <a:pt x="1433843" y="655377"/>
                    </a:lnTo>
                    <a:cubicBezTo>
                      <a:pt x="1428148" y="651322"/>
                      <a:pt x="1428148" y="644748"/>
                      <a:pt x="1433843" y="640694"/>
                    </a:cubicBezTo>
                    <a:lnTo>
                      <a:pt x="1449464" y="629574"/>
                    </a:lnTo>
                    <a:cubicBezTo>
                      <a:pt x="1452311" y="627546"/>
                      <a:pt x="1456044" y="626533"/>
                      <a:pt x="1459776" y="626533"/>
                    </a:cubicBezTo>
                    <a:close/>
                    <a:moveTo>
                      <a:pt x="680258" y="626533"/>
                    </a:moveTo>
                    <a:cubicBezTo>
                      <a:pt x="683990" y="626533"/>
                      <a:pt x="687722" y="627545"/>
                      <a:pt x="690570" y="629574"/>
                    </a:cubicBezTo>
                    <a:lnTo>
                      <a:pt x="715014" y="646974"/>
                    </a:lnTo>
                    <a:cubicBezTo>
                      <a:pt x="720710" y="651028"/>
                      <a:pt x="720710" y="657602"/>
                      <a:pt x="715013" y="661656"/>
                    </a:cubicBezTo>
                    <a:lnTo>
                      <a:pt x="699393" y="672777"/>
                    </a:lnTo>
                    <a:cubicBezTo>
                      <a:pt x="693698" y="676831"/>
                      <a:pt x="684463" y="676831"/>
                      <a:pt x="678768" y="672777"/>
                    </a:cubicBezTo>
                    <a:lnTo>
                      <a:pt x="654323" y="655377"/>
                    </a:lnTo>
                    <a:cubicBezTo>
                      <a:pt x="648628" y="651322"/>
                      <a:pt x="648628" y="644748"/>
                      <a:pt x="654323" y="640694"/>
                    </a:cubicBezTo>
                    <a:lnTo>
                      <a:pt x="669944" y="629574"/>
                    </a:lnTo>
                    <a:cubicBezTo>
                      <a:pt x="672792" y="627546"/>
                      <a:pt x="676524" y="626533"/>
                      <a:pt x="680258" y="626533"/>
                    </a:cubicBezTo>
                    <a:close/>
                    <a:moveTo>
                      <a:pt x="3143178" y="613224"/>
                    </a:moveTo>
                    <a:cubicBezTo>
                      <a:pt x="3145245" y="613250"/>
                      <a:pt x="3147299" y="613838"/>
                      <a:pt x="3148850" y="614981"/>
                    </a:cubicBezTo>
                    <a:lnTo>
                      <a:pt x="3157351" y="621251"/>
                    </a:lnTo>
                    <a:cubicBezTo>
                      <a:pt x="3160450" y="623538"/>
                      <a:pt x="3160360" y="627180"/>
                      <a:pt x="3157149" y="629386"/>
                    </a:cubicBezTo>
                    <a:lnTo>
                      <a:pt x="3148340" y="635438"/>
                    </a:lnTo>
                    <a:cubicBezTo>
                      <a:pt x="3145128" y="637644"/>
                      <a:pt x="3140012" y="637580"/>
                      <a:pt x="3136912" y="635294"/>
                    </a:cubicBezTo>
                    <a:lnTo>
                      <a:pt x="3128410" y="629024"/>
                    </a:lnTo>
                    <a:cubicBezTo>
                      <a:pt x="3125311" y="626737"/>
                      <a:pt x="3125402" y="623094"/>
                      <a:pt x="3128613" y="620888"/>
                    </a:cubicBezTo>
                    <a:lnTo>
                      <a:pt x="3137420" y="614837"/>
                    </a:lnTo>
                    <a:cubicBezTo>
                      <a:pt x="3139027" y="613734"/>
                      <a:pt x="3141109" y="613198"/>
                      <a:pt x="3143178" y="613224"/>
                    </a:cubicBezTo>
                    <a:close/>
                    <a:moveTo>
                      <a:pt x="2362022" y="613224"/>
                    </a:moveTo>
                    <a:cubicBezTo>
                      <a:pt x="2364089" y="613250"/>
                      <a:pt x="2366144" y="613838"/>
                      <a:pt x="2367694" y="614981"/>
                    </a:cubicBezTo>
                    <a:lnTo>
                      <a:pt x="2376196" y="621251"/>
                    </a:lnTo>
                    <a:cubicBezTo>
                      <a:pt x="2379295" y="623538"/>
                      <a:pt x="2379205" y="627180"/>
                      <a:pt x="2375993" y="629386"/>
                    </a:cubicBezTo>
                    <a:lnTo>
                      <a:pt x="2367184" y="635438"/>
                    </a:lnTo>
                    <a:cubicBezTo>
                      <a:pt x="2363973" y="637644"/>
                      <a:pt x="2358857" y="637580"/>
                      <a:pt x="2355756" y="635294"/>
                    </a:cubicBezTo>
                    <a:lnTo>
                      <a:pt x="2347255" y="629024"/>
                    </a:lnTo>
                    <a:cubicBezTo>
                      <a:pt x="2344156" y="626737"/>
                      <a:pt x="2344246" y="623094"/>
                      <a:pt x="2347457" y="620888"/>
                    </a:cubicBezTo>
                    <a:lnTo>
                      <a:pt x="2356265" y="614837"/>
                    </a:lnTo>
                    <a:cubicBezTo>
                      <a:pt x="2357872" y="613734"/>
                      <a:pt x="2359953" y="613198"/>
                      <a:pt x="2362022" y="613224"/>
                    </a:cubicBezTo>
                    <a:close/>
                    <a:moveTo>
                      <a:pt x="1581024" y="613224"/>
                    </a:moveTo>
                    <a:cubicBezTo>
                      <a:pt x="1583092" y="613250"/>
                      <a:pt x="1585147" y="613838"/>
                      <a:pt x="1586696" y="614981"/>
                    </a:cubicBezTo>
                    <a:lnTo>
                      <a:pt x="1595197" y="621251"/>
                    </a:lnTo>
                    <a:cubicBezTo>
                      <a:pt x="1598298" y="623538"/>
                      <a:pt x="1598207" y="627180"/>
                      <a:pt x="1594995" y="629386"/>
                    </a:cubicBezTo>
                    <a:lnTo>
                      <a:pt x="1586187" y="635438"/>
                    </a:lnTo>
                    <a:cubicBezTo>
                      <a:pt x="1582975" y="637644"/>
                      <a:pt x="1577858" y="637580"/>
                      <a:pt x="1574759" y="635294"/>
                    </a:cubicBezTo>
                    <a:lnTo>
                      <a:pt x="1566257" y="629024"/>
                    </a:lnTo>
                    <a:cubicBezTo>
                      <a:pt x="1563159" y="626737"/>
                      <a:pt x="1563249" y="623094"/>
                      <a:pt x="1566460" y="620888"/>
                    </a:cubicBezTo>
                    <a:lnTo>
                      <a:pt x="1575268" y="614837"/>
                    </a:lnTo>
                    <a:cubicBezTo>
                      <a:pt x="1576873" y="613734"/>
                      <a:pt x="1578956" y="613198"/>
                      <a:pt x="1581024" y="613224"/>
                    </a:cubicBezTo>
                    <a:close/>
                    <a:moveTo>
                      <a:pt x="801504" y="613224"/>
                    </a:moveTo>
                    <a:cubicBezTo>
                      <a:pt x="803572" y="613250"/>
                      <a:pt x="805627" y="613838"/>
                      <a:pt x="807176" y="614981"/>
                    </a:cubicBezTo>
                    <a:lnTo>
                      <a:pt x="815678" y="621251"/>
                    </a:lnTo>
                    <a:cubicBezTo>
                      <a:pt x="818778" y="623538"/>
                      <a:pt x="818688" y="627180"/>
                      <a:pt x="815476" y="629386"/>
                    </a:cubicBezTo>
                    <a:lnTo>
                      <a:pt x="806667" y="635438"/>
                    </a:lnTo>
                    <a:cubicBezTo>
                      <a:pt x="803455" y="637644"/>
                      <a:pt x="798340" y="637580"/>
                      <a:pt x="795239" y="635294"/>
                    </a:cubicBezTo>
                    <a:lnTo>
                      <a:pt x="786738" y="629024"/>
                    </a:lnTo>
                    <a:cubicBezTo>
                      <a:pt x="783639" y="626737"/>
                      <a:pt x="783729" y="623094"/>
                      <a:pt x="786940" y="620888"/>
                    </a:cubicBezTo>
                    <a:lnTo>
                      <a:pt x="795748" y="614837"/>
                    </a:lnTo>
                    <a:cubicBezTo>
                      <a:pt x="797355" y="613734"/>
                      <a:pt x="799436" y="613198"/>
                      <a:pt x="801504" y="613224"/>
                    </a:cubicBezTo>
                    <a:close/>
                    <a:moveTo>
                      <a:pt x="3524627" y="612760"/>
                    </a:moveTo>
                    <a:cubicBezTo>
                      <a:pt x="3526908" y="612832"/>
                      <a:pt x="3529150" y="613523"/>
                      <a:pt x="3530812" y="614816"/>
                    </a:cubicBezTo>
                    <a:lnTo>
                      <a:pt x="3535885" y="618763"/>
                    </a:lnTo>
                    <a:lnTo>
                      <a:pt x="3537615" y="625687"/>
                    </a:lnTo>
                    <a:lnTo>
                      <a:pt x="3537388" y="629336"/>
                    </a:lnTo>
                    <a:lnTo>
                      <a:pt x="3529589" y="634416"/>
                    </a:lnTo>
                    <a:cubicBezTo>
                      <a:pt x="3525956" y="636783"/>
                      <a:pt x="3520315" y="636604"/>
                      <a:pt x="3516990" y="634017"/>
                    </a:cubicBezTo>
                    <a:lnTo>
                      <a:pt x="3509856" y="628467"/>
                    </a:lnTo>
                    <a:cubicBezTo>
                      <a:pt x="3506531" y="625880"/>
                      <a:pt x="3506781" y="621864"/>
                      <a:pt x="3510414" y="619498"/>
                    </a:cubicBezTo>
                    <a:lnTo>
                      <a:pt x="3518212" y="614419"/>
                    </a:lnTo>
                    <a:cubicBezTo>
                      <a:pt x="3520029" y="613236"/>
                      <a:pt x="3522348" y="612688"/>
                      <a:pt x="3524627" y="612760"/>
                    </a:cubicBezTo>
                    <a:close/>
                    <a:moveTo>
                      <a:pt x="2743630" y="612760"/>
                    </a:moveTo>
                    <a:cubicBezTo>
                      <a:pt x="2745910" y="612832"/>
                      <a:pt x="2748151" y="613523"/>
                      <a:pt x="2749813" y="614816"/>
                    </a:cubicBezTo>
                    <a:lnTo>
                      <a:pt x="2756949" y="620368"/>
                    </a:lnTo>
                    <a:cubicBezTo>
                      <a:pt x="2760274" y="622954"/>
                      <a:pt x="2760024" y="626969"/>
                      <a:pt x="2756389" y="629336"/>
                    </a:cubicBezTo>
                    <a:lnTo>
                      <a:pt x="2748592" y="634416"/>
                    </a:lnTo>
                    <a:cubicBezTo>
                      <a:pt x="2744959" y="636783"/>
                      <a:pt x="2739318" y="636604"/>
                      <a:pt x="2735993" y="634017"/>
                    </a:cubicBezTo>
                    <a:lnTo>
                      <a:pt x="2728857" y="628467"/>
                    </a:lnTo>
                    <a:cubicBezTo>
                      <a:pt x="2725534" y="625880"/>
                      <a:pt x="2725784" y="621864"/>
                      <a:pt x="2729416" y="619498"/>
                    </a:cubicBezTo>
                    <a:lnTo>
                      <a:pt x="2737214" y="614419"/>
                    </a:lnTo>
                    <a:cubicBezTo>
                      <a:pt x="2739030" y="613236"/>
                      <a:pt x="2741349" y="612688"/>
                      <a:pt x="2743630" y="612760"/>
                    </a:cubicBezTo>
                    <a:close/>
                    <a:moveTo>
                      <a:pt x="1962474" y="612760"/>
                    </a:moveTo>
                    <a:cubicBezTo>
                      <a:pt x="1964754" y="612832"/>
                      <a:pt x="1966996" y="613523"/>
                      <a:pt x="1968658" y="614816"/>
                    </a:cubicBezTo>
                    <a:lnTo>
                      <a:pt x="1975793" y="620368"/>
                    </a:lnTo>
                    <a:cubicBezTo>
                      <a:pt x="1979118" y="622954"/>
                      <a:pt x="1978868" y="626969"/>
                      <a:pt x="1975235" y="629336"/>
                    </a:cubicBezTo>
                    <a:lnTo>
                      <a:pt x="1967436" y="634416"/>
                    </a:lnTo>
                    <a:cubicBezTo>
                      <a:pt x="1963803" y="636783"/>
                      <a:pt x="1958163" y="636604"/>
                      <a:pt x="1954837" y="634017"/>
                    </a:cubicBezTo>
                    <a:lnTo>
                      <a:pt x="1947702" y="628467"/>
                    </a:lnTo>
                    <a:cubicBezTo>
                      <a:pt x="1944378" y="625880"/>
                      <a:pt x="1944628" y="621864"/>
                      <a:pt x="1948261" y="619498"/>
                    </a:cubicBezTo>
                    <a:lnTo>
                      <a:pt x="1956060" y="614419"/>
                    </a:lnTo>
                    <a:cubicBezTo>
                      <a:pt x="1957876" y="613236"/>
                      <a:pt x="1960194" y="612688"/>
                      <a:pt x="1962474" y="612760"/>
                    </a:cubicBezTo>
                    <a:close/>
                    <a:moveTo>
                      <a:pt x="1181476" y="612760"/>
                    </a:moveTo>
                    <a:cubicBezTo>
                      <a:pt x="1183757" y="612832"/>
                      <a:pt x="1185999" y="613523"/>
                      <a:pt x="1187661" y="614816"/>
                    </a:cubicBezTo>
                    <a:lnTo>
                      <a:pt x="1194796" y="620368"/>
                    </a:lnTo>
                    <a:cubicBezTo>
                      <a:pt x="1198120" y="622954"/>
                      <a:pt x="1197870" y="626969"/>
                      <a:pt x="1194237" y="629336"/>
                    </a:cubicBezTo>
                    <a:lnTo>
                      <a:pt x="1186438" y="634416"/>
                    </a:lnTo>
                    <a:cubicBezTo>
                      <a:pt x="1182805" y="636783"/>
                      <a:pt x="1177164" y="636604"/>
                      <a:pt x="1173840" y="634017"/>
                    </a:cubicBezTo>
                    <a:lnTo>
                      <a:pt x="1166704" y="628467"/>
                    </a:lnTo>
                    <a:cubicBezTo>
                      <a:pt x="1163379" y="625880"/>
                      <a:pt x="1163630" y="621864"/>
                      <a:pt x="1167262" y="619498"/>
                    </a:cubicBezTo>
                    <a:lnTo>
                      <a:pt x="1175061" y="614419"/>
                    </a:lnTo>
                    <a:cubicBezTo>
                      <a:pt x="1176878" y="613236"/>
                      <a:pt x="1179197" y="612688"/>
                      <a:pt x="1181476" y="612760"/>
                    </a:cubicBezTo>
                    <a:close/>
                    <a:moveTo>
                      <a:pt x="401956" y="612760"/>
                    </a:moveTo>
                    <a:cubicBezTo>
                      <a:pt x="404237" y="612832"/>
                      <a:pt x="406479" y="613523"/>
                      <a:pt x="408141" y="614816"/>
                    </a:cubicBezTo>
                    <a:lnTo>
                      <a:pt x="415276" y="620368"/>
                    </a:lnTo>
                    <a:cubicBezTo>
                      <a:pt x="418601" y="622954"/>
                      <a:pt x="418351" y="626969"/>
                      <a:pt x="414717" y="629336"/>
                    </a:cubicBezTo>
                    <a:lnTo>
                      <a:pt x="406919" y="634416"/>
                    </a:lnTo>
                    <a:cubicBezTo>
                      <a:pt x="403286" y="636783"/>
                      <a:pt x="397645" y="636604"/>
                      <a:pt x="394321" y="634017"/>
                    </a:cubicBezTo>
                    <a:lnTo>
                      <a:pt x="387185" y="628467"/>
                    </a:lnTo>
                    <a:cubicBezTo>
                      <a:pt x="383860" y="625880"/>
                      <a:pt x="384111" y="621864"/>
                      <a:pt x="387744" y="619498"/>
                    </a:cubicBezTo>
                    <a:lnTo>
                      <a:pt x="395541" y="614419"/>
                    </a:lnTo>
                    <a:cubicBezTo>
                      <a:pt x="397358" y="613236"/>
                      <a:pt x="399677" y="612688"/>
                      <a:pt x="401956" y="612760"/>
                    </a:cubicBezTo>
                    <a:close/>
                    <a:moveTo>
                      <a:pt x="3220109" y="601639"/>
                    </a:moveTo>
                    <a:cubicBezTo>
                      <a:pt x="3222176" y="601665"/>
                      <a:pt x="3224231" y="602252"/>
                      <a:pt x="3225781" y="603395"/>
                    </a:cubicBezTo>
                    <a:lnTo>
                      <a:pt x="3234282" y="609666"/>
                    </a:lnTo>
                    <a:cubicBezTo>
                      <a:pt x="3237382" y="611952"/>
                      <a:pt x="3237291" y="615594"/>
                      <a:pt x="3234080" y="617801"/>
                    </a:cubicBezTo>
                    <a:lnTo>
                      <a:pt x="3225272" y="623852"/>
                    </a:lnTo>
                    <a:cubicBezTo>
                      <a:pt x="3222060" y="626060"/>
                      <a:pt x="3216944" y="625995"/>
                      <a:pt x="3213844" y="623709"/>
                    </a:cubicBezTo>
                    <a:lnTo>
                      <a:pt x="3205342" y="617439"/>
                    </a:lnTo>
                    <a:cubicBezTo>
                      <a:pt x="3202242" y="615152"/>
                      <a:pt x="3202334" y="611510"/>
                      <a:pt x="3205544" y="609304"/>
                    </a:cubicBezTo>
                    <a:lnTo>
                      <a:pt x="3214353" y="603252"/>
                    </a:lnTo>
                    <a:cubicBezTo>
                      <a:pt x="3215959" y="602148"/>
                      <a:pt x="3218040" y="601613"/>
                      <a:pt x="3220109" y="601639"/>
                    </a:cubicBezTo>
                    <a:close/>
                    <a:moveTo>
                      <a:pt x="2438954" y="601639"/>
                    </a:moveTo>
                    <a:cubicBezTo>
                      <a:pt x="2441022" y="601665"/>
                      <a:pt x="2443075" y="602252"/>
                      <a:pt x="2444625" y="603395"/>
                    </a:cubicBezTo>
                    <a:lnTo>
                      <a:pt x="2453127" y="609666"/>
                    </a:lnTo>
                    <a:cubicBezTo>
                      <a:pt x="2456226" y="611952"/>
                      <a:pt x="2456136" y="615594"/>
                      <a:pt x="2452925" y="617801"/>
                    </a:cubicBezTo>
                    <a:lnTo>
                      <a:pt x="2444117" y="623852"/>
                    </a:lnTo>
                    <a:cubicBezTo>
                      <a:pt x="2440905" y="626060"/>
                      <a:pt x="2435789" y="625995"/>
                      <a:pt x="2432689" y="623709"/>
                    </a:cubicBezTo>
                    <a:lnTo>
                      <a:pt x="2424188" y="617439"/>
                    </a:lnTo>
                    <a:cubicBezTo>
                      <a:pt x="2421087" y="615152"/>
                      <a:pt x="2421178" y="611510"/>
                      <a:pt x="2424390" y="609304"/>
                    </a:cubicBezTo>
                    <a:lnTo>
                      <a:pt x="2433196" y="603252"/>
                    </a:lnTo>
                    <a:cubicBezTo>
                      <a:pt x="2434803" y="602148"/>
                      <a:pt x="2436886" y="601613"/>
                      <a:pt x="2438954" y="601639"/>
                    </a:cubicBezTo>
                    <a:close/>
                    <a:moveTo>
                      <a:pt x="1657955" y="601639"/>
                    </a:moveTo>
                    <a:cubicBezTo>
                      <a:pt x="1660024" y="601665"/>
                      <a:pt x="1662078" y="602252"/>
                      <a:pt x="1663627" y="603395"/>
                    </a:cubicBezTo>
                    <a:lnTo>
                      <a:pt x="1672130" y="609666"/>
                    </a:lnTo>
                    <a:cubicBezTo>
                      <a:pt x="1675229" y="611952"/>
                      <a:pt x="1675137" y="615594"/>
                      <a:pt x="1671927" y="617801"/>
                    </a:cubicBezTo>
                    <a:lnTo>
                      <a:pt x="1663118" y="623852"/>
                    </a:lnTo>
                    <a:cubicBezTo>
                      <a:pt x="1659908" y="626060"/>
                      <a:pt x="1654791" y="625995"/>
                      <a:pt x="1651690" y="623709"/>
                    </a:cubicBezTo>
                    <a:lnTo>
                      <a:pt x="1643189" y="617439"/>
                    </a:lnTo>
                    <a:cubicBezTo>
                      <a:pt x="1640090" y="615152"/>
                      <a:pt x="1640180" y="611510"/>
                      <a:pt x="1643392" y="609304"/>
                    </a:cubicBezTo>
                    <a:lnTo>
                      <a:pt x="1652199" y="603252"/>
                    </a:lnTo>
                    <a:cubicBezTo>
                      <a:pt x="1653806" y="602148"/>
                      <a:pt x="1655888" y="601613"/>
                      <a:pt x="1657955" y="601639"/>
                    </a:cubicBezTo>
                    <a:close/>
                    <a:moveTo>
                      <a:pt x="878437" y="601639"/>
                    </a:moveTo>
                    <a:cubicBezTo>
                      <a:pt x="880504" y="601665"/>
                      <a:pt x="882558" y="602252"/>
                      <a:pt x="884109" y="603395"/>
                    </a:cubicBezTo>
                    <a:lnTo>
                      <a:pt x="892610" y="609666"/>
                    </a:lnTo>
                    <a:cubicBezTo>
                      <a:pt x="895709" y="611952"/>
                      <a:pt x="895619" y="615594"/>
                      <a:pt x="892408" y="617801"/>
                    </a:cubicBezTo>
                    <a:lnTo>
                      <a:pt x="883600" y="623852"/>
                    </a:lnTo>
                    <a:cubicBezTo>
                      <a:pt x="880388" y="626060"/>
                      <a:pt x="875272" y="625995"/>
                      <a:pt x="872172" y="623709"/>
                    </a:cubicBezTo>
                    <a:lnTo>
                      <a:pt x="863671" y="617439"/>
                    </a:lnTo>
                    <a:cubicBezTo>
                      <a:pt x="860570" y="615152"/>
                      <a:pt x="860662" y="611510"/>
                      <a:pt x="863872" y="609304"/>
                    </a:cubicBezTo>
                    <a:lnTo>
                      <a:pt x="872681" y="603252"/>
                    </a:lnTo>
                    <a:cubicBezTo>
                      <a:pt x="874286" y="602148"/>
                      <a:pt x="876368" y="601613"/>
                      <a:pt x="878437" y="601639"/>
                    </a:cubicBezTo>
                    <a:close/>
                    <a:moveTo>
                      <a:pt x="97438" y="601639"/>
                    </a:moveTo>
                    <a:cubicBezTo>
                      <a:pt x="99507" y="601665"/>
                      <a:pt x="101561" y="602252"/>
                      <a:pt x="103110" y="603395"/>
                    </a:cubicBezTo>
                    <a:lnTo>
                      <a:pt x="111613" y="609666"/>
                    </a:lnTo>
                    <a:cubicBezTo>
                      <a:pt x="114711" y="611952"/>
                      <a:pt x="114620" y="615594"/>
                      <a:pt x="111409" y="617801"/>
                    </a:cubicBezTo>
                    <a:lnTo>
                      <a:pt x="102601" y="623852"/>
                    </a:lnTo>
                    <a:cubicBezTo>
                      <a:pt x="99390" y="626060"/>
                      <a:pt x="94273" y="625995"/>
                      <a:pt x="91173" y="623709"/>
                    </a:cubicBezTo>
                    <a:lnTo>
                      <a:pt x="82672" y="617439"/>
                    </a:lnTo>
                    <a:cubicBezTo>
                      <a:pt x="79571" y="615152"/>
                      <a:pt x="79663" y="611510"/>
                      <a:pt x="82874" y="609304"/>
                    </a:cubicBezTo>
                    <a:lnTo>
                      <a:pt x="91682" y="603252"/>
                    </a:lnTo>
                    <a:cubicBezTo>
                      <a:pt x="93289" y="602148"/>
                      <a:pt x="95370" y="601613"/>
                      <a:pt x="97438" y="601639"/>
                    </a:cubicBezTo>
                    <a:close/>
                    <a:moveTo>
                      <a:pt x="2945550" y="591291"/>
                    </a:moveTo>
                    <a:cubicBezTo>
                      <a:pt x="2950851" y="591291"/>
                      <a:pt x="2956154" y="592732"/>
                      <a:pt x="2960198" y="595610"/>
                    </a:cubicBezTo>
                    <a:lnTo>
                      <a:pt x="2982387" y="611406"/>
                    </a:lnTo>
                    <a:cubicBezTo>
                      <a:pt x="2990478" y="617165"/>
                      <a:pt x="2990478" y="626503"/>
                      <a:pt x="2982387" y="632262"/>
                    </a:cubicBezTo>
                    <a:lnTo>
                      <a:pt x="2959066" y="648863"/>
                    </a:lnTo>
                    <a:cubicBezTo>
                      <a:pt x="2950978" y="654623"/>
                      <a:pt x="2937858" y="654621"/>
                      <a:pt x="2929769" y="648863"/>
                    </a:cubicBezTo>
                    <a:lnTo>
                      <a:pt x="2907580" y="633068"/>
                    </a:lnTo>
                    <a:cubicBezTo>
                      <a:pt x="2899490" y="627308"/>
                      <a:pt x="2899489" y="617971"/>
                      <a:pt x="2907580" y="612212"/>
                    </a:cubicBezTo>
                    <a:lnTo>
                      <a:pt x="2930902" y="595610"/>
                    </a:lnTo>
                    <a:cubicBezTo>
                      <a:pt x="2934946" y="592730"/>
                      <a:pt x="2940248" y="591291"/>
                      <a:pt x="2945550" y="591291"/>
                    </a:cubicBezTo>
                    <a:close/>
                    <a:moveTo>
                      <a:pt x="2164395" y="591291"/>
                    </a:moveTo>
                    <a:cubicBezTo>
                      <a:pt x="2169696" y="591291"/>
                      <a:pt x="2174998" y="592732"/>
                      <a:pt x="2179044" y="595610"/>
                    </a:cubicBezTo>
                    <a:lnTo>
                      <a:pt x="2201232" y="611406"/>
                    </a:lnTo>
                    <a:cubicBezTo>
                      <a:pt x="2209322" y="617165"/>
                      <a:pt x="2209322" y="626503"/>
                      <a:pt x="2201232" y="632262"/>
                    </a:cubicBezTo>
                    <a:lnTo>
                      <a:pt x="2177910" y="648863"/>
                    </a:lnTo>
                    <a:cubicBezTo>
                      <a:pt x="2169822" y="654623"/>
                      <a:pt x="2156704" y="654621"/>
                      <a:pt x="2148613" y="648863"/>
                    </a:cubicBezTo>
                    <a:lnTo>
                      <a:pt x="2126425" y="633068"/>
                    </a:lnTo>
                    <a:cubicBezTo>
                      <a:pt x="2118335" y="627308"/>
                      <a:pt x="2118334" y="617971"/>
                      <a:pt x="2126425" y="612212"/>
                    </a:cubicBezTo>
                    <a:lnTo>
                      <a:pt x="2149746" y="595610"/>
                    </a:lnTo>
                    <a:cubicBezTo>
                      <a:pt x="2153790" y="592730"/>
                      <a:pt x="2159093" y="591291"/>
                      <a:pt x="2164395" y="591291"/>
                    </a:cubicBezTo>
                    <a:close/>
                    <a:moveTo>
                      <a:pt x="1383396" y="591291"/>
                    </a:moveTo>
                    <a:cubicBezTo>
                      <a:pt x="1388699" y="591291"/>
                      <a:pt x="1394001" y="592732"/>
                      <a:pt x="1398045" y="595610"/>
                    </a:cubicBezTo>
                    <a:lnTo>
                      <a:pt x="1420234" y="611406"/>
                    </a:lnTo>
                    <a:cubicBezTo>
                      <a:pt x="1428325" y="617165"/>
                      <a:pt x="1428325" y="626503"/>
                      <a:pt x="1420234" y="632262"/>
                    </a:cubicBezTo>
                    <a:lnTo>
                      <a:pt x="1396913" y="648863"/>
                    </a:lnTo>
                    <a:cubicBezTo>
                      <a:pt x="1388823" y="654623"/>
                      <a:pt x="1375705" y="654621"/>
                      <a:pt x="1367615" y="648863"/>
                    </a:cubicBezTo>
                    <a:lnTo>
                      <a:pt x="1345428" y="633068"/>
                    </a:lnTo>
                    <a:cubicBezTo>
                      <a:pt x="1337337" y="627308"/>
                      <a:pt x="1337337" y="617971"/>
                      <a:pt x="1345428" y="612212"/>
                    </a:cubicBezTo>
                    <a:lnTo>
                      <a:pt x="1368749" y="595610"/>
                    </a:lnTo>
                    <a:cubicBezTo>
                      <a:pt x="1372793" y="592730"/>
                      <a:pt x="1378095" y="591291"/>
                      <a:pt x="1383396" y="591291"/>
                    </a:cubicBezTo>
                    <a:close/>
                    <a:moveTo>
                      <a:pt x="603878" y="591291"/>
                    </a:moveTo>
                    <a:cubicBezTo>
                      <a:pt x="609179" y="591291"/>
                      <a:pt x="614481" y="592732"/>
                      <a:pt x="618526" y="595610"/>
                    </a:cubicBezTo>
                    <a:lnTo>
                      <a:pt x="640715" y="611406"/>
                    </a:lnTo>
                    <a:cubicBezTo>
                      <a:pt x="648805" y="617165"/>
                      <a:pt x="648805" y="626503"/>
                      <a:pt x="640715" y="632262"/>
                    </a:cubicBezTo>
                    <a:lnTo>
                      <a:pt x="617394" y="648863"/>
                    </a:lnTo>
                    <a:cubicBezTo>
                      <a:pt x="609304" y="654623"/>
                      <a:pt x="596187" y="654621"/>
                      <a:pt x="588097" y="648863"/>
                    </a:cubicBezTo>
                    <a:lnTo>
                      <a:pt x="565908" y="633068"/>
                    </a:lnTo>
                    <a:cubicBezTo>
                      <a:pt x="557817" y="627308"/>
                      <a:pt x="557817" y="617971"/>
                      <a:pt x="565908" y="612212"/>
                    </a:cubicBezTo>
                    <a:lnTo>
                      <a:pt x="589229" y="595610"/>
                    </a:lnTo>
                    <a:cubicBezTo>
                      <a:pt x="593273" y="592730"/>
                      <a:pt x="598575" y="591291"/>
                      <a:pt x="603878" y="591291"/>
                    </a:cubicBezTo>
                    <a:close/>
                    <a:moveTo>
                      <a:pt x="3345540" y="589365"/>
                    </a:moveTo>
                    <a:lnTo>
                      <a:pt x="3401318" y="589365"/>
                    </a:lnTo>
                    <a:lnTo>
                      <a:pt x="3456942" y="589365"/>
                    </a:lnTo>
                    <a:cubicBezTo>
                      <a:pt x="3478797" y="589365"/>
                      <a:pt x="3496514" y="601976"/>
                      <a:pt x="3496514" y="617534"/>
                    </a:cubicBezTo>
                    <a:lnTo>
                      <a:pt x="3496514" y="660203"/>
                    </a:lnTo>
                    <a:cubicBezTo>
                      <a:pt x="3496514" y="675760"/>
                      <a:pt x="3478797" y="688372"/>
                      <a:pt x="3456942" y="688372"/>
                    </a:cubicBezTo>
                    <a:lnTo>
                      <a:pt x="3401318" y="688372"/>
                    </a:lnTo>
                    <a:lnTo>
                      <a:pt x="3401162" y="688372"/>
                    </a:lnTo>
                    <a:lnTo>
                      <a:pt x="3345540" y="688372"/>
                    </a:lnTo>
                    <a:cubicBezTo>
                      <a:pt x="3323684" y="688372"/>
                      <a:pt x="3305968" y="675760"/>
                      <a:pt x="3305968" y="660203"/>
                    </a:cubicBezTo>
                    <a:cubicBezTo>
                      <a:pt x="3305968" y="645979"/>
                      <a:pt x="3305969" y="631757"/>
                      <a:pt x="3305969" y="617534"/>
                    </a:cubicBezTo>
                    <a:cubicBezTo>
                      <a:pt x="3305969" y="601976"/>
                      <a:pt x="3323684" y="589365"/>
                      <a:pt x="3345540" y="589365"/>
                    </a:cubicBezTo>
                    <a:close/>
                    <a:moveTo>
                      <a:pt x="2564385" y="589365"/>
                    </a:moveTo>
                    <a:lnTo>
                      <a:pt x="2620163" y="589365"/>
                    </a:lnTo>
                    <a:lnTo>
                      <a:pt x="2675945" y="589365"/>
                    </a:lnTo>
                    <a:cubicBezTo>
                      <a:pt x="2697799" y="589365"/>
                      <a:pt x="2715515" y="601976"/>
                      <a:pt x="2715515" y="617534"/>
                    </a:cubicBezTo>
                    <a:lnTo>
                      <a:pt x="2715515" y="660203"/>
                    </a:lnTo>
                    <a:cubicBezTo>
                      <a:pt x="2715515" y="675760"/>
                      <a:pt x="2697799" y="688372"/>
                      <a:pt x="2675945" y="688372"/>
                    </a:cubicBezTo>
                    <a:lnTo>
                      <a:pt x="2620163" y="688372"/>
                    </a:lnTo>
                    <a:lnTo>
                      <a:pt x="2564384" y="688372"/>
                    </a:lnTo>
                    <a:cubicBezTo>
                      <a:pt x="2542530" y="688372"/>
                      <a:pt x="2524812" y="675760"/>
                      <a:pt x="2524812" y="660203"/>
                    </a:cubicBezTo>
                    <a:cubicBezTo>
                      <a:pt x="2524812" y="645979"/>
                      <a:pt x="2524812" y="631757"/>
                      <a:pt x="2524812" y="617534"/>
                    </a:cubicBezTo>
                    <a:cubicBezTo>
                      <a:pt x="2524812" y="601976"/>
                      <a:pt x="2542530" y="589365"/>
                      <a:pt x="2564385" y="589365"/>
                    </a:cubicBezTo>
                    <a:close/>
                    <a:moveTo>
                      <a:pt x="1783386" y="589365"/>
                    </a:moveTo>
                    <a:lnTo>
                      <a:pt x="1839166" y="589365"/>
                    </a:lnTo>
                    <a:lnTo>
                      <a:pt x="1894790" y="589365"/>
                    </a:lnTo>
                    <a:cubicBezTo>
                      <a:pt x="1916645" y="589365"/>
                      <a:pt x="1934360" y="601976"/>
                      <a:pt x="1934360" y="617534"/>
                    </a:cubicBezTo>
                    <a:lnTo>
                      <a:pt x="1934360" y="660203"/>
                    </a:lnTo>
                    <a:cubicBezTo>
                      <a:pt x="1934360" y="675760"/>
                      <a:pt x="1916643" y="688372"/>
                      <a:pt x="1894790" y="688372"/>
                    </a:cubicBezTo>
                    <a:lnTo>
                      <a:pt x="1839166" y="688372"/>
                    </a:lnTo>
                    <a:lnTo>
                      <a:pt x="1839009" y="688372"/>
                    </a:lnTo>
                    <a:lnTo>
                      <a:pt x="1783386" y="688372"/>
                    </a:lnTo>
                    <a:cubicBezTo>
                      <a:pt x="1761532" y="688372"/>
                      <a:pt x="1743814" y="675760"/>
                      <a:pt x="1743814" y="660203"/>
                    </a:cubicBezTo>
                    <a:cubicBezTo>
                      <a:pt x="1743815" y="645979"/>
                      <a:pt x="1743815" y="631757"/>
                      <a:pt x="1743815" y="617534"/>
                    </a:cubicBezTo>
                    <a:cubicBezTo>
                      <a:pt x="1743815" y="601976"/>
                      <a:pt x="1761532" y="589365"/>
                      <a:pt x="1783386" y="589365"/>
                    </a:cubicBezTo>
                    <a:close/>
                    <a:moveTo>
                      <a:pt x="1003868" y="589365"/>
                    </a:moveTo>
                    <a:lnTo>
                      <a:pt x="1059646" y="589365"/>
                    </a:lnTo>
                    <a:lnTo>
                      <a:pt x="1113792" y="589365"/>
                    </a:lnTo>
                    <a:cubicBezTo>
                      <a:pt x="1135646" y="589365"/>
                      <a:pt x="1153363" y="601976"/>
                      <a:pt x="1153363" y="617534"/>
                    </a:cubicBezTo>
                    <a:lnTo>
                      <a:pt x="1153363" y="660203"/>
                    </a:lnTo>
                    <a:cubicBezTo>
                      <a:pt x="1153363" y="675760"/>
                      <a:pt x="1135646" y="688372"/>
                      <a:pt x="1113792" y="688372"/>
                    </a:cubicBezTo>
                    <a:lnTo>
                      <a:pt x="1059646" y="688372"/>
                    </a:lnTo>
                    <a:lnTo>
                      <a:pt x="1058010" y="688372"/>
                    </a:lnTo>
                    <a:lnTo>
                      <a:pt x="1003867" y="688372"/>
                    </a:lnTo>
                    <a:cubicBezTo>
                      <a:pt x="982011" y="688372"/>
                      <a:pt x="964295" y="675760"/>
                      <a:pt x="964295" y="660203"/>
                    </a:cubicBezTo>
                    <a:cubicBezTo>
                      <a:pt x="964295" y="645979"/>
                      <a:pt x="964295" y="631757"/>
                      <a:pt x="964297" y="617534"/>
                    </a:cubicBezTo>
                    <a:cubicBezTo>
                      <a:pt x="964297" y="601976"/>
                      <a:pt x="982011" y="589365"/>
                      <a:pt x="1003868" y="589365"/>
                    </a:cubicBezTo>
                    <a:close/>
                    <a:moveTo>
                      <a:pt x="222869" y="589365"/>
                    </a:moveTo>
                    <a:lnTo>
                      <a:pt x="278647" y="589365"/>
                    </a:lnTo>
                    <a:lnTo>
                      <a:pt x="334272" y="589365"/>
                    </a:lnTo>
                    <a:cubicBezTo>
                      <a:pt x="356126" y="589365"/>
                      <a:pt x="373843" y="601976"/>
                      <a:pt x="373843" y="617534"/>
                    </a:cubicBezTo>
                    <a:lnTo>
                      <a:pt x="373843" y="660203"/>
                    </a:lnTo>
                    <a:cubicBezTo>
                      <a:pt x="373843" y="675760"/>
                      <a:pt x="356126" y="688372"/>
                      <a:pt x="334272" y="688372"/>
                    </a:cubicBezTo>
                    <a:lnTo>
                      <a:pt x="278647" y="688372"/>
                    </a:lnTo>
                    <a:lnTo>
                      <a:pt x="278491" y="688372"/>
                    </a:lnTo>
                    <a:lnTo>
                      <a:pt x="222869" y="688372"/>
                    </a:lnTo>
                    <a:cubicBezTo>
                      <a:pt x="201014" y="688372"/>
                      <a:pt x="183297" y="675760"/>
                      <a:pt x="183297" y="660203"/>
                    </a:cubicBezTo>
                    <a:cubicBezTo>
                      <a:pt x="183298" y="645979"/>
                      <a:pt x="183298" y="631757"/>
                      <a:pt x="183298" y="617534"/>
                    </a:cubicBezTo>
                    <a:cubicBezTo>
                      <a:pt x="183298" y="601976"/>
                      <a:pt x="201014" y="589365"/>
                      <a:pt x="222869" y="589365"/>
                    </a:cubicBezTo>
                    <a:close/>
                    <a:moveTo>
                      <a:pt x="3081109" y="585452"/>
                    </a:moveTo>
                    <a:cubicBezTo>
                      <a:pt x="3085750" y="585452"/>
                      <a:pt x="3090391" y="586713"/>
                      <a:pt x="3093932" y="589232"/>
                    </a:cubicBezTo>
                    <a:lnTo>
                      <a:pt x="3113355" y="603060"/>
                    </a:lnTo>
                    <a:cubicBezTo>
                      <a:pt x="3120436" y="608101"/>
                      <a:pt x="3120436" y="616275"/>
                      <a:pt x="3113355" y="621317"/>
                    </a:cubicBezTo>
                    <a:lnTo>
                      <a:pt x="3088700" y="638867"/>
                    </a:lnTo>
                    <a:cubicBezTo>
                      <a:pt x="3081618" y="643909"/>
                      <a:pt x="3070136" y="643909"/>
                      <a:pt x="3063054" y="638867"/>
                    </a:cubicBezTo>
                    <a:lnTo>
                      <a:pt x="3043630" y="625040"/>
                    </a:lnTo>
                    <a:cubicBezTo>
                      <a:pt x="3036549" y="619999"/>
                      <a:pt x="3036549" y="611825"/>
                      <a:pt x="3043630" y="606783"/>
                    </a:cubicBezTo>
                    <a:lnTo>
                      <a:pt x="3068285" y="589232"/>
                    </a:lnTo>
                    <a:cubicBezTo>
                      <a:pt x="3071826" y="586712"/>
                      <a:pt x="3076468" y="585452"/>
                      <a:pt x="3081109" y="585452"/>
                    </a:cubicBezTo>
                    <a:close/>
                    <a:moveTo>
                      <a:pt x="2299953" y="585452"/>
                    </a:moveTo>
                    <a:cubicBezTo>
                      <a:pt x="2304594" y="585452"/>
                      <a:pt x="2309235" y="586713"/>
                      <a:pt x="2312776" y="589232"/>
                    </a:cubicBezTo>
                    <a:lnTo>
                      <a:pt x="2332199" y="603060"/>
                    </a:lnTo>
                    <a:cubicBezTo>
                      <a:pt x="2339282" y="608101"/>
                      <a:pt x="2339282" y="616275"/>
                      <a:pt x="2332199" y="621317"/>
                    </a:cubicBezTo>
                    <a:lnTo>
                      <a:pt x="2307545" y="638867"/>
                    </a:lnTo>
                    <a:cubicBezTo>
                      <a:pt x="2300462" y="643909"/>
                      <a:pt x="2288981" y="643909"/>
                      <a:pt x="2281898" y="638867"/>
                    </a:cubicBezTo>
                    <a:lnTo>
                      <a:pt x="2262476" y="625040"/>
                    </a:lnTo>
                    <a:cubicBezTo>
                      <a:pt x="2255393" y="619999"/>
                      <a:pt x="2255393" y="611825"/>
                      <a:pt x="2262476" y="606783"/>
                    </a:cubicBezTo>
                    <a:lnTo>
                      <a:pt x="2287129" y="589232"/>
                    </a:lnTo>
                    <a:cubicBezTo>
                      <a:pt x="2290671" y="586712"/>
                      <a:pt x="2295312" y="585452"/>
                      <a:pt x="2299953" y="585452"/>
                    </a:cubicBezTo>
                    <a:close/>
                    <a:moveTo>
                      <a:pt x="1518956" y="585452"/>
                    </a:moveTo>
                    <a:cubicBezTo>
                      <a:pt x="1523596" y="585452"/>
                      <a:pt x="1528237" y="586713"/>
                      <a:pt x="1531779" y="589232"/>
                    </a:cubicBezTo>
                    <a:lnTo>
                      <a:pt x="1551201" y="603060"/>
                    </a:lnTo>
                    <a:cubicBezTo>
                      <a:pt x="1558284" y="608101"/>
                      <a:pt x="1558284" y="616275"/>
                      <a:pt x="1551201" y="621317"/>
                    </a:cubicBezTo>
                    <a:lnTo>
                      <a:pt x="1526547" y="638867"/>
                    </a:lnTo>
                    <a:cubicBezTo>
                      <a:pt x="1519465" y="643909"/>
                      <a:pt x="1507984" y="643909"/>
                      <a:pt x="1500901" y="638867"/>
                    </a:cubicBezTo>
                    <a:lnTo>
                      <a:pt x="1481478" y="625040"/>
                    </a:lnTo>
                    <a:cubicBezTo>
                      <a:pt x="1474395" y="619999"/>
                      <a:pt x="1474395" y="611825"/>
                      <a:pt x="1481478" y="606783"/>
                    </a:cubicBezTo>
                    <a:lnTo>
                      <a:pt x="1506132" y="589232"/>
                    </a:lnTo>
                    <a:cubicBezTo>
                      <a:pt x="1509673" y="586712"/>
                      <a:pt x="1514315" y="585452"/>
                      <a:pt x="1518956" y="585452"/>
                    </a:cubicBezTo>
                    <a:close/>
                    <a:moveTo>
                      <a:pt x="739436" y="585452"/>
                    </a:moveTo>
                    <a:cubicBezTo>
                      <a:pt x="744078" y="585452"/>
                      <a:pt x="748718" y="586713"/>
                      <a:pt x="752259" y="589232"/>
                    </a:cubicBezTo>
                    <a:lnTo>
                      <a:pt x="771683" y="603060"/>
                    </a:lnTo>
                    <a:cubicBezTo>
                      <a:pt x="778765" y="608101"/>
                      <a:pt x="778765" y="616275"/>
                      <a:pt x="771682" y="621317"/>
                    </a:cubicBezTo>
                    <a:lnTo>
                      <a:pt x="747028" y="638867"/>
                    </a:lnTo>
                    <a:cubicBezTo>
                      <a:pt x="739945" y="643909"/>
                      <a:pt x="728464" y="643909"/>
                      <a:pt x="721381" y="638867"/>
                    </a:cubicBezTo>
                    <a:lnTo>
                      <a:pt x="701958" y="625040"/>
                    </a:lnTo>
                    <a:cubicBezTo>
                      <a:pt x="694876" y="619999"/>
                      <a:pt x="694876" y="611825"/>
                      <a:pt x="701958" y="606783"/>
                    </a:cubicBezTo>
                    <a:lnTo>
                      <a:pt x="726612" y="589232"/>
                    </a:lnTo>
                    <a:cubicBezTo>
                      <a:pt x="730155" y="586712"/>
                      <a:pt x="734795" y="585452"/>
                      <a:pt x="739436" y="585452"/>
                    </a:cubicBezTo>
                    <a:close/>
                    <a:moveTo>
                      <a:pt x="3270743" y="567289"/>
                    </a:moveTo>
                    <a:cubicBezTo>
                      <a:pt x="3274491" y="566891"/>
                      <a:pt x="3278452" y="567512"/>
                      <a:pt x="3281739" y="569244"/>
                    </a:cubicBezTo>
                    <a:lnTo>
                      <a:pt x="3299764" y="578743"/>
                    </a:lnTo>
                    <a:cubicBezTo>
                      <a:pt x="3306336" y="582206"/>
                      <a:pt x="3307720" y="588807"/>
                      <a:pt x="3302854" y="593486"/>
                    </a:cubicBezTo>
                    <a:lnTo>
                      <a:pt x="3282726" y="612840"/>
                    </a:lnTo>
                    <a:cubicBezTo>
                      <a:pt x="3277860" y="617519"/>
                      <a:pt x="3268588" y="618504"/>
                      <a:pt x="3262015" y="615040"/>
                    </a:cubicBezTo>
                    <a:lnTo>
                      <a:pt x="3243990" y="605540"/>
                    </a:lnTo>
                    <a:cubicBezTo>
                      <a:pt x="3237417" y="602076"/>
                      <a:pt x="3236034" y="595475"/>
                      <a:pt x="3240899" y="590797"/>
                    </a:cubicBezTo>
                    <a:lnTo>
                      <a:pt x="3261028" y="571443"/>
                    </a:lnTo>
                    <a:cubicBezTo>
                      <a:pt x="3263460" y="569104"/>
                      <a:pt x="3266994" y="567688"/>
                      <a:pt x="3270743" y="567289"/>
                    </a:cubicBezTo>
                    <a:close/>
                    <a:moveTo>
                      <a:pt x="2489587" y="567289"/>
                    </a:moveTo>
                    <a:cubicBezTo>
                      <a:pt x="2493336" y="566891"/>
                      <a:pt x="2497296" y="567512"/>
                      <a:pt x="2500582" y="569244"/>
                    </a:cubicBezTo>
                    <a:lnTo>
                      <a:pt x="2518608" y="578743"/>
                    </a:lnTo>
                    <a:cubicBezTo>
                      <a:pt x="2525180" y="582206"/>
                      <a:pt x="2526564" y="588807"/>
                      <a:pt x="2521698" y="593486"/>
                    </a:cubicBezTo>
                    <a:lnTo>
                      <a:pt x="2501570" y="612840"/>
                    </a:lnTo>
                    <a:cubicBezTo>
                      <a:pt x="2496706" y="617519"/>
                      <a:pt x="2487432" y="618504"/>
                      <a:pt x="2480859" y="615040"/>
                    </a:cubicBezTo>
                    <a:lnTo>
                      <a:pt x="2462834" y="605540"/>
                    </a:lnTo>
                    <a:cubicBezTo>
                      <a:pt x="2456262" y="602076"/>
                      <a:pt x="2454878" y="595475"/>
                      <a:pt x="2459744" y="590797"/>
                    </a:cubicBezTo>
                    <a:lnTo>
                      <a:pt x="2479873" y="571443"/>
                    </a:lnTo>
                    <a:cubicBezTo>
                      <a:pt x="2482304" y="569104"/>
                      <a:pt x="2485840" y="567688"/>
                      <a:pt x="2489587" y="567289"/>
                    </a:cubicBezTo>
                    <a:close/>
                    <a:moveTo>
                      <a:pt x="1708589" y="567289"/>
                    </a:moveTo>
                    <a:cubicBezTo>
                      <a:pt x="1712339" y="566891"/>
                      <a:pt x="1716299" y="567512"/>
                      <a:pt x="1719585" y="569244"/>
                    </a:cubicBezTo>
                    <a:lnTo>
                      <a:pt x="1737611" y="578743"/>
                    </a:lnTo>
                    <a:cubicBezTo>
                      <a:pt x="1744183" y="582206"/>
                      <a:pt x="1745567" y="588807"/>
                      <a:pt x="1740701" y="593486"/>
                    </a:cubicBezTo>
                    <a:lnTo>
                      <a:pt x="1720572" y="612840"/>
                    </a:lnTo>
                    <a:cubicBezTo>
                      <a:pt x="1715707" y="617519"/>
                      <a:pt x="1706434" y="618504"/>
                      <a:pt x="1699862" y="615040"/>
                    </a:cubicBezTo>
                    <a:lnTo>
                      <a:pt x="1681836" y="605540"/>
                    </a:lnTo>
                    <a:cubicBezTo>
                      <a:pt x="1675265" y="602076"/>
                      <a:pt x="1673880" y="595475"/>
                      <a:pt x="1678747" y="590797"/>
                    </a:cubicBezTo>
                    <a:lnTo>
                      <a:pt x="1698874" y="571443"/>
                    </a:lnTo>
                    <a:cubicBezTo>
                      <a:pt x="1701307" y="569104"/>
                      <a:pt x="1704842" y="567688"/>
                      <a:pt x="1708589" y="567289"/>
                    </a:cubicBezTo>
                    <a:close/>
                    <a:moveTo>
                      <a:pt x="929071" y="567289"/>
                    </a:moveTo>
                    <a:cubicBezTo>
                      <a:pt x="932819" y="566891"/>
                      <a:pt x="936779" y="567512"/>
                      <a:pt x="940065" y="569244"/>
                    </a:cubicBezTo>
                    <a:lnTo>
                      <a:pt x="958091" y="578743"/>
                    </a:lnTo>
                    <a:cubicBezTo>
                      <a:pt x="964663" y="582206"/>
                      <a:pt x="966047" y="588807"/>
                      <a:pt x="961181" y="593486"/>
                    </a:cubicBezTo>
                    <a:lnTo>
                      <a:pt x="941053" y="612840"/>
                    </a:lnTo>
                    <a:cubicBezTo>
                      <a:pt x="936187" y="617519"/>
                      <a:pt x="926916" y="618504"/>
                      <a:pt x="920342" y="615040"/>
                    </a:cubicBezTo>
                    <a:lnTo>
                      <a:pt x="902316" y="605540"/>
                    </a:lnTo>
                    <a:cubicBezTo>
                      <a:pt x="895744" y="602076"/>
                      <a:pt x="894360" y="595475"/>
                      <a:pt x="899227" y="590797"/>
                    </a:cubicBezTo>
                    <a:lnTo>
                      <a:pt x="919355" y="571443"/>
                    </a:lnTo>
                    <a:cubicBezTo>
                      <a:pt x="921787" y="569104"/>
                      <a:pt x="925323" y="567688"/>
                      <a:pt x="929071" y="567289"/>
                    </a:cubicBezTo>
                    <a:close/>
                    <a:moveTo>
                      <a:pt x="148072" y="567289"/>
                    </a:moveTo>
                    <a:cubicBezTo>
                      <a:pt x="151820" y="566891"/>
                      <a:pt x="155782" y="567512"/>
                      <a:pt x="159067" y="569244"/>
                    </a:cubicBezTo>
                    <a:lnTo>
                      <a:pt x="177093" y="578743"/>
                    </a:lnTo>
                    <a:cubicBezTo>
                      <a:pt x="183666" y="582206"/>
                      <a:pt x="185050" y="588807"/>
                      <a:pt x="180184" y="593486"/>
                    </a:cubicBezTo>
                    <a:lnTo>
                      <a:pt x="160055" y="612840"/>
                    </a:lnTo>
                    <a:cubicBezTo>
                      <a:pt x="155190" y="617519"/>
                      <a:pt x="145917" y="618504"/>
                      <a:pt x="139344" y="615040"/>
                    </a:cubicBezTo>
                    <a:lnTo>
                      <a:pt x="121319" y="605540"/>
                    </a:lnTo>
                    <a:cubicBezTo>
                      <a:pt x="114746" y="602076"/>
                      <a:pt x="113363" y="595475"/>
                      <a:pt x="118228" y="590797"/>
                    </a:cubicBezTo>
                    <a:lnTo>
                      <a:pt x="138357" y="571443"/>
                    </a:lnTo>
                    <a:cubicBezTo>
                      <a:pt x="140789" y="569104"/>
                      <a:pt x="144325" y="567688"/>
                      <a:pt x="148072" y="567289"/>
                    </a:cubicBezTo>
                    <a:close/>
                    <a:moveTo>
                      <a:pt x="3357607" y="561155"/>
                    </a:moveTo>
                    <a:cubicBezTo>
                      <a:pt x="3359888" y="561227"/>
                      <a:pt x="3362128" y="561918"/>
                      <a:pt x="3363792" y="563211"/>
                    </a:cubicBezTo>
                    <a:lnTo>
                      <a:pt x="3370926" y="568762"/>
                    </a:lnTo>
                    <a:cubicBezTo>
                      <a:pt x="3374250" y="571349"/>
                      <a:pt x="3374000" y="575365"/>
                      <a:pt x="3370367" y="577731"/>
                    </a:cubicBezTo>
                    <a:lnTo>
                      <a:pt x="3362569" y="582811"/>
                    </a:lnTo>
                    <a:cubicBezTo>
                      <a:pt x="3358935" y="585178"/>
                      <a:pt x="3353294" y="585000"/>
                      <a:pt x="3349970" y="582413"/>
                    </a:cubicBezTo>
                    <a:lnTo>
                      <a:pt x="3342834" y="576862"/>
                    </a:lnTo>
                    <a:cubicBezTo>
                      <a:pt x="3339510" y="574275"/>
                      <a:pt x="3339760" y="570259"/>
                      <a:pt x="3343394" y="567892"/>
                    </a:cubicBezTo>
                    <a:lnTo>
                      <a:pt x="3351191" y="562814"/>
                    </a:lnTo>
                    <a:cubicBezTo>
                      <a:pt x="3353008" y="561631"/>
                      <a:pt x="3355327" y="561083"/>
                      <a:pt x="3357607" y="561155"/>
                    </a:cubicBezTo>
                    <a:close/>
                    <a:moveTo>
                      <a:pt x="2576451" y="561155"/>
                    </a:moveTo>
                    <a:cubicBezTo>
                      <a:pt x="2578732" y="561227"/>
                      <a:pt x="2580974" y="561918"/>
                      <a:pt x="2582636" y="563211"/>
                    </a:cubicBezTo>
                    <a:lnTo>
                      <a:pt x="2589771" y="568762"/>
                    </a:lnTo>
                    <a:cubicBezTo>
                      <a:pt x="2593095" y="571349"/>
                      <a:pt x="2592845" y="575365"/>
                      <a:pt x="2589211" y="577731"/>
                    </a:cubicBezTo>
                    <a:lnTo>
                      <a:pt x="2581413" y="582811"/>
                    </a:lnTo>
                    <a:cubicBezTo>
                      <a:pt x="2577780" y="585178"/>
                      <a:pt x="2572139" y="585000"/>
                      <a:pt x="2568813" y="582413"/>
                    </a:cubicBezTo>
                    <a:lnTo>
                      <a:pt x="2561678" y="576862"/>
                    </a:lnTo>
                    <a:cubicBezTo>
                      <a:pt x="2558354" y="574275"/>
                      <a:pt x="2558604" y="570259"/>
                      <a:pt x="2562237" y="567892"/>
                    </a:cubicBezTo>
                    <a:lnTo>
                      <a:pt x="2570036" y="562814"/>
                    </a:lnTo>
                    <a:cubicBezTo>
                      <a:pt x="2571852" y="561631"/>
                      <a:pt x="2574171" y="561083"/>
                      <a:pt x="2576451" y="561155"/>
                    </a:cubicBezTo>
                    <a:close/>
                    <a:moveTo>
                      <a:pt x="1795454" y="561155"/>
                    </a:moveTo>
                    <a:cubicBezTo>
                      <a:pt x="1797734" y="561227"/>
                      <a:pt x="1799975" y="561918"/>
                      <a:pt x="1801637" y="563211"/>
                    </a:cubicBezTo>
                    <a:lnTo>
                      <a:pt x="1808772" y="568762"/>
                    </a:lnTo>
                    <a:cubicBezTo>
                      <a:pt x="1812098" y="571349"/>
                      <a:pt x="1811847" y="575365"/>
                      <a:pt x="1808213" y="577731"/>
                    </a:cubicBezTo>
                    <a:lnTo>
                      <a:pt x="1800416" y="582811"/>
                    </a:lnTo>
                    <a:cubicBezTo>
                      <a:pt x="1796783" y="585178"/>
                      <a:pt x="1791141" y="585000"/>
                      <a:pt x="1787816" y="582413"/>
                    </a:cubicBezTo>
                    <a:lnTo>
                      <a:pt x="1780681" y="576862"/>
                    </a:lnTo>
                    <a:cubicBezTo>
                      <a:pt x="1777356" y="574275"/>
                      <a:pt x="1777607" y="570259"/>
                      <a:pt x="1781240" y="567892"/>
                    </a:cubicBezTo>
                    <a:lnTo>
                      <a:pt x="1789039" y="562814"/>
                    </a:lnTo>
                    <a:cubicBezTo>
                      <a:pt x="1790854" y="561631"/>
                      <a:pt x="1793173" y="561083"/>
                      <a:pt x="1795454" y="561155"/>
                    </a:cubicBezTo>
                    <a:close/>
                    <a:moveTo>
                      <a:pt x="1015934" y="561155"/>
                    </a:moveTo>
                    <a:cubicBezTo>
                      <a:pt x="1018214" y="561227"/>
                      <a:pt x="1020456" y="561918"/>
                      <a:pt x="1022119" y="563211"/>
                    </a:cubicBezTo>
                    <a:lnTo>
                      <a:pt x="1029252" y="568762"/>
                    </a:lnTo>
                    <a:cubicBezTo>
                      <a:pt x="1032578" y="571349"/>
                      <a:pt x="1032328" y="575365"/>
                      <a:pt x="1028695" y="577731"/>
                    </a:cubicBezTo>
                    <a:lnTo>
                      <a:pt x="1020896" y="582811"/>
                    </a:lnTo>
                    <a:cubicBezTo>
                      <a:pt x="1017263" y="585178"/>
                      <a:pt x="1011621" y="585000"/>
                      <a:pt x="1008296" y="582413"/>
                    </a:cubicBezTo>
                    <a:lnTo>
                      <a:pt x="1001163" y="576862"/>
                    </a:lnTo>
                    <a:cubicBezTo>
                      <a:pt x="997837" y="574275"/>
                      <a:pt x="998087" y="570259"/>
                      <a:pt x="1001721" y="567892"/>
                    </a:cubicBezTo>
                    <a:lnTo>
                      <a:pt x="1009519" y="562814"/>
                    </a:lnTo>
                    <a:cubicBezTo>
                      <a:pt x="1011335" y="561631"/>
                      <a:pt x="1013654" y="561083"/>
                      <a:pt x="1015934" y="561155"/>
                    </a:cubicBezTo>
                    <a:close/>
                    <a:moveTo>
                      <a:pt x="234937" y="561155"/>
                    </a:moveTo>
                    <a:cubicBezTo>
                      <a:pt x="237217" y="561227"/>
                      <a:pt x="239458" y="561918"/>
                      <a:pt x="241121" y="563211"/>
                    </a:cubicBezTo>
                    <a:lnTo>
                      <a:pt x="248255" y="568762"/>
                    </a:lnTo>
                    <a:cubicBezTo>
                      <a:pt x="251580" y="571349"/>
                      <a:pt x="251329" y="575365"/>
                      <a:pt x="247696" y="577731"/>
                    </a:cubicBezTo>
                    <a:lnTo>
                      <a:pt x="239899" y="582811"/>
                    </a:lnTo>
                    <a:cubicBezTo>
                      <a:pt x="236264" y="585178"/>
                      <a:pt x="230623" y="585000"/>
                      <a:pt x="227299" y="582413"/>
                    </a:cubicBezTo>
                    <a:lnTo>
                      <a:pt x="220164" y="576862"/>
                    </a:lnTo>
                    <a:cubicBezTo>
                      <a:pt x="216839" y="574275"/>
                      <a:pt x="217089" y="570259"/>
                      <a:pt x="220724" y="567892"/>
                    </a:cubicBezTo>
                    <a:lnTo>
                      <a:pt x="228521" y="562814"/>
                    </a:lnTo>
                    <a:cubicBezTo>
                      <a:pt x="230337" y="561631"/>
                      <a:pt x="232656" y="561083"/>
                      <a:pt x="234937" y="561155"/>
                    </a:cubicBezTo>
                    <a:close/>
                    <a:moveTo>
                      <a:pt x="3453613" y="561154"/>
                    </a:moveTo>
                    <a:cubicBezTo>
                      <a:pt x="3455892" y="561226"/>
                      <a:pt x="3458134" y="561917"/>
                      <a:pt x="3459796" y="563210"/>
                    </a:cubicBezTo>
                    <a:lnTo>
                      <a:pt x="3466933" y="568762"/>
                    </a:lnTo>
                    <a:cubicBezTo>
                      <a:pt x="3470257" y="571348"/>
                      <a:pt x="3470007" y="575364"/>
                      <a:pt x="3466373" y="577730"/>
                    </a:cubicBezTo>
                    <a:lnTo>
                      <a:pt x="3458575" y="582810"/>
                    </a:lnTo>
                    <a:cubicBezTo>
                      <a:pt x="3454941" y="585177"/>
                      <a:pt x="3449301" y="584997"/>
                      <a:pt x="3445976" y="582412"/>
                    </a:cubicBezTo>
                    <a:lnTo>
                      <a:pt x="3438842" y="576862"/>
                    </a:lnTo>
                    <a:cubicBezTo>
                      <a:pt x="3435517" y="574274"/>
                      <a:pt x="3435767" y="570259"/>
                      <a:pt x="3439400" y="567892"/>
                    </a:cubicBezTo>
                    <a:lnTo>
                      <a:pt x="3447198" y="562812"/>
                    </a:lnTo>
                    <a:cubicBezTo>
                      <a:pt x="3449014" y="561629"/>
                      <a:pt x="3451332" y="561082"/>
                      <a:pt x="3453613" y="561154"/>
                    </a:cubicBezTo>
                    <a:close/>
                    <a:moveTo>
                      <a:pt x="2672614" y="561154"/>
                    </a:moveTo>
                    <a:cubicBezTo>
                      <a:pt x="2674895" y="561226"/>
                      <a:pt x="2677137" y="561917"/>
                      <a:pt x="2678799" y="563210"/>
                    </a:cubicBezTo>
                    <a:lnTo>
                      <a:pt x="2685934" y="568762"/>
                    </a:lnTo>
                    <a:cubicBezTo>
                      <a:pt x="2689258" y="571348"/>
                      <a:pt x="2689008" y="575364"/>
                      <a:pt x="2685375" y="577730"/>
                    </a:cubicBezTo>
                    <a:lnTo>
                      <a:pt x="2677576" y="582810"/>
                    </a:lnTo>
                    <a:cubicBezTo>
                      <a:pt x="2673943" y="585177"/>
                      <a:pt x="2668302" y="584997"/>
                      <a:pt x="2664978" y="582412"/>
                    </a:cubicBezTo>
                    <a:lnTo>
                      <a:pt x="2657843" y="576862"/>
                    </a:lnTo>
                    <a:cubicBezTo>
                      <a:pt x="2654518" y="574274"/>
                      <a:pt x="2654768" y="570259"/>
                      <a:pt x="2658402" y="567892"/>
                    </a:cubicBezTo>
                    <a:lnTo>
                      <a:pt x="2666200" y="562812"/>
                    </a:lnTo>
                    <a:cubicBezTo>
                      <a:pt x="2668016" y="561629"/>
                      <a:pt x="2670335" y="561082"/>
                      <a:pt x="2672614" y="561154"/>
                    </a:cubicBezTo>
                    <a:close/>
                    <a:moveTo>
                      <a:pt x="1891460" y="561154"/>
                    </a:moveTo>
                    <a:cubicBezTo>
                      <a:pt x="1893740" y="561226"/>
                      <a:pt x="1895982" y="561917"/>
                      <a:pt x="1897644" y="563210"/>
                    </a:cubicBezTo>
                    <a:lnTo>
                      <a:pt x="1904779" y="568762"/>
                    </a:lnTo>
                    <a:cubicBezTo>
                      <a:pt x="1908104" y="571348"/>
                      <a:pt x="1907852" y="575364"/>
                      <a:pt x="1904219" y="577730"/>
                    </a:cubicBezTo>
                    <a:lnTo>
                      <a:pt x="1896422" y="582810"/>
                    </a:lnTo>
                    <a:cubicBezTo>
                      <a:pt x="1892787" y="585177"/>
                      <a:pt x="1887148" y="584997"/>
                      <a:pt x="1883823" y="582412"/>
                    </a:cubicBezTo>
                    <a:lnTo>
                      <a:pt x="1876687" y="576862"/>
                    </a:lnTo>
                    <a:cubicBezTo>
                      <a:pt x="1873364" y="574274"/>
                      <a:pt x="1873613" y="570259"/>
                      <a:pt x="1877247" y="567892"/>
                    </a:cubicBezTo>
                    <a:lnTo>
                      <a:pt x="1885044" y="562812"/>
                    </a:lnTo>
                    <a:cubicBezTo>
                      <a:pt x="1886862" y="561629"/>
                      <a:pt x="1889180" y="561082"/>
                      <a:pt x="1891460" y="561154"/>
                    </a:cubicBezTo>
                    <a:close/>
                    <a:moveTo>
                      <a:pt x="1110462" y="561154"/>
                    </a:moveTo>
                    <a:cubicBezTo>
                      <a:pt x="1112741" y="561226"/>
                      <a:pt x="1114983" y="561917"/>
                      <a:pt x="1116646" y="563210"/>
                    </a:cubicBezTo>
                    <a:lnTo>
                      <a:pt x="1123780" y="568762"/>
                    </a:lnTo>
                    <a:cubicBezTo>
                      <a:pt x="1127106" y="571348"/>
                      <a:pt x="1126855" y="575364"/>
                      <a:pt x="1123222" y="577730"/>
                    </a:cubicBezTo>
                    <a:lnTo>
                      <a:pt x="1115424" y="582810"/>
                    </a:lnTo>
                    <a:cubicBezTo>
                      <a:pt x="1111790" y="585177"/>
                      <a:pt x="1106150" y="584997"/>
                      <a:pt x="1102824" y="582412"/>
                    </a:cubicBezTo>
                    <a:lnTo>
                      <a:pt x="1095689" y="576862"/>
                    </a:lnTo>
                    <a:cubicBezTo>
                      <a:pt x="1092365" y="574274"/>
                      <a:pt x="1092615" y="570259"/>
                      <a:pt x="1096248" y="567892"/>
                    </a:cubicBezTo>
                    <a:lnTo>
                      <a:pt x="1104046" y="562812"/>
                    </a:lnTo>
                    <a:cubicBezTo>
                      <a:pt x="1105863" y="561629"/>
                      <a:pt x="1108182" y="561082"/>
                      <a:pt x="1110462" y="561154"/>
                    </a:cubicBezTo>
                    <a:close/>
                    <a:moveTo>
                      <a:pt x="330942" y="561154"/>
                    </a:moveTo>
                    <a:cubicBezTo>
                      <a:pt x="333222" y="561226"/>
                      <a:pt x="335464" y="561917"/>
                      <a:pt x="337126" y="563210"/>
                    </a:cubicBezTo>
                    <a:lnTo>
                      <a:pt x="344262" y="568762"/>
                    </a:lnTo>
                    <a:cubicBezTo>
                      <a:pt x="347587" y="571348"/>
                      <a:pt x="347335" y="575364"/>
                      <a:pt x="343702" y="577730"/>
                    </a:cubicBezTo>
                    <a:lnTo>
                      <a:pt x="335905" y="582810"/>
                    </a:lnTo>
                    <a:cubicBezTo>
                      <a:pt x="332270" y="585177"/>
                      <a:pt x="326630" y="584997"/>
                      <a:pt x="323306" y="582412"/>
                    </a:cubicBezTo>
                    <a:lnTo>
                      <a:pt x="316170" y="576862"/>
                    </a:lnTo>
                    <a:cubicBezTo>
                      <a:pt x="312846" y="574274"/>
                      <a:pt x="313097" y="570259"/>
                      <a:pt x="316730" y="567892"/>
                    </a:cubicBezTo>
                    <a:lnTo>
                      <a:pt x="324527" y="562812"/>
                    </a:lnTo>
                    <a:cubicBezTo>
                      <a:pt x="326343" y="561629"/>
                      <a:pt x="328662" y="561082"/>
                      <a:pt x="330942" y="561154"/>
                    </a:cubicBezTo>
                    <a:close/>
                    <a:moveTo>
                      <a:pt x="3001090" y="558687"/>
                    </a:moveTo>
                    <a:cubicBezTo>
                      <a:pt x="3005186" y="558739"/>
                      <a:pt x="3009253" y="559904"/>
                      <a:pt x="3012322" y="562167"/>
                    </a:cubicBezTo>
                    <a:lnTo>
                      <a:pt x="3039015" y="581853"/>
                    </a:lnTo>
                    <a:cubicBezTo>
                      <a:pt x="3045153" y="586381"/>
                      <a:pt x="3044973" y="593594"/>
                      <a:pt x="3038614" y="597964"/>
                    </a:cubicBezTo>
                    <a:lnTo>
                      <a:pt x="3021170" y="609948"/>
                    </a:lnTo>
                    <a:cubicBezTo>
                      <a:pt x="3014808" y="614318"/>
                      <a:pt x="3004677" y="614191"/>
                      <a:pt x="2998538" y="609663"/>
                    </a:cubicBezTo>
                    <a:lnTo>
                      <a:pt x="2971847" y="589977"/>
                    </a:lnTo>
                    <a:cubicBezTo>
                      <a:pt x="2965708" y="585449"/>
                      <a:pt x="2965888" y="578236"/>
                      <a:pt x="2972247" y="573866"/>
                    </a:cubicBezTo>
                    <a:lnTo>
                      <a:pt x="2989692" y="561882"/>
                    </a:lnTo>
                    <a:cubicBezTo>
                      <a:pt x="2992871" y="559697"/>
                      <a:pt x="2996995" y="558637"/>
                      <a:pt x="3001090" y="558687"/>
                    </a:cubicBezTo>
                    <a:close/>
                    <a:moveTo>
                      <a:pt x="2219934" y="558687"/>
                    </a:moveTo>
                    <a:cubicBezTo>
                      <a:pt x="2224030" y="558739"/>
                      <a:pt x="2228098" y="559904"/>
                      <a:pt x="2231168" y="562167"/>
                    </a:cubicBezTo>
                    <a:lnTo>
                      <a:pt x="2257859" y="581853"/>
                    </a:lnTo>
                    <a:cubicBezTo>
                      <a:pt x="2263998" y="586381"/>
                      <a:pt x="2263818" y="593594"/>
                      <a:pt x="2257459" y="597964"/>
                    </a:cubicBezTo>
                    <a:lnTo>
                      <a:pt x="2240014" y="609948"/>
                    </a:lnTo>
                    <a:cubicBezTo>
                      <a:pt x="2233654" y="614318"/>
                      <a:pt x="2223521" y="614191"/>
                      <a:pt x="2217382" y="609663"/>
                    </a:cubicBezTo>
                    <a:lnTo>
                      <a:pt x="2190692" y="589977"/>
                    </a:lnTo>
                    <a:cubicBezTo>
                      <a:pt x="2184553" y="585449"/>
                      <a:pt x="2184732" y="578236"/>
                      <a:pt x="2191092" y="573866"/>
                    </a:cubicBezTo>
                    <a:lnTo>
                      <a:pt x="2208536" y="561882"/>
                    </a:lnTo>
                    <a:cubicBezTo>
                      <a:pt x="2211717" y="559697"/>
                      <a:pt x="2215840" y="558637"/>
                      <a:pt x="2219934" y="558687"/>
                    </a:cubicBezTo>
                    <a:close/>
                    <a:moveTo>
                      <a:pt x="1438937" y="558687"/>
                    </a:moveTo>
                    <a:cubicBezTo>
                      <a:pt x="1443033" y="558739"/>
                      <a:pt x="1447101" y="559904"/>
                      <a:pt x="1450170" y="562167"/>
                    </a:cubicBezTo>
                    <a:lnTo>
                      <a:pt x="1476862" y="581853"/>
                    </a:lnTo>
                    <a:cubicBezTo>
                      <a:pt x="1482999" y="586381"/>
                      <a:pt x="1482820" y="593594"/>
                      <a:pt x="1476460" y="597964"/>
                    </a:cubicBezTo>
                    <a:lnTo>
                      <a:pt x="1459016" y="609948"/>
                    </a:lnTo>
                    <a:cubicBezTo>
                      <a:pt x="1452656" y="614318"/>
                      <a:pt x="1442524" y="614191"/>
                      <a:pt x="1436385" y="609663"/>
                    </a:cubicBezTo>
                    <a:lnTo>
                      <a:pt x="1409694" y="589977"/>
                    </a:lnTo>
                    <a:cubicBezTo>
                      <a:pt x="1403555" y="585449"/>
                      <a:pt x="1403734" y="578236"/>
                      <a:pt x="1410095" y="573866"/>
                    </a:cubicBezTo>
                    <a:lnTo>
                      <a:pt x="1427538" y="561882"/>
                    </a:lnTo>
                    <a:cubicBezTo>
                      <a:pt x="1430718" y="559697"/>
                      <a:pt x="1434841" y="558637"/>
                      <a:pt x="1438937" y="558687"/>
                    </a:cubicBezTo>
                    <a:close/>
                    <a:moveTo>
                      <a:pt x="659417" y="558687"/>
                    </a:moveTo>
                    <a:cubicBezTo>
                      <a:pt x="663513" y="558739"/>
                      <a:pt x="667581" y="559904"/>
                      <a:pt x="670651" y="562167"/>
                    </a:cubicBezTo>
                    <a:lnTo>
                      <a:pt x="697342" y="581853"/>
                    </a:lnTo>
                    <a:cubicBezTo>
                      <a:pt x="703481" y="586381"/>
                      <a:pt x="703300" y="593594"/>
                      <a:pt x="696942" y="597964"/>
                    </a:cubicBezTo>
                    <a:lnTo>
                      <a:pt x="679497" y="609948"/>
                    </a:lnTo>
                    <a:cubicBezTo>
                      <a:pt x="673137" y="614318"/>
                      <a:pt x="663004" y="614191"/>
                      <a:pt x="656866" y="609663"/>
                    </a:cubicBezTo>
                    <a:lnTo>
                      <a:pt x="630174" y="589977"/>
                    </a:lnTo>
                    <a:cubicBezTo>
                      <a:pt x="624036" y="585449"/>
                      <a:pt x="624215" y="578236"/>
                      <a:pt x="630575" y="573866"/>
                    </a:cubicBezTo>
                    <a:lnTo>
                      <a:pt x="648020" y="561882"/>
                    </a:lnTo>
                    <a:cubicBezTo>
                      <a:pt x="651198" y="559697"/>
                      <a:pt x="655323" y="558637"/>
                      <a:pt x="659417" y="558687"/>
                    </a:cubicBezTo>
                    <a:close/>
                    <a:moveTo>
                      <a:pt x="3519972" y="555114"/>
                    </a:moveTo>
                    <a:lnTo>
                      <a:pt x="3531918" y="602896"/>
                    </a:lnTo>
                    <a:lnTo>
                      <a:pt x="3510241" y="587465"/>
                    </a:lnTo>
                    <a:cubicBezTo>
                      <a:pt x="3500378" y="580444"/>
                      <a:pt x="3500378" y="569063"/>
                      <a:pt x="3510238" y="562043"/>
                    </a:cubicBezTo>
                    <a:close/>
                    <a:moveTo>
                      <a:pt x="3396976" y="547806"/>
                    </a:moveTo>
                    <a:lnTo>
                      <a:pt x="3401162" y="547806"/>
                    </a:lnTo>
                    <a:lnTo>
                      <a:pt x="3409910" y="547806"/>
                    </a:lnTo>
                    <a:cubicBezTo>
                      <a:pt x="3417411" y="547806"/>
                      <a:pt x="3423492" y="552134"/>
                      <a:pt x="3423492" y="557474"/>
                    </a:cubicBezTo>
                    <a:cubicBezTo>
                      <a:pt x="3423492" y="561497"/>
                      <a:pt x="3423492" y="565521"/>
                      <a:pt x="3423492" y="569545"/>
                    </a:cubicBezTo>
                    <a:cubicBezTo>
                      <a:pt x="3423492" y="574885"/>
                      <a:pt x="3417411" y="579213"/>
                      <a:pt x="3409910" y="579213"/>
                    </a:cubicBezTo>
                    <a:lnTo>
                      <a:pt x="3401162" y="579213"/>
                    </a:lnTo>
                    <a:lnTo>
                      <a:pt x="3396978" y="579213"/>
                    </a:lnTo>
                    <a:cubicBezTo>
                      <a:pt x="3389476" y="579213"/>
                      <a:pt x="3383396" y="574885"/>
                      <a:pt x="3383396" y="569545"/>
                    </a:cubicBezTo>
                    <a:lnTo>
                      <a:pt x="3383396" y="557474"/>
                    </a:lnTo>
                    <a:cubicBezTo>
                      <a:pt x="3383396" y="552134"/>
                      <a:pt x="3389476" y="547806"/>
                      <a:pt x="3396976" y="547806"/>
                    </a:cubicBezTo>
                    <a:close/>
                    <a:moveTo>
                      <a:pt x="2615822" y="547806"/>
                    </a:moveTo>
                    <a:lnTo>
                      <a:pt x="2620163" y="547806"/>
                    </a:lnTo>
                    <a:lnTo>
                      <a:pt x="2628911" y="547806"/>
                    </a:lnTo>
                    <a:cubicBezTo>
                      <a:pt x="2636412" y="547806"/>
                      <a:pt x="2642493" y="552134"/>
                      <a:pt x="2642493" y="557474"/>
                    </a:cubicBezTo>
                    <a:cubicBezTo>
                      <a:pt x="2642493" y="561497"/>
                      <a:pt x="2642493" y="565521"/>
                      <a:pt x="2642493" y="569545"/>
                    </a:cubicBezTo>
                    <a:cubicBezTo>
                      <a:pt x="2642493" y="574885"/>
                      <a:pt x="2636412" y="579213"/>
                      <a:pt x="2628912" y="579213"/>
                    </a:cubicBezTo>
                    <a:lnTo>
                      <a:pt x="2620163" y="579213"/>
                    </a:lnTo>
                    <a:lnTo>
                      <a:pt x="2615822" y="579213"/>
                    </a:lnTo>
                    <a:cubicBezTo>
                      <a:pt x="2608321" y="579213"/>
                      <a:pt x="2602240" y="574885"/>
                      <a:pt x="2602240" y="569545"/>
                    </a:cubicBezTo>
                    <a:lnTo>
                      <a:pt x="2602240" y="557474"/>
                    </a:lnTo>
                    <a:cubicBezTo>
                      <a:pt x="2602240" y="552134"/>
                      <a:pt x="2608321" y="547806"/>
                      <a:pt x="2615822" y="547806"/>
                    </a:cubicBezTo>
                    <a:close/>
                    <a:moveTo>
                      <a:pt x="1834823" y="547806"/>
                    </a:moveTo>
                    <a:lnTo>
                      <a:pt x="1839009" y="547806"/>
                    </a:lnTo>
                    <a:lnTo>
                      <a:pt x="1847756" y="547806"/>
                    </a:lnTo>
                    <a:cubicBezTo>
                      <a:pt x="1855256" y="547806"/>
                      <a:pt x="1861337" y="552134"/>
                      <a:pt x="1861337" y="557474"/>
                    </a:cubicBezTo>
                    <a:cubicBezTo>
                      <a:pt x="1861338" y="561497"/>
                      <a:pt x="1861338" y="565521"/>
                      <a:pt x="1861338" y="569545"/>
                    </a:cubicBezTo>
                    <a:cubicBezTo>
                      <a:pt x="1861337" y="574885"/>
                      <a:pt x="1855256" y="579213"/>
                      <a:pt x="1847757" y="579213"/>
                    </a:cubicBezTo>
                    <a:lnTo>
                      <a:pt x="1839009" y="579213"/>
                    </a:lnTo>
                    <a:lnTo>
                      <a:pt x="1834824" y="579213"/>
                    </a:lnTo>
                    <a:cubicBezTo>
                      <a:pt x="1827324" y="579213"/>
                      <a:pt x="1821243" y="574885"/>
                      <a:pt x="1821243" y="569545"/>
                    </a:cubicBezTo>
                    <a:lnTo>
                      <a:pt x="1821243" y="557474"/>
                    </a:lnTo>
                    <a:cubicBezTo>
                      <a:pt x="1821243" y="552134"/>
                      <a:pt x="1827324" y="547806"/>
                      <a:pt x="1834823" y="547806"/>
                    </a:cubicBezTo>
                    <a:close/>
                    <a:moveTo>
                      <a:pt x="1055304" y="547806"/>
                    </a:moveTo>
                    <a:lnTo>
                      <a:pt x="1058010" y="547806"/>
                    </a:lnTo>
                    <a:lnTo>
                      <a:pt x="1066759" y="547806"/>
                    </a:lnTo>
                    <a:cubicBezTo>
                      <a:pt x="1074259" y="547806"/>
                      <a:pt x="1080340" y="552134"/>
                      <a:pt x="1080340" y="557474"/>
                    </a:cubicBezTo>
                    <a:cubicBezTo>
                      <a:pt x="1080340" y="561497"/>
                      <a:pt x="1080340" y="565521"/>
                      <a:pt x="1080341" y="569545"/>
                    </a:cubicBezTo>
                    <a:cubicBezTo>
                      <a:pt x="1080340" y="574885"/>
                      <a:pt x="1074259" y="579213"/>
                      <a:pt x="1066759" y="579213"/>
                    </a:cubicBezTo>
                    <a:lnTo>
                      <a:pt x="1058010" y="579213"/>
                    </a:lnTo>
                    <a:lnTo>
                      <a:pt x="1055306" y="579213"/>
                    </a:lnTo>
                    <a:cubicBezTo>
                      <a:pt x="1047804" y="579213"/>
                      <a:pt x="1041723" y="574885"/>
                      <a:pt x="1041723" y="569545"/>
                    </a:cubicBezTo>
                    <a:lnTo>
                      <a:pt x="1041723" y="557474"/>
                    </a:lnTo>
                    <a:cubicBezTo>
                      <a:pt x="1041723" y="552134"/>
                      <a:pt x="1047804" y="547806"/>
                      <a:pt x="1055304" y="547806"/>
                    </a:cubicBezTo>
                    <a:close/>
                    <a:moveTo>
                      <a:pt x="274307" y="547806"/>
                    </a:moveTo>
                    <a:lnTo>
                      <a:pt x="278491" y="547806"/>
                    </a:lnTo>
                    <a:lnTo>
                      <a:pt x="287239" y="547806"/>
                    </a:lnTo>
                    <a:cubicBezTo>
                      <a:pt x="294740" y="547806"/>
                      <a:pt x="300821" y="552134"/>
                      <a:pt x="300821" y="557474"/>
                    </a:cubicBezTo>
                    <a:cubicBezTo>
                      <a:pt x="300821" y="561497"/>
                      <a:pt x="300821" y="565521"/>
                      <a:pt x="300821" y="569545"/>
                    </a:cubicBezTo>
                    <a:cubicBezTo>
                      <a:pt x="300821" y="574885"/>
                      <a:pt x="294740" y="579213"/>
                      <a:pt x="287239" y="579213"/>
                    </a:cubicBezTo>
                    <a:lnTo>
                      <a:pt x="278491" y="579213"/>
                    </a:lnTo>
                    <a:lnTo>
                      <a:pt x="274307" y="579213"/>
                    </a:lnTo>
                    <a:cubicBezTo>
                      <a:pt x="266806" y="579213"/>
                      <a:pt x="260725" y="574885"/>
                      <a:pt x="260725" y="569545"/>
                    </a:cubicBezTo>
                    <a:lnTo>
                      <a:pt x="260725" y="557474"/>
                    </a:lnTo>
                    <a:cubicBezTo>
                      <a:pt x="260725" y="552134"/>
                      <a:pt x="266806" y="547806"/>
                      <a:pt x="274307" y="547806"/>
                    </a:cubicBezTo>
                    <a:close/>
                    <a:moveTo>
                      <a:pt x="3030646" y="535878"/>
                    </a:moveTo>
                    <a:cubicBezTo>
                      <a:pt x="3032926" y="535951"/>
                      <a:pt x="3035168" y="536641"/>
                      <a:pt x="3036830" y="537934"/>
                    </a:cubicBezTo>
                    <a:lnTo>
                      <a:pt x="3043965" y="543486"/>
                    </a:lnTo>
                    <a:cubicBezTo>
                      <a:pt x="3047290" y="546073"/>
                      <a:pt x="3047039" y="550088"/>
                      <a:pt x="3043406" y="552454"/>
                    </a:cubicBezTo>
                    <a:lnTo>
                      <a:pt x="3035608" y="557534"/>
                    </a:lnTo>
                    <a:cubicBezTo>
                      <a:pt x="3031973" y="559901"/>
                      <a:pt x="3026334" y="559723"/>
                      <a:pt x="3023008" y="557137"/>
                    </a:cubicBezTo>
                    <a:lnTo>
                      <a:pt x="3015874" y="551586"/>
                    </a:lnTo>
                    <a:cubicBezTo>
                      <a:pt x="3012549" y="548998"/>
                      <a:pt x="3012800" y="544984"/>
                      <a:pt x="3016432" y="542617"/>
                    </a:cubicBezTo>
                    <a:lnTo>
                      <a:pt x="3024230" y="537537"/>
                    </a:lnTo>
                    <a:cubicBezTo>
                      <a:pt x="3026047" y="536354"/>
                      <a:pt x="3028366" y="535806"/>
                      <a:pt x="3030646" y="535878"/>
                    </a:cubicBezTo>
                    <a:close/>
                    <a:moveTo>
                      <a:pt x="2249490" y="535878"/>
                    </a:moveTo>
                    <a:cubicBezTo>
                      <a:pt x="2251771" y="535951"/>
                      <a:pt x="2254012" y="536641"/>
                      <a:pt x="2255674" y="537934"/>
                    </a:cubicBezTo>
                    <a:lnTo>
                      <a:pt x="2262810" y="543486"/>
                    </a:lnTo>
                    <a:cubicBezTo>
                      <a:pt x="2266135" y="546073"/>
                      <a:pt x="2265883" y="550088"/>
                      <a:pt x="2262250" y="552454"/>
                    </a:cubicBezTo>
                    <a:lnTo>
                      <a:pt x="2254453" y="557534"/>
                    </a:lnTo>
                    <a:cubicBezTo>
                      <a:pt x="2250818" y="559901"/>
                      <a:pt x="2245179" y="559723"/>
                      <a:pt x="2241854" y="557137"/>
                    </a:cubicBezTo>
                    <a:lnTo>
                      <a:pt x="2234719" y="551586"/>
                    </a:lnTo>
                    <a:cubicBezTo>
                      <a:pt x="2231394" y="548998"/>
                      <a:pt x="2231645" y="544984"/>
                      <a:pt x="2235278" y="542617"/>
                    </a:cubicBezTo>
                    <a:lnTo>
                      <a:pt x="2243075" y="537537"/>
                    </a:lnTo>
                    <a:cubicBezTo>
                      <a:pt x="2244892" y="536354"/>
                      <a:pt x="2247210" y="535806"/>
                      <a:pt x="2249490" y="535878"/>
                    </a:cubicBezTo>
                    <a:close/>
                    <a:moveTo>
                      <a:pt x="1468493" y="535878"/>
                    </a:moveTo>
                    <a:cubicBezTo>
                      <a:pt x="1470772" y="535951"/>
                      <a:pt x="1473014" y="536641"/>
                      <a:pt x="1474676" y="537934"/>
                    </a:cubicBezTo>
                    <a:lnTo>
                      <a:pt x="1481811" y="543486"/>
                    </a:lnTo>
                    <a:cubicBezTo>
                      <a:pt x="1485137" y="546073"/>
                      <a:pt x="1484886" y="550088"/>
                      <a:pt x="1481253" y="552454"/>
                    </a:cubicBezTo>
                    <a:lnTo>
                      <a:pt x="1473455" y="557534"/>
                    </a:lnTo>
                    <a:cubicBezTo>
                      <a:pt x="1469821" y="559901"/>
                      <a:pt x="1464180" y="559723"/>
                      <a:pt x="1460856" y="557137"/>
                    </a:cubicBezTo>
                    <a:lnTo>
                      <a:pt x="1453720" y="551586"/>
                    </a:lnTo>
                    <a:cubicBezTo>
                      <a:pt x="1450396" y="548998"/>
                      <a:pt x="1450646" y="544984"/>
                      <a:pt x="1454280" y="542617"/>
                    </a:cubicBezTo>
                    <a:lnTo>
                      <a:pt x="1462078" y="537537"/>
                    </a:lnTo>
                    <a:cubicBezTo>
                      <a:pt x="1463894" y="536354"/>
                      <a:pt x="1466213" y="535806"/>
                      <a:pt x="1468493" y="535878"/>
                    </a:cubicBezTo>
                    <a:close/>
                    <a:moveTo>
                      <a:pt x="688973" y="535878"/>
                    </a:moveTo>
                    <a:cubicBezTo>
                      <a:pt x="691254" y="535951"/>
                      <a:pt x="693494" y="536641"/>
                      <a:pt x="695157" y="537934"/>
                    </a:cubicBezTo>
                    <a:lnTo>
                      <a:pt x="702293" y="543486"/>
                    </a:lnTo>
                    <a:cubicBezTo>
                      <a:pt x="705617" y="546073"/>
                      <a:pt x="705367" y="550088"/>
                      <a:pt x="701733" y="552454"/>
                    </a:cubicBezTo>
                    <a:lnTo>
                      <a:pt x="693935" y="557534"/>
                    </a:lnTo>
                    <a:cubicBezTo>
                      <a:pt x="690301" y="559901"/>
                      <a:pt x="684661" y="559723"/>
                      <a:pt x="681337" y="557137"/>
                    </a:cubicBezTo>
                    <a:lnTo>
                      <a:pt x="674202" y="551586"/>
                    </a:lnTo>
                    <a:cubicBezTo>
                      <a:pt x="670876" y="548998"/>
                      <a:pt x="671127" y="544984"/>
                      <a:pt x="674760" y="542617"/>
                    </a:cubicBezTo>
                    <a:lnTo>
                      <a:pt x="682558" y="537537"/>
                    </a:lnTo>
                    <a:cubicBezTo>
                      <a:pt x="684375" y="536354"/>
                      <a:pt x="686694" y="535806"/>
                      <a:pt x="688973" y="535878"/>
                    </a:cubicBezTo>
                    <a:close/>
                    <a:moveTo>
                      <a:pt x="74705" y="521620"/>
                    </a:moveTo>
                    <a:lnTo>
                      <a:pt x="96274" y="531021"/>
                    </a:lnTo>
                    <a:cubicBezTo>
                      <a:pt x="112550" y="538117"/>
                      <a:pt x="117666" y="553261"/>
                      <a:pt x="107700" y="564847"/>
                    </a:cubicBezTo>
                    <a:lnTo>
                      <a:pt x="80367" y="596626"/>
                    </a:lnTo>
                    <a:cubicBezTo>
                      <a:pt x="75384" y="602419"/>
                      <a:pt x="67573" y="606226"/>
                      <a:pt x="58974" y="607699"/>
                    </a:cubicBezTo>
                    <a:lnTo>
                      <a:pt x="53343" y="607065"/>
                    </a:lnTo>
                    <a:close/>
                    <a:moveTo>
                      <a:pt x="2818647" y="505845"/>
                    </a:moveTo>
                    <a:cubicBezTo>
                      <a:pt x="2825109" y="505845"/>
                      <a:pt x="2831572" y="507600"/>
                      <a:pt x="2836503" y="511109"/>
                    </a:cubicBezTo>
                    <a:lnTo>
                      <a:pt x="2915067" y="567037"/>
                    </a:lnTo>
                    <a:cubicBezTo>
                      <a:pt x="2924928" y="574057"/>
                      <a:pt x="2924928" y="585439"/>
                      <a:pt x="2915067" y="592459"/>
                    </a:cubicBezTo>
                    <a:lnTo>
                      <a:pt x="2843518" y="643393"/>
                    </a:lnTo>
                    <a:cubicBezTo>
                      <a:pt x="2833656" y="650411"/>
                      <a:pt x="2817668" y="650411"/>
                      <a:pt x="2807806" y="643392"/>
                    </a:cubicBezTo>
                    <a:lnTo>
                      <a:pt x="2729242" y="587465"/>
                    </a:lnTo>
                    <a:cubicBezTo>
                      <a:pt x="2719380" y="580444"/>
                      <a:pt x="2719380" y="569063"/>
                      <a:pt x="2729241" y="562043"/>
                    </a:cubicBezTo>
                    <a:lnTo>
                      <a:pt x="2800790" y="511109"/>
                    </a:lnTo>
                    <a:cubicBezTo>
                      <a:pt x="2805721" y="507600"/>
                      <a:pt x="2812184" y="505845"/>
                      <a:pt x="2818647" y="505845"/>
                    </a:cubicBezTo>
                    <a:close/>
                    <a:moveTo>
                      <a:pt x="2037492" y="505845"/>
                    </a:moveTo>
                    <a:cubicBezTo>
                      <a:pt x="2043955" y="505845"/>
                      <a:pt x="2050417" y="507600"/>
                      <a:pt x="2055347" y="511109"/>
                    </a:cubicBezTo>
                    <a:lnTo>
                      <a:pt x="2133912" y="567037"/>
                    </a:lnTo>
                    <a:cubicBezTo>
                      <a:pt x="2143773" y="574057"/>
                      <a:pt x="2143773" y="585439"/>
                      <a:pt x="2133912" y="592459"/>
                    </a:cubicBezTo>
                    <a:lnTo>
                      <a:pt x="2062362" y="643393"/>
                    </a:lnTo>
                    <a:cubicBezTo>
                      <a:pt x="2052500" y="650411"/>
                      <a:pt x="2036513" y="650411"/>
                      <a:pt x="2026650" y="643392"/>
                    </a:cubicBezTo>
                    <a:lnTo>
                      <a:pt x="1948086" y="587465"/>
                    </a:lnTo>
                    <a:cubicBezTo>
                      <a:pt x="1938225" y="580444"/>
                      <a:pt x="1938225" y="569063"/>
                      <a:pt x="1948086" y="562043"/>
                    </a:cubicBezTo>
                    <a:lnTo>
                      <a:pt x="2019635" y="511109"/>
                    </a:lnTo>
                    <a:cubicBezTo>
                      <a:pt x="2024565" y="507600"/>
                      <a:pt x="2031029" y="505845"/>
                      <a:pt x="2037492" y="505845"/>
                    </a:cubicBezTo>
                    <a:close/>
                    <a:moveTo>
                      <a:pt x="1256494" y="505845"/>
                    </a:moveTo>
                    <a:cubicBezTo>
                      <a:pt x="1262956" y="505845"/>
                      <a:pt x="1269418" y="507600"/>
                      <a:pt x="1274349" y="511109"/>
                    </a:cubicBezTo>
                    <a:lnTo>
                      <a:pt x="1352913" y="567037"/>
                    </a:lnTo>
                    <a:cubicBezTo>
                      <a:pt x="1362776" y="574057"/>
                      <a:pt x="1362776" y="585439"/>
                      <a:pt x="1352913" y="592459"/>
                    </a:cubicBezTo>
                    <a:lnTo>
                      <a:pt x="1281364" y="643393"/>
                    </a:lnTo>
                    <a:cubicBezTo>
                      <a:pt x="1271503" y="650411"/>
                      <a:pt x="1255514" y="650411"/>
                      <a:pt x="1245653" y="643392"/>
                    </a:cubicBezTo>
                    <a:lnTo>
                      <a:pt x="1167089" y="587465"/>
                    </a:lnTo>
                    <a:cubicBezTo>
                      <a:pt x="1157228" y="580444"/>
                      <a:pt x="1157228" y="569063"/>
                      <a:pt x="1167088" y="562043"/>
                    </a:cubicBezTo>
                    <a:lnTo>
                      <a:pt x="1238637" y="511109"/>
                    </a:lnTo>
                    <a:cubicBezTo>
                      <a:pt x="1243568" y="507600"/>
                      <a:pt x="1250031" y="505845"/>
                      <a:pt x="1256494" y="505845"/>
                    </a:cubicBezTo>
                    <a:close/>
                    <a:moveTo>
                      <a:pt x="476974" y="505845"/>
                    </a:moveTo>
                    <a:cubicBezTo>
                      <a:pt x="483436" y="505845"/>
                      <a:pt x="489900" y="507600"/>
                      <a:pt x="494830" y="511109"/>
                    </a:cubicBezTo>
                    <a:lnTo>
                      <a:pt x="573394" y="567037"/>
                    </a:lnTo>
                    <a:cubicBezTo>
                      <a:pt x="583256" y="574057"/>
                      <a:pt x="583256" y="585439"/>
                      <a:pt x="573394" y="592459"/>
                    </a:cubicBezTo>
                    <a:lnTo>
                      <a:pt x="501846" y="643393"/>
                    </a:lnTo>
                    <a:cubicBezTo>
                      <a:pt x="491984" y="650411"/>
                      <a:pt x="475995" y="650411"/>
                      <a:pt x="466133" y="643392"/>
                    </a:cubicBezTo>
                    <a:lnTo>
                      <a:pt x="387569" y="587465"/>
                    </a:lnTo>
                    <a:cubicBezTo>
                      <a:pt x="377708" y="580444"/>
                      <a:pt x="377708" y="569063"/>
                      <a:pt x="387569" y="562043"/>
                    </a:cubicBezTo>
                    <a:lnTo>
                      <a:pt x="459117" y="511109"/>
                    </a:lnTo>
                    <a:cubicBezTo>
                      <a:pt x="464048" y="507600"/>
                      <a:pt x="470512" y="505845"/>
                      <a:pt x="476974" y="505845"/>
                    </a:cubicBezTo>
                    <a:close/>
                    <a:moveTo>
                      <a:pt x="3117572" y="493423"/>
                    </a:moveTo>
                    <a:cubicBezTo>
                      <a:pt x="3120858" y="493093"/>
                      <a:pt x="3124220" y="493096"/>
                      <a:pt x="3127550" y="493453"/>
                    </a:cubicBezTo>
                    <a:cubicBezTo>
                      <a:pt x="3131988" y="493928"/>
                      <a:pt x="3136370" y="495031"/>
                      <a:pt x="3140439" y="496804"/>
                    </a:cubicBezTo>
                    <a:lnTo>
                      <a:pt x="3218944" y="531021"/>
                    </a:lnTo>
                    <a:cubicBezTo>
                      <a:pt x="3235221" y="538117"/>
                      <a:pt x="3240337" y="553261"/>
                      <a:pt x="3230370" y="564847"/>
                    </a:cubicBezTo>
                    <a:lnTo>
                      <a:pt x="3203037" y="596626"/>
                    </a:lnTo>
                    <a:cubicBezTo>
                      <a:pt x="3193071" y="608213"/>
                      <a:pt x="3171796" y="611854"/>
                      <a:pt x="3155520" y="604761"/>
                    </a:cubicBezTo>
                    <a:lnTo>
                      <a:pt x="3077014" y="570543"/>
                    </a:lnTo>
                    <a:cubicBezTo>
                      <a:pt x="3060738" y="563448"/>
                      <a:pt x="3055622" y="548304"/>
                      <a:pt x="3065587" y="536717"/>
                    </a:cubicBezTo>
                    <a:lnTo>
                      <a:pt x="3092922" y="504938"/>
                    </a:lnTo>
                    <a:cubicBezTo>
                      <a:pt x="3098528" y="498420"/>
                      <a:pt x="3107712" y="494417"/>
                      <a:pt x="3117572" y="493423"/>
                    </a:cubicBezTo>
                    <a:close/>
                    <a:moveTo>
                      <a:pt x="2336415" y="493423"/>
                    </a:moveTo>
                    <a:cubicBezTo>
                      <a:pt x="2339703" y="493093"/>
                      <a:pt x="2343065" y="493096"/>
                      <a:pt x="2346393" y="493453"/>
                    </a:cubicBezTo>
                    <a:cubicBezTo>
                      <a:pt x="2350833" y="493928"/>
                      <a:pt x="2355214" y="495031"/>
                      <a:pt x="2359283" y="496804"/>
                    </a:cubicBezTo>
                    <a:lnTo>
                      <a:pt x="2437788" y="531021"/>
                    </a:lnTo>
                    <a:cubicBezTo>
                      <a:pt x="2454065" y="538117"/>
                      <a:pt x="2459182" y="553261"/>
                      <a:pt x="2449215" y="564847"/>
                    </a:cubicBezTo>
                    <a:lnTo>
                      <a:pt x="2421881" y="596626"/>
                    </a:lnTo>
                    <a:cubicBezTo>
                      <a:pt x="2411915" y="608213"/>
                      <a:pt x="2390642" y="611854"/>
                      <a:pt x="2374364" y="604761"/>
                    </a:cubicBezTo>
                    <a:lnTo>
                      <a:pt x="2295860" y="570543"/>
                    </a:lnTo>
                    <a:cubicBezTo>
                      <a:pt x="2279582" y="563448"/>
                      <a:pt x="2274466" y="548304"/>
                      <a:pt x="2284433" y="536717"/>
                    </a:cubicBezTo>
                    <a:lnTo>
                      <a:pt x="2311767" y="504938"/>
                    </a:lnTo>
                    <a:cubicBezTo>
                      <a:pt x="2317372" y="498420"/>
                      <a:pt x="2326557" y="494417"/>
                      <a:pt x="2336415" y="493423"/>
                    </a:cubicBezTo>
                    <a:close/>
                    <a:moveTo>
                      <a:pt x="1555418" y="493423"/>
                    </a:moveTo>
                    <a:cubicBezTo>
                      <a:pt x="1558705" y="493093"/>
                      <a:pt x="1562066" y="493096"/>
                      <a:pt x="1565396" y="493453"/>
                    </a:cubicBezTo>
                    <a:cubicBezTo>
                      <a:pt x="1569835" y="493928"/>
                      <a:pt x="1574216" y="495031"/>
                      <a:pt x="1578285" y="496804"/>
                    </a:cubicBezTo>
                    <a:lnTo>
                      <a:pt x="1656791" y="531021"/>
                    </a:lnTo>
                    <a:cubicBezTo>
                      <a:pt x="1673067" y="538117"/>
                      <a:pt x="1678183" y="553261"/>
                      <a:pt x="1668218" y="564847"/>
                    </a:cubicBezTo>
                    <a:lnTo>
                      <a:pt x="1640884" y="596626"/>
                    </a:lnTo>
                    <a:cubicBezTo>
                      <a:pt x="1630917" y="608213"/>
                      <a:pt x="1609643" y="611854"/>
                      <a:pt x="1593365" y="604761"/>
                    </a:cubicBezTo>
                    <a:lnTo>
                      <a:pt x="1514862" y="570543"/>
                    </a:lnTo>
                    <a:cubicBezTo>
                      <a:pt x="1498584" y="563448"/>
                      <a:pt x="1493469" y="548304"/>
                      <a:pt x="1503435" y="536717"/>
                    </a:cubicBezTo>
                    <a:lnTo>
                      <a:pt x="1530768" y="504938"/>
                    </a:lnTo>
                    <a:cubicBezTo>
                      <a:pt x="1536374" y="498420"/>
                      <a:pt x="1545558" y="494417"/>
                      <a:pt x="1555418" y="493423"/>
                    </a:cubicBezTo>
                    <a:close/>
                    <a:moveTo>
                      <a:pt x="775899" y="493423"/>
                    </a:moveTo>
                    <a:cubicBezTo>
                      <a:pt x="779186" y="493093"/>
                      <a:pt x="782546" y="493096"/>
                      <a:pt x="785877" y="493453"/>
                    </a:cubicBezTo>
                    <a:cubicBezTo>
                      <a:pt x="790315" y="493928"/>
                      <a:pt x="794698" y="495031"/>
                      <a:pt x="798766" y="496804"/>
                    </a:cubicBezTo>
                    <a:lnTo>
                      <a:pt x="877271" y="531021"/>
                    </a:lnTo>
                    <a:cubicBezTo>
                      <a:pt x="893548" y="538117"/>
                      <a:pt x="898665" y="553261"/>
                      <a:pt x="888698" y="564847"/>
                    </a:cubicBezTo>
                    <a:lnTo>
                      <a:pt x="861365" y="596626"/>
                    </a:lnTo>
                    <a:cubicBezTo>
                      <a:pt x="851398" y="608213"/>
                      <a:pt x="830124" y="611854"/>
                      <a:pt x="813847" y="604761"/>
                    </a:cubicBezTo>
                    <a:lnTo>
                      <a:pt x="735342" y="570543"/>
                    </a:lnTo>
                    <a:cubicBezTo>
                      <a:pt x="719066" y="563448"/>
                      <a:pt x="713949" y="548304"/>
                      <a:pt x="723915" y="536717"/>
                    </a:cubicBezTo>
                    <a:lnTo>
                      <a:pt x="751248" y="504938"/>
                    </a:lnTo>
                    <a:cubicBezTo>
                      <a:pt x="756855" y="498420"/>
                      <a:pt x="766038" y="494417"/>
                      <a:pt x="775899" y="493423"/>
                    </a:cubicBezTo>
                    <a:close/>
                    <a:moveTo>
                      <a:pt x="3054752" y="486140"/>
                    </a:moveTo>
                    <a:cubicBezTo>
                      <a:pt x="3058204" y="486440"/>
                      <a:pt x="3061492" y="487677"/>
                      <a:pt x="3063804" y="489780"/>
                    </a:cubicBezTo>
                    <a:lnTo>
                      <a:pt x="3073720" y="498806"/>
                    </a:lnTo>
                    <a:cubicBezTo>
                      <a:pt x="3078342" y="503011"/>
                      <a:pt x="3077299" y="509087"/>
                      <a:pt x="3071390" y="512377"/>
                    </a:cubicBezTo>
                    <a:lnTo>
                      <a:pt x="3058035" y="519815"/>
                    </a:lnTo>
                    <a:cubicBezTo>
                      <a:pt x="3052126" y="523105"/>
                      <a:pt x="3043591" y="522363"/>
                      <a:pt x="3038969" y="518156"/>
                    </a:cubicBezTo>
                    <a:lnTo>
                      <a:pt x="3029051" y="509131"/>
                    </a:lnTo>
                    <a:cubicBezTo>
                      <a:pt x="3024430" y="504926"/>
                      <a:pt x="3025472" y="498849"/>
                      <a:pt x="3031381" y="495559"/>
                    </a:cubicBezTo>
                    <a:lnTo>
                      <a:pt x="3044738" y="488122"/>
                    </a:lnTo>
                    <a:cubicBezTo>
                      <a:pt x="3047692" y="486477"/>
                      <a:pt x="3051303" y="485840"/>
                      <a:pt x="3054752" y="486140"/>
                    </a:cubicBezTo>
                    <a:close/>
                    <a:moveTo>
                      <a:pt x="2273597" y="486140"/>
                    </a:moveTo>
                    <a:cubicBezTo>
                      <a:pt x="2277048" y="486440"/>
                      <a:pt x="2280337" y="487677"/>
                      <a:pt x="2282648" y="489780"/>
                    </a:cubicBezTo>
                    <a:lnTo>
                      <a:pt x="2292565" y="498806"/>
                    </a:lnTo>
                    <a:cubicBezTo>
                      <a:pt x="2297186" y="503011"/>
                      <a:pt x="2296143" y="509087"/>
                      <a:pt x="2290236" y="512377"/>
                    </a:cubicBezTo>
                    <a:lnTo>
                      <a:pt x="2276879" y="519815"/>
                    </a:lnTo>
                    <a:cubicBezTo>
                      <a:pt x="2270972" y="523105"/>
                      <a:pt x="2262436" y="522363"/>
                      <a:pt x="2257814" y="518156"/>
                    </a:cubicBezTo>
                    <a:lnTo>
                      <a:pt x="2247896" y="509131"/>
                    </a:lnTo>
                    <a:cubicBezTo>
                      <a:pt x="2243275" y="504926"/>
                      <a:pt x="2244318" y="498849"/>
                      <a:pt x="2250226" y="495559"/>
                    </a:cubicBezTo>
                    <a:lnTo>
                      <a:pt x="2263582" y="488122"/>
                    </a:lnTo>
                    <a:cubicBezTo>
                      <a:pt x="2266536" y="486477"/>
                      <a:pt x="2270147" y="485840"/>
                      <a:pt x="2273597" y="486140"/>
                    </a:cubicBezTo>
                    <a:close/>
                    <a:moveTo>
                      <a:pt x="1492599" y="486140"/>
                    </a:moveTo>
                    <a:cubicBezTo>
                      <a:pt x="1496050" y="486440"/>
                      <a:pt x="1499339" y="487677"/>
                      <a:pt x="1501649" y="489780"/>
                    </a:cubicBezTo>
                    <a:lnTo>
                      <a:pt x="1511567" y="498806"/>
                    </a:lnTo>
                    <a:cubicBezTo>
                      <a:pt x="1516190" y="503011"/>
                      <a:pt x="1515146" y="509087"/>
                      <a:pt x="1509237" y="512377"/>
                    </a:cubicBezTo>
                    <a:lnTo>
                      <a:pt x="1495880" y="519815"/>
                    </a:lnTo>
                    <a:cubicBezTo>
                      <a:pt x="1489973" y="523105"/>
                      <a:pt x="1481437" y="522363"/>
                      <a:pt x="1476816" y="518156"/>
                    </a:cubicBezTo>
                    <a:lnTo>
                      <a:pt x="1466899" y="509131"/>
                    </a:lnTo>
                    <a:cubicBezTo>
                      <a:pt x="1462277" y="504926"/>
                      <a:pt x="1463320" y="498849"/>
                      <a:pt x="1469229" y="495559"/>
                    </a:cubicBezTo>
                    <a:lnTo>
                      <a:pt x="1482584" y="488122"/>
                    </a:lnTo>
                    <a:cubicBezTo>
                      <a:pt x="1485539" y="486477"/>
                      <a:pt x="1489149" y="485840"/>
                      <a:pt x="1492599" y="486140"/>
                    </a:cubicBezTo>
                    <a:close/>
                    <a:moveTo>
                      <a:pt x="713081" y="486140"/>
                    </a:moveTo>
                    <a:cubicBezTo>
                      <a:pt x="716530" y="486440"/>
                      <a:pt x="719819" y="487677"/>
                      <a:pt x="722130" y="489780"/>
                    </a:cubicBezTo>
                    <a:lnTo>
                      <a:pt x="732047" y="498806"/>
                    </a:lnTo>
                    <a:cubicBezTo>
                      <a:pt x="736670" y="503011"/>
                      <a:pt x="735626" y="509087"/>
                      <a:pt x="729719" y="512377"/>
                    </a:cubicBezTo>
                    <a:lnTo>
                      <a:pt x="716362" y="519815"/>
                    </a:lnTo>
                    <a:cubicBezTo>
                      <a:pt x="710455" y="523105"/>
                      <a:pt x="701919" y="522363"/>
                      <a:pt x="697297" y="518156"/>
                    </a:cubicBezTo>
                    <a:lnTo>
                      <a:pt x="687379" y="509131"/>
                    </a:lnTo>
                    <a:cubicBezTo>
                      <a:pt x="682757" y="504926"/>
                      <a:pt x="683800" y="498849"/>
                      <a:pt x="689709" y="495559"/>
                    </a:cubicBezTo>
                    <a:lnTo>
                      <a:pt x="703065" y="488122"/>
                    </a:lnTo>
                    <a:cubicBezTo>
                      <a:pt x="706019" y="486477"/>
                      <a:pt x="709630" y="485840"/>
                      <a:pt x="713081" y="486140"/>
                    </a:cubicBezTo>
                    <a:close/>
                    <a:moveTo>
                      <a:pt x="2970736" y="486100"/>
                    </a:moveTo>
                    <a:cubicBezTo>
                      <a:pt x="2977576" y="486695"/>
                      <a:pt x="2984099" y="489147"/>
                      <a:pt x="2988681" y="493317"/>
                    </a:cubicBezTo>
                    <a:lnTo>
                      <a:pt x="3008345" y="511212"/>
                    </a:lnTo>
                    <a:cubicBezTo>
                      <a:pt x="3017508" y="519551"/>
                      <a:pt x="3015440" y="531599"/>
                      <a:pt x="3003727" y="538122"/>
                    </a:cubicBezTo>
                    <a:lnTo>
                      <a:pt x="2961530" y="561619"/>
                    </a:lnTo>
                    <a:cubicBezTo>
                      <a:pt x="2949816" y="568142"/>
                      <a:pt x="2932890" y="566670"/>
                      <a:pt x="2923728" y="558331"/>
                    </a:cubicBezTo>
                    <a:lnTo>
                      <a:pt x="2904062" y="540437"/>
                    </a:lnTo>
                    <a:cubicBezTo>
                      <a:pt x="2894900" y="532097"/>
                      <a:pt x="2896968" y="520049"/>
                      <a:pt x="2908681" y="513526"/>
                    </a:cubicBezTo>
                    <a:lnTo>
                      <a:pt x="2950878" y="490028"/>
                    </a:lnTo>
                    <a:cubicBezTo>
                      <a:pt x="2956735" y="486768"/>
                      <a:pt x="2963896" y="485504"/>
                      <a:pt x="2970736" y="486100"/>
                    </a:cubicBezTo>
                    <a:close/>
                    <a:moveTo>
                      <a:pt x="2189580" y="486100"/>
                    </a:moveTo>
                    <a:cubicBezTo>
                      <a:pt x="2196421" y="486695"/>
                      <a:pt x="2202943" y="489147"/>
                      <a:pt x="2207526" y="493317"/>
                    </a:cubicBezTo>
                    <a:lnTo>
                      <a:pt x="2227190" y="511212"/>
                    </a:lnTo>
                    <a:cubicBezTo>
                      <a:pt x="2236353" y="519551"/>
                      <a:pt x="2234285" y="531599"/>
                      <a:pt x="2222571" y="538122"/>
                    </a:cubicBezTo>
                    <a:lnTo>
                      <a:pt x="2180375" y="561619"/>
                    </a:lnTo>
                    <a:cubicBezTo>
                      <a:pt x="2168661" y="568142"/>
                      <a:pt x="2151735" y="566670"/>
                      <a:pt x="2142573" y="558331"/>
                    </a:cubicBezTo>
                    <a:lnTo>
                      <a:pt x="2122907" y="540437"/>
                    </a:lnTo>
                    <a:cubicBezTo>
                      <a:pt x="2113745" y="532097"/>
                      <a:pt x="2115812" y="520049"/>
                      <a:pt x="2127527" y="513526"/>
                    </a:cubicBezTo>
                    <a:lnTo>
                      <a:pt x="2169724" y="490028"/>
                    </a:lnTo>
                    <a:cubicBezTo>
                      <a:pt x="2175580" y="486768"/>
                      <a:pt x="2182740" y="485504"/>
                      <a:pt x="2189580" y="486100"/>
                    </a:cubicBezTo>
                    <a:close/>
                    <a:moveTo>
                      <a:pt x="1408582" y="486100"/>
                    </a:moveTo>
                    <a:cubicBezTo>
                      <a:pt x="1415424" y="486695"/>
                      <a:pt x="1421945" y="489147"/>
                      <a:pt x="1426527" y="493317"/>
                    </a:cubicBezTo>
                    <a:lnTo>
                      <a:pt x="1446192" y="511212"/>
                    </a:lnTo>
                    <a:cubicBezTo>
                      <a:pt x="1455355" y="519551"/>
                      <a:pt x="1453288" y="531599"/>
                      <a:pt x="1441574" y="538122"/>
                    </a:cubicBezTo>
                    <a:lnTo>
                      <a:pt x="1399377" y="561619"/>
                    </a:lnTo>
                    <a:cubicBezTo>
                      <a:pt x="1387662" y="568142"/>
                      <a:pt x="1370738" y="566670"/>
                      <a:pt x="1361574" y="558331"/>
                    </a:cubicBezTo>
                    <a:lnTo>
                      <a:pt x="1341910" y="540437"/>
                    </a:lnTo>
                    <a:cubicBezTo>
                      <a:pt x="1332747" y="532097"/>
                      <a:pt x="1334815" y="520049"/>
                      <a:pt x="1346528" y="513526"/>
                    </a:cubicBezTo>
                    <a:lnTo>
                      <a:pt x="1388725" y="490028"/>
                    </a:lnTo>
                    <a:cubicBezTo>
                      <a:pt x="1394583" y="486768"/>
                      <a:pt x="1401742" y="485504"/>
                      <a:pt x="1408582" y="486100"/>
                    </a:cubicBezTo>
                    <a:close/>
                    <a:moveTo>
                      <a:pt x="629064" y="486100"/>
                    </a:moveTo>
                    <a:cubicBezTo>
                      <a:pt x="635904" y="486695"/>
                      <a:pt x="642426" y="489147"/>
                      <a:pt x="647008" y="493317"/>
                    </a:cubicBezTo>
                    <a:lnTo>
                      <a:pt x="666672" y="511212"/>
                    </a:lnTo>
                    <a:cubicBezTo>
                      <a:pt x="675836" y="519551"/>
                      <a:pt x="673768" y="531599"/>
                      <a:pt x="662055" y="538122"/>
                    </a:cubicBezTo>
                    <a:lnTo>
                      <a:pt x="619858" y="561619"/>
                    </a:lnTo>
                    <a:cubicBezTo>
                      <a:pt x="608144" y="568142"/>
                      <a:pt x="591218" y="566670"/>
                      <a:pt x="582056" y="558331"/>
                    </a:cubicBezTo>
                    <a:lnTo>
                      <a:pt x="562390" y="540437"/>
                    </a:lnTo>
                    <a:cubicBezTo>
                      <a:pt x="553228" y="532097"/>
                      <a:pt x="555295" y="520049"/>
                      <a:pt x="567009" y="513526"/>
                    </a:cubicBezTo>
                    <a:lnTo>
                      <a:pt x="609207" y="490028"/>
                    </a:lnTo>
                    <a:cubicBezTo>
                      <a:pt x="615063" y="486768"/>
                      <a:pt x="622223" y="485504"/>
                      <a:pt x="629064" y="486100"/>
                    </a:cubicBezTo>
                    <a:close/>
                    <a:moveTo>
                      <a:pt x="84707" y="481609"/>
                    </a:moveTo>
                    <a:lnTo>
                      <a:pt x="90586" y="488973"/>
                    </a:lnTo>
                    <a:cubicBezTo>
                      <a:pt x="93244" y="492300"/>
                      <a:pt x="91609" y="496531"/>
                      <a:pt x="86934" y="498423"/>
                    </a:cubicBezTo>
                    <a:lnTo>
                      <a:pt x="79780" y="501318"/>
                    </a:lnTo>
                    <a:close/>
                    <a:moveTo>
                      <a:pt x="3497006" y="476461"/>
                    </a:moveTo>
                    <a:lnTo>
                      <a:pt x="3500572" y="477512"/>
                    </a:lnTo>
                    <a:lnTo>
                      <a:pt x="3516346" y="540609"/>
                    </a:lnTo>
                    <a:lnTo>
                      <a:pt x="3491440" y="558339"/>
                    </a:lnTo>
                    <a:cubicBezTo>
                      <a:pt x="3486151" y="562105"/>
                      <a:pt x="3477574" y="562105"/>
                      <a:pt x="3472285" y="558339"/>
                    </a:cubicBezTo>
                    <a:lnTo>
                      <a:pt x="3433907" y="531020"/>
                    </a:lnTo>
                    <a:cubicBezTo>
                      <a:pt x="3428618" y="527256"/>
                      <a:pt x="3428618" y="521150"/>
                      <a:pt x="3433907" y="517385"/>
                    </a:cubicBezTo>
                    <a:lnTo>
                      <a:pt x="3487428" y="479285"/>
                    </a:lnTo>
                    <a:cubicBezTo>
                      <a:pt x="3490072" y="477402"/>
                      <a:pt x="3493538" y="476461"/>
                      <a:pt x="3497006" y="476461"/>
                    </a:cubicBezTo>
                    <a:close/>
                    <a:moveTo>
                      <a:pt x="2716008" y="476461"/>
                    </a:moveTo>
                    <a:cubicBezTo>
                      <a:pt x="2719475" y="476461"/>
                      <a:pt x="2722941" y="477402"/>
                      <a:pt x="2725586" y="479285"/>
                    </a:cubicBezTo>
                    <a:lnTo>
                      <a:pt x="2763963" y="506604"/>
                    </a:lnTo>
                    <a:cubicBezTo>
                      <a:pt x="2769252" y="510370"/>
                      <a:pt x="2769252" y="516475"/>
                      <a:pt x="2763963" y="520240"/>
                    </a:cubicBezTo>
                    <a:lnTo>
                      <a:pt x="2710441" y="558339"/>
                    </a:lnTo>
                    <a:cubicBezTo>
                      <a:pt x="2705152" y="562105"/>
                      <a:pt x="2696577" y="562105"/>
                      <a:pt x="2691286" y="558339"/>
                    </a:cubicBezTo>
                    <a:lnTo>
                      <a:pt x="2652909" y="531020"/>
                    </a:lnTo>
                    <a:cubicBezTo>
                      <a:pt x="2647620" y="527256"/>
                      <a:pt x="2647620" y="521150"/>
                      <a:pt x="2652909" y="517385"/>
                    </a:cubicBezTo>
                    <a:lnTo>
                      <a:pt x="2706430" y="479285"/>
                    </a:lnTo>
                    <a:cubicBezTo>
                      <a:pt x="2709075" y="477402"/>
                      <a:pt x="2712541" y="476461"/>
                      <a:pt x="2716008" y="476461"/>
                    </a:cubicBezTo>
                    <a:close/>
                    <a:moveTo>
                      <a:pt x="1934852" y="476461"/>
                    </a:moveTo>
                    <a:cubicBezTo>
                      <a:pt x="1938319" y="476461"/>
                      <a:pt x="1941785" y="477402"/>
                      <a:pt x="1944430" y="479285"/>
                    </a:cubicBezTo>
                    <a:lnTo>
                      <a:pt x="1982808" y="506604"/>
                    </a:lnTo>
                    <a:cubicBezTo>
                      <a:pt x="1988097" y="510370"/>
                      <a:pt x="1988096" y="516475"/>
                      <a:pt x="1982808" y="520240"/>
                    </a:cubicBezTo>
                    <a:lnTo>
                      <a:pt x="1929287" y="558339"/>
                    </a:lnTo>
                    <a:cubicBezTo>
                      <a:pt x="1923996" y="562105"/>
                      <a:pt x="1915421" y="562105"/>
                      <a:pt x="1910132" y="558339"/>
                    </a:cubicBezTo>
                    <a:lnTo>
                      <a:pt x="1871753" y="531020"/>
                    </a:lnTo>
                    <a:cubicBezTo>
                      <a:pt x="1866465" y="527256"/>
                      <a:pt x="1866465" y="521150"/>
                      <a:pt x="1871753" y="517385"/>
                    </a:cubicBezTo>
                    <a:lnTo>
                      <a:pt x="1925275" y="479285"/>
                    </a:lnTo>
                    <a:cubicBezTo>
                      <a:pt x="1927919" y="477402"/>
                      <a:pt x="1931386" y="476461"/>
                      <a:pt x="1934852" y="476461"/>
                    </a:cubicBezTo>
                    <a:close/>
                    <a:moveTo>
                      <a:pt x="1153853" y="476461"/>
                    </a:moveTo>
                    <a:cubicBezTo>
                      <a:pt x="1157322" y="476461"/>
                      <a:pt x="1160788" y="477402"/>
                      <a:pt x="1163432" y="479285"/>
                    </a:cubicBezTo>
                    <a:lnTo>
                      <a:pt x="1201809" y="506604"/>
                    </a:lnTo>
                    <a:cubicBezTo>
                      <a:pt x="1207100" y="510370"/>
                      <a:pt x="1207098" y="516475"/>
                      <a:pt x="1201809" y="520240"/>
                    </a:cubicBezTo>
                    <a:lnTo>
                      <a:pt x="1148288" y="558339"/>
                    </a:lnTo>
                    <a:cubicBezTo>
                      <a:pt x="1142999" y="562105"/>
                      <a:pt x="1134423" y="562105"/>
                      <a:pt x="1129133" y="558339"/>
                    </a:cubicBezTo>
                    <a:lnTo>
                      <a:pt x="1090756" y="531020"/>
                    </a:lnTo>
                    <a:cubicBezTo>
                      <a:pt x="1085467" y="527256"/>
                      <a:pt x="1085467" y="521150"/>
                      <a:pt x="1090756" y="517385"/>
                    </a:cubicBezTo>
                    <a:lnTo>
                      <a:pt x="1144276" y="479285"/>
                    </a:lnTo>
                    <a:cubicBezTo>
                      <a:pt x="1146922" y="477402"/>
                      <a:pt x="1150388" y="476461"/>
                      <a:pt x="1153853" y="476461"/>
                    </a:cubicBezTo>
                    <a:close/>
                    <a:moveTo>
                      <a:pt x="374335" y="476461"/>
                    </a:moveTo>
                    <a:cubicBezTo>
                      <a:pt x="377802" y="476461"/>
                      <a:pt x="381268" y="477402"/>
                      <a:pt x="383912" y="479285"/>
                    </a:cubicBezTo>
                    <a:lnTo>
                      <a:pt x="422291" y="506604"/>
                    </a:lnTo>
                    <a:cubicBezTo>
                      <a:pt x="427580" y="510370"/>
                      <a:pt x="427579" y="516475"/>
                      <a:pt x="422291" y="520240"/>
                    </a:cubicBezTo>
                    <a:lnTo>
                      <a:pt x="368769" y="558339"/>
                    </a:lnTo>
                    <a:cubicBezTo>
                      <a:pt x="363480" y="562105"/>
                      <a:pt x="354904" y="562105"/>
                      <a:pt x="349614" y="558339"/>
                    </a:cubicBezTo>
                    <a:lnTo>
                      <a:pt x="311237" y="531020"/>
                    </a:lnTo>
                    <a:cubicBezTo>
                      <a:pt x="305947" y="527256"/>
                      <a:pt x="305947" y="521150"/>
                      <a:pt x="311237" y="517385"/>
                    </a:cubicBezTo>
                    <a:lnTo>
                      <a:pt x="364757" y="479285"/>
                    </a:lnTo>
                    <a:cubicBezTo>
                      <a:pt x="367402" y="477402"/>
                      <a:pt x="370869" y="476461"/>
                      <a:pt x="374335" y="476461"/>
                    </a:cubicBezTo>
                    <a:close/>
                    <a:moveTo>
                      <a:pt x="3199933" y="476395"/>
                    </a:moveTo>
                    <a:cubicBezTo>
                      <a:pt x="3202335" y="476867"/>
                      <a:pt x="3204486" y="477989"/>
                      <a:pt x="3205814" y="479653"/>
                    </a:cubicBezTo>
                    <a:lnTo>
                      <a:pt x="3213256" y="488973"/>
                    </a:lnTo>
                    <a:cubicBezTo>
                      <a:pt x="3215914" y="492300"/>
                      <a:pt x="3214278" y="496531"/>
                      <a:pt x="3209605" y="498423"/>
                    </a:cubicBezTo>
                    <a:lnTo>
                      <a:pt x="3196783" y="503612"/>
                    </a:lnTo>
                    <a:cubicBezTo>
                      <a:pt x="3192108" y="505503"/>
                      <a:pt x="3186162" y="504339"/>
                      <a:pt x="3183506" y="501012"/>
                    </a:cubicBezTo>
                    <a:lnTo>
                      <a:pt x="3176064" y="491693"/>
                    </a:lnTo>
                    <a:cubicBezTo>
                      <a:pt x="3173406" y="488366"/>
                      <a:pt x="3175042" y="484133"/>
                      <a:pt x="3179716" y="482242"/>
                    </a:cubicBezTo>
                    <a:lnTo>
                      <a:pt x="3192538" y="477054"/>
                    </a:lnTo>
                    <a:cubicBezTo>
                      <a:pt x="3194874" y="476108"/>
                      <a:pt x="3197529" y="475926"/>
                      <a:pt x="3199933" y="476395"/>
                    </a:cubicBezTo>
                    <a:close/>
                    <a:moveTo>
                      <a:pt x="2418777" y="476395"/>
                    </a:moveTo>
                    <a:cubicBezTo>
                      <a:pt x="2421180" y="476867"/>
                      <a:pt x="2423330" y="477989"/>
                      <a:pt x="2424660" y="479653"/>
                    </a:cubicBezTo>
                    <a:lnTo>
                      <a:pt x="2432100" y="488973"/>
                    </a:lnTo>
                    <a:cubicBezTo>
                      <a:pt x="2434758" y="492300"/>
                      <a:pt x="2433124" y="496531"/>
                      <a:pt x="2428449" y="498423"/>
                    </a:cubicBezTo>
                    <a:lnTo>
                      <a:pt x="2415627" y="503612"/>
                    </a:lnTo>
                    <a:cubicBezTo>
                      <a:pt x="2410952" y="505503"/>
                      <a:pt x="2405008" y="504339"/>
                      <a:pt x="2402350" y="501012"/>
                    </a:cubicBezTo>
                    <a:lnTo>
                      <a:pt x="2394909" y="491693"/>
                    </a:lnTo>
                    <a:cubicBezTo>
                      <a:pt x="2392251" y="488366"/>
                      <a:pt x="2393886" y="484133"/>
                      <a:pt x="2398560" y="482242"/>
                    </a:cubicBezTo>
                    <a:lnTo>
                      <a:pt x="2411383" y="477054"/>
                    </a:lnTo>
                    <a:cubicBezTo>
                      <a:pt x="2413720" y="476108"/>
                      <a:pt x="2416374" y="475926"/>
                      <a:pt x="2418777" y="476395"/>
                    </a:cubicBezTo>
                    <a:close/>
                    <a:moveTo>
                      <a:pt x="1637780" y="476395"/>
                    </a:moveTo>
                    <a:cubicBezTo>
                      <a:pt x="1640182" y="476867"/>
                      <a:pt x="1642332" y="477989"/>
                      <a:pt x="1643662" y="479653"/>
                    </a:cubicBezTo>
                    <a:lnTo>
                      <a:pt x="1651103" y="488973"/>
                    </a:lnTo>
                    <a:cubicBezTo>
                      <a:pt x="1653761" y="492300"/>
                      <a:pt x="1652126" y="496531"/>
                      <a:pt x="1647451" y="498423"/>
                    </a:cubicBezTo>
                    <a:lnTo>
                      <a:pt x="1634630" y="503612"/>
                    </a:lnTo>
                    <a:cubicBezTo>
                      <a:pt x="1629955" y="505503"/>
                      <a:pt x="1624010" y="504339"/>
                      <a:pt x="1621352" y="501012"/>
                    </a:cubicBezTo>
                    <a:lnTo>
                      <a:pt x="1613911" y="491693"/>
                    </a:lnTo>
                    <a:cubicBezTo>
                      <a:pt x="1611253" y="488366"/>
                      <a:pt x="1612888" y="484133"/>
                      <a:pt x="1617563" y="482242"/>
                    </a:cubicBezTo>
                    <a:lnTo>
                      <a:pt x="1630385" y="477054"/>
                    </a:lnTo>
                    <a:cubicBezTo>
                      <a:pt x="1632722" y="476108"/>
                      <a:pt x="1635375" y="475926"/>
                      <a:pt x="1637780" y="476395"/>
                    </a:cubicBezTo>
                    <a:close/>
                    <a:moveTo>
                      <a:pt x="858260" y="476395"/>
                    </a:moveTo>
                    <a:cubicBezTo>
                      <a:pt x="860663" y="476867"/>
                      <a:pt x="862813" y="477989"/>
                      <a:pt x="864142" y="479653"/>
                    </a:cubicBezTo>
                    <a:lnTo>
                      <a:pt x="871583" y="488973"/>
                    </a:lnTo>
                    <a:cubicBezTo>
                      <a:pt x="874242" y="492300"/>
                      <a:pt x="872606" y="496531"/>
                      <a:pt x="867932" y="498423"/>
                    </a:cubicBezTo>
                    <a:lnTo>
                      <a:pt x="855110" y="503612"/>
                    </a:lnTo>
                    <a:cubicBezTo>
                      <a:pt x="850435" y="505503"/>
                      <a:pt x="844491" y="504339"/>
                      <a:pt x="841834" y="501012"/>
                    </a:cubicBezTo>
                    <a:lnTo>
                      <a:pt x="834392" y="491693"/>
                    </a:lnTo>
                    <a:cubicBezTo>
                      <a:pt x="831733" y="488366"/>
                      <a:pt x="833370" y="484133"/>
                      <a:pt x="838043" y="482242"/>
                    </a:cubicBezTo>
                    <a:lnTo>
                      <a:pt x="850865" y="477054"/>
                    </a:lnTo>
                    <a:cubicBezTo>
                      <a:pt x="853202" y="476108"/>
                      <a:pt x="855857" y="475926"/>
                      <a:pt x="858260" y="476395"/>
                    </a:cubicBezTo>
                    <a:close/>
                    <a:moveTo>
                      <a:pt x="2781474" y="471977"/>
                    </a:moveTo>
                    <a:lnTo>
                      <a:pt x="2797571" y="471977"/>
                    </a:lnTo>
                    <a:cubicBezTo>
                      <a:pt x="2805072" y="471977"/>
                      <a:pt x="2811152" y="476306"/>
                      <a:pt x="2811152" y="481645"/>
                    </a:cubicBezTo>
                    <a:cubicBezTo>
                      <a:pt x="2811152" y="485669"/>
                      <a:pt x="2811152" y="489692"/>
                      <a:pt x="2811152" y="493716"/>
                    </a:cubicBezTo>
                    <a:cubicBezTo>
                      <a:pt x="2811152" y="499056"/>
                      <a:pt x="2805072" y="503385"/>
                      <a:pt x="2797571" y="503385"/>
                    </a:cubicBezTo>
                    <a:lnTo>
                      <a:pt x="2781474" y="503385"/>
                    </a:lnTo>
                    <a:cubicBezTo>
                      <a:pt x="2773974" y="503385"/>
                      <a:pt x="2767892" y="499056"/>
                      <a:pt x="2767892" y="493716"/>
                    </a:cubicBezTo>
                    <a:lnTo>
                      <a:pt x="2767892" y="481645"/>
                    </a:lnTo>
                    <a:cubicBezTo>
                      <a:pt x="2767892" y="476306"/>
                      <a:pt x="2773974" y="471977"/>
                      <a:pt x="2781474" y="471977"/>
                    </a:cubicBezTo>
                    <a:close/>
                    <a:moveTo>
                      <a:pt x="2000318" y="471977"/>
                    </a:moveTo>
                    <a:lnTo>
                      <a:pt x="2016415" y="471977"/>
                    </a:lnTo>
                    <a:cubicBezTo>
                      <a:pt x="2023916" y="471977"/>
                      <a:pt x="2029997" y="476306"/>
                      <a:pt x="2029997" y="481645"/>
                    </a:cubicBezTo>
                    <a:cubicBezTo>
                      <a:pt x="2029997" y="485669"/>
                      <a:pt x="2029997" y="489692"/>
                      <a:pt x="2029996" y="493716"/>
                    </a:cubicBezTo>
                    <a:cubicBezTo>
                      <a:pt x="2029997" y="499056"/>
                      <a:pt x="2023916" y="503385"/>
                      <a:pt x="2016415" y="503385"/>
                    </a:cubicBezTo>
                    <a:lnTo>
                      <a:pt x="2000319" y="503385"/>
                    </a:lnTo>
                    <a:cubicBezTo>
                      <a:pt x="1992818" y="503385"/>
                      <a:pt x="1986737" y="499056"/>
                      <a:pt x="1986737" y="493716"/>
                    </a:cubicBezTo>
                    <a:lnTo>
                      <a:pt x="1986737" y="481645"/>
                    </a:lnTo>
                    <a:cubicBezTo>
                      <a:pt x="1986737" y="476306"/>
                      <a:pt x="1992818" y="471977"/>
                      <a:pt x="2000318" y="471977"/>
                    </a:cubicBezTo>
                    <a:close/>
                    <a:moveTo>
                      <a:pt x="1219321" y="471977"/>
                    </a:moveTo>
                    <a:lnTo>
                      <a:pt x="1235416" y="471977"/>
                    </a:lnTo>
                    <a:cubicBezTo>
                      <a:pt x="1242919" y="471977"/>
                      <a:pt x="1249000" y="476306"/>
                      <a:pt x="1249000" y="481645"/>
                    </a:cubicBezTo>
                    <a:cubicBezTo>
                      <a:pt x="1249000" y="485669"/>
                      <a:pt x="1248998" y="489692"/>
                      <a:pt x="1248998" y="493716"/>
                    </a:cubicBezTo>
                    <a:cubicBezTo>
                      <a:pt x="1249000" y="499056"/>
                      <a:pt x="1242919" y="503385"/>
                      <a:pt x="1235416" y="503385"/>
                    </a:cubicBezTo>
                    <a:lnTo>
                      <a:pt x="1219322" y="503385"/>
                    </a:lnTo>
                    <a:cubicBezTo>
                      <a:pt x="1211820" y="503385"/>
                      <a:pt x="1205740" y="499056"/>
                      <a:pt x="1205740" y="493716"/>
                    </a:cubicBezTo>
                    <a:lnTo>
                      <a:pt x="1205740" y="481645"/>
                    </a:lnTo>
                    <a:cubicBezTo>
                      <a:pt x="1205740" y="476306"/>
                      <a:pt x="1211820" y="471977"/>
                      <a:pt x="1219321" y="471977"/>
                    </a:cubicBezTo>
                    <a:close/>
                    <a:moveTo>
                      <a:pt x="439801" y="471977"/>
                    </a:moveTo>
                    <a:lnTo>
                      <a:pt x="455898" y="471977"/>
                    </a:lnTo>
                    <a:cubicBezTo>
                      <a:pt x="463399" y="471977"/>
                      <a:pt x="469480" y="476306"/>
                      <a:pt x="469480" y="481645"/>
                    </a:cubicBezTo>
                    <a:cubicBezTo>
                      <a:pt x="469480" y="485669"/>
                      <a:pt x="469480" y="489692"/>
                      <a:pt x="469480" y="493716"/>
                    </a:cubicBezTo>
                    <a:cubicBezTo>
                      <a:pt x="469480" y="499056"/>
                      <a:pt x="463399" y="503385"/>
                      <a:pt x="455898" y="503385"/>
                    </a:cubicBezTo>
                    <a:lnTo>
                      <a:pt x="439802" y="503385"/>
                    </a:lnTo>
                    <a:cubicBezTo>
                      <a:pt x="432301" y="503385"/>
                      <a:pt x="426220" y="499056"/>
                      <a:pt x="426220" y="493716"/>
                    </a:cubicBezTo>
                    <a:lnTo>
                      <a:pt x="426220" y="481645"/>
                    </a:lnTo>
                    <a:cubicBezTo>
                      <a:pt x="426220" y="476306"/>
                      <a:pt x="432301" y="471977"/>
                      <a:pt x="439801" y="471977"/>
                    </a:cubicBezTo>
                    <a:close/>
                    <a:moveTo>
                      <a:pt x="3283000" y="462378"/>
                    </a:moveTo>
                    <a:cubicBezTo>
                      <a:pt x="3290686" y="462168"/>
                      <a:pt x="3298486" y="464043"/>
                      <a:pt x="3304576" y="468058"/>
                    </a:cubicBezTo>
                    <a:lnTo>
                      <a:pt x="3366242" y="508699"/>
                    </a:lnTo>
                    <a:cubicBezTo>
                      <a:pt x="3378422" y="516726"/>
                      <a:pt x="3379154" y="530263"/>
                      <a:pt x="3367878" y="538934"/>
                    </a:cubicBezTo>
                    <a:lnTo>
                      <a:pt x="3336951" y="562713"/>
                    </a:lnTo>
                    <a:cubicBezTo>
                      <a:pt x="3325674" y="571384"/>
                      <a:pt x="3306658" y="571906"/>
                      <a:pt x="3294477" y="563878"/>
                    </a:cubicBezTo>
                    <a:lnTo>
                      <a:pt x="3232812" y="523236"/>
                    </a:lnTo>
                    <a:cubicBezTo>
                      <a:pt x="3220630" y="515209"/>
                      <a:pt x="3219897" y="501672"/>
                      <a:pt x="3231175" y="493002"/>
                    </a:cubicBezTo>
                    <a:lnTo>
                      <a:pt x="3262102" y="469222"/>
                    </a:lnTo>
                    <a:cubicBezTo>
                      <a:pt x="3267740" y="464885"/>
                      <a:pt x="3275314" y="462587"/>
                      <a:pt x="3283000" y="462378"/>
                    </a:cubicBezTo>
                    <a:close/>
                    <a:moveTo>
                      <a:pt x="2501845" y="462378"/>
                    </a:moveTo>
                    <a:cubicBezTo>
                      <a:pt x="2509531" y="462168"/>
                      <a:pt x="2517330" y="464043"/>
                      <a:pt x="2523419" y="468058"/>
                    </a:cubicBezTo>
                    <a:lnTo>
                      <a:pt x="2585086" y="508699"/>
                    </a:lnTo>
                    <a:cubicBezTo>
                      <a:pt x="2597267" y="516726"/>
                      <a:pt x="2597999" y="530263"/>
                      <a:pt x="2586722" y="538934"/>
                    </a:cubicBezTo>
                    <a:lnTo>
                      <a:pt x="2555795" y="562713"/>
                    </a:lnTo>
                    <a:cubicBezTo>
                      <a:pt x="2544519" y="571384"/>
                      <a:pt x="2525502" y="571906"/>
                      <a:pt x="2513322" y="563878"/>
                    </a:cubicBezTo>
                    <a:lnTo>
                      <a:pt x="2451656" y="523236"/>
                    </a:lnTo>
                    <a:cubicBezTo>
                      <a:pt x="2439474" y="515209"/>
                      <a:pt x="2438742" y="501672"/>
                      <a:pt x="2450019" y="493002"/>
                    </a:cubicBezTo>
                    <a:lnTo>
                      <a:pt x="2480947" y="469222"/>
                    </a:lnTo>
                    <a:cubicBezTo>
                      <a:pt x="2486585" y="464885"/>
                      <a:pt x="2494158" y="462587"/>
                      <a:pt x="2501845" y="462378"/>
                    </a:cubicBezTo>
                    <a:close/>
                    <a:moveTo>
                      <a:pt x="1720846" y="462378"/>
                    </a:moveTo>
                    <a:cubicBezTo>
                      <a:pt x="1728534" y="462168"/>
                      <a:pt x="1736331" y="464043"/>
                      <a:pt x="1742422" y="468058"/>
                    </a:cubicBezTo>
                    <a:lnTo>
                      <a:pt x="1804089" y="508699"/>
                    </a:lnTo>
                    <a:cubicBezTo>
                      <a:pt x="1816269" y="516726"/>
                      <a:pt x="1817001" y="530263"/>
                      <a:pt x="1805725" y="538934"/>
                    </a:cubicBezTo>
                    <a:lnTo>
                      <a:pt x="1774797" y="562713"/>
                    </a:lnTo>
                    <a:cubicBezTo>
                      <a:pt x="1763520" y="571384"/>
                      <a:pt x="1744505" y="571906"/>
                      <a:pt x="1732324" y="563878"/>
                    </a:cubicBezTo>
                    <a:lnTo>
                      <a:pt x="1670657" y="523236"/>
                    </a:lnTo>
                    <a:cubicBezTo>
                      <a:pt x="1658477" y="515209"/>
                      <a:pt x="1657745" y="501672"/>
                      <a:pt x="1669022" y="493002"/>
                    </a:cubicBezTo>
                    <a:lnTo>
                      <a:pt x="1699948" y="469222"/>
                    </a:lnTo>
                    <a:cubicBezTo>
                      <a:pt x="1705587" y="464885"/>
                      <a:pt x="1713160" y="462587"/>
                      <a:pt x="1720846" y="462378"/>
                    </a:cubicBezTo>
                    <a:close/>
                    <a:moveTo>
                      <a:pt x="941326" y="462378"/>
                    </a:moveTo>
                    <a:cubicBezTo>
                      <a:pt x="949014" y="462168"/>
                      <a:pt x="956813" y="464043"/>
                      <a:pt x="962903" y="468058"/>
                    </a:cubicBezTo>
                    <a:lnTo>
                      <a:pt x="1024569" y="508699"/>
                    </a:lnTo>
                    <a:cubicBezTo>
                      <a:pt x="1036749" y="516726"/>
                      <a:pt x="1037482" y="530263"/>
                      <a:pt x="1026205" y="538934"/>
                    </a:cubicBezTo>
                    <a:lnTo>
                      <a:pt x="995278" y="562713"/>
                    </a:lnTo>
                    <a:cubicBezTo>
                      <a:pt x="984002" y="571384"/>
                      <a:pt x="964987" y="571906"/>
                      <a:pt x="952805" y="563878"/>
                    </a:cubicBezTo>
                    <a:lnTo>
                      <a:pt x="891138" y="523236"/>
                    </a:lnTo>
                    <a:cubicBezTo>
                      <a:pt x="878958" y="515209"/>
                      <a:pt x="878225" y="501672"/>
                      <a:pt x="889502" y="493002"/>
                    </a:cubicBezTo>
                    <a:lnTo>
                      <a:pt x="920430" y="469222"/>
                    </a:lnTo>
                    <a:cubicBezTo>
                      <a:pt x="926068" y="464885"/>
                      <a:pt x="933642" y="462587"/>
                      <a:pt x="941326" y="462378"/>
                    </a:cubicBezTo>
                    <a:close/>
                    <a:moveTo>
                      <a:pt x="160329" y="462378"/>
                    </a:moveTo>
                    <a:cubicBezTo>
                      <a:pt x="168015" y="462168"/>
                      <a:pt x="175815" y="464043"/>
                      <a:pt x="181906" y="468058"/>
                    </a:cubicBezTo>
                    <a:lnTo>
                      <a:pt x="243571" y="508699"/>
                    </a:lnTo>
                    <a:cubicBezTo>
                      <a:pt x="255751" y="516726"/>
                      <a:pt x="256484" y="530263"/>
                      <a:pt x="245208" y="538934"/>
                    </a:cubicBezTo>
                    <a:lnTo>
                      <a:pt x="214280" y="562713"/>
                    </a:lnTo>
                    <a:cubicBezTo>
                      <a:pt x="203003" y="571384"/>
                      <a:pt x="183988" y="571906"/>
                      <a:pt x="171808" y="563878"/>
                    </a:cubicBezTo>
                    <a:lnTo>
                      <a:pt x="110140" y="523236"/>
                    </a:lnTo>
                    <a:cubicBezTo>
                      <a:pt x="97960" y="515209"/>
                      <a:pt x="97228" y="501672"/>
                      <a:pt x="108505" y="493002"/>
                    </a:cubicBezTo>
                    <a:lnTo>
                      <a:pt x="139431" y="469222"/>
                    </a:lnTo>
                    <a:cubicBezTo>
                      <a:pt x="145071" y="464885"/>
                      <a:pt x="152643" y="462587"/>
                      <a:pt x="160329" y="462378"/>
                    </a:cubicBezTo>
                    <a:close/>
                    <a:moveTo>
                      <a:pt x="2981822" y="456891"/>
                    </a:moveTo>
                    <a:cubicBezTo>
                      <a:pt x="2984102" y="456964"/>
                      <a:pt x="2986344" y="457654"/>
                      <a:pt x="2988007" y="458947"/>
                    </a:cubicBezTo>
                    <a:lnTo>
                      <a:pt x="2995142" y="464499"/>
                    </a:lnTo>
                    <a:cubicBezTo>
                      <a:pt x="2998468" y="467085"/>
                      <a:pt x="2998218" y="471101"/>
                      <a:pt x="2994583" y="473467"/>
                    </a:cubicBezTo>
                    <a:lnTo>
                      <a:pt x="2986786" y="478547"/>
                    </a:lnTo>
                    <a:cubicBezTo>
                      <a:pt x="2983152" y="480914"/>
                      <a:pt x="2977510" y="480736"/>
                      <a:pt x="2974187" y="478149"/>
                    </a:cubicBezTo>
                    <a:lnTo>
                      <a:pt x="2967051" y="472597"/>
                    </a:lnTo>
                    <a:cubicBezTo>
                      <a:pt x="2963727" y="470011"/>
                      <a:pt x="2963978" y="465995"/>
                      <a:pt x="2967610" y="463629"/>
                    </a:cubicBezTo>
                    <a:lnTo>
                      <a:pt x="2975407" y="458549"/>
                    </a:lnTo>
                    <a:cubicBezTo>
                      <a:pt x="2977226" y="457365"/>
                      <a:pt x="2979543" y="456819"/>
                      <a:pt x="2981822" y="456891"/>
                    </a:cubicBezTo>
                    <a:close/>
                    <a:moveTo>
                      <a:pt x="2200667" y="456891"/>
                    </a:moveTo>
                    <a:cubicBezTo>
                      <a:pt x="2202948" y="456964"/>
                      <a:pt x="2205190" y="457654"/>
                      <a:pt x="2206851" y="458947"/>
                    </a:cubicBezTo>
                    <a:lnTo>
                      <a:pt x="2213987" y="464499"/>
                    </a:lnTo>
                    <a:cubicBezTo>
                      <a:pt x="2217312" y="467085"/>
                      <a:pt x="2217062" y="471101"/>
                      <a:pt x="2213427" y="473467"/>
                    </a:cubicBezTo>
                    <a:lnTo>
                      <a:pt x="2205630" y="478547"/>
                    </a:lnTo>
                    <a:cubicBezTo>
                      <a:pt x="2201997" y="480914"/>
                      <a:pt x="2196356" y="480736"/>
                      <a:pt x="2193031" y="478149"/>
                    </a:cubicBezTo>
                    <a:lnTo>
                      <a:pt x="2185896" y="472597"/>
                    </a:lnTo>
                    <a:cubicBezTo>
                      <a:pt x="2182570" y="470011"/>
                      <a:pt x="2182822" y="465995"/>
                      <a:pt x="2186455" y="463629"/>
                    </a:cubicBezTo>
                    <a:lnTo>
                      <a:pt x="2194252" y="458549"/>
                    </a:lnTo>
                    <a:cubicBezTo>
                      <a:pt x="2196071" y="457365"/>
                      <a:pt x="2198388" y="456819"/>
                      <a:pt x="2200667" y="456891"/>
                    </a:cubicBezTo>
                    <a:close/>
                    <a:moveTo>
                      <a:pt x="1419670" y="456891"/>
                    </a:moveTo>
                    <a:cubicBezTo>
                      <a:pt x="1421950" y="456964"/>
                      <a:pt x="1424191" y="457654"/>
                      <a:pt x="1425854" y="458947"/>
                    </a:cubicBezTo>
                    <a:lnTo>
                      <a:pt x="1432988" y="464499"/>
                    </a:lnTo>
                    <a:cubicBezTo>
                      <a:pt x="1436313" y="467085"/>
                      <a:pt x="1436063" y="471101"/>
                      <a:pt x="1432430" y="473467"/>
                    </a:cubicBezTo>
                    <a:lnTo>
                      <a:pt x="1424632" y="478547"/>
                    </a:lnTo>
                    <a:cubicBezTo>
                      <a:pt x="1420998" y="480914"/>
                      <a:pt x="1415358" y="480736"/>
                      <a:pt x="1412033" y="478149"/>
                    </a:cubicBezTo>
                    <a:lnTo>
                      <a:pt x="1404897" y="472597"/>
                    </a:lnTo>
                    <a:cubicBezTo>
                      <a:pt x="1401573" y="470011"/>
                      <a:pt x="1401823" y="465995"/>
                      <a:pt x="1405457" y="463629"/>
                    </a:cubicBezTo>
                    <a:lnTo>
                      <a:pt x="1413255" y="458549"/>
                    </a:lnTo>
                    <a:cubicBezTo>
                      <a:pt x="1415072" y="457365"/>
                      <a:pt x="1417391" y="456819"/>
                      <a:pt x="1419670" y="456891"/>
                    </a:cubicBezTo>
                    <a:close/>
                    <a:moveTo>
                      <a:pt x="640150" y="456891"/>
                    </a:moveTo>
                    <a:cubicBezTo>
                      <a:pt x="642431" y="456964"/>
                      <a:pt x="644673" y="457654"/>
                      <a:pt x="646335" y="458947"/>
                    </a:cubicBezTo>
                    <a:lnTo>
                      <a:pt x="653470" y="464499"/>
                    </a:lnTo>
                    <a:cubicBezTo>
                      <a:pt x="656795" y="467085"/>
                      <a:pt x="656544" y="471101"/>
                      <a:pt x="652911" y="473467"/>
                    </a:cubicBezTo>
                    <a:lnTo>
                      <a:pt x="645112" y="478547"/>
                    </a:lnTo>
                    <a:cubicBezTo>
                      <a:pt x="641479" y="480914"/>
                      <a:pt x="635838" y="480736"/>
                      <a:pt x="632515" y="478149"/>
                    </a:cubicBezTo>
                    <a:lnTo>
                      <a:pt x="625379" y="472597"/>
                    </a:lnTo>
                    <a:cubicBezTo>
                      <a:pt x="622054" y="470011"/>
                      <a:pt x="622304" y="465995"/>
                      <a:pt x="625938" y="463629"/>
                    </a:cubicBezTo>
                    <a:lnTo>
                      <a:pt x="633735" y="458549"/>
                    </a:lnTo>
                    <a:cubicBezTo>
                      <a:pt x="635553" y="457365"/>
                      <a:pt x="637871" y="456819"/>
                      <a:pt x="640150" y="456891"/>
                    </a:cubicBezTo>
                    <a:close/>
                    <a:moveTo>
                      <a:pt x="2751027" y="452678"/>
                    </a:moveTo>
                    <a:cubicBezTo>
                      <a:pt x="2753308" y="452750"/>
                      <a:pt x="2755548" y="453441"/>
                      <a:pt x="2757210" y="454735"/>
                    </a:cubicBezTo>
                    <a:lnTo>
                      <a:pt x="2764346" y="460286"/>
                    </a:lnTo>
                    <a:cubicBezTo>
                      <a:pt x="2767670" y="462872"/>
                      <a:pt x="2767420" y="466888"/>
                      <a:pt x="2763788" y="469254"/>
                    </a:cubicBezTo>
                    <a:lnTo>
                      <a:pt x="2755989" y="474334"/>
                    </a:lnTo>
                    <a:cubicBezTo>
                      <a:pt x="2752355" y="476700"/>
                      <a:pt x="2746715" y="476523"/>
                      <a:pt x="2743390" y="473936"/>
                    </a:cubicBezTo>
                    <a:lnTo>
                      <a:pt x="2736254" y="468385"/>
                    </a:lnTo>
                    <a:cubicBezTo>
                      <a:pt x="2732930" y="465798"/>
                      <a:pt x="2733180" y="461784"/>
                      <a:pt x="2736813" y="459416"/>
                    </a:cubicBezTo>
                    <a:lnTo>
                      <a:pt x="2744612" y="454337"/>
                    </a:lnTo>
                    <a:cubicBezTo>
                      <a:pt x="2746429" y="453154"/>
                      <a:pt x="2748746" y="452606"/>
                      <a:pt x="2751027" y="452678"/>
                    </a:cubicBezTo>
                    <a:close/>
                    <a:moveTo>
                      <a:pt x="1969871" y="452678"/>
                    </a:moveTo>
                    <a:cubicBezTo>
                      <a:pt x="1972152" y="452750"/>
                      <a:pt x="1974392" y="453441"/>
                      <a:pt x="1976055" y="454735"/>
                    </a:cubicBezTo>
                    <a:lnTo>
                      <a:pt x="1983191" y="460286"/>
                    </a:lnTo>
                    <a:cubicBezTo>
                      <a:pt x="1986515" y="462872"/>
                      <a:pt x="1986265" y="466888"/>
                      <a:pt x="1982632" y="469254"/>
                    </a:cubicBezTo>
                    <a:lnTo>
                      <a:pt x="1974833" y="474334"/>
                    </a:lnTo>
                    <a:cubicBezTo>
                      <a:pt x="1971199" y="476700"/>
                      <a:pt x="1965560" y="476523"/>
                      <a:pt x="1962235" y="473936"/>
                    </a:cubicBezTo>
                    <a:lnTo>
                      <a:pt x="1955098" y="468385"/>
                    </a:lnTo>
                    <a:cubicBezTo>
                      <a:pt x="1951775" y="465798"/>
                      <a:pt x="1952024" y="461784"/>
                      <a:pt x="1955657" y="459416"/>
                    </a:cubicBezTo>
                    <a:lnTo>
                      <a:pt x="1963456" y="454337"/>
                    </a:lnTo>
                    <a:cubicBezTo>
                      <a:pt x="1965273" y="453154"/>
                      <a:pt x="1967592" y="452606"/>
                      <a:pt x="1969871" y="452678"/>
                    </a:cubicBezTo>
                    <a:close/>
                    <a:moveTo>
                      <a:pt x="1188874" y="452678"/>
                    </a:moveTo>
                    <a:cubicBezTo>
                      <a:pt x="1191154" y="452750"/>
                      <a:pt x="1193395" y="453441"/>
                      <a:pt x="1195057" y="454735"/>
                    </a:cubicBezTo>
                    <a:lnTo>
                      <a:pt x="1202192" y="460286"/>
                    </a:lnTo>
                    <a:cubicBezTo>
                      <a:pt x="1205518" y="462872"/>
                      <a:pt x="1205266" y="466888"/>
                      <a:pt x="1201635" y="469254"/>
                    </a:cubicBezTo>
                    <a:lnTo>
                      <a:pt x="1193836" y="474334"/>
                    </a:lnTo>
                    <a:cubicBezTo>
                      <a:pt x="1190202" y="476700"/>
                      <a:pt x="1184562" y="476523"/>
                      <a:pt x="1181237" y="473936"/>
                    </a:cubicBezTo>
                    <a:lnTo>
                      <a:pt x="1174101" y="468385"/>
                    </a:lnTo>
                    <a:cubicBezTo>
                      <a:pt x="1170776" y="465798"/>
                      <a:pt x="1171027" y="461784"/>
                      <a:pt x="1174660" y="459416"/>
                    </a:cubicBezTo>
                    <a:lnTo>
                      <a:pt x="1182458" y="454337"/>
                    </a:lnTo>
                    <a:cubicBezTo>
                      <a:pt x="1184276" y="453154"/>
                      <a:pt x="1186593" y="452606"/>
                      <a:pt x="1188874" y="452678"/>
                    </a:cubicBezTo>
                    <a:close/>
                    <a:moveTo>
                      <a:pt x="409355" y="452678"/>
                    </a:moveTo>
                    <a:cubicBezTo>
                      <a:pt x="411636" y="452750"/>
                      <a:pt x="413876" y="453441"/>
                      <a:pt x="415537" y="454735"/>
                    </a:cubicBezTo>
                    <a:lnTo>
                      <a:pt x="422674" y="460286"/>
                    </a:lnTo>
                    <a:cubicBezTo>
                      <a:pt x="425998" y="462872"/>
                      <a:pt x="425748" y="466888"/>
                      <a:pt x="422115" y="469254"/>
                    </a:cubicBezTo>
                    <a:lnTo>
                      <a:pt x="414316" y="474334"/>
                    </a:lnTo>
                    <a:cubicBezTo>
                      <a:pt x="410683" y="476700"/>
                      <a:pt x="405042" y="476523"/>
                      <a:pt x="401717" y="473936"/>
                    </a:cubicBezTo>
                    <a:lnTo>
                      <a:pt x="394581" y="468385"/>
                    </a:lnTo>
                    <a:cubicBezTo>
                      <a:pt x="391258" y="465798"/>
                      <a:pt x="391507" y="461784"/>
                      <a:pt x="395140" y="459416"/>
                    </a:cubicBezTo>
                    <a:lnTo>
                      <a:pt x="402939" y="454337"/>
                    </a:lnTo>
                    <a:cubicBezTo>
                      <a:pt x="404756" y="453154"/>
                      <a:pt x="407075" y="452606"/>
                      <a:pt x="409355" y="452678"/>
                    </a:cubicBezTo>
                    <a:close/>
                    <a:moveTo>
                      <a:pt x="3155281" y="442563"/>
                    </a:moveTo>
                    <a:cubicBezTo>
                      <a:pt x="3158660" y="442723"/>
                      <a:pt x="3161952" y="443799"/>
                      <a:pt x="3164359" y="445756"/>
                    </a:cubicBezTo>
                    <a:lnTo>
                      <a:pt x="3177560" y="456492"/>
                    </a:lnTo>
                    <a:cubicBezTo>
                      <a:pt x="3182372" y="460406"/>
                      <a:pt x="3181816" y="466357"/>
                      <a:pt x="3176319" y="469783"/>
                    </a:cubicBezTo>
                    <a:lnTo>
                      <a:pt x="3157315" y="481624"/>
                    </a:lnTo>
                    <a:cubicBezTo>
                      <a:pt x="3151816" y="485050"/>
                      <a:pt x="3143456" y="484655"/>
                      <a:pt x="3138644" y="480740"/>
                    </a:cubicBezTo>
                    <a:lnTo>
                      <a:pt x="3125443" y="470005"/>
                    </a:lnTo>
                    <a:cubicBezTo>
                      <a:pt x="3120631" y="466090"/>
                      <a:pt x="3121187" y="460140"/>
                      <a:pt x="3126686" y="456715"/>
                    </a:cubicBezTo>
                    <a:lnTo>
                      <a:pt x="3145688" y="444873"/>
                    </a:lnTo>
                    <a:cubicBezTo>
                      <a:pt x="3148437" y="443160"/>
                      <a:pt x="3151903" y="442403"/>
                      <a:pt x="3155281" y="442563"/>
                    </a:cubicBezTo>
                    <a:close/>
                    <a:moveTo>
                      <a:pt x="2374126" y="442563"/>
                    </a:moveTo>
                    <a:cubicBezTo>
                      <a:pt x="2377505" y="442723"/>
                      <a:pt x="2380798" y="443799"/>
                      <a:pt x="2383204" y="445756"/>
                    </a:cubicBezTo>
                    <a:lnTo>
                      <a:pt x="2396404" y="456492"/>
                    </a:lnTo>
                    <a:cubicBezTo>
                      <a:pt x="2401217" y="460406"/>
                      <a:pt x="2400660" y="466357"/>
                      <a:pt x="2395163" y="469783"/>
                    </a:cubicBezTo>
                    <a:lnTo>
                      <a:pt x="2376159" y="481624"/>
                    </a:lnTo>
                    <a:cubicBezTo>
                      <a:pt x="2370661" y="485050"/>
                      <a:pt x="2362302" y="484655"/>
                      <a:pt x="2357488" y="480740"/>
                    </a:cubicBezTo>
                    <a:lnTo>
                      <a:pt x="2344289" y="470005"/>
                    </a:lnTo>
                    <a:cubicBezTo>
                      <a:pt x="2339475" y="466090"/>
                      <a:pt x="2340031" y="460140"/>
                      <a:pt x="2345530" y="456715"/>
                    </a:cubicBezTo>
                    <a:lnTo>
                      <a:pt x="2364532" y="444873"/>
                    </a:lnTo>
                    <a:cubicBezTo>
                      <a:pt x="2367282" y="443160"/>
                      <a:pt x="2370747" y="442403"/>
                      <a:pt x="2374126" y="442563"/>
                    </a:cubicBezTo>
                    <a:close/>
                    <a:moveTo>
                      <a:pt x="1593127" y="442563"/>
                    </a:moveTo>
                    <a:cubicBezTo>
                      <a:pt x="1596507" y="442723"/>
                      <a:pt x="1599799" y="443799"/>
                      <a:pt x="1602206" y="445756"/>
                    </a:cubicBezTo>
                    <a:lnTo>
                      <a:pt x="1615406" y="456492"/>
                    </a:lnTo>
                    <a:cubicBezTo>
                      <a:pt x="1620219" y="460406"/>
                      <a:pt x="1619663" y="466357"/>
                      <a:pt x="1614165" y="469783"/>
                    </a:cubicBezTo>
                    <a:lnTo>
                      <a:pt x="1595161" y="481624"/>
                    </a:lnTo>
                    <a:cubicBezTo>
                      <a:pt x="1589664" y="485050"/>
                      <a:pt x="1581304" y="484655"/>
                      <a:pt x="1576489" y="480740"/>
                    </a:cubicBezTo>
                    <a:lnTo>
                      <a:pt x="1563290" y="470005"/>
                    </a:lnTo>
                    <a:cubicBezTo>
                      <a:pt x="1558478" y="466090"/>
                      <a:pt x="1559034" y="460140"/>
                      <a:pt x="1564531" y="456715"/>
                    </a:cubicBezTo>
                    <a:lnTo>
                      <a:pt x="1583535" y="444873"/>
                    </a:lnTo>
                    <a:cubicBezTo>
                      <a:pt x="1586285" y="443160"/>
                      <a:pt x="1589750" y="442403"/>
                      <a:pt x="1593127" y="442563"/>
                    </a:cubicBezTo>
                    <a:close/>
                    <a:moveTo>
                      <a:pt x="813608" y="442563"/>
                    </a:moveTo>
                    <a:cubicBezTo>
                      <a:pt x="816987" y="442723"/>
                      <a:pt x="820280" y="443799"/>
                      <a:pt x="822687" y="445756"/>
                    </a:cubicBezTo>
                    <a:lnTo>
                      <a:pt x="835887" y="456492"/>
                    </a:lnTo>
                    <a:cubicBezTo>
                      <a:pt x="840700" y="460406"/>
                      <a:pt x="840144" y="466357"/>
                      <a:pt x="834646" y="469783"/>
                    </a:cubicBezTo>
                    <a:lnTo>
                      <a:pt x="815643" y="481624"/>
                    </a:lnTo>
                    <a:cubicBezTo>
                      <a:pt x="810144" y="485050"/>
                      <a:pt x="801784" y="484655"/>
                      <a:pt x="796971" y="480740"/>
                    </a:cubicBezTo>
                    <a:lnTo>
                      <a:pt x="783771" y="470005"/>
                    </a:lnTo>
                    <a:cubicBezTo>
                      <a:pt x="778959" y="466090"/>
                      <a:pt x="779514" y="460140"/>
                      <a:pt x="785013" y="456715"/>
                    </a:cubicBezTo>
                    <a:lnTo>
                      <a:pt x="804015" y="444873"/>
                    </a:lnTo>
                    <a:cubicBezTo>
                      <a:pt x="806765" y="443160"/>
                      <a:pt x="810230" y="442403"/>
                      <a:pt x="813608" y="442563"/>
                    </a:cubicBezTo>
                    <a:close/>
                    <a:moveTo>
                      <a:pt x="2776509" y="417604"/>
                    </a:moveTo>
                    <a:cubicBezTo>
                      <a:pt x="2780054" y="417604"/>
                      <a:pt x="2783600" y="418567"/>
                      <a:pt x="2786305" y="420493"/>
                    </a:cubicBezTo>
                    <a:lnTo>
                      <a:pt x="2812568" y="439189"/>
                    </a:lnTo>
                    <a:cubicBezTo>
                      <a:pt x="2817978" y="443040"/>
                      <a:pt x="2817978" y="449283"/>
                      <a:pt x="2812568" y="453134"/>
                    </a:cubicBezTo>
                    <a:lnTo>
                      <a:pt x="2800960" y="461397"/>
                    </a:lnTo>
                    <a:cubicBezTo>
                      <a:pt x="2795550" y="465248"/>
                      <a:pt x="2786779" y="465248"/>
                      <a:pt x="2781370" y="461397"/>
                    </a:cubicBezTo>
                    <a:lnTo>
                      <a:pt x="2755107" y="442702"/>
                    </a:lnTo>
                    <a:cubicBezTo>
                      <a:pt x="2749697" y="438850"/>
                      <a:pt x="2749697" y="432606"/>
                      <a:pt x="2755107" y="428756"/>
                    </a:cubicBezTo>
                    <a:lnTo>
                      <a:pt x="2766715" y="420493"/>
                    </a:lnTo>
                    <a:cubicBezTo>
                      <a:pt x="2769420" y="418567"/>
                      <a:pt x="2772966" y="417604"/>
                      <a:pt x="2776509" y="417604"/>
                    </a:cubicBezTo>
                    <a:close/>
                    <a:moveTo>
                      <a:pt x="1995355" y="417604"/>
                    </a:moveTo>
                    <a:cubicBezTo>
                      <a:pt x="1998900" y="417604"/>
                      <a:pt x="2002445" y="418567"/>
                      <a:pt x="2005150" y="420493"/>
                    </a:cubicBezTo>
                    <a:lnTo>
                      <a:pt x="2031413" y="439189"/>
                    </a:lnTo>
                    <a:cubicBezTo>
                      <a:pt x="2036823" y="443040"/>
                      <a:pt x="2036823" y="449283"/>
                      <a:pt x="2031413" y="453134"/>
                    </a:cubicBezTo>
                    <a:lnTo>
                      <a:pt x="2019804" y="461397"/>
                    </a:lnTo>
                    <a:cubicBezTo>
                      <a:pt x="2014396" y="465248"/>
                      <a:pt x="2005625" y="465248"/>
                      <a:pt x="2000215" y="461397"/>
                    </a:cubicBezTo>
                    <a:lnTo>
                      <a:pt x="1973951" y="442702"/>
                    </a:lnTo>
                    <a:cubicBezTo>
                      <a:pt x="1968542" y="438850"/>
                      <a:pt x="1968542" y="432606"/>
                      <a:pt x="1973951" y="428756"/>
                    </a:cubicBezTo>
                    <a:lnTo>
                      <a:pt x="1985560" y="420493"/>
                    </a:lnTo>
                    <a:cubicBezTo>
                      <a:pt x="1988264" y="418567"/>
                      <a:pt x="1991810" y="417604"/>
                      <a:pt x="1995355" y="417604"/>
                    </a:cubicBezTo>
                    <a:close/>
                    <a:moveTo>
                      <a:pt x="1214357" y="417604"/>
                    </a:moveTo>
                    <a:cubicBezTo>
                      <a:pt x="1217901" y="417604"/>
                      <a:pt x="1221447" y="418567"/>
                      <a:pt x="1224152" y="420493"/>
                    </a:cubicBezTo>
                    <a:lnTo>
                      <a:pt x="1250415" y="439189"/>
                    </a:lnTo>
                    <a:cubicBezTo>
                      <a:pt x="1255826" y="443040"/>
                      <a:pt x="1255826" y="449283"/>
                      <a:pt x="1250415" y="453134"/>
                    </a:cubicBezTo>
                    <a:lnTo>
                      <a:pt x="1238808" y="461397"/>
                    </a:lnTo>
                    <a:cubicBezTo>
                      <a:pt x="1233398" y="465248"/>
                      <a:pt x="1224627" y="465248"/>
                      <a:pt x="1219218" y="461397"/>
                    </a:cubicBezTo>
                    <a:lnTo>
                      <a:pt x="1192954" y="442702"/>
                    </a:lnTo>
                    <a:cubicBezTo>
                      <a:pt x="1187545" y="438850"/>
                      <a:pt x="1187545" y="432606"/>
                      <a:pt x="1192954" y="428756"/>
                    </a:cubicBezTo>
                    <a:lnTo>
                      <a:pt x="1204563" y="420493"/>
                    </a:lnTo>
                    <a:cubicBezTo>
                      <a:pt x="1207267" y="418567"/>
                      <a:pt x="1210812" y="417604"/>
                      <a:pt x="1214357" y="417604"/>
                    </a:cubicBezTo>
                    <a:close/>
                    <a:moveTo>
                      <a:pt x="434837" y="417604"/>
                    </a:moveTo>
                    <a:cubicBezTo>
                      <a:pt x="438381" y="417604"/>
                      <a:pt x="441928" y="418567"/>
                      <a:pt x="444633" y="420493"/>
                    </a:cubicBezTo>
                    <a:lnTo>
                      <a:pt x="470896" y="439189"/>
                    </a:lnTo>
                    <a:cubicBezTo>
                      <a:pt x="476306" y="443040"/>
                      <a:pt x="476306" y="449283"/>
                      <a:pt x="470896" y="453134"/>
                    </a:cubicBezTo>
                    <a:lnTo>
                      <a:pt x="459288" y="461397"/>
                    </a:lnTo>
                    <a:cubicBezTo>
                      <a:pt x="453879" y="465248"/>
                      <a:pt x="445107" y="465248"/>
                      <a:pt x="439698" y="461397"/>
                    </a:cubicBezTo>
                    <a:lnTo>
                      <a:pt x="413435" y="442702"/>
                    </a:lnTo>
                    <a:cubicBezTo>
                      <a:pt x="408025" y="438850"/>
                      <a:pt x="408025" y="432606"/>
                      <a:pt x="413435" y="428756"/>
                    </a:cubicBezTo>
                    <a:lnTo>
                      <a:pt x="425043" y="420493"/>
                    </a:lnTo>
                    <a:cubicBezTo>
                      <a:pt x="427748" y="418567"/>
                      <a:pt x="431292" y="417604"/>
                      <a:pt x="434837" y="417604"/>
                    </a:cubicBezTo>
                    <a:close/>
                    <a:moveTo>
                      <a:pt x="2898201" y="407196"/>
                    </a:moveTo>
                    <a:cubicBezTo>
                      <a:pt x="2902432" y="407196"/>
                      <a:pt x="2906664" y="408345"/>
                      <a:pt x="2909893" y="410644"/>
                    </a:cubicBezTo>
                    <a:lnTo>
                      <a:pt x="2956740" y="443992"/>
                    </a:lnTo>
                    <a:cubicBezTo>
                      <a:pt x="2963196" y="448589"/>
                      <a:pt x="2963196" y="456042"/>
                      <a:pt x="2956740" y="460638"/>
                    </a:cubicBezTo>
                    <a:lnTo>
                      <a:pt x="2888395" y="509291"/>
                    </a:lnTo>
                    <a:cubicBezTo>
                      <a:pt x="2881938" y="513887"/>
                      <a:pt x="2871470" y="513885"/>
                      <a:pt x="2865012" y="509290"/>
                    </a:cubicBezTo>
                    <a:lnTo>
                      <a:pt x="2818165" y="475942"/>
                    </a:lnTo>
                    <a:cubicBezTo>
                      <a:pt x="2811708" y="471345"/>
                      <a:pt x="2811708" y="463893"/>
                      <a:pt x="2818164" y="459296"/>
                    </a:cubicBezTo>
                    <a:lnTo>
                      <a:pt x="2886510" y="410644"/>
                    </a:lnTo>
                    <a:cubicBezTo>
                      <a:pt x="2889738" y="408347"/>
                      <a:pt x="2893969" y="407196"/>
                      <a:pt x="2898201" y="407196"/>
                    </a:cubicBezTo>
                    <a:close/>
                    <a:moveTo>
                      <a:pt x="2117046" y="407196"/>
                    </a:moveTo>
                    <a:cubicBezTo>
                      <a:pt x="2121277" y="407196"/>
                      <a:pt x="2125509" y="408345"/>
                      <a:pt x="2128737" y="410644"/>
                    </a:cubicBezTo>
                    <a:lnTo>
                      <a:pt x="2175585" y="443992"/>
                    </a:lnTo>
                    <a:cubicBezTo>
                      <a:pt x="2182041" y="448589"/>
                      <a:pt x="2182041" y="456042"/>
                      <a:pt x="2175585" y="460638"/>
                    </a:cubicBezTo>
                    <a:lnTo>
                      <a:pt x="2107239" y="509291"/>
                    </a:lnTo>
                    <a:cubicBezTo>
                      <a:pt x="2100783" y="513887"/>
                      <a:pt x="2090315" y="513885"/>
                      <a:pt x="2083858" y="509290"/>
                    </a:cubicBezTo>
                    <a:lnTo>
                      <a:pt x="2037011" y="475942"/>
                    </a:lnTo>
                    <a:cubicBezTo>
                      <a:pt x="2030552" y="471345"/>
                      <a:pt x="2030552" y="463893"/>
                      <a:pt x="2037009" y="459296"/>
                    </a:cubicBezTo>
                    <a:lnTo>
                      <a:pt x="2105355" y="410644"/>
                    </a:lnTo>
                    <a:cubicBezTo>
                      <a:pt x="2108583" y="408347"/>
                      <a:pt x="2112813" y="407196"/>
                      <a:pt x="2117046" y="407196"/>
                    </a:cubicBezTo>
                    <a:close/>
                    <a:moveTo>
                      <a:pt x="1336047" y="407196"/>
                    </a:moveTo>
                    <a:cubicBezTo>
                      <a:pt x="1340280" y="407196"/>
                      <a:pt x="1344511" y="408345"/>
                      <a:pt x="1347739" y="410644"/>
                    </a:cubicBezTo>
                    <a:lnTo>
                      <a:pt x="1394587" y="443992"/>
                    </a:lnTo>
                    <a:cubicBezTo>
                      <a:pt x="1401044" y="448589"/>
                      <a:pt x="1401044" y="456042"/>
                      <a:pt x="1394587" y="460638"/>
                    </a:cubicBezTo>
                    <a:lnTo>
                      <a:pt x="1326242" y="509291"/>
                    </a:lnTo>
                    <a:cubicBezTo>
                      <a:pt x="1319785" y="513887"/>
                      <a:pt x="1309316" y="513885"/>
                      <a:pt x="1302859" y="509290"/>
                    </a:cubicBezTo>
                    <a:lnTo>
                      <a:pt x="1256012" y="475942"/>
                    </a:lnTo>
                    <a:cubicBezTo>
                      <a:pt x="1249555" y="471345"/>
                      <a:pt x="1249555" y="463893"/>
                      <a:pt x="1256011" y="459296"/>
                    </a:cubicBezTo>
                    <a:lnTo>
                      <a:pt x="1324357" y="410644"/>
                    </a:lnTo>
                    <a:cubicBezTo>
                      <a:pt x="1327585" y="408347"/>
                      <a:pt x="1331816" y="407196"/>
                      <a:pt x="1336047" y="407196"/>
                    </a:cubicBezTo>
                    <a:close/>
                    <a:moveTo>
                      <a:pt x="556529" y="407196"/>
                    </a:moveTo>
                    <a:cubicBezTo>
                      <a:pt x="560760" y="407196"/>
                      <a:pt x="564992" y="408345"/>
                      <a:pt x="568220" y="410644"/>
                    </a:cubicBezTo>
                    <a:lnTo>
                      <a:pt x="615068" y="443992"/>
                    </a:lnTo>
                    <a:cubicBezTo>
                      <a:pt x="621524" y="448589"/>
                      <a:pt x="621524" y="456042"/>
                      <a:pt x="615068" y="460638"/>
                    </a:cubicBezTo>
                    <a:lnTo>
                      <a:pt x="546722" y="509291"/>
                    </a:lnTo>
                    <a:cubicBezTo>
                      <a:pt x="540265" y="513887"/>
                      <a:pt x="529797" y="513885"/>
                      <a:pt x="523339" y="509290"/>
                    </a:cubicBezTo>
                    <a:lnTo>
                      <a:pt x="476492" y="475942"/>
                    </a:lnTo>
                    <a:cubicBezTo>
                      <a:pt x="470035" y="471345"/>
                      <a:pt x="470035" y="463893"/>
                      <a:pt x="476492" y="459296"/>
                    </a:cubicBezTo>
                    <a:lnTo>
                      <a:pt x="544837" y="410644"/>
                    </a:lnTo>
                    <a:cubicBezTo>
                      <a:pt x="548066" y="408347"/>
                      <a:pt x="552296" y="407196"/>
                      <a:pt x="556529" y="407196"/>
                    </a:cubicBezTo>
                    <a:close/>
                    <a:moveTo>
                      <a:pt x="3155548" y="406886"/>
                    </a:moveTo>
                    <a:cubicBezTo>
                      <a:pt x="3157952" y="407357"/>
                      <a:pt x="3160102" y="408480"/>
                      <a:pt x="3161430" y="410144"/>
                    </a:cubicBezTo>
                    <a:lnTo>
                      <a:pt x="3168873" y="419463"/>
                    </a:lnTo>
                    <a:cubicBezTo>
                      <a:pt x="3171530" y="422791"/>
                      <a:pt x="3169895" y="427022"/>
                      <a:pt x="3165219" y="428914"/>
                    </a:cubicBezTo>
                    <a:lnTo>
                      <a:pt x="3152400" y="434103"/>
                    </a:lnTo>
                    <a:cubicBezTo>
                      <a:pt x="3147724" y="435994"/>
                      <a:pt x="3141779" y="434831"/>
                      <a:pt x="3139122" y="431503"/>
                    </a:cubicBezTo>
                    <a:lnTo>
                      <a:pt x="3131679" y="422183"/>
                    </a:lnTo>
                    <a:cubicBezTo>
                      <a:pt x="3129022" y="418856"/>
                      <a:pt x="3130657" y="414624"/>
                      <a:pt x="3135332" y="412733"/>
                    </a:cubicBezTo>
                    <a:lnTo>
                      <a:pt x="3148154" y="407544"/>
                    </a:lnTo>
                    <a:cubicBezTo>
                      <a:pt x="3150491" y="406597"/>
                      <a:pt x="3153145" y="406417"/>
                      <a:pt x="3155548" y="406886"/>
                    </a:cubicBezTo>
                    <a:close/>
                    <a:moveTo>
                      <a:pt x="2374392" y="406886"/>
                    </a:moveTo>
                    <a:cubicBezTo>
                      <a:pt x="2376797" y="407357"/>
                      <a:pt x="2378947" y="408480"/>
                      <a:pt x="2380275" y="410144"/>
                    </a:cubicBezTo>
                    <a:lnTo>
                      <a:pt x="2387717" y="419463"/>
                    </a:lnTo>
                    <a:cubicBezTo>
                      <a:pt x="2390375" y="422791"/>
                      <a:pt x="2388739" y="427022"/>
                      <a:pt x="2384064" y="428914"/>
                    </a:cubicBezTo>
                    <a:lnTo>
                      <a:pt x="2371244" y="434103"/>
                    </a:lnTo>
                    <a:cubicBezTo>
                      <a:pt x="2366569" y="435994"/>
                      <a:pt x="2360624" y="434831"/>
                      <a:pt x="2357966" y="431503"/>
                    </a:cubicBezTo>
                    <a:lnTo>
                      <a:pt x="2350524" y="422183"/>
                    </a:lnTo>
                    <a:cubicBezTo>
                      <a:pt x="2347867" y="418856"/>
                      <a:pt x="2349502" y="414624"/>
                      <a:pt x="2354177" y="412733"/>
                    </a:cubicBezTo>
                    <a:lnTo>
                      <a:pt x="2366997" y="407544"/>
                    </a:lnTo>
                    <a:cubicBezTo>
                      <a:pt x="2369336" y="406597"/>
                      <a:pt x="2371991" y="406417"/>
                      <a:pt x="2374392" y="406886"/>
                    </a:cubicBezTo>
                    <a:close/>
                    <a:moveTo>
                      <a:pt x="1593395" y="406886"/>
                    </a:moveTo>
                    <a:cubicBezTo>
                      <a:pt x="1595798" y="407357"/>
                      <a:pt x="1597948" y="408480"/>
                      <a:pt x="1599278" y="410144"/>
                    </a:cubicBezTo>
                    <a:lnTo>
                      <a:pt x="1606720" y="419463"/>
                    </a:lnTo>
                    <a:cubicBezTo>
                      <a:pt x="1609377" y="422791"/>
                      <a:pt x="1607741" y="427022"/>
                      <a:pt x="1603067" y="428914"/>
                    </a:cubicBezTo>
                    <a:lnTo>
                      <a:pt x="1590246" y="434103"/>
                    </a:lnTo>
                    <a:cubicBezTo>
                      <a:pt x="1585570" y="435994"/>
                      <a:pt x="1579626" y="434831"/>
                      <a:pt x="1576969" y="431503"/>
                    </a:cubicBezTo>
                    <a:lnTo>
                      <a:pt x="1569527" y="422183"/>
                    </a:lnTo>
                    <a:cubicBezTo>
                      <a:pt x="1566868" y="418856"/>
                      <a:pt x="1568505" y="414624"/>
                      <a:pt x="1573180" y="412733"/>
                    </a:cubicBezTo>
                    <a:lnTo>
                      <a:pt x="1586000" y="407544"/>
                    </a:lnTo>
                    <a:cubicBezTo>
                      <a:pt x="1588337" y="406597"/>
                      <a:pt x="1590993" y="406417"/>
                      <a:pt x="1593395" y="406886"/>
                    </a:cubicBezTo>
                    <a:close/>
                    <a:moveTo>
                      <a:pt x="813876" y="406886"/>
                    </a:moveTo>
                    <a:cubicBezTo>
                      <a:pt x="816278" y="407357"/>
                      <a:pt x="818429" y="408480"/>
                      <a:pt x="819758" y="410144"/>
                    </a:cubicBezTo>
                    <a:lnTo>
                      <a:pt x="827201" y="419463"/>
                    </a:lnTo>
                    <a:cubicBezTo>
                      <a:pt x="829858" y="422791"/>
                      <a:pt x="828222" y="427022"/>
                      <a:pt x="823547" y="428914"/>
                    </a:cubicBezTo>
                    <a:lnTo>
                      <a:pt x="810726" y="434103"/>
                    </a:lnTo>
                    <a:cubicBezTo>
                      <a:pt x="806050" y="435994"/>
                      <a:pt x="800107" y="434831"/>
                      <a:pt x="797450" y="431503"/>
                    </a:cubicBezTo>
                    <a:lnTo>
                      <a:pt x="790007" y="422183"/>
                    </a:lnTo>
                    <a:cubicBezTo>
                      <a:pt x="787350" y="418856"/>
                      <a:pt x="788985" y="414624"/>
                      <a:pt x="793660" y="412733"/>
                    </a:cubicBezTo>
                    <a:lnTo>
                      <a:pt x="806480" y="407544"/>
                    </a:lnTo>
                    <a:cubicBezTo>
                      <a:pt x="808819" y="406597"/>
                      <a:pt x="811473" y="406417"/>
                      <a:pt x="813876" y="406886"/>
                    </a:cubicBezTo>
                    <a:close/>
                    <a:moveTo>
                      <a:pt x="104980" y="400519"/>
                    </a:moveTo>
                    <a:lnTo>
                      <a:pt x="111045" y="400849"/>
                    </a:lnTo>
                    <a:cubicBezTo>
                      <a:pt x="116650" y="401946"/>
                      <a:pt x="121667" y="404566"/>
                      <a:pt x="124766" y="408448"/>
                    </a:cubicBezTo>
                    <a:lnTo>
                      <a:pt x="142125" y="430185"/>
                    </a:lnTo>
                    <a:cubicBezTo>
                      <a:pt x="148326" y="437947"/>
                      <a:pt x="144510" y="447819"/>
                      <a:pt x="133606" y="452232"/>
                    </a:cubicBezTo>
                    <a:lnTo>
                      <a:pt x="103699" y="464335"/>
                    </a:lnTo>
                    <a:lnTo>
                      <a:pt x="88692" y="465669"/>
                    </a:lnTo>
                    <a:close/>
                    <a:moveTo>
                      <a:pt x="3225034" y="400377"/>
                    </a:moveTo>
                    <a:cubicBezTo>
                      <a:pt x="3227965" y="400132"/>
                      <a:pt x="3230914" y="400300"/>
                      <a:pt x="3233716" y="400849"/>
                    </a:cubicBezTo>
                    <a:cubicBezTo>
                      <a:pt x="3239321" y="401946"/>
                      <a:pt x="3244338" y="404566"/>
                      <a:pt x="3247437" y="408448"/>
                    </a:cubicBezTo>
                    <a:lnTo>
                      <a:pt x="3264796" y="430185"/>
                    </a:lnTo>
                    <a:cubicBezTo>
                      <a:pt x="3270997" y="437947"/>
                      <a:pt x="3267180" y="447819"/>
                      <a:pt x="3256276" y="452232"/>
                    </a:cubicBezTo>
                    <a:lnTo>
                      <a:pt x="3226368" y="464335"/>
                    </a:lnTo>
                    <a:cubicBezTo>
                      <a:pt x="3215462" y="468749"/>
                      <a:pt x="3201597" y="466032"/>
                      <a:pt x="3195398" y="458271"/>
                    </a:cubicBezTo>
                    <a:lnTo>
                      <a:pt x="3178038" y="436533"/>
                    </a:lnTo>
                    <a:cubicBezTo>
                      <a:pt x="3171838" y="428770"/>
                      <a:pt x="3175654" y="418899"/>
                      <a:pt x="3186558" y="414485"/>
                    </a:cubicBezTo>
                    <a:lnTo>
                      <a:pt x="3216466" y="402382"/>
                    </a:lnTo>
                    <a:cubicBezTo>
                      <a:pt x="3219192" y="401279"/>
                      <a:pt x="3222104" y="400621"/>
                      <a:pt x="3225034" y="400377"/>
                    </a:cubicBezTo>
                    <a:close/>
                    <a:moveTo>
                      <a:pt x="2443879" y="400377"/>
                    </a:moveTo>
                    <a:cubicBezTo>
                      <a:pt x="2446808" y="400132"/>
                      <a:pt x="2449758" y="400300"/>
                      <a:pt x="2452561" y="400849"/>
                    </a:cubicBezTo>
                    <a:cubicBezTo>
                      <a:pt x="2458165" y="401946"/>
                      <a:pt x="2463182" y="404566"/>
                      <a:pt x="2466282" y="408448"/>
                    </a:cubicBezTo>
                    <a:lnTo>
                      <a:pt x="2483641" y="430185"/>
                    </a:lnTo>
                    <a:cubicBezTo>
                      <a:pt x="2489841" y="437947"/>
                      <a:pt x="2486026" y="447819"/>
                      <a:pt x="2475120" y="452232"/>
                    </a:cubicBezTo>
                    <a:lnTo>
                      <a:pt x="2445213" y="464335"/>
                    </a:lnTo>
                    <a:cubicBezTo>
                      <a:pt x="2434308" y="468749"/>
                      <a:pt x="2420442" y="466032"/>
                      <a:pt x="2414242" y="458271"/>
                    </a:cubicBezTo>
                    <a:lnTo>
                      <a:pt x="2396882" y="436533"/>
                    </a:lnTo>
                    <a:cubicBezTo>
                      <a:pt x="2390682" y="428770"/>
                      <a:pt x="2394498" y="418899"/>
                      <a:pt x="2405403" y="414485"/>
                    </a:cubicBezTo>
                    <a:lnTo>
                      <a:pt x="2435311" y="402382"/>
                    </a:lnTo>
                    <a:cubicBezTo>
                      <a:pt x="2438038" y="401279"/>
                      <a:pt x="2440948" y="400621"/>
                      <a:pt x="2443879" y="400377"/>
                    </a:cubicBezTo>
                    <a:close/>
                    <a:moveTo>
                      <a:pt x="1662881" y="400377"/>
                    </a:moveTo>
                    <a:cubicBezTo>
                      <a:pt x="1665811" y="400132"/>
                      <a:pt x="1668761" y="400300"/>
                      <a:pt x="1671562" y="400849"/>
                    </a:cubicBezTo>
                    <a:cubicBezTo>
                      <a:pt x="1677168" y="401946"/>
                      <a:pt x="1682184" y="404566"/>
                      <a:pt x="1685283" y="408448"/>
                    </a:cubicBezTo>
                    <a:lnTo>
                      <a:pt x="1702644" y="430185"/>
                    </a:lnTo>
                    <a:cubicBezTo>
                      <a:pt x="1708842" y="437947"/>
                      <a:pt x="1705028" y="447819"/>
                      <a:pt x="1694123" y="452232"/>
                    </a:cubicBezTo>
                    <a:lnTo>
                      <a:pt x="1664216" y="464335"/>
                    </a:lnTo>
                    <a:cubicBezTo>
                      <a:pt x="1653309" y="468749"/>
                      <a:pt x="1639444" y="466032"/>
                      <a:pt x="1633245" y="458271"/>
                    </a:cubicBezTo>
                    <a:lnTo>
                      <a:pt x="1615885" y="436533"/>
                    </a:lnTo>
                    <a:cubicBezTo>
                      <a:pt x="1609685" y="428770"/>
                      <a:pt x="1613500" y="418899"/>
                      <a:pt x="1624404" y="414485"/>
                    </a:cubicBezTo>
                    <a:lnTo>
                      <a:pt x="1654314" y="402382"/>
                    </a:lnTo>
                    <a:cubicBezTo>
                      <a:pt x="1657040" y="401279"/>
                      <a:pt x="1659951" y="400621"/>
                      <a:pt x="1662881" y="400377"/>
                    </a:cubicBezTo>
                    <a:close/>
                    <a:moveTo>
                      <a:pt x="883362" y="400377"/>
                    </a:moveTo>
                    <a:cubicBezTo>
                      <a:pt x="886291" y="400132"/>
                      <a:pt x="889241" y="400300"/>
                      <a:pt x="892044" y="400849"/>
                    </a:cubicBezTo>
                    <a:cubicBezTo>
                      <a:pt x="897648" y="401946"/>
                      <a:pt x="902664" y="404566"/>
                      <a:pt x="905765" y="408448"/>
                    </a:cubicBezTo>
                    <a:lnTo>
                      <a:pt x="923124" y="430185"/>
                    </a:lnTo>
                    <a:cubicBezTo>
                      <a:pt x="929324" y="437947"/>
                      <a:pt x="925508" y="447819"/>
                      <a:pt x="914603" y="452232"/>
                    </a:cubicBezTo>
                    <a:lnTo>
                      <a:pt x="884696" y="464335"/>
                    </a:lnTo>
                    <a:cubicBezTo>
                      <a:pt x="873791" y="468749"/>
                      <a:pt x="859925" y="466032"/>
                      <a:pt x="853725" y="458271"/>
                    </a:cubicBezTo>
                    <a:lnTo>
                      <a:pt x="836365" y="436533"/>
                    </a:lnTo>
                    <a:cubicBezTo>
                      <a:pt x="830165" y="428770"/>
                      <a:pt x="833980" y="418899"/>
                      <a:pt x="844886" y="414485"/>
                    </a:cubicBezTo>
                    <a:lnTo>
                      <a:pt x="874794" y="402382"/>
                    </a:lnTo>
                    <a:cubicBezTo>
                      <a:pt x="877520" y="401279"/>
                      <a:pt x="880431" y="400621"/>
                      <a:pt x="883362" y="400377"/>
                    </a:cubicBezTo>
                    <a:close/>
                    <a:moveTo>
                      <a:pt x="3237770" y="368425"/>
                    </a:moveTo>
                    <a:cubicBezTo>
                      <a:pt x="3240050" y="368497"/>
                      <a:pt x="3242291" y="369188"/>
                      <a:pt x="3243954" y="370481"/>
                    </a:cubicBezTo>
                    <a:lnTo>
                      <a:pt x="3251088" y="376033"/>
                    </a:lnTo>
                    <a:cubicBezTo>
                      <a:pt x="3254414" y="378619"/>
                      <a:pt x="3254164" y="382634"/>
                      <a:pt x="3250530" y="385001"/>
                    </a:cubicBezTo>
                    <a:lnTo>
                      <a:pt x="3242732" y="390081"/>
                    </a:lnTo>
                    <a:cubicBezTo>
                      <a:pt x="3239099" y="392447"/>
                      <a:pt x="3233458" y="392268"/>
                      <a:pt x="3230132" y="389682"/>
                    </a:cubicBezTo>
                    <a:lnTo>
                      <a:pt x="3222999" y="384131"/>
                    </a:lnTo>
                    <a:cubicBezTo>
                      <a:pt x="3219673" y="381545"/>
                      <a:pt x="3219923" y="377529"/>
                      <a:pt x="3223556" y="375162"/>
                    </a:cubicBezTo>
                    <a:lnTo>
                      <a:pt x="3231355" y="370083"/>
                    </a:lnTo>
                    <a:cubicBezTo>
                      <a:pt x="3233172" y="368899"/>
                      <a:pt x="3235490" y="368353"/>
                      <a:pt x="3237770" y="368425"/>
                    </a:cubicBezTo>
                    <a:close/>
                    <a:moveTo>
                      <a:pt x="2456614" y="368425"/>
                    </a:moveTo>
                    <a:cubicBezTo>
                      <a:pt x="2458896" y="368497"/>
                      <a:pt x="2461136" y="369188"/>
                      <a:pt x="2462799" y="370481"/>
                    </a:cubicBezTo>
                    <a:lnTo>
                      <a:pt x="2469934" y="376033"/>
                    </a:lnTo>
                    <a:cubicBezTo>
                      <a:pt x="2473258" y="378619"/>
                      <a:pt x="2473008" y="382634"/>
                      <a:pt x="2469375" y="385001"/>
                    </a:cubicBezTo>
                    <a:lnTo>
                      <a:pt x="2461576" y="390081"/>
                    </a:lnTo>
                    <a:cubicBezTo>
                      <a:pt x="2457943" y="392447"/>
                      <a:pt x="2452302" y="392268"/>
                      <a:pt x="2448978" y="389682"/>
                    </a:cubicBezTo>
                    <a:lnTo>
                      <a:pt x="2441843" y="384131"/>
                    </a:lnTo>
                    <a:cubicBezTo>
                      <a:pt x="2438517" y="381545"/>
                      <a:pt x="2438768" y="377529"/>
                      <a:pt x="2442401" y="375162"/>
                    </a:cubicBezTo>
                    <a:lnTo>
                      <a:pt x="2450200" y="370083"/>
                    </a:lnTo>
                    <a:cubicBezTo>
                      <a:pt x="2452017" y="368899"/>
                      <a:pt x="2454335" y="368353"/>
                      <a:pt x="2456614" y="368425"/>
                    </a:cubicBezTo>
                    <a:close/>
                    <a:moveTo>
                      <a:pt x="1675617" y="368425"/>
                    </a:moveTo>
                    <a:cubicBezTo>
                      <a:pt x="1677898" y="368497"/>
                      <a:pt x="1680139" y="369188"/>
                      <a:pt x="1681801" y="370481"/>
                    </a:cubicBezTo>
                    <a:lnTo>
                      <a:pt x="1688936" y="376033"/>
                    </a:lnTo>
                    <a:cubicBezTo>
                      <a:pt x="1692261" y="378619"/>
                      <a:pt x="1692011" y="382634"/>
                      <a:pt x="1688378" y="385001"/>
                    </a:cubicBezTo>
                    <a:lnTo>
                      <a:pt x="1680579" y="390081"/>
                    </a:lnTo>
                    <a:cubicBezTo>
                      <a:pt x="1676946" y="392447"/>
                      <a:pt x="1671305" y="392268"/>
                      <a:pt x="1667980" y="389682"/>
                    </a:cubicBezTo>
                    <a:lnTo>
                      <a:pt x="1660844" y="384131"/>
                    </a:lnTo>
                    <a:cubicBezTo>
                      <a:pt x="1657519" y="381545"/>
                      <a:pt x="1657771" y="377529"/>
                      <a:pt x="1661404" y="375162"/>
                    </a:cubicBezTo>
                    <a:lnTo>
                      <a:pt x="1669202" y="370083"/>
                    </a:lnTo>
                    <a:cubicBezTo>
                      <a:pt x="1671020" y="368899"/>
                      <a:pt x="1673336" y="368353"/>
                      <a:pt x="1675617" y="368425"/>
                    </a:cubicBezTo>
                    <a:close/>
                    <a:moveTo>
                      <a:pt x="896098" y="368425"/>
                    </a:moveTo>
                    <a:cubicBezTo>
                      <a:pt x="898379" y="368497"/>
                      <a:pt x="900619" y="369188"/>
                      <a:pt x="902282" y="370481"/>
                    </a:cubicBezTo>
                    <a:lnTo>
                      <a:pt x="909417" y="376033"/>
                    </a:lnTo>
                    <a:cubicBezTo>
                      <a:pt x="912742" y="378619"/>
                      <a:pt x="912491" y="382634"/>
                      <a:pt x="908858" y="385001"/>
                    </a:cubicBezTo>
                    <a:lnTo>
                      <a:pt x="901060" y="390081"/>
                    </a:lnTo>
                    <a:cubicBezTo>
                      <a:pt x="897426" y="392447"/>
                      <a:pt x="891786" y="392268"/>
                      <a:pt x="888460" y="389682"/>
                    </a:cubicBezTo>
                    <a:lnTo>
                      <a:pt x="881326" y="384131"/>
                    </a:lnTo>
                    <a:cubicBezTo>
                      <a:pt x="878001" y="381545"/>
                      <a:pt x="878251" y="377529"/>
                      <a:pt x="881884" y="375162"/>
                    </a:cubicBezTo>
                    <a:lnTo>
                      <a:pt x="889683" y="370083"/>
                    </a:lnTo>
                    <a:cubicBezTo>
                      <a:pt x="891500" y="368899"/>
                      <a:pt x="893818" y="368353"/>
                      <a:pt x="896098" y="368425"/>
                    </a:cubicBezTo>
                    <a:close/>
                    <a:moveTo>
                      <a:pt x="115099" y="368425"/>
                    </a:moveTo>
                    <a:cubicBezTo>
                      <a:pt x="117380" y="368497"/>
                      <a:pt x="119621" y="369188"/>
                      <a:pt x="121283" y="370481"/>
                    </a:cubicBezTo>
                    <a:lnTo>
                      <a:pt x="128419" y="376033"/>
                    </a:lnTo>
                    <a:cubicBezTo>
                      <a:pt x="131744" y="378619"/>
                      <a:pt x="131494" y="382634"/>
                      <a:pt x="127859" y="385001"/>
                    </a:cubicBezTo>
                    <a:lnTo>
                      <a:pt x="120062" y="390081"/>
                    </a:lnTo>
                    <a:lnTo>
                      <a:pt x="107687" y="389689"/>
                    </a:lnTo>
                    <a:lnTo>
                      <a:pt x="112858" y="369004"/>
                    </a:lnTo>
                    <a:close/>
                    <a:moveTo>
                      <a:pt x="3186351" y="367787"/>
                    </a:moveTo>
                    <a:cubicBezTo>
                      <a:pt x="3189729" y="367947"/>
                      <a:pt x="3193022" y="369024"/>
                      <a:pt x="3195428" y="370981"/>
                    </a:cubicBezTo>
                    <a:lnTo>
                      <a:pt x="3208629" y="381717"/>
                    </a:lnTo>
                    <a:cubicBezTo>
                      <a:pt x="3213441" y="385630"/>
                      <a:pt x="3212886" y="391581"/>
                      <a:pt x="3207386" y="395007"/>
                    </a:cubicBezTo>
                    <a:lnTo>
                      <a:pt x="3188384" y="406849"/>
                    </a:lnTo>
                    <a:cubicBezTo>
                      <a:pt x="3182885" y="410275"/>
                      <a:pt x="3174526" y="409879"/>
                      <a:pt x="3169714" y="405966"/>
                    </a:cubicBezTo>
                    <a:lnTo>
                      <a:pt x="3156513" y="395230"/>
                    </a:lnTo>
                    <a:cubicBezTo>
                      <a:pt x="3151700" y="391316"/>
                      <a:pt x="3152256" y="385365"/>
                      <a:pt x="3157754" y="381939"/>
                    </a:cubicBezTo>
                    <a:lnTo>
                      <a:pt x="3176758" y="370098"/>
                    </a:lnTo>
                    <a:cubicBezTo>
                      <a:pt x="3179507" y="368385"/>
                      <a:pt x="3182972" y="367627"/>
                      <a:pt x="3186351" y="367787"/>
                    </a:cubicBezTo>
                    <a:close/>
                    <a:moveTo>
                      <a:pt x="2405195" y="367787"/>
                    </a:moveTo>
                    <a:cubicBezTo>
                      <a:pt x="2408574" y="367947"/>
                      <a:pt x="2411867" y="369024"/>
                      <a:pt x="2414272" y="370981"/>
                    </a:cubicBezTo>
                    <a:lnTo>
                      <a:pt x="2427473" y="381717"/>
                    </a:lnTo>
                    <a:cubicBezTo>
                      <a:pt x="2432286" y="385630"/>
                      <a:pt x="2431729" y="391581"/>
                      <a:pt x="2426232" y="395007"/>
                    </a:cubicBezTo>
                    <a:lnTo>
                      <a:pt x="2407229" y="406849"/>
                    </a:lnTo>
                    <a:cubicBezTo>
                      <a:pt x="2401730" y="410275"/>
                      <a:pt x="2393370" y="409879"/>
                      <a:pt x="2388558" y="405966"/>
                    </a:cubicBezTo>
                    <a:lnTo>
                      <a:pt x="2375357" y="395230"/>
                    </a:lnTo>
                    <a:cubicBezTo>
                      <a:pt x="2370545" y="391316"/>
                      <a:pt x="2371100" y="385365"/>
                      <a:pt x="2376599" y="381939"/>
                    </a:cubicBezTo>
                    <a:lnTo>
                      <a:pt x="2395603" y="370098"/>
                    </a:lnTo>
                    <a:cubicBezTo>
                      <a:pt x="2398351" y="368385"/>
                      <a:pt x="2401816" y="367627"/>
                      <a:pt x="2405195" y="367787"/>
                    </a:cubicBezTo>
                    <a:close/>
                    <a:moveTo>
                      <a:pt x="1624197" y="367787"/>
                    </a:moveTo>
                    <a:cubicBezTo>
                      <a:pt x="1627575" y="367947"/>
                      <a:pt x="1630868" y="369024"/>
                      <a:pt x="1633275" y="370981"/>
                    </a:cubicBezTo>
                    <a:lnTo>
                      <a:pt x="1646475" y="381717"/>
                    </a:lnTo>
                    <a:cubicBezTo>
                      <a:pt x="1651288" y="385630"/>
                      <a:pt x="1650731" y="391581"/>
                      <a:pt x="1645234" y="395007"/>
                    </a:cubicBezTo>
                    <a:lnTo>
                      <a:pt x="1626230" y="406849"/>
                    </a:lnTo>
                    <a:cubicBezTo>
                      <a:pt x="1620733" y="410275"/>
                      <a:pt x="1612373" y="409879"/>
                      <a:pt x="1607561" y="405966"/>
                    </a:cubicBezTo>
                    <a:lnTo>
                      <a:pt x="1594359" y="395230"/>
                    </a:lnTo>
                    <a:cubicBezTo>
                      <a:pt x="1589546" y="391316"/>
                      <a:pt x="1590103" y="385365"/>
                      <a:pt x="1595601" y="381939"/>
                    </a:cubicBezTo>
                    <a:lnTo>
                      <a:pt x="1614605" y="370098"/>
                    </a:lnTo>
                    <a:cubicBezTo>
                      <a:pt x="1617354" y="368385"/>
                      <a:pt x="1620818" y="367627"/>
                      <a:pt x="1624197" y="367787"/>
                    </a:cubicBezTo>
                    <a:close/>
                    <a:moveTo>
                      <a:pt x="844679" y="367787"/>
                    </a:moveTo>
                    <a:cubicBezTo>
                      <a:pt x="848057" y="367947"/>
                      <a:pt x="851349" y="369024"/>
                      <a:pt x="853756" y="370981"/>
                    </a:cubicBezTo>
                    <a:lnTo>
                      <a:pt x="866957" y="381717"/>
                    </a:lnTo>
                    <a:cubicBezTo>
                      <a:pt x="871769" y="385630"/>
                      <a:pt x="871213" y="391581"/>
                      <a:pt x="865714" y="395007"/>
                    </a:cubicBezTo>
                    <a:lnTo>
                      <a:pt x="846710" y="406849"/>
                    </a:lnTo>
                    <a:cubicBezTo>
                      <a:pt x="841213" y="410275"/>
                      <a:pt x="832853" y="409879"/>
                      <a:pt x="828041" y="405966"/>
                    </a:cubicBezTo>
                    <a:lnTo>
                      <a:pt x="814840" y="395230"/>
                    </a:lnTo>
                    <a:cubicBezTo>
                      <a:pt x="810028" y="391316"/>
                      <a:pt x="810583" y="385365"/>
                      <a:pt x="816081" y="381939"/>
                    </a:cubicBezTo>
                    <a:lnTo>
                      <a:pt x="835085" y="370098"/>
                    </a:lnTo>
                    <a:cubicBezTo>
                      <a:pt x="837834" y="368385"/>
                      <a:pt x="841299" y="367627"/>
                      <a:pt x="844679" y="367787"/>
                    </a:cubicBezTo>
                    <a:close/>
                    <a:moveTo>
                      <a:pt x="3002372" y="343860"/>
                    </a:moveTo>
                    <a:cubicBezTo>
                      <a:pt x="3011423" y="343860"/>
                      <a:pt x="3020474" y="346318"/>
                      <a:pt x="3027380" y="351234"/>
                    </a:cubicBezTo>
                    <a:lnTo>
                      <a:pt x="3112690" y="411962"/>
                    </a:lnTo>
                    <a:cubicBezTo>
                      <a:pt x="3126501" y="421794"/>
                      <a:pt x="3126501" y="437737"/>
                      <a:pt x="3112690" y="447568"/>
                    </a:cubicBezTo>
                    <a:lnTo>
                      <a:pt x="3074809" y="474532"/>
                    </a:lnTo>
                    <a:cubicBezTo>
                      <a:pt x="3060998" y="484366"/>
                      <a:pt x="3038602" y="484366"/>
                      <a:pt x="3024791" y="474532"/>
                    </a:cubicBezTo>
                    <a:lnTo>
                      <a:pt x="2939482" y="413805"/>
                    </a:lnTo>
                    <a:cubicBezTo>
                      <a:pt x="2925671" y="403973"/>
                      <a:pt x="2925671" y="388032"/>
                      <a:pt x="2939482" y="378199"/>
                    </a:cubicBezTo>
                    <a:lnTo>
                      <a:pt x="2977362" y="351234"/>
                    </a:lnTo>
                    <a:cubicBezTo>
                      <a:pt x="2984268" y="346318"/>
                      <a:pt x="2993321" y="343860"/>
                      <a:pt x="3002372" y="343860"/>
                    </a:cubicBezTo>
                    <a:close/>
                    <a:moveTo>
                      <a:pt x="2221216" y="343860"/>
                    </a:moveTo>
                    <a:cubicBezTo>
                      <a:pt x="2230267" y="343860"/>
                      <a:pt x="2239320" y="346318"/>
                      <a:pt x="2246225" y="351234"/>
                    </a:cubicBezTo>
                    <a:lnTo>
                      <a:pt x="2331534" y="411962"/>
                    </a:lnTo>
                    <a:cubicBezTo>
                      <a:pt x="2345345" y="421794"/>
                      <a:pt x="2345345" y="437737"/>
                      <a:pt x="2331534" y="447568"/>
                    </a:cubicBezTo>
                    <a:lnTo>
                      <a:pt x="2293653" y="474532"/>
                    </a:lnTo>
                    <a:cubicBezTo>
                      <a:pt x="2279842" y="484366"/>
                      <a:pt x="2257448" y="484366"/>
                      <a:pt x="2243636" y="474532"/>
                    </a:cubicBezTo>
                    <a:lnTo>
                      <a:pt x="2158328" y="413805"/>
                    </a:lnTo>
                    <a:cubicBezTo>
                      <a:pt x="2144515" y="403973"/>
                      <a:pt x="2144515" y="388032"/>
                      <a:pt x="2158328" y="378199"/>
                    </a:cubicBezTo>
                    <a:lnTo>
                      <a:pt x="2196207" y="351234"/>
                    </a:lnTo>
                    <a:cubicBezTo>
                      <a:pt x="2203113" y="346318"/>
                      <a:pt x="2212164" y="343860"/>
                      <a:pt x="2221216" y="343860"/>
                    </a:cubicBezTo>
                    <a:close/>
                    <a:moveTo>
                      <a:pt x="1440219" y="343860"/>
                    </a:moveTo>
                    <a:cubicBezTo>
                      <a:pt x="1449268" y="343860"/>
                      <a:pt x="1458321" y="346318"/>
                      <a:pt x="1465227" y="351234"/>
                    </a:cubicBezTo>
                    <a:lnTo>
                      <a:pt x="1550535" y="411962"/>
                    </a:lnTo>
                    <a:cubicBezTo>
                      <a:pt x="1564348" y="421794"/>
                      <a:pt x="1564348" y="437737"/>
                      <a:pt x="1550535" y="447568"/>
                    </a:cubicBezTo>
                    <a:lnTo>
                      <a:pt x="1512656" y="474532"/>
                    </a:lnTo>
                    <a:cubicBezTo>
                      <a:pt x="1498845" y="484366"/>
                      <a:pt x="1476450" y="484366"/>
                      <a:pt x="1462639" y="474532"/>
                    </a:cubicBezTo>
                    <a:lnTo>
                      <a:pt x="1377330" y="413805"/>
                    </a:lnTo>
                    <a:cubicBezTo>
                      <a:pt x="1363516" y="403973"/>
                      <a:pt x="1363518" y="388032"/>
                      <a:pt x="1377330" y="378199"/>
                    </a:cubicBezTo>
                    <a:lnTo>
                      <a:pt x="1415208" y="351234"/>
                    </a:lnTo>
                    <a:cubicBezTo>
                      <a:pt x="1422115" y="346318"/>
                      <a:pt x="1431166" y="343860"/>
                      <a:pt x="1440219" y="343860"/>
                    </a:cubicBezTo>
                    <a:close/>
                    <a:moveTo>
                      <a:pt x="660699" y="343860"/>
                    </a:moveTo>
                    <a:cubicBezTo>
                      <a:pt x="669750" y="343860"/>
                      <a:pt x="678802" y="346318"/>
                      <a:pt x="685707" y="351234"/>
                    </a:cubicBezTo>
                    <a:lnTo>
                      <a:pt x="771017" y="411962"/>
                    </a:lnTo>
                    <a:cubicBezTo>
                      <a:pt x="784828" y="421794"/>
                      <a:pt x="784828" y="437737"/>
                      <a:pt x="771017" y="447568"/>
                    </a:cubicBezTo>
                    <a:lnTo>
                      <a:pt x="733136" y="474532"/>
                    </a:lnTo>
                    <a:cubicBezTo>
                      <a:pt x="719325" y="484366"/>
                      <a:pt x="696931" y="484366"/>
                      <a:pt x="683119" y="474532"/>
                    </a:cubicBezTo>
                    <a:lnTo>
                      <a:pt x="597811" y="413805"/>
                    </a:lnTo>
                    <a:cubicBezTo>
                      <a:pt x="583997" y="403973"/>
                      <a:pt x="583998" y="388032"/>
                      <a:pt x="597811" y="378199"/>
                    </a:cubicBezTo>
                    <a:lnTo>
                      <a:pt x="635690" y="351234"/>
                    </a:lnTo>
                    <a:cubicBezTo>
                      <a:pt x="642595" y="346318"/>
                      <a:pt x="651648" y="343860"/>
                      <a:pt x="660699" y="343860"/>
                    </a:cubicBezTo>
                    <a:close/>
                    <a:moveTo>
                      <a:pt x="3464965" y="335085"/>
                    </a:moveTo>
                    <a:lnTo>
                      <a:pt x="3468901" y="350830"/>
                    </a:lnTo>
                    <a:lnTo>
                      <a:pt x="3465719" y="348736"/>
                    </a:lnTo>
                    <a:close/>
                    <a:moveTo>
                      <a:pt x="3401043" y="334947"/>
                    </a:moveTo>
                    <a:lnTo>
                      <a:pt x="3401162" y="334964"/>
                    </a:lnTo>
                    <a:lnTo>
                      <a:pt x="3401162" y="334947"/>
                    </a:lnTo>
                    <a:lnTo>
                      <a:pt x="3401163" y="334947"/>
                    </a:lnTo>
                    <a:cubicBezTo>
                      <a:pt x="3416125" y="334947"/>
                      <a:pt x="3431089" y="339011"/>
                      <a:pt x="3442503" y="347137"/>
                    </a:cubicBezTo>
                    <a:lnTo>
                      <a:pt x="3473493" y="369197"/>
                    </a:lnTo>
                    <a:lnTo>
                      <a:pt x="3495542" y="457392"/>
                    </a:lnTo>
                    <a:lnTo>
                      <a:pt x="3442503" y="495146"/>
                    </a:lnTo>
                    <a:cubicBezTo>
                      <a:pt x="3431088" y="503273"/>
                      <a:pt x="3416125" y="507336"/>
                      <a:pt x="3401163" y="507336"/>
                    </a:cubicBezTo>
                    <a:lnTo>
                      <a:pt x="3401162" y="507336"/>
                    </a:lnTo>
                    <a:lnTo>
                      <a:pt x="3401162" y="507320"/>
                    </a:lnTo>
                    <a:lnTo>
                      <a:pt x="3401043" y="507338"/>
                    </a:lnTo>
                    <a:cubicBezTo>
                      <a:pt x="3386081" y="507338"/>
                      <a:pt x="3371118" y="503273"/>
                      <a:pt x="3359703" y="495146"/>
                    </a:cubicBezTo>
                    <a:lnTo>
                      <a:pt x="3297084" y="450571"/>
                    </a:lnTo>
                    <a:cubicBezTo>
                      <a:pt x="3274251" y="434318"/>
                      <a:pt x="3274252" y="407966"/>
                      <a:pt x="3297084" y="391713"/>
                    </a:cubicBezTo>
                    <a:lnTo>
                      <a:pt x="3359703" y="347138"/>
                    </a:lnTo>
                    <a:cubicBezTo>
                      <a:pt x="3371118" y="339011"/>
                      <a:pt x="3386081" y="334947"/>
                      <a:pt x="3401043" y="334947"/>
                    </a:cubicBezTo>
                    <a:close/>
                    <a:moveTo>
                      <a:pt x="2619888" y="334947"/>
                    </a:moveTo>
                    <a:lnTo>
                      <a:pt x="2620163" y="334986"/>
                    </a:lnTo>
                    <a:lnTo>
                      <a:pt x="2620163" y="334947"/>
                    </a:lnTo>
                    <a:lnTo>
                      <a:pt x="2620166" y="334947"/>
                    </a:lnTo>
                    <a:cubicBezTo>
                      <a:pt x="2635126" y="334947"/>
                      <a:pt x="2650090" y="339011"/>
                      <a:pt x="2661506" y="347137"/>
                    </a:cubicBezTo>
                    <a:lnTo>
                      <a:pt x="2724124" y="391713"/>
                    </a:lnTo>
                    <a:cubicBezTo>
                      <a:pt x="2746956" y="407966"/>
                      <a:pt x="2746956" y="434318"/>
                      <a:pt x="2724124" y="450571"/>
                    </a:cubicBezTo>
                    <a:lnTo>
                      <a:pt x="2661506" y="495146"/>
                    </a:lnTo>
                    <a:cubicBezTo>
                      <a:pt x="2650089" y="503273"/>
                      <a:pt x="2635126" y="507336"/>
                      <a:pt x="2620166" y="507336"/>
                    </a:cubicBezTo>
                    <a:lnTo>
                      <a:pt x="2620163" y="507336"/>
                    </a:lnTo>
                    <a:lnTo>
                      <a:pt x="2620163" y="507299"/>
                    </a:lnTo>
                    <a:lnTo>
                      <a:pt x="2619888" y="507338"/>
                    </a:lnTo>
                    <a:cubicBezTo>
                      <a:pt x="2604925" y="507338"/>
                      <a:pt x="2589963" y="503273"/>
                      <a:pt x="2578547" y="495146"/>
                    </a:cubicBezTo>
                    <a:lnTo>
                      <a:pt x="2515928" y="450571"/>
                    </a:lnTo>
                    <a:cubicBezTo>
                      <a:pt x="2493096" y="434318"/>
                      <a:pt x="2493096" y="407966"/>
                      <a:pt x="2515928" y="391713"/>
                    </a:cubicBezTo>
                    <a:lnTo>
                      <a:pt x="2578547" y="347138"/>
                    </a:lnTo>
                    <a:cubicBezTo>
                      <a:pt x="2589963" y="339011"/>
                      <a:pt x="2604925" y="334947"/>
                      <a:pt x="2619888" y="334947"/>
                    </a:cubicBezTo>
                    <a:close/>
                    <a:moveTo>
                      <a:pt x="1838890" y="334947"/>
                    </a:moveTo>
                    <a:lnTo>
                      <a:pt x="1839009" y="334964"/>
                    </a:lnTo>
                    <a:lnTo>
                      <a:pt x="1839009" y="334947"/>
                    </a:lnTo>
                    <a:lnTo>
                      <a:pt x="1839010" y="334947"/>
                    </a:lnTo>
                    <a:cubicBezTo>
                      <a:pt x="1853972" y="334947"/>
                      <a:pt x="1868935" y="339011"/>
                      <a:pt x="1880351" y="347137"/>
                    </a:cubicBezTo>
                    <a:lnTo>
                      <a:pt x="1942969" y="391713"/>
                    </a:lnTo>
                    <a:cubicBezTo>
                      <a:pt x="1965801" y="407966"/>
                      <a:pt x="1965801" y="434318"/>
                      <a:pt x="1942969" y="450571"/>
                    </a:cubicBezTo>
                    <a:lnTo>
                      <a:pt x="1880350" y="495146"/>
                    </a:lnTo>
                    <a:cubicBezTo>
                      <a:pt x="1868934" y="503273"/>
                      <a:pt x="1853972" y="507336"/>
                      <a:pt x="1839010" y="507336"/>
                    </a:cubicBezTo>
                    <a:lnTo>
                      <a:pt x="1839009" y="507336"/>
                    </a:lnTo>
                    <a:lnTo>
                      <a:pt x="1839009" y="507320"/>
                    </a:lnTo>
                    <a:lnTo>
                      <a:pt x="1838890" y="507338"/>
                    </a:lnTo>
                    <a:cubicBezTo>
                      <a:pt x="1823927" y="507338"/>
                      <a:pt x="1808965" y="503273"/>
                      <a:pt x="1797548" y="495146"/>
                    </a:cubicBezTo>
                    <a:lnTo>
                      <a:pt x="1734930" y="450571"/>
                    </a:lnTo>
                    <a:cubicBezTo>
                      <a:pt x="1712099" y="434318"/>
                      <a:pt x="1712099" y="407966"/>
                      <a:pt x="1734930" y="391713"/>
                    </a:cubicBezTo>
                    <a:lnTo>
                      <a:pt x="1797548" y="347138"/>
                    </a:lnTo>
                    <a:cubicBezTo>
                      <a:pt x="1808965" y="339011"/>
                      <a:pt x="1823927" y="334947"/>
                      <a:pt x="1838890" y="334947"/>
                    </a:cubicBezTo>
                    <a:close/>
                    <a:moveTo>
                      <a:pt x="1058010" y="334947"/>
                    </a:moveTo>
                    <a:lnTo>
                      <a:pt x="1058011" y="334947"/>
                    </a:lnTo>
                    <a:lnTo>
                      <a:pt x="1058691" y="335042"/>
                    </a:lnTo>
                    <a:lnTo>
                      <a:pt x="1059370" y="334947"/>
                    </a:lnTo>
                    <a:lnTo>
                      <a:pt x="1059646" y="334986"/>
                    </a:lnTo>
                    <a:lnTo>
                      <a:pt x="1059646" y="335173"/>
                    </a:lnTo>
                    <a:lnTo>
                      <a:pt x="1080013" y="337995"/>
                    </a:lnTo>
                    <a:cubicBezTo>
                      <a:pt x="1087050" y="340027"/>
                      <a:pt x="1093644" y="343074"/>
                      <a:pt x="1099352" y="347137"/>
                    </a:cubicBezTo>
                    <a:lnTo>
                      <a:pt x="1161972" y="391713"/>
                    </a:lnTo>
                    <a:cubicBezTo>
                      <a:pt x="1184803" y="407966"/>
                      <a:pt x="1184803" y="434318"/>
                      <a:pt x="1161972" y="450571"/>
                    </a:cubicBezTo>
                    <a:lnTo>
                      <a:pt x="1099352" y="495146"/>
                    </a:lnTo>
                    <a:cubicBezTo>
                      <a:pt x="1093644" y="499211"/>
                      <a:pt x="1087050" y="502258"/>
                      <a:pt x="1080011" y="504289"/>
                    </a:cubicBezTo>
                    <a:lnTo>
                      <a:pt x="1059646" y="507110"/>
                    </a:lnTo>
                    <a:lnTo>
                      <a:pt x="1059646" y="507299"/>
                    </a:lnTo>
                    <a:lnTo>
                      <a:pt x="1059370" y="507338"/>
                    </a:lnTo>
                    <a:lnTo>
                      <a:pt x="1058690" y="507242"/>
                    </a:lnTo>
                    <a:lnTo>
                      <a:pt x="1058011" y="507336"/>
                    </a:lnTo>
                    <a:lnTo>
                      <a:pt x="1058010" y="507336"/>
                    </a:lnTo>
                    <a:lnTo>
                      <a:pt x="1058010" y="507148"/>
                    </a:lnTo>
                    <a:lnTo>
                      <a:pt x="1037371" y="504289"/>
                    </a:lnTo>
                    <a:cubicBezTo>
                      <a:pt x="1030333" y="502258"/>
                      <a:pt x="1023738" y="499211"/>
                      <a:pt x="1018030" y="495146"/>
                    </a:cubicBezTo>
                    <a:lnTo>
                      <a:pt x="955410" y="450571"/>
                    </a:lnTo>
                    <a:cubicBezTo>
                      <a:pt x="932579" y="434318"/>
                      <a:pt x="932580" y="407966"/>
                      <a:pt x="955410" y="391713"/>
                    </a:cubicBezTo>
                    <a:lnTo>
                      <a:pt x="1018030" y="347138"/>
                    </a:lnTo>
                    <a:cubicBezTo>
                      <a:pt x="1023738" y="343074"/>
                      <a:pt x="1030333" y="340027"/>
                      <a:pt x="1037371" y="337995"/>
                    </a:cubicBezTo>
                    <a:lnTo>
                      <a:pt x="1058010" y="335136"/>
                    </a:lnTo>
                    <a:close/>
                    <a:moveTo>
                      <a:pt x="278372" y="334947"/>
                    </a:moveTo>
                    <a:lnTo>
                      <a:pt x="278491" y="334964"/>
                    </a:lnTo>
                    <a:lnTo>
                      <a:pt x="278491" y="334947"/>
                    </a:lnTo>
                    <a:lnTo>
                      <a:pt x="278493" y="334947"/>
                    </a:lnTo>
                    <a:cubicBezTo>
                      <a:pt x="293455" y="334947"/>
                      <a:pt x="308418" y="339011"/>
                      <a:pt x="319833" y="347137"/>
                    </a:cubicBezTo>
                    <a:lnTo>
                      <a:pt x="382452" y="391713"/>
                    </a:lnTo>
                    <a:cubicBezTo>
                      <a:pt x="405284" y="407966"/>
                      <a:pt x="405284" y="434318"/>
                      <a:pt x="382452" y="450571"/>
                    </a:cubicBezTo>
                    <a:lnTo>
                      <a:pt x="319833" y="495146"/>
                    </a:lnTo>
                    <a:cubicBezTo>
                      <a:pt x="308417" y="503273"/>
                      <a:pt x="293455" y="507336"/>
                      <a:pt x="278493" y="507336"/>
                    </a:cubicBezTo>
                    <a:lnTo>
                      <a:pt x="278491" y="507336"/>
                    </a:lnTo>
                    <a:lnTo>
                      <a:pt x="278491" y="507320"/>
                    </a:lnTo>
                    <a:lnTo>
                      <a:pt x="278372" y="507338"/>
                    </a:lnTo>
                    <a:cubicBezTo>
                      <a:pt x="263410" y="507338"/>
                      <a:pt x="248448" y="503273"/>
                      <a:pt x="237032" y="495146"/>
                    </a:cubicBezTo>
                    <a:lnTo>
                      <a:pt x="174413" y="450571"/>
                    </a:lnTo>
                    <a:cubicBezTo>
                      <a:pt x="151581" y="434318"/>
                      <a:pt x="151581" y="407966"/>
                      <a:pt x="174413" y="391713"/>
                    </a:cubicBezTo>
                    <a:lnTo>
                      <a:pt x="237032" y="347138"/>
                    </a:lnTo>
                    <a:cubicBezTo>
                      <a:pt x="248448" y="339011"/>
                      <a:pt x="263410" y="334947"/>
                      <a:pt x="278372" y="334947"/>
                    </a:cubicBezTo>
                    <a:close/>
                    <a:moveTo>
                      <a:pt x="2820484" y="320374"/>
                    </a:moveTo>
                    <a:cubicBezTo>
                      <a:pt x="2828454" y="320374"/>
                      <a:pt x="2836424" y="322538"/>
                      <a:pt x="2842506" y="326867"/>
                    </a:cubicBezTo>
                    <a:lnTo>
                      <a:pt x="2889896" y="360602"/>
                    </a:lnTo>
                    <a:cubicBezTo>
                      <a:pt x="2902058" y="369260"/>
                      <a:pt x="2902058" y="383298"/>
                      <a:pt x="2889896" y="391955"/>
                    </a:cubicBezTo>
                    <a:lnTo>
                      <a:pt x="2846604" y="422771"/>
                    </a:lnTo>
                    <a:cubicBezTo>
                      <a:pt x="2834443" y="431429"/>
                      <a:pt x="2814724" y="431429"/>
                      <a:pt x="2802563" y="422771"/>
                    </a:cubicBezTo>
                    <a:lnTo>
                      <a:pt x="2755172" y="389035"/>
                    </a:lnTo>
                    <a:cubicBezTo>
                      <a:pt x="2743010" y="380378"/>
                      <a:pt x="2743010" y="366341"/>
                      <a:pt x="2755172" y="357684"/>
                    </a:cubicBezTo>
                    <a:lnTo>
                      <a:pt x="2798464" y="326867"/>
                    </a:lnTo>
                    <a:cubicBezTo>
                      <a:pt x="2804543" y="322539"/>
                      <a:pt x="2812514" y="320374"/>
                      <a:pt x="2820484" y="320374"/>
                    </a:cubicBezTo>
                    <a:close/>
                    <a:moveTo>
                      <a:pt x="2039328" y="320374"/>
                    </a:moveTo>
                    <a:cubicBezTo>
                      <a:pt x="2047299" y="320374"/>
                      <a:pt x="2055269" y="322538"/>
                      <a:pt x="2061351" y="326867"/>
                    </a:cubicBezTo>
                    <a:lnTo>
                      <a:pt x="2108741" y="360602"/>
                    </a:lnTo>
                    <a:cubicBezTo>
                      <a:pt x="2120902" y="369260"/>
                      <a:pt x="2120902" y="383298"/>
                      <a:pt x="2108741" y="391955"/>
                    </a:cubicBezTo>
                    <a:lnTo>
                      <a:pt x="2065450" y="422771"/>
                    </a:lnTo>
                    <a:cubicBezTo>
                      <a:pt x="2053288" y="431429"/>
                      <a:pt x="2033569" y="431429"/>
                      <a:pt x="2021408" y="422771"/>
                    </a:cubicBezTo>
                    <a:lnTo>
                      <a:pt x="1974017" y="389035"/>
                    </a:lnTo>
                    <a:cubicBezTo>
                      <a:pt x="1961854" y="380378"/>
                      <a:pt x="1961854" y="366341"/>
                      <a:pt x="1974017" y="357684"/>
                    </a:cubicBezTo>
                    <a:lnTo>
                      <a:pt x="2017308" y="326867"/>
                    </a:lnTo>
                    <a:cubicBezTo>
                      <a:pt x="2023389" y="322539"/>
                      <a:pt x="2031358" y="320374"/>
                      <a:pt x="2039328" y="320374"/>
                    </a:cubicBezTo>
                    <a:close/>
                    <a:moveTo>
                      <a:pt x="1258331" y="320374"/>
                    </a:moveTo>
                    <a:cubicBezTo>
                      <a:pt x="1266300" y="320374"/>
                      <a:pt x="1274271" y="322538"/>
                      <a:pt x="1280352" y="326867"/>
                    </a:cubicBezTo>
                    <a:lnTo>
                      <a:pt x="1327743" y="360602"/>
                    </a:lnTo>
                    <a:cubicBezTo>
                      <a:pt x="1339905" y="369260"/>
                      <a:pt x="1339905" y="383298"/>
                      <a:pt x="1327743" y="391955"/>
                    </a:cubicBezTo>
                    <a:lnTo>
                      <a:pt x="1284451" y="422771"/>
                    </a:lnTo>
                    <a:cubicBezTo>
                      <a:pt x="1272291" y="431429"/>
                      <a:pt x="1252572" y="431429"/>
                      <a:pt x="1240409" y="422771"/>
                    </a:cubicBezTo>
                    <a:lnTo>
                      <a:pt x="1193018" y="389035"/>
                    </a:lnTo>
                    <a:cubicBezTo>
                      <a:pt x="1180857" y="380378"/>
                      <a:pt x="1180857" y="366341"/>
                      <a:pt x="1193018" y="357684"/>
                    </a:cubicBezTo>
                    <a:lnTo>
                      <a:pt x="1236309" y="326867"/>
                    </a:lnTo>
                    <a:cubicBezTo>
                      <a:pt x="1242390" y="322539"/>
                      <a:pt x="1250361" y="320374"/>
                      <a:pt x="1258331" y="320374"/>
                    </a:cubicBezTo>
                    <a:close/>
                    <a:moveTo>
                      <a:pt x="478811" y="320374"/>
                    </a:moveTo>
                    <a:cubicBezTo>
                      <a:pt x="486782" y="320374"/>
                      <a:pt x="494752" y="322538"/>
                      <a:pt x="500832" y="326867"/>
                    </a:cubicBezTo>
                    <a:lnTo>
                      <a:pt x="548223" y="360602"/>
                    </a:lnTo>
                    <a:cubicBezTo>
                      <a:pt x="560385" y="369260"/>
                      <a:pt x="560385" y="383298"/>
                      <a:pt x="548223" y="391955"/>
                    </a:cubicBezTo>
                    <a:lnTo>
                      <a:pt x="504932" y="422771"/>
                    </a:lnTo>
                    <a:cubicBezTo>
                      <a:pt x="492771" y="431429"/>
                      <a:pt x="473052" y="431429"/>
                      <a:pt x="460891" y="422771"/>
                    </a:cubicBezTo>
                    <a:lnTo>
                      <a:pt x="413500" y="389035"/>
                    </a:lnTo>
                    <a:cubicBezTo>
                      <a:pt x="401337" y="380378"/>
                      <a:pt x="401337" y="366341"/>
                      <a:pt x="413500" y="357684"/>
                    </a:cubicBezTo>
                    <a:lnTo>
                      <a:pt x="456791" y="326867"/>
                    </a:lnTo>
                    <a:cubicBezTo>
                      <a:pt x="462871" y="322539"/>
                      <a:pt x="470842" y="320374"/>
                      <a:pt x="478811" y="320374"/>
                    </a:cubicBezTo>
                    <a:close/>
                    <a:moveTo>
                      <a:pt x="2707309" y="319741"/>
                    </a:moveTo>
                    <a:cubicBezTo>
                      <a:pt x="2711308" y="319629"/>
                      <a:pt x="2715369" y="320604"/>
                      <a:pt x="2718541" y="322691"/>
                    </a:cubicBezTo>
                    <a:lnTo>
                      <a:pt x="2739546" y="336511"/>
                    </a:lnTo>
                    <a:cubicBezTo>
                      <a:pt x="2745889" y="340686"/>
                      <a:pt x="2746277" y="347730"/>
                      <a:pt x="2740414" y="352246"/>
                    </a:cubicBezTo>
                    <a:lnTo>
                      <a:pt x="2727829" y="361938"/>
                    </a:lnTo>
                    <a:cubicBezTo>
                      <a:pt x="2721966" y="366454"/>
                      <a:pt x="2712069" y="366730"/>
                      <a:pt x="2705726" y="362556"/>
                    </a:cubicBezTo>
                    <a:lnTo>
                      <a:pt x="2684721" y="348736"/>
                    </a:lnTo>
                    <a:cubicBezTo>
                      <a:pt x="2678378" y="344561"/>
                      <a:pt x="2677989" y="337517"/>
                      <a:pt x="2683853" y="333001"/>
                    </a:cubicBezTo>
                    <a:lnTo>
                      <a:pt x="2696437" y="323309"/>
                    </a:lnTo>
                    <a:cubicBezTo>
                      <a:pt x="2699369" y="321052"/>
                      <a:pt x="2703309" y="319853"/>
                      <a:pt x="2707309" y="319741"/>
                    </a:cubicBezTo>
                    <a:close/>
                    <a:moveTo>
                      <a:pt x="1926154" y="319741"/>
                    </a:moveTo>
                    <a:cubicBezTo>
                      <a:pt x="1930154" y="319629"/>
                      <a:pt x="1934214" y="320604"/>
                      <a:pt x="1937385" y="322691"/>
                    </a:cubicBezTo>
                    <a:lnTo>
                      <a:pt x="1958390" y="336511"/>
                    </a:lnTo>
                    <a:cubicBezTo>
                      <a:pt x="1964733" y="340686"/>
                      <a:pt x="1965122" y="347730"/>
                      <a:pt x="1959258" y="352246"/>
                    </a:cubicBezTo>
                    <a:lnTo>
                      <a:pt x="1946674" y="361938"/>
                    </a:lnTo>
                    <a:cubicBezTo>
                      <a:pt x="1940811" y="366454"/>
                      <a:pt x="1930914" y="366730"/>
                      <a:pt x="1924570" y="362556"/>
                    </a:cubicBezTo>
                    <a:lnTo>
                      <a:pt x="1903567" y="348736"/>
                    </a:lnTo>
                    <a:cubicBezTo>
                      <a:pt x="1897223" y="344561"/>
                      <a:pt x="1896833" y="337517"/>
                      <a:pt x="1902697" y="333001"/>
                    </a:cubicBezTo>
                    <a:lnTo>
                      <a:pt x="1915282" y="323309"/>
                    </a:lnTo>
                    <a:cubicBezTo>
                      <a:pt x="1918214" y="321052"/>
                      <a:pt x="1922154" y="319853"/>
                      <a:pt x="1926154" y="319741"/>
                    </a:cubicBezTo>
                    <a:close/>
                    <a:moveTo>
                      <a:pt x="1145155" y="319741"/>
                    </a:moveTo>
                    <a:cubicBezTo>
                      <a:pt x="1149156" y="319629"/>
                      <a:pt x="1153215" y="320604"/>
                      <a:pt x="1156388" y="322691"/>
                    </a:cubicBezTo>
                    <a:lnTo>
                      <a:pt x="1177392" y="336511"/>
                    </a:lnTo>
                    <a:cubicBezTo>
                      <a:pt x="1183734" y="340686"/>
                      <a:pt x="1184124" y="347730"/>
                      <a:pt x="1178261" y="352246"/>
                    </a:cubicBezTo>
                    <a:lnTo>
                      <a:pt x="1165675" y="361938"/>
                    </a:lnTo>
                    <a:cubicBezTo>
                      <a:pt x="1159813" y="366454"/>
                      <a:pt x="1149916" y="366730"/>
                      <a:pt x="1143572" y="362556"/>
                    </a:cubicBezTo>
                    <a:lnTo>
                      <a:pt x="1122568" y="348736"/>
                    </a:lnTo>
                    <a:cubicBezTo>
                      <a:pt x="1116224" y="344561"/>
                      <a:pt x="1115836" y="337517"/>
                      <a:pt x="1121699" y="333001"/>
                    </a:cubicBezTo>
                    <a:lnTo>
                      <a:pt x="1134283" y="323309"/>
                    </a:lnTo>
                    <a:cubicBezTo>
                      <a:pt x="1137215" y="321052"/>
                      <a:pt x="1141157" y="319853"/>
                      <a:pt x="1145155" y="319741"/>
                    </a:cubicBezTo>
                    <a:close/>
                    <a:moveTo>
                      <a:pt x="365637" y="319741"/>
                    </a:moveTo>
                    <a:cubicBezTo>
                      <a:pt x="369637" y="319629"/>
                      <a:pt x="373697" y="320604"/>
                      <a:pt x="376868" y="322691"/>
                    </a:cubicBezTo>
                    <a:lnTo>
                      <a:pt x="397872" y="336511"/>
                    </a:lnTo>
                    <a:cubicBezTo>
                      <a:pt x="404216" y="340686"/>
                      <a:pt x="404605" y="347730"/>
                      <a:pt x="398741" y="352246"/>
                    </a:cubicBezTo>
                    <a:lnTo>
                      <a:pt x="386157" y="361938"/>
                    </a:lnTo>
                    <a:cubicBezTo>
                      <a:pt x="380293" y="366454"/>
                      <a:pt x="370397" y="366730"/>
                      <a:pt x="364053" y="362556"/>
                    </a:cubicBezTo>
                    <a:lnTo>
                      <a:pt x="343048" y="348736"/>
                    </a:lnTo>
                    <a:cubicBezTo>
                      <a:pt x="336706" y="344561"/>
                      <a:pt x="336316" y="337517"/>
                      <a:pt x="342181" y="333001"/>
                    </a:cubicBezTo>
                    <a:lnTo>
                      <a:pt x="354765" y="323309"/>
                    </a:lnTo>
                    <a:cubicBezTo>
                      <a:pt x="357697" y="321052"/>
                      <a:pt x="361636" y="319853"/>
                      <a:pt x="365637" y="319741"/>
                    </a:cubicBezTo>
                    <a:close/>
                    <a:moveTo>
                      <a:pt x="3014372" y="316819"/>
                    </a:moveTo>
                    <a:cubicBezTo>
                      <a:pt x="3016653" y="316892"/>
                      <a:pt x="3018894" y="317583"/>
                      <a:pt x="3020556" y="318875"/>
                    </a:cubicBezTo>
                    <a:lnTo>
                      <a:pt x="3027691" y="324427"/>
                    </a:lnTo>
                    <a:cubicBezTo>
                      <a:pt x="3031017" y="327013"/>
                      <a:pt x="3030766" y="331029"/>
                      <a:pt x="3027132" y="333395"/>
                    </a:cubicBezTo>
                    <a:lnTo>
                      <a:pt x="3019335" y="338475"/>
                    </a:lnTo>
                    <a:cubicBezTo>
                      <a:pt x="3015700" y="340842"/>
                      <a:pt x="3010060" y="340663"/>
                      <a:pt x="3006736" y="338077"/>
                    </a:cubicBezTo>
                    <a:lnTo>
                      <a:pt x="2999600" y="332525"/>
                    </a:lnTo>
                    <a:cubicBezTo>
                      <a:pt x="2996275" y="329939"/>
                      <a:pt x="2996526" y="325923"/>
                      <a:pt x="3000160" y="323557"/>
                    </a:cubicBezTo>
                    <a:lnTo>
                      <a:pt x="3007957" y="318477"/>
                    </a:lnTo>
                    <a:cubicBezTo>
                      <a:pt x="3009774" y="317294"/>
                      <a:pt x="3012092" y="316747"/>
                      <a:pt x="3014372" y="316819"/>
                    </a:cubicBezTo>
                    <a:close/>
                    <a:moveTo>
                      <a:pt x="2233216" y="316819"/>
                    </a:moveTo>
                    <a:cubicBezTo>
                      <a:pt x="2235497" y="316892"/>
                      <a:pt x="2237738" y="317583"/>
                      <a:pt x="2239400" y="318875"/>
                    </a:cubicBezTo>
                    <a:lnTo>
                      <a:pt x="2246536" y="324427"/>
                    </a:lnTo>
                    <a:cubicBezTo>
                      <a:pt x="2249861" y="327013"/>
                      <a:pt x="2249611" y="331029"/>
                      <a:pt x="2245976" y="333395"/>
                    </a:cubicBezTo>
                    <a:lnTo>
                      <a:pt x="2238179" y="338475"/>
                    </a:lnTo>
                    <a:cubicBezTo>
                      <a:pt x="2234544" y="340842"/>
                      <a:pt x="2228906" y="340663"/>
                      <a:pt x="2225580" y="338077"/>
                    </a:cubicBezTo>
                    <a:lnTo>
                      <a:pt x="2218445" y="332525"/>
                    </a:lnTo>
                    <a:cubicBezTo>
                      <a:pt x="2215119" y="329939"/>
                      <a:pt x="2215369" y="325923"/>
                      <a:pt x="2219004" y="323557"/>
                    </a:cubicBezTo>
                    <a:lnTo>
                      <a:pt x="2226801" y="318477"/>
                    </a:lnTo>
                    <a:cubicBezTo>
                      <a:pt x="2228618" y="317294"/>
                      <a:pt x="2230937" y="316747"/>
                      <a:pt x="2233216" y="316819"/>
                    </a:cubicBezTo>
                    <a:close/>
                    <a:moveTo>
                      <a:pt x="1452219" y="316819"/>
                    </a:moveTo>
                    <a:cubicBezTo>
                      <a:pt x="1454498" y="316892"/>
                      <a:pt x="1456740" y="317583"/>
                      <a:pt x="1458403" y="318875"/>
                    </a:cubicBezTo>
                    <a:lnTo>
                      <a:pt x="1465539" y="324427"/>
                    </a:lnTo>
                    <a:cubicBezTo>
                      <a:pt x="1468863" y="327013"/>
                      <a:pt x="1468613" y="331029"/>
                      <a:pt x="1464979" y="333395"/>
                    </a:cubicBezTo>
                    <a:lnTo>
                      <a:pt x="1457181" y="338475"/>
                    </a:lnTo>
                    <a:cubicBezTo>
                      <a:pt x="1453547" y="340842"/>
                      <a:pt x="1447907" y="340663"/>
                      <a:pt x="1444583" y="338077"/>
                    </a:cubicBezTo>
                    <a:lnTo>
                      <a:pt x="1437446" y="332525"/>
                    </a:lnTo>
                    <a:cubicBezTo>
                      <a:pt x="1434122" y="329939"/>
                      <a:pt x="1434372" y="325923"/>
                      <a:pt x="1438005" y="323557"/>
                    </a:cubicBezTo>
                    <a:lnTo>
                      <a:pt x="1445804" y="318477"/>
                    </a:lnTo>
                    <a:cubicBezTo>
                      <a:pt x="1447621" y="317294"/>
                      <a:pt x="1449939" y="316747"/>
                      <a:pt x="1452219" y="316819"/>
                    </a:cubicBezTo>
                    <a:close/>
                    <a:moveTo>
                      <a:pt x="672701" y="316819"/>
                    </a:moveTo>
                    <a:cubicBezTo>
                      <a:pt x="674980" y="316892"/>
                      <a:pt x="677222" y="317583"/>
                      <a:pt x="678883" y="318875"/>
                    </a:cubicBezTo>
                    <a:lnTo>
                      <a:pt x="686019" y="324427"/>
                    </a:lnTo>
                    <a:cubicBezTo>
                      <a:pt x="689344" y="327013"/>
                      <a:pt x="689095" y="331029"/>
                      <a:pt x="685459" y="333395"/>
                    </a:cubicBezTo>
                    <a:lnTo>
                      <a:pt x="677662" y="338475"/>
                    </a:lnTo>
                    <a:cubicBezTo>
                      <a:pt x="674027" y="340842"/>
                      <a:pt x="668387" y="340663"/>
                      <a:pt x="665063" y="338077"/>
                    </a:cubicBezTo>
                    <a:lnTo>
                      <a:pt x="657928" y="332525"/>
                    </a:lnTo>
                    <a:cubicBezTo>
                      <a:pt x="654603" y="329939"/>
                      <a:pt x="654852" y="325923"/>
                      <a:pt x="658487" y="323557"/>
                    </a:cubicBezTo>
                    <a:lnTo>
                      <a:pt x="666284" y="318477"/>
                    </a:lnTo>
                    <a:cubicBezTo>
                      <a:pt x="668101" y="317294"/>
                      <a:pt x="670420" y="316747"/>
                      <a:pt x="672701" y="316819"/>
                    </a:cubicBezTo>
                    <a:close/>
                    <a:moveTo>
                      <a:pt x="3451383" y="298869"/>
                    </a:moveTo>
                    <a:lnTo>
                      <a:pt x="3456229" y="300141"/>
                    </a:lnTo>
                    <a:lnTo>
                      <a:pt x="3461613" y="321676"/>
                    </a:lnTo>
                    <a:lnTo>
                      <a:pt x="3457444" y="324886"/>
                    </a:lnTo>
                    <a:cubicBezTo>
                      <a:pt x="3453652" y="327807"/>
                      <a:pt x="3447251" y="327985"/>
                      <a:pt x="3443148" y="325286"/>
                    </a:cubicBezTo>
                    <a:lnTo>
                      <a:pt x="3434344" y="319493"/>
                    </a:lnTo>
                    <a:cubicBezTo>
                      <a:pt x="3430240" y="316793"/>
                      <a:pt x="3429990" y="312237"/>
                      <a:pt x="3433783" y="309316"/>
                    </a:cubicBezTo>
                    <a:lnTo>
                      <a:pt x="3444351" y="301176"/>
                    </a:lnTo>
                    <a:cubicBezTo>
                      <a:pt x="3446248" y="299716"/>
                      <a:pt x="3448796" y="298941"/>
                      <a:pt x="3451383" y="298869"/>
                    </a:cubicBezTo>
                    <a:close/>
                    <a:moveTo>
                      <a:pt x="2670386" y="298869"/>
                    </a:moveTo>
                    <a:cubicBezTo>
                      <a:pt x="2672972" y="298796"/>
                      <a:pt x="2675598" y="299426"/>
                      <a:pt x="2677651" y="300776"/>
                    </a:cubicBezTo>
                    <a:lnTo>
                      <a:pt x="2686454" y="306568"/>
                    </a:lnTo>
                    <a:cubicBezTo>
                      <a:pt x="2690557" y="309269"/>
                      <a:pt x="2690808" y="313825"/>
                      <a:pt x="2687016" y="316747"/>
                    </a:cubicBezTo>
                    <a:lnTo>
                      <a:pt x="2676447" y="324886"/>
                    </a:lnTo>
                    <a:cubicBezTo>
                      <a:pt x="2672654" y="327807"/>
                      <a:pt x="2666254" y="327985"/>
                      <a:pt x="2662150" y="325286"/>
                    </a:cubicBezTo>
                    <a:lnTo>
                      <a:pt x="2653345" y="319493"/>
                    </a:lnTo>
                    <a:cubicBezTo>
                      <a:pt x="2649243" y="316793"/>
                      <a:pt x="2648991" y="312237"/>
                      <a:pt x="2652784" y="309316"/>
                    </a:cubicBezTo>
                    <a:lnTo>
                      <a:pt x="2663354" y="301176"/>
                    </a:lnTo>
                    <a:cubicBezTo>
                      <a:pt x="2665250" y="299716"/>
                      <a:pt x="2667798" y="298941"/>
                      <a:pt x="2670386" y="298869"/>
                    </a:cubicBezTo>
                    <a:close/>
                    <a:moveTo>
                      <a:pt x="1889230" y="298869"/>
                    </a:moveTo>
                    <a:cubicBezTo>
                      <a:pt x="1891818" y="298796"/>
                      <a:pt x="1894442" y="299426"/>
                      <a:pt x="1896495" y="300776"/>
                    </a:cubicBezTo>
                    <a:lnTo>
                      <a:pt x="1905298" y="306568"/>
                    </a:lnTo>
                    <a:cubicBezTo>
                      <a:pt x="1909402" y="309269"/>
                      <a:pt x="1909653" y="313825"/>
                      <a:pt x="1905861" y="316747"/>
                    </a:cubicBezTo>
                    <a:lnTo>
                      <a:pt x="1895291" y="324886"/>
                    </a:lnTo>
                    <a:cubicBezTo>
                      <a:pt x="1891499" y="327807"/>
                      <a:pt x="1885098" y="327985"/>
                      <a:pt x="1880995" y="325286"/>
                    </a:cubicBezTo>
                    <a:lnTo>
                      <a:pt x="1872190" y="319493"/>
                    </a:lnTo>
                    <a:cubicBezTo>
                      <a:pt x="1868088" y="316793"/>
                      <a:pt x="1867835" y="312237"/>
                      <a:pt x="1871629" y="309316"/>
                    </a:cubicBezTo>
                    <a:lnTo>
                      <a:pt x="1882198" y="301176"/>
                    </a:lnTo>
                    <a:cubicBezTo>
                      <a:pt x="1884094" y="299716"/>
                      <a:pt x="1886642" y="298941"/>
                      <a:pt x="1889230" y="298869"/>
                    </a:cubicBezTo>
                    <a:close/>
                    <a:moveTo>
                      <a:pt x="1108232" y="298869"/>
                    </a:moveTo>
                    <a:cubicBezTo>
                      <a:pt x="1110819" y="298796"/>
                      <a:pt x="1113445" y="299426"/>
                      <a:pt x="1115497" y="300776"/>
                    </a:cubicBezTo>
                    <a:lnTo>
                      <a:pt x="1124301" y="306568"/>
                    </a:lnTo>
                    <a:cubicBezTo>
                      <a:pt x="1128403" y="309269"/>
                      <a:pt x="1128656" y="313825"/>
                      <a:pt x="1124863" y="316747"/>
                    </a:cubicBezTo>
                    <a:lnTo>
                      <a:pt x="1114293" y="324886"/>
                    </a:lnTo>
                    <a:cubicBezTo>
                      <a:pt x="1110500" y="327807"/>
                      <a:pt x="1104100" y="327985"/>
                      <a:pt x="1099996" y="325286"/>
                    </a:cubicBezTo>
                    <a:lnTo>
                      <a:pt x="1091193" y="319493"/>
                    </a:lnTo>
                    <a:cubicBezTo>
                      <a:pt x="1087091" y="316793"/>
                      <a:pt x="1086838" y="312237"/>
                      <a:pt x="1090631" y="309316"/>
                    </a:cubicBezTo>
                    <a:lnTo>
                      <a:pt x="1101200" y="301176"/>
                    </a:lnTo>
                    <a:cubicBezTo>
                      <a:pt x="1103097" y="299716"/>
                      <a:pt x="1105644" y="298941"/>
                      <a:pt x="1108232" y="298869"/>
                    </a:cubicBezTo>
                    <a:close/>
                    <a:moveTo>
                      <a:pt x="328713" y="298869"/>
                    </a:moveTo>
                    <a:cubicBezTo>
                      <a:pt x="331300" y="298796"/>
                      <a:pt x="333925" y="299426"/>
                      <a:pt x="335978" y="300776"/>
                    </a:cubicBezTo>
                    <a:lnTo>
                      <a:pt x="344781" y="306568"/>
                    </a:lnTo>
                    <a:cubicBezTo>
                      <a:pt x="348885" y="309269"/>
                      <a:pt x="349136" y="313825"/>
                      <a:pt x="345343" y="316747"/>
                    </a:cubicBezTo>
                    <a:lnTo>
                      <a:pt x="334774" y="324886"/>
                    </a:lnTo>
                    <a:cubicBezTo>
                      <a:pt x="330981" y="327807"/>
                      <a:pt x="324580" y="327985"/>
                      <a:pt x="320478" y="325286"/>
                    </a:cubicBezTo>
                    <a:lnTo>
                      <a:pt x="311673" y="319493"/>
                    </a:lnTo>
                    <a:cubicBezTo>
                      <a:pt x="307571" y="316793"/>
                      <a:pt x="307319" y="312237"/>
                      <a:pt x="311111" y="309316"/>
                    </a:cubicBezTo>
                    <a:lnTo>
                      <a:pt x="321681" y="301176"/>
                    </a:lnTo>
                    <a:cubicBezTo>
                      <a:pt x="323578" y="299716"/>
                      <a:pt x="326125" y="298941"/>
                      <a:pt x="328713" y="298869"/>
                    </a:cubicBezTo>
                    <a:close/>
                    <a:moveTo>
                      <a:pt x="3026574" y="289977"/>
                    </a:moveTo>
                    <a:cubicBezTo>
                      <a:pt x="3031392" y="288822"/>
                      <a:pt x="3036612" y="290665"/>
                      <a:pt x="3038237" y="294095"/>
                    </a:cubicBezTo>
                    <a:lnTo>
                      <a:pt x="3041720" y="301454"/>
                    </a:lnTo>
                    <a:cubicBezTo>
                      <a:pt x="3043343" y="304884"/>
                      <a:pt x="3040753" y="308601"/>
                      <a:pt x="3035934" y="309757"/>
                    </a:cubicBezTo>
                    <a:lnTo>
                      <a:pt x="3022948" y="312872"/>
                    </a:lnTo>
                    <a:cubicBezTo>
                      <a:pt x="3018130" y="314028"/>
                      <a:pt x="3012908" y="312183"/>
                      <a:pt x="3011286" y="308753"/>
                    </a:cubicBezTo>
                    <a:lnTo>
                      <a:pt x="3007801" y="301394"/>
                    </a:lnTo>
                    <a:cubicBezTo>
                      <a:pt x="3006178" y="297964"/>
                      <a:pt x="3008768" y="294247"/>
                      <a:pt x="3013587" y="293091"/>
                    </a:cubicBezTo>
                    <a:close/>
                    <a:moveTo>
                      <a:pt x="2245418" y="289977"/>
                    </a:moveTo>
                    <a:cubicBezTo>
                      <a:pt x="2250236" y="288822"/>
                      <a:pt x="2255457" y="290665"/>
                      <a:pt x="2257081" y="294095"/>
                    </a:cubicBezTo>
                    <a:lnTo>
                      <a:pt x="2260566" y="301454"/>
                    </a:lnTo>
                    <a:cubicBezTo>
                      <a:pt x="2262187" y="304884"/>
                      <a:pt x="2259598" y="308601"/>
                      <a:pt x="2254780" y="309757"/>
                    </a:cubicBezTo>
                    <a:lnTo>
                      <a:pt x="2241793" y="312872"/>
                    </a:lnTo>
                    <a:cubicBezTo>
                      <a:pt x="2236975" y="314028"/>
                      <a:pt x="2231754" y="312183"/>
                      <a:pt x="2230130" y="308753"/>
                    </a:cubicBezTo>
                    <a:lnTo>
                      <a:pt x="2226646" y="301394"/>
                    </a:lnTo>
                    <a:cubicBezTo>
                      <a:pt x="2225024" y="297964"/>
                      <a:pt x="2227614" y="294247"/>
                      <a:pt x="2232432" y="293091"/>
                    </a:cubicBezTo>
                    <a:close/>
                    <a:moveTo>
                      <a:pt x="1464420" y="289977"/>
                    </a:moveTo>
                    <a:cubicBezTo>
                      <a:pt x="1469239" y="288822"/>
                      <a:pt x="1474460" y="290665"/>
                      <a:pt x="1476084" y="294095"/>
                    </a:cubicBezTo>
                    <a:lnTo>
                      <a:pt x="1479567" y="301454"/>
                    </a:lnTo>
                    <a:cubicBezTo>
                      <a:pt x="1481190" y="304884"/>
                      <a:pt x="1478599" y="308601"/>
                      <a:pt x="1473781" y="309757"/>
                    </a:cubicBezTo>
                    <a:lnTo>
                      <a:pt x="1460796" y="312872"/>
                    </a:lnTo>
                    <a:cubicBezTo>
                      <a:pt x="1455977" y="314028"/>
                      <a:pt x="1450755" y="312183"/>
                      <a:pt x="1449132" y="308753"/>
                    </a:cubicBezTo>
                    <a:lnTo>
                      <a:pt x="1445649" y="301394"/>
                    </a:lnTo>
                    <a:cubicBezTo>
                      <a:pt x="1444026" y="297964"/>
                      <a:pt x="1446616" y="294247"/>
                      <a:pt x="1451434" y="293091"/>
                    </a:cubicBezTo>
                    <a:close/>
                    <a:moveTo>
                      <a:pt x="684902" y="289977"/>
                    </a:moveTo>
                    <a:cubicBezTo>
                      <a:pt x="689719" y="288822"/>
                      <a:pt x="694940" y="290665"/>
                      <a:pt x="696565" y="294095"/>
                    </a:cubicBezTo>
                    <a:lnTo>
                      <a:pt x="700048" y="301454"/>
                    </a:lnTo>
                    <a:cubicBezTo>
                      <a:pt x="701671" y="304884"/>
                      <a:pt x="699080" y="308601"/>
                      <a:pt x="694262" y="309757"/>
                    </a:cubicBezTo>
                    <a:lnTo>
                      <a:pt x="681276" y="312872"/>
                    </a:lnTo>
                    <a:cubicBezTo>
                      <a:pt x="676457" y="314028"/>
                      <a:pt x="671236" y="312183"/>
                      <a:pt x="669612" y="308753"/>
                    </a:cubicBezTo>
                    <a:lnTo>
                      <a:pt x="666129" y="301394"/>
                    </a:lnTo>
                    <a:cubicBezTo>
                      <a:pt x="664507" y="297964"/>
                      <a:pt x="667097" y="294247"/>
                      <a:pt x="671915" y="293091"/>
                    </a:cubicBezTo>
                    <a:close/>
                    <a:moveTo>
                      <a:pt x="3300273" y="287065"/>
                    </a:moveTo>
                    <a:cubicBezTo>
                      <a:pt x="3306482" y="287065"/>
                      <a:pt x="3312690" y="288751"/>
                      <a:pt x="3317426" y="292123"/>
                    </a:cubicBezTo>
                    <a:lnTo>
                      <a:pt x="3343406" y="310616"/>
                    </a:lnTo>
                    <a:cubicBezTo>
                      <a:pt x="3352879" y="317360"/>
                      <a:pt x="3352880" y="328295"/>
                      <a:pt x="3343407" y="335037"/>
                    </a:cubicBezTo>
                    <a:lnTo>
                      <a:pt x="3297820" y="367488"/>
                    </a:lnTo>
                    <a:cubicBezTo>
                      <a:pt x="3288347" y="374232"/>
                      <a:pt x="3272988" y="374232"/>
                      <a:pt x="3263515" y="367488"/>
                    </a:cubicBezTo>
                    <a:lnTo>
                      <a:pt x="3237536" y="348995"/>
                    </a:lnTo>
                    <a:cubicBezTo>
                      <a:pt x="3228062" y="342250"/>
                      <a:pt x="3228062" y="331316"/>
                      <a:pt x="3237535" y="324574"/>
                    </a:cubicBezTo>
                    <a:lnTo>
                      <a:pt x="3283122" y="292123"/>
                    </a:lnTo>
                    <a:cubicBezTo>
                      <a:pt x="3287858" y="288751"/>
                      <a:pt x="3294066" y="287065"/>
                      <a:pt x="3300273" y="287065"/>
                    </a:cubicBezTo>
                    <a:close/>
                    <a:moveTo>
                      <a:pt x="2519118" y="287065"/>
                    </a:moveTo>
                    <a:cubicBezTo>
                      <a:pt x="2525327" y="287065"/>
                      <a:pt x="2531534" y="288751"/>
                      <a:pt x="2536270" y="292123"/>
                    </a:cubicBezTo>
                    <a:lnTo>
                      <a:pt x="2562251" y="310616"/>
                    </a:lnTo>
                    <a:cubicBezTo>
                      <a:pt x="2571724" y="317360"/>
                      <a:pt x="2571724" y="328295"/>
                      <a:pt x="2562251" y="335037"/>
                    </a:cubicBezTo>
                    <a:lnTo>
                      <a:pt x="2516664" y="367488"/>
                    </a:lnTo>
                    <a:cubicBezTo>
                      <a:pt x="2507192" y="374232"/>
                      <a:pt x="2491832" y="374232"/>
                      <a:pt x="2482360" y="367488"/>
                    </a:cubicBezTo>
                    <a:lnTo>
                      <a:pt x="2456380" y="348995"/>
                    </a:lnTo>
                    <a:cubicBezTo>
                      <a:pt x="2446906" y="342250"/>
                      <a:pt x="2446906" y="331316"/>
                      <a:pt x="2456380" y="324574"/>
                    </a:cubicBezTo>
                    <a:lnTo>
                      <a:pt x="2501966" y="292123"/>
                    </a:lnTo>
                    <a:cubicBezTo>
                      <a:pt x="2506703" y="288751"/>
                      <a:pt x="2512911" y="287065"/>
                      <a:pt x="2519118" y="287065"/>
                    </a:cubicBezTo>
                    <a:close/>
                    <a:moveTo>
                      <a:pt x="1738121" y="287065"/>
                    </a:moveTo>
                    <a:cubicBezTo>
                      <a:pt x="1744328" y="287065"/>
                      <a:pt x="1750536" y="288751"/>
                      <a:pt x="1755273" y="292123"/>
                    </a:cubicBezTo>
                    <a:lnTo>
                      <a:pt x="1781252" y="310616"/>
                    </a:lnTo>
                    <a:cubicBezTo>
                      <a:pt x="1790726" y="317360"/>
                      <a:pt x="1790727" y="328295"/>
                      <a:pt x="1781253" y="335037"/>
                    </a:cubicBezTo>
                    <a:lnTo>
                      <a:pt x="1735667" y="367488"/>
                    </a:lnTo>
                    <a:cubicBezTo>
                      <a:pt x="1726195" y="374232"/>
                      <a:pt x="1710835" y="374232"/>
                      <a:pt x="1701362" y="367488"/>
                    </a:cubicBezTo>
                    <a:lnTo>
                      <a:pt x="1675383" y="348995"/>
                    </a:lnTo>
                    <a:cubicBezTo>
                      <a:pt x="1665909" y="342250"/>
                      <a:pt x="1665909" y="331316"/>
                      <a:pt x="1675383" y="324574"/>
                    </a:cubicBezTo>
                    <a:lnTo>
                      <a:pt x="1720969" y="292123"/>
                    </a:lnTo>
                    <a:cubicBezTo>
                      <a:pt x="1725706" y="288751"/>
                      <a:pt x="1731913" y="287065"/>
                      <a:pt x="1738121" y="287065"/>
                    </a:cubicBezTo>
                    <a:close/>
                    <a:moveTo>
                      <a:pt x="958601" y="287065"/>
                    </a:moveTo>
                    <a:cubicBezTo>
                      <a:pt x="964810" y="287065"/>
                      <a:pt x="971017" y="288751"/>
                      <a:pt x="975753" y="292123"/>
                    </a:cubicBezTo>
                    <a:lnTo>
                      <a:pt x="1001732" y="310616"/>
                    </a:lnTo>
                    <a:cubicBezTo>
                      <a:pt x="1011207" y="317360"/>
                      <a:pt x="1011207" y="328295"/>
                      <a:pt x="1001734" y="335037"/>
                    </a:cubicBezTo>
                    <a:lnTo>
                      <a:pt x="956147" y="367488"/>
                    </a:lnTo>
                    <a:cubicBezTo>
                      <a:pt x="946675" y="374232"/>
                      <a:pt x="931315" y="374232"/>
                      <a:pt x="921842" y="367488"/>
                    </a:cubicBezTo>
                    <a:lnTo>
                      <a:pt x="895863" y="348995"/>
                    </a:lnTo>
                    <a:cubicBezTo>
                      <a:pt x="886391" y="342250"/>
                      <a:pt x="886391" y="331316"/>
                      <a:pt x="895863" y="324574"/>
                    </a:cubicBezTo>
                    <a:lnTo>
                      <a:pt x="941450" y="292123"/>
                    </a:lnTo>
                    <a:cubicBezTo>
                      <a:pt x="946186" y="288751"/>
                      <a:pt x="952393" y="287065"/>
                      <a:pt x="958601" y="287065"/>
                    </a:cubicBezTo>
                    <a:close/>
                    <a:moveTo>
                      <a:pt x="177603" y="287065"/>
                    </a:moveTo>
                    <a:cubicBezTo>
                      <a:pt x="183811" y="287065"/>
                      <a:pt x="190019" y="288751"/>
                      <a:pt x="194756" y="292123"/>
                    </a:cubicBezTo>
                    <a:lnTo>
                      <a:pt x="220735" y="310616"/>
                    </a:lnTo>
                    <a:cubicBezTo>
                      <a:pt x="230208" y="317360"/>
                      <a:pt x="230210" y="328295"/>
                      <a:pt x="220736" y="335037"/>
                    </a:cubicBezTo>
                    <a:lnTo>
                      <a:pt x="175150" y="367488"/>
                    </a:lnTo>
                    <a:cubicBezTo>
                      <a:pt x="165678" y="374232"/>
                      <a:pt x="150318" y="374232"/>
                      <a:pt x="140844" y="367488"/>
                    </a:cubicBezTo>
                    <a:lnTo>
                      <a:pt x="117408" y="350805"/>
                    </a:lnTo>
                    <a:lnTo>
                      <a:pt x="125936" y="316693"/>
                    </a:lnTo>
                    <a:lnTo>
                      <a:pt x="160452" y="292123"/>
                    </a:lnTo>
                    <a:cubicBezTo>
                      <a:pt x="165187" y="288751"/>
                      <a:pt x="171395" y="287065"/>
                      <a:pt x="177603" y="287065"/>
                    </a:cubicBezTo>
                    <a:close/>
                    <a:moveTo>
                      <a:pt x="3110590" y="275430"/>
                    </a:moveTo>
                    <a:cubicBezTo>
                      <a:pt x="3114034" y="275430"/>
                      <a:pt x="3117477" y="276364"/>
                      <a:pt x="3120106" y="278235"/>
                    </a:cubicBezTo>
                    <a:lnTo>
                      <a:pt x="3194712" y="331345"/>
                    </a:lnTo>
                    <a:cubicBezTo>
                      <a:pt x="3199966" y="335087"/>
                      <a:pt x="3199966" y="341153"/>
                      <a:pt x="3194712" y="344893"/>
                    </a:cubicBezTo>
                    <a:lnTo>
                      <a:pt x="3130902" y="390317"/>
                    </a:lnTo>
                    <a:cubicBezTo>
                      <a:pt x="3125648" y="394058"/>
                      <a:pt x="3117126" y="394058"/>
                      <a:pt x="3111871" y="390317"/>
                    </a:cubicBezTo>
                    <a:lnTo>
                      <a:pt x="3037264" y="337206"/>
                    </a:lnTo>
                    <a:cubicBezTo>
                      <a:pt x="3032009" y="333465"/>
                      <a:pt x="3032009" y="327399"/>
                      <a:pt x="3037264" y="323660"/>
                    </a:cubicBezTo>
                    <a:lnTo>
                      <a:pt x="3101074" y="278235"/>
                    </a:lnTo>
                    <a:cubicBezTo>
                      <a:pt x="3103700" y="276365"/>
                      <a:pt x="3107145" y="275430"/>
                      <a:pt x="3110590" y="275430"/>
                    </a:cubicBezTo>
                    <a:close/>
                    <a:moveTo>
                      <a:pt x="2329434" y="275430"/>
                    </a:moveTo>
                    <a:cubicBezTo>
                      <a:pt x="2332878" y="275430"/>
                      <a:pt x="2336323" y="276364"/>
                      <a:pt x="2338950" y="278235"/>
                    </a:cubicBezTo>
                    <a:lnTo>
                      <a:pt x="2413557" y="331345"/>
                    </a:lnTo>
                    <a:cubicBezTo>
                      <a:pt x="2418812" y="335087"/>
                      <a:pt x="2418812" y="341153"/>
                      <a:pt x="2413557" y="344893"/>
                    </a:cubicBezTo>
                    <a:lnTo>
                      <a:pt x="2349746" y="390317"/>
                    </a:lnTo>
                    <a:cubicBezTo>
                      <a:pt x="2344492" y="394058"/>
                      <a:pt x="2335971" y="394058"/>
                      <a:pt x="2330715" y="390317"/>
                    </a:cubicBezTo>
                    <a:lnTo>
                      <a:pt x="2256107" y="337206"/>
                    </a:lnTo>
                    <a:cubicBezTo>
                      <a:pt x="2250853" y="333465"/>
                      <a:pt x="2250853" y="327399"/>
                      <a:pt x="2256107" y="323660"/>
                    </a:cubicBezTo>
                    <a:lnTo>
                      <a:pt x="2319919" y="278235"/>
                    </a:lnTo>
                    <a:cubicBezTo>
                      <a:pt x="2322546" y="276365"/>
                      <a:pt x="2325989" y="275430"/>
                      <a:pt x="2329434" y="275430"/>
                    </a:cubicBezTo>
                    <a:close/>
                    <a:moveTo>
                      <a:pt x="1548437" y="275430"/>
                    </a:moveTo>
                    <a:cubicBezTo>
                      <a:pt x="1551880" y="275430"/>
                      <a:pt x="1555325" y="276364"/>
                      <a:pt x="1557952" y="278235"/>
                    </a:cubicBezTo>
                    <a:lnTo>
                      <a:pt x="1632559" y="331345"/>
                    </a:lnTo>
                    <a:cubicBezTo>
                      <a:pt x="1637813" y="335087"/>
                      <a:pt x="1637813" y="341153"/>
                      <a:pt x="1632559" y="344893"/>
                    </a:cubicBezTo>
                    <a:lnTo>
                      <a:pt x="1568749" y="390317"/>
                    </a:lnTo>
                    <a:cubicBezTo>
                      <a:pt x="1563494" y="394058"/>
                      <a:pt x="1554973" y="394058"/>
                      <a:pt x="1549718" y="390317"/>
                    </a:cubicBezTo>
                    <a:lnTo>
                      <a:pt x="1475110" y="337206"/>
                    </a:lnTo>
                    <a:cubicBezTo>
                      <a:pt x="1469856" y="333465"/>
                      <a:pt x="1469856" y="327399"/>
                      <a:pt x="1475110" y="323660"/>
                    </a:cubicBezTo>
                    <a:lnTo>
                      <a:pt x="1538920" y="278235"/>
                    </a:lnTo>
                    <a:cubicBezTo>
                      <a:pt x="1541547" y="276365"/>
                      <a:pt x="1544992" y="275430"/>
                      <a:pt x="1548437" y="275430"/>
                    </a:cubicBezTo>
                    <a:close/>
                    <a:moveTo>
                      <a:pt x="768917" y="275430"/>
                    </a:moveTo>
                    <a:cubicBezTo>
                      <a:pt x="772361" y="275430"/>
                      <a:pt x="775805" y="276364"/>
                      <a:pt x="778433" y="278235"/>
                    </a:cubicBezTo>
                    <a:lnTo>
                      <a:pt x="853040" y="331345"/>
                    </a:lnTo>
                    <a:cubicBezTo>
                      <a:pt x="858295" y="335087"/>
                      <a:pt x="858295" y="341153"/>
                      <a:pt x="853040" y="344893"/>
                    </a:cubicBezTo>
                    <a:lnTo>
                      <a:pt x="789229" y="390317"/>
                    </a:lnTo>
                    <a:cubicBezTo>
                      <a:pt x="783975" y="394058"/>
                      <a:pt x="775454" y="394058"/>
                      <a:pt x="770198" y="390317"/>
                    </a:cubicBezTo>
                    <a:lnTo>
                      <a:pt x="695592" y="337206"/>
                    </a:lnTo>
                    <a:cubicBezTo>
                      <a:pt x="690336" y="333465"/>
                      <a:pt x="690336" y="327399"/>
                      <a:pt x="695592" y="323660"/>
                    </a:cubicBezTo>
                    <a:lnTo>
                      <a:pt x="759401" y="278235"/>
                    </a:lnTo>
                    <a:cubicBezTo>
                      <a:pt x="762029" y="276365"/>
                      <a:pt x="765473" y="275430"/>
                      <a:pt x="768917" y="275430"/>
                    </a:cubicBezTo>
                    <a:close/>
                    <a:moveTo>
                      <a:pt x="3006974" y="263108"/>
                    </a:moveTo>
                    <a:cubicBezTo>
                      <a:pt x="3009253" y="263180"/>
                      <a:pt x="3011495" y="263871"/>
                      <a:pt x="3013157" y="265163"/>
                    </a:cubicBezTo>
                    <a:lnTo>
                      <a:pt x="3020293" y="270716"/>
                    </a:lnTo>
                    <a:cubicBezTo>
                      <a:pt x="3023618" y="273302"/>
                      <a:pt x="3023366" y="277317"/>
                      <a:pt x="3019734" y="279684"/>
                    </a:cubicBezTo>
                    <a:lnTo>
                      <a:pt x="3011936" y="284762"/>
                    </a:lnTo>
                    <a:cubicBezTo>
                      <a:pt x="3008302" y="287130"/>
                      <a:pt x="3002662" y="286951"/>
                      <a:pt x="2999337" y="284365"/>
                    </a:cubicBezTo>
                    <a:lnTo>
                      <a:pt x="2992202" y="278814"/>
                    </a:lnTo>
                    <a:cubicBezTo>
                      <a:pt x="2988876" y="276227"/>
                      <a:pt x="2989128" y="272212"/>
                      <a:pt x="2992760" y="269845"/>
                    </a:cubicBezTo>
                    <a:lnTo>
                      <a:pt x="3000558" y="264766"/>
                    </a:lnTo>
                    <a:cubicBezTo>
                      <a:pt x="3002376" y="263582"/>
                      <a:pt x="3004693" y="263035"/>
                      <a:pt x="3006974" y="263108"/>
                    </a:cubicBezTo>
                    <a:close/>
                    <a:moveTo>
                      <a:pt x="2225819" y="263108"/>
                    </a:moveTo>
                    <a:cubicBezTo>
                      <a:pt x="2228098" y="263180"/>
                      <a:pt x="2230340" y="263871"/>
                      <a:pt x="2232001" y="265163"/>
                    </a:cubicBezTo>
                    <a:lnTo>
                      <a:pt x="2239137" y="270716"/>
                    </a:lnTo>
                    <a:cubicBezTo>
                      <a:pt x="2242462" y="273302"/>
                      <a:pt x="2242212" y="277317"/>
                      <a:pt x="2238579" y="279684"/>
                    </a:cubicBezTo>
                    <a:lnTo>
                      <a:pt x="2230780" y="284762"/>
                    </a:lnTo>
                    <a:cubicBezTo>
                      <a:pt x="2227147" y="287130"/>
                      <a:pt x="2221506" y="286951"/>
                      <a:pt x="2218181" y="284365"/>
                    </a:cubicBezTo>
                    <a:lnTo>
                      <a:pt x="2211046" y="278814"/>
                    </a:lnTo>
                    <a:cubicBezTo>
                      <a:pt x="2207722" y="276227"/>
                      <a:pt x="2207972" y="272212"/>
                      <a:pt x="2211605" y="269845"/>
                    </a:cubicBezTo>
                    <a:lnTo>
                      <a:pt x="2219404" y="264766"/>
                    </a:lnTo>
                    <a:cubicBezTo>
                      <a:pt x="2221220" y="263582"/>
                      <a:pt x="2223539" y="263035"/>
                      <a:pt x="2225819" y="263108"/>
                    </a:cubicBezTo>
                    <a:close/>
                    <a:moveTo>
                      <a:pt x="1444822" y="263108"/>
                    </a:moveTo>
                    <a:cubicBezTo>
                      <a:pt x="1447101" y="263180"/>
                      <a:pt x="1449342" y="263871"/>
                      <a:pt x="1451004" y="265163"/>
                    </a:cubicBezTo>
                    <a:lnTo>
                      <a:pt x="1458140" y="270716"/>
                    </a:lnTo>
                    <a:cubicBezTo>
                      <a:pt x="1461465" y="273302"/>
                      <a:pt x="1461214" y="277317"/>
                      <a:pt x="1457580" y="279684"/>
                    </a:cubicBezTo>
                    <a:lnTo>
                      <a:pt x="1449783" y="284762"/>
                    </a:lnTo>
                    <a:cubicBezTo>
                      <a:pt x="1446149" y="287130"/>
                      <a:pt x="1440508" y="286951"/>
                      <a:pt x="1437184" y="284365"/>
                    </a:cubicBezTo>
                    <a:lnTo>
                      <a:pt x="1430049" y="278814"/>
                    </a:lnTo>
                    <a:cubicBezTo>
                      <a:pt x="1426723" y="276227"/>
                      <a:pt x="1426975" y="272212"/>
                      <a:pt x="1430608" y="269845"/>
                    </a:cubicBezTo>
                    <a:lnTo>
                      <a:pt x="1438406" y="264766"/>
                    </a:lnTo>
                    <a:cubicBezTo>
                      <a:pt x="1440222" y="263582"/>
                      <a:pt x="1442541" y="263035"/>
                      <a:pt x="1444822" y="263108"/>
                    </a:cubicBezTo>
                    <a:close/>
                    <a:moveTo>
                      <a:pt x="665302" y="263108"/>
                    </a:moveTo>
                    <a:cubicBezTo>
                      <a:pt x="667581" y="263180"/>
                      <a:pt x="669823" y="263871"/>
                      <a:pt x="671485" y="265163"/>
                    </a:cubicBezTo>
                    <a:lnTo>
                      <a:pt x="678620" y="270716"/>
                    </a:lnTo>
                    <a:cubicBezTo>
                      <a:pt x="681945" y="273302"/>
                      <a:pt x="681695" y="277317"/>
                      <a:pt x="678060" y="279684"/>
                    </a:cubicBezTo>
                    <a:lnTo>
                      <a:pt x="670264" y="284762"/>
                    </a:lnTo>
                    <a:cubicBezTo>
                      <a:pt x="666630" y="287130"/>
                      <a:pt x="660989" y="286951"/>
                      <a:pt x="657665" y="284365"/>
                    </a:cubicBezTo>
                    <a:lnTo>
                      <a:pt x="650529" y="278814"/>
                    </a:lnTo>
                    <a:cubicBezTo>
                      <a:pt x="647205" y="276227"/>
                      <a:pt x="647455" y="272212"/>
                      <a:pt x="651088" y="269845"/>
                    </a:cubicBezTo>
                    <a:lnTo>
                      <a:pt x="658887" y="264766"/>
                    </a:lnTo>
                    <a:cubicBezTo>
                      <a:pt x="660704" y="263582"/>
                      <a:pt x="663021" y="263035"/>
                      <a:pt x="665302" y="263108"/>
                    </a:cubicBezTo>
                    <a:close/>
                    <a:moveTo>
                      <a:pt x="3326538" y="257842"/>
                    </a:moveTo>
                    <a:cubicBezTo>
                      <a:pt x="3328819" y="257914"/>
                      <a:pt x="3331061" y="258605"/>
                      <a:pt x="3332722" y="259898"/>
                    </a:cubicBezTo>
                    <a:lnTo>
                      <a:pt x="3339858" y="265450"/>
                    </a:lnTo>
                    <a:cubicBezTo>
                      <a:pt x="3343182" y="268036"/>
                      <a:pt x="3342932" y="272051"/>
                      <a:pt x="3339299" y="274418"/>
                    </a:cubicBezTo>
                    <a:lnTo>
                      <a:pt x="3331500" y="279498"/>
                    </a:lnTo>
                    <a:cubicBezTo>
                      <a:pt x="3327866" y="281864"/>
                      <a:pt x="3322228" y="281686"/>
                      <a:pt x="3318902" y="279099"/>
                    </a:cubicBezTo>
                    <a:lnTo>
                      <a:pt x="3311767" y="273549"/>
                    </a:lnTo>
                    <a:cubicBezTo>
                      <a:pt x="3308441" y="270962"/>
                      <a:pt x="3308691" y="266946"/>
                      <a:pt x="3312324" y="264579"/>
                    </a:cubicBezTo>
                    <a:lnTo>
                      <a:pt x="3320123" y="259501"/>
                    </a:lnTo>
                    <a:cubicBezTo>
                      <a:pt x="3321940" y="258316"/>
                      <a:pt x="3324258" y="257769"/>
                      <a:pt x="3326538" y="257842"/>
                    </a:cubicBezTo>
                    <a:close/>
                    <a:moveTo>
                      <a:pt x="2545382" y="257842"/>
                    </a:moveTo>
                    <a:cubicBezTo>
                      <a:pt x="2547663" y="257914"/>
                      <a:pt x="2549905" y="258605"/>
                      <a:pt x="2551566" y="259898"/>
                    </a:cubicBezTo>
                    <a:lnTo>
                      <a:pt x="2558702" y="265450"/>
                    </a:lnTo>
                    <a:cubicBezTo>
                      <a:pt x="2562028" y="268036"/>
                      <a:pt x="2561778" y="272051"/>
                      <a:pt x="2558144" y="274418"/>
                    </a:cubicBezTo>
                    <a:lnTo>
                      <a:pt x="2550346" y="279498"/>
                    </a:lnTo>
                    <a:cubicBezTo>
                      <a:pt x="2546711" y="281864"/>
                      <a:pt x="2541072" y="281686"/>
                      <a:pt x="2537746" y="279099"/>
                    </a:cubicBezTo>
                    <a:lnTo>
                      <a:pt x="2530611" y="273549"/>
                    </a:lnTo>
                    <a:cubicBezTo>
                      <a:pt x="2527285" y="270962"/>
                      <a:pt x="2527535" y="266946"/>
                      <a:pt x="2531170" y="264579"/>
                    </a:cubicBezTo>
                    <a:lnTo>
                      <a:pt x="2538968" y="259501"/>
                    </a:lnTo>
                    <a:cubicBezTo>
                      <a:pt x="2540786" y="258316"/>
                      <a:pt x="2543103" y="257769"/>
                      <a:pt x="2545382" y="257842"/>
                    </a:cubicBezTo>
                    <a:close/>
                    <a:moveTo>
                      <a:pt x="1764385" y="257842"/>
                    </a:moveTo>
                    <a:cubicBezTo>
                      <a:pt x="1766665" y="257914"/>
                      <a:pt x="1768907" y="258605"/>
                      <a:pt x="1770568" y="259898"/>
                    </a:cubicBezTo>
                    <a:lnTo>
                      <a:pt x="1777705" y="265450"/>
                    </a:lnTo>
                    <a:cubicBezTo>
                      <a:pt x="1781029" y="268036"/>
                      <a:pt x="1780779" y="272051"/>
                      <a:pt x="1777146" y="274418"/>
                    </a:cubicBezTo>
                    <a:lnTo>
                      <a:pt x="1769348" y="279498"/>
                    </a:lnTo>
                    <a:cubicBezTo>
                      <a:pt x="1765713" y="281864"/>
                      <a:pt x="1760074" y="281686"/>
                      <a:pt x="1756748" y="279099"/>
                    </a:cubicBezTo>
                    <a:lnTo>
                      <a:pt x="1749614" y="273549"/>
                    </a:lnTo>
                    <a:cubicBezTo>
                      <a:pt x="1746288" y="270962"/>
                      <a:pt x="1746538" y="266946"/>
                      <a:pt x="1750172" y="264579"/>
                    </a:cubicBezTo>
                    <a:lnTo>
                      <a:pt x="1757970" y="259501"/>
                    </a:lnTo>
                    <a:cubicBezTo>
                      <a:pt x="1759788" y="258316"/>
                      <a:pt x="1762106" y="257769"/>
                      <a:pt x="1764385" y="257842"/>
                    </a:cubicBezTo>
                    <a:close/>
                    <a:moveTo>
                      <a:pt x="984866" y="257842"/>
                    </a:moveTo>
                    <a:cubicBezTo>
                      <a:pt x="987146" y="257914"/>
                      <a:pt x="989388" y="258605"/>
                      <a:pt x="991050" y="259898"/>
                    </a:cubicBezTo>
                    <a:lnTo>
                      <a:pt x="998185" y="265450"/>
                    </a:lnTo>
                    <a:cubicBezTo>
                      <a:pt x="1001509" y="268036"/>
                      <a:pt x="1001260" y="272051"/>
                      <a:pt x="997626" y="274418"/>
                    </a:cubicBezTo>
                    <a:lnTo>
                      <a:pt x="989829" y="279498"/>
                    </a:lnTo>
                    <a:cubicBezTo>
                      <a:pt x="986194" y="281864"/>
                      <a:pt x="980555" y="281686"/>
                      <a:pt x="977229" y="279099"/>
                    </a:cubicBezTo>
                    <a:lnTo>
                      <a:pt x="970094" y="273549"/>
                    </a:lnTo>
                    <a:cubicBezTo>
                      <a:pt x="966769" y="270962"/>
                      <a:pt x="967019" y="266946"/>
                      <a:pt x="970652" y="264579"/>
                    </a:cubicBezTo>
                    <a:lnTo>
                      <a:pt x="978450" y="259501"/>
                    </a:lnTo>
                    <a:cubicBezTo>
                      <a:pt x="980268" y="258316"/>
                      <a:pt x="982586" y="257769"/>
                      <a:pt x="984866" y="257842"/>
                    </a:cubicBezTo>
                    <a:close/>
                    <a:moveTo>
                      <a:pt x="203868" y="257842"/>
                    </a:moveTo>
                    <a:cubicBezTo>
                      <a:pt x="206148" y="257914"/>
                      <a:pt x="208389" y="258605"/>
                      <a:pt x="210051" y="259898"/>
                    </a:cubicBezTo>
                    <a:lnTo>
                      <a:pt x="217187" y="265450"/>
                    </a:lnTo>
                    <a:cubicBezTo>
                      <a:pt x="220512" y="268036"/>
                      <a:pt x="220262" y="272051"/>
                      <a:pt x="216629" y="274418"/>
                    </a:cubicBezTo>
                    <a:lnTo>
                      <a:pt x="208831" y="279498"/>
                    </a:lnTo>
                    <a:cubicBezTo>
                      <a:pt x="205196" y="281864"/>
                      <a:pt x="199557" y="281686"/>
                      <a:pt x="196230" y="279099"/>
                    </a:cubicBezTo>
                    <a:lnTo>
                      <a:pt x="189096" y="273549"/>
                    </a:lnTo>
                    <a:cubicBezTo>
                      <a:pt x="185770" y="270962"/>
                      <a:pt x="186022" y="266946"/>
                      <a:pt x="189654" y="264579"/>
                    </a:cubicBezTo>
                    <a:lnTo>
                      <a:pt x="197453" y="259501"/>
                    </a:lnTo>
                    <a:cubicBezTo>
                      <a:pt x="199270" y="258316"/>
                      <a:pt x="201587" y="257769"/>
                      <a:pt x="203868" y="257842"/>
                    </a:cubicBezTo>
                    <a:close/>
                    <a:moveTo>
                      <a:pt x="1058010" y="255356"/>
                    </a:moveTo>
                    <a:lnTo>
                      <a:pt x="1096920" y="279996"/>
                    </a:lnTo>
                    <a:cubicBezTo>
                      <a:pt x="1101373" y="283166"/>
                      <a:pt x="1101373" y="288305"/>
                      <a:pt x="1096920" y="291475"/>
                    </a:cubicBezTo>
                    <a:lnTo>
                      <a:pt x="1058010" y="316115"/>
                    </a:lnTo>
                    <a:lnTo>
                      <a:pt x="1023396" y="291475"/>
                    </a:lnTo>
                    <a:cubicBezTo>
                      <a:pt x="1018943" y="288305"/>
                      <a:pt x="1018943" y="283166"/>
                      <a:pt x="1023396" y="279996"/>
                    </a:cubicBezTo>
                    <a:close/>
                    <a:moveTo>
                      <a:pt x="3401162" y="254303"/>
                    </a:moveTo>
                    <a:lnTo>
                      <a:pt x="3440072" y="279996"/>
                    </a:lnTo>
                    <a:cubicBezTo>
                      <a:pt x="3444525" y="283166"/>
                      <a:pt x="3444525" y="288305"/>
                      <a:pt x="3440072" y="291475"/>
                    </a:cubicBezTo>
                    <a:lnTo>
                      <a:pt x="3401162" y="319172"/>
                    </a:lnTo>
                    <a:lnTo>
                      <a:pt x="3365069" y="291475"/>
                    </a:lnTo>
                    <a:cubicBezTo>
                      <a:pt x="3360616" y="288305"/>
                      <a:pt x="3360616" y="283166"/>
                      <a:pt x="3365069" y="279996"/>
                    </a:cubicBezTo>
                    <a:close/>
                    <a:moveTo>
                      <a:pt x="1839009" y="254303"/>
                    </a:moveTo>
                    <a:lnTo>
                      <a:pt x="1877918" y="279996"/>
                    </a:lnTo>
                    <a:cubicBezTo>
                      <a:pt x="1882371" y="283166"/>
                      <a:pt x="1882371" y="288305"/>
                      <a:pt x="1877918" y="291475"/>
                    </a:cubicBezTo>
                    <a:lnTo>
                      <a:pt x="1839009" y="319172"/>
                    </a:lnTo>
                    <a:lnTo>
                      <a:pt x="1802916" y="291475"/>
                    </a:lnTo>
                    <a:cubicBezTo>
                      <a:pt x="1798463" y="288305"/>
                      <a:pt x="1798463" y="283166"/>
                      <a:pt x="1802916" y="279996"/>
                    </a:cubicBezTo>
                    <a:close/>
                    <a:moveTo>
                      <a:pt x="278491" y="254303"/>
                    </a:moveTo>
                    <a:lnTo>
                      <a:pt x="317401" y="279996"/>
                    </a:lnTo>
                    <a:cubicBezTo>
                      <a:pt x="321854" y="283166"/>
                      <a:pt x="321854" y="288305"/>
                      <a:pt x="317401" y="291475"/>
                    </a:cubicBezTo>
                    <a:lnTo>
                      <a:pt x="278491" y="319172"/>
                    </a:lnTo>
                    <a:lnTo>
                      <a:pt x="242398" y="291475"/>
                    </a:lnTo>
                    <a:cubicBezTo>
                      <a:pt x="237945" y="288305"/>
                      <a:pt x="237945" y="283166"/>
                      <a:pt x="242398" y="279996"/>
                    </a:cubicBezTo>
                    <a:close/>
                    <a:moveTo>
                      <a:pt x="2912209" y="253830"/>
                    </a:moveTo>
                    <a:cubicBezTo>
                      <a:pt x="2919095" y="253829"/>
                      <a:pt x="2925981" y="255699"/>
                      <a:pt x="2931234" y="259439"/>
                    </a:cubicBezTo>
                    <a:lnTo>
                      <a:pt x="2984486" y="297348"/>
                    </a:lnTo>
                    <a:cubicBezTo>
                      <a:pt x="2994994" y="304827"/>
                      <a:pt x="2994994" y="316954"/>
                      <a:pt x="2984486" y="324434"/>
                    </a:cubicBezTo>
                    <a:lnTo>
                      <a:pt x="2947086" y="351058"/>
                    </a:lnTo>
                    <a:cubicBezTo>
                      <a:pt x="2936578" y="358538"/>
                      <a:pt x="2919542" y="358538"/>
                      <a:pt x="2909034" y="351058"/>
                    </a:cubicBezTo>
                    <a:lnTo>
                      <a:pt x="2855782" y="313151"/>
                    </a:lnTo>
                    <a:cubicBezTo>
                      <a:pt x="2845274" y="305670"/>
                      <a:pt x="2845274" y="293544"/>
                      <a:pt x="2855782" y="286063"/>
                    </a:cubicBezTo>
                    <a:lnTo>
                      <a:pt x="2893184" y="259439"/>
                    </a:lnTo>
                    <a:cubicBezTo>
                      <a:pt x="2898437" y="255699"/>
                      <a:pt x="2905323" y="253830"/>
                      <a:pt x="2912209" y="253830"/>
                    </a:cubicBezTo>
                    <a:close/>
                    <a:moveTo>
                      <a:pt x="2131054" y="253830"/>
                    </a:moveTo>
                    <a:cubicBezTo>
                      <a:pt x="2137939" y="253829"/>
                      <a:pt x="2144826" y="255699"/>
                      <a:pt x="2150079" y="259439"/>
                    </a:cubicBezTo>
                    <a:lnTo>
                      <a:pt x="2203332" y="297348"/>
                    </a:lnTo>
                    <a:cubicBezTo>
                      <a:pt x="2213838" y="304827"/>
                      <a:pt x="2213838" y="316954"/>
                      <a:pt x="2203332" y="324434"/>
                    </a:cubicBezTo>
                    <a:lnTo>
                      <a:pt x="2165930" y="351058"/>
                    </a:lnTo>
                    <a:cubicBezTo>
                      <a:pt x="2155423" y="358538"/>
                      <a:pt x="2138386" y="358538"/>
                      <a:pt x="2127880" y="351058"/>
                    </a:cubicBezTo>
                    <a:lnTo>
                      <a:pt x="2074626" y="313151"/>
                    </a:lnTo>
                    <a:cubicBezTo>
                      <a:pt x="2064119" y="305670"/>
                      <a:pt x="2064119" y="293544"/>
                      <a:pt x="2074626" y="286063"/>
                    </a:cubicBezTo>
                    <a:lnTo>
                      <a:pt x="2112028" y="259439"/>
                    </a:lnTo>
                    <a:cubicBezTo>
                      <a:pt x="2117283" y="255699"/>
                      <a:pt x="2124168" y="253830"/>
                      <a:pt x="2131054" y="253830"/>
                    </a:cubicBezTo>
                    <a:close/>
                    <a:moveTo>
                      <a:pt x="1350056" y="253830"/>
                    </a:moveTo>
                    <a:cubicBezTo>
                      <a:pt x="1356942" y="253829"/>
                      <a:pt x="1363827" y="255699"/>
                      <a:pt x="1369081" y="259439"/>
                    </a:cubicBezTo>
                    <a:lnTo>
                      <a:pt x="1422333" y="297348"/>
                    </a:lnTo>
                    <a:cubicBezTo>
                      <a:pt x="1432841" y="304827"/>
                      <a:pt x="1432841" y="316954"/>
                      <a:pt x="1422333" y="324434"/>
                    </a:cubicBezTo>
                    <a:lnTo>
                      <a:pt x="1384932" y="351058"/>
                    </a:lnTo>
                    <a:cubicBezTo>
                      <a:pt x="1374424" y="358538"/>
                      <a:pt x="1357389" y="358538"/>
                      <a:pt x="1346881" y="351058"/>
                    </a:cubicBezTo>
                    <a:lnTo>
                      <a:pt x="1293628" y="313151"/>
                    </a:lnTo>
                    <a:cubicBezTo>
                      <a:pt x="1283122" y="305670"/>
                      <a:pt x="1283122" y="293544"/>
                      <a:pt x="1293628" y="286063"/>
                    </a:cubicBezTo>
                    <a:lnTo>
                      <a:pt x="1331031" y="259439"/>
                    </a:lnTo>
                    <a:cubicBezTo>
                      <a:pt x="1336285" y="255699"/>
                      <a:pt x="1343170" y="253830"/>
                      <a:pt x="1350056" y="253830"/>
                    </a:cubicBezTo>
                    <a:close/>
                    <a:moveTo>
                      <a:pt x="570537" y="253830"/>
                    </a:moveTo>
                    <a:cubicBezTo>
                      <a:pt x="577423" y="253829"/>
                      <a:pt x="584309" y="255699"/>
                      <a:pt x="589562" y="259439"/>
                    </a:cubicBezTo>
                    <a:lnTo>
                      <a:pt x="642813" y="297348"/>
                    </a:lnTo>
                    <a:cubicBezTo>
                      <a:pt x="653321" y="304827"/>
                      <a:pt x="653321" y="316954"/>
                      <a:pt x="642813" y="324434"/>
                    </a:cubicBezTo>
                    <a:lnTo>
                      <a:pt x="605412" y="351058"/>
                    </a:lnTo>
                    <a:cubicBezTo>
                      <a:pt x="594905" y="358538"/>
                      <a:pt x="577870" y="358538"/>
                      <a:pt x="567362" y="351058"/>
                    </a:cubicBezTo>
                    <a:lnTo>
                      <a:pt x="514110" y="313151"/>
                    </a:lnTo>
                    <a:cubicBezTo>
                      <a:pt x="503602" y="305670"/>
                      <a:pt x="503602" y="293544"/>
                      <a:pt x="514110" y="286063"/>
                    </a:cubicBezTo>
                    <a:lnTo>
                      <a:pt x="551512" y="259439"/>
                    </a:lnTo>
                    <a:cubicBezTo>
                      <a:pt x="556765" y="255699"/>
                      <a:pt x="563651" y="253830"/>
                      <a:pt x="570537" y="253830"/>
                    </a:cubicBezTo>
                    <a:close/>
                    <a:moveTo>
                      <a:pt x="2620163" y="252299"/>
                    </a:moveTo>
                    <a:lnTo>
                      <a:pt x="2659073" y="279996"/>
                    </a:lnTo>
                    <a:cubicBezTo>
                      <a:pt x="2663526" y="283166"/>
                      <a:pt x="2663526" y="288305"/>
                      <a:pt x="2659073" y="291475"/>
                    </a:cubicBezTo>
                    <a:lnTo>
                      <a:pt x="2620163" y="319172"/>
                    </a:lnTo>
                    <a:lnTo>
                      <a:pt x="2620163" y="317279"/>
                    </a:lnTo>
                    <a:lnTo>
                      <a:pt x="2583914" y="291475"/>
                    </a:lnTo>
                    <a:cubicBezTo>
                      <a:pt x="2579460" y="288305"/>
                      <a:pt x="2579460" y="283166"/>
                      <a:pt x="2583913" y="279996"/>
                    </a:cubicBezTo>
                    <a:lnTo>
                      <a:pt x="2620163" y="254192"/>
                    </a:lnTo>
                    <a:close/>
                    <a:moveTo>
                      <a:pt x="3041966" y="250505"/>
                    </a:moveTo>
                    <a:cubicBezTo>
                      <a:pt x="3044528" y="250586"/>
                      <a:pt x="3047048" y="251362"/>
                      <a:pt x="3048917" y="252818"/>
                    </a:cubicBezTo>
                    <a:lnTo>
                      <a:pt x="3072750" y="271359"/>
                    </a:lnTo>
                    <a:cubicBezTo>
                      <a:pt x="3076488" y="274266"/>
                      <a:pt x="3076206" y="278781"/>
                      <a:pt x="3072122" y="281442"/>
                    </a:cubicBezTo>
                    <a:lnTo>
                      <a:pt x="3063355" y="287151"/>
                    </a:lnTo>
                    <a:cubicBezTo>
                      <a:pt x="3059270" y="289811"/>
                      <a:pt x="3052929" y="289612"/>
                      <a:pt x="3049192" y="286704"/>
                    </a:cubicBezTo>
                    <a:lnTo>
                      <a:pt x="3025360" y="268162"/>
                    </a:lnTo>
                    <a:cubicBezTo>
                      <a:pt x="3021621" y="265254"/>
                      <a:pt x="3021904" y="260741"/>
                      <a:pt x="3025986" y="258080"/>
                    </a:cubicBezTo>
                    <a:lnTo>
                      <a:pt x="3034752" y="252370"/>
                    </a:lnTo>
                    <a:cubicBezTo>
                      <a:pt x="3036796" y="251039"/>
                      <a:pt x="3039402" y="250424"/>
                      <a:pt x="3041966" y="250505"/>
                    </a:cubicBezTo>
                    <a:close/>
                    <a:moveTo>
                      <a:pt x="2260810" y="250505"/>
                    </a:moveTo>
                    <a:cubicBezTo>
                      <a:pt x="2263374" y="250586"/>
                      <a:pt x="2265892" y="251362"/>
                      <a:pt x="2267761" y="252818"/>
                    </a:cubicBezTo>
                    <a:lnTo>
                      <a:pt x="2291595" y="271359"/>
                    </a:lnTo>
                    <a:cubicBezTo>
                      <a:pt x="2295332" y="274266"/>
                      <a:pt x="2295051" y="278781"/>
                      <a:pt x="2290965" y="281442"/>
                    </a:cubicBezTo>
                    <a:lnTo>
                      <a:pt x="2282199" y="287151"/>
                    </a:lnTo>
                    <a:cubicBezTo>
                      <a:pt x="2278115" y="289811"/>
                      <a:pt x="2271773" y="289612"/>
                      <a:pt x="2268037" y="286704"/>
                    </a:cubicBezTo>
                    <a:lnTo>
                      <a:pt x="2244204" y="268162"/>
                    </a:lnTo>
                    <a:cubicBezTo>
                      <a:pt x="2240465" y="265254"/>
                      <a:pt x="2240748" y="260741"/>
                      <a:pt x="2244832" y="258080"/>
                    </a:cubicBezTo>
                    <a:lnTo>
                      <a:pt x="2253598" y="252370"/>
                    </a:lnTo>
                    <a:cubicBezTo>
                      <a:pt x="2255640" y="251039"/>
                      <a:pt x="2258247" y="250424"/>
                      <a:pt x="2260810" y="250505"/>
                    </a:cubicBezTo>
                    <a:close/>
                    <a:moveTo>
                      <a:pt x="1479812" y="250505"/>
                    </a:moveTo>
                    <a:cubicBezTo>
                      <a:pt x="1482375" y="250586"/>
                      <a:pt x="1484894" y="251362"/>
                      <a:pt x="1486764" y="252818"/>
                    </a:cubicBezTo>
                    <a:lnTo>
                      <a:pt x="1510596" y="271359"/>
                    </a:lnTo>
                    <a:cubicBezTo>
                      <a:pt x="1514334" y="274266"/>
                      <a:pt x="1514053" y="278781"/>
                      <a:pt x="1509968" y="281442"/>
                    </a:cubicBezTo>
                    <a:lnTo>
                      <a:pt x="1501202" y="287151"/>
                    </a:lnTo>
                    <a:cubicBezTo>
                      <a:pt x="1497118" y="289811"/>
                      <a:pt x="1490776" y="289612"/>
                      <a:pt x="1487039" y="286704"/>
                    </a:cubicBezTo>
                    <a:lnTo>
                      <a:pt x="1463206" y="268162"/>
                    </a:lnTo>
                    <a:cubicBezTo>
                      <a:pt x="1459468" y="265254"/>
                      <a:pt x="1459749" y="260741"/>
                      <a:pt x="1463834" y="258080"/>
                    </a:cubicBezTo>
                    <a:lnTo>
                      <a:pt x="1472600" y="252370"/>
                    </a:lnTo>
                    <a:cubicBezTo>
                      <a:pt x="1474643" y="251039"/>
                      <a:pt x="1477249" y="250424"/>
                      <a:pt x="1479812" y="250505"/>
                    </a:cubicBezTo>
                    <a:close/>
                    <a:moveTo>
                      <a:pt x="700294" y="250505"/>
                    </a:moveTo>
                    <a:cubicBezTo>
                      <a:pt x="702856" y="250586"/>
                      <a:pt x="705376" y="251362"/>
                      <a:pt x="707244" y="252818"/>
                    </a:cubicBezTo>
                    <a:lnTo>
                      <a:pt x="731078" y="271359"/>
                    </a:lnTo>
                    <a:cubicBezTo>
                      <a:pt x="734815" y="274266"/>
                      <a:pt x="734533" y="278781"/>
                      <a:pt x="730449" y="281442"/>
                    </a:cubicBezTo>
                    <a:lnTo>
                      <a:pt x="721683" y="287151"/>
                    </a:lnTo>
                    <a:cubicBezTo>
                      <a:pt x="717598" y="289811"/>
                      <a:pt x="711256" y="289612"/>
                      <a:pt x="707520" y="286704"/>
                    </a:cubicBezTo>
                    <a:lnTo>
                      <a:pt x="683686" y="268162"/>
                    </a:lnTo>
                    <a:cubicBezTo>
                      <a:pt x="679948" y="265254"/>
                      <a:pt x="680229" y="260741"/>
                      <a:pt x="684315" y="258080"/>
                    </a:cubicBezTo>
                    <a:lnTo>
                      <a:pt x="693081" y="252370"/>
                    </a:lnTo>
                    <a:cubicBezTo>
                      <a:pt x="695123" y="251039"/>
                      <a:pt x="697730" y="250424"/>
                      <a:pt x="700294" y="250505"/>
                    </a:cubicBezTo>
                    <a:close/>
                    <a:moveTo>
                      <a:pt x="3113496" y="247309"/>
                    </a:moveTo>
                    <a:cubicBezTo>
                      <a:pt x="3115776" y="247383"/>
                      <a:pt x="3118018" y="248072"/>
                      <a:pt x="3119681" y="249366"/>
                    </a:cubicBezTo>
                    <a:lnTo>
                      <a:pt x="3126817" y="254917"/>
                    </a:lnTo>
                    <a:cubicBezTo>
                      <a:pt x="3130140" y="257504"/>
                      <a:pt x="3129892" y="261520"/>
                      <a:pt x="3126257" y="263887"/>
                    </a:cubicBezTo>
                    <a:lnTo>
                      <a:pt x="3118458" y="268965"/>
                    </a:lnTo>
                    <a:cubicBezTo>
                      <a:pt x="3114825" y="271331"/>
                      <a:pt x="3109184" y="271154"/>
                      <a:pt x="3105860" y="268568"/>
                    </a:cubicBezTo>
                    <a:lnTo>
                      <a:pt x="3098725" y="263016"/>
                    </a:lnTo>
                    <a:cubicBezTo>
                      <a:pt x="3095400" y="260430"/>
                      <a:pt x="3095650" y="256414"/>
                      <a:pt x="3099283" y="254047"/>
                    </a:cubicBezTo>
                    <a:lnTo>
                      <a:pt x="3107082" y="248968"/>
                    </a:lnTo>
                    <a:cubicBezTo>
                      <a:pt x="3108897" y="247785"/>
                      <a:pt x="3111217" y="247238"/>
                      <a:pt x="3113496" y="247309"/>
                    </a:cubicBezTo>
                    <a:close/>
                    <a:moveTo>
                      <a:pt x="2332341" y="247309"/>
                    </a:moveTo>
                    <a:cubicBezTo>
                      <a:pt x="2334622" y="247383"/>
                      <a:pt x="2336863" y="248072"/>
                      <a:pt x="2338526" y="249366"/>
                    </a:cubicBezTo>
                    <a:lnTo>
                      <a:pt x="2345661" y="254917"/>
                    </a:lnTo>
                    <a:cubicBezTo>
                      <a:pt x="2348986" y="257504"/>
                      <a:pt x="2348735" y="261520"/>
                      <a:pt x="2345101" y="263887"/>
                    </a:cubicBezTo>
                    <a:lnTo>
                      <a:pt x="2337302" y="268965"/>
                    </a:lnTo>
                    <a:cubicBezTo>
                      <a:pt x="2333671" y="271331"/>
                      <a:pt x="2328028" y="271154"/>
                      <a:pt x="2324704" y="268568"/>
                    </a:cubicBezTo>
                    <a:lnTo>
                      <a:pt x="2317569" y="263016"/>
                    </a:lnTo>
                    <a:cubicBezTo>
                      <a:pt x="2314244" y="260430"/>
                      <a:pt x="2314494" y="256414"/>
                      <a:pt x="2318127" y="254047"/>
                    </a:cubicBezTo>
                    <a:lnTo>
                      <a:pt x="2325926" y="248968"/>
                    </a:lnTo>
                    <a:cubicBezTo>
                      <a:pt x="2327742" y="247785"/>
                      <a:pt x="2330061" y="247238"/>
                      <a:pt x="2332341" y="247309"/>
                    </a:cubicBezTo>
                    <a:close/>
                    <a:moveTo>
                      <a:pt x="1551344" y="247309"/>
                    </a:moveTo>
                    <a:cubicBezTo>
                      <a:pt x="1553624" y="247383"/>
                      <a:pt x="1555865" y="248072"/>
                      <a:pt x="1557527" y="249366"/>
                    </a:cubicBezTo>
                    <a:lnTo>
                      <a:pt x="1564662" y="254917"/>
                    </a:lnTo>
                    <a:cubicBezTo>
                      <a:pt x="1567987" y="257504"/>
                      <a:pt x="1567738" y="261520"/>
                      <a:pt x="1564104" y="263887"/>
                    </a:cubicBezTo>
                    <a:lnTo>
                      <a:pt x="1556305" y="268965"/>
                    </a:lnTo>
                    <a:cubicBezTo>
                      <a:pt x="1552672" y="271331"/>
                      <a:pt x="1547031" y="271154"/>
                      <a:pt x="1543706" y="268568"/>
                    </a:cubicBezTo>
                    <a:lnTo>
                      <a:pt x="1536571" y="263016"/>
                    </a:lnTo>
                    <a:cubicBezTo>
                      <a:pt x="1533247" y="260430"/>
                      <a:pt x="1533497" y="256414"/>
                      <a:pt x="1537130" y="254047"/>
                    </a:cubicBezTo>
                    <a:lnTo>
                      <a:pt x="1544929" y="248968"/>
                    </a:lnTo>
                    <a:cubicBezTo>
                      <a:pt x="1546745" y="247785"/>
                      <a:pt x="1549064" y="247238"/>
                      <a:pt x="1551344" y="247309"/>
                    </a:cubicBezTo>
                    <a:close/>
                    <a:moveTo>
                      <a:pt x="771824" y="247309"/>
                    </a:moveTo>
                    <a:cubicBezTo>
                      <a:pt x="774105" y="247383"/>
                      <a:pt x="776347" y="248072"/>
                      <a:pt x="778009" y="249366"/>
                    </a:cubicBezTo>
                    <a:lnTo>
                      <a:pt x="785144" y="254917"/>
                    </a:lnTo>
                    <a:cubicBezTo>
                      <a:pt x="788467" y="257504"/>
                      <a:pt x="788218" y="261520"/>
                      <a:pt x="784584" y="263887"/>
                    </a:cubicBezTo>
                    <a:lnTo>
                      <a:pt x="776786" y="268965"/>
                    </a:lnTo>
                    <a:cubicBezTo>
                      <a:pt x="773153" y="271331"/>
                      <a:pt x="767512" y="271154"/>
                      <a:pt x="764188" y="268568"/>
                    </a:cubicBezTo>
                    <a:lnTo>
                      <a:pt x="757052" y="263016"/>
                    </a:lnTo>
                    <a:cubicBezTo>
                      <a:pt x="753728" y="260430"/>
                      <a:pt x="753978" y="256414"/>
                      <a:pt x="757611" y="254047"/>
                    </a:cubicBezTo>
                    <a:lnTo>
                      <a:pt x="765409" y="248968"/>
                    </a:lnTo>
                    <a:cubicBezTo>
                      <a:pt x="767225" y="247785"/>
                      <a:pt x="769545" y="247238"/>
                      <a:pt x="771824" y="247309"/>
                    </a:cubicBezTo>
                    <a:close/>
                    <a:moveTo>
                      <a:pt x="144277" y="243332"/>
                    </a:moveTo>
                    <a:lnTo>
                      <a:pt x="156178" y="251654"/>
                    </a:lnTo>
                    <a:cubicBezTo>
                      <a:pt x="165994" y="258518"/>
                      <a:pt x="166136" y="269746"/>
                      <a:pt x="156493" y="276735"/>
                    </a:cubicBezTo>
                    <a:lnTo>
                      <a:pt x="131375" y="294937"/>
                    </a:lnTo>
                    <a:close/>
                    <a:moveTo>
                      <a:pt x="2762231" y="235001"/>
                    </a:moveTo>
                    <a:cubicBezTo>
                      <a:pt x="2766669" y="235001"/>
                      <a:pt x="2771108" y="236206"/>
                      <a:pt x="2774492" y="238616"/>
                    </a:cubicBezTo>
                    <a:lnTo>
                      <a:pt x="2823626" y="273592"/>
                    </a:lnTo>
                    <a:cubicBezTo>
                      <a:pt x="2830397" y="278413"/>
                      <a:pt x="2830397" y="286229"/>
                      <a:pt x="2823626" y="291049"/>
                    </a:cubicBezTo>
                    <a:lnTo>
                      <a:pt x="2772086" y="327738"/>
                    </a:lnTo>
                    <a:cubicBezTo>
                      <a:pt x="2765315" y="332559"/>
                      <a:pt x="2754336" y="332559"/>
                      <a:pt x="2747564" y="327738"/>
                    </a:cubicBezTo>
                    <a:lnTo>
                      <a:pt x="2698430" y="292762"/>
                    </a:lnTo>
                    <a:cubicBezTo>
                      <a:pt x="2691658" y="287942"/>
                      <a:pt x="2691658" y="280126"/>
                      <a:pt x="2698430" y="275305"/>
                    </a:cubicBezTo>
                    <a:lnTo>
                      <a:pt x="2749969" y="238616"/>
                    </a:lnTo>
                    <a:cubicBezTo>
                      <a:pt x="2753356" y="236206"/>
                      <a:pt x="2757793" y="235001"/>
                      <a:pt x="2762231" y="235001"/>
                    </a:cubicBezTo>
                    <a:close/>
                    <a:moveTo>
                      <a:pt x="1981075" y="235001"/>
                    </a:moveTo>
                    <a:cubicBezTo>
                      <a:pt x="1985513" y="235001"/>
                      <a:pt x="1989951" y="236206"/>
                      <a:pt x="1993337" y="238616"/>
                    </a:cubicBezTo>
                    <a:lnTo>
                      <a:pt x="2042471" y="273592"/>
                    </a:lnTo>
                    <a:cubicBezTo>
                      <a:pt x="2049243" y="278413"/>
                      <a:pt x="2049243" y="286229"/>
                      <a:pt x="2042471" y="291049"/>
                    </a:cubicBezTo>
                    <a:lnTo>
                      <a:pt x="1990931" y="327738"/>
                    </a:lnTo>
                    <a:cubicBezTo>
                      <a:pt x="1984161" y="332559"/>
                      <a:pt x="1973181" y="332559"/>
                      <a:pt x="1966409" y="327738"/>
                    </a:cubicBezTo>
                    <a:lnTo>
                      <a:pt x="1917275" y="292762"/>
                    </a:lnTo>
                    <a:cubicBezTo>
                      <a:pt x="1910503" y="287942"/>
                      <a:pt x="1910503" y="280126"/>
                      <a:pt x="1917275" y="275305"/>
                    </a:cubicBezTo>
                    <a:lnTo>
                      <a:pt x="1968814" y="238616"/>
                    </a:lnTo>
                    <a:cubicBezTo>
                      <a:pt x="1972200" y="236206"/>
                      <a:pt x="1976638" y="235001"/>
                      <a:pt x="1981075" y="235001"/>
                    </a:cubicBezTo>
                    <a:close/>
                    <a:moveTo>
                      <a:pt x="1200078" y="235001"/>
                    </a:moveTo>
                    <a:cubicBezTo>
                      <a:pt x="1204516" y="235001"/>
                      <a:pt x="1208953" y="236206"/>
                      <a:pt x="1212339" y="238616"/>
                    </a:cubicBezTo>
                    <a:lnTo>
                      <a:pt x="1261472" y="273592"/>
                    </a:lnTo>
                    <a:cubicBezTo>
                      <a:pt x="1268245" y="278413"/>
                      <a:pt x="1268245" y="286229"/>
                      <a:pt x="1261472" y="291049"/>
                    </a:cubicBezTo>
                    <a:lnTo>
                      <a:pt x="1209934" y="327738"/>
                    </a:lnTo>
                    <a:cubicBezTo>
                      <a:pt x="1203162" y="332559"/>
                      <a:pt x="1192182" y="332559"/>
                      <a:pt x="1185410" y="327738"/>
                    </a:cubicBezTo>
                    <a:lnTo>
                      <a:pt x="1136276" y="292762"/>
                    </a:lnTo>
                    <a:cubicBezTo>
                      <a:pt x="1129506" y="287942"/>
                      <a:pt x="1129506" y="280126"/>
                      <a:pt x="1136276" y="275305"/>
                    </a:cubicBezTo>
                    <a:lnTo>
                      <a:pt x="1187817" y="238616"/>
                    </a:lnTo>
                    <a:cubicBezTo>
                      <a:pt x="1191201" y="236206"/>
                      <a:pt x="1195639" y="235001"/>
                      <a:pt x="1200078" y="235001"/>
                    </a:cubicBezTo>
                    <a:close/>
                    <a:moveTo>
                      <a:pt x="420559" y="235001"/>
                    </a:moveTo>
                    <a:cubicBezTo>
                      <a:pt x="424996" y="235001"/>
                      <a:pt x="429434" y="236206"/>
                      <a:pt x="432820" y="238616"/>
                    </a:cubicBezTo>
                    <a:lnTo>
                      <a:pt x="481952" y="273592"/>
                    </a:lnTo>
                    <a:cubicBezTo>
                      <a:pt x="488725" y="278413"/>
                      <a:pt x="488725" y="286229"/>
                      <a:pt x="481952" y="291049"/>
                    </a:cubicBezTo>
                    <a:lnTo>
                      <a:pt x="430414" y="327738"/>
                    </a:lnTo>
                    <a:cubicBezTo>
                      <a:pt x="423642" y="332559"/>
                      <a:pt x="412662" y="332559"/>
                      <a:pt x="405892" y="327738"/>
                    </a:cubicBezTo>
                    <a:lnTo>
                      <a:pt x="356758" y="292762"/>
                    </a:lnTo>
                    <a:cubicBezTo>
                      <a:pt x="349986" y="287942"/>
                      <a:pt x="349986" y="280126"/>
                      <a:pt x="356758" y="275305"/>
                    </a:cubicBezTo>
                    <a:lnTo>
                      <a:pt x="408297" y="238616"/>
                    </a:lnTo>
                    <a:cubicBezTo>
                      <a:pt x="411683" y="236206"/>
                      <a:pt x="416121" y="235001"/>
                      <a:pt x="420559" y="235001"/>
                    </a:cubicBezTo>
                    <a:close/>
                    <a:moveTo>
                      <a:pt x="3359215" y="223092"/>
                    </a:moveTo>
                    <a:cubicBezTo>
                      <a:pt x="3361012" y="223092"/>
                      <a:pt x="3362810" y="223580"/>
                      <a:pt x="3364181" y="224556"/>
                    </a:cubicBezTo>
                    <a:lnTo>
                      <a:pt x="3386198" y="240229"/>
                    </a:lnTo>
                    <a:cubicBezTo>
                      <a:pt x="3388940" y="242181"/>
                      <a:pt x="3388940" y="245346"/>
                      <a:pt x="3386198" y="247298"/>
                    </a:cubicBezTo>
                    <a:lnTo>
                      <a:pt x="3366612" y="261240"/>
                    </a:lnTo>
                    <a:cubicBezTo>
                      <a:pt x="3363871" y="263192"/>
                      <a:pt x="3359424" y="263192"/>
                      <a:pt x="3356682" y="261240"/>
                    </a:cubicBezTo>
                    <a:lnTo>
                      <a:pt x="3334665" y="245567"/>
                    </a:lnTo>
                    <a:cubicBezTo>
                      <a:pt x="3331923" y="243616"/>
                      <a:pt x="3331923" y="240450"/>
                      <a:pt x="3334665" y="238497"/>
                    </a:cubicBezTo>
                    <a:lnTo>
                      <a:pt x="3354249" y="224556"/>
                    </a:lnTo>
                    <a:cubicBezTo>
                      <a:pt x="3355620" y="223580"/>
                      <a:pt x="3357418" y="223092"/>
                      <a:pt x="3359215" y="223092"/>
                    </a:cubicBezTo>
                    <a:close/>
                    <a:moveTo>
                      <a:pt x="2578060" y="223092"/>
                    </a:moveTo>
                    <a:cubicBezTo>
                      <a:pt x="2579856" y="223092"/>
                      <a:pt x="2581654" y="223580"/>
                      <a:pt x="2583025" y="224556"/>
                    </a:cubicBezTo>
                    <a:lnTo>
                      <a:pt x="2605042" y="240229"/>
                    </a:lnTo>
                    <a:cubicBezTo>
                      <a:pt x="2607785" y="242181"/>
                      <a:pt x="2607785" y="245346"/>
                      <a:pt x="2605042" y="247298"/>
                    </a:cubicBezTo>
                    <a:lnTo>
                      <a:pt x="2585458" y="261240"/>
                    </a:lnTo>
                    <a:cubicBezTo>
                      <a:pt x="2582715" y="263192"/>
                      <a:pt x="2578268" y="263192"/>
                      <a:pt x="2575527" y="261240"/>
                    </a:cubicBezTo>
                    <a:lnTo>
                      <a:pt x="2553509" y="245567"/>
                    </a:lnTo>
                    <a:cubicBezTo>
                      <a:pt x="2550767" y="243616"/>
                      <a:pt x="2550767" y="240450"/>
                      <a:pt x="2553509" y="238497"/>
                    </a:cubicBezTo>
                    <a:lnTo>
                      <a:pt x="2573094" y="224556"/>
                    </a:lnTo>
                    <a:cubicBezTo>
                      <a:pt x="2574466" y="223580"/>
                      <a:pt x="2576263" y="223092"/>
                      <a:pt x="2578060" y="223092"/>
                    </a:cubicBezTo>
                    <a:close/>
                    <a:moveTo>
                      <a:pt x="1797062" y="223092"/>
                    </a:moveTo>
                    <a:cubicBezTo>
                      <a:pt x="1798859" y="223092"/>
                      <a:pt x="1800656" y="223580"/>
                      <a:pt x="1802027" y="224556"/>
                    </a:cubicBezTo>
                    <a:lnTo>
                      <a:pt x="1824045" y="240229"/>
                    </a:lnTo>
                    <a:cubicBezTo>
                      <a:pt x="1826786" y="242181"/>
                      <a:pt x="1826786" y="245346"/>
                      <a:pt x="1824045" y="247298"/>
                    </a:cubicBezTo>
                    <a:lnTo>
                      <a:pt x="1804460" y="261240"/>
                    </a:lnTo>
                    <a:cubicBezTo>
                      <a:pt x="1801718" y="263192"/>
                      <a:pt x="1797271" y="263192"/>
                      <a:pt x="1794530" y="261240"/>
                    </a:cubicBezTo>
                    <a:lnTo>
                      <a:pt x="1772512" y="245567"/>
                    </a:lnTo>
                    <a:cubicBezTo>
                      <a:pt x="1769770" y="243616"/>
                      <a:pt x="1769770" y="240450"/>
                      <a:pt x="1772512" y="238497"/>
                    </a:cubicBezTo>
                    <a:lnTo>
                      <a:pt x="1792097" y="224556"/>
                    </a:lnTo>
                    <a:cubicBezTo>
                      <a:pt x="1793467" y="223580"/>
                      <a:pt x="1795264" y="223092"/>
                      <a:pt x="1797062" y="223092"/>
                    </a:cubicBezTo>
                    <a:close/>
                    <a:moveTo>
                      <a:pt x="1017542" y="223092"/>
                    </a:moveTo>
                    <a:cubicBezTo>
                      <a:pt x="1019339" y="223092"/>
                      <a:pt x="1021136" y="223580"/>
                      <a:pt x="1022508" y="224556"/>
                    </a:cubicBezTo>
                    <a:lnTo>
                      <a:pt x="1044525" y="240229"/>
                    </a:lnTo>
                    <a:cubicBezTo>
                      <a:pt x="1047268" y="242181"/>
                      <a:pt x="1047268" y="245346"/>
                      <a:pt x="1044525" y="247298"/>
                    </a:cubicBezTo>
                    <a:lnTo>
                      <a:pt x="1024940" y="261240"/>
                    </a:lnTo>
                    <a:cubicBezTo>
                      <a:pt x="1022199" y="263192"/>
                      <a:pt x="1017751" y="263192"/>
                      <a:pt x="1015010" y="261240"/>
                    </a:cubicBezTo>
                    <a:lnTo>
                      <a:pt x="992992" y="245567"/>
                    </a:lnTo>
                    <a:cubicBezTo>
                      <a:pt x="990250" y="243616"/>
                      <a:pt x="990250" y="240450"/>
                      <a:pt x="992992" y="238497"/>
                    </a:cubicBezTo>
                    <a:lnTo>
                      <a:pt x="1012576" y="224556"/>
                    </a:lnTo>
                    <a:cubicBezTo>
                      <a:pt x="1013948" y="223580"/>
                      <a:pt x="1015746" y="223092"/>
                      <a:pt x="1017542" y="223092"/>
                    </a:cubicBezTo>
                    <a:close/>
                    <a:moveTo>
                      <a:pt x="236544" y="223092"/>
                    </a:moveTo>
                    <a:cubicBezTo>
                      <a:pt x="238342" y="223092"/>
                      <a:pt x="240139" y="223580"/>
                      <a:pt x="241510" y="224556"/>
                    </a:cubicBezTo>
                    <a:lnTo>
                      <a:pt x="263528" y="240229"/>
                    </a:lnTo>
                    <a:cubicBezTo>
                      <a:pt x="266269" y="242181"/>
                      <a:pt x="266269" y="245346"/>
                      <a:pt x="263528" y="247298"/>
                    </a:cubicBezTo>
                    <a:lnTo>
                      <a:pt x="243942" y="261240"/>
                    </a:lnTo>
                    <a:cubicBezTo>
                      <a:pt x="241201" y="263192"/>
                      <a:pt x="236754" y="263192"/>
                      <a:pt x="234011" y="261240"/>
                    </a:cubicBezTo>
                    <a:lnTo>
                      <a:pt x="211995" y="245567"/>
                    </a:lnTo>
                    <a:cubicBezTo>
                      <a:pt x="209252" y="243616"/>
                      <a:pt x="209252" y="240450"/>
                      <a:pt x="211995" y="238497"/>
                    </a:cubicBezTo>
                    <a:lnTo>
                      <a:pt x="231578" y="224556"/>
                    </a:lnTo>
                    <a:cubicBezTo>
                      <a:pt x="232950" y="223580"/>
                      <a:pt x="234747" y="223092"/>
                      <a:pt x="236544" y="223092"/>
                    </a:cubicBezTo>
                    <a:close/>
                    <a:moveTo>
                      <a:pt x="3435018" y="215296"/>
                    </a:moveTo>
                    <a:lnTo>
                      <a:pt x="3447361" y="264669"/>
                    </a:lnTo>
                    <a:lnTo>
                      <a:pt x="3415748" y="242163"/>
                    </a:lnTo>
                    <a:cubicBezTo>
                      <a:pt x="3410645" y="238532"/>
                      <a:pt x="3410645" y="232645"/>
                      <a:pt x="3415748" y="229014"/>
                    </a:cubicBezTo>
                    <a:close/>
                    <a:moveTo>
                      <a:pt x="3210268" y="210979"/>
                    </a:moveTo>
                    <a:cubicBezTo>
                      <a:pt x="3216643" y="210938"/>
                      <a:pt x="3223040" y="212630"/>
                      <a:pt x="3227948" y="216061"/>
                    </a:cubicBezTo>
                    <a:lnTo>
                      <a:pt x="3278849" y="251654"/>
                    </a:lnTo>
                    <a:cubicBezTo>
                      <a:pt x="3288664" y="258518"/>
                      <a:pt x="3288805" y="269746"/>
                      <a:pt x="3279164" y="276735"/>
                    </a:cubicBezTo>
                    <a:lnTo>
                      <a:pt x="3232014" y="310904"/>
                    </a:lnTo>
                    <a:cubicBezTo>
                      <a:pt x="3222371" y="317891"/>
                      <a:pt x="3206598" y="317992"/>
                      <a:pt x="3196781" y="311127"/>
                    </a:cubicBezTo>
                    <a:lnTo>
                      <a:pt x="3145880" y="275535"/>
                    </a:lnTo>
                    <a:cubicBezTo>
                      <a:pt x="3136065" y="268669"/>
                      <a:pt x="3135924" y="257442"/>
                      <a:pt x="3145566" y="250454"/>
                    </a:cubicBezTo>
                    <a:lnTo>
                      <a:pt x="3192715" y="216285"/>
                    </a:lnTo>
                    <a:cubicBezTo>
                      <a:pt x="3197536" y="212791"/>
                      <a:pt x="3203891" y="211020"/>
                      <a:pt x="3210268" y="210979"/>
                    </a:cubicBezTo>
                    <a:close/>
                    <a:moveTo>
                      <a:pt x="2429112" y="210979"/>
                    </a:moveTo>
                    <a:cubicBezTo>
                      <a:pt x="2435487" y="210938"/>
                      <a:pt x="2441884" y="212630"/>
                      <a:pt x="2446792" y="216061"/>
                    </a:cubicBezTo>
                    <a:lnTo>
                      <a:pt x="2497693" y="251654"/>
                    </a:lnTo>
                    <a:cubicBezTo>
                      <a:pt x="2507508" y="258518"/>
                      <a:pt x="2507650" y="269746"/>
                      <a:pt x="2498007" y="276735"/>
                    </a:cubicBezTo>
                    <a:lnTo>
                      <a:pt x="2450858" y="310904"/>
                    </a:lnTo>
                    <a:cubicBezTo>
                      <a:pt x="2441216" y="317891"/>
                      <a:pt x="2425442" y="317992"/>
                      <a:pt x="2415626" y="311127"/>
                    </a:cubicBezTo>
                    <a:lnTo>
                      <a:pt x="2364726" y="275535"/>
                    </a:lnTo>
                    <a:cubicBezTo>
                      <a:pt x="2354909" y="268669"/>
                      <a:pt x="2354768" y="257442"/>
                      <a:pt x="2364411" y="250454"/>
                    </a:cubicBezTo>
                    <a:lnTo>
                      <a:pt x="2411561" y="216285"/>
                    </a:lnTo>
                    <a:cubicBezTo>
                      <a:pt x="2416382" y="212791"/>
                      <a:pt x="2422736" y="211020"/>
                      <a:pt x="2429112" y="210979"/>
                    </a:cubicBezTo>
                    <a:close/>
                    <a:moveTo>
                      <a:pt x="1648114" y="210979"/>
                    </a:moveTo>
                    <a:cubicBezTo>
                      <a:pt x="1654488" y="210938"/>
                      <a:pt x="1660886" y="212630"/>
                      <a:pt x="1665794" y="216061"/>
                    </a:cubicBezTo>
                    <a:lnTo>
                      <a:pt x="1716695" y="251654"/>
                    </a:lnTo>
                    <a:cubicBezTo>
                      <a:pt x="1726511" y="258518"/>
                      <a:pt x="1726653" y="269746"/>
                      <a:pt x="1717010" y="276735"/>
                    </a:cubicBezTo>
                    <a:lnTo>
                      <a:pt x="1669861" y="310904"/>
                    </a:lnTo>
                    <a:cubicBezTo>
                      <a:pt x="1660217" y="317891"/>
                      <a:pt x="1644445" y="317992"/>
                      <a:pt x="1634628" y="311127"/>
                    </a:cubicBezTo>
                    <a:lnTo>
                      <a:pt x="1583728" y="275535"/>
                    </a:lnTo>
                    <a:cubicBezTo>
                      <a:pt x="1573912" y="268669"/>
                      <a:pt x="1573770" y="257442"/>
                      <a:pt x="1583414" y="250454"/>
                    </a:cubicBezTo>
                    <a:lnTo>
                      <a:pt x="1630563" y="216285"/>
                    </a:lnTo>
                    <a:cubicBezTo>
                      <a:pt x="1635384" y="212791"/>
                      <a:pt x="1641737" y="211020"/>
                      <a:pt x="1648114" y="210979"/>
                    </a:cubicBezTo>
                    <a:close/>
                    <a:moveTo>
                      <a:pt x="868594" y="210979"/>
                    </a:moveTo>
                    <a:cubicBezTo>
                      <a:pt x="874970" y="210938"/>
                      <a:pt x="881368" y="212630"/>
                      <a:pt x="886275" y="216061"/>
                    </a:cubicBezTo>
                    <a:lnTo>
                      <a:pt x="937177" y="251654"/>
                    </a:lnTo>
                    <a:cubicBezTo>
                      <a:pt x="946992" y="258518"/>
                      <a:pt x="947133" y="269746"/>
                      <a:pt x="937491" y="276735"/>
                    </a:cubicBezTo>
                    <a:lnTo>
                      <a:pt x="890341" y="310904"/>
                    </a:lnTo>
                    <a:cubicBezTo>
                      <a:pt x="880699" y="317891"/>
                      <a:pt x="864925" y="317992"/>
                      <a:pt x="855107" y="311127"/>
                    </a:cubicBezTo>
                    <a:lnTo>
                      <a:pt x="804208" y="275535"/>
                    </a:lnTo>
                    <a:cubicBezTo>
                      <a:pt x="794392" y="268669"/>
                      <a:pt x="794251" y="257442"/>
                      <a:pt x="803894" y="250454"/>
                    </a:cubicBezTo>
                    <a:lnTo>
                      <a:pt x="851043" y="216285"/>
                    </a:lnTo>
                    <a:cubicBezTo>
                      <a:pt x="855864" y="212791"/>
                      <a:pt x="862219" y="211020"/>
                      <a:pt x="868594" y="210979"/>
                    </a:cubicBezTo>
                    <a:close/>
                    <a:moveTo>
                      <a:pt x="2859876" y="208951"/>
                    </a:moveTo>
                    <a:cubicBezTo>
                      <a:pt x="2862727" y="208951"/>
                      <a:pt x="2865580" y="209725"/>
                      <a:pt x="2867756" y="211275"/>
                    </a:cubicBezTo>
                    <a:lnTo>
                      <a:pt x="2899338" y="233756"/>
                    </a:lnTo>
                    <a:cubicBezTo>
                      <a:pt x="2903689" y="236854"/>
                      <a:pt x="2903689" y="241878"/>
                      <a:pt x="2899338" y="244977"/>
                    </a:cubicBezTo>
                    <a:lnTo>
                      <a:pt x="2862379" y="271286"/>
                    </a:lnTo>
                    <a:cubicBezTo>
                      <a:pt x="2858028" y="274383"/>
                      <a:pt x="2850970" y="274383"/>
                      <a:pt x="2846618" y="271286"/>
                    </a:cubicBezTo>
                    <a:lnTo>
                      <a:pt x="2815038" y="248805"/>
                    </a:lnTo>
                    <a:cubicBezTo>
                      <a:pt x="2810684" y="245705"/>
                      <a:pt x="2810684" y="240681"/>
                      <a:pt x="2815038" y="237583"/>
                    </a:cubicBezTo>
                    <a:lnTo>
                      <a:pt x="2851994" y="211275"/>
                    </a:lnTo>
                    <a:cubicBezTo>
                      <a:pt x="2854170" y="209726"/>
                      <a:pt x="2857023" y="208951"/>
                      <a:pt x="2859876" y="208951"/>
                    </a:cubicBezTo>
                    <a:close/>
                    <a:moveTo>
                      <a:pt x="2078720" y="208951"/>
                    </a:moveTo>
                    <a:cubicBezTo>
                      <a:pt x="2081572" y="208951"/>
                      <a:pt x="2084425" y="209725"/>
                      <a:pt x="2086601" y="211275"/>
                    </a:cubicBezTo>
                    <a:lnTo>
                      <a:pt x="2118182" y="233756"/>
                    </a:lnTo>
                    <a:cubicBezTo>
                      <a:pt x="2122535" y="236854"/>
                      <a:pt x="2122535" y="241878"/>
                      <a:pt x="2118182" y="244977"/>
                    </a:cubicBezTo>
                    <a:lnTo>
                      <a:pt x="2081224" y="271286"/>
                    </a:lnTo>
                    <a:cubicBezTo>
                      <a:pt x="2076872" y="274383"/>
                      <a:pt x="2069815" y="274383"/>
                      <a:pt x="2065463" y="271286"/>
                    </a:cubicBezTo>
                    <a:lnTo>
                      <a:pt x="2033882" y="248805"/>
                    </a:lnTo>
                    <a:cubicBezTo>
                      <a:pt x="2029529" y="245705"/>
                      <a:pt x="2029529" y="240681"/>
                      <a:pt x="2033882" y="237583"/>
                    </a:cubicBezTo>
                    <a:lnTo>
                      <a:pt x="2070839" y="211275"/>
                    </a:lnTo>
                    <a:cubicBezTo>
                      <a:pt x="2073014" y="209726"/>
                      <a:pt x="2075867" y="208951"/>
                      <a:pt x="2078720" y="208951"/>
                    </a:cubicBezTo>
                    <a:close/>
                    <a:moveTo>
                      <a:pt x="1297722" y="208951"/>
                    </a:moveTo>
                    <a:cubicBezTo>
                      <a:pt x="1300575" y="208951"/>
                      <a:pt x="1303428" y="209725"/>
                      <a:pt x="1305604" y="211275"/>
                    </a:cubicBezTo>
                    <a:lnTo>
                      <a:pt x="1337184" y="233756"/>
                    </a:lnTo>
                    <a:cubicBezTo>
                      <a:pt x="1341537" y="236854"/>
                      <a:pt x="1341537" y="241878"/>
                      <a:pt x="1337184" y="244977"/>
                    </a:cubicBezTo>
                    <a:lnTo>
                      <a:pt x="1300226" y="271286"/>
                    </a:lnTo>
                    <a:cubicBezTo>
                      <a:pt x="1295874" y="274383"/>
                      <a:pt x="1288816" y="274383"/>
                      <a:pt x="1284465" y="271286"/>
                    </a:cubicBezTo>
                    <a:lnTo>
                      <a:pt x="1252883" y="248805"/>
                    </a:lnTo>
                    <a:cubicBezTo>
                      <a:pt x="1248530" y="245705"/>
                      <a:pt x="1248530" y="240681"/>
                      <a:pt x="1252883" y="237583"/>
                    </a:cubicBezTo>
                    <a:lnTo>
                      <a:pt x="1289842" y="211275"/>
                    </a:lnTo>
                    <a:cubicBezTo>
                      <a:pt x="1292017" y="209726"/>
                      <a:pt x="1294870" y="208951"/>
                      <a:pt x="1297722" y="208951"/>
                    </a:cubicBezTo>
                    <a:close/>
                    <a:moveTo>
                      <a:pt x="518203" y="208951"/>
                    </a:moveTo>
                    <a:cubicBezTo>
                      <a:pt x="521055" y="208951"/>
                      <a:pt x="523908" y="209725"/>
                      <a:pt x="526084" y="211275"/>
                    </a:cubicBezTo>
                    <a:lnTo>
                      <a:pt x="557666" y="233756"/>
                    </a:lnTo>
                    <a:cubicBezTo>
                      <a:pt x="562017" y="236854"/>
                      <a:pt x="562017" y="241878"/>
                      <a:pt x="557666" y="244977"/>
                    </a:cubicBezTo>
                    <a:lnTo>
                      <a:pt x="520707" y="271286"/>
                    </a:lnTo>
                    <a:cubicBezTo>
                      <a:pt x="516354" y="274383"/>
                      <a:pt x="509298" y="274383"/>
                      <a:pt x="504945" y="271286"/>
                    </a:cubicBezTo>
                    <a:lnTo>
                      <a:pt x="473364" y="248805"/>
                    </a:lnTo>
                    <a:cubicBezTo>
                      <a:pt x="469010" y="245705"/>
                      <a:pt x="469010" y="240681"/>
                      <a:pt x="473364" y="237583"/>
                    </a:cubicBezTo>
                    <a:lnTo>
                      <a:pt x="510322" y="211275"/>
                    </a:lnTo>
                    <a:cubicBezTo>
                      <a:pt x="512498" y="209726"/>
                      <a:pt x="515351" y="208951"/>
                      <a:pt x="518203" y="208951"/>
                    </a:cubicBezTo>
                    <a:close/>
                    <a:moveTo>
                      <a:pt x="3101377" y="203137"/>
                    </a:moveTo>
                    <a:cubicBezTo>
                      <a:pt x="3105088" y="203168"/>
                      <a:pt x="3108780" y="204207"/>
                      <a:pt x="3111580" y="206247"/>
                    </a:cubicBezTo>
                    <a:lnTo>
                      <a:pt x="3123588" y="214998"/>
                    </a:lnTo>
                    <a:cubicBezTo>
                      <a:pt x="3129183" y="219077"/>
                      <a:pt x="3129075" y="225613"/>
                      <a:pt x="3123346" y="229595"/>
                    </a:cubicBezTo>
                    <a:lnTo>
                      <a:pt x="3092048" y="251356"/>
                    </a:lnTo>
                    <a:cubicBezTo>
                      <a:pt x="3086319" y="255339"/>
                      <a:pt x="3077139" y="255263"/>
                      <a:pt x="3071543" y="251184"/>
                    </a:cubicBezTo>
                    <a:lnTo>
                      <a:pt x="3059534" y="242432"/>
                    </a:lnTo>
                    <a:cubicBezTo>
                      <a:pt x="3053939" y="238354"/>
                      <a:pt x="3054046" y="231817"/>
                      <a:pt x="3059776" y="227834"/>
                    </a:cubicBezTo>
                    <a:lnTo>
                      <a:pt x="3091073" y="206075"/>
                    </a:lnTo>
                    <a:cubicBezTo>
                      <a:pt x="3093937" y="204082"/>
                      <a:pt x="3097666" y="203106"/>
                      <a:pt x="3101377" y="203137"/>
                    </a:cubicBezTo>
                    <a:close/>
                    <a:moveTo>
                      <a:pt x="2320221" y="203137"/>
                    </a:moveTo>
                    <a:cubicBezTo>
                      <a:pt x="2323932" y="203168"/>
                      <a:pt x="2327626" y="204207"/>
                      <a:pt x="2330424" y="206247"/>
                    </a:cubicBezTo>
                    <a:lnTo>
                      <a:pt x="2342433" y="214998"/>
                    </a:lnTo>
                    <a:cubicBezTo>
                      <a:pt x="2348028" y="219077"/>
                      <a:pt x="2347919" y="225613"/>
                      <a:pt x="2342190" y="229595"/>
                    </a:cubicBezTo>
                    <a:lnTo>
                      <a:pt x="2310893" y="251356"/>
                    </a:lnTo>
                    <a:cubicBezTo>
                      <a:pt x="2305165" y="255339"/>
                      <a:pt x="2295983" y="255263"/>
                      <a:pt x="2290387" y="251184"/>
                    </a:cubicBezTo>
                    <a:lnTo>
                      <a:pt x="2278378" y="242432"/>
                    </a:lnTo>
                    <a:cubicBezTo>
                      <a:pt x="2272783" y="238354"/>
                      <a:pt x="2272892" y="231817"/>
                      <a:pt x="2278621" y="227834"/>
                    </a:cubicBezTo>
                    <a:lnTo>
                      <a:pt x="2309917" y="206075"/>
                    </a:lnTo>
                    <a:cubicBezTo>
                      <a:pt x="2312782" y="204082"/>
                      <a:pt x="2316510" y="203106"/>
                      <a:pt x="2320221" y="203137"/>
                    </a:cubicBezTo>
                    <a:close/>
                    <a:moveTo>
                      <a:pt x="1539223" y="203137"/>
                    </a:moveTo>
                    <a:cubicBezTo>
                      <a:pt x="1542934" y="203168"/>
                      <a:pt x="1546628" y="204207"/>
                      <a:pt x="1549426" y="206247"/>
                    </a:cubicBezTo>
                    <a:lnTo>
                      <a:pt x="1561434" y="214998"/>
                    </a:lnTo>
                    <a:cubicBezTo>
                      <a:pt x="1567029" y="219077"/>
                      <a:pt x="1566922" y="225613"/>
                      <a:pt x="1561193" y="229595"/>
                    </a:cubicBezTo>
                    <a:lnTo>
                      <a:pt x="1529895" y="251356"/>
                    </a:lnTo>
                    <a:cubicBezTo>
                      <a:pt x="1524166" y="255339"/>
                      <a:pt x="1514985" y="255263"/>
                      <a:pt x="1509390" y="251184"/>
                    </a:cubicBezTo>
                    <a:lnTo>
                      <a:pt x="1497380" y="242432"/>
                    </a:lnTo>
                    <a:cubicBezTo>
                      <a:pt x="1491785" y="238354"/>
                      <a:pt x="1491894" y="231817"/>
                      <a:pt x="1497623" y="227834"/>
                    </a:cubicBezTo>
                    <a:lnTo>
                      <a:pt x="1528920" y="206075"/>
                    </a:lnTo>
                    <a:cubicBezTo>
                      <a:pt x="1531784" y="204082"/>
                      <a:pt x="1535512" y="203106"/>
                      <a:pt x="1539223" y="203137"/>
                    </a:cubicBezTo>
                    <a:close/>
                    <a:moveTo>
                      <a:pt x="759704" y="203137"/>
                    </a:moveTo>
                    <a:cubicBezTo>
                      <a:pt x="763415" y="203168"/>
                      <a:pt x="767109" y="204207"/>
                      <a:pt x="769907" y="206247"/>
                    </a:cubicBezTo>
                    <a:lnTo>
                      <a:pt x="781915" y="214998"/>
                    </a:lnTo>
                    <a:cubicBezTo>
                      <a:pt x="787510" y="219077"/>
                      <a:pt x="787403" y="225613"/>
                      <a:pt x="781673" y="229595"/>
                    </a:cubicBezTo>
                    <a:lnTo>
                      <a:pt x="750376" y="251356"/>
                    </a:lnTo>
                    <a:cubicBezTo>
                      <a:pt x="744647" y="255339"/>
                      <a:pt x="735466" y="255263"/>
                      <a:pt x="729870" y="251184"/>
                    </a:cubicBezTo>
                    <a:lnTo>
                      <a:pt x="717862" y="242432"/>
                    </a:lnTo>
                    <a:cubicBezTo>
                      <a:pt x="712267" y="238354"/>
                      <a:pt x="712375" y="231817"/>
                      <a:pt x="718103" y="227834"/>
                    </a:cubicBezTo>
                    <a:lnTo>
                      <a:pt x="749400" y="206075"/>
                    </a:lnTo>
                    <a:cubicBezTo>
                      <a:pt x="752265" y="204082"/>
                      <a:pt x="755993" y="203106"/>
                      <a:pt x="759704" y="203137"/>
                    </a:cubicBezTo>
                    <a:close/>
                    <a:moveTo>
                      <a:pt x="3376839" y="196757"/>
                    </a:moveTo>
                    <a:cubicBezTo>
                      <a:pt x="3379121" y="196830"/>
                      <a:pt x="3381360" y="197520"/>
                      <a:pt x="3383024" y="198814"/>
                    </a:cubicBezTo>
                    <a:lnTo>
                      <a:pt x="3390159" y="204365"/>
                    </a:lnTo>
                    <a:cubicBezTo>
                      <a:pt x="3393483" y="206952"/>
                      <a:pt x="3393232" y="210966"/>
                      <a:pt x="3389600" y="213335"/>
                    </a:cubicBezTo>
                    <a:lnTo>
                      <a:pt x="3381801" y="218413"/>
                    </a:lnTo>
                    <a:cubicBezTo>
                      <a:pt x="3378167" y="220780"/>
                      <a:pt x="3372527" y="220602"/>
                      <a:pt x="3369202" y="218014"/>
                    </a:cubicBezTo>
                    <a:lnTo>
                      <a:pt x="3362068" y="212464"/>
                    </a:lnTo>
                    <a:cubicBezTo>
                      <a:pt x="3358743" y="209878"/>
                      <a:pt x="3358992" y="205862"/>
                      <a:pt x="3362626" y="203496"/>
                    </a:cubicBezTo>
                    <a:lnTo>
                      <a:pt x="3370425" y="198416"/>
                    </a:lnTo>
                    <a:cubicBezTo>
                      <a:pt x="3372241" y="197233"/>
                      <a:pt x="3374560" y="196685"/>
                      <a:pt x="3376839" y="196757"/>
                    </a:cubicBezTo>
                    <a:close/>
                    <a:moveTo>
                      <a:pt x="2595683" y="196757"/>
                    </a:moveTo>
                    <a:cubicBezTo>
                      <a:pt x="2597965" y="196830"/>
                      <a:pt x="2600206" y="197520"/>
                      <a:pt x="2601868" y="198814"/>
                    </a:cubicBezTo>
                    <a:lnTo>
                      <a:pt x="2609004" y="204365"/>
                    </a:lnTo>
                    <a:cubicBezTo>
                      <a:pt x="2612327" y="206952"/>
                      <a:pt x="2612077" y="210966"/>
                      <a:pt x="2608444" y="213335"/>
                    </a:cubicBezTo>
                    <a:lnTo>
                      <a:pt x="2600646" y="218413"/>
                    </a:lnTo>
                    <a:cubicBezTo>
                      <a:pt x="2597012" y="220780"/>
                      <a:pt x="2591371" y="220602"/>
                      <a:pt x="2588046" y="218014"/>
                    </a:cubicBezTo>
                    <a:lnTo>
                      <a:pt x="2580912" y="212464"/>
                    </a:lnTo>
                    <a:cubicBezTo>
                      <a:pt x="2577587" y="209878"/>
                      <a:pt x="2577837" y="205862"/>
                      <a:pt x="2581470" y="203496"/>
                    </a:cubicBezTo>
                    <a:lnTo>
                      <a:pt x="2589269" y="198416"/>
                    </a:lnTo>
                    <a:cubicBezTo>
                      <a:pt x="2591085" y="197233"/>
                      <a:pt x="2593404" y="196685"/>
                      <a:pt x="2595683" y="196757"/>
                    </a:cubicBezTo>
                    <a:close/>
                    <a:moveTo>
                      <a:pt x="1814686" y="196757"/>
                    </a:moveTo>
                    <a:cubicBezTo>
                      <a:pt x="1816966" y="196830"/>
                      <a:pt x="1819207" y="197520"/>
                      <a:pt x="1820870" y="198814"/>
                    </a:cubicBezTo>
                    <a:lnTo>
                      <a:pt x="1828005" y="204365"/>
                    </a:lnTo>
                    <a:cubicBezTo>
                      <a:pt x="1831330" y="206952"/>
                      <a:pt x="1831080" y="210966"/>
                      <a:pt x="1827447" y="213335"/>
                    </a:cubicBezTo>
                    <a:lnTo>
                      <a:pt x="1819648" y="218413"/>
                    </a:lnTo>
                    <a:cubicBezTo>
                      <a:pt x="1816014" y="220780"/>
                      <a:pt x="1810374" y="220602"/>
                      <a:pt x="1807049" y="218014"/>
                    </a:cubicBezTo>
                    <a:lnTo>
                      <a:pt x="1799914" y="212464"/>
                    </a:lnTo>
                    <a:cubicBezTo>
                      <a:pt x="1796590" y="209878"/>
                      <a:pt x="1796839" y="205862"/>
                      <a:pt x="1800473" y="203496"/>
                    </a:cubicBezTo>
                    <a:lnTo>
                      <a:pt x="1808272" y="198416"/>
                    </a:lnTo>
                    <a:cubicBezTo>
                      <a:pt x="1810088" y="197233"/>
                      <a:pt x="1812406" y="196685"/>
                      <a:pt x="1814686" y="196757"/>
                    </a:cubicBezTo>
                    <a:close/>
                    <a:moveTo>
                      <a:pt x="1035166" y="196757"/>
                    </a:moveTo>
                    <a:cubicBezTo>
                      <a:pt x="1037448" y="196830"/>
                      <a:pt x="1039688" y="197520"/>
                      <a:pt x="1041351" y="198814"/>
                    </a:cubicBezTo>
                    <a:lnTo>
                      <a:pt x="1048486" y="204365"/>
                    </a:lnTo>
                    <a:cubicBezTo>
                      <a:pt x="1051811" y="206952"/>
                      <a:pt x="1051560" y="210966"/>
                      <a:pt x="1047927" y="213335"/>
                    </a:cubicBezTo>
                    <a:lnTo>
                      <a:pt x="1040128" y="218413"/>
                    </a:lnTo>
                    <a:cubicBezTo>
                      <a:pt x="1036495" y="220780"/>
                      <a:pt x="1030854" y="220602"/>
                      <a:pt x="1027529" y="218014"/>
                    </a:cubicBezTo>
                    <a:lnTo>
                      <a:pt x="1020395" y="212464"/>
                    </a:lnTo>
                    <a:cubicBezTo>
                      <a:pt x="1017070" y="209878"/>
                      <a:pt x="1017320" y="205862"/>
                      <a:pt x="1020953" y="203496"/>
                    </a:cubicBezTo>
                    <a:lnTo>
                      <a:pt x="1028753" y="198416"/>
                    </a:lnTo>
                    <a:cubicBezTo>
                      <a:pt x="1030568" y="197233"/>
                      <a:pt x="1032887" y="196685"/>
                      <a:pt x="1035166" y="196757"/>
                    </a:cubicBezTo>
                    <a:close/>
                    <a:moveTo>
                      <a:pt x="254168" y="196757"/>
                    </a:moveTo>
                    <a:cubicBezTo>
                      <a:pt x="256450" y="196830"/>
                      <a:pt x="258691" y="197520"/>
                      <a:pt x="260353" y="198814"/>
                    </a:cubicBezTo>
                    <a:lnTo>
                      <a:pt x="267488" y="204365"/>
                    </a:lnTo>
                    <a:cubicBezTo>
                      <a:pt x="270813" y="206952"/>
                      <a:pt x="270561" y="210966"/>
                      <a:pt x="266929" y="213335"/>
                    </a:cubicBezTo>
                    <a:lnTo>
                      <a:pt x="259131" y="218413"/>
                    </a:lnTo>
                    <a:cubicBezTo>
                      <a:pt x="255496" y="220780"/>
                      <a:pt x="249857" y="220602"/>
                      <a:pt x="246532" y="218014"/>
                    </a:cubicBezTo>
                    <a:lnTo>
                      <a:pt x="239397" y="212464"/>
                    </a:lnTo>
                    <a:cubicBezTo>
                      <a:pt x="236072" y="209878"/>
                      <a:pt x="236321" y="205862"/>
                      <a:pt x="239956" y="203496"/>
                    </a:cubicBezTo>
                    <a:lnTo>
                      <a:pt x="247754" y="198416"/>
                    </a:lnTo>
                    <a:cubicBezTo>
                      <a:pt x="249570" y="197233"/>
                      <a:pt x="251889" y="196685"/>
                      <a:pt x="254168" y="196757"/>
                    </a:cubicBezTo>
                    <a:close/>
                    <a:moveTo>
                      <a:pt x="2693438" y="191087"/>
                    </a:moveTo>
                    <a:cubicBezTo>
                      <a:pt x="2696780" y="191087"/>
                      <a:pt x="2700123" y="191995"/>
                      <a:pt x="2702674" y="193810"/>
                    </a:cubicBezTo>
                    <a:lnTo>
                      <a:pt x="2739680" y="220154"/>
                    </a:lnTo>
                    <a:cubicBezTo>
                      <a:pt x="2744780" y="223786"/>
                      <a:pt x="2744780" y="229672"/>
                      <a:pt x="2739680" y="233304"/>
                    </a:cubicBezTo>
                    <a:lnTo>
                      <a:pt x="2690227" y="268507"/>
                    </a:lnTo>
                    <a:cubicBezTo>
                      <a:pt x="2685126" y="272138"/>
                      <a:pt x="2676856" y="272138"/>
                      <a:pt x="2671756" y="268507"/>
                    </a:cubicBezTo>
                    <a:lnTo>
                      <a:pt x="2634749" y="242163"/>
                    </a:lnTo>
                    <a:cubicBezTo>
                      <a:pt x="2629648" y="238532"/>
                      <a:pt x="2629648" y="232645"/>
                      <a:pt x="2634749" y="229014"/>
                    </a:cubicBezTo>
                    <a:lnTo>
                      <a:pt x="2684202" y="193810"/>
                    </a:lnTo>
                    <a:cubicBezTo>
                      <a:pt x="2686753" y="191995"/>
                      <a:pt x="2690095" y="191087"/>
                      <a:pt x="2693438" y="191087"/>
                    </a:cubicBezTo>
                    <a:close/>
                    <a:moveTo>
                      <a:pt x="1912282" y="191087"/>
                    </a:moveTo>
                    <a:cubicBezTo>
                      <a:pt x="1915624" y="191087"/>
                      <a:pt x="1918967" y="191995"/>
                      <a:pt x="1921518" y="193810"/>
                    </a:cubicBezTo>
                    <a:lnTo>
                      <a:pt x="1958525" y="220154"/>
                    </a:lnTo>
                    <a:cubicBezTo>
                      <a:pt x="1963626" y="223786"/>
                      <a:pt x="1963626" y="229672"/>
                      <a:pt x="1958525" y="233304"/>
                    </a:cubicBezTo>
                    <a:lnTo>
                      <a:pt x="1909071" y="268507"/>
                    </a:lnTo>
                    <a:cubicBezTo>
                      <a:pt x="1903970" y="272138"/>
                      <a:pt x="1895701" y="272138"/>
                      <a:pt x="1890600" y="268507"/>
                    </a:cubicBezTo>
                    <a:lnTo>
                      <a:pt x="1853593" y="242163"/>
                    </a:lnTo>
                    <a:cubicBezTo>
                      <a:pt x="1848493" y="238532"/>
                      <a:pt x="1848493" y="232645"/>
                      <a:pt x="1853593" y="229014"/>
                    </a:cubicBezTo>
                    <a:lnTo>
                      <a:pt x="1903046" y="193810"/>
                    </a:lnTo>
                    <a:cubicBezTo>
                      <a:pt x="1905597" y="191995"/>
                      <a:pt x="1908940" y="191087"/>
                      <a:pt x="1912282" y="191087"/>
                    </a:cubicBezTo>
                    <a:close/>
                    <a:moveTo>
                      <a:pt x="1131284" y="191087"/>
                    </a:moveTo>
                    <a:cubicBezTo>
                      <a:pt x="1134626" y="191087"/>
                      <a:pt x="1137970" y="191995"/>
                      <a:pt x="1140520" y="193810"/>
                    </a:cubicBezTo>
                    <a:lnTo>
                      <a:pt x="1177526" y="220154"/>
                    </a:lnTo>
                    <a:cubicBezTo>
                      <a:pt x="1182627" y="223786"/>
                      <a:pt x="1182627" y="229672"/>
                      <a:pt x="1177526" y="233304"/>
                    </a:cubicBezTo>
                    <a:lnTo>
                      <a:pt x="1128073" y="268507"/>
                    </a:lnTo>
                    <a:cubicBezTo>
                      <a:pt x="1122973" y="272138"/>
                      <a:pt x="1114703" y="272138"/>
                      <a:pt x="1109601" y="268507"/>
                    </a:cubicBezTo>
                    <a:lnTo>
                      <a:pt x="1072595" y="242163"/>
                    </a:lnTo>
                    <a:cubicBezTo>
                      <a:pt x="1067494" y="238532"/>
                      <a:pt x="1067494" y="232645"/>
                      <a:pt x="1072595" y="229014"/>
                    </a:cubicBezTo>
                    <a:lnTo>
                      <a:pt x="1122049" y="193810"/>
                    </a:lnTo>
                    <a:cubicBezTo>
                      <a:pt x="1124599" y="191995"/>
                      <a:pt x="1127941" y="191087"/>
                      <a:pt x="1131284" y="191087"/>
                    </a:cubicBezTo>
                    <a:close/>
                    <a:moveTo>
                      <a:pt x="351765" y="191087"/>
                    </a:moveTo>
                    <a:cubicBezTo>
                      <a:pt x="355108" y="191087"/>
                      <a:pt x="358451" y="191995"/>
                      <a:pt x="361000" y="193810"/>
                    </a:cubicBezTo>
                    <a:lnTo>
                      <a:pt x="398008" y="220154"/>
                    </a:lnTo>
                    <a:cubicBezTo>
                      <a:pt x="403108" y="223786"/>
                      <a:pt x="403108" y="229672"/>
                      <a:pt x="398008" y="233304"/>
                    </a:cubicBezTo>
                    <a:lnTo>
                      <a:pt x="348554" y="268507"/>
                    </a:lnTo>
                    <a:cubicBezTo>
                      <a:pt x="343453" y="272138"/>
                      <a:pt x="335184" y="272138"/>
                      <a:pt x="330083" y="268507"/>
                    </a:cubicBezTo>
                    <a:lnTo>
                      <a:pt x="293077" y="242163"/>
                    </a:lnTo>
                    <a:cubicBezTo>
                      <a:pt x="287975" y="238532"/>
                      <a:pt x="287975" y="232645"/>
                      <a:pt x="293077" y="229014"/>
                    </a:cubicBezTo>
                    <a:lnTo>
                      <a:pt x="342529" y="193810"/>
                    </a:lnTo>
                    <a:cubicBezTo>
                      <a:pt x="345080" y="191995"/>
                      <a:pt x="348422" y="191087"/>
                      <a:pt x="351765" y="191087"/>
                    </a:cubicBezTo>
                    <a:close/>
                    <a:moveTo>
                      <a:pt x="3246648" y="190439"/>
                    </a:moveTo>
                    <a:cubicBezTo>
                      <a:pt x="3248928" y="190511"/>
                      <a:pt x="3251169" y="191202"/>
                      <a:pt x="3252831" y="192495"/>
                    </a:cubicBezTo>
                    <a:lnTo>
                      <a:pt x="3259968" y="198046"/>
                    </a:lnTo>
                    <a:cubicBezTo>
                      <a:pt x="3263292" y="200633"/>
                      <a:pt x="3263042" y="204648"/>
                      <a:pt x="3259409" y="207015"/>
                    </a:cubicBezTo>
                    <a:lnTo>
                      <a:pt x="3251610" y="212095"/>
                    </a:lnTo>
                    <a:cubicBezTo>
                      <a:pt x="3247977" y="214462"/>
                      <a:pt x="3242336" y="214282"/>
                      <a:pt x="3239011" y="211696"/>
                    </a:cubicBezTo>
                    <a:lnTo>
                      <a:pt x="3231875" y="206145"/>
                    </a:lnTo>
                    <a:cubicBezTo>
                      <a:pt x="3228552" y="203559"/>
                      <a:pt x="3228802" y="199543"/>
                      <a:pt x="3232434" y="197177"/>
                    </a:cubicBezTo>
                    <a:lnTo>
                      <a:pt x="3240232" y="192097"/>
                    </a:lnTo>
                    <a:cubicBezTo>
                      <a:pt x="3242050" y="190913"/>
                      <a:pt x="3244368" y="190367"/>
                      <a:pt x="3246648" y="190439"/>
                    </a:cubicBezTo>
                    <a:close/>
                    <a:moveTo>
                      <a:pt x="2465492" y="190439"/>
                    </a:moveTo>
                    <a:cubicBezTo>
                      <a:pt x="2467772" y="190511"/>
                      <a:pt x="2470014" y="191202"/>
                      <a:pt x="2471675" y="192495"/>
                    </a:cubicBezTo>
                    <a:lnTo>
                      <a:pt x="2478811" y="198046"/>
                    </a:lnTo>
                    <a:cubicBezTo>
                      <a:pt x="2482136" y="200633"/>
                      <a:pt x="2481887" y="204648"/>
                      <a:pt x="2478253" y="207015"/>
                    </a:cubicBezTo>
                    <a:lnTo>
                      <a:pt x="2470454" y="212095"/>
                    </a:lnTo>
                    <a:cubicBezTo>
                      <a:pt x="2466821" y="214462"/>
                      <a:pt x="2461180" y="214282"/>
                      <a:pt x="2457855" y="211696"/>
                    </a:cubicBezTo>
                    <a:lnTo>
                      <a:pt x="2450720" y="206145"/>
                    </a:lnTo>
                    <a:cubicBezTo>
                      <a:pt x="2447396" y="203559"/>
                      <a:pt x="2447646" y="199543"/>
                      <a:pt x="2451279" y="197177"/>
                    </a:cubicBezTo>
                    <a:lnTo>
                      <a:pt x="2459078" y="192097"/>
                    </a:lnTo>
                    <a:cubicBezTo>
                      <a:pt x="2460894" y="190913"/>
                      <a:pt x="2463212" y="190367"/>
                      <a:pt x="2465492" y="190439"/>
                    </a:cubicBezTo>
                    <a:close/>
                    <a:moveTo>
                      <a:pt x="1684494" y="190439"/>
                    </a:moveTo>
                    <a:cubicBezTo>
                      <a:pt x="1686775" y="190511"/>
                      <a:pt x="1689017" y="191202"/>
                      <a:pt x="1690678" y="192495"/>
                    </a:cubicBezTo>
                    <a:lnTo>
                      <a:pt x="1697814" y="198046"/>
                    </a:lnTo>
                    <a:cubicBezTo>
                      <a:pt x="1701139" y="200633"/>
                      <a:pt x="1700888" y="204648"/>
                      <a:pt x="1697255" y="207015"/>
                    </a:cubicBezTo>
                    <a:lnTo>
                      <a:pt x="1689457" y="212095"/>
                    </a:lnTo>
                    <a:cubicBezTo>
                      <a:pt x="1685824" y="214462"/>
                      <a:pt x="1680183" y="214282"/>
                      <a:pt x="1676858" y="211696"/>
                    </a:cubicBezTo>
                    <a:lnTo>
                      <a:pt x="1669723" y="206145"/>
                    </a:lnTo>
                    <a:cubicBezTo>
                      <a:pt x="1666398" y="203559"/>
                      <a:pt x="1666649" y="199543"/>
                      <a:pt x="1670282" y="197177"/>
                    </a:cubicBezTo>
                    <a:lnTo>
                      <a:pt x="1678080" y="192097"/>
                    </a:lnTo>
                    <a:cubicBezTo>
                      <a:pt x="1679896" y="190913"/>
                      <a:pt x="1682215" y="190367"/>
                      <a:pt x="1684494" y="190439"/>
                    </a:cubicBezTo>
                    <a:close/>
                    <a:moveTo>
                      <a:pt x="904975" y="190439"/>
                    </a:moveTo>
                    <a:cubicBezTo>
                      <a:pt x="907255" y="190511"/>
                      <a:pt x="909497" y="191202"/>
                      <a:pt x="911159" y="192495"/>
                    </a:cubicBezTo>
                    <a:lnTo>
                      <a:pt x="918294" y="198046"/>
                    </a:lnTo>
                    <a:cubicBezTo>
                      <a:pt x="921619" y="200633"/>
                      <a:pt x="921369" y="204648"/>
                      <a:pt x="917736" y="207015"/>
                    </a:cubicBezTo>
                    <a:lnTo>
                      <a:pt x="909938" y="212095"/>
                    </a:lnTo>
                    <a:cubicBezTo>
                      <a:pt x="906304" y="214462"/>
                      <a:pt x="900663" y="214282"/>
                      <a:pt x="897339" y="211696"/>
                    </a:cubicBezTo>
                    <a:lnTo>
                      <a:pt x="890203" y="206145"/>
                    </a:lnTo>
                    <a:cubicBezTo>
                      <a:pt x="886879" y="203559"/>
                      <a:pt x="887129" y="199543"/>
                      <a:pt x="890762" y="197177"/>
                    </a:cubicBezTo>
                    <a:lnTo>
                      <a:pt x="898561" y="192097"/>
                    </a:lnTo>
                    <a:cubicBezTo>
                      <a:pt x="900378" y="190913"/>
                      <a:pt x="902695" y="190367"/>
                      <a:pt x="904975" y="190439"/>
                    </a:cubicBezTo>
                    <a:close/>
                    <a:moveTo>
                      <a:pt x="3305392" y="189335"/>
                    </a:moveTo>
                    <a:cubicBezTo>
                      <a:pt x="3307726" y="189335"/>
                      <a:pt x="3310061" y="189969"/>
                      <a:pt x="3311842" y="191238"/>
                    </a:cubicBezTo>
                    <a:lnTo>
                      <a:pt x="3337286" y="209350"/>
                    </a:lnTo>
                    <a:cubicBezTo>
                      <a:pt x="3340849" y="211887"/>
                      <a:pt x="3340849" y="215999"/>
                      <a:pt x="3337286" y="218535"/>
                    </a:cubicBezTo>
                    <a:lnTo>
                      <a:pt x="3300370" y="244815"/>
                    </a:lnTo>
                    <a:cubicBezTo>
                      <a:pt x="3296806" y="247352"/>
                      <a:pt x="3291030" y="247352"/>
                      <a:pt x="3287466" y="244815"/>
                    </a:cubicBezTo>
                    <a:lnTo>
                      <a:pt x="3262024" y="226703"/>
                    </a:lnTo>
                    <a:cubicBezTo>
                      <a:pt x="3258460" y="224167"/>
                      <a:pt x="3258460" y="220053"/>
                      <a:pt x="3262022" y="217518"/>
                    </a:cubicBezTo>
                    <a:lnTo>
                      <a:pt x="3298940" y="191238"/>
                    </a:lnTo>
                    <a:cubicBezTo>
                      <a:pt x="3300722" y="189969"/>
                      <a:pt x="3303056" y="189335"/>
                      <a:pt x="3305392" y="189335"/>
                    </a:cubicBezTo>
                    <a:close/>
                    <a:moveTo>
                      <a:pt x="2524236" y="189335"/>
                    </a:moveTo>
                    <a:cubicBezTo>
                      <a:pt x="2526570" y="189335"/>
                      <a:pt x="2528906" y="189969"/>
                      <a:pt x="2530688" y="191238"/>
                    </a:cubicBezTo>
                    <a:lnTo>
                      <a:pt x="2556130" y="209350"/>
                    </a:lnTo>
                    <a:cubicBezTo>
                      <a:pt x="2559694" y="211887"/>
                      <a:pt x="2559694" y="215999"/>
                      <a:pt x="2556130" y="218535"/>
                    </a:cubicBezTo>
                    <a:lnTo>
                      <a:pt x="2519214" y="244815"/>
                    </a:lnTo>
                    <a:cubicBezTo>
                      <a:pt x="2515650" y="247352"/>
                      <a:pt x="2509874" y="247352"/>
                      <a:pt x="2506310" y="244815"/>
                    </a:cubicBezTo>
                    <a:lnTo>
                      <a:pt x="2480868" y="226703"/>
                    </a:lnTo>
                    <a:cubicBezTo>
                      <a:pt x="2477304" y="224167"/>
                      <a:pt x="2477304" y="220053"/>
                      <a:pt x="2480868" y="217518"/>
                    </a:cubicBezTo>
                    <a:lnTo>
                      <a:pt x="2517784" y="191238"/>
                    </a:lnTo>
                    <a:cubicBezTo>
                      <a:pt x="2519566" y="189969"/>
                      <a:pt x="2521900" y="189335"/>
                      <a:pt x="2524236" y="189335"/>
                    </a:cubicBezTo>
                    <a:close/>
                    <a:moveTo>
                      <a:pt x="1743239" y="189335"/>
                    </a:moveTo>
                    <a:cubicBezTo>
                      <a:pt x="1745573" y="189335"/>
                      <a:pt x="1747908" y="189969"/>
                      <a:pt x="1749690" y="191238"/>
                    </a:cubicBezTo>
                    <a:lnTo>
                      <a:pt x="1775133" y="209350"/>
                    </a:lnTo>
                    <a:cubicBezTo>
                      <a:pt x="1778696" y="211887"/>
                      <a:pt x="1778696" y="215999"/>
                      <a:pt x="1775133" y="218535"/>
                    </a:cubicBezTo>
                    <a:lnTo>
                      <a:pt x="1738215" y="244815"/>
                    </a:lnTo>
                    <a:cubicBezTo>
                      <a:pt x="1734653" y="247352"/>
                      <a:pt x="1728875" y="247352"/>
                      <a:pt x="1725313" y="244815"/>
                    </a:cubicBezTo>
                    <a:lnTo>
                      <a:pt x="1699869" y="226703"/>
                    </a:lnTo>
                    <a:cubicBezTo>
                      <a:pt x="1696307" y="224167"/>
                      <a:pt x="1696307" y="220053"/>
                      <a:pt x="1699869" y="217518"/>
                    </a:cubicBezTo>
                    <a:lnTo>
                      <a:pt x="1736786" y="191238"/>
                    </a:lnTo>
                    <a:cubicBezTo>
                      <a:pt x="1738568" y="189969"/>
                      <a:pt x="1740903" y="189335"/>
                      <a:pt x="1743239" y="189335"/>
                    </a:cubicBezTo>
                    <a:close/>
                    <a:moveTo>
                      <a:pt x="963719" y="189335"/>
                    </a:moveTo>
                    <a:cubicBezTo>
                      <a:pt x="966053" y="189335"/>
                      <a:pt x="968389" y="189969"/>
                      <a:pt x="970169" y="191238"/>
                    </a:cubicBezTo>
                    <a:lnTo>
                      <a:pt x="995613" y="209350"/>
                    </a:lnTo>
                    <a:cubicBezTo>
                      <a:pt x="999177" y="211887"/>
                      <a:pt x="999177" y="215999"/>
                      <a:pt x="995613" y="218535"/>
                    </a:cubicBezTo>
                    <a:lnTo>
                      <a:pt x="958697" y="244815"/>
                    </a:lnTo>
                    <a:cubicBezTo>
                      <a:pt x="955133" y="247352"/>
                      <a:pt x="949357" y="247352"/>
                      <a:pt x="945794" y="244815"/>
                    </a:cubicBezTo>
                    <a:lnTo>
                      <a:pt x="920350" y="226703"/>
                    </a:lnTo>
                    <a:cubicBezTo>
                      <a:pt x="916787" y="224167"/>
                      <a:pt x="916787" y="220053"/>
                      <a:pt x="920349" y="217518"/>
                    </a:cubicBezTo>
                    <a:lnTo>
                      <a:pt x="957267" y="191238"/>
                    </a:lnTo>
                    <a:cubicBezTo>
                      <a:pt x="959048" y="189969"/>
                      <a:pt x="961383" y="189335"/>
                      <a:pt x="963719" y="189335"/>
                    </a:cubicBezTo>
                    <a:close/>
                    <a:moveTo>
                      <a:pt x="182722" y="189335"/>
                    </a:moveTo>
                    <a:cubicBezTo>
                      <a:pt x="185056" y="189335"/>
                      <a:pt x="187391" y="189969"/>
                      <a:pt x="189172" y="191238"/>
                    </a:cubicBezTo>
                    <a:lnTo>
                      <a:pt x="214616" y="209350"/>
                    </a:lnTo>
                    <a:cubicBezTo>
                      <a:pt x="218178" y="211887"/>
                      <a:pt x="218178" y="215999"/>
                      <a:pt x="214616" y="218535"/>
                    </a:cubicBezTo>
                    <a:lnTo>
                      <a:pt x="177699" y="244815"/>
                    </a:lnTo>
                    <a:cubicBezTo>
                      <a:pt x="174135" y="247352"/>
                      <a:pt x="168359" y="247352"/>
                      <a:pt x="164796" y="244815"/>
                    </a:cubicBezTo>
                    <a:lnTo>
                      <a:pt x="147062" y="232191"/>
                    </a:lnTo>
                    <a:lnTo>
                      <a:pt x="153193" y="207665"/>
                    </a:lnTo>
                    <a:lnTo>
                      <a:pt x="176270" y="191238"/>
                    </a:lnTo>
                    <a:cubicBezTo>
                      <a:pt x="178051" y="189969"/>
                      <a:pt x="180386" y="189335"/>
                      <a:pt x="182722" y="189335"/>
                    </a:cubicBezTo>
                    <a:close/>
                    <a:moveTo>
                      <a:pt x="3425506" y="183066"/>
                    </a:moveTo>
                    <a:lnTo>
                      <a:pt x="3427092" y="183594"/>
                    </a:lnTo>
                    <a:lnTo>
                      <a:pt x="3432107" y="203654"/>
                    </a:lnTo>
                    <a:lnTo>
                      <a:pt x="3430467" y="204722"/>
                    </a:lnTo>
                    <a:cubicBezTo>
                      <a:pt x="3426834" y="207089"/>
                      <a:pt x="3421193" y="206911"/>
                      <a:pt x="3417868" y="204324"/>
                    </a:cubicBezTo>
                    <a:lnTo>
                      <a:pt x="3410733" y="198773"/>
                    </a:lnTo>
                    <a:cubicBezTo>
                      <a:pt x="3407409" y="196186"/>
                      <a:pt x="3407659" y="192172"/>
                      <a:pt x="3411292" y="189805"/>
                    </a:cubicBezTo>
                    <a:lnTo>
                      <a:pt x="3419090" y="184725"/>
                    </a:lnTo>
                    <a:cubicBezTo>
                      <a:pt x="3420908" y="183542"/>
                      <a:pt x="3423226" y="182994"/>
                      <a:pt x="3425506" y="183066"/>
                    </a:cubicBezTo>
                    <a:close/>
                    <a:moveTo>
                      <a:pt x="2644507" y="183066"/>
                    </a:moveTo>
                    <a:cubicBezTo>
                      <a:pt x="2646788" y="183139"/>
                      <a:pt x="2649028" y="183829"/>
                      <a:pt x="2650691" y="185124"/>
                    </a:cubicBezTo>
                    <a:lnTo>
                      <a:pt x="2657827" y="190674"/>
                    </a:lnTo>
                    <a:cubicBezTo>
                      <a:pt x="2661152" y="193260"/>
                      <a:pt x="2660901" y="197276"/>
                      <a:pt x="2657267" y="199642"/>
                    </a:cubicBezTo>
                    <a:lnTo>
                      <a:pt x="2649469" y="204722"/>
                    </a:lnTo>
                    <a:cubicBezTo>
                      <a:pt x="2645836" y="207089"/>
                      <a:pt x="2640195" y="206911"/>
                      <a:pt x="2636870" y="204324"/>
                    </a:cubicBezTo>
                    <a:lnTo>
                      <a:pt x="2629734" y="198773"/>
                    </a:lnTo>
                    <a:cubicBezTo>
                      <a:pt x="2626411" y="196186"/>
                      <a:pt x="2626661" y="192172"/>
                      <a:pt x="2630293" y="189805"/>
                    </a:cubicBezTo>
                    <a:lnTo>
                      <a:pt x="2638092" y="184725"/>
                    </a:lnTo>
                    <a:cubicBezTo>
                      <a:pt x="2639909" y="183542"/>
                      <a:pt x="2642228" y="182994"/>
                      <a:pt x="2644507" y="183066"/>
                    </a:cubicBezTo>
                    <a:close/>
                    <a:moveTo>
                      <a:pt x="1863352" y="183066"/>
                    </a:moveTo>
                    <a:cubicBezTo>
                      <a:pt x="1865633" y="183139"/>
                      <a:pt x="1867874" y="183829"/>
                      <a:pt x="1869536" y="185124"/>
                    </a:cubicBezTo>
                    <a:lnTo>
                      <a:pt x="1876672" y="190674"/>
                    </a:lnTo>
                    <a:cubicBezTo>
                      <a:pt x="1879995" y="193260"/>
                      <a:pt x="1879747" y="197276"/>
                      <a:pt x="1876112" y="199642"/>
                    </a:cubicBezTo>
                    <a:lnTo>
                      <a:pt x="1868313" y="204722"/>
                    </a:lnTo>
                    <a:cubicBezTo>
                      <a:pt x="1864682" y="207089"/>
                      <a:pt x="1859039" y="206911"/>
                      <a:pt x="1855715" y="204324"/>
                    </a:cubicBezTo>
                    <a:lnTo>
                      <a:pt x="1848580" y="198773"/>
                    </a:lnTo>
                    <a:cubicBezTo>
                      <a:pt x="1845255" y="196186"/>
                      <a:pt x="1845507" y="192172"/>
                      <a:pt x="1849138" y="189805"/>
                    </a:cubicBezTo>
                    <a:lnTo>
                      <a:pt x="1856937" y="184725"/>
                    </a:lnTo>
                    <a:cubicBezTo>
                      <a:pt x="1858754" y="183542"/>
                      <a:pt x="1861072" y="182994"/>
                      <a:pt x="1863352" y="183066"/>
                    </a:cubicBezTo>
                    <a:close/>
                    <a:moveTo>
                      <a:pt x="1082354" y="183066"/>
                    </a:moveTo>
                    <a:cubicBezTo>
                      <a:pt x="1084634" y="183139"/>
                      <a:pt x="1086876" y="183829"/>
                      <a:pt x="1088539" y="185124"/>
                    </a:cubicBezTo>
                    <a:lnTo>
                      <a:pt x="1095673" y="190674"/>
                    </a:lnTo>
                    <a:cubicBezTo>
                      <a:pt x="1098998" y="193260"/>
                      <a:pt x="1098748" y="197276"/>
                      <a:pt x="1095115" y="199642"/>
                    </a:cubicBezTo>
                    <a:lnTo>
                      <a:pt x="1087316" y="204722"/>
                    </a:lnTo>
                    <a:cubicBezTo>
                      <a:pt x="1083683" y="207089"/>
                      <a:pt x="1078042" y="206911"/>
                      <a:pt x="1074717" y="204324"/>
                    </a:cubicBezTo>
                    <a:lnTo>
                      <a:pt x="1067582" y="198773"/>
                    </a:lnTo>
                    <a:cubicBezTo>
                      <a:pt x="1064256" y="196186"/>
                      <a:pt x="1064508" y="192172"/>
                      <a:pt x="1068141" y="189805"/>
                    </a:cubicBezTo>
                    <a:lnTo>
                      <a:pt x="1075939" y="184725"/>
                    </a:lnTo>
                    <a:cubicBezTo>
                      <a:pt x="1077757" y="183542"/>
                      <a:pt x="1080075" y="182994"/>
                      <a:pt x="1082354" y="183066"/>
                    </a:cubicBezTo>
                    <a:close/>
                    <a:moveTo>
                      <a:pt x="302835" y="183066"/>
                    </a:moveTo>
                    <a:cubicBezTo>
                      <a:pt x="305116" y="183139"/>
                      <a:pt x="307356" y="183829"/>
                      <a:pt x="309020" y="185124"/>
                    </a:cubicBezTo>
                    <a:lnTo>
                      <a:pt x="316154" y="190674"/>
                    </a:lnTo>
                    <a:cubicBezTo>
                      <a:pt x="319478" y="193260"/>
                      <a:pt x="319229" y="197276"/>
                      <a:pt x="315595" y="199642"/>
                    </a:cubicBezTo>
                    <a:lnTo>
                      <a:pt x="307796" y="204722"/>
                    </a:lnTo>
                    <a:cubicBezTo>
                      <a:pt x="304164" y="207089"/>
                      <a:pt x="298522" y="206911"/>
                      <a:pt x="295198" y="204324"/>
                    </a:cubicBezTo>
                    <a:lnTo>
                      <a:pt x="288063" y="198773"/>
                    </a:lnTo>
                    <a:cubicBezTo>
                      <a:pt x="284738" y="196186"/>
                      <a:pt x="284988" y="192172"/>
                      <a:pt x="288621" y="189805"/>
                    </a:cubicBezTo>
                    <a:lnTo>
                      <a:pt x="296420" y="184725"/>
                    </a:lnTo>
                    <a:cubicBezTo>
                      <a:pt x="298237" y="183542"/>
                      <a:pt x="300555" y="182994"/>
                      <a:pt x="302835" y="183066"/>
                    </a:cubicBezTo>
                    <a:close/>
                    <a:moveTo>
                      <a:pt x="3187208" y="178593"/>
                    </a:moveTo>
                    <a:cubicBezTo>
                      <a:pt x="3189726" y="178616"/>
                      <a:pt x="3192236" y="179320"/>
                      <a:pt x="3194135" y="180704"/>
                    </a:cubicBezTo>
                    <a:lnTo>
                      <a:pt x="3202286" y="186646"/>
                    </a:lnTo>
                    <a:cubicBezTo>
                      <a:pt x="3206086" y="189416"/>
                      <a:pt x="3206012" y="193851"/>
                      <a:pt x="3202122" y="196557"/>
                    </a:cubicBezTo>
                    <a:lnTo>
                      <a:pt x="3165769" y="221831"/>
                    </a:lnTo>
                    <a:cubicBezTo>
                      <a:pt x="3161879" y="224536"/>
                      <a:pt x="3155648" y="224483"/>
                      <a:pt x="3151848" y="221716"/>
                    </a:cubicBezTo>
                    <a:lnTo>
                      <a:pt x="3143695" y="215774"/>
                    </a:lnTo>
                    <a:cubicBezTo>
                      <a:pt x="3139898" y="213004"/>
                      <a:pt x="3139970" y="208567"/>
                      <a:pt x="3143860" y="205863"/>
                    </a:cubicBezTo>
                    <a:lnTo>
                      <a:pt x="3180214" y="180587"/>
                    </a:lnTo>
                    <a:cubicBezTo>
                      <a:pt x="3182158" y="179236"/>
                      <a:pt x="3184688" y="178572"/>
                      <a:pt x="3187208" y="178593"/>
                    </a:cubicBezTo>
                    <a:close/>
                    <a:moveTo>
                      <a:pt x="2406052" y="178593"/>
                    </a:moveTo>
                    <a:cubicBezTo>
                      <a:pt x="2408572" y="178616"/>
                      <a:pt x="2411080" y="179320"/>
                      <a:pt x="2412980" y="180704"/>
                    </a:cubicBezTo>
                    <a:lnTo>
                      <a:pt x="2421130" y="186646"/>
                    </a:lnTo>
                    <a:cubicBezTo>
                      <a:pt x="2424930" y="189416"/>
                      <a:pt x="2424856" y="193851"/>
                      <a:pt x="2420966" y="196557"/>
                    </a:cubicBezTo>
                    <a:lnTo>
                      <a:pt x="2384614" y="221831"/>
                    </a:lnTo>
                    <a:cubicBezTo>
                      <a:pt x="2380725" y="224536"/>
                      <a:pt x="2374493" y="224483"/>
                      <a:pt x="2370692" y="221716"/>
                    </a:cubicBezTo>
                    <a:lnTo>
                      <a:pt x="2362541" y="215774"/>
                    </a:lnTo>
                    <a:cubicBezTo>
                      <a:pt x="2358742" y="213004"/>
                      <a:pt x="2358815" y="208567"/>
                      <a:pt x="2362704" y="205863"/>
                    </a:cubicBezTo>
                    <a:lnTo>
                      <a:pt x="2399058" y="180587"/>
                    </a:lnTo>
                    <a:cubicBezTo>
                      <a:pt x="2401003" y="179236"/>
                      <a:pt x="2403534" y="178572"/>
                      <a:pt x="2406052" y="178593"/>
                    </a:cubicBezTo>
                    <a:close/>
                    <a:moveTo>
                      <a:pt x="1625055" y="178593"/>
                    </a:moveTo>
                    <a:cubicBezTo>
                      <a:pt x="1627573" y="178616"/>
                      <a:pt x="1630082" y="179320"/>
                      <a:pt x="1631981" y="180704"/>
                    </a:cubicBezTo>
                    <a:lnTo>
                      <a:pt x="1640133" y="186646"/>
                    </a:lnTo>
                    <a:cubicBezTo>
                      <a:pt x="1643932" y="189416"/>
                      <a:pt x="1643859" y="193851"/>
                      <a:pt x="1639968" y="196557"/>
                    </a:cubicBezTo>
                    <a:lnTo>
                      <a:pt x="1603617" y="221831"/>
                    </a:lnTo>
                    <a:cubicBezTo>
                      <a:pt x="1599726" y="224536"/>
                      <a:pt x="1593494" y="224483"/>
                      <a:pt x="1589694" y="221716"/>
                    </a:cubicBezTo>
                    <a:lnTo>
                      <a:pt x="1581543" y="215774"/>
                    </a:lnTo>
                    <a:cubicBezTo>
                      <a:pt x="1577744" y="213004"/>
                      <a:pt x="1577817" y="208567"/>
                      <a:pt x="1581707" y="205863"/>
                    </a:cubicBezTo>
                    <a:lnTo>
                      <a:pt x="1618060" y="180587"/>
                    </a:lnTo>
                    <a:cubicBezTo>
                      <a:pt x="1620006" y="179236"/>
                      <a:pt x="1622536" y="178572"/>
                      <a:pt x="1625055" y="178593"/>
                    </a:cubicBezTo>
                    <a:close/>
                    <a:moveTo>
                      <a:pt x="845536" y="178593"/>
                    </a:moveTo>
                    <a:cubicBezTo>
                      <a:pt x="848054" y="178616"/>
                      <a:pt x="850563" y="179320"/>
                      <a:pt x="852462" y="180704"/>
                    </a:cubicBezTo>
                    <a:lnTo>
                      <a:pt x="860615" y="186646"/>
                    </a:lnTo>
                    <a:cubicBezTo>
                      <a:pt x="864413" y="189416"/>
                      <a:pt x="864341" y="193851"/>
                      <a:pt x="860450" y="196557"/>
                    </a:cubicBezTo>
                    <a:lnTo>
                      <a:pt x="824097" y="221831"/>
                    </a:lnTo>
                    <a:cubicBezTo>
                      <a:pt x="820206" y="224536"/>
                      <a:pt x="813974" y="224483"/>
                      <a:pt x="810175" y="221716"/>
                    </a:cubicBezTo>
                    <a:lnTo>
                      <a:pt x="802023" y="215774"/>
                    </a:lnTo>
                    <a:cubicBezTo>
                      <a:pt x="798224" y="213004"/>
                      <a:pt x="798299" y="208567"/>
                      <a:pt x="802187" y="205863"/>
                    </a:cubicBezTo>
                    <a:lnTo>
                      <a:pt x="838541" y="180587"/>
                    </a:lnTo>
                    <a:cubicBezTo>
                      <a:pt x="840486" y="179236"/>
                      <a:pt x="843017" y="178572"/>
                      <a:pt x="845536" y="178593"/>
                    </a:cubicBezTo>
                    <a:close/>
                    <a:moveTo>
                      <a:pt x="2993976" y="149582"/>
                    </a:moveTo>
                    <a:cubicBezTo>
                      <a:pt x="2997408" y="149583"/>
                      <a:pt x="3000842" y="150515"/>
                      <a:pt x="3003462" y="152379"/>
                    </a:cubicBezTo>
                    <a:lnTo>
                      <a:pt x="3067610" y="198044"/>
                    </a:lnTo>
                    <a:cubicBezTo>
                      <a:pt x="3072848" y="201774"/>
                      <a:pt x="3072850" y="207820"/>
                      <a:pt x="3067610" y="211551"/>
                    </a:cubicBezTo>
                    <a:lnTo>
                      <a:pt x="2987448" y="268614"/>
                    </a:lnTo>
                    <a:cubicBezTo>
                      <a:pt x="2982210" y="272343"/>
                      <a:pt x="2973715" y="272343"/>
                      <a:pt x="2968475" y="268614"/>
                    </a:cubicBezTo>
                    <a:lnTo>
                      <a:pt x="2904327" y="222949"/>
                    </a:lnTo>
                    <a:cubicBezTo>
                      <a:pt x="2899088" y="219220"/>
                      <a:pt x="2899088" y="213172"/>
                      <a:pt x="2904327" y="209443"/>
                    </a:cubicBezTo>
                    <a:lnTo>
                      <a:pt x="2984488" y="152379"/>
                    </a:lnTo>
                    <a:cubicBezTo>
                      <a:pt x="2987109" y="150515"/>
                      <a:pt x="2990542" y="149582"/>
                      <a:pt x="2993976" y="149582"/>
                    </a:cubicBezTo>
                    <a:close/>
                    <a:moveTo>
                      <a:pt x="2212820" y="149582"/>
                    </a:moveTo>
                    <a:cubicBezTo>
                      <a:pt x="2216253" y="149583"/>
                      <a:pt x="2219686" y="150515"/>
                      <a:pt x="2222306" y="152379"/>
                    </a:cubicBezTo>
                    <a:lnTo>
                      <a:pt x="2286454" y="198044"/>
                    </a:lnTo>
                    <a:cubicBezTo>
                      <a:pt x="2291694" y="201774"/>
                      <a:pt x="2291695" y="207820"/>
                      <a:pt x="2286454" y="211551"/>
                    </a:cubicBezTo>
                    <a:lnTo>
                      <a:pt x="2206294" y="268614"/>
                    </a:lnTo>
                    <a:cubicBezTo>
                      <a:pt x="2201054" y="272343"/>
                      <a:pt x="2192559" y="272343"/>
                      <a:pt x="2187319" y="268614"/>
                    </a:cubicBezTo>
                    <a:lnTo>
                      <a:pt x="2123171" y="222949"/>
                    </a:lnTo>
                    <a:cubicBezTo>
                      <a:pt x="2117932" y="219220"/>
                      <a:pt x="2117932" y="213172"/>
                      <a:pt x="2123171" y="209443"/>
                    </a:cubicBezTo>
                    <a:lnTo>
                      <a:pt x="2203333" y="152379"/>
                    </a:lnTo>
                    <a:cubicBezTo>
                      <a:pt x="2205953" y="150515"/>
                      <a:pt x="2209387" y="149582"/>
                      <a:pt x="2212820" y="149582"/>
                    </a:cubicBezTo>
                    <a:close/>
                    <a:moveTo>
                      <a:pt x="1431823" y="149582"/>
                    </a:moveTo>
                    <a:cubicBezTo>
                      <a:pt x="1435255" y="149583"/>
                      <a:pt x="1438689" y="150515"/>
                      <a:pt x="1441309" y="152379"/>
                    </a:cubicBezTo>
                    <a:lnTo>
                      <a:pt x="1505457" y="198044"/>
                    </a:lnTo>
                    <a:cubicBezTo>
                      <a:pt x="1510696" y="201774"/>
                      <a:pt x="1510696" y="207820"/>
                      <a:pt x="1505457" y="211551"/>
                    </a:cubicBezTo>
                    <a:lnTo>
                      <a:pt x="1425295" y="268614"/>
                    </a:lnTo>
                    <a:cubicBezTo>
                      <a:pt x="1420055" y="272343"/>
                      <a:pt x="1411562" y="272343"/>
                      <a:pt x="1406322" y="268614"/>
                    </a:cubicBezTo>
                    <a:lnTo>
                      <a:pt x="1342174" y="222949"/>
                    </a:lnTo>
                    <a:cubicBezTo>
                      <a:pt x="1336934" y="219220"/>
                      <a:pt x="1336934" y="213172"/>
                      <a:pt x="1342174" y="209443"/>
                    </a:cubicBezTo>
                    <a:lnTo>
                      <a:pt x="1422336" y="152379"/>
                    </a:lnTo>
                    <a:cubicBezTo>
                      <a:pt x="1424955" y="150515"/>
                      <a:pt x="1428388" y="149582"/>
                      <a:pt x="1431823" y="149582"/>
                    </a:cubicBezTo>
                    <a:close/>
                    <a:moveTo>
                      <a:pt x="652303" y="149582"/>
                    </a:moveTo>
                    <a:cubicBezTo>
                      <a:pt x="655735" y="149583"/>
                      <a:pt x="659170" y="150515"/>
                      <a:pt x="661789" y="152379"/>
                    </a:cubicBezTo>
                    <a:lnTo>
                      <a:pt x="725937" y="198044"/>
                    </a:lnTo>
                    <a:cubicBezTo>
                      <a:pt x="731177" y="201774"/>
                      <a:pt x="731177" y="207820"/>
                      <a:pt x="725937" y="211551"/>
                    </a:cubicBezTo>
                    <a:lnTo>
                      <a:pt x="645776" y="268614"/>
                    </a:lnTo>
                    <a:cubicBezTo>
                      <a:pt x="640537" y="272343"/>
                      <a:pt x="632042" y="272343"/>
                      <a:pt x="626803" y="268614"/>
                    </a:cubicBezTo>
                    <a:lnTo>
                      <a:pt x="562654" y="222949"/>
                    </a:lnTo>
                    <a:cubicBezTo>
                      <a:pt x="557416" y="219220"/>
                      <a:pt x="557416" y="213172"/>
                      <a:pt x="562654" y="209443"/>
                    </a:cubicBezTo>
                    <a:lnTo>
                      <a:pt x="642816" y="152379"/>
                    </a:lnTo>
                    <a:cubicBezTo>
                      <a:pt x="645436" y="150515"/>
                      <a:pt x="648869" y="149582"/>
                      <a:pt x="652303" y="149582"/>
                    </a:cubicBezTo>
                    <a:close/>
                    <a:moveTo>
                      <a:pt x="2775547" y="147482"/>
                    </a:moveTo>
                    <a:cubicBezTo>
                      <a:pt x="2778979" y="147482"/>
                      <a:pt x="2782410" y="148415"/>
                      <a:pt x="2785029" y="150278"/>
                    </a:cubicBezTo>
                    <a:lnTo>
                      <a:pt x="2840776" y="189963"/>
                    </a:lnTo>
                    <a:cubicBezTo>
                      <a:pt x="2846014" y="193692"/>
                      <a:pt x="2846014" y="199735"/>
                      <a:pt x="2840776" y="203462"/>
                    </a:cubicBezTo>
                    <a:lnTo>
                      <a:pt x="2802781" y="230510"/>
                    </a:lnTo>
                    <a:cubicBezTo>
                      <a:pt x="2797545" y="234238"/>
                      <a:pt x="2789054" y="234238"/>
                      <a:pt x="2783818" y="230510"/>
                    </a:cubicBezTo>
                    <a:lnTo>
                      <a:pt x="2728069" y="190825"/>
                    </a:lnTo>
                    <a:cubicBezTo>
                      <a:pt x="2722833" y="187098"/>
                      <a:pt x="2722833" y="181054"/>
                      <a:pt x="2728069" y="177326"/>
                    </a:cubicBezTo>
                    <a:lnTo>
                      <a:pt x="2766065" y="150278"/>
                    </a:lnTo>
                    <a:cubicBezTo>
                      <a:pt x="2768683" y="148415"/>
                      <a:pt x="2772114" y="147482"/>
                      <a:pt x="2775547" y="147482"/>
                    </a:cubicBezTo>
                    <a:close/>
                    <a:moveTo>
                      <a:pt x="1994391" y="147482"/>
                    </a:moveTo>
                    <a:cubicBezTo>
                      <a:pt x="1997823" y="147482"/>
                      <a:pt x="2001256" y="148415"/>
                      <a:pt x="2003873" y="150278"/>
                    </a:cubicBezTo>
                    <a:lnTo>
                      <a:pt x="2059622" y="189963"/>
                    </a:lnTo>
                    <a:cubicBezTo>
                      <a:pt x="2064859" y="193692"/>
                      <a:pt x="2064859" y="199735"/>
                      <a:pt x="2059622" y="203462"/>
                    </a:cubicBezTo>
                    <a:lnTo>
                      <a:pt x="2021626" y="230510"/>
                    </a:lnTo>
                    <a:cubicBezTo>
                      <a:pt x="2016389" y="234238"/>
                      <a:pt x="2007899" y="234238"/>
                      <a:pt x="2002662" y="230510"/>
                    </a:cubicBezTo>
                    <a:lnTo>
                      <a:pt x="1946914" y="190825"/>
                    </a:lnTo>
                    <a:cubicBezTo>
                      <a:pt x="1941677" y="187098"/>
                      <a:pt x="1941677" y="181054"/>
                      <a:pt x="1946914" y="177326"/>
                    </a:cubicBezTo>
                    <a:lnTo>
                      <a:pt x="1984910" y="150278"/>
                    </a:lnTo>
                    <a:cubicBezTo>
                      <a:pt x="1987529" y="148415"/>
                      <a:pt x="1990960" y="147482"/>
                      <a:pt x="1994391" y="147482"/>
                    </a:cubicBezTo>
                    <a:close/>
                    <a:moveTo>
                      <a:pt x="1213393" y="147482"/>
                    </a:moveTo>
                    <a:cubicBezTo>
                      <a:pt x="1216826" y="147482"/>
                      <a:pt x="1220257" y="148415"/>
                      <a:pt x="1222876" y="150278"/>
                    </a:cubicBezTo>
                    <a:lnTo>
                      <a:pt x="1278623" y="189963"/>
                    </a:lnTo>
                    <a:cubicBezTo>
                      <a:pt x="1283860" y="193692"/>
                      <a:pt x="1283860" y="199735"/>
                      <a:pt x="1278623" y="203462"/>
                    </a:cubicBezTo>
                    <a:lnTo>
                      <a:pt x="1240629" y="230510"/>
                    </a:lnTo>
                    <a:cubicBezTo>
                      <a:pt x="1235390" y="234238"/>
                      <a:pt x="1226900" y="234238"/>
                      <a:pt x="1221664" y="230510"/>
                    </a:cubicBezTo>
                    <a:lnTo>
                      <a:pt x="1165916" y="190825"/>
                    </a:lnTo>
                    <a:cubicBezTo>
                      <a:pt x="1160679" y="187098"/>
                      <a:pt x="1160679" y="181054"/>
                      <a:pt x="1165916" y="177326"/>
                    </a:cubicBezTo>
                    <a:lnTo>
                      <a:pt x="1203911" y="150278"/>
                    </a:lnTo>
                    <a:cubicBezTo>
                      <a:pt x="1206530" y="148415"/>
                      <a:pt x="1209961" y="147482"/>
                      <a:pt x="1213393" y="147482"/>
                    </a:cubicBezTo>
                    <a:close/>
                    <a:moveTo>
                      <a:pt x="433874" y="147482"/>
                    </a:moveTo>
                    <a:cubicBezTo>
                      <a:pt x="437306" y="147482"/>
                      <a:pt x="440737" y="148415"/>
                      <a:pt x="443357" y="150278"/>
                    </a:cubicBezTo>
                    <a:lnTo>
                      <a:pt x="499104" y="189963"/>
                    </a:lnTo>
                    <a:cubicBezTo>
                      <a:pt x="504340" y="193692"/>
                      <a:pt x="504340" y="199735"/>
                      <a:pt x="499104" y="203462"/>
                    </a:cubicBezTo>
                    <a:lnTo>
                      <a:pt x="461109" y="230510"/>
                    </a:lnTo>
                    <a:cubicBezTo>
                      <a:pt x="455872" y="234238"/>
                      <a:pt x="447380" y="234238"/>
                      <a:pt x="442144" y="230510"/>
                    </a:cubicBezTo>
                    <a:lnTo>
                      <a:pt x="386396" y="190825"/>
                    </a:lnTo>
                    <a:cubicBezTo>
                      <a:pt x="381160" y="187098"/>
                      <a:pt x="381160" y="181054"/>
                      <a:pt x="386396" y="177326"/>
                    </a:cubicBezTo>
                    <a:lnTo>
                      <a:pt x="424393" y="150278"/>
                    </a:lnTo>
                    <a:cubicBezTo>
                      <a:pt x="427010" y="148415"/>
                      <a:pt x="430443" y="147482"/>
                      <a:pt x="433874" y="147482"/>
                    </a:cubicBezTo>
                    <a:close/>
                    <a:moveTo>
                      <a:pt x="2688883" y="145965"/>
                    </a:moveTo>
                    <a:cubicBezTo>
                      <a:pt x="2691731" y="145933"/>
                      <a:pt x="2694596" y="146675"/>
                      <a:pt x="2696804" y="148198"/>
                    </a:cubicBezTo>
                    <a:lnTo>
                      <a:pt x="2706276" y="154734"/>
                    </a:lnTo>
                    <a:cubicBezTo>
                      <a:pt x="2710688" y="157777"/>
                      <a:pt x="2710798" y="162794"/>
                      <a:pt x="2706521" y="165935"/>
                    </a:cubicBezTo>
                    <a:lnTo>
                      <a:pt x="2680723" y="184883"/>
                    </a:lnTo>
                    <a:cubicBezTo>
                      <a:pt x="2676446" y="188026"/>
                      <a:pt x="2669398" y="188104"/>
                      <a:pt x="2664985" y="185058"/>
                    </a:cubicBezTo>
                    <a:lnTo>
                      <a:pt x="2655514" y="178524"/>
                    </a:lnTo>
                    <a:cubicBezTo>
                      <a:pt x="2651100" y="175478"/>
                      <a:pt x="2650990" y="170462"/>
                      <a:pt x="2655268" y="167321"/>
                    </a:cubicBezTo>
                    <a:lnTo>
                      <a:pt x="2681066" y="148373"/>
                    </a:lnTo>
                    <a:cubicBezTo>
                      <a:pt x="2683205" y="146802"/>
                      <a:pt x="2686036" y="145997"/>
                      <a:pt x="2688883" y="145965"/>
                    </a:cubicBezTo>
                    <a:close/>
                    <a:moveTo>
                      <a:pt x="1907727" y="145965"/>
                    </a:moveTo>
                    <a:cubicBezTo>
                      <a:pt x="1910576" y="145933"/>
                      <a:pt x="1913441" y="146675"/>
                      <a:pt x="1915647" y="148198"/>
                    </a:cubicBezTo>
                    <a:lnTo>
                      <a:pt x="1925120" y="154734"/>
                    </a:lnTo>
                    <a:cubicBezTo>
                      <a:pt x="1929533" y="157777"/>
                      <a:pt x="1929643" y="162794"/>
                      <a:pt x="1925365" y="165935"/>
                    </a:cubicBezTo>
                    <a:lnTo>
                      <a:pt x="1899567" y="184883"/>
                    </a:lnTo>
                    <a:cubicBezTo>
                      <a:pt x="1895290" y="188026"/>
                      <a:pt x="1888243" y="188104"/>
                      <a:pt x="1883829" y="185058"/>
                    </a:cubicBezTo>
                    <a:lnTo>
                      <a:pt x="1874358" y="178524"/>
                    </a:lnTo>
                    <a:cubicBezTo>
                      <a:pt x="1869945" y="175478"/>
                      <a:pt x="1869835" y="170462"/>
                      <a:pt x="1874113" y="167321"/>
                    </a:cubicBezTo>
                    <a:lnTo>
                      <a:pt x="1899910" y="148373"/>
                    </a:lnTo>
                    <a:cubicBezTo>
                      <a:pt x="1902049" y="146802"/>
                      <a:pt x="1904881" y="145997"/>
                      <a:pt x="1907727" y="145965"/>
                    </a:cubicBezTo>
                    <a:close/>
                    <a:moveTo>
                      <a:pt x="1126730" y="145965"/>
                    </a:moveTo>
                    <a:cubicBezTo>
                      <a:pt x="1129578" y="145933"/>
                      <a:pt x="1132443" y="146675"/>
                      <a:pt x="1134650" y="148198"/>
                    </a:cubicBezTo>
                    <a:lnTo>
                      <a:pt x="1144122" y="154734"/>
                    </a:lnTo>
                    <a:cubicBezTo>
                      <a:pt x="1148534" y="157777"/>
                      <a:pt x="1148646" y="162794"/>
                      <a:pt x="1144368" y="165935"/>
                    </a:cubicBezTo>
                    <a:lnTo>
                      <a:pt x="1118569" y="184883"/>
                    </a:lnTo>
                    <a:cubicBezTo>
                      <a:pt x="1114292" y="188026"/>
                      <a:pt x="1107245" y="188104"/>
                      <a:pt x="1102832" y="185058"/>
                    </a:cubicBezTo>
                    <a:lnTo>
                      <a:pt x="1093361" y="178524"/>
                    </a:lnTo>
                    <a:cubicBezTo>
                      <a:pt x="1088947" y="175478"/>
                      <a:pt x="1088836" y="170462"/>
                      <a:pt x="1093115" y="167321"/>
                    </a:cubicBezTo>
                    <a:lnTo>
                      <a:pt x="1118912" y="148373"/>
                    </a:lnTo>
                    <a:cubicBezTo>
                      <a:pt x="1121052" y="146802"/>
                      <a:pt x="1123882" y="145997"/>
                      <a:pt x="1126730" y="145965"/>
                    </a:cubicBezTo>
                    <a:close/>
                    <a:moveTo>
                      <a:pt x="347211" y="145965"/>
                    </a:moveTo>
                    <a:cubicBezTo>
                      <a:pt x="350059" y="145933"/>
                      <a:pt x="352924" y="146675"/>
                      <a:pt x="355130" y="148198"/>
                    </a:cubicBezTo>
                    <a:lnTo>
                      <a:pt x="364603" y="154734"/>
                    </a:lnTo>
                    <a:cubicBezTo>
                      <a:pt x="369016" y="157777"/>
                      <a:pt x="369126" y="162794"/>
                      <a:pt x="364848" y="165935"/>
                    </a:cubicBezTo>
                    <a:lnTo>
                      <a:pt x="339051" y="184883"/>
                    </a:lnTo>
                    <a:cubicBezTo>
                      <a:pt x="334772" y="188026"/>
                      <a:pt x="327727" y="188104"/>
                      <a:pt x="323313" y="185058"/>
                    </a:cubicBezTo>
                    <a:lnTo>
                      <a:pt x="313841" y="178524"/>
                    </a:lnTo>
                    <a:cubicBezTo>
                      <a:pt x="309428" y="175478"/>
                      <a:pt x="309317" y="170462"/>
                      <a:pt x="313596" y="167321"/>
                    </a:cubicBezTo>
                    <a:lnTo>
                      <a:pt x="339393" y="148373"/>
                    </a:lnTo>
                    <a:cubicBezTo>
                      <a:pt x="341532" y="146802"/>
                      <a:pt x="344364" y="145997"/>
                      <a:pt x="347211" y="145965"/>
                    </a:cubicBezTo>
                    <a:close/>
                    <a:moveTo>
                      <a:pt x="3338187" y="145727"/>
                    </a:moveTo>
                    <a:lnTo>
                      <a:pt x="3373331" y="145728"/>
                    </a:lnTo>
                    <a:cubicBezTo>
                      <a:pt x="3384194" y="145728"/>
                      <a:pt x="3392999" y="151996"/>
                      <a:pt x="3392999" y="159729"/>
                    </a:cubicBezTo>
                    <a:lnTo>
                      <a:pt x="3392999" y="176323"/>
                    </a:lnTo>
                    <a:cubicBezTo>
                      <a:pt x="3393000" y="184055"/>
                      <a:pt x="3384194" y="190324"/>
                      <a:pt x="3373332" y="190322"/>
                    </a:cubicBezTo>
                    <a:lnTo>
                      <a:pt x="3338187" y="190322"/>
                    </a:lnTo>
                    <a:cubicBezTo>
                      <a:pt x="3327325" y="190324"/>
                      <a:pt x="3318519" y="184055"/>
                      <a:pt x="3318519" y="176323"/>
                    </a:cubicBezTo>
                    <a:lnTo>
                      <a:pt x="3318519" y="159728"/>
                    </a:lnTo>
                    <a:cubicBezTo>
                      <a:pt x="3318519" y="151996"/>
                      <a:pt x="3327325" y="145728"/>
                      <a:pt x="3338187" y="145727"/>
                    </a:cubicBezTo>
                    <a:close/>
                    <a:moveTo>
                      <a:pt x="2557031" y="145727"/>
                    </a:moveTo>
                    <a:lnTo>
                      <a:pt x="2592176" y="145728"/>
                    </a:lnTo>
                    <a:cubicBezTo>
                      <a:pt x="2603038" y="145728"/>
                      <a:pt x="2611844" y="151996"/>
                      <a:pt x="2611844" y="159729"/>
                    </a:cubicBezTo>
                    <a:lnTo>
                      <a:pt x="2611844" y="176323"/>
                    </a:lnTo>
                    <a:cubicBezTo>
                      <a:pt x="2611846" y="184055"/>
                      <a:pt x="2603038" y="190324"/>
                      <a:pt x="2592176" y="190322"/>
                    </a:cubicBezTo>
                    <a:lnTo>
                      <a:pt x="2557031" y="190322"/>
                    </a:lnTo>
                    <a:cubicBezTo>
                      <a:pt x="2546170" y="190324"/>
                      <a:pt x="2537364" y="184055"/>
                      <a:pt x="2537364" y="176323"/>
                    </a:cubicBezTo>
                    <a:lnTo>
                      <a:pt x="2537364" y="159728"/>
                    </a:lnTo>
                    <a:cubicBezTo>
                      <a:pt x="2537364" y="151996"/>
                      <a:pt x="2546170" y="145728"/>
                      <a:pt x="2557031" y="145727"/>
                    </a:cubicBezTo>
                    <a:close/>
                    <a:moveTo>
                      <a:pt x="1776034" y="145727"/>
                    </a:moveTo>
                    <a:lnTo>
                      <a:pt x="1811178" y="145728"/>
                    </a:lnTo>
                    <a:cubicBezTo>
                      <a:pt x="1822041" y="145728"/>
                      <a:pt x="1830847" y="151996"/>
                      <a:pt x="1830847" y="159729"/>
                    </a:cubicBezTo>
                    <a:lnTo>
                      <a:pt x="1830847" y="176323"/>
                    </a:lnTo>
                    <a:cubicBezTo>
                      <a:pt x="1830847" y="184055"/>
                      <a:pt x="1822041" y="190324"/>
                      <a:pt x="1811179" y="190322"/>
                    </a:cubicBezTo>
                    <a:lnTo>
                      <a:pt x="1776034" y="190322"/>
                    </a:lnTo>
                    <a:cubicBezTo>
                      <a:pt x="1765171" y="190324"/>
                      <a:pt x="1756366" y="184055"/>
                      <a:pt x="1756366" y="176323"/>
                    </a:cubicBezTo>
                    <a:lnTo>
                      <a:pt x="1756366" y="159728"/>
                    </a:lnTo>
                    <a:cubicBezTo>
                      <a:pt x="1756366" y="151996"/>
                      <a:pt x="1765171" y="145728"/>
                      <a:pt x="1776034" y="145727"/>
                    </a:cubicBezTo>
                    <a:close/>
                    <a:moveTo>
                      <a:pt x="996514" y="145727"/>
                    </a:moveTo>
                    <a:lnTo>
                      <a:pt x="1031659" y="145728"/>
                    </a:lnTo>
                    <a:cubicBezTo>
                      <a:pt x="1042521" y="145728"/>
                      <a:pt x="1051327" y="151996"/>
                      <a:pt x="1051327" y="159729"/>
                    </a:cubicBezTo>
                    <a:lnTo>
                      <a:pt x="1051327" y="176323"/>
                    </a:lnTo>
                    <a:cubicBezTo>
                      <a:pt x="1051327" y="184055"/>
                      <a:pt x="1042521" y="190324"/>
                      <a:pt x="1031659" y="190322"/>
                    </a:cubicBezTo>
                    <a:lnTo>
                      <a:pt x="996514" y="190322"/>
                    </a:lnTo>
                    <a:cubicBezTo>
                      <a:pt x="985653" y="190324"/>
                      <a:pt x="976847" y="184055"/>
                      <a:pt x="976847" y="176323"/>
                    </a:cubicBezTo>
                    <a:lnTo>
                      <a:pt x="976847" y="159728"/>
                    </a:lnTo>
                    <a:cubicBezTo>
                      <a:pt x="976847" y="151996"/>
                      <a:pt x="985653" y="145728"/>
                      <a:pt x="996514" y="145727"/>
                    </a:cubicBezTo>
                    <a:close/>
                    <a:moveTo>
                      <a:pt x="215516" y="145727"/>
                    </a:moveTo>
                    <a:lnTo>
                      <a:pt x="250660" y="145728"/>
                    </a:lnTo>
                    <a:cubicBezTo>
                      <a:pt x="261524" y="145728"/>
                      <a:pt x="270328" y="151996"/>
                      <a:pt x="270328" y="159729"/>
                    </a:cubicBezTo>
                    <a:lnTo>
                      <a:pt x="270328" y="176323"/>
                    </a:lnTo>
                    <a:cubicBezTo>
                      <a:pt x="270330" y="184055"/>
                      <a:pt x="261524" y="190324"/>
                      <a:pt x="250662" y="190322"/>
                    </a:cubicBezTo>
                    <a:lnTo>
                      <a:pt x="215516" y="190322"/>
                    </a:lnTo>
                    <a:cubicBezTo>
                      <a:pt x="204654" y="190324"/>
                      <a:pt x="195848" y="184055"/>
                      <a:pt x="195848" y="176323"/>
                    </a:cubicBezTo>
                    <a:lnTo>
                      <a:pt x="195848" y="159728"/>
                    </a:lnTo>
                    <a:cubicBezTo>
                      <a:pt x="195848" y="151996"/>
                      <a:pt x="204654" y="145728"/>
                      <a:pt x="215516" y="145727"/>
                    </a:cubicBezTo>
                    <a:close/>
                    <a:moveTo>
                      <a:pt x="172739" y="129480"/>
                    </a:moveTo>
                    <a:lnTo>
                      <a:pt x="172739" y="140999"/>
                    </a:lnTo>
                    <a:lnTo>
                      <a:pt x="172739" y="143770"/>
                    </a:lnTo>
                    <a:lnTo>
                      <a:pt x="172739" y="170962"/>
                    </a:lnTo>
                    <a:cubicBezTo>
                      <a:pt x="172739" y="175426"/>
                      <a:pt x="170197" y="179468"/>
                      <a:pt x="166087" y="182394"/>
                    </a:cubicBezTo>
                    <a:lnTo>
                      <a:pt x="158987" y="184488"/>
                    </a:lnTo>
                    <a:close/>
                    <a:moveTo>
                      <a:pt x="2974518" y="103101"/>
                    </a:moveTo>
                    <a:cubicBezTo>
                      <a:pt x="2976586" y="103127"/>
                      <a:pt x="2978640" y="103714"/>
                      <a:pt x="2980190" y="104858"/>
                    </a:cubicBezTo>
                    <a:lnTo>
                      <a:pt x="3005852" y="123785"/>
                    </a:lnTo>
                    <a:cubicBezTo>
                      <a:pt x="3008952" y="126072"/>
                      <a:pt x="3008860" y="129713"/>
                      <a:pt x="3005650" y="131919"/>
                    </a:cubicBezTo>
                    <a:lnTo>
                      <a:pt x="2996841" y="137972"/>
                    </a:lnTo>
                    <a:cubicBezTo>
                      <a:pt x="2993630" y="140178"/>
                      <a:pt x="2988514" y="140113"/>
                      <a:pt x="2985414" y="137827"/>
                    </a:cubicBezTo>
                    <a:lnTo>
                      <a:pt x="2959751" y="118900"/>
                    </a:lnTo>
                    <a:cubicBezTo>
                      <a:pt x="2956653" y="116614"/>
                      <a:pt x="2956742" y="112972"/>
                      <a:pt x="2959954" y="110765"/>
                    </a:cubicBezTo>
                    <a:lnTo>
                      <a:pt x="2968763" y="104714"/>
                    </a:lnTo>
                    <a:cubicBezTo>
                      <a:pt x="2970368" y="103610"/>
                      <a:pt x="2972450" y="103075"/>
                      <a:pt x="2974518" y="103101"/>
                    </a:cubicBezTo>
                    <a:close/>
                    <a:moveTo>
                      <a:pt x="2193363" y="103101"/>
                    </a:moveTo>
                    <a:lnTo>
                      <a:pt x="2199035" y="104858"/>
                    </a:lnTo>
                    <a:lnTo>
                      <a:pt x="2224697" y="123785"/>
                    </a:lnTo>
                    <a:cubicBezTo>
                      <a:pt x="2227796" y="126072"/>
                      <a:pt x="2227706" y="129713"/>
                      <a:pt x="2224494" y="131919"/>
                    </a:cubicBezTo>
                    <a:lnTo>
                      <a:pt x="2215687" y="137972"/>
                    </a:lnTo>
                    <a:cubicBezTo>
                      <a:pt x="2212475" y="140178"/>
                      <a:pt x="2207358" y="140113"/>
                      <a:pt x="2204258" y="137827"/>
                    </a:cubicBezTo>
                    <a:lnTo>
                      <a:pt x="2178596" y="118900"/>
                    </a:lnTo>
                    <a:cubicBezTo>
                      <a:pt x="2175497" y="116614"/>
                      <a:pt x="2175586" y="112972"/>
                      <a:pt x="2178798" y="110765"/>
                    </a:cubicBezTo>
                    <a:lnTo>
                      <a:pt x="2187607" y="104714"/>
                    </a:lnTo>
                    <a:cubicBezTo>
                      <a:pt x="2189212" y="103610"/>
                      <a:pt x="2191294" y="103075"/>
                      <a:pt x="2193363" y="103101"/>
                    </a:cubicBezTo>
                    <a:close/>
                    <a:moveTo>
                      <a:pt x="1412364" y="103101"/>
                    </a:moveTo>
                    <a:cubicBezTo>
                      <a:pt x="1414433" y="103127"/>
                      <a:pt x="1416487" y="103714"/>
                      <a:pt x="1418036" y="104858"/>
                    </a:cubicBezTo>
                    <a:lnTo>
                      <a:pt x="1443699" y="123785"/>
                    </a:lnTo>
                    <a:cubicBezTo>
                      <a:pt x="1446799" y="126072"/>
                      <a:pt x="1446708" y="129713"/>
                      <a:pt x="1443496" y="131919"/>
                    </a:cubicBezTo>
                    <a:lnTo>
                      <a:pt x="1434688" y="137972"/>
                    </a:lnTo>
                    <a:cubicBezTo>
                      <a:pt x="1431477" y="140178"/>
                      <a:pt x="1426360" y="140113"/>
                      <a:pt x="1423261" y="137827"/>
                    </a:cubicBezTo>
                    <a:lnTo>
                      <a:pt x="1397599" y="118900"/>
                    </a:lnTo>
                    <a:cubicBezTo>
                      <a:pt x="1394499" y="116614"/>
                      <a:pt x="1394589" y="112972"/>
                      <a:pt x="1397801" y="110765"/>
                    </a:cubicBezTo>
                    <a:lnTo>
                      <a:pt x="1406609" y="104714"/>
                    </a:lnTo>
                    <a:cubicBezTo>
                      <a:pt x="1408215" y="103610"/>
                      <a:pt x="1410297" y="103075"/>
                      <a:pt x="1412364" y="103101"/>
                    </a:cubicBezTo>
                    <a:close/>
                    <a:moveTo>
                      <a:pt x="632844" y="103101"/>
                    </a:moveTo>
                    <a:lnTo>
                      <a:pt x="638516" y="104858"/>
                    </a:lnTo>
                    <a:lnTo>
                      <a:pt x="664180" y="123785"/>
                    </a:lnTo>
                    <a:cubicBezTo>
                      <a:pt x="667280" y="126072"/>
                      <a:pt x="667188" y="129713"/>
                      <a:pt x="663978" y="131919"/>
                    </a:cubicBezTo>
                    <a:lnTo>
                      <a:pt x="655168" y="137972"/>
                    </a:lnTo>
                    <a:cubicBezTo>
                      <a:pt x="651957" y="140178"/>
                      <a:pt x="646842" y="140113"/>
                      <a:pt x="643742" y="137827"/>
                    </a:cubicBezTo>
                    <a:lnTo>
                      <a:pt x="618079" y="118900"/>
                    </a:lnTo>
                    <a:cubicBezTo>
                      <a:pt x="614980" y="116614"/>
                      <a:pt x="615071" y="112972"/>
                      <a:pt x="618281" y="110765"/>
                    </a:cubicBezTo>
                    <a:lnTo>
                      <a:pt x="627090" y="104714"/>
                    </a:lnTo>
                    <a:cubicBezTo>
                      <a:pt x="628695" y="103610"/>
                      <a:pt x="630777" y="103075"/>
                      <a:pt x="632844" y="103101"/>
                    </a:cubicBezTo>
                    <a:close/>
                    <a:moveTo>
                      <a:pt x="2755984" y="87808"/>
                    </a:moveTo>
                    <a:cubicBezTo>
                      <a:pt x="2758224" y="87718"/>
                      <a:pt x="2760525" y="87938"/>
                      <a:pt x="2762770" y="88510"/>
                    </a:cubicBezTo>
                    <a:lnTo>
                      <a:pt x="2790226" y="95501"/>
                    </a:lnTo>
                    <a:cubicBezTo>
                      <a:pt x="2799207" y="97786"/>
                      <a:pt x="2803883" y="104822"/>
                      <a:pt x="2800671" y="111213"/>
                    </a:cubicBezTo>
                    <a:lnTo>
                      <a:pt x="2791863" y="128746"/>
                    </a:lnTo>
                    <a:cubicBezTo>
                      <a:pt x="2788652" y="135138"/>
                      <a:pt x="2778769" y="138467"/>
                      <a:pt x="2769790" y="136180"/>
                    </a:cubicBezTo>
                    <a:lnTo>
                      <a:pt x="2742332" y="129191"/>
                    </a:lnTo>
                    <a:cubicBezTo>
                      <a:pt x="2733352" y="126904"/>
                      <a:pt x="2728676" y="119868"/>
                      <a:pt x="2731888" y="113477"/>
                    </a:cubicBezTo>
                    <a:lnTo>
                      <a:pt x="2740696" y="95944"/>
                    </a:lnTo>
                    <a:cubicBezTo>
                      <a:pt x="2743104" y="91150"/>
                      <a:pt x="2749266" y="88080"/>
                      <a:pt x="2755984" y="87808"/>
                    </a:cubicBezTo>
                    <a:close/>
                    <a:moveTo>
                      <a:pt x="1974830" y="87808"/>
                    </a:moveTo>
                    <a:cubicBezTo>
                      <a:pt x="1977069" y="87718"/>
                      <a:pt x="1979369" y="87938"/>
                      <a:pt x="1981615" y="88510"/>
                    </a:cubicBezTo>
                    <a:lnTo>
                      <a:pt x="2009072" y="95501"/>
                    </a:lnTo>
                    <a:cubicBezTo>
                      <a:pt x="2018052" y="97786"/>
                      <a:pt x="2022728" y="104822"/>
                      <a:pt x="2019517" y="111213"/>
                    </a:cubicBezTo>
                    <a:lnTo>
                      <a:pt x="2010708" y="128746"/>
                    </a:lnTo>
                    <a:cubicBezTo>
                      <a:pt x="2007496" y="135138"/>
                      <a:pt x="1997614" y="138467"/>
                      <a:pt x="1988635" y="136180"/>
                    </a:cubicBezTo>
                    <a:lnTo>
                      <a:pt x="1961177" y="129191"/>
                    </a:lnTo>
                    <a:cubicBezTo>
                      <a:pt x="1952197" y="126904"/>
                      <a:pt x="1947521" y="119868"/>
                      <a:pt x="1950732" y="113477"/>
                    </a:cubicBezTo>
                    <a:lnTo>
                      <a:pt x="1959540" y="95944"/>
                    </a:lnTo>
                    <a:cubicBezTo>
                      <a:pt x="1961950" y="91150"/>
                      <a:pt x="1968111" y="88080"/>
                      <a:pt x="1974830" y="87808"/>
                    </a:cubicBezTo>
                    <a:close/>
                    <a:moveTo>
                      <a:pt x="1193831" y="87808"/>
                    </a:moveTo>
                    <a:cubicBezTo>
                      <a:pt x="1196070" y="87718"/>
                      <a:pt x="1198372" y="87938"/>
                      <a:pt x="1200618" y="88510"/>
                    </a:cubicBezTo>
                    <a:lnTo>
                      <a:pt x="1228074" y="95501"/>
                    </a:lnTo>
                    <a:cubicBezTo>
                      <a:pt x="1237054" y="97786"/>
                      <a:pt x="1241730" y="104822"/>
                      <a:pt x="1238519" y="111213"/>
                    </a:cubicBezTo>
                    <a:lnTo>
                      <a:pt x="1229711" y="128746"/>
                    </a:lnTo>
                    <a:cubicBezTo>
                      <a:pt x="1226499" y="135138"/>
                      <a:pt x="1216617" y="138467"/>
                      <a:pt x="1207636" y="136180"/>
                    </a:cubicBezTo>
                    <a:lnTo>
                      <a:pt x="1180179" y="129191"/>
                    </a:lnTo>
                    <a:cubicBezTo>
                      <a:pt x="1171199" y="126904"/>
                      <a:pt x="1166523" y="119868"/>
                      <a:pt x="1169735" y="113477"/>
                    </a:cubicBezTo>
                    <a:lnTo>
                      <a:pt x="1178543" y="95944"/>
                    </a:lnTo>
                    <a:cubicBezTo>
                      <a:pt x="1180952" y="91150"/>
                      <a:pt x="1187113" y="88080"/>
                      <a:pt x="1193831" y="87808"/>
                    </a:cubicBezTo>
                    <a:close/>
                    <a:moveTo>
                      <a:pt x="414312" y="87808"/>
                    </a:moveTo>
                    <a:cubicBezTo>
                      <a:pt x="416552" y="87718"/>
                      <a:pt x="418852" y="87938"/>
                      <a:pt x="421098" y="88510"/>
                    </a:cubicBezTo>
                    <a:lnTo>
                      <a:pt x="448555" y="95501"/>
                    </a:lnTo>
                    <a:cubicBezTo>
                      <a:pt x="457535" y="97786"/>
                      <a:pt x="462210" y="104822"/>
                      <a:pt x="458999" y="111213"/>
                    </a:cubicBezTo>
                    <a:lnTo>
                      <a:pt x="450191" y="128746"/>
                    </a:lnTo>
                    <a:cubicBezTo>
                      <a:pt x="446980" y="135138"/>
                      <a:pt x="437097" y="138467"/>
                      <a:pt x="428118" y="136180"/>
                    </a:cubicBezTo>
                    <a:lnTo>
                      <a:pt x="400660" y="129191"/>
                    </a:lnTo>
                    <a:cubicBezTo>
                      <a:pt x="391680" y="126904"/>
                      <a:pt x="387004" y="119868"/>
                      <a:pt x="390216" y="113477"/>
                    </a:cubicBezTo>
                    <a:lnTo>
                      <a:pt x="399024" y="95944"/>
                    </a:lnTo>
                    <a:cubicBezTo>
                      <a:pt x="401432" y="91150"/>
                      <a:pt x="407594" y="88080"/>
                      <a:pt x="414312" y="87808"/>
                    </a:cubicBezTo>
                    <a:close/>
                    <a:moveTo>
                      <a:pt x="3120543" y="87111"/>
                    </a:moveTo>
                    <a:cubicBezTo>
                      <a:pt x="3130378" y="87111"/>
                      <a:pt x="3140214" y="89783"/>
                      <a:pt x="3147717" y="95123"/>
                    </a:cubicBezTo>
                    <a:lnTo>
                      <a:pt x="3188880" y="124425"/>
                    </a:lnTo>
                    <a:cubicBezTo>
                      <a:pt x="3192632" y="127096"/>
                      <a:pt x="3195445" y="130182"/>
                      <a:pt x="3197322" y="133475"/>
                    </a:cubicBezTo>
                    <a:lnTo>
                      <a:pt x="3199378" y="140999"/>
                    </a:lnTo>
                    <a:lnTo>
                      <a:pt x="3200021" y="140999"/>
                    </a:lnTo>
                    <a:cubicBezTo>
                      <a:pt x="3200060" y="141139"/>
                      <a:pt x="3200098" y="141280"/>
                      <a:pt x="3200136" y="141420"/>
                    </a:cubicBezTo>
                    <a:lnTo>
                      <a:pt x="3199699" y="142172"/>
                    </a:lnTo>
                    <a:lnTo>
                      <a:pt x="3200136" y="143770"/>
                    </a:lnTo>
                    <a:lnTo>
                      <a:pt x="3198769" y="143770"/>
                    </a:lnTo>
                    <a:lnTo>
                      <a:pt x="3188880" y="160765"/>
                    </a:lnTo>
                    <a:lnTo>
                      <a:pt x="3147717" y="190067"/>
                    </a:lnTo>
                    <a:cubicBezTo>
                      <a:pt x="3132710" y="200751"/>
                      <a:pt x="3108376" y="200751"/>
                      <a:pt x="3093369" y="190067"/>
                    </a:cubicBezTo>
                    <a:lnTo>
                      <a:pt x="3052207" y="160765"/>
                    </a:lnTo>
                    <a:lnTo>
                      <a:pt x="3042317" y="143770"/>
                    </a:lnTo>
                    <a:lnTo>
                      <a:pt x="3040951" y="143770"/>
                    </a:lnTo>
                    <a:lnTo>
                      <a:pt x="3041388" y="142171"/>
                    </a:lnTo>
                    <a:lnTo>
                      <a:pt x="3040951" y="141420"/>
                    </a:lnTo>
                    <a:lnTo>
                      <a:pt x="3041066" y="140999"/>
                    </a:lnTo>
                    <a:lnTo>
                      <a:pt x="3041708" y="140999"/>
                    </a:lnTo>
                    <a:lnTo>
                      <a:pt x="3043764" y="133475"/>
                    </a:lnTo>
                    <a:cubicBezTo>
                      <a:pt x="3045641" y="130182"/>
                      <a:pt x="3048455" y="127096"/>
                      <a:pt x="3052207" y="124425"/>
                    </a:cubicBezTo>
                    <a:lnTo>
                      <a:pt x="3093369" y="95124"/>
                    </a:lnTo>
                    <a:cubicBezTo>
                      <a:pt x="3100872" y="89783"/>
                      <a:pt x="3110708" y="87111"/>
                      <a:pt x="3120543" y="87111"/>
                    </a:cubicBezTo>
                    <a:close/>
                    <a:moveTo>
                      <a:pt x="2885308" y="87111"/>
                    </a:moveTo>
                    <a:cubicBezTo>
                      <a:pt x="2895145" y="87111"/>
                      <a:pt x="2904980" y="89782"/>
                      <a:pt x="2912484" y="95123"/>
                    </a:cubicBezTo>
                    <a:lnTo>
                      <a:pt x="2953646" y="124424"/>
                    </a:lnTo>
                    <a:lnTo>
                      <a:pt x="2963290" y="140999"/>
                    </a:lnTo>
                    <a:lnTo>
                      <a:pt x="2964788" y="140999"/>
                    </a:lnTo>
                    <a:cubicBezTo>
                      <a:pt x="2964826" y="141139"/>
                      <a:pt x="2964864" y="141280"/>
                      <a:pt x="2964902" y="141420"/>
                    </a:cubicBezTo>
                    <a:lnTo>
                      <a:pt x="2964219" y="142596"/>
                    </a:lnTo>
                    <a:lnTo>
                      <a:pt x="2964902" y="143770"/>
                    </a:lnTo>
                    <a:lnTo>
                      <a:pt x="2963536" y="143770"/>
                    </a:lnTo>
                    <a:lnTo>
                      <a:pt x="2953646" y="160765"/>
                    </a:lnTo>
                    <a:lnTo>
                      <a:pt x="2912484" y="190066"/>
                    </a:lnTo>
                    <a:cubicBezTo>
                      <a:pt x="2897476" y="200750"/>
                      <a:pt x="2873142" y="200750"/>
                      <a:pt x="2858135" y="190066"/>
                    </a:cubicBezTo>
                    <a:lnTo>
                      <a:pt x="2816972" y="160765"/>
                    </a:lnTo>
                    <a:lnTo>
                      <a:pt x="2807084" y="143770"/>
                    </a:lnTo>
                    <a:lnTo>
                      <a:pt x="2805716" y="143770"/>
                    </a:lnTo>
                    <a:lnTo>
                      <a:pt x="2806400" y="142596"/>
                    </a:lnTo>
                    <a:lnTo>
                      <a:pt x="2805716" y="141420"/>
                    </a:lnTo>
                    <a:cubicBezTo>
                      <a:pt x="2805755" y="141280"/>
                      <a:pt x="2805793" y="141139"/>
                      <a:pt x="2805832" y="140999"/>
                    </a:cubicBezTo>
                    <a:lnTo>
                      <a:pt x="2807329" y="140999"/>
                    </a:lnTo>
                    <a:lnTo>
                      <a:pt x="2816972" y="124424"/>
                    </a:lnTo>
                    <a:lnTo>
                      <a:pt x="2858135" y="95123"/>
                    </a:lnTo>
                    <a:cubicBezTo>
                      <a:pt x="2865639" y="89782"/>
                      <a:pt x="2875473" y="87111"/>
                      <a:pt x="2885308" y="87111"/>
                    </a:cubicBezTo>
                    <a:close/>
                    <a:moveTo>
                      <a:pt x="2339388" y="87111"/>
                    </a:moveTo>
                    <a:cubicBezTo>
                      <a:pt x="2349223" y="87111"/>
                      <a:pt x="2359059" y="89783"/>
                      <a:pt x="2366563" y="95123"/>
                    </a:cubicBezTo>
                    <a:lnTo>
                      <a:pt x="2407724" y="124425"/>
                    </a:lnTo>
                    <a:cubicBezTo>
                      <a:pt x="2411476" y="127096"/>
                      <a:pt x="2414291" y="130182"/>
                      <a:pt x="2416166" y="133475"/>
                    </a:cubicBezTo>
                    <a:lnTo>
                      <a:pt x="2418222" y="140999"/>
                    </a:lnTo>
                    <a:lnTo>
                      <a:pt x="2418865" y="140999"/>
                    </a:lnTo>
                    <a:cubicBezTo>
                      <a:pt x="2418903" y="141139"/>
                      <a:pt x="2418942" y="141280"/>
                      <a:pt x="2418980" y="141420"/>
                    </a:cubicBezTo>
                    <a:lnTo>
                      <a:pt x="2418543" y="142171"/>
                    </a:lnTo>
                    <a:lnTo>
                      <a:pt x="2418980" y="143770"/>
                    </a:lnTo>
                    <a:lnTo>
                      <a:pt x="2417614" y="143770"/>
                    </a:lnTo>
                    <a:lnTo>
                      <a:pt x="2407724" y="160765"/>
                    </a:lnTo>
                    <a:lnTo>
                      <a:pt x="2366563" y="190067"/>
                    </a:lnTo>
                    <a:cubicBezTo>
                      <a:pt x="2351553" y="200751"/>
                      <a:pt x="2327222" y="200751"/>
                      <a:pt x="2312213" y="190067"/>
                    </a:cubicBezTo>
                    <a:lnTo>
                      <a:pt x="2271051" y="160765"/>
                    </a:lnTo>
                    <a:lnTo>
                      <a:pt x="2261161" y="143770"/>
                    </a:lnTo>
                    <a:lnTo>
                      <a:pt x="2259795" y="143770"/>
                    </a:lnTo>
                    <a:lnTo>
                      <a:pt x="2260232" y="142171"/>
                    </a:lnTo>
                    <a:lnTo>
                      <a:pt x="2259795" y="141420"/>
                    </a:lnTo>
                    <a:cubicBezTo>
                      <a:pt x="2259833" y="141280"/>
                      <a:pt x="2259872" y="141139"/>
                      <a:pt x="2259910" y="140999"/>
                    </a:cubicBezTo>
                    <a:lnTo>
                      <a:pt x="2260553" y="140999"/>
                    </a:lnTo>
                    <a:lnTo>
                      <a:pt x="2262609" y="133475"/>
                    </a:lnTo>
                    <a:cubicBezTo>
                      <a:pt x="2264486" y="130182"/>
                      <a:pt x="2267299" y="127096"/>
                      <a:pt x="2271051" y="124425"/>
                    </a:cubicBezTo>
                    <a:lnTo>
                      <a:pt x="2312213" y="95124"/>
                    </a:lnTo>
                    <a:cubicBezTo>
                      <a:pt x="2319717" y="89783"/>
                      <a:pt x="2329552" y="87111"/>
                      <a:pt x="2339388" y="87111"/>
                    </a:cubicBezTo>
                    <a:close/>
                    <a:moveTo>
                      <a:pt x="2104154" y="87111"/>
                    </a:moveTo>
                    <a:cubicBezTo>
                      <a:pt x="2113989" y="87111"/>
                      <a:pt x="2123825" y="89782"/>
                      <a:pt x="2131328" y="95123"/>
                    </a:cubicBezTo>
                    <a:lnTo>
                      <a:pt x="2172491" y="124424"/>
                    </a:lnTo>
                    <a:lnTo>
                      <a:pt x="2182135" y="140999"/>
                    </a:lnTo>
                    <a:lnTo>
                      <a:pt x="2183632" y="140999"/>
                    </a:lnTo>
                    <a:cubicBezTo>
                      <a:pt x="2183670" y="141139"/>
                      <a:pt x="2183709" y="141280"/>
                      <a:pt x="2183747" y="141420"/>
                    </a:cubicBezTo>
                    <a:lnTo>
                      <a:pt x="2183063" y="142596"/>
                    </a:lnTo>
                    <a:lnTo>
                      <a:pt x="2183747" y="143770"/>
                    </a:lnTo>
                    <a:lnTo>
                      <a:pt x="2182381" y="143770"/>
                    </a:lnTo>
                    <a:lnTo>
                      <a:pt x="2172491" y="160765"/>
                    </a:lnTo>
                    <a:lnTo>
                      <a:pt x="2131328" y="190066"/>
                    </a:lnTo>
                    <a:cubicBezTo>
                      <a:pt x="2116320" y="200750"/>
                      <a:pt x="2091987" y="200750"/>
                      <a:pt x="2076979" y="190066"/>
                    </a:cubicBezTo>
                    <a:lnTo>
                      <a:pt x="2035818" y="160765"/>
                    </a:lnTo>
                    <a:lnTo>
                      <a:pt x="2025928" y="143770"/>
                    </a:lnTo>
                    <a:lnTo>
                      <a:pt x="2024562" y="143770"/>
                    </a:lnTo>
                    <a:lnTo>
                      <a:pt x="2025245" y="142596"/>
                    </a:lnTo>
                    <a:lnTo>
                      <a:pt x="2024562" y="141420"/>
                    </a:lnTo>
                    <a:cubicBezTo>
                      <a:pt x="2024600" y="141280"/>
                      <a:pt x="2024639" y="141139"/>
                      <a:pt x="2024677" y="140999"/>
                    </a:cubicBezTo>
                    <a:lnTo>
                      <a:pt x="2026173" y="140999"/>
                    </a:lnTo>
                    <a:lnTo>
                      <a:pt x="2035818" y="124424"/>
                    </a:lnTo>
                    <a:lnTo>
                      <a:pt x="2076979" y="95123"/>
                    </a:lnTo>
                    <a:cubicBezTo>
                      <a:pt x="2084483" y="89782"/>
                      <a:pt x="2094319" y="87111"/>
                      <a:pt x="2104154" y="87111"/>
                    </a:cubicBezTo>
                    <a:close/>
                    <a:moveTo>
                      <a:pt x="1558391" y="87111"/>
                    </a:moveTo>
                    <a:cubicBezTo>
                      <a:pt x="1568225" y="87111"/>
                      <a:pt x="1578060" y="89783"/>
                      <a:pt x="1585565" y="95123"/>
                    </a:cubicBezTo>
                    <a:lnTo>
                      <a:pt x="1626727" y="124425"/>
                    </a:lnTo>
                    <a:cubicBezTo>
                      <a:pt x="1630478" y="127096"/>
                      <a:pt x="1633292" y="130182"/>
                      <a:pt x="1635169" y="133475"/>
                    </a:cubicBezTo>
                    <a:lnTo>
                      <a:pt x="1637225" y="140999"/>
                    </a:lnTo>
                    <a:lnTo>
                      <a:pt x="1637868" y="140999"/>
                    </a:lnTo>
                    <a:cubicBezTo>
                      <a:pt x="1637906" y="141139"/>
                      <a:pt x="1637944" y="141280"/>
                      <a:pt x="1637982" y="141420"/>
                    </a:cubicBezTo>
                    <a:lnTo>
                      <a:pt x="1637546" y="142171"/>
                    </a:lnTo>
                    <a:lnTo>
                      <a:pt x="1637982" y="143770"/>
                    </a:lnTo>
                    <a:lnTo>
                      <a:pt x="1636615" y="143770"/>
                    </a:lnTo>
                    <a:lnTo>
                      <a:pt x="1626727" y="160765"/>
                    </a:lnTo>
                    <a:lnTo>
                      <a:pt x="1585565" y="190067"/>
                    </a:lnTo>
                    <a:cubicBezTo>
                      <a:pt x="1570556" y="200751"/>
                      <a:pt x="1546223" y="200751"/>
                      <a:pt x="1531215" y="190067"/>
                    </a:cubicBezTo>
                    <a:lnTo>
                      <a:pt x="1490054" y="160765"/>
                    </a:lnTo>
                    <a:lnTo>
                      <a:pt x="1480164" y="143770"/>
                    </a:lnTo>
                    <a:lnTo>
                      <a:pt x="1478798" y="143770"/>
                    </a:lnTo>
                    <a:lnTo>
                      <a:pt x="1479235" y="142171"/>
                    </a:lnTo>
                    <a:lnTo>
                      <a:pt x="1478798" y="141420"/>
                    </a:lnTo>
                    <a:lnTo>
                      <a:pt x="1478913" y="140999"/>
                    </a:lnTo>
                    <a:lnTo>
                      <a:pt x="1479556" y="140999"/>
                    </a:lnTo>
                    <a:lnTo>
                      <a:pt x="1481611" y="133475"/>
                    </a:lnTo>
                    <a:cubicBezTo>
                      <a:pt x="1483487" y="130182"/>
                      <a:pt x="1486302" y="127096"/>
                      <a:pt x="1490054" y="124425"/>
                    </a:cubicBezTo>
                    <a:lnTo>
                      <a:pt x="1531215" y="95124"/>
                    </a:lnTo>
                    <a:cubicBezTo>
                      <a:pt x="1538719" y="89783"/>
                      <a:pt x="1548554" y="87111"/>
                      <a:pt x="1558391" y="87111"/>
                    </a:cubicBezTo>
                    <a:close/>
                    <a:moveTo>
                      <a:pt x="1323156" y="87111"/>
                    </a:moveTo>
                    <a:cubicBezTo>
                      <a:pt x="1332990" y="87111"/>
                      <a:pt x="1342827" y="89782"/>
                      <a:pt x="1350331" y="95123"/>
                    </a:cubicBezTo>
                    <a:lnTo>
                      <a:pt x="1391494" y="124424"/>
                    </a:lnTo>
                    <a:lnTo>
                      <a:pt x="1401137" y="140999"/>
                    </a:lnTo>
                    <a:lnTo>
                      <a:pt x="1402634" y="140999"/>
                    </a:lnTo>
                    <a:cubicBezTo>
                      <a:pt x="1402671" y="141139"/>
                      <a:pt x="1402710" y="141280"/>
                      <a:pt x="1402748" y="141420"/>
                    </a:cubicBezTo>
                    <a:lnTo>
                      <a:pt x="1402066" y="142596"/>
                    </a:lnTo>
                    <a:lnTo>
                      <a:pt x="1402748" y="143770"/>
                    </a:lnTo>
                    <a:lnTo>
                      <a:pt x="1401382" y="143770"/>
                    </a:lnTo>
                    <a:lnTo>
                      <a:pt x="1391494" y="160765"/>
                    </a:lnTo>
                    <a:lnTo>
                      <a:pt x="1350331" y="190066"/>
                    </a:lnTo>
                    <a:cubicBezTo>
                      <a:pt x="1335323" y="200750"/>
                      <a:pt x="1310990" y="200750"/>
                      <a:pt x="1295982" y="190066"/>
                    </a:cubicBezTo>
                    <a:lnTo>
                      <a:pt x="1254819" y="160765"/>
                    </a:lnTo>
                    <a:lnTo>
                      <a:pt x="1244929" y="143770"/>
                    </a:lnTo>
                    <a:lnTo>
                      <a:pt x="1243563" y="143770"/>
                    </a:lnTo>
                    <a:lnTo>
                      <a:pt x="1244247" y="142596"/>
                    </a:lnTo>
                    <a:lnTo>
                      <a:pt x="1243563" y="141420"/>
                    </a:lnTo>
                    <a:cubicBezTo>
                      <a:pt x="1243603" y="141280"/>
                      <a:pt x="1243640" y="141139"/>
                      <a:pt x="1243678" y="140999"/>
                    </a:cubicBezTo>
                    <a:lnTo>
                      <a:pt x="1245175" y="140999"/>
                    </a:lnTo>
                    <a:lnTo>
                      <a:pt x="1254819" y="124424"/>
                    </a:lnTo>
                    <a:lnTo>
                      <a:pt x="1295982" y="95123"/>
                    </a:lnTo>
                    <a:cubicBezTo>
                      <a:pt x="1303486" y="89782"/>
                      <a:pt x="1313321" y="87111"/>
                      <a:pt x="1323156" y="87111"/>
                    </a:cubicBezTo>
                    <a:close/>
                    <a:moveTo>
                      <a:pt x="778871" y="87111"/>
                    </a:moveTo>
                    <a:cubicBezTo>
                      <a:pt x="788706" y="87111"/>
                      <a:pt x="798541" y="89783"/>
                      <a:pt x="806045" y="95123"/>
                    </a:cubicBezTo>
                    <a:lnTo>
                      <a:pt x="847207" y="124425"/>
                    </a:lnTo>
                    <a:cubicBezTo>
                      <a:pt x="850959" y="127096"/>
                      <a:pt x="853773" y="130182"/>
                      <a:pt x="855649" y="133475"/>
                    </a:cubicBezTo>
                    <a:lnTo>
                      <a:pt x="857706" y="140999"/>
                    </a:lnTo>
                    <a:lnTo>
                      <a:pt x="858348" y="140999"/>
                    </a:lnTo>
                    <a:cubicBezTo>
                      <a:pt x="858386" y="141139"/>
                      <a:pt x="858425" y="141280"/>
                      <a:pt x="858463" y="141420"/>
                    </a:cubicBezTo>
                    <a:lnTo>
                      <a:pt x="858027" y="142171"/>
                    </a:lnTo>
                    <a:lnTo>
                      <a:pt x="858463" y="143770"/>
                    </a:lnTo>
                    <a:lnTo>
                      <a:pt x="857097" y="143770"/>
                    </a:lnTo>
                    <a:lnTo>
                      <a:pt x="847207" y="160765"/>
                    </a:lnTo>
                    <a:lnTo>
                      <a:pt x="806045" y="190067"/>
                    </a:lnTo>
                    <a:cubicBezTo>
                      <a:pt x="791036" y="200751"/>
                      <a:pt x="766705" y="200751"/>
                      <a:pt x="751696" y="190067"/>
                    </a:cubicBezTo>
                    <a:lnTo>
                      <a:pt x="710534" y="160765"/>
                    </a:lnTo>
                    <a:lnTo>
                      <a:pt x="700644" y="143770"/>
                    </a:lnTo>
                    <a:lnTo>
                      <a:pt x="699278" y="143770"/>
                    </a:lnTo>
                    <a:lnTo>
                      <a:pt x="699715" y="142171"/>
                    </a:lnTo>
                    <a:lnTo>
                      <a:pt x="699278" y="141420"/>
                    </a:lnTo>
                    <a:cubicBezTo>
                      <a:pt x="699316" y="141280"/>
                      <a:pt x="699355" y="141139"/>
                      <a:pt x="699394" y="140999"/>
                    </a:cubicBezTo>
                    <a:lnTo>
                      <a:pt x="700036" y="140999"/>
                    </a:lnTo>
                    <a:lnTo>
                      <a:pt x="702092" y="133475"/>
                    </a:lnTo>
                    <a:cubicBezTo>
                      <a:pt x="703968" y="130182"/>
                      <a:pt x="706782" y="127096"/>
                      <a:pt x="710534" y="124425"/>
                    </a:cubicBezTo>
                    <a:lnTo>
                      <a:pt x="751696" y="95124"/>
                    </a:lnTo>
                    <a:cubicBezTo>
                      <a:pt x="759199" y="89783"/>
                      <a:pt x="769035" y="87111"/>
                      <a:pt x="778871" y="87111"/>
                    </a:cubicBezTo>
                    <a:close/>
                    <a:moveTo>
                      <a:pt x="543637" y="87111"/>
                    </a:moveTo>
                    <a:cubicBezTo>
                      <a:pt x="553472" y="87111"/>
                      <a:pt x="563307" y="89782"/>
                      <a:pt x="570812" y="95123"/>
                    </a:cubicBezTo>
                    <a:lnTo>
                      <a:pt x="611974" y="124424"/>
                    </a:lnTo>
                    <a:lnTo>
                      <a:pt x="621617" y="140999"/>
                    </a:lnTo>
                    <a:lnTo>
                      <a:pt x="623115" y="140999"/>
                    </a:lnTo>
                    <a:cubicBezTo>
                      <a:pt x="623153" y="141139"/>
                      <a:pt x="623191" y="141280"/>
                      <a:pt x="623230" y="141420"/>
                    </a:cubicBezTo>
                    <a:lnTo>
                      <a:pt x="622547" y="142596"/>
                    </a:lnTo>
                    <a:lnTo>
                      <a:pt x="623230" y="143770"/>
                    </a:lnTo>
                    <a:lnTo>
                      <a:pt x="621863" y="143770"/>
                    </a:lnTo>
                    <a:lnTo>
                      <a:pt x="611974" y="160765"/>
                    </a:lnTo>
                    <a:lnTo>
                      <a:pt x="570812" y="190066"/>
                    </a:lnTo>
                    <a:cubicBezTo>
                      <a:pt x="555804" y="200750"/>
                      <a:pt x="531470" y="200750"/>
                      <a:pt x="516462" y="190066"/>
                    </a:cubicBezTo>
                    <a:lnTo>
                      <a:pt x="475300" y="160765"/>
                    </a:lnTo>
                    <a:lnTo>
                      <a:pt x="465411" y="143770"/>
                    </a:lnTo>
                    <a:lnTo>
                      <a:pt x="464045" y="143770"/>
                    </a:lnTo>
                    <a:lnTo>
                      <a:pt x="464728" y="142596"/>
                    </a:lnTo>
                    <a:lnTo>
                      <a:pt x="464045" y="141420"/>
                    </a:lnTo>
                    <a:cubicBezTo>
                      <a:pt x="464083" y="141280"/>
                      <a:pt x="464121" y="141139"/>
                      <a:pt x="464160" y="140999"/>
                    </a:cubicBezTo>
                    <a:lnTo>
                      <a:pt x="465656" y="140999"/>
                    </a:lnTo>
                    <a:lnTo>
                      <a:pt x="475300" y="124424"/>
                    </a:lnTo>
                    <a:lnTo>
                      <a:pt x="516462" y="95123"/>
                    </a:lnTo>
                    <a:cubicBezTo>
                      <a:pt x="523966" y="89782"/>
                      <a:pt x="533801" y="87111"/>
                      <a:pt x="543637" y="87111"/>
                    </a:cubicBezTo>
                    <a:close/>
                    <a:moveTo>
                      <a:pt x="3192624" y="78952"/>
                    </a:moveTo>
                    <a:cubicBezTo>
                      <a:pt x="3195027" y="79421"/>
                      <a:pt x="3197177" y="80545"/>
                      <a:pt x="3198506" y="82208"/>
                    </a:cubicBezTo>
                    <a:lnTo>
                      <a:pt x="3205947" y="91527"/>
                    </a:lnTo>
                    <a:cubicBezTo>
                      <a:pt x="3208605" y="94855"/>
                      <a:pt x="3206970" y="99085"/>
                      <a:pt x="3202294" y="100978"/>
                    </a:cubicBezTo>
                    <a:lnTo>
                      <a:pt x="3189474" y="106167"/>
                    </a:lnTo>
                    <a:cubicBezTo>
                      <a:pt x="3184799" y="108059"/>
                      <a:pt x="3178854" y="106894"/>
                      <a:pt x="3176196" y="103567"/>
                    </a:cubicBezTo>
                    <a:lnTo>
                      <a:pt x="3168755" y="94248"/>
                    </a:lnTo>
                    <a:cubicBezTo>
                      <a:pt x="3166097" y="90921"/>
                      <a:pt x="3167732" y="86689"/>
                      <a:pt x="3172407" y="84797"/>
                    </a:cubicBezTo>
                    <a:lnTo>
                      <a:pt x="3185228" y="79608"/>
                    </a:lnTo>
                    <a:cubicBezTo>
                      <a:pt x="3187566" y="78662"/>
                      <a:pt x="3190222" y="78480"/>
                      <a:pt x="3192624" y="78952"/>
                    </a:cubicBezTo>
                    <a:close/>
                    <a:moveTo>
                      <a:pt x="2411468" y="78952"/>
                    </a:moveTo>
                    <a:cubicBezTo>
                      <a:pt x="2413871" y="79421"/>
                      <a:pt x="2416021" y="80545"/>
                      <a:pt x="2417351" y="82208"/>
                    </a:cubicBezTo>
                    <a:lnTo>
                      <a:pt x="2424792" y="91527"/>
                    </a:lnTo>
                    <a:cubicBezTo>
                      <a:pt x="2427450" y="94855"/>
                      <a:pt x="2425814" y="99085"/>
                      <a:pt x="2421139" y="100978"/>
                    </a:cubicBezTo>
                    <a:lnTo>
                      <a:pt x="2408318" y="106167"/>
                    </a:lnTo>
                    <a:cubicBezTo>
                      <a:pt x="2403644" y="108059"/>
                      <a:pt x="2397698" y="106894"/>
                      <a:pt x="2395041" y="103567"/>
                    </a:cubicBezTo>
                    <a:lnTo>
                      <a:pt x="2387599" y="94248"/>
                    </a:lnTo>
                    <a:cubicBezTo>
                      <a:pt x="2384942" y="90921"/>
                      <a:pt x="2386577" y="86689"/>
                      <a:pt x="2391252" y="84797"/>
                    </a:cubicBezTo>
                    <a:lnTo>
                      <a:pt x="2404074" y="79608"/>
                    </a:lnTo>
                    <a:cubicBezTo>
                      <a:pt x="2406411" y="78662"/>
                      <a:pt x="2409066" y="78480"/>
                      <a:pt x="2411468" y="78952"/>
                    </a:cubicBezTo>
                    <a:close/>
                    <a:moveTo>
                      <a:pt x="1630470" y="78952"/>
                    </a:moveTo>
                    <a:cubicBezTo>
                      <a:pt x="1632873" y="79421"/>
                      <a:pt x="1635024" y="80545"/>
                      <a:pt x="1636353" y="82208"/>
                    </a:cubicBezTo>
                    <a:lnTo>
                      <a:pt x="1643795" y="91527"/>
                    </a:lnTo>
                    <a:cubicBezTo>
                      <a:pt x="1646452" y="94855"/>
                      <a:pt x="1644817" y="99085"/>
                      <a:pt x="1640142" y="100978"/>
                    </a:cubicBezTo>
                    <a:lnTo>
                      <a:pt x="1627320" y="106167"/>
                    </a:lnTo>
                    <a:cubicBezTo>
                      <a:pt x="1622645" y="108059"/>
                      <a:pt x="1616701" y="106894"/>
                      <a:pt x="1614044" y="103567"/>
                    </a:cubicBezTo>
                    <a:lnTo>
                      <a:pt x="1606602" y="94248"/>
                    </a:lnTo>
                    <a:cubicBezTo>
                      <a:pt x="1603945" y="90921"/>
                      <a:pt x="1605580" y="86689"/>
                      <a:pt x="1610254" y="84797"/>
                    </a:cubicBezTo>
                    <a:lnTo>
                      <a:pt x="1623075" y="79608"/>
                    </a:lnTo>
                    <a:cubicBezTo>
                      <a:pt x="1625413" y="78662"/>
                      <a:pt x="1628068" y="78480"/>
                      <a:pt x="1630470" y="78952"/>
                    </a:cubicBezTo>
                    <a:close/>
                    <a:moveTo>
                      <a:pt x="850952" y="78952"/>
                    </a:moveTo>
                    <a:cubicBezTo>
                      <a:pt x="853353" y="79421"/>
                      <a:pt x="855504" y="80545"/>
                      <a:pt x="856833" y="82208"/>
                    </a:cubicBezTo>
                    <a:lnTo>
                      <a:pt x="864275" y="91527"/>
                    </a:lnTo>
                    <a:cubicBezTo>
                      <a:pt x="866933" y="94855"/>
                      <a:pt x="865298" y="99085"/>
                      <a:pt x="860622" y="100978"/>
                    </a:cubicBezTo>
                    <a:lnTo>
                      <a:pt x="847800" y="106167"/>
                    </a:lnTo>
                    <a:cubicBezTo>
                      <a:pt x="843127" y="108059"/>
                      <a:pt x="837182" y="106894"/>
                      <a:pt x="834524" y="103567"/>
                    </a:cubicBezTo>
                    <a:lnTo>
                      <a:pt x="827083" y="94248"/>
                    </a:lnTo>
                    <a:cubicBezTo>
                      <a:pt x="824425" y="90921"/>
                      <a:pt x="826060" y="86689"/>
                      <a:pt x="830735" y="84797"/>
                    </a:cubicBezTo>
                    <a:lnTo>
                      <a:pt x="843557" y="79608"/>
                    </a:lnTo>
                    <a:cubicBezTo>
                      <a:pt x="845894" y="78662"/>
                      <a:pt x="848549" y="78480"/>
                      <a:pt x="850952" y="78952"/>
                    </a:cubicBezTo>
                    <a:close/>
                    <a:moveTo>
                      <a:pt x="3238294" y="76147"/>
                    </a:moveTo>
                    <a:lnTo>
                      <a:pt x="3272698" y="76147"/>
                    </a:lnTo>
                    <a:cubicBezTo>
                      <a:pt x="3285242" y="76147"/>
                      <a:pt x="3295410" y="83386"/>
                      <a:pt x="3295410" y="92316"/>
                    </a:cubicBezTo>
                    <a:lnTo>
                      <a:pt x="3295410" y="140999"/>
                    </a:lnTo>
                    <a:lnTo>
                      <a:pt x="3295410" y="143770"/>
                    </a:lnTo>
                    <a:lnTo>
                      <a:pt x="3295410" y="170962"/>
                    </a:lnTo>
                    <a:cubicBezTo>
                      <a:pt x="3295410" y="179890"/>
                      <a:pt x="3285242" y="187130"/>
                      <a:pt x="3272698" y="187130"/>
                    </a:cubicBezTo>
                    <a:lnTo>
                      <a:pt x="3238295" y="187130"/>
                    </a:lnTo>
                    <a:cubicBezTo>
                      <a:pt x="3225751" y="187130"/>
                      <a:pt x="3215582" y="179890"/>
                      <a:pt x="3215582" y="170962"/>
                    </a:cubicBezTo>
                    <a:lnTo>
                      <a:pt x="3215582" y="143770"/>
                    </a:lnTo>
                    <a:lnTo>
                      <a:pt x="3215582" y="140999"/>
                    </a:lnTo>
                    <a:lnTo>
                      <a:pt x="3215582" y="92316"/>
                    </a:lnTo>
                    <a:cubicBezTo>
                      <a:pt x="3215582" y="83386"/>
                      <a:pt x="3225751" y="76147"/>
                      <a:pt x="3238294" y="76147"/>
                    </a:cubicBezTo>
                    <a:close/>
                    <a:moveTo>
                      <a:pt x="2457139" y="76147"/>
                    </a:moveTo>
                    <a:lnTo>
                      <a:pt x="2491542" y="76147"/>
                    </a:lnTo>
                    <a:cubicBezTo>
                      <a:pt x="2504086" y="76147"/>
                      <a:pt x="2514255" y="83386"/>
                      <a:pt x="2514255" y="92316"/>
                    </a:cubicBezTo>
                    <a:lnTo>
                      <a:pt x="2514255" y="140999"/>
                    </a:lnTo>
                    <a:lnTo>
                      <a:pt x="2514255" y="143770"/>
                    </a:lnTo>
                    <a:lnTo>
                      <a:pt x="2514255" y="170962"/>
                    </a:lnTo>
                    <a:cubicBezTo>
                      <a:pt x="2514255" y="179890"/>
                      <a:pt x="2504086" y="187130"/>
                      <a:pt x="2491542" y="187130"/>
                    </a:cubicBezTo>
                    <a:lnTo>
                      <a:pt x="2457140" y="187130"/>
                    </a:lnTo>
                    <a:cubicBezTo>
                      <a:pt x="2444595" y="187130"/>
                      <a:pt x="2434426" y="179890"/>
                      <a:pt x="2434426" y="170962"/>
                    </a:cubicBezTo>
                    <a:lnTo>
                      <a:pt x="2434426" y="143770"/>
                    </a:lnTo>
                    <a:lnTo>
                      <a:pt x="2434426" y="140999"/>
                    </a:lnTo>
                    <a:lnTo>
                      <a:pt x="2434426" y="92316"/>
                    </a:lnTo>
                    <a:cubicBezTo>
                      <a:pt x="2434426" y="83386"/>
                      <a:pt x="2444595" y="76147"/>
                      <a:pt x="2457139" y="76147"/>
                    </a:cubicBezTo>
                    <a:close/>
                    <a:moveTo>
                      <a:pt x="1676142" y="76147"/>
                    </a:moveTo>
                    <a:lnTo>
                      <a:pt x="1710544" y="76147"/>
                    </a:lnTo>
                    <a:cubicBezTo>
                      <a:pt x="1723088" y="76147"/>
                      <a:pt x="1733258" y="83386"/>
                      <a:pt x="1733258" y="92316"/>
                    </a:cubicBezTo>
                    <a:lnTo>
                      <a:pt x="1733258" y="140999"/>
                    </a:lnTo>
                    <a:lnTo>
                      <a:pt x="1733258" y="143770"/>
                    </a:lnTo>
                    <a:lnTo>
                      <a:pt x="1733258" y="170962"/>
                    </a:lnTo>
                    <a:cubicBezTo>
                      <a:pt x="1733258" y="179890"/>
                      <a:pt x="1723088" y="187130"/>
                      <a:pt x="1710544" y="187130"/>
                    </a:cubicBezTo>
                    <a:lnTo>
                      <a:pt x="1676142" y="187130"/>
                    </a:lnTo>
                    <a:cubicBezTo>
                      <a:pt x="1663598" y="187130"/>
                      <a:pt x="1653428" y="179890"/>
                      <a:pt x="1653428" y="170962"/>
                    </a:cubicBezTo>
                    <a:lnTo>
                      <a:pt x="1653428" y="143770"/>
                    </a:lnTo>
                    <a:lnTo>
                      <a:pt x="1653428" y="140999"/>
                    </a:lnTo>
                    <a:lnTo>
                      <a:pt x="1653428" y="92316"/>
                    </a:lnTo>
                    <a:cubicBezTo>
                      <a:pt x="1653428" y="83386"/>
                      <a:pt x="1663598" y="76147"/>
                      <a:pt x="1676142" y="76147"/>
                    </a:cubicBezTo>
                    <a:close/>
                    <a:moveTo>
                      <a:pt x="896622" y="76147"/>
                    </a:moveTo>
                    <a:lnTo>
                      <a:pt x="931024" y="76147"/>
                    </a:lnTo>
                    <a:cubicBezTo>
                      <a:pt x="943568" y="76147"/>
                      <a:pt x="953738" y="83386"/>
                      <a:pt x="953738" y="92316"/>
                    </a:cubicBezTo>
                    <a:lnTo>
                      <a:pt x="953738" y="140999"/>
                    </a:lnTo>
                    <a:lnTo>
                      <a:pt x="953738" y="143770"/>
                    </a:lnTo>
                    <a:lnTo>
                      <a:pt x="953738" y="170962"/>
                    </a:lnTo>
                    <a:cubicBezTo>
                      <a:pt x="953738" y="179890"/>
                      <a:pt x="943568" y="187130"/>
                      <a:pt x="931024" y="187130"/>
                    </a:cubicBezTo>
                    <a:lnTo>
                      <a:pt x="896622" y="187130"/>
                    </a:lnTo>
                    <a:cubicBezTo>
                      <a:pt x="884078" y="187130"/>
                      <a:pt x="873908" y="179890"/>
                      <a:pt x="873908" y="170962"/>
                    </a:cubicBezTo>
                    <a:lnTo>
                      <a:pt x="873908" y="143770"/>
                    </a:lnTo>
                    <a:lnTo>
                      <a:pt x="873908" y="140999"/>
                    </a:lnTo>
                    <a:lnTo>
                      <a:pt x="873908" y="92316"/>
                    </a:lnTo>
                    <a:cubicBezTo>
                      <a:pt x="873908" y="83386"/>
                      <a:pt x="884078" y="76147"/>
                      <a:pt x="896622" y="76147"/>
                    </a:cubicBezTo>
                    <a:close/>
                    <a:moveTo>
                      <a:pt x="3021930" y="73229"/>
                    </a:moveTo>
                    <a:cubicBezTo>
                      <a:pt x="3025663" y="73229"/>
                      <a:pt x="3029395" y="74242"/>
                      <a:pt x="3032243" y="76271"/>
                    </a:cubicBezTo>
                    <a:lnTo>
                      <a:pt x="3056687" y="93671"/>
                    </a:lnTo>
                    <a:cubicBezTo>
                      <a:pt x="3062383" y="97725"/>
                      <a:pt x="3062383" y="104299"/>
                      <a:pt x="3056686" y="108355"/>
                    </a:cubicBezTo>
                    <a:lnTo>
                      <a:pt x="3041065" y="119473"/>
                    </a:lnTo>
                    <a:cubicBezTo>
                      <a:pt x="3035370" y="123529"/>
                      <a:pt x="3026136" y="123529"/>
                      <a:pt x="3020440" y="119473"/>
                    </a:cubicBezTo>
                    <a:lnTo>
                      <a:pt x="2995995" y="102073"/>
                    </a:lnTo>
                    <a:cubicBezTo>
                      <a:pt x="2990300" y="98019"/>
                      <a:pt x="2990300" y="91445"/>
                      <a:pt x="2995995" y="87390"/>
                    </a:cubicBezTo>
                    <a:lnTo>
                      <a:pt x="3011616" y="76271"/>
                    </a:lnTo>
                    <a:cubicBezTo>
                      <a:pt x="3014465" y="74244"/>
                      <a:pt x="3018198" y="73229"/>
                      <a:pt x="3021930" y="73229"/>
                    </a:cubicBezTo>
                    <a:close/>
                    <a:moveTo>
                      <a:pt x="2240775" y="73229"/>
                    </a:moveTo>
                    <a:cubicBezTo>
                      <a:pt x="2244508" y="73229"/>
                      <a:pt x="2248239" y="74242"/>
                      <a:pt x="2251087" y="76271"/>
                    </a:cubicBezTo>
                    <a:lnTo>
                      <a:pt x="2275531" y="93671"/>
                    </a:lnTo>
                    <a:cubicBezTo>
                      <a:pt x="2281227" y="97725"/>
                      <a:pt x="2281227" y="104299"/>
                      <a:pt x="2275531" y="108355"/>
                    </a:cubicBezTo>
                    <a:lnTo>
                      <a:pt x="2259910" y="119473"/>
                    </a:lnTo>
                    <a:cubicBezTo>
                      <a:pt x="2254215" y="123529"/>
                      <a:pt x="2244980" y="123529"/>
                      <a:pt x="2239284" y="119473"/>
                    </a:cubicBezTo>
                    <a:lnTo>
                      <a:pt x="2214841" y="102073"/>
                    </a:lnTo>
                    <a:cubicBezTo>
                      <a:pt x="2209145" y="98019"/>
                      <a:pt x="2209145" y="91445"/>
                      <a:pt x="2214841" y="87390"/>
                    </a:cubicBezTo>
                    <a:lnTo>
                      <a:pt x="2230462" y="76271"/>
                    </a:lnTo>
                    <a:cubicBezTo>
                      <a:pt x="2233309" y="74244"/>
                      <a:pt x="2237042" y="73229"/>
                      <a:pt x="2240775" y="73229"/>
                    </a:cubicBezTo>
                    <a:close/>
                    <a:moveTo>
                      <a:pt x="1459776" y="73229"/>
                    </a:moveTo>
                    <a:cubicBezTo>
                      <a:pt x="1463510" y="73229"/>
                      <a:pt x="1467242" y="74242"/>
                      <a:pt x="1470090" y="76271"/>
                    </a:cubicBezTo>
                    <a:lnTo>
                      <a:pt x="1494533" y="93671"/>
                    </a:lnTo>
                    <a:cubicBezTo>
                      <a:pt x="1500229" y="97725"/>
                      <a:pt x="1500229" y="104299"/>
                      <a:pt x="1494533" y="108355"/>
                    </a:cubicBezTo>
                    <a:lnTo>
                      <a:pt x="1478913" y="119473"/>
                    </a:lnTo>
                    <a:cubicBezTo>
                      <a:pt x="1473216" y="123529"/>
                      <a:pt x="1463982" y="123529"/>
                      <a:pt x="1458286" y="119473"/>
                    </a:cubicBezTo>
                    <a:lnTo>
                      <a:pt x="1433843" y="102073"/>
                    </a:lnTo>
                    <a:cubicBezTo>
                      <a:pt x="1428148" y="98019"/>
                      <a:pt x="1428148" y="91445"/>
                      <a:pt x="1433843" y="87390"/>
                    </a:cubicBezTo>
                    <a:lnTo>
                      <a:pt x="1449464" y="76271"/>
                    </a:lnTo>
                    <a:cubicBezTo>
                      <a:pt x="1452311" y="74244"/>
                      <a:pt x="1456044" y="73229"/>
                      <a:pt x="1459776" y="73229"/>
                    </a:cubicBezTo>
                    <a:close/>
                    <a:moveTo>
                      <a:pt x="680258" y="73229"/>
                    </a:moveTo>
                    <a:cubicBezTo>
                      <a:pt x="683990" y="73229"/>
                      <a:pt x="687722" y="74242"/>
                      <a:pt x="690570" y="76271"/>
                    </a:cubicBezTo>
                    <a:lnTo>
                      <a:pt x="715014" y="93671"/>
                    </a:lnTo>
                    <a:cubicBezTo>
                      <a:pt x="720710" y="97725"/>
                      <a:pt x="720710" y="104299"/>
                      <a:pt x="715013" y="108355"/>
                    </a:cubicBezTo>
                    <a:lnTo>
                      <a:pt x="699393" y="119473"/>
                    </a:lnTo>
                    <a:cubicBezTo>
                      <a:pt x="693698" y="123529"/>
                      <a:pt x="684463" y="123529"/>
                      <a:pt x="678768" y="119473"/>
                    </a:cubicBezTo>
                    <a:lnTo>
                      <a:pt x="654323" y="102073"/>
                    </a:lnTo>
                    <a:cubicBezTo>
                      <a:pt x="648628" y="98019"/>
                      <a:pt x="648628" y="91445"/>
                      <a:pt x="654323" y="87390"/>
                    </a:cubicBezTo>
                    <a:lnTo>
                      <a:pt x="669944" y="76271"/>
                    </a:lnTo>
                    <a:cubicBezTo>
                      <a:pt x="672792" y="74244"/>
                      <a:pt x="676524" y="73229"/>
                      <a:pt x="680258" y="73229"/>
                    </a:cubicBezTo>
                    <a:close/>
                    <a:moveTo>
                      <a:pt x="3143178" y="59921"/>
                    </a:moveTo>
                    <a:cubicBezTo>
                      <a:pt x="3145245" y="59947"/>
                      <a:pt x="3147299" y="60535"/>
                      <a:pt x="3148850" y="61678"/>
                    </a:cubicBezTo>
                    <a:lnTo>
                      <a:pt x="3157351" y="67949"/>
                    </a:lnTo>
                    <a:cubicBezTo>
                      <a:pt x="3160450" y="70235"/>
                      <a:pt x="3160360" y="73877"/>
                      <a:pt x="3157149" y="76083"/>
                    </a:cubicBezTo>
                    <a:lnTo>
                      <a:pt x="3148340" y="82135"/>
                    </a:lnTo>
                    <a:cubicBezTo>
                      <a:pt x="3145128" y="84341"/>
                      <a:pt x="3140012" y="84277"/>
                      <a:pt x="3136912" y="81992"/>
                    </a:cubicBezTo>
                    <a:lnTo>
                      <a:pt x="3128410" y="75720"/>
                    </a:lnTo>
                    <a:cubicBezTo>
                      <a:pt x="3125311" y="73435"/>
                      <a:pt x="3125402" y="69792"/>
                      <a:pt x="3128613" y="67586"/>
                    </a:cubicBezTo>
                    <a:lnTo>
                      <a:pt x="3137420" y="61535"/>
                    </a:lnTo>
                    <a:cubicBezTo>
                      <a:pt x="3139027" y="60431"/>
                      <a:pt x="3141109" y="59895"/>
                      <a:pt x="3143178" y="59921"/>
                    </a:cubicBezTo>
                    <a:close/>
                    <a:moveTo>
                      <a:pt x="2362022" y="59921"/>
                    </a:moveTo>
                    <a:cubicBezTo>
                      <a:pt x="2364089" y="59947"/>
                      <a:pt x="2366144" y="60535"/>
                      <a:pt x="2367694" y="61678"/>
                    </a:cubicBezTo>
                    <a:lnTo>
                      <a:pt x="2376196" y="67949"/>
                    </a:lnTo>
                    <a:cubicBezTo>
                      <a:pt x="2379295" y="70235"/>
                      <a:pt x="2379205" y="73877"/>
                      <a:pt x="2375993" y="76083"/>
                    </a:cubicBezTo>
                    <a:lnTo>
                      <a:pt x="2367184" y="82135"/>
                    </a:lnTo>
                    <a:cubicBezTo>
                      <a:pt x="2363973" y="84341"/>
                      <a:pt x="2358857" y="84277"/>
                      <a:pt x="2355756" y="81992"/>
                    </a:cubicBezTo>
                    <a:lnTo>
                      <a:pt x="2347255" y="75720"/>
                    </a:lnTo>
                    <a:cubicBezTo>
                      <a:pt x="2344156" y="73435"/>
                      <a:pt x="2344246" y="69792"/>
                      <a:pt x="2347457" y="67586"/>
                    </a:cubicBezTo>
                    <a:lnTo>
                      <a:pt x="2356265" y="61535"/>
                    </a:lnTo>
                    <a:cubicBezTo>
                      <a:pt x="2357872" y="60431"/>
                      <a:pt x="2359953" y="59895"/>
                      <a:pt x="2362022" y="59921"/>
                    </a:cubicBezTo>
                    <a:close/>
                    <a:moveTo>
                      <a:pt x="1581024" y="59921"/>
                    </a:moveTo>
                    <a:cubicBezTo>
                      <a:pt x="1583092" y="59947"/>
                      <a:pt x="1585147" y="60535"/>
                      <a:pt x="1586696" y="61678"/>
                    </a:cubicBezTo>
                    <a:lnTo>
                      <a:pt x="1595197" y="67949"/>
                    </a:lnTo>
                    <a:cubicBezTo>
                      <a:pt x="1598298" y="70235"/>
                      <a:pt x="1598207" y="73877"/>
                      <a:pt x="1594995" y="76083"/>
                    </a:cubicBezTo>
                    <a:lnTo>
                      <a:pt x="1586187" y="82135"/>
                    </a:lnTo>
                    <a:cubicBezTo>
                      <a:pt x="1582975" y="84341"/>
                      <a:pt x="1577858" y="84277"/>
                      <a:pt x="1574759" y="81992"/>
                    </a:cubicBezTo>
                    <a:lnTo>
                      <a:pt x="1566257" y="75720"/>
                    </a:lnTo>
                    <a:cubicBezTo>
                      <a:pt x="1563159" y="73435"/>
                      <a:pt x="1563249" y="69792"/>
                      <a:pt x="1566460" y="67586"/>
                    </a:cubicBezTo>
                    <a:lnTo>
                      <a:pt x="1575268" y="61535"/>
                    </a:lnTo>
                    <a:cubicBezTo>
                      <a:pt x="1576873" y="60431"/>
                      <a:pt x="1578956" y="59895"/>
                      <a:pt x="1581024" y="59921"/>
                    </a:cubicBezTo>
                    <a:close/>
                    <a:moveTo>
                      <a:pt x="801504" y="59921"/>
                    </a:moveTo>
                    <a:cubicBezTo>
                      <a:pt x="803572" y="59947"/>
                      <a:pt x="805627" y="60535"/>
                      <a:pt x="807176" y="61678"/>
                    </a:cubicBezTo>
                    <a:lnTo>
                      <a:pt x="815678" y="67949"/>
                    </a:lnTo>
                    <a:cubicBezTo>
                      <a:pt x="818778" y="70235"/>
                      <a:pt x="818688" y="73877"/>
                      <a:pt x="815476" y="76083"/>
                    </a:cubicBezTo>
                    <a:lnTo>
                      <a:pt x="806667" y="82135"/>
                    </a:lnTo>
                    <a:cubicBezTo>
                      <a:pt x="803455" y="84341"/>
                      <a:pt x="798340" y="84277"/>
                      <a:pt x="795239" y="81992"/>
                    </a:cubicBezTo>
                    <a:lnTo>
                      <a:pt x="786738" y="75720"/>
                    </a:lnTo>
                    <a:cubicBezTo>
                      <a:pt x="783639" y="73435"/>
                      <a:pt x="783729" y="69792"/>
                      <a:pt x="786940" y="67586"/>
                    </a:cubicBezTo>
                    <a:lnTo>
                      <a:pt x="795748" y="61535"/>
                    </a:lnTo>
                    <a:cubicBezTo>
                      <a:pt x="797355" y="60431"/>
                      <a:pt x="799436" y="59895"/>
                      <a:pt x="801504" y="59921"/>
                    </a:cubicBezTo>
                    <a:close/>
                    <a:moveTo>
                      <a:pt x="2743630" y="59457"/>
                    </a:moveTo>
                    <a:cubicBezTo>
                      <a:pt x="2745910" y="59529"/>
                      <a:pt x="2748151" y="60220"/>
                      <a:pt x="2749813" y="61514"/>
                    </a:cubicBezTo>
                    <a:lnTo>
                      <a:pt x="2756949" y="67064"/>
                    </a:lnTo>
                    <a:cubicBezTo>
                      <a:pt x="2760274" y="69652"/>
                      <a:pt x="2760024" y="73666"/>
                      <a:pt x="2756389" y="76033"/>
                    </a:cubicBezTo>
                    <a:lnTo>
                      <a:pt x="2748592" y="81112"/>
                    </a:lnTo>
                    <a:cubicBezTo>
                      <a:pt x="2744959" y="83479"/>
                      <a:pt x="2739318" y="83301"/>
                      <a:pt x="2735993" y="80714"/>
                    </a:cubicBezTo>
                    <a:lnTo>
                      <a:pt x="2728857" y="75164"/>
                    </a:lnTo>
                    <a:cubicBezTo>
                      <a:pt x="2725534" y="72576"/>
                      <a:pt x="2725784" y="68562"/>
                      <a:pt x="2729416" y="66196"/>
                    </a:cubicBezTo>
                    <a:lnTo>
                      <a:pt x="2737214" y="61116"/>
                    </a:lnTo>
                    <a:cubicBezTo>
                      <a:pt x="2739030" y="59933"/>
                      <a:pt x="2741349" y="59385"/>
                      <a:pt x="2743630" y="59457"/>
                    </a:cubicBezTo>
                    <a:close/>
                    <a:moveTo>
                      <a:pt x="1962474" y="59457"/>
                    </a:moveTo>
                    <a:cubicBezTo>
                      <a:pt x="1964754" y="59529"/>
                      <a:pt x="1966996" y="60220"/>
                      <a:pt x="1968658" y="61514"/>
                    </a:cubicBezTo>
                    <a:lnTo>
                      <a:pt x="1975793" y="67064"/>
                    </a:lnTo>
                    <a:cubicBezTo>
                      <a:pt x="1979118" y="69652"/>
                      <a:pt x="1978868" y="73666"/>
                      <a:pt x="1975235" y="76033"/>
                    </a:cubicBezTo>
                    <a:lnTo>
                      <a:pt x="1967436" y="81112"/>
                    </a:lnTo>
                    <a:cubicBezTo>
                      <a:pt x="1963803" y="83479"/>
                      <a:pt x="1958163" y="83301"/>
                      <a:pt x="1954837" y="80714"/>
                    </a:cubicBezTo>
                    <a:lnTo>
                      <a:pt x="1947702" y="75164"/>
                    </a:lnTo>
                    <a:cubicBezTo>
                      <a:pt x="1944378" y="72576"/>
                      <a:pt x="1944628" y="68562"/>
                      <a:pt x="1948261" y="66196"/>
                    </a:cubicBezTo>
                    <a:lnTo>
                      <a:pt x="1956060" y="61116"/>
                    </a:lnTo>
                    <a:cubicBezTo>
                      <a:pt x="1957876" y="59933"/>
                      <a:pt x="1960194" y="59385"/>
                      <a:pt x="1962474" y="59457"/>
                    </a:cubicBezTo>
                    <a:close/>
                    <a:moveTo>
                      <a:pt x="1181476" y="59457"/>
                    </a:moveTo>
                    <a:cubicBezTo>
                      <a:pt x="1183757" y="59529"/>
                      <a:pt x="1185999" y="60220"/>
                      <a:pt x="1187661" y="61514"/>
                    </a:cubicBezTo>
                    <a:lnTo>
                      <a:pt x="1194796" y="67064"/>
                    </a:lnTo>
                    <a:cubicBezTo>
                      <a:pt x="1198120" y="69652"/>
                      <a:pt x="1197870" y="73666"/>
                      <a:pt x="1194237" y="76033"/>
                    </a:cubicBezTo>
                    <a:lnTo>
                      <a:pt x="1186438" y="81112"/>
                    </a:lnTo>
                    <a:cubicBezTo>
                      <a:pt x="1182805" y="83479"/>
                      <a:pt x="1177164" y="83301"/>
                      <a:pt x="1173840" y="80714"/>
                    </a:cubicBezTo>
                    <a:lnTo>
                      <a:pt x="1166704" y="75164"/>
                    </a:lnTo>
                    <a:cubicBezTo>
                      <a:pt x="1163379" y="72576"/>
                      <a:pt x="1163630" y="68562"/>
                      <a:pt x="1167262" y="66196"/>
                    </a:cubicBezTo>
                    <a:lnTo>
                      <a:pt x="1175061" y="61116"/>
                    </a:lnTo>
                    <a:cubicBezTo>
                      <a:pt x="1176878" y="59933"/>
                      <a:pt x="1179197" y="59385"/>
                      <a:pt x="1181476" y="59457"/>
                    </a:cubicBezTo>
                    <a:close/>
                    <a:moveTo>
                      <a:pt x="401956" y="59457"/>
                    </a:moveTo>
                    <a:cubicBezTo>
                      <a:pt x="404237" y="59529"/>
                      <a:pt x="406479" y="60220"/>
                      <a:pt x="408141" y="61514"/>
                    </a:cubicBezTo>
                    <a:lnTo>
                      <a:pt x="415276" y="67064"/>
                    </a:lnTo>
                    <a:cubicBezTo>
                      <a:pt x="418601" y="69652"/>
                      <a:pt x="418351" y="73666"/>
                      <a:pt x="414717" y="76033"/>
                    </a:cubicBezTo>
                    <a:lnTo>
                      <a:pt x="406919" y="81112"/>
                    </a:lnTo>
                    <a:cubicBezTo>
                      <a:pt x="403286" y="83479"/>
                      <a:pt x="397645" y="83301"/>
                      <a:pt x="394321" y="80714"/>
                    </a:cubicBezTo>
                    <a:lnTo>
                      <a:pt x="387185" y="75164"/>
                    </a:lnTo>
                    <a:cubicBezTo>
                      <a:pt x="383860" y="72576"/>
                      <a:pt x="384111" y="68562"/>
                      <a:pt x="387744" y="66196"/>
                    </a:cubicBezTo>
                    <a:lnTo>
                      <a:pt x="395541" y="61116"/>
                    </a:lnTo>
                    <a:cubicBezTo>
                      <a:pt x="397358" y="59933"/>
                      <a:pt x="399677" y="59385"/>
                      <a:pt x="401956" y="59457"/>
                    </a:cubicBezTo>
                    <a:close/>
                    <a:moveTo>
                      <a:pt x="3220109" y="48336"/>
                    </a:moveTo>
                    <a:cubicBezTo>
                      <a:pt x="3222176" y="48362"/>
                      <a:pt x="3224231" y="48950"/>
                      <a:pt x="3225781" y="50093"/>
                    </a:cubicBezTo>
                    <a:lnTo>
                      <a:pt x="3234282" y="56363"/>
                    </a:lnTo>
                    <a:cubicBezTo>
                      <a:pt x="3237382" y="58650"/>
                      <a:pt x="3237291" y="62291"/>
                      <a:pt x="3234080" y="64499"/>
                    </a:cubicBezTo>
                    <a:lnTo>
                      <a:pt x="3225272" y="70550"/>
                    </a:lnTo>
                    <a:cubicBezTo>
                      <a:pt x="3222060" y="72756"/>
                      <a:pt x="3216944" y="72693"/>
                      <a:pt x="3213844" y="70406"/>
                    </a:cubicBezTo>
                    <a:lnTo>
                      <a:pt x="3205342" y="64136"/>
                    </a:lnTo>
                    <a:cubicBezTo>
                      <a:pt x="3202242" y="61849"/>
                      <a:pt x="3202334" y="58207"/>
                      <a:pt x="3205544" y="56001"/>
                    </a:cubicBezTo>
                    <a:lnTo>
                      <a:pt x="3214353" y="49948"/>
                    </a:lnTo>
                    <a:cubicBezTo>
                      <a:pt x="3215959" y="48845"/>
                      <a:pt x="3218040" y="48310"/>
                      <a:pt x="3220109" y="48336"/>
                    </a:cubicBezTo>
                    <a:close/>
                    <a:moveTo>
                      <a:pt x="2438954" y="48336"/>
                    </a:moveTo>
                    <a:cubicBezTo>
                      <a:pt x="2441022" y="48362"/>
                      <a:pt x="2443075" y="48950"/>
                      <a:pt x="2444625" y="50093"/>
                    </a:cubicBezTo>
                    <a:lnTo>
                      <a:pt x="2453127" y="56363"/>
                    </a:lnTo>
                    <a:cubicBezTo>
                      <a:pt x="2456226" y="58650"/>
                      <a:pt x="2456136" y="62291"/>
                      <a:pt x="2452925" y="64499"/>
                    </a:cubicBezTo>
                    <a:lnTo>
                      <a:pt x="2444117" y="70550"/>
                    </a:lnTo>
                    <a:cubicBezTo>
                      <a:pt x="2440905" y="72756"/>
                      <a:pt x="2435789" y="72693"/>
                      <a:pt x="2432689" y="70406"/>
                    </a:cubicBezTo>
                    <a:lnTo>
                      <a:pt x="2424188" y="64136"/>
                    </a:lnTo>
                    <a:cubicBezTo>
                      <a:pt x="2421087" y="61849"/>
                      <a:pt x="2421178" y="58207"/>
                      <a:pt x="2424390" y="56001"/>
                    </a:cubicBezTo>
                    <a:lnTo>
                      <a:pt x="2433196" y="49948"/>
                    </a:lnTo>
                    <a:cubicBezTo>
                      <a:pt x="2434803" y="48845"/>
                      <a:pt x="2436886" y="48310"/>
                      <a:pt x="2438954" y="48336"/>
                    </a:cubicBezTo>
                    <a:close/>
                    <a:moveTo>
                      <a:pt x="1657955" y="48336"/>
                    </a:moveTo>
                    <a:cubicBezTo>
                      <a:pt x="1660024" y="48362"/>
                      <a:pt x="1662078" y="48950"/>
                      <a:pt x="1663627" y="50093"/>
                    </a:cubicBezTo>
                    <a:lnTo>
                      <a:pt x="1672130" y="56363"/>
                    </a:lnTo>
                    <a:cubicBezTo>
                      <a:pt x="1675229" y="58650"/>
                      <a:pt x="1675137" y="62291"/>
                      <a:pt x="1671927" y="64499"/>
                    </a:cubicBezTo>
                    <a:lnTo>
                      <a:pt x="1663118" y="70550"/>
                    </a:lnTo>
                    <a:cubicBezTo>
                      <a:pt x="1659908" y="72756"/>
                      <a:pt x="1654791" y="72693"/>
                      <a:pt x="1651690" y="70406"/>
                    </a:cubicBezTo>
                    <a:lnTo>
                      <a:pt x="1643189" y="64136"/>
                    </a:lnTo>
                    <a:cubicBezTo>
                      <a:pt x="1640090" y="61849"/>
                      <a:pt x="1640180" y="58207"/>
                      <a:pt x="1643392" y="56001"/>
                    </a:cubicBezTo>
                    <a:lnTo>
                      <a:pt x="1652199" y="49948"/>
                    </a:lnTo>
                    <a:cubicBezTo>
                      <a:pt x="1653806" y="48845"/>
                      <a:pt x="1655888" y="48310"/>
                      <a:pt x="1657955" y="48336"/>
                    </a:cubicBezTo>
                    <a:close/>
                    <a:moveTo>
                      <a:pt x="878437" y="48336"/>
                    </a:moveTo>
                    <a:cubicBezTo>
                      <a:pt x="880504" y="48362"/>
                      <a:pt x="882558" y="48950"/>
                      <a:pt x="884109" y="50093"/>
                    </a:cubicBezTo>
                    <a:lnTo>
                      <a:pt x="892610" y="56363"/>
                    </a:lnTo>
                    <a:cubicBezTo>
                      <a:pt x="895709" y="58650"/>
                      <a:pt x="895619" y="62291"/>
                      <a:pt x="892408" y="64499"/>
                    </a:cubicBezTo>
                    <a:lnTo>
                      <a:pt x="883600" y="70550"/>
                    </a:lnTo>
                    <a:cubicBezTo>
                      <a:pt x="880388" y="72756"/>
                      <a:pt x="875272" y="72693"/>
                      <a:pt x="872172" y="70406"/>
                    </a:cubicBezTo>
                    <a:lnTo>
                      <a:pt x="863671" y="64136"/>
                    </a:lnTo>
                    <a:cubicBezTo>
                      <a:pt x="860570" y="61849"/>
                      <a:pt x="860662" y="58207"/>
                      <a:pt x="863872" y="56001"/>
                    </a:cubicBezTo>
                    <a:lnTo>
                      <a:pt x="872681" y="49948"/>
                    </a:lnTo>
                    <a:cubicBezTo>
                      <a:pt x="874286" y="48845"/>
                      <a:pt x="876368" y="48310"/>
                      <a:pt x="878437" y="48336"/>
                    </a:cubicBezTo>
                    <a:close/>
                    <a:moveTo>
                      <a:pt x="2945550" y="37988"/>
                    </a:moveTo>
                    <a:cubicBezTo>
                      <a:pt x="2950851" y="37988"/>
                      <a:pt x="2956154" y="39429"/>
                      <a:pt x="2960198" y="42308"/>
                    </a:cubicBezTo>
                    <a:lnTo>
                      <a:pt x="2982387" y="58102"/>
                    </a:lnTo>
                    <a:cubicBezTo>
                      <a:pt x="2990478" y="63862"/>
                      <a:pt x="2990478" y="73201"/>
                      <a:pt x="2982387" y="78959"/>
                    </a:cubicBezTo>
                    <a:lnTo>
                      <a:pt x="2959066" y="95560"/>
                    </a:lnTo>
                    <a:cubicBezTo>
                      <a:pt x="2950978" y="101319"/>
                      <a:pt x="2937858" y="101319"/>
                      <a:pt x="2929769" y="95560"/>
                    </a:cubicBezTo>
                    <a:lnTo>
                      <a:pt x="2907580" y="79764"/>
                    </a:lnTo>
                    <a:cubicBezTo>
                      <a:pt x="2899490" y="74006"/>
                      <a:pt x="2899489" y="64668"/>
                      <a:pt x="2907580" y="58909"/>
                    </a:cubicBezTo>
                    <a:lnTo>
                      <a:pt x="2930902" y="42308"/>
                    </a:lnTo>
                    <a:cubicBezTo>
                      <a:pt x="2934946" y="39428"/>
                      <a:pt x="2940248" y="37988"/>
                      <a:pt x="2945550" y="37988"/>
                    </a:cubicBezTo>
                    <a:close/>
                    <a:moveTo>
                      <a:pt x="2164395" y="37988"/>
                    </a:moveTo>
                    <a:cubicBezTo>
                      <a:pt x="2169696" y="37988"/>
                      <a:pt x="2174998" y="39429"/>
                      <a:pt x="2179044" y="42308"/>
                    </a:cubicBezTo>
                    <a:lnTo>
                      <a:pt x="2201232" y="58102"/>
                    </a:lnTo>
                    <a:cubicBezTo>
                      <a:pt x="2209322" y="63862"/>
                      <a:pt x="2209322" y="73201"/>
                      <a:pt x="2201232" y="78959"/>
                    </a:cubicBezTo>
                    <a:lnTo>
                      <a:pt x="2177910" y="95560"/>
                    </a:lnTo>
                    <a:cubicBezTo>
                      <a:pt x="2169822" y="101319"/>
                      <a:pt x="2156704" y="101319"/>
                      <a:pt x="2148613" y="95560"/>
                    </a:cubicBezTo>
                    <a:lnTo>
                      <a:pt x="2126425" y="79764"/>
                    </a:lnTo>
                    <a:cubicBezTo>
                      <a:pt x="2118335" y="74006"/>
                      <a:pt x="2118334" y="64668"/>
                      <a:pt x="2126425" y="58909"/>
                    </a:cubicBezTo>
                    <a:lnTo>
                      <a:pt x="2149746" y="42308"/>
                    </a:lnTo>
                    <a:cubicBezTo>
                      <a:pt x="2153790" y="39428"/>
                      <a:pt x="2159093" y="37988"/>
                      <a:pt x="2164395" y="37988"/>
                    </a:cubicBezTo>
                    <a:close/>
                    <a:moveTo>
                      <a:pt x="1383396" y="37988"/>
                    </a:moveTo>
                    <a:cubicBezTo>
                      <a:pt x="1388699" y="37988"/>
                      <a:pt x="1394001" y="39429"/>
                      <a:pt x="1398045" y="42308"/>
                    </a:cubicBezTo>
                    <a:lnTo>
                      <a:pt x="1420234" y="58102"/>
                    </a:lnTo>
                    <a:cubicBezTo>
                      <a:pt x="1428325" y="63862"/>
                      <a:pt x="1428325" y="73201"/>
                      <a:pt x="1420234" y="78959"/>
                    </a:cubicBezTo>
                    <a:lnTo>
                      <a:pt x="1396913" y="95560"/>
                    </a:lnTo>
                    <a:cubicBezTo>
                      <a:pt x="1388823" y="101319"/>
                      <a:pt x="1375705" y="101319"/>
                      <a:pt x="1367615" y="95560"/>
                    </a:cubicBezTo>
                    <a:lnTo>
                      <a:pt x="1345428" y="79764"/>
                    </a:lnTo>
                    <a:cubicBezTo>
                      <a:pt x="1337337" y="74006"/>
                      <a:pt x="1337337" y="64668"/>
                      <a:pt x="1345428" y="58909"/>
                    </a:cubicBezTo>
                    <a:lnTo>
                      <a:pt x="1368749" y="42308"/>
                    </a:lnTo>
                    <a:cubicBezTo>
                      <a:pt x="1372793" y="39428"/>
                      <a:pt x="1378095" y="37988"/>
                      <a:pt x="1383396" y="37988"/>
                    </a:cubicBezTo>
                    <a:close/>
                    <a:moveTo>
                      <a:pt x="603878" y="37988"/>
                    </a:moveTo>
                    <a:cubicBezTo>
                      <a:pt x="609179" y="37988"/>
                      <a:pt x="614481" y="39429"/>
                      <a:pt x="618526" y="42308"/>
                    </a:cubicBezTo>
                    <a:lnTo>
                      <a:pt x="640715" y="58102"/>
                    </a:lnTo>
                    <a:cubicBezTo>
                      <a:pt x="648805" y="63862"/>
                      <a:pt x="648805" y="73201"/>
                      <a:pt x="640715" y="78959"/>
                    </a:cubicBezTo>
                    <a:lnTo>
                      <a:pt x="617394" y="95560"/>
                    </a:lnTo>
                    <a:cubicBezTo>
                      <a:pt x="609304" y="101319"/>
                      <a:pt x="596187" y="101319"/>
                      <a:pt x="588097" y="95560"/>
                    </a:cubicBezTo>
                    <a:lnTo>
                      <a:pt x="565908" y="79764"/>
                    </a:lnTo>
                    <a:cubicBezTo>
                      <a:pt x="557817" y="74006"/>
                      <a:pt x="557817" y="64668"/>
                      <a:pt x="565908" y="58909"/>
                    </a:cubicBezTo>
                    <a:lnTo>
                      <a:pt x="589229" y="42308"/>
                    </a:lnTo>
                    <a:cubicBezTo>
                      <a:pt x="593273" y="39428"/>
                      <a:pt x="598575" y="37988"/>
                      <a:pt x="603878" y="37988"/>
                    </a:cubicBezTo>
                    <a:close/>
                    <a:moveTo>
                      <a:pt x="3345540" y="36061"/>
                    </a:moveTo>
                    <a:lnTo>
                      <a:pt x="3390209" y="36061"/>
                    </a:lnTo>
                    <a:lnTo>
                      <a:pt x="3414961" y="135069"/>
                    </a:lnTo>
                    <a:lnTo>
                      <a:pt x="3401318" y="135069"/>
                    </a:lnTo>
                    <a:lnTo>
                      <a:pt x="3401162" y="135069"/>
                    </a:lnTo>
                    <a:lnTo>
                      <a:pt x="3345540" y="135069"/>
                    </a:lnTo>
                    <a:cubicBezTo>
                      <a:pt x="3323684" y="135069"/>
                      <a:pt x="3305968" y="122457"/>
                      <a:pt x="3305968" y="106899"/>
                    </a:cubicBezTo>
                    <a:cubicBezTo>
                      <a:pt x="3305968" y="92676"/>
                      <a:pt x="3305969" y="78454"/>
                      <a:pt x="3305969" y="64231"/>
                    </a:cubicBezTo>
                    <a:cubicBezTo>
                      <a:pt x="3305969" y="48673"/>
                      <a:pt x="3323684" y="36062"/>
                      <a:pt x="3345540" y="36061"/>
                    </a:cubicBezTo>
                    <a:close/>
                    <a:moveTo>
                      <a:pt x="2564385" y="36061"/>
                    </a:moveTo>
                    <a:lnTo>
                      <a:pt x="2620163" y="36061"/>
                    </a:lnTo>
                    <a:lnTo>
                      <a:pt x="2620163" y="36062"/>
                    </a:lnTo>
                    <a:lnTo>
                      <a:pt x="2675945" y="36062"/>
                    </a:lnTo>
                    <a:cubicBezTo>
                      <a:pt x="2697799" y="36061"/>
                      <a:pt x="2715515" y="48673"/>
                      <a:pt x="2715515" y="64231"/>
                    </a:cubicBezTo>
                    <a:lnTo>
                      <a:pt x="2715515" y="106899"/>
                    </a:lnTo>
                    <a:cubicBezTo>
                      <a:pt x="2715515" y="122457"/>
                      <a:pt x="2697799" y="135069"/>
                      <a:pt x="2675945" y="135069"/>
                    </a:cubicBezTo>
                    <a:lnTo>
                      <a:pt x="2620163" y="135069"/>
                    </a:lnTo>
                    <a:lnTo>
                      <a:pt x="2564384" y="135069"/>
                    </a:lnTo>
                    <a:cubicBezTo>
                      <a:pt x="2542530" y="135069"/>
                      <a:pt x="2524812" y="122457"/>
                      <a:pt x="2524812" y="106899"/>
                    </a:cubicBezTo>
                    <a:cubicBezTo>
                      <a:pt x="2524812" y="92676"/>
                      <a:pt x="2524812" y="78454"/>
                      <a:pt x="2524812" y="64231"/>
                    </a:cubicBezTo>
                    <a:cubicBezTo>
                      <a:pt x="2524812" y="48673"/>
                      <a:pt x="2542530" y="36062"/>
                      <a:pt x="2564385" y="36061"/>
                    </a:cubicBezTo>
                    <a:close/>
                    <a:moveTo>
                      <a:pt x="1783386" y="36061"/>
                    </a:moveTo>
                    <a:lnTo>
                      <a:pt x="1839166" y="36061"/>
                    </a:lnTo>
                    <a:lnTo>
                      <a:pt x="1839166" y="36062"/>
                    </a:lnTo>
                    <a:lnTo>
                      <a:pt x="1894790" y="36062"/>
                    </a:lnTo>
                    <a:cubicBezTo>
                      <a:pt x="1916645" y="36061"/>
                      <a:pt x="1934360" y="48673"/>
                      <a:pt x="1934360" y="64231"/>
                    </a:cubicBezTo>
                    <a:lnTo>
                      <a:pt x="1934360" y="106899"/>
                    </a:lnTo>
                    <a:cubicBezTo>
                      <a:pt x="1934360" y="122457"/>
                      <a:pt x="1916643" y="135069"/>
                      <a:pt x="1894790" y="135069"/>
                    </a:cubicBezTo>
                    <a:lnTo>
                      <a:pt x="1839166" y="135069"/>
                    </a:lnTo>
                    <a:lnTo>
                      <a:pt x="1839009" y="135069"/>
                    </a:lnTo>
                    <a:lnTo>
                      <a:pt x="1783386" y="135069"/>
                    </a:lnTo>
                    <a:cubicBezTo>
                      <a:pt x="1761532" y="135069"/>
                      <a:pt x="1743814" y="122457"/>
                      <a:pt x="1743814" y="106899"/>
                    </a:cubicBezTo>
                    <a:cubicBezTo>
                      <a:pt x="1743815" y="92676"/>
                      <a:pt x="1743815" y="78454"/>
                      <a:pt x="1743815" y="64231"/>
                    </a:cubicBezTo>
                    <a:cubicBezTo>
                      <a:pt x="1743815" y="48673"/>
                      <a:pt x="1761532" y="36062"/>
                      <a:pt x="1783386" y="36061"/>
                    </a:cubicBezTo>
                    <a:close/>
                    <a:moveTo>
                      <a:pt x="1003868" y="36061"/>
                    </a:moveTo>
                    <a:lnTo>
                      <a:pt x="1059646" y="36061"/>
                    </a:lnTo>
                    <a:lnTo>
                      <a:pt x="1059646" y="36062"/>
                    </a:lnTo>
                    <a:lnTo>
                      <a:pt x="1113792" y="36062"/>
                    </a:lnTo>
                    <a:cubicBezTo>
                      <a:pt x="1135646" y="36061"/>
                      <a:pt x="1153363" y="48673"/>
                      <a:pt x="1153363" y="64231"/>
                    </a:cubicBezTo>
                    <a:lnTo>
                      <a:pt x="1153363" y="106899"/>
                    </a:lnTo>
                    <a:cubicBezTo>
                      <a:pt x="1153363" y="122457"/>
                      <a:pt x="1135646" y="135069"/>
                      <a:pt x="1113792" y="135069"/>
                    </a:cubicBezTo>
                    <a:lnTo>
                      <a:pt x="1059646" y="135069"/>
                    </a:lnTo>
                    <a:lnTo>
                      <a:pt x="1058010" y="135069"/>
                    </a:lnTo>
                    <a:lnTo>
                      <a:pt x="1003867" y="135069"/>
                    </a:lnTo>
                    <a:cubicBezTo>
                      <a:pt x="982011" y="135069"/>
                      <a:pt x="964295" y="122457"/>
                      <a:pt x="964295" y="106899"/>
                    </a:cubicBezTo>
                    <a:cubicBezTo>
                      <a:pt x="964295" y="92676"/>
                      <a:pt x="964295" y="78454"/>
                      <a:pt x="964297" y="64231"/>
                    </a:cubicBezTo>
                    <a:cubicBezTo>
                      <a:pt x="964297" y="48673"/>
                      <a:pt x="982011" y="36062"/>
                      <a:pt x="1003868" y="36061"/>
                    </a:cubicBezTo>
                    <a:close/>
                    <a:moveTo>
                      <a:pt x="222869" y="36061"/>
                    </a:moveTo>
                    <a:lnTo>
                      <a:pt x="278647" y="36061"/>
                    </a:lnTo>
                    <a:lnTo>
                      <a:pt x="278647" y="36062"/>
                    </a:lnTo>
                    <a:lnTo>
                      <a:pt x="334272" y="36062"/>
                    </a:lnTo>
                    <a:cubicBezTo>
                      <a:pt x="356126" y="36061"/>
                      <a:pt x="373843" y="48673"/>
                      <a:pt x="373843" y="64231"/>
                    </a:cubicBezTo>
                    <a:lnTo>
                      <a:pt x="373843" y="106899"/>
                    </a:lnTo>
                    <a:cubicBezTo>
                      <a:pt x="373843" y="122457"/>
                      <a:pt x="356126" y="135069"/>
                      <a:pt x="334272" y="135069"/>
                    </a:cubicBezTo>
                    <a:lnTo>
                      <a:pt x="278647" y="135069"/>
                    </a:lnTo>
                    <a:lnTo>
                      <a:pt x="278491" y="135069"/>
                    </a:lnTo>
                    <a:lnTo>
                      <a:pt x="222869" y="135069"/>
                    </a:lnTo>
                    <a:cubicBezTo>
                      <a:pt x="201014" y="135069"/>
                      <a:pt x="183297" y="122457"/>
                      <a:pt x="183297" y="106899"/>
                    </a:cubicBezTo>
                    <a:lnTo>
                      <a:pt x="183298" y="87247"/>
                    </a:lnTo>
                    <a:lnTo>
                      <a:pt x="193386" y="46894"/>
                    </a:lnTo>
                    <a:lnTo>
                      <a:pt x="194888" y="44312"/>
                    </a:lnTo>
                    <a:cubicBezTo>
                      <a:pt x="202049" y="39215"/>
                      <a:pt x="211942" y="36062"/>
                      <a:pt x="222869" y="36061"/>
                    </a:cubicBezTo>
                    <a:close/>
                    <a:moveTo>
                      <a:pt x="3081109" y="32149"/>
                    </a:moveTo>
                    <a:cubicBezTo>
                      <a:pt x="3085750" y="32149"/>
                      <a:pt x="3090391" y="33410"/>
                      <a:pt x="3093932" y="35930"/>
                    </a:cubicBezTo>
                    <a:lnTo>
                      <a:pt x="3113355" y="49756"/>
                    </a:lnTo>
                    <a:cubicBezTo>
                      <a:pt x="3120436" y="54799"/>
                      <a:pt x="3120436" y="62971"/>
                      <a:pt x="3113355" y="68014"/>
                    </a:cubicBezTo>
                    <a:lnTo>
                      <a:pt x="3088700" y="85564"/>
                    </a:lnTo>
                    <a:cubicBezTo>
                      <a:pt x="3081618" y="90605"/>
                      <a:pt x="3070136" y="90605"/>
                      <a:pt x="3063054" y="85564"/>
                    </a:cubicBezTo>
                    <a:lnTo>
                      <a:pt x="3043630" y="71738"/>
                    </a:lnTo>
                    <a:cubicBezTo>
                      <a:pt x="3036549" y="66696"/>
                      <a:pt x="3036549" y="58522"/>
                      <a:pt x="3043630" y="53481"/>
                    </a:cubicBezTo>
                    <a:lnTo>
                      <a:pt x="3068285" y="35930"/>
                    </a:lnTo>
                    <a:cubicBezTo>
                      <a:pt x="3071826" y="33409"/>
                      <a:pt x="3076468" y="32149"/>
                      <a:pt x="3081109" y="32149"/>
                    </a:cubicBezTo>
                    <a:close/>
                    <a:moveTo>
                      <a:pt x="2299953" y="32149"/>
                    </a:moveTo>
                    <a:cubicBezTo>
                      <a:pt x="2304594" y="32149"/>
                      <a:pt x="2309235" y="33410"/>
                      <a:pt x="2312776" y="35930"/>
                    </a:cubicBezTo>
                    <a:lnTo>
                      <a:pt x="2332199" y="49756"/>
                    </a:lnTo>
                    <a:cubicBezTo>
                      <a:pt x="2339282" y="54799"/>
                      <a:pt x="2339282" y="62971"/>
                      <a:pt x="2332199" y="68014"/>
                    </a:cubicBezTo>
                    <a:lnTo>
                      <a:pt x="2307545" y="85564"/>
                    </a:lnTo>
                    <a:cubicBezTo>
                      <a:pt x="2300462" y="90605"/>
                      <a:pt x="2288981" y="90605"/>
                      <a:pt x="2281898" y="85564"/>
                    </a:cubicBezTo>
                    <a:lnTo>
                      <a:pt x="2262476" y="71738"/>
                    </a:lnTo>
                    <a:cubicBezTo>
                      <a:pt x="2255393" y="66696"/>
                      <a:pt x="2255393" y="58522"/>
                      <a:pt x="2262476" y="53481"/>
                    </a:cubicBezTo>
                    <a:lnTo>
                      <a:pt x="2287129" y="35930"/>
                    </a:lnTo>
                    <a:cubicBezTo>
                      <a:pt x="2290671" y="33409"/>
                      <a:pt x="2295312" y="32149"/>
                      <a:pt x="2299953" y="32149"/>
                    </a:cubicBezTo>
                    <a:close/>
                    <a:moveTo>
                      <a:pt x="1518956" y="32149"/>
                    </a:moveTo>
                    <a:cubicBezTo>
                      <a:pt x="1523596" y="32149"/>
                      <a:pt x="1528237" y="33410"/>
                      <a:pt x="1531779" y="35930"/>
                    </a:cubicBezTo>
                    <a:lnTo>
                      <a:pt x="1551201" y="49756"/>
                    </a:lnTo>
                    <a:cubicBezTo>
                      <a:pt x="1558284" y="54799"/>
                      <a:pt x="1558284" y="62971"/>
                      <a:pt x="1551201" y="68014"/>
                    </a:cubicBezTo>
                    <a:lnTo>
                      <a:pt x="1526547" y="85564"/>
                    </a:lnTo>
                    <a:cubicBezTo>
                      <a:pt x="1519465" y="90605"/>
                      <a:pt x="1507984" y="90605"/>
                      <a:pt x="1500901" y="85564"/>
                    </a:cubicBezTo>
                    <a:lnTo>
                      <a:pt x="1481478" y="71738"/>
                    </a:lnTo>
                    <a:cubicBezTo>
                      <a:pt x="1474395" y="66696"/>
                      <a:pt x="1474395" y="58522"/>
                      <a:pt x="1481478" y="53481"/>
                    </a:cubicBezTo>
                    <a:lnTo>
                      <a:pt x="1506132" y="35930"/>
                    </a:lnTo>
                    <a:cubicBezTo>
                      <a:pt x="1509673" y="33409"/>
                      <a:pt x="1514315" y="32149"/>
                      <a:pt x="1518956" y="32149"/>
                    </a:cubicBezTo>
                    <a:close/>
                    <a:moveTo>
                      <a:pt x="739436" y="32149"/>
                    </a:moveTo>
                    <a:cubicBezTo>
                      <a:pt x="744078" y="32149"/>
                      <a:pt x="748718" y="33410"/>
                      <a:pt x="752259" y="35930"/>
                    </a:cubicBezTo>
                    <a:lnTo>
                      <a:pt x="771683" y="49756"/>
                    </a:lnTo>
                    <a:cubicBezTo>
                      <a:pt x="778765" y="54799"/>
                      <a:pt x="778765" y="62971"/>
                      <a:pt x="771682" y="68014"/>
                    </a:cubicBezTo>
                    <a:lnTo>
                      <a:pt x="747028" y="85564"/>
                    </a:lnTo>
                    <a:cubicBezTo>
                      <a:pt x="739945" y="90605"/>
                      <a:pt x="728464" y="90605"/>
                      <a:pt x="721381" y="85564"/>
                    </a:cubicBezTo>
                    <a:lnTo>
                      <a:pt x="701958" y="71738"/>
                    </a:lnTo>
                    <a:cubicBezTo>
                      <a:pt x="694876" y="66696"/>
                      <a:pt x="694876" y="58522"/>
                      <a:pt x="701958" y="53481"/>
                    </a:cubicBezTo>
                    <a:lnTo>
                      <a:pt x="726612" y="35930"/>
                    </a:lnTo>
                    <a:cubicBezTo>
                      <a:pt x="730155" y="33409"/>
                      <a:pt x="734795" y="32149"/>
                      <a:pt x="739436" y="32149"/>
                    </a:cubicBezTo>
                    <a:close/>
                    <a:moveTo>
                      <a:pt x="3270743" y="13986"/>
                    </a:moveTo>
                    <a:cubicBezTo>
                      <a:pt x="3274491" y="13589"/>
                      <a:pt x="3278452" y="14209"/>
                      <a:pt x="3281739" y="15941"/>
                    </a:cubicBezTo>
                    <a:lnTo>
                      <a:pt x="3299764" y="25440"/>
                    </a:lnTo>
                    <a:cubicBezTo>
                      <a:pt x="3306336" y="28904"/>
                      <a:pt x="3307720" y="35505"/>
                      <a:pt x="3302854" y="40183"/>
                    </a:cubicBezTo>
                    <a:lnTo>
                      <a:pt x="3282726" y="59537"/>
                    </a:lnTo>
                    <a:cubicBezTo>
                      <a:pt x="3277860" y="64216"/>
                      <a:pt x="3268588" y="65201"/>
                      <a:pt x="3262015" y="61738"/>
                    </a:cubicBezTo>
                    <a:lnTo>
                      <a:pt x="3243990" y="52237"/>
                    </a:lnTo>
                    <a:cubicBezTo>
                      <a:pt x="3237417" y="48774"/>
                      <a:pt x="3236034" y="42173"/>
                      <a:pt x="3240899" y="37494"/>
                    </a:cubicBezTo>
                    <a:lnTo>
                      <a:pt x="3261028" y="18140"/>
                    </a:lnTo>
                    <a:cubicBezTo>
                      <a:pt x="3263460" y="15801"/>
                      <a:pt x="3266994" y="14385"/>
                      <a:pt x="3270743" y="13986"/>
                    </a:cubicBezTo>
                    <a:close/>
                    <a:moveTo>
                      <a:pt x="2489587" y="13986"/>
                    </a:moveTo>
                    <a:cubicBezTo>
                      <a:pt x="2493336" y="13589"/>
                      <a:pt x="2497296" y="14209"/>
                      <a:pt x="2500582" y="15941"/>
                    </a:cubicBezTo>
                    <a:lnTo>
                      <a:pt x="2518608" y="25440"/>
                    </a:lnTo>
                    <a:cubicBezTo>
                      <a:pt x="2525180" y="28904"/>
                      <a:pt x="2526564" y="35505"/>
                      <a:pt x="2521698" y="40183"/>
                    </a:cubicBezTo>
                    <a:lnTo>
                      <a:pt x="2501570" y="59537"/>
                    </a:lnTo>
                    <a:cubicBezTo>
                      <a:pt x="2496706" y="64216"/>
                      <a:pt x="2487432" y="65201"/>
                      <a:pt x="2480859" y="61738"/>
                    </a:cubicBezTo>
                    <a:lnTo>
                      <a:pt x="2462834" y="52237"/>
                    </a:lnTo>
                    <a:cubicBezTo>
                      <a:pt x="2456262" y="48774"/>
                      <a:pt x="2454878" y="42173"/>
                      <a:pt x="2459744" y="37494"/>
                    </a:cubicBezTo>
                    <a:lnTo>
                      <a:pt x="2479873" y="18140"/>
                    </a:lnTo>
                    <a:cubicBezTo>
                      <a:pt x="2482304" y="15801"/>
                      <a:pt x="2485840" y="14385"/>
                      <a:pt x="2489587" y="13986"/>
                    </a:cubicBezTo>
                    <a:close/>
                    <a:moveTo>
                      <a:pt x="1708589" y="13986"/>
                    </a:moveTo>
                    <a:cubicBezTo>
                      <a:pt x="1712339" y="13589"/>
                      <a:pt x="1716299" y="14209"/>
                      <a:pt x="1719585" y="15941"/>
                    </a:cubicBezTo>
                    <a:lnTo>
                      <a:pt x="1737611" y="25440"/>
                    </a:lnTo>
                    <a:cubicBezTo>
                      <a:pt x="1744183" y="28904"/>
                      <a:pt x="1745567" y="35505"/>
                      <a:pt x="1740701" y="40183"/>
                    </a:cubicBezTo>
                    <a:lnTo>
                      <a:pt x="1720572" y="59537"/>
                    </a:lnTo>
                    <a:cubicBezTo>
                      <a:pt x="1715707" y="64216"/>
                      <a:pt x="1706434" y="65201"/>
                      <a:pt x="1699862" y="61738"/>
                    </a:cubicBezTo>
                    <a:lnTo>
                      <a:pt x="1681836" y="52237"/>
                    </a:lnTo>
                    <a:cubicBezTo>
                      <a:pt x="1675265" y="48774"/>
                      <a:pt x="1673880" y="42173"/>
                      <a:pt x="1678747" y="37494"/>
                    </a:cubicBezTo>
                    <a:lnTo>
                      <a:pt x="1698874" y="18140"/>
                    </a:lnTo>
                    <a:cubicBezTo>
                      <a:pt x="1701307" y="15801"/>
                      <a:pt x="1704842" y="14385"/>
                      <a:pt x="1708589" y="13986"/>
                    </a:cubicBezTo>
                    <a:close/>
                    <a:moveTo>
                      <a:pt x="929071" y="13986"/>
                    </a:moveTo>
                    <a:cubicBezTo>
                      <a:pt x="932819" y="13589"/>
                      <a:pt x="936779" y="14209"/>
                      <a:pt x="940065" y="15941"/>
                    </a:cubicBezTo>
                    <a:lnTo>
                      <a:pt x="958091" y="25440"/>
                    </a:lnTo>
                    <a:cubicBezTo>
                      <a:pt x="964663" y="28904"/>
                      <a:pt x="966047" y="35505"/>
                      <a:pt x="961181" y="40183"/>
                    </a:cubicBezTo>
                    <a:lnTo>
                      <a:pt x="941053" y="59537"/>
                    </a:lnTo>
                    <a:cubicBezTo>
                      <a:pt x="936187" y="64216"/>
                      <a:pt x="926916" y="65201"/>
                      <a:pt x="920342" y="61738"/>
                    </a:cubicBezTo>
                    <a:lnTo>
                      <a:pt x="902316" y="52237"/>
                    </a:lnTo>
                    <a:cubicBezTo>
                      <a:pt x="895744" y="48774"/>
                      <a:pt x="894360" y="42173"/>
                      <a:pt x="899227" y="37494"/>
                    </a:cubicBezTo>
                    <a:lnTo>
                      <a:pt x="919355" y="18140"/>
                    </a:lnTo>
                    <a:cubicBezTo>
                      <a:pt x="921787" y="15801"/>
                      <a:pt x="925323" y="14385"/>
                      <a:pt x="929071" y="13986"/>
                    </a:cubicBezTo>
                    <a:close/>
                    <a:moveTo>
                      <a:pt x="3383396" y="8808"/>
                    </a:moveTo>
                    <a:lnTo>
                      <a:pt x="3385657" y="17851"/>
                    </a:lnTo>
                    <a:lnTo>
                      <a:pt x="3383396" y="16242"/>
                    </a:lnTo>
                    <a:close/>
                    <a:moveTo>
                      <a:pt x="3357607" y="7852"/>
                    </a:moveTo>
                    <a:cubicBezTo>
                      <a:pt x="3359888" y="7924"/>
                      <a:pt x="3362128" y="8615"/>
                      <a:pt x="3363792" y="9908"/>
                    </a:cubicBezTo>
                    <a:lnTo>
                      <a:pt x="3370926" y="15459"/>
                    </a:lnTo>
                    <a:cubicBezTo>
                      <a:pt x="3374250" y="18047"/>
                      <a:pt x="3374000" y="22061"/>
                      <a:pt x="3370367" y="24428"/>
                    </a:cubicBezTo>
                    <a:lnTo>
                      <a:pt x="3362569" y="29508"/>
                    </a:lnTo>
                    <a:cubicBezTo>
                      <a:pt x="3358935" y="31874"/>
                      <a:pt x="3353294" y="31697"/>
                      <a:pt x="3349970" y="29109"/>
                    </a:cubicBezTo>
                    <a:lnTo>
                      <a:pt x="3342834" y="23559"/>
                    </a:lnTo>
                    <a:cubicBezTo>
                      <a:pt x="3339510" y="20972"/>
                      <a:pt x="3339760" y="16957"/>
                      <a:pt x="3343394" y="14590"/>
                    </a:cubicBezTo>
                    <a:lnTo>
                      <a:pt x="3351191" y="9510"/>
                    </a:lnTo>
                    <a:cubicBezTo>
                      <a:pt x="3353008" y="8327"/>
                      <a:pt x="3355327" y="7780"/>
                      <a:pt x="3357607" y="7852"/>
                    </a:cubicBezTo>
                    <a:close/>
                    <a:moveTo>
                      <a:pt x="2576451" y="7852"/>
                    </a:moveTo>
                    <a:cubicBezTo>
                      <a:pt x="2578732" y="7924"/>
                      <a:pt x="2580974" y="8615"/>
                      <a:pt x="2582636" y="9908"/>
                    </a:cubicBezTo>
                    <a:lnTo>
                      <a:pt x="2589771" y="15459"/>
                    </a:lnTo>
                    <a:cubicBezTo>
                      <a:pt x="2593095" y="18047"/>
                      <a:pt x="2592845" y="22061"/>
                      <a:pt x="2589211" y="24428"/>
                    </a:cubicBezTo>
                    <a:lnTo>
                      <a:pt x="2581413" y="29508"/>
                    </a:lnTo>
                    <a:cubicBezTo>
                      <a:pt x="2577780" y="31874"/>
                      <a:pt x="2572139" y="31697"/>
                      <a:pt x="2568813" y="29109"/>
                    </a:cubicBezTo>
                    <a:lnTo>
                      <a:pt x="2561678" y="23559"/>
                    </a:lnTo>
                    <a:cubicBezTo>
                      <a:pt x="2558354" y="20972"/>
                      <a:pt x="2558604" y="16957"/>
                      <a:pt x="2562237" y="14590"/>
                    </a:cubicBezTo>
                    <a:lnTo>
                      <a:pt x="2570036" y="9510"/>
                    </a:lnTo>
                    <a:cubicBezTo>
                      <a:pt x="2571852" y="8327"/>
                      <a:pt x="2574171" y="7780"/>
                      <a:pt x="2576451" y="7852"/>
                    </a:cubicBezTo>
                    <a:close/>
                    <a:moveTo>
                      <a:pt x="1795454" y="7852"/>
                    </a:moveTo>
                    <a:cubicBezTo>
                      <a:pt x="1797734" y="7924"/>
                      <a:pt x="1799975" y="8615"/>
                      <a:pt x="1801637" y="9908"/>
                    </a:cubicBezTo>
                    <a:lnTo>
                      <a:pt x="1808772" y="15459"/>
                    </a:lnTo>
                    <a:cubicBezTo>
                      <a:pt x="1812098" y="18047"/>
                      <a:pt x="1811847" y="22061"/>
                      <a:pt x="1808213" y="24428"/>
                    </a:cubicBezTo>
                    <a:lnTo>
                      <a:pt x="1800416" y="29508"/>
                    </a:lnTo>
                    <a:cubicBezTo>
                      <a:pt x="1796783" y="31874"/>
                      <a:pt x="1791141" y="31697"/>
                      <a:pt x="1787816" y="29109"/>
                    </a:cubicBezTo>
                    <a:lnTo>
                      <a:pt x="1780681" y="23559"/>
                    </a:lnTo>
                    <a:cubicBezTo>
                      <a:pt x="1777356" y="20972"/>
                      <a:pt x="1777607" y="16957"/>
                      <a:pt x="1781240" y="14590"/>
                    </a:cubicBezTo>
                    <a:lnTo>
                      <a:pt x="1789039" y="9510"/>
                    </a:lnTo>
                    <a:cubicBezTo>
                      <a:pt x="1790854" y="8327"/>
                      <a:pt x="1793173" y="7780"/>
                      <a:pt x="1795454" y="7852"/>
                    </a:cubicBezTo>
                    <a:close/>
                    <a:moveTo>
                      <a:pt x="1015934" y="7852"/>
                    </a:moveTo>
                    <a:cubicBezTo>
                      <a:pt x="1018214" y="7924"/>
                      <a:pt x="1020456" y="8615"/>
                      <a:pt x="1022119" y="9908"/>
                    </a:cubicBezTo>
                    <a:lnTo>
                      <a:pt x="1029252" y="15459"/>
                    </a:lnTo>
                    <a:cubicBezTo>
                      <a:pt x="1032578" y="18047"/>
                      <a:pt x="1032328" y="22061"/>
                      <a:pt x="1028695" y="24428"/>
                    </a:cubicBezTo>
                    <a:lnTo>
                      <a:pt x="1020896" y="29508"/>
                    </a:lnTo>
                    <a:cubicBezTo>
                      <a:pt x="1017263" y="31874"/>
                      <a:pt x="1011621" y="31697"/>
                      <a:pt x="1008296" y="29109"/>
                    </a:cubicBezTo>
                    <a:lnTo>
                      <a:pt x="1001163" y="23559"/>
                    </a:lnTo>
                    <a:cubicBezTo>
                      <a:pt x="997837" y="20972"/>
                      <a:pt x="998087" y="16957"/>
                      <a:pt x="1001721" y="14590"/>
                    </a:cubicBezTo>
                    <a:lnTo>
                      <a:pt x="1009519" y="9510"/>
                    </a:lnTo>
                    <a:cubicBezTo>
                      <a:pt x="1011335" y="8327"/>
                      <a:pt x="1013654" y="7780"/>
                      <a:pt x="1015934" y="7852"/>
                    </a:cubicBezTo>
                    <a:close/>
                    <a:moveTo>
                      <a:pt x="234937" y="7852"/>
                    </a:moveTo>
                    <a:cubicBezTo>
                      <a:pt x="237217" y="7924"/>
                      <a:pt x="239458" y="8615"/>
                      <a:pt x="241121" y="9908"/>
                    </a:cubicBezTo>
                    <a:lnTo>
                      <a:pt x="248255" y="15459"/>
                    </a:lnTo>
                    <a:cubicBezTo>
                      <a:pt x="251580" y="18047"/>
                      <a:pt x="251329" y="22061"/>
                      <a:pt x="247696" y="24428"/>
                    </a:cubicBezTo>
                    <a:lnTo>
                      <a:pt x="239899" y="29508"/>
                    </a:lnTo>
                    <a:cubicBezTo>
                      <a:pt x="236264" y="31874"/>
                      <a:pt x="230623" y="31697"/>
                      <a:pt x="227299" y="29109"/>
                    </a:cubicBezTo>
                    <a:lnTo>
                      <a:pt x="220164" y="23559"/>
                    </a:lnTo>
                    <a:cubicBezTo>
                      <a:pt x="216839" y="20972"/>
                      <a:pt x="217089" y="16957"/>
                      <a:pt x="220724" y="14590"/>
                    </a:cubicBezTo>
                    <a:lnTo>
                      <a:pt x="228521" y="9510"/>
                    </a:lnTo>
                    <a:cubicBezTo>
                      <a:pt x="230337" y="8327"/>
                      <a:pt x="232656" y="7780"/>
                      <a:pt x="234937" y="7852"/>
                    </a:cubicBezTo>
                    <a:close/>
                    <a:moveTo>
                      <a:pt x="2672614" y="7851"/>
                    </a:moveTo>
                    <a:cubicBezTo>
                      <a:pt x="2674895" y="7923"/>
                      <a:pt x="2677137" y="8614"/>
                      <a:pt x="2678799" y="9907"/>
                    </a:cubicBezTo>
                    <a:lnTo>
                      <a:pt x="2685934" y="15459"/>
                    </a:lnTo>
                    <a:cubicBezTo>
                      <a:pt x="2689258" y="18045"/>
                      <a:pt x="2689008" y="22060"/>
                      <a:pt x="2685375" y="24427"/>
                    </a:cubicBezTo>
                    <a:lnTo>
                      <a:pt x="2677576" y="29507"/>
                    </a:lnTo>
                    <a:cubicBezTo>
                      <a:pt x="2673943" y="31873"/>
                      <a:pt x="2668302" y="31696"/>
                      <a:pt x="2664978" y="29109"/>
                    </a:cubicBezTo>
                    <a:lnTo>
                      <a:pt x="2657843" y="23558"/>
                    </a:lnTo>
                    <a:cubicBezTo>
                      <a:pt x="2654518" y="20971"/>
                      <a:pt x="2654768" y="16955"/>
                      <a:pt x="2658402" y="14590"/>
                    </a:cubicBezTo>
                    <a:lnTo>
                      <a:pt x="2666200" y="9510"/>
                    </a:lnTo>
                    <a:cubicBezTo>
                      <a:pt x="2668016" y="8327"/>
                      <a:pt x="2670335" y="7779"/>
                      <a:pt x="2672614" y="7851"/>
                    </a:cubicBezTo>
                    <a:close/>
                    <a:moveTo>
                      <a:pt x="1891460" y="7851"/>
                    </a:moveTo>
                    <a:cubicBezTo>
                      <a:pt x="1893740" y="7923"/>
                      <a:pt x="1895982" y="8614"/>
                      <a:pt x="1897644" y="9907"/>
                    </a:cubicBezTo>
                    <a:lnTo>
                      <a:pt x="1904779" y="15459"/>
                    </a:lnTo>
                    <a:cubicBezTo>
                      <a:pt x="1908104" y="18045"/>
                      <a:pt x="1907852" y="22060"/>
                      <a:pt x="1904219" y="24427"/>
                    </a:cubicBezTo>
                    <a:lnTo>
                      <a:pt x="1896422" y="29507"/>
                    </a:lnTo>
                    <a:cubicBezTo>
                      <a:pt x="1892787" y="31873"/>
                      <a:pt x="1887148" y="31696"/>
                      <a:pt x="1883823" y="29109"/>
                    </a:cubicBezTo>
                    <a:lnTo>
                      <a:pt x="1876687" y="23558"/>
                    </a:lnTo>
                    <a:cubicBezTo>
                      <a:pt x="1873364" y="20971"/>
                      <a:pt x="1873613" y="16955"/>
                      <a:pt x="1877247" y="14590"/>
                    </a:cubicBezTo>
                    <a:lnTo>
                      <a:pt x="1885044" y="9510"/>
                    </a:lnTo>
                    <a:cubicBezTo>
                      <a:pt x="1886862" y="8327"/>
                      <a:pt x="1889180" y="7779"/>
                      <a:pt x="1891460" y="7851"/>
                    </a:cubicBezTo>
                    <a:close/>
                    <a:moveTo>
                      <a:pt x="1110462" y="7851"/>
                    </a:moveTo>
                    <a:cubicBezTo>
                      <a:pt x="1112741" y="7923"/>
                      <a:pt x="1114983" y="8614"/>
                      <a:pt x="1116646" y="9907"/>
                    </a:cubicBezTo>
                    <a:lnTo>
                      <a:pt x="1123780" y="15459"/>
                    </a:lnTo>
                    <a:cubicBezTo>
                      <a:pt x="1127106" y="18045"/>
                      <a:pt x="1126855" y="22060"/>
                      <a:pt x="1123222" y="24427"/>
                    </a:cubicBezTo>
                    <a:lnTo>
                      <a:pt x="1115424" y="29507"/>
                    </a:lnTo>
                    <a:cubicBezTo>
                      <a:pt x="1111790" y="31873"/>
                      <a:pt x="1106150" y="31696"/>
                      <a:pt x="1102824" y="29109"/>
                    </a:cubicBezTo>
                    <a:lnTo>
                      <a:pt x="1095689" y="23558"/>
                    </a:lnTo>
                    <a:cubicBezTo>
                      <a:pt x="1092365" y="20971"/>
                      <a:pt x="1092615" y="16955"/>
                      <a:pt x="1096248" y="14590"/>
                    </a:cubicBezTo>
                    <a:lnTo>
                      <a:pt x="1104046" y="9510"/>
                    </a:lnTo>
                    <a:cubicBezTo>
                      <a:pt x="1105863" y="8327"/>
                      <a:pt x="1108182" y="7779"/>
                      <a:pt x="1110462" y="7851"/>
                    </a:cubicBezTo>
                    <a:close/>
                    <a:moveTo>
                      <a:pt x="330942" y="7851"/>
                    </a:moveTo>
                    <a:cubicBezTo>
                      <a:pt x="333222" y="7923"/>
                      <a:pt x="335464" y="8614"/>
                      <a:pt x="337126" y="9907"/>
                    </a:cubicBezTo>
                    <a:lnTo>
                      <a:pt x="344262" y="15459"/>
                    </a:lnTo>
                    <a:cubicBezTo>
                      <a:pt x="347587" y="18045"/>
                      <a:pt x="347335" y="22060"/>
                      <a:pt x="343702" y="24427"/>
                    </a:cubicBezTo>
                    <a:lnTo>
                      <a:pt x="335905" y="29507"/>
                    </a:lnTo>
                    <a:cubicBezTo>
                      <a:pt x="332270" y="31873"/>
                      <a:pt x="326630" y="31696"/>
                      <a:pt x="323306" y="29109"/>
                    </a:cubicBezTo>
                    <a:lnTo>
                      <a:pt x="316170" y="23558"/>
                    </a:lnTo>
                    <a:cubicBezTo>
                      <a:pt x="312846" y="20971"/>
                      <a:pt x="313097" y="16955"/>
                      <a:pt x="316730" y="14590"/>
                    </a:cubicBezTo>
                    <a:lnTo>
                      <a:pt x="324527" y="9510"/>
                    </a:lnTo>
                    <a:cubicBezTo>
                      <a:pt x="326343" y="8327"/>
                      <a:pt x="328662" y="7779"/>
                      <a:pt x="330942" y="7851"/>
                    </a:cubicBezTo>
                    <a:close/>
                    <a:moveTo>
                      <a:pt x="3001090" y="5385"/>
                    </a:moveTo>
                    <a:cubicBezTo>
                      <a:pt x="3005186" y="5437"/>
                      <a:pt x="3009253" y="6600"/>
                      <a:pt x="3012322" y="8864"/>
                    </a:cubicBezTo>
                    <a:lnTo>
                      <a:pt x="3039015" y="28551"/>
                    </a:lnTo>
                    <a:cubicBezTo>
                      <a:pt x="3045153" y="33078"/>
                      <a:pt x="3044973" y="40291"/>
                      <a:pt x="3038614" y="44660"/>
                    </a:cubicBezTo>
                    <a:lnTo>
                      <a:pt x="3021170" y="56645"/>
                    </a:lnTo>
                    <a:cubicBezTo>
                      <a:pt x="3014808" y="61016"/>
                      <a:pt x="3004677" y="60888"/>
                      <a:pt x="2998538" y="56361"/>
                    </a:cubicBezTo>
                    <a:lnTo>
                      <a:pt x="2971847" y="36674"/>
                    </a:lnTo>
                    <a:cubicBezTo>
                      <a:pt x="2965708" y="32147"/>
                      <a:pt x="2965888" y="24934"/>
                      <a:pt x="2972247" y="20564"/>
                    </a:cubicBezTo>
                    <a:lnTo>
                      <a:pt x="2989692" y="8578"/>
                    </a:lnTo>
                    <a:cubicBezTo>
                      <a:pt x="2992871" y="6393"/>
                      <a:pt x="2996995" y="5333"/>
                      <a:pt x="3001090" y="5385"/>
                    </a:cubicBezTo>
                    <a:close/>
                    <a:moveTo>
                      <a:pt x="2219934" y="5385"/>
                    </a:moveTo>
                    <a:cubicBezTo>
                      <a:pt x="2224030" y="5437"/>
                      <a:pt x="2228098" y="6600"/>
                      <a:pt x="2231168" y="8864"/>
                    </a:cubicBezTo>
                    <a:lnTo>
                      <a:pt x="2257859" y="28551"/>
                    </a:lnTo>
                    <a:cubicBezTo>
                      <a:pt x="2263998" y="33078"/>
                      <a:pt x="2263818" y="40291"/>
                      <a:pt x="2257459" y="44660"/>
                    </a:cubicBezTo>
                    <a:lnTo>
                      <a:pt x="2240014" y="56645"/>
                    </a:lnTo>
                    <a:cubicBezTo>
                      <a:pt x="2233654" y="61016"/>
                      <a:pt x="2223521" y="60888"/>
                      <a:pt x="2217382" y="56361"/>
                    </a:cubicBezTo>
                    <a:lnTo>
                      <a:pt x="2190692" y="36674"/>
                    </a:lnTo>
                    <a:cubicBezTo>
                      <a:pt x="2184553" y="32147"/>
                      <a:pt x="2184732" y="24934"/>
                      <a:pt x="2191092" y="20564"/>
                    </a:cubicBezTo>
                    <a:lnTo>
                      <a:pt x="2208536" y="8578"/>
                    </a:lnTo>
                    <a:cubicBezTo>
                      <a:pt x="2211717" y="6393"/>
                      <a:pt x="2215840" y="5333"/>
                      <a:pt x="2219934" y="5385"/>
                    </a:cubicBezTo>
                    <a:close/>
                    <a:moveTo>
                      <a:pt x="1438937" y="5385"/>
                    </a:moveTo>
                    <a:cubicBezTo>
                      <a:pt x="1443033" y="5437"/>
                      <a:pt x="1447101" y="6600"/>
                      <a:pt x="1450170" y="8864"/>
                    </a:cubicBezTo>
                    <a:lnTo>
                      <a:pt x="1476862" y="28551"/>
                    </a:lnTo>
                    <a:cubicBezTo>
                      <a:pt x="1482999" y="33078"/>
                      <a:pt x="1482820" y="40291"/>
                      <a:pt x="1476460" y="44660"/>
                    </a:cubicBezTo>
                    <a:lnTo>
                      <a:pt x="1459016" y="56645"/>
                    </a:lnTo>
                    <a:cubicBezTo>
                      <a:pt x="1452656" y="61016"/>
                      <a:pt x="1442524" y="60888"/>
                      <a:pt x="1436385" y="56361"/>
                    </a:cubicBezTo>
                    <a:lnTo>
                      <a:pt x="1409694" y="36674"/>
                    </a:lnTo>
                    <a:cubicBezTo>
                      <a:pt x="1403555" y="32147"/>
                      <a:pt x="1403734" y="24934"/>
                      <a:pt x="1410095" y="20564"/>
                    </a:cubicBezTo>
                    <a:lnTo>
                      <a:pt x="1427538" y="8578"/>
                    </a:lnTo>
                    <a:cubicBezTo>
                      <a:pt x="1430718" y="6393"/>
                      <a:pt x="1434841" y="5333"/>
                      <a:pt x="1438937" y="5385"/>
                    </a:cubicBezTo>
                    <a:close/>
                    <a:moveTo>
                      <a:pt x="659417" y="5385"/>
                    </a:moveTo>
                    <a:cubicBezTo>
                      <a:pt x="663513" y="5437"/>
                      <a:pt x="667581" y="6600"/>
                      <a:pt x="670651" y="8864"/>
                    </a:cubicBezTo>
                    <a:lnTo>
                      <a:pt x="697342" y="28551"/>
                    </a:lnTo>
                    <a:cubicBezTo>
                      <a:pt x="703481" y="33078"/>
                      <a:pt x="703300" y="40291"/>
                      <a:pt x="696942" y="44660"/>
                    </a:cubicBezTo>
                    <a:lnTo>
                      <a:pt x="679497" y="56645"/>
                    </a:lnTo>
                    <a:cubicBezTo>
                      <a:pt x="673137" y="61016"/>
                      <a:pt x="663004" y="60888"/>
                      <a:pt x="656866" y="56361"/>
                    </a:cubicBezTo>
                    <a:lnTo>
                      <a:pt x="630174" y="36674"/>
                    </a:lnTo>
                    <a:cubicBezTo>
                      <a:pt x="624036" y="32147"/>
                      <a:pt x="624215" y="24934"/>
                      <a:pt x="630575" y="20564"/>
                    </a:cubicBezTo>
                    <a:lnTo>
                      <a:pt x="648020" y="8578"/>
                    </a:lnTo>
                    <a:cubicBezTo>
                      <a:pt x="651198" y="6393"/>
                      <a:pt x="655323" y="5333"/>
                      <a:pt x="659417" y="5385"/>
                    </a:cubicBezTo>
                    <a:close/>
                    <a:moveTo>
                      <a:pt x="3278432" y="0"/>
                    </a:moveTo>
                    <a:lnTo>
                      <a:pt x="3349190" y="0"/>
                    </a:lnTo>
                    <a:lnTo>
                      <a:pt x="3336951" y="9411"/>
                    </a:lnTo>
                    <a:cubicBezTo>
                      <a:pt x="3325674" y="18081"/>
                      <a:pt x="3306658" y="18603"/>
                      <a:pt x="3294477" y="10575"/>
                    </a:cubicBezTo>
                    <a:close/>
                    <a:moveTo>
                      <a:pt x="3061906" y="0"/>
                    </a:moveTo>
                    <a:lnTo>
                      <a:pt x="3232933" y="0"/>
                    </a:lnTo>
                    <a:lnTo>
                      <a:pt x="3230370" y="11545"/>
                    </a:lnTo>
                    <a:lnTo>
                      <a:pt x="3203037" y="43323"/>
                    </a:lnTo>
                    <a:cubicBezTo>
                      <a:pt x="3193071" y="54910"/>
                      <a:pt x="3171796" y="58552"/>
                      <a:pt x="3155520" y="51457"/>
                    </a:cubicBezTo>
                    <a:lnTo>
                      <a:pt x="3077014" y="17239"/>
                    </a:lnTo>
                    <a:cubicBezTo>
                      <a:pt x="3068876" y="13692"/>
                      <a:pt x="3063528" y="8133"/>
                      <a:pt x="3061460" y="2011"/>
                    </a:cubicBezTo>
                    <a:close/>
                    <a:moveTo>
                      <a:pt x="3018082" y="0"/>
                    </a:moveTo>
                    <a:lnTo>
                      <a:pt x="3042104" y="0"/>
                    </a:lnTo>
                    <a:lnTo>
                      <a:pt x="3035608" y="4232"/>
                    </a:lnTo>
                    <a:cubicBezTo>
                      <a:pt x="3031973" y="6597"/>
                      <a:pt x="3026334" y="6420"/>
                      <a:pt x="3023008" y="3833"/>
                    </a:cubicBezTo>
                    <a:close/>
                    <a:moveTo>
                      <a:pt x="2918203" y="0"/>
                    </a:moveTo>
                    <a:lnTo>
                      <a:pt x="2976463" y="0"/>
                    </a:lnTo>
                    <a:lnTo>
                      <a:pt x="2961530" y="8316"/>
                    </a:lnTo>
                    <a:cubicBezTo>
                      <a:pt x="2949816" y="14838"/>
                      <a:pt x="2932890" y="13367"/>
                      <a:pt x="2923728" y="5028"/>
                    </a:cubicBezTo>
                    <a:close/>
                    <a:moveTo>
                      <a:pt x="2741519" y="0"/>
                    </a:moveTo>
                    <a:lnTo>
                      <a:pt x="2895774" y="0"/>
                    </a:lnTo>
                    <a:lnTo>
                      <a:pt x="2915067" y="13735"/>
                    </a:lnTo>
                    <a:cubicBezTo>
                      <a:pt x="2924928" y="20754"/>
                      <a:pt x="2924928" y="32136"/>
                      <a:pt x="2915067" y="39155"/>
                    </a:cubicBezTo>
                    <a:lnTo>
                      <a:pt x="2843518" y="90089"/>
                    </a:lnTo>
                    <a:cubicBezTo>
                      <a:pt x="2833656" y="97109"/>
                      <a:pt x="2817668" y="97109"/>
                      <a:pt x="2807806" y="90089"/>
                    </a:cubicBezTo>
                    <a:lnTo>
                      <a:pt x="2729242" y="34161"/>
                    </a:lnTo>
                    <a:cubicBezTo>
                      <a:pt x="2719380" y="27141"/>
                      <a:pt x="2719380" y="15760"/>
                      <a:pt x="2729241" y="8740"/>
                    </a:cubicBezTo>
                    <a:close/>
                    <a:moveTo>
                      <a:pt x="2684211" y="0"/>
                    </a:moveTo>
                    <a:lnTo>
                      <a:pt x="2717516" y="0"/>
                    </a:lnTo>
                    <a:lnTo>
                      <a:pt x="2710441" y="5037"/>
                    </a:lnTo>
                    <a:cubicBezTo>
                      <a:pt x="2705152" y="8801"/>
                      <a:pt x="2696577" y="8802"/>
                      <a:pt x="2691286" y="5037"/>
                    </a:cubicBezTo>
                    <a:close/>
                    <a:moveTo>
                      <a:pt x="2608098" y="0"/>
                    </a:moveTo>
                    <a:lnTo>
                      <a:pt x="2636635" y="0"/>
                    </a:lnTo>
                    <a:lnTo>
                      <a:pt x="2642493" y="4171"/>
                    </a:lnTo>
                    <a:cubicBezTo>
                      <a:pt x="2642493" y="8194"/>
                      <a:pt x="2642493" y="12217"/>
                      <a:pt x="2642493" y="16242"/>
                    </a:cubicBezTo>
                    <a:cubicBezTo>
                      <a:pt x="2642493" y="21581"/>
                      <a:pt x="2636412" y="25910"/>
                      <a:pt x="2628912" y="25910"/>
                    </a:cubicBezTo>
                    <a:lnTo>
                      <a:pt x="2620163" y="25910"/>
                    </a:lnTo>
                    <a:lnTo>
                      <a:pt x="2615822" y="25910"/>
                    </a:lnTo>
                    <a:cubicBezTo>
                      <a:pt x="2608321" y="25910"/>
                      <a:pt x="2602240" y="21582"/>
                      <a:pt x="2602240" y="16242"/>
                    </a:cubicBezTo>
                    <a:lnTo>
                      <a:pt x="2602240" y="4170"/>
                    </a:lnTo>
                    <a:close/>
                    <a:moveTo>
                      <a:pt x="2497277" y="0"/>
                    </a:moveTo>
                    <a:lnTo>
                      <a:pt x="2568034" y="0"/>
                    </a:lnTo>
                    <a:lnTo>
                      <a:pt x="2555795" y="9411"/>
                    </a:lnTo>
                    <a:cubicBezTo>
                      <a:pt x="2544519" y="18081"/>
                      <a:pt x="2525502" y="18603"/>
                      <a:pt x="2513322" y="10575"/>
                    </a:cubicBezTo>
                    <a:close/>
                    <a:moveTo>
                      <a:pt x="2280751" y="0"/>
                    </a:moveTo>
                    <a:lnTo>
                      <a:pt x="2451777" y="0"/>
                    </a:lnTo>
                    <a:lnTo>
                      <a:pt x="2449215" y="11545"/>
                    </a:lnTo>
                    <a:lnTo>
                      <a:pt x="2421881" y="43323"/>
                    </a:lnTo>
                    <a:cubicBezTo>
                      <a:pt x="2411915" y="54910"/>
                      <a:pt x="2390642" y="58552"/>
                      <a:pt x="2374364" y="51457"/>
                    </a:cubicBezTo>
                    <a:lnTo>
                      <a:pt x="2295860" y="17239"/>
                    </a:lnTo>
                    <a:cubicBezTo>
                      <a:pt x="2287721" y="13692"/>
                      <a:pt x="2282373" y="8133"/>
                      <a:pt x="2280305" y="2011"/>
                    </a:cubicBezTo>
                    <a:close/>
                    <a:moveTo>
                      <a:pt x="2236928" y="0"/>
                    </a:moveTo>
                    <a:lnTo>
                      <a:pt x="2260948" y="0"/>
                    </a:lnTo>
                    <a:lnTo>
                      <a:pt x="2254453" y="4232"/>
                    </a:lnTo>
                    <a:cubicBezTo>
                      <a:pt x="2250818" y="6597"/>
                      <a:pt x="2245179" y="6420"/>
                      <a:pt x="2241854" y="3833"/>
                    </a:cubicBezTo>
                    <a:close/>
                    <a:moveTo>
                      <a:pt x="2137048" y="0"/>
                    </a:moveTo>
                    <a:lnTo>
                      <a:pt x="2195308" y="0"/>
                    </a:lnTo>
                    <a:lnTo>
                      <a:pt x="2180375" y="8316"/>
                    </a:lnTo>
                    <a:cubicBezTo>
                      <a:pt x="2168661" y="14838"/>
                      <a:pt x="2151735" y="13367"/>
                      <a:pt x="2142573" y="5028"/>
                    </a:cubicBezTo>
                    <a:close/>
                    <a:moveTo>
                      <a:pt x="1960364" y="0"/>
                    </a:moveTo>
                    <a:lnTo>
                      <a:pt x="2114619" y="0"/>
                    </a:lnTo>
                    <a:lnTo>
                      <a:pt x="2133912" y="13735"/>
                    </a:lnTo>
                    <a:cubicBezTo>
                      <a:pt x="2143773" y="20754"/>
                      <a:pt x="2143773" y="32136"/>
                      <a:pt x="2133912" y="39155"/>
                    </a:cubicBezTo>
                    <a:lnTo>
                      <a:pt x="2062362" y="90089"/>
                    </a:lnTo>
                    <a:cubicBezTo>
                      <a:pt x="2052500" y="97109"/>
                      <a:pt x="2036513" y="97109"/>
                      <a:pt x="2026650" y="90089"/>
                    </a:cubicBezTo>
                    <a:lnTo>
                      <a:pt x="1948086" y="34161"/>
                    </a:lnTo>
                    <a:cubicBezTo>
                      <a:pt x="1938225" y="27141"/>
                      <a:pt x="1938225" y="15760"/>
                      <a:pt x="1948086" y="8740"/>
                    </a:cubicBezTo>
                    <a:close/>
                    <a:moveTo>
                      <a:pt x="1903056" y="0"/>
                    </a:moveTo>
                    <a:lnTo>
                      <a:pt x="1936362" y="0"/>
                    </a:lnTo>
                    <a:lnTo>
                      <a:pt x="1929287" y="5037"/>
                    </a:lnTo>
                    <a:cubicBezTo>
                      <a:pt x="1923996" y="8801"/>
                      <a:pt x="1915421" y="8802"/>
                      <a:pt x="1910132" y="5037"/>
                    </a:cubicBezTo>
                    <a:close/>
                    <a:moveTo>
                      <a:pt x="1827100" y="0"/>
                    </a:moveTo>
                    <a:lnTo>
                      <a:pt x="1855479" y="0"/>
                    </a:lnTo>
                    <a:lnTo>
                      <a:pt x="1861337" y="4171"/>
                    </a:lnTo>
                    <a:cubicBezTo>
                      <a:pt x="1861338" y="8194"/>
                      <a:pt x="1861338" y="12217"/>
                      <a:pt x="1861338" y="16242"/>
                    </a:cubicBezTo>
                    <a:cubicBezTo>
                      <a:pt x="1861337" y="21581"/>
                      <a:pt x="1855256" y="25910"/>
                      <a:pt x="1847757" y="25910"/>
                    </a:cubicBezTo>
                    <a:lnTo>
                      <a:pt x="1839009" y="25910"/>
                    </a:lnTo>
                    <a:lnTo>
                      <a:pt x="1834824" y="25910"/>
                    </a:lnTo>
                    <a:cubicBezTo>
                      <a:pt x="1827324" y="25910"/>
                      <a:pt x="1821243" y="21582"/>
                      <a:pt x="1821243" y="16242"/>
                    </a:cubicBezTo>
                    <a:lnTo>
                      <a:pt x="1821243" y="4170"/>
                    </a:lnTo>
                    <a:close/>
                    <a:moveTo>
                      <a:pt x="1716279" y="0"/>
                    </a:moveTo>
                    <a:lnTo>
                      <a:pt x="1787037" y="0"/>
                    </a:lnTo>
                    <a:lnTo>
                      <a:pt x="1774797" y="9411"/>
                    </a:lnTo>
                    <a:cubicBezTo>
                      <a:pt x="1763520" y="18081"/>
                      <a:pt x="1744505" y="18603"/>
                      <a:pt x="1732324" y="10575"/>
                    </a:cubicBezTo>
                    <a:close/>
                    <a:moveTo>
                      <a:pt x="1499753" y="0"/>
                    </a:moveTo>
                    <a:lnTo>
                      <a:pt x="1670780" y="0"/>
                    </a:lnTo>
                    <a:lnTo>
                      <a:pt x="1668218" y="11545"/>
                    </a:lnTo>
                    <a:lnTo>
                      <a:pt x="1640884" y="43323"/>
                    </a:lnTo>
                    <a:cubicBezTo>
                      <a:pt x="1630917" y="54910"/>
                      <a:pt x="1609643" y="58552"/>
                      <a:pt x="1593365" y="51457"/>
                    </a:cubicBezTo>
                    <a:lnTo>
                      <a:pt x="1514862" y="17239"/>
                    </a:lnTo>
                    <a:cubicBezTo>
                      <a:pt x="1506723" y="13692"/>
                      <a:pt x="1501375" y="8133"/>
                      <a:pt x="1499307" y="2011"/>
                    </a:cubicBezTo>
                    <a:close/>
                    <a:moveTo>
                      <a:pt x="1455929" y="0"/>
                    </a:moveTo>
                    <a:lnTo>
                      <a:pt x="1479951" y="0"/>
                    </a:lnTo>
                    <a:lnTo>
                      <a:pt x="1473455" y="4232"/>
                    </a:lnTo>
                    <a:cubicBezTo>
                      <a:pt x="1469821" y="6597"/>
                      <a:pt x="1464180" y="6420"/>
                      <a:pt x="1460856" y="3833"/>
                    </a:cubicBezTo>
                    <a:close/>
                    <a:moveTo>
                      <a:pt x="1356049" y="0"/>
                    </a:moveTo>
                    <a:lnTo>
                      <a:pt x="1414310" y="0"/>
                    </a:lnTo>
                    <a:lnTo>
                      <a:pt x="1399377" y="8316"/>
                    </a:lnTo>
                    <a:cubicBezTo>
                      <a:pt x="1387662" y="14838"/>
                      <a:pt x="1370738" y="13367"/>
                      <a:pt x="1361574" y="5028"/>
                    </a:cubicBezTo>
                    <a:close/>
                    <a:moveTo>
                      <a:pt x="1179365" y="0"/>
                    </a:moveTo>
                    <a:lnTo>
                      <a:pt x="1333620" y="0"/>
                    </a:lnTo>
                    <a:lnTo>
                      <a:pt x="1352913" y="13735"/>
                    </a:lnTo>
                    <a:cubicBezTo>
                      <a:pt x="1362776" y="20754"/>
                      <a:pt x="1362776" y="32136"/>
                      <a:pt x="1352913" y="39155"/>
                    </a:cubicBezTo>
                    <a:lnTo>
                      <a:pt x="1281364" y="90089"/>
                    </a:lnTo>
                    <a:cubicBezTo>
                      <a:pt x="1271503" y="97109"/>
                      <a:pt x="1255514" y="97109"/>
                      <a:pt x="1245653" y="90089"/>
                    </a:cubicBezTo>
                    <a:lnTo>
                      <a:pt x="1167089" y="34161"/>
                    </a:lnTo>
                    <a:cubicBezTo>
                      <a:pt x="1157228" y="27141"/>
                      <a:pt x="1157228" y="15760"/>
                      <a:pt x="1167088" y="8740"/>
                    </a:cubicBezTo>
                    <a:close/>
                    <a:moveTo>
                      <a:pt x="1122058" y="0"/>
                    </a:moveTo>
                    <a:lnTo>
                      <a:pt x="1155364" y="0"/>
                    </a:lnTo>
                    <a:lnTo>
                      <a:pt x="1148288" y="5037"/>
                    </a:lnTo>
                    <a:cubicBezTo>
                      <a:pt x="1142999" y="8801"/>
                      <a:pt x="1134423" y="8802"/>
                      <a:pt x="1129133" y="5037"/>
                    </a:cubicBezTo>
                    <a:close/>
                    <a:moveTo>
                      <a:pt x="1047580" y="0"/>
                    </a:moveTo>
                    <a:lnTo>
                      <a:pt x="1074482" y="0"/>
                    </a:lnTo>
                    <a:lnTo>
                      <a:pt x="1080340" y="4171"/>
                    </a:lnTo>
                    <a:cubicBezTo>
                      <a:pt x="1080340" y="8194"/>
                      <a:pt x="1080340" y="12217"/>
                      <a:pt x="1080341" y="16242"/>
                    </a:cubicBezTo>
                    <a:cubicBezTo>
                      <a:pt x="1080340" y="21581"/>
                      <a:pt x="1074259" y="25910"/>
                      <a:pt x="1066759" y="25910"/>
                    </a:cubicBezTo>
                    <a:lnTo>
                      <a:pt x="1058010" y="25910"/>
                    </a:lnTo>
                    <a:lnTo>
                      <a:pt x="1055306" y="25910"/>
                    </a:lnTo>
                    <a:cubicBezTo>
                      <a:pt x="1047804" y="25910"/>
                      <a:pt x="1041723" y="21582"/>
                      <a:pt x="1041723" y="16242"/>
                    </a:cubicBezTo>
                    <a:lnTo>
                      <a:pt x="1041723" y="4170"/>
                    </a:lnTo>
                    <a:close/>
                    <a:moveTo>
                      <a:pt x="936760" y="0"/>
                    </a:moveTo>
                    <a:lnTo>
                      <a:pt x="1007517" y="0"/>
                    </a:lnTo>
                    <a:lnTo>
                      <a:pt x="995278" y="9411"/>
                    </a:lnTo>
                    <a:cubicBezTo>
                      <a:pt x="984002" y="18081"/>
                      <a:pt x="964987" y="18603"/>
                      <a:pt x="952805" y="10575"/>
                    </a:cubicBezTo>
                    <a:close/>
                    <a:moveTo>
                      <a:pt x="720234" y="0"/>
                    </a:moveTo>
                    <a:lnTo>
                      <a:pt x="891260" y="0"/>
                    </a:lnTo>
                    <a:lnTo>
                      <a:pt x="888698" y="11545"/>
                    </a:lnTo>
                    <a:lnTo>
                      <a:pt x="861365" y="43323"/>
                    </a:lnTo>
                    <a:cubicBezTo>
                      <a:pt x="851398" y="54910"/>
                      <a:pt x="830124" y="58552"/>
                      <a:pt x="813847" y="51457"/>
                    </a:cubicBezTo>
                    <a:lnTo>
                      <a:pt x="735342" y="17239"/>
                    </a:lnTo>
                    <a:cubicBezTo>
                      <a:pt x="727204" y="13692"/>
                      <a:pt x="721856" y="8133"/>
                      <a:pt x="719788" y="2011"/>
                    </a:cubicBezTo>
                    <a:close/>
                    <a:moveTo>
                      <a:pt x="676410" y="0"/>
                    </a:moveTo>
                    <a:lnTo>
                      <a:pt x="700431" y="0"/>
                    </a:lnTo>
                    <a:lnTo>
                      <a:pt x="693935" y="4232"/>
                    </a:lnTo>
                    <a:cubicBezTo>
                      <a:pt x="690301" y="6597"/>
                      <a:pt x="684661" y="6420"/>
                      <a:pt x="681337" y="3833"/>
                    </a:cubicBezTo>
                    <a:close/>
                    <a:moveTo>
                      <a:pt x="576530" y="0"/>
                    </a:moveTo>
                    <a:lnTo>
                      <a:pt x="634792" y="0"/>
                    </a:lnTo>
                    <a:lnTo>
                      <a:pt x="619858" y="8316"/>
                    </a:lnTo>
                    <a:cubicBezTo>
                      <a:pt x="608144" y="14838"/>
                      <a:pt x="591218" y="13367"/>
                      <a:pt x="582056" y="5028"/>
                    </a:cubicBezTo>
                    <a:close/>
                    <a:moveTo>
                      <a:pt x="399847" y="0"/>
                    </a:moveTo>
                    <a:lnTo>
                      <a:pt x="554100" y="0"/>
                    </a:lnTo>
                    <a:lnTo>
                      <a:pt x="573394" y="13735"/>
                    </a:lnTo>
                    <a:cubicBezTo>
                      <a:pt x="583256" y="20754"/>
                      <a:pt x="583256" y="32136"/>
                      <a:pt x="573394" y="39155"/>
                    </a:cubicBezTo>
                    <a:lnTo>
                      <a:pt x="501846" y="90089"/>
                    </a:lnTo>
                    <a:cubicBezTo>
                      <a:pt x="491984" y="97109"/>
                      <a:pt x="475995" y="97109"/>
                      <a:pt x="466133" y="90089"/>
                    </a:cubicBezTo>
                    <a:lnTo>
                      <a:pt x="387569" y="34161"/>
                    </a:lnTo>
                    <a:cubicBezTo>
                      <a:pt x="377708" y="27141"/>
                      <a:pt x="377708" y="15760"/>
                      <a:pt x="387569" y="8740"/>
                    </a:cubicBezTo>
                    <a:close/>
                    <a:moveTo>
                      <a:pt x="342539" y="0"/>
                    </a:moveTo>
                    <a:lnTo>
                      <a:pt x="375845" y="0"/>
                    </a:lnTo>
                    <a:lnTo>
                      <a:pt x="368769" y="5037"/>
                    </a:lnTo>
                    <a:cubicBezTo>
                      <a:pt x="363480" y="8801"/>
                      <a:pt x="354904" y="8802"/>
                      <a:pt x="349614" y="5037"/>
                    </a:cubicBezTo>
                    <a:close/>
                    <a:moveTo>
                      <a:pt x="266583" y="0"/>
                    </a:moveTo>
                    <a:lnTo>
                      <a:pt x="294963" y="0"/>
                    </a:lnTo>
                    <a:lnTo>
                      <a:pt x="300821" y="4171"/>
                    </a:lnTo>
                    <a:cubicBezTo>
                      <a:pt x="300821" y="8194"/>
                      <a:pt x="300821" y="12217"/>
                      <a:pt x="300821" y="16242"/>
                    </a:cubicBezTo>
                    <a:cubicBezTo>
                      <a:pt x="300821" y="21581"/>
                      <a:pt x="294740" y="25910"/>
                      <a:pt x="287239" y="25910"/>
                    </a:cubicBezTo>
                    <a:lnTo>
                      <a:pt x="278491" y="25910"/>
                    </a:lnTo>
                    <a:lnTo>
                      <a:pt x="274307" y="25910"/>
                    </a:lnTo>
                    <a:cubicBezTo>
                      <a:pt x="266806" y="25910"/>
                      <a:pt x="260725" y="21582"/>
                      <a:pt x="260725" y="16242"/>
                    </a:cubicBezTo>
                    <a:lnTo>
                      <a:pt x="260725" y="4170"/>
                    </a:lnTo>
                    <a:close/>
                    <a:moveTo>
                      <a:pt x="205109" y="0"/>
                    </a:moveTo>
                    <a:lnTo>
                      <a:pt x="226520" y="0"/>
                    </a:lnTo>
                    <a:lnTo>
                      <a:pt x="214280" y="9411"/>
                    </a:lnTo>
                    <a:lnTo>
                      <a:pt x="201729" y="13521"/>
                    </a:lnTo>
                    <a:close/>
                  </a:path>
                </a:pathLst>
              </a:custGeom>
              <a:pattFill prst="lgConfetti">
                <a:fgClr>
                  <a:sysClr val="window" lastClr="FFFFFF">
                    <a:lumMod val="50000"/>
                  </a:sysClr>
                </a:fgClr>
                <a:bgClr>
                  <a:sysClr val="window" lastClr="FFFFFF">
                    <a:lumMod val="75000"/>
                  </a:sysClr>
                </a:bgClr>
              </a:pattFill>
              <a:ln w="3175" cap="flat" cmpd="sng" algn="ctr">
                <a:solidFill>
                  <a:sysClr val="windowText" lastClr="000000">
                    <a:lumMod val="65000"/>
                    <a:lumOff val="35000"/>
                  </a:sys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71" name="台形 370">
                <a:extLst>
                  <a:ext uri="{FF2B5EF4-FFF2-40B4-BE49-F238E27FC236}">
                    <a16:creationId xmlns:a16="http://schemas.microsoft.com/office/drawing/2014/main" id="{9BFB3E65-8CF9-4A61-B3CF-DEB928C1FB35}"/>
                  </a:ext>
                </a:extLst>
              </p:cNvPr>
              <p:cNvSpPr/>
              <p:nvPr/>
            </p:nvSpPr>
            <p:spPr>
              <a:xfrm>
                <a:off x="5976571" y="4408098"/>
                <a:ext cx="3588589" cy="825009"/>
              </a:xfrm>
              <a:prstGeom prst="trapezoid">
                <a:avLst/>
              </a:prstGeom>
              <a:no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366" name="グループ化 365">
              <a:extLst>
                <a:ext uri="{FF2B5EF4-FFF2-40B4-BE49-F238E27FC236}">
                  <a16:creationId xmlns:a16="http://schemas.microsoft.com/office/drawing/2014/main" id="{C9414EB6-372C-4521-ABC1-80698C1BDE5D}"/>
                </a:ext>
              </a:extLst>
            </p:cNvPr>
            <p:cNvGrpSpPr/>
            <p:nvPr/>
          </p:nvGrpSpPr>
          <p:grpSpPr>
            <a:xfrm>
              <a:off x="3637830" y="4408098"/>
              <a:ext cx="1586783" cy="825009"/>
              <a:chOff x="3637830" y="4408098"/>
              <a:chExt cx="1586783" cy="825009"/>
            </a:xfrm>
          </p:grpSpPr>
          <p:sp>
            <p:nvSpPr>
              <p:cNvPr id="367" name="フリーフォーム: 図形 366">
                <a:extLst>
                  <a:ext uri="{FF2B5EF4-FFF2-40B4-BE49-F238E27FC236}">
                    <a16:creationId xmlns:a16="http://schemas.microsoft.com/office/drawing/2014/main" id="{423F9ABE-F2A4-4026-A10C-719B0A1DF988}"/>
                  </a:ext>
                </a:extLst>
              </p:cNvPr>
              <p:cNvSpPr/>
              <p:nvPr/>
            </p:nvSpPr>
            <p:spPr>
              <a:xfrm>
                <a:off x="3638895" y="4408098"/>
                <a:ext cx="1580086" cy="825009"/>
              </a:xfrm>
              <a:custGeom>
                <a:avLst/>
                <a:gdLst>
                  <a:gd name="connsiteX0" fmla="*/ 327025 w 1580086"/>
                  <a:gd name="connsiteY0" fmla="*/ 0 h 825009"/>
                  <a:gd name="connsiteX1" fmla="*/ 1580086 w 1580086"/>
                  <a:gd name="connsiteY1" fmla="*/ 0 h 825009"/>
                  <a:gd name="connsiteX2" fmla="*/ 1580086 w 1580086"/>
                  <a:gd name="connsiteY2" fmla="*/ 825009 h 825009"/>
                  <a:gd name="connsiteX3" fmla="*/ 0 w 1580086"/>
                  <a:gd name="connsiteY3" fmla="*/ 825009 h 8250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580086" h="825009">
                    <a:moveTo>
                      <a:pt x="327025" y="0"/>
                    </a:moveTo>
                    <a:lnTo>
                      <a:pt x="1580086" y="0"/>
                    </a:lnTo>
                    <a:lnTo>
                      <a:pt x="1580086" y="825009"/>
                    </a:lnTo>
                    <a:lnTo>
                      <a:pt x="0" y="825009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68" name="フリーフォーム: 図形 367">
                <a:extLst>
                  <a:ext uri="{FF2B5EF4-FFF2-40B4-BE49-F238E27FC236}">
                    <a16:creationId xmlns:a16="http://schemas.microsoft.com/office/drawing/2014/main" id="{7CE698A2-ADA2-43EF-83DC-E17374410890}"/>
                  </a:ext>
                </a:extLst>
              </p:cNvPr>
              <p:cNvSpPr/>
              <p:nvPr/>
            </p:nvSpPr>
            <p:spPr>
              <a:xfrm>
                <a:off x="3644527" y="4408098"/>
                <a:ext cx="1580086" cy="825009"/>
              </a:xfrm>
              <a:custGeom>
                <a:avLst/>
                <a:gdLst>
                  <a:gd name="connsiteX0" fmla="*/ 1291770 w 1580086"/>
                  <a:gd name="connsiteY0" fmla="*/ 820373 h 825009"/>
                  <a:gd name="connsiteX1" fmla="*/ 1300849 w 1580086"/>
                  <a:gd name="connsiteY1" fmla="*/ 823566 h 825009"/>
                  <a:gd name="connsiteX2" fmla="*/ 1302623 w 1580086"/>
                  <a:gd name="connsiteY2" fmla="*/ 825009 h 825009"/>
                  <a:gd name="connsiteX3" fmla="*/ 1278445 w 1580086"/>
                  <a:gd name="connsiteY3" fmla="*/ 825009 h 825009"/>
                  <a:gd name="connsiteX4" fmla="*/ 1282178 w 1580086"/>
                  <a:gd name="connsiteY4" fmla="*/ 822683 h 825009"/>
                  <a:gd name="connsiteX5" fmla="*/ 1291770 w 1580086"/>
                  <a:gd name="connsiteY5" fmla="*/ 820373 h 825009"/>
                  <a:gd name="connsiteX6" fmla="*/ 512251 w 1580086"/>
                  <a:gd name="connsiteY6" fmla="*/ 820373 h 825009"/>
                  <a:gd name="connsiteX7" fmla="*/ 521330 w 1580086"/>
                  <a:gd name="connsiteY7" fmla="*/ 823566 h 825009"/>
                  <a:gd name="connsiteX8" fmla="*/ 523104 w 1580086"/>
                  <a:gd name="connsiteY8" fmla="*/ 825009 h 825009"/>
                  <a:gd name="connsiteX9" fmla="*/ 498926 w 1580086"/>
                  <a:gd name="connsiteY9" fmla="*/ 825009 h 825009"/>
                  <a:gd name="connsiteX10" fmla="*/ 502658 w 1580086"/>
                  <a:gd name="connsiteY10" fmla="*/ 822683 h 825009"/>
                  <a:gd name="connsiteX11" fmla="*/ 512251 w 1580086"/>
                  <a:gd name="connsiteY11" fmla="*/ 820373 h 825009"/>
                  <a:gd name="connsiteX12" fmla="*/ 913000 w 1580086"/>
                  <a:gd name="connsiteY12" fmla="*/ 795414 h 825009"/>
                  <a:gd name="connsiteX13" fmla="*/ 922795 w 1580086"/>
                  <a:gd name="connsiteY13" fmla="*/ 798303 h 825009"/>
                  <a:gd name="connsiteX14" fmla="*/ 949058 w 1580086"/>
                  <a:gd name="connsiteY14" fmla="*/ 816999 h 825009"/>
                  <a:gd name="connsiteX15" fmla="*/ 949058 w 1580086"/>
                  <a:gd name="connsiteY15" fmla="*/ 825009 h 825009"/>
                  <a:gd name="connsiteX16" fmla="*/ 897915 w 1580086"/>
                  <a:gd name="connsiteY16" fmla="*/ 825009 h 825009"/>
                  <a:gd name="connsiteX17" fmla="*/ 891597 w 1580086"/>
                  <a:gd name="connsiteY17" fmla="*/ 820512 h 825009"/>
                  <a:gd name="connsiteX18" fmla="*/ 891597 w 1580086"/>
                  <a:gd name="connsiteY18" fmla="*/ 806566 h 825009"/>
                  <a:gd name="connsiteX19" fmla="*/ 903206 w 1580086"/>
                  <a:gd name="connsiteY19" fmla="*/ 798303 h 825009"/>
                  <a:gd name="connsiteX20" fmla="*/ 913000 w 1580086"/>
                  <a:gd name="connsiteY20" fmla="*/ 795414 h 825009"/>
                  <a:gd name="connsiteX21" fmla="*/ 133480 w 1580086"/>
                  <a:gd name="connsiteY21" fmla="*/ 795414 h 825009"/>
                  <a:gd name="connsiteX22" fmla="*/ 143276 w 1580086"/>
                  <a:gd name="connsiteY22" fmla="*/ 798303 h 825009"/>
                  <a:gd name="connsiteX23" fmla="*/ 169539 w 1580086"/>
                  <a:gd name="connsiteY23" fmla="*/ 816999 h 825009"/>
                  <a:gd name="connsiteX24" fmla="*/ 169539 w 1580086"/>
                  <a:gd name="connsiteY24" fmla="*/ 825009 h 825009"/>
                  <a:gd name="connsiteX25" fmla="*/ 118396 w 1580086"/>
                  <a:gd name="connsiteY25" fmla="*/ 825009 h 825009"/>
                  <a:gd name="connsiteX26" fmla="*/ 112078 w 1580086"/>
                  <a:gd name="connsiteY26" fmla="*/ 820512 h 825009"/>
                  <a:gd name="connsiteX27" fmla="*/ 112078 w 1580086"/>
                  <a:gd name="connsiteY27" fmla="*/ 806566 h 825009"/>
                  <a:gd name="connsiteX28" fmla="*/ 123686 w 1580086"/>
                  <a:gd name="connsiteY28" fmla="*/ 798303 h 825009"/>
                  <a:gd name="connsiteX29" fmla="*/ 133480 w 1580086"/>
                  <a:gd name="connsiteY29" fmla="*/ 795414 h 825009"/>
                  <a:gd name="connsiteX30" fmla="*/ 1034690 w 1580086"/>
                  <a:gd name="connsiteY30" fmla="*/ 785006 h 825009"/>
                  <a:gd name="connsiteX31" fmla="*/ 1046382 w 1580086"/>
                  <a:gd name="connsiteY31" fmla="*/ 788454 h 825009"/>
                  <a:gd name="connsiteX32" fmla="*/ 1093230 w 1580086"/>
                  <a:gd name="connsiteY32" fmla="*/ 821802 h 825009"/>
                  <a:gd name="connsiteX33" fmla="*/ 1093230 w 1580086"/>
                  <a:gd name="connsiteY33" fmla="*/ 825009 h 825009"/>
                  <a:gd name="connsiteX34" fmla="*/ 971648 w 1580086"/>
                  <a:gd name="connsiteY34" fmla="*/ 825009 h 825009"/>
                  <a:gd name="connsiteX35" fmla="*/ 1023000 w 1580086"/>
                  <a:gd name="connsiteY35" fmla="*/ 788454 h 825009"/>
                  <a:gd name="connsiteX36" fmla="*/ 1034690 w 1580086"/>
                  <a:gd name="connsiteY36" fmla="*/ 785006 h 825009"/>
                  <a:gd name="connsiteX37" fmla="*/ 255172 w 1580086"/>
                  <a:gd name="connsiteY37" fmla="*/ 785006 h 825009"/>
                  <a:gd name="connsiteX38" fmla="*/ 266863 w 1580086"/>
                  <a:gd name="connsiteY38" fmla="*/ 788454 h 825009"/>
                  <a:gd name="connsiteX39" fmla="*/ 313711 w 1580086"/>
                  <a:gd name="connsiteY39" fmla="*/ 821802 h 825009"/>
                  <a:gd name="connsiteX40" fmla="*/ 313711 w 1580086"/>
                  <a:gd name="connsiteY40" fmla="*/ 825009 h 825009"/>
                  <a:gd name="connsiteX41" fmla="*/ 192129 w 1580086"/>
                  <a:gd name="connsiteY41" fmla="*/ 825009 h 825009"/>
                  <a:gd name="connsiteX42" fmla="*/ 243480 w 1580086"/>
                  <a:gd name="connsiteY42" fmla="*/ 788454 h 825009"/>
                  <a:gd name="connsiteX43" fmla="*/ 255172 w 1580086"/>
                  <a:gd name="connsiteY43" fmla="*/ 785006 h 825009"/>
                  <a:gd name="connsiteX44" fmla="*/ 1292038 w 1580086"/>
                  <a:gd name="connsiteY44" fmla="*/ 784696 h 825009"/>
                  <a:gd name="connsiteX45" fmla="*/ 1297921 w 1580086"/>
                  <a:gd name="connsiteY45" fmla="*/ 787954 h 825009"/>
                  <a:gd name="connsiteX46" fmla="*/ 1305363 w 1580086"/>
                  <a:gd name="connsiteY46" fmla="*/ 797273 h 825009"/>
                  <a:gd name="connsiteX47" fmla="*/ 1301710 w 1580086"/>
                  <a:gd name="connsiteY47" fmla="*/ 806724 h 825009"/>
                  <a:gd name="connsiteX48" fmla="*/ 1288889 w 1580086"/>
                  <a:gd name="connsiteY48" fmla="*/ 811913 h 825009"/>
                  <a:gd name="connsiteX49" fmla="*/ 1275612 w 1580086"/>
                  <a:gd name="connsiteY49" fmla="*/ 809313 h 825009"/>
                  <a:gd name="connsiteX50" fmla="*/ 1268170 w 1580086"/>
                  <a:gd name="connsiteY50" fmla="*/ 799993 h 825009"/>
                  <a:gd name="connsiteX51" fmla="*/ 1271823 w 1580086"/>
                  <a:gd name="connsiteY51" fmla="*/ 790543 h 825009"/>
                  <a:gd name="connsiteX52" fmla="*/ 1284643 w 1580086"/>
                  <a:gd name="connsiteY52" fmla="*/ 785354 h 825009"/>
                  <a:gd name="connsiteX53" fmla="*/ 1292038 w 1580086"/>
                  <a:gd name="connsiteY53" fmla="*/ 784696 h 825009"/>
                  <a:gd name="connsiteX54" fmla="*/ 512519 w 1580086"/>
                  <a:gd name="connsiteY54" fmla="*/ 784696 h 825009"/>
                  <a:gd name="connsiteX55" fmla="*/ 518401 w 1580086"/>
                  <a:gd name="connsiteY55" fmla="*/ 787954 h 825009"/>
                  <a:gd name="connsiteX56" fmla="*/ 525844 w 1580086"/>
                  <a:gd name="connsiteY56" fmla="*/ 797273 h 825009"/>
                  <a:gd name="connsiteX57" fmla="*/ 522190 w 1580086"/>
                  <a:gd name="connsiteY57" fmla="*/ 806724 h 825009"/>
                  <a:gd name="connsiteX58" fmla="*/ 509369 w 1580086"/>
                  <a:gd name="connsiteY58" fmla="*/ 811913 h 825009"/>
                  <a:gd name="connsiteX59" fmla="*/ 496093 w 1580086"/>
                  <a:gd name="connsiteY59" fmla="*/ 809313 h 825009"/>
                  <a:gd name="connsiteX60" fmla="*/ 488650 w 1580086"/>
                  <a:gd name="connsiteY60" fmla="*/ 799993 h 825009"/>
                  <a:gd name="connsiteX61" fmla="*/ 492303 w 1580086"/>
                  <a:gd name="connsiteY61" fmla="*/ 790543 h 825009"/>
                  <a:gd name="connsiteX62" fmla="*/ 505123 w 1580086"/>
                  <a:gd name="connsiteY62" fmla="*/ 785354 h 825009"/>
                  <a:gd name="connsiteX63" fmla="*/ 512519 w 1580086"/>
                  <a:gd name="connsiteY63" fmla="*/ 784696 h 825009"/>
                  <a:gd name="connsiteX64" fmla="*/ 1361524 w 1580086"/>
                  <a:gd name="connsiteY64" fmla="*/ 778187 h 825009"/>
                  <a:gd name="connsiteX65" fmla="*/ 1370205 w 1580086"/>
                  <a:gd name="connsiteY65" fmla="*/ 778659 h 825009"/>
                  <a:gd name="connsiteX66" fmla="*/ 1383926 w 1580086"/>
                  <a:gd name="connsiteY66" fmla="*/ 786258 h 825009"/>
                  <a:gd name="connsiteX67" fmla="*/ 1401287 w 1580086"/>
                  <a:gd name="connsiteY67" fmla="*/ 807995 h 825009"/>
                  <a:gd name="connsiteX68" fmla="*/ 1403440 w 1580086"/>
                  <a:gd name="connsiteY68" fmla="*/ 820274 h 825009"/>
                  <a:gd name="connsiteX69" fmla="*/ 1398266 w 1580086"/>
                  <a:gd name="connsiteY69" fmla="*/ 825009 h 825009"/>
                  <a:gd name="connsiteX70" fmla="*/ 1323046 w 1580086"/>
                  <a:gd name="connsiteY70" fmla="*/ 825009 h 825009"/>
                  <a:gd name="connsiteX71" fmla="*/ 1314528 w 1580086"/>
                  <a:gd name="connsiteY71" fmla="*/ 814343 h 825009"/>
                  <a:gd name="connsiteX72" fmla="*/ 1323047 w 1580086"/>
                  <a:gd name="connsiteY72" fmla="*/ 792295 h 825009"/>
                  <a:gd name="connsiteX73" fmla="*/ 1352957 w 1580086"/>
                  <a:gd name="connsiteY73" fmla="*/ 780192 h 825009"/>
                  <a:gd name="connsiteX74" fmla="*/ 1361524 w 1580086"/>
                  <a:gd name="connsiteY74" fmla="*/ 778187 h 825009"/>
                  <a:gd name="connsiteX75" fmla="*/ 582005 w 1580086"/>
                  <a:gd name="connsiteY75" fmla="*/ 778187 h 825009"/>
                  <a:gd name="connsiteX76" fmla="*/ 590687 w 1580086"/>
                  <a:gd name="connsiteY76" fmla="*/ 778659 h 825009"/>
                  <a:gd name="connsiteX77" fmla="*/ 604408 w 1580086"/>
                  <a:gd name="connsiteY77" fmla="*/ 786258 h 825009"/>
                  <a:gd name="connsiteX78" fmla="*/ 621767 w 1580086"/>
                  <a:gd name="connsiteY78" fmla="*/ 807995 h 825009"/>
                  <a:gd name="connsiteX79" fmla="*/ 623921 w 1580086"/>
                  <a:gd name="connsiteY79" fmla="*/ 820274 h 825009"/>
                  <a:gd name="connsiteX80" fmla="*/ 618747 w 1580086"/>
                  <a:gd name="connsiteY80" fmla="*/ 825009 h 825009"/>
                  <a:gd name="connsiteX81" fmla="*/ 543526 w 1580086"/>
                  <a:gd name="connsiteY81" fmla="*/ 825009 h 825009"/>
                  <a:gd name="connsiteX82" fmla="*/ 535008 w 1580086"/>
                  <a:gd name="connsiteY82" fmla="*/ 814343 h 825009"/>
                  <a:gd name="connsiteX83" fmla="*/ 543529 w 1580086"/>
                  <a:gd name="connsiteY83" fmla="*/ 792295 h 825009"/>
                  <a:gd name="connsiteX84" fmla="*/ 573437 w 1580086"/>
                  <a:gd name="connsiteY84" fmla="*/ 780192 h 825009"/>
                  <a:gd name="connsiteX85" fmla="*/ 582005 w 1580086"/>
                  <a:gd name="connsiteY85" fmla="*/ 778187 h 825009"/>
                  <a:gd name="connsiteX86" fmla="*/ 1374260 w 1580086"/>
                  <a:gd name="connsiteY86" fmla="*/ 746235 h 825009"/>
                  <a:gd name="connsiteX87" fmla="*/ 1380444 w 1580086"/>
                  <a:gd name="connsiteY87" fmla="*/ 748291 h 825009"/>
                  <a:gd name="connsiteX88" fmla="*/ 1387579 w 1580086"/>
                  <a:gd name="connsiteY88" fmla="*/ 753843 h 825009"/>
                  <a:gd name="connsiteX89" fmla="*/ 1387021 w 1580086"/>
                  <a:gd name="connsiteY89" fmla="*/ 762811 h 825009"/>
                  <a:gd name="connsiteX90" fmla="*/ 1379222 w 1580086"/>
                  <a:gd name="connsiteY90" fmla="*/ 767891 h 825009"/>
                  <a:gd name="connsiteX91" fmla="*/ 1366623 w 1580086"/>
                  <a:gd name="connsiteY91" fmla="*/ 767492 h 825009"/>
                  <a:gd name="connsiteX92" fmla="*/ 1359487 w 1580086"/>
                  <a:gd name="connsiteY92" fmla="*/ 761941 h 825009"/>
                  <a:gd name="connsiteX93" fmla="*/ 1360047 w 1580086"/>
                  <a:gd name="connsiteY93" fmla="*/ 752972 h 825009"/>
                  <a:gd name="connsiteX94" fmla="*/ 1367845 w 1580086"/>
                  <a:gd name="connsiteY94" fmla="*/ 747893 h 825009"/>
                  <a:gd name="connsiteX95" fmla="*/ 1374260 w 1580086"/>
                  <a:gd name="connsiteY95" fmla="*/ 746235 h 825009"/>
                  <a:gd name="connsiteX96" fmla="*/ 594741 w 1580086"/>
                  <a:gd name="connsiteY96" fmla="*/ 746235 h 825009"/>
                  <a:gd name="connsiteX97" fmla="*/ 600925 w 1580086"/>
                  <a:gd name="connsiteY97" fmla="*/ 748291 h 825009"/>
                  <a:gd name="connsiteX98" fmla="*/ 608060 w 1580086"/>
                  <a:gd name="connsiteY98" fmla="*/ 753843 h 825009"/>
                  <a:gd name="connsiteX99" fmla="*/ 607501 w 1580086"/>
                  <a:gd name="connsiteY99" fmla="*/ 762811 h 825009"/>
                  <a:gd name="connsiteX100" fmla="*/ 599703 w 1580086"/>
                  <a:gd name="connsiteY100" fmla="*/ 767891 h 825009"/>
                  <a:gd name="connsiteX101" fmla="*/ 587103 w 1580086"/>
                  <a:gd name="connsiteY101" fmla="*/ 767492 h 825009"/>
                  <a:gd name="connsiteX102" fmla="*/ 579969 w 1580086"/>
                  <a:gd name="connsiteY102" fmla="*/ 761941 h 825009"/>
                  <a:gd name="connsiteX103" fmla="*/ 580527 w 1580086"/>
                  <a:gd name="connsiteY103" fmla="*/ 752972 h 825009"/>
                  <a:gd name="connsiteX104" fmla="*/ 588326 w 1580086"/>
                  <a:gd name="connsiteY104" fmla="*/ 747893 h 825009"/>
                  <a:gd name="connsiteX105" fmla="*/ 594741 w 1580086"/>
                  <a:gd name="connsiteY105" fmla="*/ 746235 h 825009"/>
                  <a:gd name="connsiteX106" fmla="*/ 1322840 w 1580086"/>
                  <a:gd name="connsiteY106" fmla="*/ 745597 h 825009"/>
                  <a:gd name="connsiteX107" fmla="*/ 1331918 w 1580086"/>
                  <a:gd name="connsiteY107" fmla="*/ 748791 h 825009"/>
                  <a:gd name="connsiteX108" fmla="*/ 1345118 w 1580086"/>
                  <a:gd name="connsiteY108" fmla="*/ 759527 h 825009"/>
                  <a:gd name="connsiteX109" fmla="*/ 1343877 w 1580086"/>
                  <a:gd name="connsiteY109" fmla="*/ 772817 h 825009"/>
                  <a:gd name="connsiteX110" fmla="*/ 1324873 w 1580086"/>
                  <a:gd name="connsiteY110" fmla="*/ 784659 h 825009"/>
                  <a:gd name="connsiteX111" fmla="*/ 1306204 w 1580086"/>
                  <a:gd name="connsiteY111" fmla="*/ 783776 h 825009"/>
                  <a:gd name="connsiteX112" fmla="*/ 1293002 w 1580086"/>
                  <a:gd name="connsiteY112" fmla="*/ 773040 h 825009"/>
                  <a:gd name="connsiteX113" fmla="*/ 1294244 w 1580086"/>
                  <a:gd name="connsiteY113" fmla="*/ 759749 h 825009"/>
                  <a:gd name="connsiteX114" fmla="*/ 1313248 w 1580086"/>
                  <a:gd name="connsiteY114" fmla="*/ 747908 h 825009"/>
                  <a:gd name="connsiteX115" fmla="*/ 1322840 w 1580086"/>
                  <a:gd name="connsiteY115" fmla="*/ 745597 h 825009"/>
                  <a:gd name="connsiteX116" fmla="*/ 543322 w 1580086"/>
                  <a:gd name="connsiteY116" fmla="*/ 745597 h 825009"/>
                  <a:gd name="connsiteX117" fmla="*/ 552399 w 1580086"/>
                  <a:gd name="connsiteY117" fmla="*/ 748791 h 825009"/>
                  <a:gd name="connsiteX118" fmla="*/ 565600 w 1580086"/>
                  <a:gd name="connsiteY118" fmla="*/ 759527 h 825009"/>
                  <a:gd name="connsiteX119" fmla="*/ 564357 w 1580086"/>
                  <a:gd name="connsiteY119" fmla="*/ 772817 h 825009"/>
                  <a:gd name="connsiteX120" fmla="*/ 545353 w 1580086"/>
                  <a:gd name="connsiteY120" fmla="*/ 784659 h 825009"/>
                  <a:gd name="connsiteX121" fmla="*/ 526684 w 1580086"/>
                  <a:gd name="connsiteY121" fmla="*/ 783776 h 825009"/>
                  <a:gd name="connsiteX122" fmla="*/ 513483 w 1580086"/>
                  <a:gd name="connsiteY122" fmla="*/ 773040 h 825009"/>
                  <a:gd name="connsiteX123" fmla="*/ 514724 w 1580086"/>
                  <a:gd name="connsiteY123" fmla="*/ 759749 h 825009"/>
                  <a:gd name="connsiteX124" fmla="*/ 533728 w 1580086"/>
                  <a:gd name="connsiteY124" fmla="*/ 747908 h 825009"/>
                  <a:gd name="connsiteX125" fmla="*/ 543322 w 1580086"/>
                  <a:gd name="connsiteY125" fmla="*/ 745597 h 825009"/>
                  <a:gd name="connsiteX126" fmla="*/ 35001 w 1580086"/>
                  <a:gd name="connsiteY126" fmla="*/ 736710 h 825009"/>
                  <a:gd name="connsiteX127" fmla="*/ 81095 w 1580086"/>
                  <a:gd name="connsiteY127" fmla="*/ 769523 h 825009"/>
                  <a:gd name="connsiteX128" fmla="*/ 98219 w 1580086"/>
                  <a:gd name="connsiteY128" fmla="*/ 798952 h 825009"/>
                  <a:gd name="connsiteX129" fmla="*/ 83057 w 1580086"/>
                  <a:gd name="connsiteY129" fmla="*/ 825009 h 825009"/>
                  <a:gd name="connsiteX130" fmla="*/ 0 w 1580086"/>
                  <a:gd name="connsiteY130" fmla="*/ 825009 h 825009"/>
                  <a:gd name="connsiteX131" fmla="*/ 1138862 w 1580086"/>
                  <a:gd name="connsiteY131" fmla="*/ 721670 h 825009"/>
                  <a:gd name="connsiteX132" fmla="*/ 1163870 w 1580086"/>
                  <a:gd name="connsiteY132" fmla="*/ 729044 h 825009"/>
                  <a:gd name="connsiteX133" fmla="*/ 1249178 w 1580086"/>
                  <a:gd name="connsiteY133" fmla="*/ 789772 h 825009"/>
                  <a:gd name="connsiteX134" fmla="*/ 1259538 w 1580086"/>
                  <a:gd name="connsiteY134" fmla="*/ 807575 h 825009"/>
                  <a:gd name="connsiteX135" fmla="*/ 1249393 w 1580086"/>
                  <a:gd name="connsiteY135" fmla="*/ 825009 h 825009"/>
                  <a:gd name="connsiteX136" fmla="*/ 1122885 w 1580086"/>
                  <a:gd name="connsiteY136" fmla="*/ 825009 h 825009"/>
                  <a:gd name="connsiteX137" fmla="*/ 1075973 w 1580086"/>
                  <a:gd name="connsiteY137" fmla="*/ 791615 h 825009"/>
                  <a:gd name="connsiteX138" fmla="*/ 1075973 w 1580086"/>
                  <a:gd name="connsiteY138" fmla="*/ 756009 h 825009"/>
                  <a:gd name="connsiteX139" fmla="*/ 1113851 w 1580086"/>
                  <a:gd name="connsiteY139" fmla="*/ 729044 h 825009"/>
                  <a:gd name="connsiteX140" fmla="*/ 1138862 w 1580086"/>
                  <a:gd name="connsiteY140" fmla="*/ 721670 h 825009"/>
                  <a:gd name="connsiteX141" fmla="*/ 359342 w 1580086"/>
                  <a:gd name="connsiteY141" fmla="*/ 721670 h 825009"/>
                  <a:gd name="connsiteX142" fmla="*/ 384350 w 1580086"/>
                  <a:gd name="connsiteY142" fmla="*/ 729044 h 825009"/>
                  <a:gd name="connsiteX143" fmla="*/ 469660 w 1580086"/>
                  <a:gd name="connsiteY143" fmla="*/ 789772 h 825009"/>
                  <a:gd name="connsiteX144" fmla="*/ 480018 w 1580086"/>
                  <a:gd name="connsiteY144" fmla="*/ 807575 h 825009"/>
                  <a:gd name="connsiteX145" fmla="*/ 469875 w 1580086"/>
                  <a:gd name="connsiteY145" fmla="*/ 825009 h 825009"/>
                  <a:gd name="connsiteX146" fmla="*/ 343365 w 1580086"/>
                  <a:gd name="connsiteY146" fmla="*/ 825009 h 825009"/>
                  <a:gd name="connsiteX147" fmla="*/ 296454 w 1580086"/>
                  <a:gd name="connsiteY147" fmla="*/ 791615 h 825009"/>
                  <a:gd name="connsiteX148" fmla="*/ 296454 w 1580086"/>
                  <a:gd name="connsiteY148" fmla="*/ 756009 h 825009"/>
                  <a:gd name="connsiteX149" fmla="*/ 334333 w 1580086"/>
                  <a:gd name="connsiteY149" fmla="*/ 729044 h 825009"/>
                  <a:gd name="connsiteX150" fmla="*/ 359342 w 1580086"/>
                  <a:gd name="connsiteY150" fmla="*/ 721670 h 825009"/>
                  <a:gd name="connsiteX151" fmla="*/ 1537533 w 1580086"/>
                  <a:gd name="connsiteY151" fmla="*/ 712757 h 825009"/>
                  <a:gd name="connsiteX152" fmla="*/ 1537652 w 1580086"/>
                  <a:gd name="connsiteY152" fmla="*/ 712774 h 825009"/>
                  <a:gd name="connsiteX153" fmla="*/ 1537652 w 1580086"/>
                  <a:gd name="connsiteY153" fmla="*/ 712757 h 825009"/>
                  <a:gd name="connsiteX154" fmla="*/ 1537653 w 1580086"/>
                  <a:gd name="connsiteY154" fmla="*/ 712757 h 825009"/>
                  <a:gd name="connsiteX155" fmla="*/ 1578994 w 1580086"/>
                  <a:gd name="connsiteY155" fmla="*/ 724947 h 825009"/>
                  <a:gd name="connsiteX156" fmla="*/ 1580086 w 1580086"/>
                  <a:gd name="connsiteY156" fmla="*/ 725724 h 825009"/>
                  <a:gd name="connsiteX157" fmla="*/ 1580086 w 1580086"/>
                  <a:gd name="connsiteY157" fmla="*/ 825009 h 825009"/>
                  <a:gd name="connsiteX158" fmla="*/ 1431611 w 1580086"/>
                  <a:gd name="connsiteY158" fmla="*/ 825009 h 825009"/>
                  <a:gd name="connsiteX159" fmla="*/ 1416450 w 1580086"/>
                  <a:gd name="connsiteY159" fmla="*/ 798952 h 825009"/>
                  <a:gd name="connsiteX160" fmla="*/ 1433573 w 1580086"/>
                  <a:gd name="connsiteY160" fmla="*/ 769523 h 825009"/>
                  <a:gd name="connsiteX161" fmla="*/ 1496191 w 1580086"/>
                  <a:gd name="connsiteY161" fmla="*/ 724948 h 825009"/>
                  <a:gd name="connsiteX162" fmla="*/ 1537533 w 1580086"/>
                  <a:gd name="connsiteY162" fmla="*/ 712757 h 825009"/>
                  <a:gd name="connsiteX163" fmla="*/ 756653 w 1580086"/>
                  <a:gd name="connsiteY163" fmla="*/ 712757 h 825009"/>
                  <a:gd name="connsiteX164" fmla="*/ 756654 w 1580086"/>
                  <a:gd name="connsiteY164" fmla="*/ 712757 h 825009"/>
                  <a:gd name="connsiteX165" fmla="*/ 757334 w 1580086"/>
                  <a:gd name="connsiteY165" fmla="*/ 712852 h 825009"/>
                  <a:gd name="connsiteX166" fmla="*/ 758013 w 1580086"/>
                  <a:gd name="connsiteY166" fmla="*/ 712757 h 825009"/>
                  <a:gd name="connsiteX167" fmla="*/ 758289 w 1580086"/>
                  <a:gd name="connsiteY167" fmla="*/ 712796 h 825009"/>
                  <a:gd name="connsiteX168" fmla="*/ 758289 w 1580086"/>
                  <a:gd name="connsiteY168" fmla="*/ 712983 h 825009"/>
                  <a:gd name="connsiteX169" fmla="*/ 778656 w 1580086"/>
                  <a:gd name="connsiteY169" fmla="*/ 715805 h 825009"/>
                  <a:gd name="connsiteX170" fmla="*/ 797995 w 1580086"/>
                  <a:gd name="connsiteY170" fmla="*/ 724947 h 825009"/>
                  <a:gd name="connsiteX171" fmla="*/ 860615 w 1580086"/>
                  <a:gd name="connsiteY171" fmla="*/ 769523 h 825009"/>
                  <a:gd name="connsiteX172" fmla="*/ 877738 w 1580086"/>
                  <a:gd name="connsiteY172" fmla="*/ 798952 h 825009"/>
                  <a:gd name="connsiteX173" fmla="*/ 862577 w 1580086"/>
                  <a:gd name="connsiteY173" fmla="*/ 825009 h 825009"/>
                  <a:gd name="connsiteX174" fmla="*/ 652091 w 1580086"/>
                  <a:gd name="connsiteY174" fmla="*/ 825009 h 825009"/>
                  <a:gd name="connsiteX175" fmla="*/ 636930 w 1580086"/>
                  <a:gd name="connsiteY175" fmla="*/ 798952 h 825009"/>
                  <a:gd name="connsiteX176" fmla="*/ 654053 w 1580086"/>
                  <a:gd name="connsiteY176" fmla="*/ 769523 h 825009"/>
                  <a:gd name="connsiteX177" fmla="*/ 716673 w 1580086"/>
                  <a:gd name="connsiteY177" fmla="*/ 724948 h 825009"/>
                  <a:gd name="connsiteX178" fmla="*/ 736014 w 1580086"/>
                  <a:gd name="connsiteY178" fmla="*/ 715805 h 825009"/>
                  <a:gd name="connsiteX179" fmla="*/ 756653 w 1580086"/>
                  <a:gd name="connsiteY179" fmla="*/ 712946 h 825009"/>
                  <a:gd name="connsiteX180" fmla="*/ 956974 w 1580086"/>
                  <a:gd name="connsiteY180" fmla="*/ 698184 h 825009"/>
                  <a:gd name="connsiteX181" fmla="*/ 978995 w 1580086"/>
                  <a:gd name="connsiteY181" fmla="*/ 704677 h 825009"/>
                  <a:gd name="connsiteX182" fmla="*/ 1026386 w 1580086"/>
                  <a:gd name="connsiteY182" fmla="*/ 738412 h 825009"/>
                  <a:gd name="connsiteX183" fmla="*/ 1026386 w 1580086"/>
                  <a:gd name="connsiteY183" fmla="*/ 769765 h 825009"/>
                  <a:gd name="connsiteX184" fmla="*/ 983094 w 1580086"/>
                  <a:gd name="connsiteY184" fmla="*/ 800581 h 825009"/>
                  <a:gd name="connsiteX185" fmla="*/ 939052 w 1580086"/>
                  <a:gd name="connsiteY185" fmla="*/ 800581 h 825009"/>
                  <a:gd name="connsiteX186" fmla="*/ 891661 w 1580086"/>
                  <a:gd name="connsiteY186" fmla="*/ 766845 h 825009"/>
                  <a:gd name="connsiteX187" fmla="*/ 891661 w 1580086"/>
                  <a:gd name="connsiteY187" fmla="*/ 735494 h 825009"/>
                  <a:gd name="connsiteX188" fmla="*/ 934952 w 1580086"/>
                  <a:gd name="connsiteY188" fmla="*/ 704677 h 825009"/>
                  <a:gd name="connsiteX189" fmla="*/ 956974 w 1580086"/>
                  <a:gd name="connsiteY189" fmla="*/ 698184 h 825009"/>
                  <a:gd name="connsiteX190" fmla="*/ 177454 w 1580086"/>
                  <a:gd name="connsiteY190" fmla="*/ 698184 h 825009"/>
                  <a:gd name="connsiteX191" fmla="*/ 199475 w 1580086"/>
                  <a:gd name="connsiteY191" fmla="*/ 704677 h 825009"/>
                  <a:gd name="connsiteX192" fmla="*/ 246866 w 1580086"/>
                  <a:gd name="connsiteY192" fmla="*/ 738412 h 825009"/>
                  <a:gd name="connsiteX193" fmla="*/ 246866 w 1580086"/>
                  <a:gd name="connsiteY193" fmla="*/ 769765 h 825009"/>
                  <a:gd name="connsiteX194" fmla="*/ 203575 w 1580086"/>
                  <a:gd name="connsiteY194" fmla="*/ 800581 h 825009"/>
                  <a:gd name="connsiteX195" fmla="*/ 159534 w 1580086"/>
                  <a:gd name="connsiteY195" fmla="*/ 800581 h 825009"/>
                  <a:gd name="connsiteX196" fmla="*/ 112143 w 1580086"/>
                  <a:gd name="connsiteY196" fmla="*/ 766845 h 825009"/>
                  <a:gd name="connsiteX197" fmla="*/ 112143 w 1580086"/>
                  <a:gd name="connsiteY197" fmla="*/ 735494 h 825009"/>
                  <a:gd name="connsiteX198" fmla="*/ 155434 w 1580086"/>
                  <a:gd name="connsiteY198" fmla="*/ 704677 h 825009"/>
                  <a:gd name="connsiteX199" fmla="*/ 177454 w 1580086"/>
                  <a:gd name="connsiteY199" fmla="*/ 698184 h 825009"/>
                  <a:gd name="connsiteX200" fmla="*/ 843798 w 1580086"/>
                  <a:gd name="connsiteY200" fmla="*/ 697551 h 825009"/>
                  <a:gd name="connsiteX201" fmla="*/ 855031 w 1580086"/>
                  <a:gd name="connsiteY201" fmla="*/ 700501 h 825009"/>
                  <a:gd name="connsiteX202" fmla="*/ 876035 w 1580086"/>
                  <a:gd name="connsiteY202" fmla="*/ 714321 h 825009"/>
                  <a:gd name="connsiteX203" fmla="*/ 876904 w 1580086"/>
                  <a:gd name="connsiteY203" fmla="*/ 730056 h 825009"/>
                  <a:gd name="connsiteX204" fmla="*/ 864318 w 1580086"/>
                  <a:gd name="connsiteY204" fmla="*/ 739748 h 825009"/>
                  <a:gd name="connsiteX205" fmla="*/ 842215 w 1580086"/>
                  <a:gd name="connsiteY205" fmla="*/ 740366 h 825009"/>
                  <a:gd name="connsiteX206" fmla="*/ 821211 w 1580086"/>
                  <a:gd name="connsiteY206" fmla="*/ 726546 h 825009"/>
                  <a:gd name="connsiteX207" fmla="*/ 820342 w 1580086"/>
                  <a:gd name="connsiteY207" fmla="*/ 710811 h 825009"/>
                  <a:gd name="connsiteX208" fmla="*/ 832926 w 1580086"/>
                  <a:gd name="connsiteY208" fmla="*/ 701119 h 825009"/>
                  <a:gd name="connsiteX209" fmla="*/ 843798 w 1580086"/>
                  <a:gd name="connsiteY209" fmla="*/ 697551 h 825009"/>
                  <a:gd name="connsiteX210" fmla="*/ 64280 w 1580086"/>
                  <a:gd name="connsiteY210" fmla="*/ 697551 h 825009"/>
                  <a:gd name="connsiteX211" fmla="*/ 75511 w 1580086"/>
                  <a:gd name="connsiteY211" fmla="*/ 700501 h 825009"/>
                  <a:gd name="connsiteX212" fmla="*/ 96515 w 1580086"/>
                  <a:gd name="connsiteY212" fmla="*/ 714321 h 825009"/>
                  <a:gd name="connsiteX213" fmla="*/ 97384 w 1580086"/>
                  <a:gd name="connsiteY213" fmla="*/ 730056 h 825009"/>
                  <a:gd name="connsiteX214" fmla="*/ 84800 w 1580086"/>
                  <a:gd name="connsiteY214" fmla="*/ 739748 h 825009"/>
                  <a:gd name="connsiteX215" fmla="*/ 62696 w 1580086"/>
                  <a:gd name="connsiteY215" fmla="*/ 740366 h 825009"/>
                  <a:gd name="connsiteX216" fmla="*/ 41691 w 1580086"/>
                  <a:gd name="connsiteY216" fmla="*/ 726546 h 825009"/>
                  <a:gd name="connsiteX217" fmla="*/ 41367 w 1580086"/>
                  <a:gd name="connsiteY217" fmla="*/ 720652 h 825009"/>
                  <a:gd name="connsiteX218" fmla="*/ 47220 w 1580086"/>
                  <a:gd name="connsiteY218" fmla="*/ 705885 h 825009"/>
                  <a:gd name="connsiteX219" fmla="*/ 53408 w 1580086"/>
                  <a:gd name="connsiteY219" fmla="*/ 701119 h 825009"/>
                  <a:gd name="connsiteX220" fmla="*/ 64280 w 1580086"/>
                  <a:gd name="connsiteY220" fmla="*/ 697551 h 825009"/>
                  <a:gd name="connsiteX221" fmla="*/ 1150862 w 1580086"/>
                  <a:gd name="connsiteY221" fmla="*/ 694629 h 825009"/>
                  <a:gd name="connsiteX222" fmla="*/ 1157046 w 1580086"/>
                  <a:gd name="connsiteY222" fmla="*/ 696685 h 825009"/>
                  <a:gd name="connsiteX223" fmla="*/ 1164182 w 1580086"/>
                  <a:gd name="connsiteY223" fmla="*/ 702237 h 825009"/>
                  <a:gd name="connsiteX224" fmla="*/ 1163622 w 1580086"/>
                  <a:gd name="connsiteY224" fmla="*/ 711205 h 825009"/>
                  <a:gd name="connsiteX225" fmla="*/ 1155824 w 1580086"/>
                  <a:gd name="connsiteY225" fmla="*/ 716285 h 825009"/>
                  <a:gd name="connsiteX226" fmla="*/ 1143226 w 1580086"/>
                  <a:gd name="connsiteY226" fmla="*/ 715887 h 825009"/>
                  <a:gd name="connsiteX227" fmla="*/ 1136089 w 1580086"/>
                  <a:gd name="connsiteY227" fmla="*/ 710335 h 825009"/>
                  <a:gd name="connsiteX228" fmla="*/ 1136648 w 1580086"/>
                  <a:gd name="connsiteY228" fmla="*/ 701367 h 825009"/>
                  <a:gd name="connsiteX229" fmla="*/ 1144447 w 1580086"/>
                  <a:gd name="connsiteY229" fmla="*/ 696287 h 825009"/>
                  <a:gd name="connsiteX230" fmla="*/ 1150862 w 1580086"/>
                  <a:gd name="connsiteY230" fmla="*/ 694629 h 825009"/>
                  <a:gd name="connsiteX231" fmla="*/ 371344 w 1580086"/>
                  <a:gd name="connsiteY231" fmla="*/ 694629 h 825009"/>
                  <a:gd name="connsiteX232" fmla="*/ 377526 w 1580086"/>
                  <a:gd name="connsiteY232" fmla="*/ 696685 h 825009"/>
                  <a:gd name="connsiteX233" fmla="*/ 384662 w 1580086"/>
                  <a:gd name="connsiteY233" fmla="*/ 702237 h 825009"/>
                  <a:gd name="connsiteX234" fmla="*/ 384102 w 1580086"/>
                  <a:gd name="connsiteY234" fmla="*/ 711205 h 825009"/>
                  <a:gd name="connsiteX235" fmla="*/ 376305 w 1580086"/>
                  <a:gd name="connsiteY235" fmla="*/ 716285 h 825009"/>
                  <a:gd name="connsiteX236" fmla="*/ 363706 w 1580086"/>
                  <a:gd name="connsiteY236" fmla="*/ 715887 h 825009"/>
                  <a:gd name="connsiteX237" fmla="*/ 356571 w 1580086"/>
                  <a:gd name="connsiteY237" fmla="*/ 710335 h 825009"/>
                  <a:gd name="connsiteX238" fmla="*/ 357130 w 1580086"/>
                  <a:gd name="connsiteY238" fmla="*/ 701367 h 825009"/>
                  <a:gd name="connsiteX239" fmla="*/ 364927 w 1580086"/>
                  <a:gd name="connsiteY239" fmla="*/ 696287 h 825009"/>
                  <a:gd name="connsiteX240" fmla="*/ 371344 w 1580086"/>
                  <a:gd name="connsiteY240" fmla="*/ 694629 h 825009"/>
                  <a:gd name="connsiteX241" fmla="*/ 1580086 w 1580086"/>
                  <a:gd name="connsiteY241" fmla="*/ 679568 h 825009"/>
                  <a:gd name="connsiteX242" fmla="*/ 1580086 w 1580086"/>
                  <a:gd name="connsiteY242" fmla="*/ 703084 h 825009"/>
                  <a:gd name="connsiteX243" fmla="*/ 1579638 w 1580086"/>
                  <a:gd name="connsiteY243" fmla="*/ 703096 h 825009"/>
                  <a:gd name="connsiteX244" fmla="*/ 1570833 w 1580086"/>
                  <a:gd name="connsiteY244" fmla="*/ 697303 h 825009"/>
                  <a:gd name="connsiteX245" fmla="*/ 1570272 w 1580086"/>
                  <a:gd name="connsiteY245" fmla="*/ 687126 h 825009"/>
                  <a:gd name="connsiteX246" fmla="*/ 806875 w 1580086"/>
                  <a:gd name="connsiteY246" fmla="*/ 676679 h 825009"/>
                  <a:gd name="connsiteX247" fmla="*/ 814140 w 1580086"/>
                  <a:gd name="connsiteY247" fmla="*/ 678586 h 825009"/>
                  <a:gd name="connsiteX248" fmla="*/ 822944 w 1580086"/>
                  <a:gd name="connsiteY248" fmla="*/ 684378 h 825009"/>
                  <a:gd name="connsiteX249" fmla="*/ 823506 w 1580086"/>
                  <a:gd name="connsiteY249" fmla="*/ 694557 h 825009"/>
                  <a:gd name="connsiteX250" fmla="*/ 812936 w 1580086"/>
                  <a:gd name="connsiteY250" fmla="*/ 702696 h 825009"/>
                  <a:gd name="connsiteX251" fmla="*/ 798639 w 1580086"/>
                  <a:gd name="connsiteY251" fmla="*/ 703096 h 825009"/>
                  <a:gd name="connsiteX252" fmla="*/ 789836 w 1580086"/>
                  <a:gd name="connsiteY252" fmla="*/ 697303 h 825009"/>
                  <a:gd name="connsiteX253" fmla="*/ 789274 w 1580086"/>
                  <a:gd name="connsiteY253" fmla="*/ 687126 h 825009"/>
                  <a:gd name="connsiteX254" fmla="*/ 799843 w 1580086"/>
                  <a:gd name="connsiteY254" fmla="*/ 678986 h 825009"/>
                  <a:gd name="connsiteX255" fmla="*/ 806875 w 1580086"/>
                  <a:gd name="connsiteY255" fmla="*/ 676679 h 825009"/>
                  <a:gd name="connsiteX256" fmla="*/ 1163063 w 1580086"/>
                  <a:gd name="connsiteY256" fmla="*/ 667787 h 825009"/>
                  <a:gd name="connsiteX257" fmla="*/ 1174727 w 1580086"/>
                  <a:gd name="connsiteY257" fmla="*/ 671905 h 825009"/>
                  <a:gd name="connsiteX258" fmla="*/ 1178210 w 1580086"/>
                  <a:gd name="connsiteY258" fmla="*/ 679264 h 825009"/>
                  <a:gd name="connsiteX259" fmla="*/ 1172424 w 1580086"/>
                  <a:gd name="connsiteY259" fmla="*/ 687567 h 825009"/>
                  <a:gd name="connsiteX260" fmla="*/ 1159439 w 1580086"/>
                  <a:gd name="connsiteY260" fmla="*/ 690682 h 825009"/>
                  <a:gd name="connsiteX261" fmla="*/ 1147775 w 1580086"/>
                  <a:gd name="connsiteY261" fmla="*/ 686563 h 825009"/>
                  <a:gd name="connsiteX262" fmla="*/ 1144292 w 1580086"/>
                  <a:gd name="connsiteY262" fmla="*/ 679204 h 825009"/>
                  <a:gd name="connsiteX263" fmla="*/ 1150077 w 1580086"/>
                  <a:gd name="connsiteY263" fmla="*/ 670901 h 825009"/>
                  <a:gd name="connsiteX264" fmla="*/ 383545 w 1580086"/>
                  <a:gd name="connsiteY264" fmla="*/ 667787 h 825009"/>
                  <a:gd name="connsiteX265" fmla="*/ 395208 w 1580086"/>
                  <a:gd name="connsiteY265" fmla="*/ 671905 h 825009"/>
                  <a:gd name="connsiteX266" fmla="*/ 398691 w 1580086"/>
                  <a:gd name="connsiteY266" fmla="*/ 679264 h 825009"/>
                  <a:gd name="connsiteX267" fmla="*/ 392905 w 1580086"/>
                  <a:gd name="connsiteY267" fmla="*/ 687567 h 825009"/>
                  <a:gd name="connsiteX268" fmla="*/ 379919 w 1580086"/>
                  <a:gd name="connsiteY268" fmla="*/ 690682 h 825009"/>
                  <a:gd name="connsiteX269" fmla="*/ 368255 w 1580086"/>
                  <a:gd name="connsiteY269" fmla="*/ 686563 h 825009"/>
                  <a:gd name="connsiteX270" fmla="*/ 364772 w 1580086"/>
                  <a:gd name="connsiteY270" fmla="*/ 679204 h 825009"/>
                  <a:gd name="connsiteX271" fmla="*/ 370558 w 1580086"/>
                  <a:gd name="connsiteY271" fmla="*/ 670901 h 825009"/>
                  <a:gd name="connsiteX272" fmla="*/ 1436764 w 1580086"/>
                  <a:gd name="connsiteY272" fmla="*/ 664875 h 825009"/>
                  <a:gd name="connsiteX273" fmla="*/ 1453916 w 1580086"/>
                  <a:gd name="connsiteY273" fmla="*/ 669933 h 825009"/>
                  <a:gd name="connsiteX274" fmla="*/ 1479895 w 1580086"/>
                  <a:gd name="connsiteY274" fmla="*/ 688426 h 825009"/>
                  <a:gd name="connsiteX275" fmla="*/ 1479896 w 1580086"/>
                  <a:gd name="connsiteY275" fmla="*/ 712847 h 825009"/>
                  <a:gd name="connsiteX276" fmla="*/ 1434310 w 1580086"/>
                  <a:gd name="connsiteY276" fmla="*/ 745298 h 825009"/>
                  <a:gd name="connsiteX277" fmla="*/ 1400005 w 1580086"/>
                  <a:gd name="connsiteY277" fmla="*/ 745298 h 825009"/>
                  <a:gd name="connsiteX278" fmla="*/ 1374026 w 1580086"/>
                  <a:gd name="connsiteY278" fmla="*/ 726805 h 825009"/>
                  <a:gd name="connsiteX279" fmla="*/ 1374026 w 1580086"/>
                  <a:gd name="connsiteY279" fmla="*/ 702384 h 825009"/>
                  <a:gd name="connsiteX280" fmla="*/ 1419612 w 1580086"/>
                  <a:gd name="connsiteY280" fmla="*/ 669933 h 825009"/>
                  <a:gd name="connsiteX281" fmla="*/ 1436764 w 1580086"/>
                  <a:gd name="connsiteY281" fmla="*/ 664875 h 825009"/>
                  <a:gd name="connsiteX282" fmla="*/ 657244 w 1580086"/>
                  <a:gd name="connsiteY282" fmla="*/ 664875 h 825009"/>
                  <a:gd name="connsiteX283" fmla="*/ 674396 w 1580086"/>
                  <a:gd name="connsiteY283" fmla="*/ 669933 h 825009"/>
                  <a:gd name="connsiteX284" fmla="*/ 700375 w 1580086"/>
                  <a:gd name="connsiteY284" fmla="*/ 688426 h 825009"/>
                  <a:gd name="connsiteX285" fmla="*/ 700377 w 1580086"/>
                  <a:gd name="connsiteY285" fmla="*/ 712847 h 825009"/>
                  <a:gd name="connsiteX286" fmla="*/ 654790 w 1580086"/>
                  <a:gd name="connsiteY286" fmla="*/ 745298 h 825009"/>
                  <a:gd name="connsiteX287" fmla="*/ 620485 w 1580086"/>
                  <a:gd name="connsiteY287" fmla="*/ 745298 h 825009"/>
                  <a:gd name="connsiteX288" fmla="*/ 594506 w 1580086"/>
                  <a:gd name="connsiteY288" fmla="*/ 726805 h 825009"/>
                  <a:gd name="connsiteX289" fmla="*/ 594506 w 1580086"/>
                  <a:gd name="connsiteY289" fmla="*/ 702384 h 825009"/>
                  <a:gd name="connsiteX290" fmla="*/ 640093 w 1580086"/>
                  <a:gd name="connsiteY290" fmla="*/ 669933 h 825009"/>
                  <a:gd name="connsiteX291" fmla="*/ 657244 w 1580086"/>
                  <a:gd name="connsiteY291" fmla="*/ 664875 h 825009"/>
                  <a:gd name="connsiteX292" fmla="*/ 1247080 w 1580086"/>
                  <a:gd name="connsiteY292" fmla="*/ 653240 h 825009"/>
                  <a:gd name="connsiteX293" fmla="*/ 1256595 w 1580086"/>
                  <a:gd name="connsiteY293" fmla="*/ 656045 h 825009"/>
                  <a:gd name="connsiteX294" fmla="*/ 1331202 w 1580086"/>
                  <a:gd name="connsiteY294" fmla="*/ 709155 h 825009"/>
                  <a:gd name="connsiteX295" fmla="*/ 1331202 w 1580086"/>
                  <a:gd name="connsiteY295" fmla="*/ 722703 h 825009"/>
                  <a:gd name="connsiteX296" fmla="*/ 1267392 w 1580086"/>
                  <a:gd name="connsiteY296" fmla="*/ 768127 h 825009"/>
                  <a:gd name="connsiteX297" fmla="*/ 1248361 w 1580086"/>
                  <a:gd name="connsiteY297" fmla="*/ 768127 h 825009"/>
                  <a:gd name="connsiteX298" fmla="*/ 1173753 w 1580086"/>
                  <a:gd name="connsiteY298" fmla="*/ 715016 h 825009"/>
                  <a:gd name="connsiteX299" fmla="*/ 1173753 w 1580086"/>
                  <a:gd name="connsiteY299" fmla="*/ 701470 h 825009"/>
                  <a:gd name="connsiteX300" fmla="*/ 1237563 w 1580086"/>
                  <a:gd name="connsiteY300" fmla="*/ 656045 h 825009"/>
                  <a:gd name="connsiteX301" fmla="*/ 1247080 w 1580086"/>
                  <a:gd name="connsiteY301" fmla="*/ 653240 h 825009"/>
                  <a:gd name="connsiteX302" fmla="*/ 467560 w 1580086"/>
                  <a:gd name="connsiteY302" fmla="*/ 653240 h 825009"/>
                  <a:gd name="connsiteX303" fmla="*/ 477076 w 1580086"/>
                  <a:gd name="connsiteY303" fmla="*/ 656045 h 825009"/>
                  <a:gd name="connsiteX304" fmla="*/ 551683 w 1580086"/>
                  <a:gd name="connsiteY304" fmla="*/ 709155 h 825009"/>
                  <a:gd name="connsiteX305" fmla="*/ 551683 w 1580086"/>
                  <a:gd name="connsiteY305" fmla="*/ 722703 h 825009"/>
                  <a:gd name="connsiteX306" fmla="*/ 487872 w 1580086"/>
                  <a:gd name="connsiteY306" fmla="*/ 768127 h 825009"/>
                  <a:gd name="connsiteX307" fmla="*/ 468841 w 1580086"/>
                  <a:gd name="connsiteY307" fmla="*/ 768127 h 825009"/>
                  <a:gd name="connsiteX308" fmla="*/ 394235 w 1580086"/>
                  <a:gd name="connsiteY308" fmla="*/ 715016 h 825009"/>
                  <a:gd name="connsiteX309" fmla="*/ 394235 w 1580086"/>
                  <a:gd name="connsiteY309" fmla="*/ 701470 h 825009"/>
                  <a:gd name="connsiteX310" fmla="*/ 458044 w 1580086"/>
                  <a:gd name="connsiteY310" fmla="*/ 656045 h 825009"/>
                  <a:gd name="connsiteX311" fmla="*/ 467560 w 1580086"/>
                  <a:gd name="connsiteY311" fmla="*/ 653240 h 825009"/>
                  <a:gd name="connsiteX312" fmla="*/ 1143465 w 1580086"/>
                  <a:gd name="connsiteY312" fmla="*/ 640918 h 825009"/>
                  <a:gd name="connsiteX313" fmla="*/ 1149647 w 1580086"/>
                  <a:gd name="connsiteY313" fmla="*/ 642973 h 825009"/>
                  <a:gd name="connsiteX314" fmla="*/ 1156783 w 1580086"/>
                  <a:gd name="connsiteY314" fmla="*/ 648526 h 825009"/>
                  <a:gd name="connsiteX315" fmla="*/ 1156223 w 1580086"/>
                  <a:gd name="connsiteY315" fmla="*/ 657494 h 825009"/>
                  <a:gd name="connsiteX316" fmla="*/ 1148426 w 1580086"/>
                  <a:gd name="connsiteY316" fmla="*/ 662572 h 825009"/>
                  <a:gd name="connsiteX317" fmla="*/ 1135827 w 1580086"/>
                  <a:gd name="connsiteY317" fmla="*/ 662175 h 825009"/>
                  <a:gd name="connsiteX318" fmla="*/ 1128692 w 1580086"/>
                  <a:gd name="connsiteY318" fmla="*/ 656624 h 825009"/>
                  <a:gd name="connsiteX319" fmla="*/ 1129251 w 1580086"/>
                  <a:gd name="connsiteY319" fmla="*/ 647655 h 825009"/>
                  <a:gd name="connsiteX320" fmla="*/ 1137049 w 1580086"/>
                  <a:gd name="connsiteY320" fmla="*/ 642576 h 825009"/>
                  <a:gd name="connsiteX321" fmla="*/ 1143465 w 1580086"/>
                  <a:gd name="connsiteY321" fmla="*/ 640918 h 825009"/>
                  <a:gd name="connsiteX322" fmla="*/ 363945 w 1580086"/>
                  <a:gd name="connsiteY322" fmla="*/ 640918 h 825009"/>
                  <a:gd name="connsiteX323" fmla="*/ 370128 w 1580086"/>
                  <a:gd name="connsiteY323" fmla="*/ 642973 h 825009"/>
                  <a:gd name="connsiteX324" fmla="*/ 377263 w 1580086"/>
                  <a:gd name="connsiteY324" fmla="*/ 648526 h 825009"/>
                  <a:gd name="connsiteX325" fmla="*/ 376703 w 1580086"/>
                  <a:gd name="connsiteY325" fmla="*/ 657494 h 825009"/>
                  <a:gd name="connsiteX326" fmla="*/ 368907 w 1580086"/>
                  <a:gd name="connsiteY326" fmla="*/ 662572 h 825009"/>
                  <a:gd name="connsiteX327" fmla="*/ 356308 w 1580086"/>
                  <a:gd name="connsiteY327" fmla="*/ 662175 h 825009"/>
                  <a:gd name="connsiteX328" fmla="*/ 349172 w 1580086"/>
                  <a:gd name="connsiteY328" fmla="*/ 656624 h 825009"/>
                  <a:gd name="connsiteX329" fmla="*/ 349731 w 1580086"/>
                  <a:gd name="connsiteY329" fmla="*/ 647655 h 825009"/>
                  <a:gd name="connsiteX330" fmla="*/ 357530 w 1580086"/>
                  <a:gd name="connsiteY330" fmla="*/ 642576 h 825009"/>
                  <a:gd name="connsiteX331" fmla="*/ 363945 w 1580086"/>
                  <a:gd name="connsiteY331" fmla="*/ 640918 h 825009"/>
                  <a:gd name="connsiteX332" fmla="*/ 1463028 w 1580086"/>
                  <a:gd name="connsiteY332" fmla="*/ 635652 h 825009"/>
                  <a:gd name="connsiteX333" fmla="*/ 1469211 w 1580086"/>
                  <a:gd name="connsiteY333" fmla="*/ 637708 h 825009"/>
                  <a:gd name="connsiteX334" fmla="*/ 1476348 w 1580086"/>
                  <a:gd name="connsiteY334" fmla="*/ 643260 h 825009"/>
                  <a:gd name="connsiteX335" fmla="*/ 1475789 w 1580086"/>
                  <a:gd name="connsiteY335" fmla="*/ 652228 h 825009"/>
                  <a:gd name="connsiteX336" fmla="*/ 1467991 w 1580086"/>
                  <a:gd name="connsiteY336" fmla="*/ 657308 h 825009"/>
                  <a:gd name="connsiteX337" fmla="*/ 1455391 w 1580086"/>
                  <a:gd name="connsiteY337" fmla="*/ 656909 h 825009"/>
                  <a:gd name="connsiteX338" fmla="*/ 1448257 w 1580086"/>
                  <a:gd name="connsiteY338" fmla="*/ 651359 h 825009"/>
                  <a:gd name="connsiteX339" fmla="*/ 1448815 w 1580086"/>
                  <a:gd name="connsiteY339" fmla="*/ 642389 h 825009"/>
                  <a:gd name="connsiteX340" fmla="*/ 1456613 w 1580086"/>
                  <a:gd name="connsiteY340" fmla="*/ 637311 h 825009"/>
                  <a:gd name="connsiteX341" fmla="*/ 1463028 w 1580086"/>
                  <a:gd name="connsiteY341" fmla="*/ 635652 h 825009"/>
                  <a:gd name="connsiteX342" fmla="*/ 683509 w 1580086"/>
                  <a:gd name="connsiteY342" fmla="*/ 635652 h 825009"/>
                  <a:gd name="connsiteX343" fmla="*/ 689693 w 1580086"/>
                  <a:gd name="connsiteY343" fmla="*/ 637708 h 825009"/>
                  <a:gd name="connsiteX344" fmla="*/ 696828 w 1580086"/>
                  <a:gd name="connsiteY344" fmla="*/ 643260 h 825009"/>
                  <a:gd name="connsiteX345" fmla="*/ 696269 w 1580086"/>
                  <a:gd name="connsiteY345" fmla="*/ 652228 h 825009"/>
                  <a:gd name="connsiteX346" fmla="*/ 688472 w 1580086"/>
                  <a:gd name="connsiteY346" fmla="*/ 657308 h 825009"/>
                  <a:gd name="connsiteX347" fmla="*/ 675872 w 1580086"/>
                  <a:gd name="connsiteY347" fmla="*/ 656909 h 825009"/>
                  <a:gd name="connsiteX348" fmla="*/ 668737 w 1580086"/>
                  <a:gd name="connsiteY348" fmla="*/ 651359 h 825009"/>
                  <a:gd name="connsiteX349" fmla="*/ 669295 w 1580086"/>
                  <a:gd name="connsiteY349" fmla="*/ 642389 h 825009"/>
                  <a:gd name="connsiteX350" fmla="*/ 677093 w 1580086"/>
                  <a:gd name="connsiteY350" fmla="*/ 637311 h 825009"/>
                  <a:gd name="connsiteX351" fmla="*/ 683509 w 1580086"/>
                  <a:gd name="connsiteY351" fmla="*/ 635652 h 825009"/>
                  <a:gd name="connsiteX352" fmla="*/ 756653 w 1580086"/>
                  <a:gd name="connsiteY352" fmla="*/ 633166 h 825009"/>
                  <a:gd name="connsiteX353" fmla="*/ 795563 w 1580086"/>
                  <a:gd name="connsiteY353" fmla="*/ 657806 h 825009"/>
                  <a:gd name="connsiteX354" fmla="*/ 795563 w 1580086"/>
                  <a:gd name="connsiteY354" fmla="*/ 669285 h 825009"/>
                  <a:gd name="connsiteX355" fmla="*/ 756653 w 1580086"/>
                  <a:gd name="connsiteY355" fmla="*/ 693925 h 825009"/>
                  <a:gd name="connsiteX356" fmla="*/ 722039 w 1580086"/>
                  <a:gd name="connsiteY356" fmla="*/ 669285 h 825009"/>
                  <a:gd name="connsiteX357" fmla="*/ 722039 w 1580086"/>
                  <a:gd name="connsiteY357" fmla="*/ 657806 h 825009"/>
                  <a:gd name="connsiteX358" fmla="*/ 1537652 w 1580086"/>
                  <a:gd name="connsiteY358" fmla="*/ 632113 h 825009"/>
                  <a:gd name="connsiteX359" fmla="*/ 1576561 w 1580086"/>
                  <a:gd name="connsiteY359" fmla="*/ 657806 h 825009"/>
                  <a:gd name="connsiteX360" fmla="*/ 1576561 w 1580086"/>
                  <a:gd name="connsiteY360" fmla="*/ 669285 h 825009"/>
                  <a:gd name="connsiteX361" fmla="*/ 1537652 w 1580086"/>
                  <a:gd name="connsiteY361" fmla="*/ 696982 h 825009"/>
                  <a:gd name="connsiteX362" fmla="*/ 1501559 w 1580086"/>
                  <a:gd name="connsiteY362" fmla="*/ 669285 h 825009"/>
                  <a:gd name="connsiteX363" fmla="*/ 1501559 w 1580086"/>
                  <a:gd name="connsiteY363" fmla="*/ 657806 h 825009"/>
                  <a:gd name="connsiteX364" fmla="*/ 1048699 w 1580086"/>
                  <a:gd name="connsiteY364" fmla="*/ 631640 h 825009"/>
                  <a:gd name="connsiteX365" fmla="*/ 1067724 w 1580086"/>
                  <a:gd name="connsiteY365" fmla="*/ 637249 h 825009"/>
                  <a:gd name="connsiteX366" fmla="*/ 1120976 w 1580086"/>
                  <a:gd name="connsiteY366" fmla="*/ 675158 h 825009"/>
                  <a:gd name="connsiteX367" fmla="*/ 1120976 w 1580086"/>
                  <a:gd name="connsiteY367" fmla="*/ 702244 h 825009"/>
                  <a:gd name="connsiteX368" fmla="*/ 1083575 w 1580086"/>
                  <a:gd name="connsiteY368" fmla="*/ 728868 h 825009"/>
                  <a:gd name="connsiteX369" fmla="*/ 1045524 w 1580086"/>
                  <a:gd name="connsiteY369" fmla="*/ 728868 h 825009"/>
                  <a:gd name="connsiteX370" fmla="*/ 992271 w 1580086"/>
                  <a:gd name="connsiteY370" fmla="*/ 690961 h 825009"/>
                  <a:gd name="connsiteX371" fmla="*/ 992271 w 1580086"/>
                  <a:gd name="connsiteY371" fmla="*/ 663873 h 825009"/>
                  <a:gd name="connsiteX372" fmla="*/ 1029674 w 1580086"/>
                  <a:gd name="connsiteY372" fmla="*/ 637249 h 825009"/>
                  <a:gd name="connsiteX373" fmla="*/ 1048699 w 1580086"/>
                  <a:gd name="connsiteY373" fmla="*/ 631640 h 825009"/>
                  <a:gd name="connsiteX374" fmla="*/ 269180 w 1580086"/>
                  <a:gd name="connsiteY374" fmla="*/ 631640 h 825009"/>
                  <a:gd name="connsiteX375" fmla="*/ 288205 w 1580086"/>
                  <a:gd name="connsiteY375" fmla="*/ 637249 h 825009"/>
                  <a:gd name="connsiteX376" fmla="*/ 341456 w 1580086"/>
                  <a:gd name="connsiteY376" fmla="*/ 675158 h 825009"/>
                  <a:gd name="connsiteX377" fmla="*/ 341456 w 1580086"/>
                  <a:gd name="connsiteY377" fmla="*/ 702244 h 825009"/>
                  <a:gd name="connsiteX378" fmla="*/ 304055 w 1580086"/>
                  <a:gd name="connsiteY378" fmla="*/ 728868 h 825009"/>
                  <a:gd name="connsiteX379" fmla="*/ 266005 w 1580086"/>
                  <a:gd name="connsiteY379" fmla="*/ 728868 h 825009"/>
                  <a:gd name="connsiteX380" fmla="*/ 212753 w 1580086"/>
                  <a:gd name="connsiteY380" fmla="*/ 690961 h 825009"/>
                  <a:gd name="connsiteX381" fmla="*/ 212753 w 1580086"/>
                  <a:gd name="connsiteY381" fmla="*/ 663873 h 825009"/>
                  <a:gd name="connsiteX382" fmla="*/ 250155 w 1580086"/>
                  <a:gd name="connsiteY382" fmla="*/ 637249 h 825009"/>
                  <a:gd name="connsiteX383" fmla="*/ 269180 w 1580086"/>
                  <a:gd name="connsiteY383" fmla="*/ 631640 h 825009"/>
                  <a:gd name="connsiteX384" fmla="*/ 1178455 w 1580086"/>
                  <a:gd name="connsiteY384" fmla="*/ 628315 h 825009"/>
                  <a:gd name="connsiteX385" fmla="*/ 1185407 w 1580086"/>
                  <a:gd name="connsiteY385" fmla="*/ 630628 h 825009"/>
                  <a:gd name="connsiteX386" fmla="*/ 1209239 w 1580086"/>
                  <a:gd name="connsiteY386" fmla="*/ 649169 h 825009"/>
                  <a:gd name="connsiteX387" fmla="*/ 1208611 w 1580086"/>
                  <a:gd name="connsiteY387" fmla="*/ 659252 h 825009"/>
                  <a:gd name="connsiteX388" fmla="*/ 1199845 w 1580086"/>
                  <a:gd name="connsiteY388" fmla="*/ 664961 h 825009"/>
                  <a:gd name="connsiteX389" fmla="*/ 1185682 w 1580086"/>
                  <a:gd name="connsiteY389" fmla="*/ 664514 h 825009"/>
                  <a:gd name="connsiteX390" fmla="*/ 1161849 w 1580086"/>
                  <a:gd name="connsiteY390" fmla="*/ 645972 h 825009"/>
                  <a:gd name="connsiteX391" fmla="*/ 1162477 w 1580086"/>
                  <a:gd name="connsiteY391" fmla="*/ 635890 h 825009"/>
                  <a:gd name="connsiteX392" fmla="*/ 1171243 w 1580086"/>
                  <a:gd name="connsiteY392" fmla="*/ 630180 h 825009"/>
                  <a:gd name="connsiteX393" fmla="*/ 1178455 w 1580086"/>
                  <a:gd name="connsiteY393" fmla="*/ 628315 h 825009"/>
                  <a:gd name="connsiteX394" fmla="*/ 398937 w 1580086"/>
                  <a:gd name="connsiteY394" fmla="*/ 628315 h 825009"/>
                  <a:gd name="connsiteX395" fmla="*/ 405887 w 1580086"/>
                  <a:gd name="connsiteY395" fmla="*/ 630628 h 825009"/>
                  <a:gd name="connsiteX396" fmla="*/ 429721 w 1580086"/>
                  <a:gd name="connsiteY396" fmla="*/ 649169 h 825009"/>
                  <a:gd name="connsiteX397" fmla="*/ 429092 w 1580086"/>
                  <a:gd name="connsiteY397" fmla="*/ 659252 h 825009"/>
                  <a:gd name="connsiteX398" fmla="*/ 420326 w 1580086"/>
                  <a:gd name="connsiteY398" fmla="*/ 664961 h 825009"/>
                  <a:gd name="connsiteX399" fmla="*/ 406163 w 1580086"/>
                  <a:gd name="connsiteY399" fmla="*/ 664514 h 825009"/>
                  <a:gd name="connsiteX400" fmla="*/ 382329 w 1580086"/>
                  <a:gd name="connsiteY400" fmla="*/ 645972 h 825009"/>
                  <a:gd name="connsiteX401" fmla="*/ 382958 w 1580086"/>
                  <a:gd name="connsiteY401" fmla="*/ 635890 h 825009"/>
                  <a:gd name="connsiteX402" fmla="*/ 391724 w 1580086"/>
                  <a:gd name="connsiteY402" fmla="*/ 630180 h 825009"/>
                  <a:gd name="connsiteX403" fmla="*/ 398937 w 1580086"/>
                  <a:gd name="connsiteY403" fmla="*/ 628315 h 825009"/>
                  <a:gd name="connsiteX404" fmla="*/ 1249987 w 1580086"/>
                  <a:gd name="connsiteY404" fmla="*/ 625119 h 825009"/>
                  <a:gd name="connsiteX405" fmla="*/ 1256170 w 1580086"/>
                  <a:gd name="connsiteY405" fmla="*/ 627176 h 825009"/>
                  <a:gd name="connsiteX406" fmla="*/ 1263305 w 1580086"/>
                  <a:gd name="connsiteY406" fmla="*/ 632727 h 825009"/>
                  <a:gd name="connsiteX407" fmla="*/ 1262747 w 1580086"/>
                  <a:gd name="connsiteY407" fmla="*/ 641697 h 825009"/>
                  <a:gd name="connsiteX408" fmla="*/ 1254948 w 1580086"/>
                  <a:gd name="connsiteY408" fmla="*/ 646775 h 825009"/>
                  <a:gd name="connsiteX409" fmla="*/ 1242349 w 1580086"/>
                  <a:gd name="connsiteY409" fmla="*/ 646378 h 825009"/>
                  <a:gd name="connsiteX410" fmla="*/ 1235214 w 1580086"/>
                  <a:gd name="connsiteY410" fmla="*/ 640826 h 825009"/>
                  <a:gd name="connsiteX411" fmla="*/ 1235773 w 1580086"/>
                  <a:gd name="connsiteY411" fmla="*/ 631857 h 825009"/>
                  <a:gd name="connsiteX412" fmla="*/ 1243572 w 1580086"/>
                  <a:gd name="connsiteY412" fmla="*/ 626778 h 825009"/>
                  <a:gd name="connsiteX413" fmla="*/ 1249987 w 1580086"/>
                  <a:gd name="connsiteY413" fmla="*/ 625119 h 825009"/>
                  <a:gd name="connsiteX414" fmla="*/ 470467 w 1580086"/>
                  <a:gd name="connsiteY414" fmla="*/ 625119 h 825009"/>
                  <a:gd name="connsiteX415" fmla="*/ 476652 w 1580086"/>
                  <a:gd name="connsiteY415" fmla="*/ 627176 h 825009"/>
                  <a:gd name="connsiteX416" fmla="*/ 483787 w 1580086"/>
                  <a:gd name="connsiteY416" fmla="*/ 632727 h 825009"/>
                  <a:gd name="connsiteX417" fmla="*/ 483227 w 1580086"/>
                  <a:gd name="connsiteY417" fmla="*/ 641697 h 825009"/>
                  <a:gd name="connsiteX418" fmla="*/ 475429 w 1580086"/>
                  <a:gd name="connsiteY418" fmla="*/ 646775 h 825009"/>
                  <a:gd name="connsiteX419" fmla="*/ 462831 w 1580086"/>
                  <a:gd name="connsiteY419" fmla="*/ 646378 h 825009"/>
                  <a:gd name="connsiteX420" fmla="*/ 455695 w 1580086"/>
                  <a:gd name="connsiteY420" fmla="*/ 640826 h 825009"/>
                  <a:gd name="connsiteX421" fmla="*/ 456254 w 1580086"/>
                  <a:gd name="connsiteY421" fmla="*/ 631857 h 825009"/>
                  <a:gd name="connsiteX422" fmla="*/ 464052 w 1580086"/>
                  <a:gd name="connsiteY422" fmla="*/ 626778 h 825009"/>
                  <a:gd name="connsiteX423" fmla="*/ 470467 w 1580086"/>
                  <a:gd name="connsiteY423" fmla="*/ 625119 h 825009"/>
                  <a:gd name="connsiteX424" fmla="*/ 898721 w 1580086"/>
                  <a:gd name="connsiteY424" fmla="*/ 612811 h 825009"/>
                  <a:gd name="connsiteX425" fmla="*/ 910982 w 1580086"/>
                  <a:gd name="connsiteY425" fmla="*/ 616426 h 825009"/>
                  <a:gd name="connsiteX426" fmla="*/ 960115 w 1580086"/>
                  <a:gd name="connsiteY426" fmla="*/ 651402 h 825009"/>
                  <a:gd name="connsiteX427" fmla="*/ 960115 w 1580086"/>
                  <a:gd name="connsiteY427" fmla="*/ 668859 h 825009"/>
                  <a:gd name="connsiteX428" fmla="*/ 908577 w 1580086"/>
                  <a:gd name="connsiteY428" fmla="*/ 705548 h 825009"/>
                  <a:gd name="connsiteX429" fmla="*/ 884053 w 1580086"/>
                  <a:gd name="connsiteY429" fmla="*/ 705548 h 825009"/>
                  <a:gd name="connsiteX430" fmla="*/ 834919 w 1580086"/>
                  <a:gd name="connsiteY430" fmla="*/ 670572 h 825009"/>
                  <a:gd name="connsiteX431" fmla="*/ 834919 w 1580086"/>
                  <a:gd name="connsiteY431" fmla="*/ 653115 h 825009"/>
                  <a:gd name="connsiteX432" fmla="*/ 886460 w 1580086"/>
                  <a:gd name="connsiteY432" fmla="*/ 616426 h 825009"/>
                  <a:gd name="connsiteX433" fmla="*/ 898721 w 1580086"/>
                  <a:gd name="connsiteY433" fmla="*/ 612811 h 825009"/>
                  <a:gd name="connsiteX434" fmla="*/ 119202 w 1580086"/>
                  <a:gd name="connsiteY434" fmla="*/ 612811 h 825009"/>
                  <a:gd name="connsiteX435" fmla="*/ 131463 w 1580086"/>
                  <a:gd name="connsiteY435" fmla="*/ 616426 h 825009"/>
                  <a:gd name="connsiteX436" fmla="*/ 180595 w 1580086"/>
                  <a:gd name="connsiteY436" fmla="*/ 651402 h 825009"/>
                  <a:gd name="connsiteX437" fmla="*/ 180595 w 1580086"/>
                  <a:gd name="connsiteY437" fmla="*/ 668859 h 825009"/>
                  <a:gd name="connsiteX438" fmla="*/ 129057 w 1580086"/>
                  <a:gd name="connsiteY438" fmla="*/ 705548 h 825009"/>
                  <a:gd name="connsiteX439" fmla="*/ 104535 w 1580086"/>
                  <a:gd name="connsiteY439" fmla="*/ 705548 h 825009"/>
                  <a:gd name="connsiteX440" fmla="*/ 59937 w 1580086"/>
                  <a:gd name="connsiteY440" fmla="*/ 673802 h 825009"/>
                  <a:gd name="connsiteX441" fmla="*/ 73144 w 1580086"/>
                  <a:gd name="connsiteY441" fmla="*/ 640485 h 825009"/>
                  <a:gd name="connsiteX442" fmla="*/ 106940 w 1580086"/>
                  <a:gd name="connsiteY442" fmla="*/ 616426 h 825009"/>
                  <a:gd name="connsiteX443" fmla="*/ 119202 w 1580086"/>
                  <a:gd name="connsiteY443" fmla="*/ 612811 h 825009"/>
                  <a:gd name="connsiteX444" fmla="*/ 1495705 w 1580086"/>
                  <a:gd name="connsiteY444" fmla="*/ 600902 h 825009"/>
                  <a:gd name="connsiteX445" fmla="*/ 1500670 w 1580086"/>
                  <a:gd name="connsiteY445" fmla="*/ 602366 h 825009"/>
                  <a:gd name="connsiteX446" fmla="*/ 1522688 w 1580086"/>
                  <a:gd name="connsiteY446" fmla="*/ 618039 h 825009"/>
                  <a:gd name="connsiteX447" fmla="*/ 1522688 w 1580086"/>
                  <a:gd name="connsiteY447" fmla="*/ 625108 h 825009"/>
                  <a:gd name="connsiteX448" fmla="*/ 1503103 w 1580086"/>
                  <a:gd name="connsiteY448" fmla="*/ 639050 h 825009"/>
                  <a:gd name="connsiteX449" fmla="*/ 1493173 w 1580086"/>
                  <a:gd name="connsiteY449" fmla="*/ 639050 h 825009"/>
                  <a:gd name="connsiteX450" fmla="*/ 1471155 w 1580086"/>
                  <a:gd name="connsiteY450" fmla="*/ 623377 h 825009"/>
                  <a:gd name="connsiteX451" fmla="*/ 1471155 w 1580086"/>
                  <a:gd name="connsiteY451" fmla="*/ 616307 h 825009"/>
                  <a:gd name="connsiteX452" fmla="*/ 1490740 w 1580086"/>
                  <a:gd name="connsiteY452" fmla="*/ 602366 h 825009"/>
                  <a:gd name="connsiteX453" fmla="*/ 1495705 w 1580086"/>
                  <a:gd name="connsiteY453" fmla="*/ 600902 h 825009"/>
                  <a:gd name="connsiteX454" fmla="*/ 716185 w 1580086"/>
                  <a:gd name="connsiteY454" fmla="*/ 600902 h 825009"/>
                  <a:gd name="connsiteX455" fmla="*/ 721151 w 1580086"/>
                  <a:gd name="connsiteY455" fmla="*/ 602366 h 825009"/>
                  <a:gd name="connsiteX456" fmla="*/ 743168 w 1580086"/>
                  <a:gd name="connsiteY456" fmla="*/ 618039 h 825009"/>
                  <a:gd name="connsiteX457" fmla="*/ 743168 w 1580086"/>
                  <a:gd name="connsiteY457" fmla="*/ 625108 h 825009"/>
                  <a:gd name="connsiteX458" fmla="*/ 723583 w 1580086"/>
                  <a:gd name="connsiteY458" fmla="*/ 639050 h 825009"/>
                  <a:gd name="connsiteX459" fmla="*/ 713653 w 1580086"/>
                  <a:gd name="connsiteY459" fmla="*/ 639050 h 825009"/>
                  <a:gd name="connsiteX460" fmla="*/ 691635 w 1580086"/>
                  <a:gd name="connsiteY460" fmla="*/ 623377 h 825009"/>
                  <a:gd name="connsiteX461" fmla="*/ 691635 w 1580086"/>
                  <a:gd name="connsiteY461" fmla="*/ 616307 h 825009"/>
                  <a:gd name="connsiteX462" fmla="*/ 711219 w 1580086"/>
                  <a:gd name="connsiteY462" fmla="*/ 602366 h 825009"/>
                  <a:gd name="connsiteX463" fmla="*/ 716185 w 1580086"/>
                  <a:gd name="connsiteY463" fmla="*/ 600902 h 825009"/>
                  <a:gd name="connsiteX464" fmla="*/ 91463 w 1580086"/>
                  <a:gd name="connsiteY464" fmla="*/ 594271 h 825009"/>
                  <a:gd name="connsiteX465" fmla="*/ 96651 w 1580086"/>
                  <a:gd name="connsiteY465" fmla="*/ 597964 h 825009"/>
                  <a:gd name="connsiteX466" fmla="*/ 96651 w 1580086"/>
                  <a:gd name="connsiteY466" fmla="*/ 611114 h 825009"/>
                  <a:gd name="connsiteX467" fmla="*/ 80122 w 1580086"/>
                  <a:gd name="connsiteY467" fmla="*/ 622879 h 825009"/>
                  <a:gd name="connsiteX468" fmla="*/ 1346757 w 1580086"/>
                  <a:gd name="connsiteY468" fmla="*/ 588789 h 825009"/>
                  <a:gd name="connsiteX469" fmla="*/ 1364437 w 1580086"/>
                  <a:gd name="connsiteY469" fmla="*/ 593871 h 825009"/>
                  <a:gd name="connsiteX470" fmla="*/ 1415338 w 1580086"/>
                  <a:gd name="connsiteY470" fmla="*/ 629464 h 825009"/>
                  <a:gd name="connsiteX471" fmla="*/ 1415653 w 1580086"/>
                  <a:gd name="connsiteY471" fmla="*/ 654545 h 825009"/>
                  <a:gd name="connsiteX472" fmla="*/ 1368504 w 1580086"/>
                  <a:gd name="connsiteY472" fmla="*/ 688714 h 825009"/>
                  <a:gd name="connsiteX473" fmla="*/ 1333271 w 1580086"/>
                  <a:gd name="connsiteY473" fmla="*/ 688937 h 825009"/>
                  <a:gd name="connsiteX474" fmla="*/ 1282371 w 1580086"/>
                  <a:gd name="connsiteY474" fmla="*/ 653345 h 825009"/>
                  <a:gd name="connsiteX475" fmla="*/ 1282057 w 1580086"/>
                  <a:gd name="connsiteY475" fmla="*/ 628264 h 825009"/>
                  <a:gd name="connsiteX476" fmla="*/ 1329206 w 1580086"/>
                  <a:gd name="connsiteY476" fmla="*/ 594095 h 825009"/>
                  <a:gd name="connsiteX477" fmla="*/ 1346757 w 1580086"/>
                  <a:gd name="connsiteY477" fmla="*/ 588789 h 825009"/>
                  <a:gd name="connsiteX478" fmla="*/ 567237 w 1580086"/>
                  <a:gd name="connsiteY478" fmla="*/ 588789 h 825009"/>
                  <a:gd name="connsiteX479" fmla="*/ 584918 w 1580086"/>
                  <a:gd name="connsiteY479" fmla="*/ 593871 h 825009"/>
                  <a:gd name="connsiteX480" fmla="*/ 635820 w 1580086"/>
                  <a:gd name="connsiteY480" fmla="*/ 629464 h 825009"/>
                  <a:gd name="connsiteX481" fmla="*/ 636134 w 1580086"/>
                  <a:gd name="connsiteY481" fmla="*/ 654545 h 825009"/>
                  <a:gd name="connsiteX482" fmla="*/ 588984 w 1580086"/>
                  <a:gd name="connsiteY482" fmla="*/ 688714 h 825009"/>
                  <a:gd name="connsiteX483" fmla="*/ 553750 w 1580086"/>
                  <a:gd name="connsiteY483" fmla="*/ 688937 h 825009"/>
                  <a:gd name="connsiteX484" fmla="*/ 502851 w 1580086"/>
                  <a:gd name="connsiteY484" fmla="*/ 653345 h 825009"/>
                  <a:gd name="connsiteX485" fmla="*/ 502537 w 1580086"/>
                  <a:gd name="connsiteY485" fmla="*/ 628264 h 825009"/>
                  <a:gd name="connsiteX486" fmla="*/ 549686 w 1580086"/>
                  <a:gd name="connsiteY486" fmla="*/ 594095 h 825009"/>
                  <a:gd name="connsiteX487" fmla="*/ 567237 w 1580086"/>
                  <a:gd name="connsiteY487" fmla="*/ 588789 h 825009"/>
                  <a:gd name="connsiteX488" fmla="*/ 1580086 w 1580086"/>
                  <a:gd name="connsiteY488" fmla="*/ 586999 h 825009"/>
                  <a:gd name="connsiteX489" fmla="*/ 1580086 w 1580086"/>
                  <a:gd name="connsiteY489" fmla="*/ 639799 h 825009"/>
                  <a:gd name="connsiteX490" fmla="*/ 1552236 w 1580086"/>
                  <a:gd name="connsiteY490" fmla="*/ 619973 h 825009"/>
                  <a:gd name="connsiteX491" fmla="*/ 1552236 w 1580086"/>
                  <a:gd name="connsiteY491" fmla="*/ 606824 h 825009"/>
                  <a:gd name="connsiteX492" fmla="*/ 996365 w 1580086"/>
                  <a:gd name="connsiteY492" fmla="*/ 586761 h 825009"/>
                  <a:gd name="connsiteX493" fmla="*/ 1004247 w 1580086"/>
                  <a:gd name="connsiteY493" fmla="*/ 589085 h 825009"/>
                  <a:gd name="connsiteX494" fmla="*/ 1035827 w 1580086"/>
                  <a:gd name="connsiteY494" fmla="*/ 611566 h 825009"/>
                  <a:gd name="connsiteX495" fmla="*/ 1035827 w 1580086"/>
                  <a:gd name="connsiteY495" fmla="*/ 622787 h 825009"/>
                  <a:gd name="connsiteX496" fmla="*/ 998869 w 1580086"/>
                  <a:gd name="connsiteY496" fmla="*/ 649096 h 825009"/>
                  <a:gd name="connsiteX497" fmla="*/ 983108 w 1580086"/>
                  <a:gd name="connsiteY497" fmla="*/ 649096 h 825009"/>
                  <a:gd name="connsiteX498" fmla="*/ 951526 w 1580086"/>
                  <a:gd name="connsiteY498" fmla="*/ 626615 h 825009"/>
                  <a:gd name="connsiteX499" fmla="*/ 951526 w 1580086"/>
                  <a:gd name="connsiteY499" fmla="*/ 615393 h 825009"/>
                  <a:gd name="connsiteX500" fmla="*/ 988485 w 1580086"/>
                  <a:gd name="connsiteY500" fmla="*/ 589085 h 825009"/>
                  <a:gd name="connsiteX501" fmla="*/ 996365 w 1580086"/>
                  <a:gd name="connsiteY501" fmla="*/ 586761 h 825009"/>
                  <a:gd name="connsiteX502" fmla="*/ 216846 w 1580086"/>
                  <a:gd name="connsiteY502" fmla="*/ 586761 h 825009"/>
                  <a:gd name="connsiteX503" fmla="*/ 224727 w 1580086"/>
                  <a:gd name="connsiteY503" fmla="*/ 589085 h 825009"/>
                  <a:gd name="connsiteX504" fmla="*/ 256309 w 1580086"/>
                  <a:gd name="connsiteY504" fmla="*/ 611566 h 825009"/>
                  <a:gd name="connsiteX505" fmla="*/ 256309 w 1580086"/>
                  <a:gd name="connsiteY505" fmla="*/ 622787 h 825009"/>
                  <a:gd name="connsiteX506" fmla="*/ 219350 w 1580086"/>
                  <a:gd name="connsiteY506" fmla="*/ 649096 h 825009"/>
                  <a:gd name="connsiteX507" fmla="*/ 203588 w 1580086"/>
                  <a:gd name="connsiteY507" fmla="*/ 649096 h 825009"/>
                  <a:gd name="connsiteX508" fmla="*/ 172007 w 1580086"/>
                  <a:gd name="connsiteY508" fmla="*/ 626615 h 825009"/>
                  <a:gd name="connsiteX509" fmla="*/ 172007 w 1580086"/>
                  <a:gd name="connsiteY509" fmla="*/ 615393 h 825009"/>
                  <a:gd name="connsiteX510" fmla="*/ 208965 w 1580086"/>
                  <a:gd name="connsiteY510" fmla="*/ 589085 h 825009"/>
                  <a:gd name="connsiteX511" fmla="*/ 216846 w 1580086"/>
                  <a:gd name="connsiteY511" fmla="*/ 586761 h 825009"/>
                  <a:gd name="connsiteX512" fmla="*/ 1237866 w 1580086"/>
                  <a:gd name="connsiteY512" fmla="*/ 580947 h 825009"/>
                  <a:gd name="connsiteX513" fmla="*/ 1248069 w 1580086"/>
                  <a:gd name="connsiteY513" fmla="*/ 584057 h 825009"/>
                  <a:gd name="connsiteX514" fmla="*/ 1260077 w 1580086"/>
                  <a:gd name="connsiteY514" fmla="*/ 592808 h 825009"/>
                  <a:gd name="connsiteX515" fmla="*/ 1259836 w 1580086"/>
                  <a:gd name="connsiteY515" fmla="*/ 607405 h 825009"/>
                  <a:gd name="connsiteX516" fmla="*/ 1228538 w 1580086"/>
                  <a:gd name="connsiteY516" fmla="*/ 629166 h 825009"/>
                  <a:gd name="connsiteX517" fmla="*/ 1208033 w 1580086"/>
                  <a:gd name="connsiteY517" fmla="*/ 628994 h 825009"/>
                  <a:gd name="connsiteX518" fmla="*/ 1196023 w 1580086"/>
                  <a:gd name="connsiteY518" fmla="*/ 620242 h 825009"/>
                  <a:gd name="connsiteX519" fmla="*/ 1196266 w 1580086"/>
                  <a:gd name="connsiteY519" fmla="*/ 605644 h 825009"/>
                  <a:gd name="connsiteX520" fmla="*/ 1227563 w 1580086"/>
                  <a:gd name="connsiteY520" fmla="*/ 583885 h 825009"/>
                  <a:gd name="connsiteX521" fmla="*/ 1237866 w 1580086"/>
                  <a:gd name="connsiteY521" fmla="*/ 580947 h 825009"/>
                  <a:gd name="connsiteX522" fmla="*/ 458347 w 1580086"/>
                  <a:gd name="connsiteY522" fmla="*/ 580947 h 825009"/>
                  <a:gd name="connsiteX523" fmla="*/ 468550 w 1580086"/>
                  <a:gd name="connsiteY523" fmla="*/ 584057 h 825009"/>
                  <a:gd name="connsiteX524" fmla="*/ 480558 w 1580086"/>
                  <a:gd name="connsiteY524" fmla="*/ 592808 h 825009"/>
                  <a:gd name="connsiteX525" fmla="*/ 480316 w 1580086"/>
                  <a:gd name="connsiteY525" fmla="*/ 607405 h 825009"/>
                  <a:gd name="connsiteX526" fmla="*/ 449019 w 1580086"/>
                  <a:gd name="connsiteY526" fmla="*/ 629166 h 825009"/>
                  <a:gd name="connsiteX527" fmla="*/ 428513 w 1580086"/>
                  <a:gd name="connsiteY527" fmla="*/ 628994 h 825009"/>
                  <a:gd name="connsiteX528" fmla="*/ 416505 w 1580086"/>
                  <a:gd name="connsiteY528" fmla="*/ 620242 h 825009"/>
                  <a:gd name="connsiteX529" fmla="*/ 416746 w 1580086"/>
                  <a:gd name="connsiteY529" fmla="*/ 605644 h 825009"/>
                  <a:gd name="connsiteX530" fmla="*/ 448043 w 1580086"/>
                  <a:gd name="connsiteY530" fmla="*/ 583885 h 825009"/>
                  <a:gd name="connsiteX531" fmla="*/ 458347 w 1580086"/>
                  <a:gd name="connsiteY531" fmla="*/ 580947 h 825009"/>
                  <a:gd name="connsiteX532" fmla="*/ 1513329 w 1580086"/>
                  <a:gd name="connsiteY532" fmla="*/ 574567 h 825009"/>
                  <a:gd name="connsiteX533" fmla="*/ 1519513 w 1580086"/>
                  <a:gd name="connsiteY533" fmla="*/ 576624 h 825009"/>
                  <a:gd name="connsiteX534" fmla="*/ 1526648 w 1580086"/>
                  <a:gd name="connsiteY534" fmla="*/ 582175 h 825009"/>
                  <a:gd name="connsiteX535" fmla="*/ 1526090 w 1580086"/>
                  <a:gd name="connsiteY535" fmla="*/ 591145 h 825009"/>
                  <a:gd name="connsiteX536" fmla="*/ 1518291 w 1580086"/>
                  <a:gd name="connsiteY536" fmla="*/ 596223 h 825009"/>
                  <a:gd name="connsiteX537" fmla="*/ 1505692 w 1580086"/>
                  <a:gd name="connsiteY537" fmla="*/ 595824 h 825009"/>
                  <a:gd name="connsiteX538" fmla="*/ 1498557 w 1580086"/>
                  <a:gd name="connsiteY538" fmla="*/ 590274 h 825009"/>
                  <a:gd name="connsiteX539" fmla="*/ 1499116 w 1580086"/>
                  <a:gd name="connsiteY539" fmla="*/ 581306 h 825009"/>
                  <a:gd name="connsiteX540" fmla="*/ 1506915 w 1580086"/>
                  <a:gd name="connsiteY540" fmla="*/ 576226 h 825009"/>
                  <a:gd name="connsiteX541" fmla="*/ 1513329 w 1580086"/>
                  <a:gd name="connsiteY541" fmla="*/ 574567 h 825009"/>
                  <a:gd name="connsiteX542" fmla="*/ 733809 w 1580086"/>
                  <a:gd name="connsiteY542" fmla="*/ 574567 h 825009"/>
                  <a:gd name="connsiteX543" fmla="*/ 739994 w 1580086"/>
                  <a:gd name="connsiteY543" fmla="*/ 576624 h 825009"/>
                  <a:gd name="connsiteX544" fmla="*/ 747129 w 1580086"/>
                  <a:gd name="connsiteY544" fmla="*/ 582175 h 825009"/>
                  <a:gd name="connsiteX545" fmla="*/ 746570 w 1580086"/>
                  <a:gd name="connsiteY545" fmla="*/ 591145 h 825009"/>
                  <a:gd name="connsiteX546" fmla="*/ 738771 w 1580086"/>
                  <a:gd name="connsiteY546" fmla="*/ 596223 h 825009"/>
                  <a:gd name="connsiteX547" fmla="*/ 726172 w 1580086"/>
                  <a:gd name="connsiteY547" fmla="*/ 595824 h 825009"/>
                  <a:gd name="connsiteX548" fmla="*/ 719038 w 1580086"/>
                  <a:gd name="connsiteY548" fmla="*/ 590274 h 825009"/>
                  <a:gd name="connsiteX549" fmla="*/ 719596 w 1580086"/>
                  <a:gd name="connsiteY549" fmla="*/ 581306 h 825009"/>
                  <a:gd name="connsiteX550" fmla="*/ 727396 w 1580086"/>
                  <a:gd name="connsiteY550" fmla="*/ 576226 h 825009"/>
                  <a:gd name="connsiteX551" fmla="*/ 733809 w 1580086"/>
                  <a:gd name="connsiteY551" fmla="*/ 574567 h 825009"/>
                  <a:gd name="connsiteX552" fmla="*/ 829927 w 1580086"/>
                  <a:gd name="connsiteY552" fmla="*/ 568897 h 825009"/>
                  <a:gd name="connsiteX553" fmla="*/ 839163 w 1580086"/>
                  <a:gd name="connsiteY553" fmla="*/ 571620 h 825009"/>
                  <a:gd name="connsiteX554" fmla="*/ 876169 w 1580086"/>
                  <a:gd name="connsiteY554" fmla="*/ 597964 h 825009"/>
                  <a:gd name="connsiteX555" fmla="*/ 876169 w 1580086"/>
                  <a:gd name="connsiteY555" fmla="*/ 611114 h 825009"/>
                  <a:gd name="connsiteX556" fmla="*/ 826716 w 1580086"/>
                  <a:gd name="connsiteY556" fmla="*/ 646317 h 825009"/>
                  <a:gd name="connsiteX557" fmla="*/ 808244 w 1580086"/>
                  <a:gd name="connsiteY557" fmla="*/ 646317 h 825009"/>
                  <a:gd name="connsiteX558" fmla="*/ 771238 w 1580086"/>
                  <a:gd name="connsiteY558" fmla="*/ 619973 h 825009"/>
                  <a:gd name="connsiteX559" fmla="*/ 771238 w 1580086"/>
                  <a:gd name="connsiteY559" fmla="*/ 606824 h 825009"/>
                  <a:gd name="connsiteX560" fmla="*/ 820692 w 1580086"/>
                  <a:gd name="connsiteY560" fmla="*/ 571620 h 825009"/>
                  <a:gd name="connsiteX561" fmla="*/ 829927 w 1580086"/>
                  <a:gd name="connsiteY561" fmla="*/ 568897 h 825009"/>
                  <a:gd name="connsiteX562" fmla="*/ 1383137 w 1580086"/>
                  <a:gd name="connsiteY562" fmla="*/ 568249 h 825009"/>
                  <a:gd name="connsiteX563" fmla="*/ 1389321 w 1580086"/>
                  <a:gd name="connsiteY563" fmla="*/ 570305 h 825009"/>
                  <a:gd name="connsiteX564" fmla="*/ 1396457 w 1580086"/>
                  <a:gd name="connsiteY564" fmla="*/ 575856 h 825009"/>
                  <a:gd name="connsiteX565" fmla="*/ 1395898 w 1580086"/>
                  <a:gd name="connsiteY565" fmla="*/ 584825 h 825009"/>
                  <a:gd name="connsiteX566" fmla="*/ 1388100 w 1580086"/>
                  <a:gd name="connsiteY566" fmla="*/ 589905 h 825009"/>
                  <a:gd name="connsiteX567" fmla="*/ 1375501 w 1580086"/>
                  <a:gd name="connsiteY567" fmla="*/ 589506 h 825009"/>
                  <a:gd name="connsiteX568" fmla="*/ 1368366 w 1580086"/>
                  <a:gd name="connsiteY568" fmla="*/ 583955 h 825009"/>
                  <a:gd name="connsiteX569" fmla="*/ 1368925 w 1580086"/>
                  <a:gd name="connsiteY569" fmla="*/ 574987 h 825009"/>
                  <a:gd name="connsiteX570" fmla="*/ 1376723 w 1580086"/>
                  <a:gd name="connsiteY570" fmla="*/ 569907 h 825009"/>
                  <a:gd name="connsiteX571" fmla="*/ 1383137 w 1580086"/>
                  <a:gd name="connsiteY571" fmla="*/ 568249 h 825009"/>
                  <a:gd name="connsiteX572" fmla="*/ 603618 w 1580086"/>
                  <a:gd name="connsiteY572" fmla="*/ 568249 h 825009"/>
                  <a:gd name="connsiteX573" fmla="*/ 609802 w 1580086"/>
                  <a:gd name="connsiteY573" fmla="*/ 570305 h 825009"/>
                  <a:gd name="connsiteX574" fmla="*/ 616937 w 1580086"/>
                  <a:gd name="connsiteY574" fmla="*/ 575856 h 825009"/>
                  <a:gd name="connsiteX575" fmla="*/ 616379 w 1580086"/>
                  <a:gd name="connsiteY575" fmla="*/ 584825 h 825009"/>
                  <a:gd name="connsiteX576" fmla="*/ 608581 w 1580086"/>
                  <a:gd name="connsiteY576" fmla="*/ 589905 h 825009"/>
                  <a:gd name="connsiteX577" fmla="*/ 595982 w 1580086"/>
                  <a:gd name="connsiteY577" fmla="*/ 589506 h 825009"/>
                  <a:gd name="connsiteX578" fmla="*/ 588846 w 1580086"/>
                  <a:gd name="connsiteY578" fmla="*/ 583955 h 825009"/>
                  <a:gd name="connsiteX579" fmla="*/ 589405 w 1580086"/>
                  <a:gd name="connsiteY579" fmla="*/ 574987 h 825009"/>
                  <a:gd name="connsiteX580" fmla="*/ 597204 w 1580086"/>
                  <a:gd name="connsiteY580" fmla="*/ 569907 h 825009"/>
                  <a:gd name="connsiteX581" fmla="*/ 603618 w 1580086"/>
                  <a:gd name="connsiteY581" fmla="*/ 568249 h 825009"/>
                  <a:gd name="connsiteX582" fmla="*/ 1441882 w 1580086"/>
                  <a:gd name="connsiteY582" fmla="*/ 567145 h 825009"/>
                  <a:gd name="connsiteX583" fmla="*/ 1448333 w 1580086"/>
                  <a:gd name="connsiteY583" fmla="*/ 569048 h 825009"/>
                  <a:gd name="connsiteX584" fmla="*/ 1473776 w 1580086"/>
                  <a:gd name="connsiteY584" fmla="*/ 587160 h 825009"/>
                  <a:gd name="connsiteX585" fmla="*/ 1473776 w 1580086"/>
                  <a:gd name="connsiteY585" fmla="*/ 596345 h 825009"/>
                  <a:gd name="connsiteX586" fmla="*/ 1436858 w 1580086"/>
                  <a:gd name="connsiteY586" fmla="*/ 622625 h 825009"/>
                  <a:gd name="connsiteX587" fmla="*/ 1423956 w 1580086"/>
                  <a:gd name="connsiteY587" fmla="*/ 622625 h 825009"/>
                  <a:gd name="connsiteX588" fmla="*/ 1398512 w 1580086"/>
                  <a:gd name="connsiteY588" fmla="*/ 604513 h 825009"/>
                  <a:gd name="connsiteX589" fmla="*/ 1398512 w 1580086"/>
                  <a:gd name="connsiteY589" fmla="*/ 595328 h 825009"/>
                  <a:gd name="connsiteX590" fmla="*/ 1435429 w 1580086"/>
                  <a:gd name="connsiteY590" fmla="*/ 569048 h 825009"/>
                  <a:gd name="connsiteX591" fmla="*/ 1441882 w 1580086"/>
                  <a:gd name="connsiteY591" fmla="*/ 567145 h 825009"/>
                  <a:gd name="connsiteX592" fmla="*/ 662362 w 1580086"/>
                  <a:gd name="connsiteY592" fmla="*/ 567145 h 825009"/>
                  <a:gd name="connsiteX593" fmla="*/ 668812 w 1580086"/>
                  <a:gd name="connsiteY593" fmla="*/ 569048 h 825009"/>
                  <a:gd name="connsiteX594" fmla="*/ 694256 w 1580086"/>
                  <a:gd name="connsiteY594" fmla="*/ 587160 h 825009"/>
                  <a:gd name="connsiteX595" fmla="*/ 694256 w 1580086"/>
                  <a:gd name="connsiteY595" fmla="*/ 596345 h 825009"/>
                  <a:gd name="connsiteX596" fmla="*/ 657340 w 1580086"/>
                  <a:gd name="connsiteY596" fmla="*/ 622625 h 825009"/>
                  <a:gd name="connsiteX597" fmla="*/ 644437 w 1580086"/>
                  <a:gd name="connsiteY597" fmla="*/ 622625 h 825009"/>
                  <a:gd name="connsiteX598" fmla="*/ 618993 w 1580086"/>
                  <a:gd name="connsiteY598" fmla="*/ 604513 h 825009"/>
                  <a:gd name="connsiteX599" fmla="*/ 618992 w 1580086"/>
                  <a:gd name="connsiteY599" fmla="*/ 595328 h 825009"/>
                  <a:gd name="connsiteX600" fmla="*/ 655910 w 1580086"/>
                  <a:gd name="connsiteY600" fmla="*/ 569048 h 825009"/>
                  <a:gd name="connsiteX601" fmla="*/ 662362 w 1580086"/>
                  <a:gd name="connsiteY601" fmla="*/ 567145 h 825009"/>
                  <a:gd name="connsiteX602" fmla="*/ 1561995 w 1580086"/>
                  <a:gd name="connsiteY602" fmla="*/ 560876 h 825009"/>
                  <a:gd name="connsiteX603" fmla="*/ 1568179 w 1580086"/>
                  <a:gd name="connsiteY603" fmla="*/ 562934 h 825009"/>
                  <a:gd name="connsiteX604" fmla="*/ 1575315 w 1580086"/>
                  <a:gd name="connsiteY604" fmla="*/ 568484 h 825009"/>
                  <a:gd name="connsiteX605" fmla="*/ 1574755 w 1580086"/>
                  <a:gd name="connsiteY605" fmla="*/ 577452 h 825009"/>
                  <a:gd name="connsiteX606" fmla="*/ 1566956 w 1580086"/>
                  <a:gd name="connsiteY606" fmla="*/ 582532 h 825009"/>
                  <a:gd name="connsiteX607" fmla="*/ 1554358 w 1580086"/>
                  <a:gd name="connsiteY607" fmla="*/ 582134 h 825009"/>
                  <a:gd name="connsiteX608" fmla="*/ 1547223 w 1580086"/>
                  <a:gd name="connsiteY608" fmla="*/ 576583 h 825009"/>
                  <a:gd name="connsiteX609" fmla="*/ 1547781 w 1580086"/>
                  <a:gd name="connsiteY609" fmla="*/ 567615 h 825009"/>
                  <a:gd name="connsiteX610" fmla="*/ 1555580 w 1580086"/>
                  <a:gd name="connsiteY610" fmla="*/ 562535 h 825009"/>
                  <a:gd name="connsiteX611" fmla="*/ 1561995 w 1580086"/>
                  <a:gd name="connsiteY611" fmla="*/ 560876 h 825009"/>
                  <a:gd name="connsiteX612" fmla="*/ 780997 w 1580086"/>
                  <a:gd name="connsiteY612" fmla="*/ 560876 h 825009"/>
                  <a:gd name="connsiteX613" fmla="*/ 787182 w 1580086"/>
                  <a:gd name="connsiteY613" fmla="*/ 562934 h 825009"/>
                  <a:gd name="connsiteX614" fmla="*/ 794316 w 1580086"/>
                  <a:gd name="connsiteY614" fmla="*/ 568484 h 825009"/>
                  <a:gd name="connsiteX615" fmla="*/ 793758 w 1580086"/>
                  <a:gd name="connsiteY615" fmla="*/ 577452 h 825009"/>
                  <a:gd name="connsiteX616" fmla="*/ 785959 w 1580086"/>
                  <a:gd name="connsiteY616" fmla="*/ 582532 h 825009"/>
                  <a:gd name="connsiteX617" fmla="*/ 773360 w 1580086"/>
                  <a:gd name="connsiteY617" fmla="*/ 582134 h 825009"/>
                  <a:gd name="connsiteX618" fmla="*/ 766225 w 1580086"/>
                  <a:gd name="connsiteY618" fmla="*/ 576583 h 825009"/>
                  <a:gd name="connsiteX619" fmla="*/ 766784 w 1580086"/>
                  <a:gd name="connsiteY619" fmla="*/ 567615 h 825009"/>
                  <a:gd name="connsiteX620" fmla="*/ 774582 w 1580086"/>
                  <a:gd name="connsiteY620" fmla="*/ 562535 h 825009"/>
                  <a:gd name="connsiteX621" fmla="*/ 780997 w 1580086"/>
                  <a:gd name="connsiteY621" fmla="*/ 560876 h 825009"/>
                  <a:gd name="connsiteX622" fmla="*/ 1323698 w 1580086"/>
                  <a:gd name="connsiteY622" fmla="*/ 556403 h 825009"/>
                  <a:gd name="connsiteX623" fmla="*/ 1330624 w 1580086"/>
                  <a:gd name="connsiteY623" fmla="*/ 558514 h 825009"/>
                  <a:gd name="connsiteX624" fmla="*/ 1338776 w 1580086"/>
                  <a:gd name="connsiteY624" fmla="*/ 564456 h 825009"/>
                  <a:gd name="connsiteX625" fmla="*/ 1338611 w 1580086"/>
                  <a:gd name="connsiteY625" fmla="*/ 574367 h 825009"/>
                  <a:gd name="connsiteX626" fmla="*/ 1302260 w 1580086"/>
                  <a:gd name="connsiteY626" fmla="*/ 599641 h 825009"/>
                  <a:gd name="connsiteX627" fmla="*/ 1288337 w 1580086"/>
                  <a:gd name="connsiteY627" fmla="*/ 599526 h 825009"/>
                  <a:gd name="connsiteX628" fmla="*/ 1280186 w 1580086"/>
                  <a:gd name="connsiteY628" fmla="*/ 593584 h 825009"/>
                  <a:gd name="connsiteX629" fmla="*/ 1280350 w 1580086"/>
                  <a:gd name="connsiteY629" fmla="*/ 583673 h 825009"/>
                  <a:gd name="connsiteX630" fmla="*/ 1316703 w 1580086"/>
                  <a:gd name="connsiteY630" fmla="*/ 558397 h 825009"/>
                  <a:gd name="connsiteX631" fmla="*/ 1323698 w 1580086"/>
                  <a:gd name="connsiteY631" fmla="*/ 556403 h 825009"/>
                  <a:gd name="connsiteX632" fmla="*/ 544179 w 1580086"/>
                  <a:gd name="connsiteY632" fmla="*/ 556403 h 825009"/>
                  <a:gd name="connsiteX633" fmla="*/ 551105 w 1580086"/>
                  <a:gd name="connsiteY633" fmla="*/ 558514 h 825009"/>
                  <a:gd name="connsiteX634" fmla="*/ 559258 w 1580086"/>
                  <a:gd name="connsiteY634" fmla="*/ 564456 h 825009"/>
                  <a:gd name="connsiteX635" fmla="*/ 559093 w 1580086"/>
                  <a:gd name="connsiteY635" fmla="*/ 574367 h 825009"/>
                  <a:gd name="connsiteX636" fmla="*/ 522740 w 1580086"/>
                  <a:gd name="connsiteY636" fmla="*/ 599641 h 825009"/>
                  <a:gd name="connsiteX637" fmla="*/ 508818 w 1580086"/>
                  <a:gd name="connsiteY637" fmla="*/ 599526 h 825009"/>
                  <a:gd name="connsiteX638" fmla="*/ 500666 w 1580086"/>
                  <a:gd name="connsiteY638" fmla="*/ 593584 h 825009"/>
                  <a:gd name="connsiteX639" fmla="*/ 500830 w 1580086"/>
                  <a:gd name="connsiteY639" fmla="*/ 583673 h 825009"/>
                  <a:gd name="connsiteX640" fmla="*/ 537184 w 1580086"/>
                  <a:gd name="connsiteY640" fmla="*/ 558397 h 825009"/>
                  <a:gd name="connsiteX641" fmla="*/ 544179 w 1580086"/>
                  <a:gd name="connsiteY641" fmla="*/ 556403 h 825009"/>
                  <a:gd name="connsiteX642" fmla="*/ 1580086 w 1580086"/>
                  <a:gd name="connsiteY642" fmla="*/ 539747 h 825009"/>
                  <a:gd name="connsiteX643" fmla="*/ 1580086 w 1580086"/>
                  <a:gd name="connsiteY643" fmla="*/ 561222 h 825009"/>
                  <a:gd name="connsiteX644" fmla="*/ 1573001 w 1580086"/>
                  <a:gd name="connsiteY644" fmla="*/ 556334 h 825009"/>
                  <a:gd name="connsiteX645" fmla="*/ 1572756 w 1580086"/>
                  <a:gd name="connsiteY645" fmla="*/ 545131 h 825009"/>
                  <a:gd name="connsiteX646" fmla="*/ 1130466 w 1580086"/>
                  <a:gd name="connsiteY646" fmla="*/ 527392 h 825009"/>
                  <a:gd name="connsiteX647" fmla="*/ 1139952 w 1580086"/>
                  <a:gd name="connsiteY647" fmla="*/ 530189 h 825009"/>
                  <a:gd name="connsiteX648" fmla="*/ 1204100 w 1580086"/>
                  <a:gd name="connsiteY648" fmla="*/ 575854 h 825009"/>
                  <a:gd name="connsiteX649" fmla="*/ 1204100 w 1580086"/>
                  <a:gd name="connsiteY649" fmla="*/ 589361 h 825009"/>
                  <a:gd name="connsiteX650" fmla="*/ 1123938 w 1580086"/>
                  <a:gd name="connsiteY650" fmla="*/ 646424 h 825009"/>
                  <a:gd name="connsiteX651" fmla="*/ 1104965 w 1580086"/>
                  <a:gd name="connsiteY651" fmla="*/ 646424 h 825009"/>
                  <a:gd name="connsiteX652" fmla="*/ 1040817 w 1580086"/>
                  <a:gd name="connsiteY652" fmla="*/ 600759 h 825009"/>
                  <a:gd name="connsiteX653" fmla="*/ 1040817 w 1580086"/>
                  <a:gd name="connsiteY653" fmla="*/ 587253 h 825009"/>
                  <a:gd name="connsiteX654" fmla="*/ 1120979 w 1580086"/>
                  <a:gd name="connsiteY654" fmla="*/ 530189 h 825009"/>
                  <a:gd name="connsiteX655" fmla="*/ 1130466 w 1580086"/>
                  <a:gd name="connsiteY655" fmla="*/ 527392 h 825009"/>
                  <a:gd name="connsiteX656" fmla="*/ 350946 w 1580086"/>
                  <a:gd name="connsiteY656" fmla="*/ 527392 h 825009"/>
                  <a:gd name="connsiteX657" fmla="*/ 360432 w 1580086"/>
                  <a:gd name="connsiteY657" fmla="*/ 530189 h 825009"/>
                  <a:gd name="connsiteX658" fmla="*/ 424580 w 1580086"/>
                  <a:gd name="connsiteY658" fmla="*/ 575854 h 825009"/>
                  <a:gd name="connsiteX659" fmla="*/ 424580 w 1580086"/>
                  <a:gd name="connsiteY659" fmla="*/ 589361 h 825009"/>
                  <a:gd name="connsiteX660" fmla="*/ 344419 w 1580086"/>
                  <a:gd name="connsiteY660" fmla="*/ 646424 h 825009"/>
                  <a:gd name="connsiteX661" fmla="*/ 325446 w 1580086"/>
                  <a:gd name="connsiteY661" fmla="*/ 646424 h 825009"/>
                  <a:gd name="connsiteX662" fmla="*/ 261297 w 1580086"/>
                  <a:gd name="connsiteY662" fmla="*/ 600759 h 825009"/>
                  <a:gd name="connsiteX663" fmla="*/ 261297 w 1580086"/>
                  <a:gd name="connsiteY663" fmla="*/ 587253 h 825009"/>
                  <a:gd name="connsiteX664" fmla="*/ 341459 w 1580086"/>
                  <a:gd name="connsiteY664" fmla="*/ 530189 h 825009"/>
                  <a:gd name="connsiteX665" fmla="*/ 350946 w 1580086"/>
                  <a:gd name="connsiteY665" fmla="*/ 527392 h 825009"/>
                  <a:gd name="connsiteX666" fmla="*/ 912036 w 1580086"/>
                  <a:gd name="connsiteY666" fmla="*/ 525292 h 825009"/>
                  <a:gd name="connsiteX667" fmla="*/ 921519 w 1580086"/>
                  <a:gd name="connsiteY667" fmla="*/ 528088 h 825009"/>
                  <a:gd name="connsiteX668" fmla="*/ 977266 w 1580086"/>
                  <a:gd name="connsiteY668" fmla="*/ 567773 h 825009"/>
                  <a:gd name="connsiteX669" fmla="*/ 977266 w 1580086"/>
                  <a:gd name="connsiteY669" fmla="*/ 581272 h 825009"/>
                  <a:gd name="connsiteX670" fmla="*/ 939272 w 1580086"/>
                  <a:gd name="connsiteY670" fmla="*/ 608320 h 825009"/>
                  <a:gd name="connsiteX671" fmla="*/ 920307 w 1580086"/>
                  <a:gd name="connsiteY671" fmla="*/ 608320 h 825009"/>
                  <a:gd name="connsiteX672" fmla="*/ 864559 w 1580086"/>
                  <a:gd name="connsiteY672" fmla="*/ 568635 h 825009"/>
                  <a:gd name="connsiteX673" fmla="*/ 864559 w 1580086"/>
                  <a:gd name="connsiteY673" fmla="*/ 555136 h 825009"/>
                  <a:gd name="connsiteX674" fmla="*/ 902554 w 1580086"/>
                  <a:gd name="connsiteY674" fmla="*/ 528088 h 825009"/>
                  <a:gd name="connsiteX675" fmla="*/ 912036 w 1580086"/>
                  <a:gd name="connsiteY675" fmla="*/ 525292 h 825009"/>
                  <a:gd name="connsiteX676" fmla="*/ 132517 w 1580086"/>
                  <a:gd name="connsiteY676" fmla="*/ 525292 h 825009"/>
                  <a:gd name="connsiteX677" fmla="*/ 142000 w 1580086"/>
                  <a:gd name="connsiteY677" fmla="*/ 528088 h 825009"/>
                  <a:gd name="connsiteX678" fmla="*/ 197747 w 1580086"/>
                  <a:gd name="connsiteY678" fmla="*/ 567773 h 825009"/>
                  <a:gd name="connsiteX679" fmla="*/ 197747 w 1580086"/>
                  <a:gd name="connsiteY679" fmla="*/ 581272 h 825009"/>
                  <a:gd name="connsiteX680" fmla="*/ 159752 w 1580086"/>
                  <a:gd name="connsiteY680" fmla="*/ 608320 h 825009"/>
                  <a:gd name="connsiteX681" fmla="*/ 140787 w 1580086"/>
                  <a:gd name="connsiteY681" fmla="*/ 608320 h 825009"/>
                  <a:gd name="connsiteX682" fmla="*/ 97974 w 1580086"/>
                  <a:gd name="connsiteY682" fmla="*/ 577843 h 825009"/>
                  <a:gd name="connsiteX683" fmla="*/ 115598 w 1580086"/>
                  <a:gd name="connsiteY683" fmla="*/ 533383 h 825009"/>
                  <a:gd name="connsiteX684" fmla="*/ 123036 w 1580086"/>
                  <a:gd name="connsiteY684" fmla="*/ 528088 h 825009"/>
                  <a:gd name="connsiteX685" fmla="*/ 132517 w 1580086"/>
                  <a:gd name="connsiteY685" fmla="*/ 525292 h 825009"/>
                  <a:gd name="connsiteX686" fmla="*/ 825373 w 1580086"/>
                  <a:gd name="connsiteY686" fmla="*/ 523775 h 825009"/>
                  <a:gd name="connsiteX687" fmla="*/ 833293 w 1580086"/>
                  <a:gd name="connsiteY687" fmla="*/ 526008 h 825009"/>
                  <a:gd name="connsiteX688" fmla="*/ 842765 w 1580086"/>
                  <a:gd name="connsiteY688" fmla="*/ 532544 h 825009"/>
                  <a:gd name="connsiteX689" fmla="*/ 843011 w 1580086"/>
                  <a:gd name="connsiteY689" fmla="*/ 543745 h 825009"/>
                  <a:gd name="connsiteX690" fmla="*/ 817212 w 1580086"/>
                  <a:gd name="connsiteY690" fmla="*/ 562693 h 825009"/>
                  <a:gd name="connsiteX691" fmla="*/ 801475 w 1580086"/>
                  <a:gd name="connsiteY691" fmla="*/ 562868 h 825009"/>
                  <a:gd name="connsiteX692" fmla="*/ 792004 w 1580086"/>
                  <a:gd name="connsiteY692" fmla="*/ 556334 h 825009"/>
                  <a:gd name="connsiteX693" fmla="*/ 791758 w 1580086"/>
                  <a:gd name="connsiteY693" fmla="*/ 545131 h 825009"/>
                  <a:gd name="connsiteX694" fmla="*/ 817555 w 1580086"/>
                  <a:gd name="connsiteY694" fmla="*/ 526183 h 825009"/>
                  <a:gd name="connsiteX695" fmla="*/ 825373 w 1580086"/>
                  <a:gd name="connsiteY695" fmla="*/ 523775 h 825009"/>
                  <a:gd name="connsiteX696" fmla="*/ 1474677 w 1580086"/>
                  <a:gd name="connsiteY696" fmla="*/ 523537 h 825009"/>
                  <a:gd name="connsiteX697" fmla="*/ 1509821 w 1580086"/>
                  <a:gd name="connsiteY697" fmla="*/ 523538 h 825009"/>
                  <a:gd name="connsiteX698" fmla="*/ 1529490 w 1580086"/>
                  <a:gd name="connsiteY698" fmla="*/ 537539 h 825009"/>
                  <a:gd name="connsiteX699" fmla="*/ 1529490 w 1580086"/>
                  <a:gd name="connsiteY699" fmla="*/ 554133 h 825009"/>
                  <a:gd name="connsiteX700" fmla="*/ 1509822 w 1580086"/>
                  <a:gd name="connsiteY700" fmla="*/ 568132 h 825009"/>
                  <a:gd name="connsiteX701" fmla="*/ 1474677 w 1580086"/>
                  <a:gd name="connsiteY701" fmla="*/ 568132 h 825009"/>
                  <a:gd name="connsiteX702" fmla="*/ 1455009 w 1580086"/>
                  <a:gd name="connsiteY702" fmla="*/ 554133 h 825009"/>
                  <a:gd name="connsiteX703" fmla="*/ 1455009 w 1580086"/>
                  <a:gd name="connsiteY703" fmla="*/ 537538 h 825009"/>
                  <a:gd name="connsiteX704" fmla="*/ 1474677 w 1580086"/>
                  <a:gd name="connsiteY704" fmla="*/ 523537 h 825009"/>
                  <a:gd name="connsiteX705" fmla="*/ 695157 w 1580086"/>
                  <a:gd name="connsiteY705" fmla="*/ 523537 h 825009"/>
                  <a:gd name="connsiteX706" fmla="*/ 730302 w 1580086"/>
                  <a:gd name="connsiteY706" fmla="*/ 523538 h 825009"/>
                  <a:gd name="connsiteX707" fmla="*/ 749970 w 1580086"/>
                  <a:gd name="connsiteY707" fmla="*/ 537539 h 825009"/>
                  <a:gd name="connsiteX708" fmla="*/ 749970 w 1580086"/>
                  <a:gd name="connsiteY708" fmla="*/ 554133 h 825009"/>
                  <a:gd name="connsiteX709" fmla="*/ 730302 w 1580086"/>
                  <a:gd name="connsiteY709" fmla="*/ 568132 h 825009"/>
                  <a:gd name="connsiteX710" fmla="*/ 695157 w 1580086"/>
                  <a:gd name="connsiteY710" fmla="*/ 568132 h 825009"/>
                  <a:gd name="connsiteX711" fmla="*/ 675490 w 1580086"/>
                  <a:gd name="connsiteY711" fmla="*/ 554133 h 825009"/>
                  <a:gd name="connsiteX712" fmla="*/ 675490 w 1580086"/>
                  <a:gd name="connsiteY712" fmla="*/ 537538 h 825009"/>
                  <a:gd name="connsiteX713" fmla="*/ 695157 w 1580086"/>
                  <a:gd name="connsiteY713" fmla="*/ 523537 h 825009"/>
                  <a:gd name="connsiteX714" fmla="*/ 1111007 w 1580086"/>
                  <a:gd name="connsiteY714" fmla="*/ 480911 h 825009"/>
                  <a:gd name="connsiteX715" fmla="*/ 1116679 w 1580086"/>
                  <a:gd name="connsiteY715" fmla="*/ 482668 h 825009"/>
                  <a:gd name="connsiteX716" fmla="*/ 1142342 w 1580086"/>
                  <a:gd name="connsiteY716" fmla="*/ 501595 h 825009"/>
                  <a:gd name="connsiteX717" fmla="*/ 1142139 w 1580086"/>
                  <a:gd name="connsiteY717" fmla="*/ 509729 h 825009"/>
                  <a:gd name="connsiteX718" fmla="*/ 1133331 w 1580086"/>
                  <a:gd name="connsiteY718" fmla="*/ 515782 h 825009"/>
                  <a:gd name="connsiteX719" fmla="*/ 1121904 w 1580086"/>
                  <a:gd name="connsiteY719" fmla="*/ 515637 h 825009"/>
                  <a:gd name="connsiteX720" fmla="*/ 1096242 w 1580086"/>
                  <a:gd name="connsiteY720" fmla="*/ 496710 h 825009"/>
                  <a:gd name="connsiteX721" fmla="*/ 1096444 w 1580086"/>
                  <a:gd name="connsiteY721" fmla="*/ 488575 h 825009"/>
                  <a:gd name="connsiteX722" fmla="*/ 1105252 w 1580086"/>
                  <a:gd name="connsiteY722" fmla="*/ 482524 h 825009"/>
                  <a:gd name="connsiteX723" fmla="*/ 1111007 w 1580086"/>
                  <a:gd name="connsiteY723" fmla="*/ 480911 h 825009"/>
                  <a:gd name="connsiteX724" fmla="*/ 331487 w 1580086"/>
                  <a:gd name="connsiteY724" fmla="*/ 480911 h 825009"/>
                  <a:gd name="connsiteX725" fmla="*/ 337159 w 1580086"/>
                  <a:gd name="connsiteY725" fmla="*/ 482668 h 825009"/>
                  <a:gd name="connsiteX726" fmla="*/ 362823 w 1580086"/>
                  <a:gd name="connsiteY726" fmla="*/ 501595 h 825009"/>
                  <a:gd name="connsiteX727" fmla="*/ 362621 w 1580086"/>
                  <a:gd name="connsiteY727" fmla="*/ 509729 h 825009"/>
                  <a:gd name="connsiteX728" fmla="*/ 353811 w 1580086"/>
                  <a:gd name="connsiteY728" fmla="*/ 515782 h 825009"/>
                  <a:gd name="connsiteX729" fmla="*/ 342385 w 1580086"/>
                  <a:gd name="connsiteY729" fmla="*/ 515637 h 825009"/>
                  <a:gd name="connsiteX730" fmla="*/ 316722 w 1580086"/>
                  <a:gd name="connsiteY730" fmla="*/ 496710 h 825009"/>
                  <a:gd name="connsiteX731" fmla="*/ 316924 w 1580086"/>
                  <a:gd name="connsiteY731" fmla="*/ 488575 h 825009"/>
                  <a:gd name="connsiteX732" fmla="*/ 325733 w 1580086"/>
                  <a:gd name="connsiteY732" fmla="*/ 482524 h 825009"/>
                  <a:gd name="connsiteX733" fmla="*/ 331487 w 1580086"/>
                  <a:gd name="connsiteY733" fmla="*/ 480911 h 825009"/>
                  <a:gd name="connsiteX734" fmla="*/ 140124 w 1580086"/>
                  <a:gd name="connsiteY734" fmla="*/ 471510 h 825009"/>
                  <a:gd name="connsiteX735" fmla="*/ 147198 w 1580086"/>
                  <a:gd name="connsiteY735" fmla="*/ 473311 h 825009"/>
                  <a:gd name="connsiteX736" fmla="*/ 157642 w 1580086"/>
                  <a:gd name="connsiteY736" fmla="*/ 489023 h 825009"/>
                  <a:gd name="connsiteX737" fmla="*/ 148834 w 1580086"/>
                  <a:gd name="connsiteY737" fmla="*/ 506556 h 825009"/>
                  <a:gd name="connsiteX738" fmla="*/ 126761 w 1580086"/>
                  <a:gd name="connsiteY738" fmla="*/ 513990 h 825009"/>
                  <a:gd name="connsiteX739" fmla="*/ 123604 w 1580086"/>
                  <a:gd name="connsiteY739" fmla="*/ 513187 h 825009"/>
                  <a:gd name="connsiteX740" fmla="*/ 892474 w 1580086"/>
                  <a:gd name="connsiteY740" fmla="*/ 465618 h 825009"/>
                  <a:gd name="connsiteX741" fmla="*/ 899261 w 1580086"/>
                  <a:gd name="connsiteY741" fmla="*/ 466320 h 825009"/>
                  <a:gd name="connsiteX742" fmla="*/ 926717 w 1580086"/>
                  <a:gd name="connsiteY742" fmla="*/ 473311 h 825009"/>
                  <a:gd name="connsiteX743" fmla="*/ 937162 w 1580086"/>
                  <a:gd name="connsiteY743" fmla="*/ 489023 h 825009"/>
                  <a:gd name="connsiteX744" fmla="*/ 928354 w 1580086"/>
                  <a:gd name="connsiteY744" fmla="*/ 506556 h 825009"/>
                  <a:gd name="connsiteX745" fmla="*/ 906279 w 1580086"/>
                  <a:gd name="connsiteY745" fmla="*/ 513990 h 825009"/>
                  <a:gd name="connsiteX746" fmla="*/ 878822 w 1580086"/>
                  <a:gd name="connsiteY746" fmla="*/ 507001 h 825009"/>
                  <a:gd name="connsiteX747" fmla="*/ 868378 w 1580086"/>
                  <a:gd name="connsiteY747" fmla="*/ 491287 h 825009"/>
                  <a:gd name="connsiteX748" fmla="*/ 877186 w 1580086"/>
                  <a:gd name="connsiteY748" fmla="*/ 473754 h 825009"/>
                  <a:gd name="connsiteX749" fmla="*/ 892474 w 1580086"/>
                  <a:gd name="connsiteY749" fmla="*/ 465618 h 825009"/>
                  <a:gd name="connsiteX750" fmla="*/ 1257034 w 1580086"/>
                  <a:gd name="connsiteY750" fmla="*/ 464921 h 825009"/>
                  <a:gd name="connsiteX751" fmla="*/ 1284208 w 1580086"/>
                  <a:gd name="connsiteY751" fmla="*/ 472933 h 825009"/>
                  <a:gd name="connsiteX752" fmla="*/ 1325370 w 1580086"/>
                  <a:gd name="connsiteY752" fmla="*/ 502235 h 825009"/>
                  <a:gd name="connsiteX753" fmla="*/ 1333812 w 1580086"/>
                  <a:gd name="connsiteY753" fmla="*/ 511285 h 825009"/>
                  <a:gd name="connsiteX754" fmla="*/ 1335868 w 1580086"/>
                  <a:gd name="connsiteY754" fmla="*/ 518809 h 825009"/>
                  <a:gd name="connsiteX755" fmla="*/ 1336511 w 1580086"/>
                  <a:gd name="connsiteY755" fmla="*/ 518809 h 825009"/>
                  <a:gd name="connsiteX756" fmla="*/ 1336625 w 1580086"/>
                  <a:gd name="connsiteY756" fmla="*/ 519230 h 825009"/>
                  <a:gd name="connsiteX757" fmla="*/ 1336189 w 1580086"/>
                  <a:gd name="connsiteY757" fmla="*/ 519981 h 825009"/>
                  <a:gd name="connsiteX758" fmla="*/ 1336625 w 1580086"/>
                  <a:gd name="connsiteY758" fmla="*/ 521580 h 825009"/>
                  <a:gd name="connsiteX759" fmla="*/ 1335258 w 1580086"/>
                  <a:gd name="connsiteY759" fmla="*/ 521580 h 825009"/>
                  <a:gd name="connsiteX760" fmla="*/ 1325370 w 1580086"/>
                  <a:gd name="connsiteY760" fmla="*/ 538575 h 825009"/>
                  <a:gd name="connsiteX761" fmla="*/ 1284208 w 1580086"/>
                  <a:gd name="connsiteY761" fmla="*/ 567877 h 825009"/>
                  <a:gd name="connsiteX762" fmla="*/ 1229858 w 1580086"/>
                  <a:gd name="connsiteY762" fmla="*/ 567877 h 825009"/>
                  <a:gd name="connsiteX763" fmla="*/ 1188697 w 1580086"/>
                  <a:gd name="connsiteY763" fmla="*/ 538575 h 825009"/>
                  <a:gd name="connsiteX764" fmla="*/ 1178807 w 1580086"/>
                  <a:gd name="connsiteY764" fmla="*/ 521580 h 825009"/>
                  <a:gd name="connsiteX765" fmla="*/ 1177441 w 1580086"/>
                  <a:gd name="connsiteY765" fmla="*/ 521580 h 825009"/>
                  <a:gd name="connsiteX766" fmla="*/ 1177878 w 1580086"/>
                  <a:gd name="connsiteY766" fmla="*/ 519981 h 825009"/>
                  <a:gd name="connsiteX767" fmla="*/ 1177441 w 1580086"/>
                  <a:gd name="connsiteY767" fmla="*/ 519230 h 825009"/>
                  <a:gd name="connsiteX768" fmla="*/ 1177556 w 1580086"/>
                  <a:gd name="connsiteY768" fmla="*/ 518809 h 825009"/>
                  <a:gd name="connsiteX769" fmla="*/ 1178199 w 1580086"/>
                  <a:gd name="connsiteY769" fmla="*/ 518809 h 825009"/>
                  <a:gd name="connsiteX770" fmla="*/ 1180254 w 1580086"/>
                  <a:gd name="connsiteY770" fmla="*/ 511285 h 825009"/>
                  <a:gd name="connsiteX771" fmla="*/ 1188697 w 1580086"/>
                  <a:gd name="connsiteY771" fmla="*/ 502235 h 825009"/>
                  <a:gd name="connsiteX772" fmla="*/ 1229858 w 1580086"/>
                  <a:gd name="connsiteY772" fmla="*/ 472934 h 825009"/>
                  <a:gd name="connsiteX773" fmla="*/ 1257034 w 1580086"/>
                  <a:gd name="connsiteY773" fmla="*/ 464921 h 825009"/>
                  <a:gd name="connsiteX774" fmla="*/ 1021799 w 1580086"/>
                  <a:gd name="connsiteY774" fmla="*/ 464921 h 825009"/>
                  <a:gd name="connsiteX775" fmla="*/ 1048974 w 1580086"/>
                  <a:gd name="connsiteY775" fmla="*/ 472933 h 825009"/>
                  <a:gd name="connsiteX776" fmla="*/ 1090137 w 1580086"/>
                  <a:gd name="connsiteY776" fmla="*/ 502234 h 825009"/>
                  <a:gd name="connsiteX777" fmla="*/ 1099780 w 1580086"/>
                  <a:gd name="connsiteY777" fmla="*/ 518809 h 825009"/>
                  <a:gd name="connsiteX778" fmla="*/ 1101277 w 1580086"/>
                  <a:gd name="connsiteY778" fmla="*/ 518809 h 825009"/>
                  <a:gd name="connsiteX779" fmla="*/ 1101391 w 1580086"/>
                  <a:gd name="connsiteY779" fmla="*/ 519230 h 825009"/>
                  <a:gd name="connsiteX780" fmla="*/ 1100709 w 1580086"/>
                  <a:gd name="connsiteY780" fmla="*/ 520406 h 825009"/>
                  <a:gd name="connsiteX781" fmla="*/ 1101391 w 1580086"/>
                  <a:gd name="connsiteY781" fmla="*/ 521580 h 825009"/>
                  <a:gd name="connsiteX782" fmla="*/ 1100025 w 1580086"/>
                  <a:gd name="connsiteY782" fmla="*/ 521580 h 825009"/>
                  <a:gd name="connsiteX783" fmla="*/ 1090137 w 1580086"/>
                  <a:gd name="connsiteY783" fmla="*/ 538575 h 825009"/>
                  <a:gd name="connsiteX784" fmla="*/ 1048974 w 1580086"/>
                  <a:gd name="connsiteY784" fmla="*/ 567876 h 825009"/>
                  <a:gd name="connsiteX785" fmla="*/ 994625 w 1580086"/>
                  <a:gd name="connsiteY785" fmla="*/ 567876 h 825009"/>
                  <a:gd name="connsiteX786" fmla="*/ 953462 w 1580086"/>
                  <a:gd name="connsiteY786" fmla="*/ 538575 h 825009"/>
                  <a:gd name="connsiteX787" fmla="*/ 943572 w 1580086"/>
                  <a:gd name="connsiteY787" fmla="*/ 521580 h 825009"/>
                  <a:gd name="connsiteX788" fmla="*/ 942206 w 1580086"/>
                  <a:gd name="connsiteY788" fmla="*/ 521580 h 825009"/>
                  <a:gd name="connsiteX789" fmla="*/ 942890 w 1580086"/>
                  <a:gd name="connsiteY789" fmla="*/ 520406 h 825009"/>
                  <a:gd name="connsiteX790" fmla="*/ 942206 w 1580086"/>
                  <a:gd name="connsiteY790" fmla="*/ 519230 h 825009"/>
                  <a:gd name="connsiteX791" fmla="*/ 942321 w 1580086"/>
                  <a:gd name="connsiteY791" fmla="*/ 518809 h 825009"/>
                  <a:gd name="connsiteX792" fmla="*/ 943818 w 1580086"/>
                  <a:gd name="connsiteY792" fmla="*/ 518809 h 825009"/>
                  <a:gd name="connsiteX793" fmla="*/ 953462 w 1580086"/>
                  <a:gd name="connsiteY793" fmla="*/ 502234 h 825009"/>
                  <a:gd name="connsiteX794" fmla="*/ 994625 w 1580086"/>
                  <a:gd name="connsiteY794" fmla="*/ 472933 h 825009"/>
                  <a:gd name="connsiteX795" fmla="*/ 1021799 w 1580086"/>
                  <a:gd name="connsiteY795" fmla="*/ 464921 h 825009"/>
                  <a:gd name="connsiteX796" fmla="*/ 477514 w 1580086"/>
                  <a:gd name="connsiteY796" fmla="*/ 464921 h 825009"/>
                  <a:gd name="connsiteX797" fmla="*/ 504688 w 1580086"/>
                  <a:gd name="connsiteY797" fmla="*/ 472933 h 825009"/>
                  <a:gd name="connsiteX798" fmla="*/ 545850 w 1580086"/>
                  <a:gd name="connsiteY798" fmla="*/ 502235 h 825009"/>
                  <a:gd name="connsiteX799" fmla="*/ 554292 w 1580086"/>
                  <a:gd name="connsiteY799" fmla="*/ 511285 h 825009"/>
                  <a:gd name="connsiteX800" fmla="*/ 556349 w 1580086"/>
                  <a:gd name="connsiteY800" fmla="*/ 518809 h 825009"/>
                  <a:gd name="connsiteX801" fmla="*/ 556991 w 1580086"/>
                  <a:gd name="connsiteY801" fmla="*/ 518809 h 825009"/>
                  <a:gd name="connsiteX802" fmla="*/ 557106 w 1580086"/>
                  <a:gd name="connsiteY802" fmla="*/ 519230 h 825009"/>
                  <a:gd name="connsiteX803" fmla="*/ 556670 w 1580086"/>
                  <a:gd name="connsiteY803" fmla="*/ 519981 h 825009"/>
                  <a:gd name="connsiteX804" fmla="*/ 557106 w 1580086"/>
                  <a:gd name="connsiteY804" fmla="*/ 521580 h 825009"/>
                  <a:gd name="connsiteX805" fmla="*/ 555740 w 1580086"/>
                  <a:gd name="connsiteY805" fmla="*/ 521580 h 825009"/>
                  <a:gd name="connsiteX806" fmla="*/ 545850 w 1580086"/>
                  <a:gd name="connsiteY806" fmla="*/ 538575 h 825009"/>
                  <a:gd name="connsiteX807" fmla="*/ 504688 w 1580086"/>
                  <a:gd name="connsiteY807" fmla="*/ 567877 h 825009"/>
                  <a:gd name="connsiteX808" fmla="*/ 450339 w 1580086"/>
                  <a:gd name="connsiteY808" fmla="*/ 567877 h 825009"/>
                  <a:gd name="connsiteX809" fmla="*/ 409177 w 1580086"/>
                  <a:gd name="connsiteY809" fmla="*/ 538575 h 825009"/>
                  <a:gd name="connsiteX810" fmla="*/ 399287 w 1580086"/>
                  <a:gd name="connsiteY810" fmla="*/ 521580 h 825009"/>
                  <a:gd name="connsiteX811" fmla="*/ 397921 w 1580086"/>
                  <a:gd name="connsiteY811" fmla="*/ 521580 h 825009"/>
                  <a:gd name="connsiteX812" fmla="*/ 398358 w 1580086"/>
                  <a:gd name="connsiteY812" fmla="*/ 519981 h 825009"/>
                  <a:gd name="connsiteX813" fmla="*/ 397921 w 1580086"/>
                  <a:gd name="connsiteY813" fmla="*/ 519230 h 825009"/>
                  <a:gd name="connsiteX814" fmla="*/ 398037 w 1580086"/>
                  <a:gd name="connsiteY814" fmla="*/ 518809 h 825009"/>
                  <a:gd name="connsiteX815" fmla="*/ 398679 w 1580086"/>
                  <a:gd name="connsiteY815" fmla="*/ 518809 h 825009"/>
                  <a:gd name="connsiteX816" fmla="*/ 400735 w 1580086"/>
                  <a:gd name="connsiteY816" fmla="*/ 511285 h 825009"/>
                  <a:gd name="connsiteX817" fmla="*/ 409177 w 1580086"/>
                  <a:gd name="connsiteY817" fmla="*/ 502235 h 825009"/>
                  <a:gd name="connsiteX818" fmla="*/ 450339 w 1580086"/>
                  <a:gd name="connsiteY818" fmla="*/ 472934 h 825009"/>
                  <a:gd name="connsiteX819" fmla="*/ 477514 w 1580086"/>
                  <a:gd name="connsiteY819" fmla="*/ 464921 h 825009"/>
                  <a:gd name="connsiteX820" fmla="*/ 242280 w 1580086"/>
                  <a:gd name="connsiteY820" fmla="*/ 464921 h 825009"/>
                  <a:gd name="connsiteX821" fmla="*/ 269455 w 1580086"/>
                  <a:gd name="connsiteY821" fmla="*/ 472933 h 825009"/>
                  <a:gd name="connsiteX822" fmla="*/ 310617 w 1580086"/>
                  <a:gd name="connsiteY822" fmla="*/ 502234 h 825009"/>
                  <a:gd name="connsiteX823" fmla="*/ 320260 w 1580086"/>
                  <a:gd name="connsiteY823" fmla="*/ 518809 h 825009"/>
                  <a:gd name="connsiteX824" fmla="*/ 321758 w 1580086"/>
                  <a:gd name="connsiteY824" fmla="*/ 518809 h 825009"/>
                  <a:gd name="connsiteX825" fmla="*/ 321873 w 1580086"/>
                  <a:gd name="connsiteY825" fmla="*/ 519230 h 825009"/>
                  <a:gd name="connsiteX826" fmla="*/ 321190 w 1580086"/>
                  <a:gd name="connsiteY826" fmla="*/ 520406 h 825009"/>
                  <a:gd name="connsiteX827" fmla="*/ 321873 w 1580086"/>
                  <a:gd name="connsiteY827" fmla="*/ 521580 h 825009"/>
                  <a:gd name="connsiteX828" fmla="*/ 320506 w 1580086"/>
                  <a:gd name="connsiteY828" fmla="*/ 521580 h 825009"/>
                  <a:gd name="connsiteX829" fmla="*/ 310617 w 1580086"/>
                  <a:gd name="connsiteY829" fmla="*/ 538575 h 825009"/>
                  <a:gd name="connsiteX830" fmla="*/ 269455 w 1580086"/>
                  <a:gd name="connsiteY830" fmla="*/ 567876 h 825009"/>
                  <a:gd name="connsiteX831" fmla="*/ 215105 w 1580086"/>
                  <a:gd name="connsiteY831" fmla="*/ 567876 h 825009"/>
                  <a:gd name="connsiteX832" fmla="*/ 173943 w 1580086"/>
                  <a:gd name="connsiteY832" fmla="*/ 538575 h 825009"/>
                  <a:gd name="connsiteX833" fmla="*/ 164054 w 1580086"/>
                  <a:gd name="connsiteY833" fmla="*/ 521580 h 825009"/>
                  <a:gd name="connsiteX834" fmla="*/ 162688 w 1580086"/>
                  <a:gd name="connsiteY834" fmla="*/ 521580 h 825009"/>
                  <a:gd name="connsiteX835" fmla="*/ 163371 w 1580086"/>
                  <a:gd name="connsiteY835" fmla="*/ 520406 h 825009"/>
                  <a:gd name="connsiteX836" fmla="*/ 162688 w 1580086"/>
                  <a:gd name="connsiteY836" fmla="*/ 519230 h 825009"/>
                  <a:gd name="connsiteX837" fmla="*/ 162803 w 1580086"/>
                  <a:gd name="connsiteY837" fmla="*/ 518809 h 825009"/>
                  <a:gd name="connsiteX838" fmla="*/ 164299 w 1580086"/>
                  <a:gd name="connsiteY838" fmla="*/ 518809 h 825009"/>
                  <a:gd name="connsiteX839" fmla="*/ 173943 w 1580086"/>
                  <a:gd name="connsiteY839" fmla="*/ 502234 h 825009"/>
                  <a:gd name="connsiteX840" fmla="*/ 215105 w 1580086"/>
                  <a:gd name="connsiteY840" fmla="*/ 472933 h 825009"/>
                  <a:gd name="connsiteX841" fmla="*/ 242280 w 1580086"/>
                  <a:gd name="connsiteY841" fmla="*/ 464921 h 825009"/>
                  <a:gd name="connsiteX842" fmla="*/ 1329113 w 1580086"/>
                  <a:gd name="connsiteY842" fmla="*/ 456762 h 825009"/>
                  <a:gd name="connsiteX843" fmla="*/ 1334996 w 1580086"/>
                  <a:gd name="connsiteY843" fmla="*/ 460018 h 825009"/>
                  <a:gd name="connsiteX844" fmla="*/ 1342438 w 1580086"/>
                  <a:gd name="connsiteY844" fmla="*/ 469337 h 825009"/>
                  <a:gd name="connsiteX845" fmla="*/ 1338785 w 1580086"/>
                  <a:gd name="connsiteY845" fmla="*/ 478788 h 825009"/>
                  <a:gd name="connsiteX846" fmla="*/ 1325963 w 1580086"/>
                  <a:gd name="connsiteY846" fmla="*/ 483977 h 825009"/>
                  <a:gd name="connsiteX847" fmla="*/ 1312687 w 1580086"/>
                  <a:gd name="connsiteY847" fmla="*/ 481377 h 825009"/>
                  <a:gd name="connsiteX848" fmla="*/ 1305245 w 1580086"/>
                  <a:gd name="connsiteY848" fmla="*/ 472058 h 825009"/>
                  <a:gd name="connsiteX849" fmla="*/ 1308897 w 1580086"/>
                  <a:gd name="connsiteY849" fmla="*/ 462607 h 825009"/>
                  <a:gd name="connsiteX850" fmla="*/ 1321718 w 1580086"/>
                  <a:gd name="connsiteY850" fmla="*/ 457418 h 825009"/>
                  <a:gd name="connsiteX851" fmla="*/ 1329113 w 1580086"/>
                  <a:gd name="connsiteY851" fmla="*/ 456762 h 825009"/>
                  <a:gd name="connsiteX852" fmla="*/ 549595 w 1580086"/>
                  <a:gd name="connsiteY852" fmla="*/ 456762 h 825009"/>
                  <a:gd name="connsiteX853" fmla="*/ 555476 w 1580086"/>
                  <a:gd name="connsiteY853" fmla="*/ 460018 h 825009"/>
                  <a:gd name="connsiteX854" fmla="*/ 562918 w 1580086"/>
                  <a:gd name="connsiteY854" fmla="*/ 469337 h 825009"/>
                  <a:gd name="connsiteX855" fmla="*/ 559265 w 1580086"/>
                  <a:gd name="connsiteY855" fmla="*/ 478788 h 825009"/>
                  <a:gd name="connsiteX856" fmla="*/ 546443 w 1580086"/>
                  <a:gd name="connsiteY856" fmla="*/ 483977 h 825009"/>
                  <a:gd name="connsiteX857" fmla="*/ 533167 w 1580086"/>
                  <a:gd name="connsiteY857" fmla="*/ 481377 h 825009"/>
                  <a:gd name="connsiteX858" fmla="*/ 525726 w 1580086"/>
                  <a:gd name="connsiteY858" fmla="*/ 472058 h 825009"/>
                  <a:gd name="connsiteX859" fmla="*/ 529378 w 1580086"/>
                  <a:gd name="connsiteY859" fmla="*/ 462607 h 825009"/>
                  <a:gd name="connsiteX860" fmla="*/ 542200 w 1580086"/>
                  <a:gd name="connsiteY860" fmla="*/ 457418 h 825009"/>
                  <a:gd name="connsiteX861" fmla="*/ 549595 w 1580086"/>
                  <a:gd name="connsiteY861" fmla="*/ 456762 h 825009"/>
                  <a:gd name="connsiteX862" fmla="*/ 1374785 w 1580086"/>
                  <a:gd name="connsiteY862" fmla="*/ 453957 h 825009"/>
                  <a:gd name="connsiteX863" fmla="*/ 1409187 w 1580086"/>
                  <a:gd name="connsiteY863" fmla="*/ 453957 h 825009"/>
                  <a:gd name="connsiteX864" fmla="*/ 1431901 w 1580086"/>
                  <a:gd name="connsiteY864" fmla="*/ 470126 h 825009"/>
                  <a:gd name="connsiteX865" fmla="*/ 1431901 w 1580086"/>
                  <a:gd name="connsiteY865" fmla="*/ 518809 h 825009"/>
                  <a:gd name="connsiteX866" fmla="*/ 1431901 w 1580086"/>
                  <a:gd name="connsiteY866" fmla="*/ 521580 h 825009"/>
                  <a:gd name="connsiteX867" fmla="*/ 1431901 w 1580086"/>
                  <a:gd name="connsiteY867" fmla="*/ 548772 h 825009"/>
                  <a:gd name="connsiteX868" fmla="*/ 1409187 w 1580086"/>
                  <a:gd name="connsiteY868" fmla="*/ 564940 h 825009"/>
                  <a:gd name="connsiteX869" fmla="*/ 1374785 w 1580086"/>
                  <a:gd name="connsiteY869" fmla="*/ 564940 h 825009"/>
                  <a:gd name="connsiteX870" fmla="*/ 1352071 w 1580086"/>
                  <a:gd name="connsiteY870" fmla="*/ 548772 h 825009"/>
                  <a:gd name="connsiteX871" fmla="*/ 1352071 w 1580086"/>
                  <a:gd name="connsiteY871" fmla="*/ 521580 h 825009"/>
                  <a:gd name="connsiteX872" fmla="*/ 1352071 w 1580086"/>
                  <a:gd name="connsiteY872" fmla="*/ 518809 h 825009"/>
                  <a:gd name="connsiteX873" fmla="*/ 1352071 w 1580086"/>
                  <a:gd name="connsiteY873" fmla="*/ 470126 h 825009"/>
                  <a:gd name="connsiteX874" fmla="*/ 1374785 w 1580086"/>
                  <a:gd name="connsiteY874" fmla="*/ 453957 h 825009"/>
                  <a:gd name="connsiteX875" fmla="*/ 595265 w 1580086"/>
                  <a:gd name="connsiteY875" fmla="*/ 453957 h 825009"/>
                  <a:gd name="connsiteX876" fmla="*/ 629667 w 1580086"/>
                  <a:gd name="connsiteY876" fmla="*/ 453957 h 825009"/>
                  <a:gd name="connsiteX877" fmla="*/ 652381 w 1580086"/>
                  <a:gd name="connsiteY877" fmla="*/ 470126 h 825009"/>
                  <a:gd name="connsiteX878" fmla="*/ 652381 w 1580086"/>
                  <a:gd name="connsiteY878" fmla="*/ 518809 h 825009"/>
                  <a:gd name="connsiteX879" fmla="*/ 652381 w 1580086"/>
                  <a:gd name="connsiteY879" fmla="*/ 521580 h 825009"/>
                  <a:gd name="connsiteX880" fmla="*/ 652381 w 1580086"/>
                  <a:gd name="connsiteY880" fmla="*/ 548772 h 825009"/>
                  <a:gd name="connsiteX881" fmla="*/ 629667 w 1580086"/>
                  <a:gd name="connsiteY881" fmla="*/ 564940 h 825009"/>
                  <a:gd name="connsiteX882" fmla="*/ 595265 w 1580086"/>
                  <a:gd name="connsiteY882" fmla="*/ 564940 h 825009"/>
                  <a:gd name="connsiteX883" fmla="*/ 572551 w 1580086"/>
                  <a:gd name="connsiteY883" fmla="*/ 548772 h 825009"/>
                  <a:gd name="connsiteX884" fmla="*/ 572551 w 1580086"/>
                  <a:gd name="connsiteY884" fmla="*/ 521580 h 825009"/>
                  <a:gd name="connsiteX885" fmla="*/ 572551 w 1580086"/>
                  <a:gd name="connsiteY885" fmla="*/ 518809 h 825009"/>
                  <a:gd name="connsiteX886" fmla="*/ 572551 w 1580086"/>
                  <a:gd name="connsiteY886" fmla="*/ 470126 h 825009"/>
                  <a:gd name="connsiteX887" fmla="*/ 595265 w 1580086"/>
                  <a:gd name="connsiteY887" fmla="*/ 453957 h 825009"/>
                  <a:gd name="connsiteX888" fmla="*/ 1158419 w 1580086"/>
                  <a:gd name="connsiteY888" fmla="*/ 451039 h 825009"/>
                  <a:gd name="connsiteX889" fmla="*/ 1168733 w 1580086"/>
                  <a:gd name="connsiteY889" fmla="*/ 454081 h 825009"/>
                  <a:gd name="connsiteX890" fmla="*/ 1193176 w 1580086"/>
                  <a:gd name="connsiteY890" fmla="*/ 471481 h 825009"/>
                  <a:gd name="connsiteX891" fmla="*/ 1193176 w 1580086"/>
                  <a:gd name="connsiteY891" fmla="*/ 486165 h 825009"/>
                  <a:gd name="connsiteX892" fmla="*/ 1177556 w 1580086"/>
                  <a:gd name="connsiteY892" fmla="*/ 497283 h 825009"/>
                  <a:gd name="connsiteX893" fmla="*/ 1156929 w 1580086"/>
                  <a:gd name="connsiteY893" fmla="*/ 497283 h 825009"/>
                  <a:gd name="connsiteX894" fmla="*/ 1132486 w 1580086"/>
                  <a:gd name="connsiteY894" fmla="*/ 479883 h 825009"/>
                  <a:gd name="connsiteX895" fmla="*/ 1132486 w 1580086"/>
                  <a:gd name="connsiteY895" fmla="*/ 465200 h 825009"/>
                  <a:gd name="connsiteX896" fmla="*/ 1148107 w 1580086"/>
                  <a:gd name="connsiteY896" fmla="*/ 454081 h 825009"/>
                  <a:gd name="connsiteX897" fmla="*/ 1158419 w 1580086"/>
                  <a:gd name="connsiteY897" fmla="*/ 451039 h 825009"/>
                  <a:gd name="connsiteX898" fmla="*/ 378901 w 1580086"/>
                  <a:gd name="connsiteY898" fmla="*/ 451039 h 825009"/>
                  <a:gd name="connsiteX899" fmla="*/ 389213 w 1580086"/>
                  <a:gd name="connsiteY899" fmla="*/ 454081 h 825009"/>
                  <a:gd name="connsiteX900" fmla="*/ 413657 w 1580086"/>
                  <a:gd name="connsiteY900" fmla="*/ 471481 h 825009"/>
                  <a:gd name="connsiteX901" fmla="*/ 413656 w 1580086"/>
                  <a:gd name="connsiteY901" fmla="*/ 486165 h 825009"/>
                  <a:gd name="connsiteX902" fmla="*/ 398036 w 1580086"/>
                  <a:gd name="connsiteY902" fmla="*/ 497283 h 825009"/>
                  <a:gd name="connsiteX903" fmla="*/ 377411 w 1580086"/>
                  <a:gd name="connsiteY903" fmla="*/ 497283 h 825009"/>
                  <a:gd name="connsiteX904" fmla="*/ 352966 w 1580086"/>
                  <a:gd name="connsiteY904" fmla="*/ 479883 h 825009"/>
                  <a:gd name="connsiteX905" fmla="*/ 352966 w 1580086"/>
                  <a:gd name="connsiteY905" fmla="*/ 465200 h 825009"/>
                  <a:gd name="connsiteX906" fmla="*/ 368587 w 1580086"/>
                  <a:gd name="connsiteY906" fmla="*/ 454081 h 825009"/>
                  <a:gd name="connsiteX907" fmla="*/ 378901 w 1580086"/>
                  <a:gd name="connsiteY907" fmla="*/ 451039 h 825009"/>
                  <a:gd name="connsiteX908" fmla="*/ 1279667 w 1580086"/>
                  <a:gd name="connsiteY908" fmla="*/ 437731 h 825009"/>
                  <a:gd name="connsiteX909" fmla="*/ 1285339 w 1580086"/>
                  <a:gd name="connsiteY909" fmla="*/ 439488 h 825009"/>
                  <a:gd name="connsiteX910" fmla="*/ 1293840 w 1580086"/>
                  <a:gd name="connsiteY910" fmla="*/ 445759 h 825009"/>
                  <a:gd name="connsiteX911" fmla="*/ 1293638 w 1580086"/>
                  <a:gd name="connsiteY911" fmla="*/ 453893 h 825009"/>
                  <a:gd name="connsiteX912" fmla="*/ 1284830 w 1580086"/>
                  <a:gd name="connsiteY912" fmla="*/ 459945 h 825009"/>
                  <a:gd name="connsiteX913" fmla="*/ 1273402 w 1580086"/>
                  <a:gd name="connsiteY913" fmla="*/ 459802 h 825009"/>
                  <a:gd name="connsiteX914" fmla="*/ 1264900 w 1580086"/>
                  <a:gd name="connsiteY914" fmla="*/ 453530 h 825009"/>
                  <a:gd name="connsiteX915" fmla="*/ 1265103 w 1580086"/>
                  <a:gd name="connsiteY915" fmla="*/ 445396 h 825009"/>
                  <a:gd name="connsiteX916" fmla="*/ 1273911 w 1580086"/>
                  <a:gd name="connsiteY916" fmla="*/ 439345 h 825009"/>
                  <a:gd name="connsiteX917" fmla="*/ 1279667 w 1580086"/>
                  <a:gd name="connsiteY917" fmla="*/ 437731 h 825009"/>
                  <a:gd name="connsiteX918" fmla="*/ 500147 w 1580086"/>
                  <a:gd name="connsiteY918" fmla="*/ 437731 h 825009"/>
                  <a:gd name="connsiteX919" fmla="*/ 505819 w 1580086"/>
                  <a:gd name="connsiteY919" fmla="*/ 439488 h 825009"/>
                  <a:gd name="connsiteX920" fmla="*/ 514321 w 1580086"/>
                  <a:gd name="connsiteY920" fmla="*/ 445759 h 825009"/>
                  <a:gd name="connsiteX921" fmla="*/ 514119 w 1580086"/>
                  <a:gd name="connsiteY921" fmla="*/ 453893 h 825009"/>
                  <a:gd name="connsiteX922" fmla="*/ 505310 w 1580086"/>
                  <a:gd name="connsiteY922" fmla="*/ 459945 h 825009"/>
                  <a:gd name="connsiteX923" fmla="*/ 493882 w 1580086"/>
                  <a:gd name="connsiteY923" fmla="*/ 459802 h 825009"/>
                  <a:gd name="connsiteX924" fmla="*/ 485381 w 1580086"/>
                  <a:gd name="connsiteY924" fmla="*/ 453530 h 825009"/>
                  <a:gd name="connsiteX925" fmla="*/ 485583 w 1580086"/>
                  <a:gd name="connsiteY925" fmla="*/ 445396 h 825009"/>
                  <a:gd name="connsiteX926" fmla="*/ 494391 w 1580086"/>
                  <a:gd name="connsiteY926" fmla="*/ 439345 h 825009"/>
                  <a:gd name="connsiteX927" fmla="*/ 500147 w 1580086"/>
                  <a:gd name="connsiteY927" fmla="*/ 437731 h 825009"/>
                  <a:gd name="connsiteX928" fmla="*/ 880119 w 1580086"/>
                  <a:gd name="connsiteY928" fmla="*/ 437267 h 825009"/>
                  <a:gd name="connsiteX929" fmla="*/ 886304 w 1580086"/>
                  <a:gd name="connsiteY929" fmla="*/ 439324 h 825009"/>
                  <a:gd name="connsiteX930" fmla="*/ 893439 w 1580086"/>
                  <a:gd name="connsiteY930" fmla="*/ 444874 h 825009"/>
                  <a:gd name="connsiteX931" fmla="*/ 892880 w 1580086"/>
                  <a:gd name="connsiteY931" fmla="*/ 453843 h 825009"/>
                  <a:gd name="connsiteX932" fmla="*/ 885081 w 1580086"/>
                  <a:gd name="connsiteY932" fmla="*/ 458922 h 825009"/>
                  <a:gd name="connsiteX933" fmla="*/ 872483 w 1580086"/>
                  <a:gd name="connsiteY933" fmla="*/ 458524 h 825009"/>
                  <a:gd name="connsiteX934" fmla="*/ 865347 w 1580086"/>
                  <a:gd name="connsiteY934" fmla="*/ 452974 h 825009"/>
                  <a:gd name="connsiteX935" fmla="*/ 865905 w 1580086"/>
                  <a:gd name="connsiteY935" fmla="*/ 444006 h 825009"/>
                  <a:gd name="connsiteX936" fmla="*/ 873704 w 1580086"/>
                  <a:gd name="connsiteY936" fmla="*/ 438926 h 825009"/>
                  <a:gd name="connsiteX937" fmla="*/ 880119 w 1580086"/>
                  <a:gd name="connsiteY937" fmla="*/ 437267 h 825009"/>
                  <a:gd name="connsiteX938" fmla="*/ 1356598 w 1580086"/>
                  <a:gd name="connsiteY938" fmla="*/ 426146 h 825009"/>
                  <a:gd name="connsiteX939" fmla="*/ 1362270 w 1580086"/>
                  <a:gd name="connsiteY939" fmla="*/ 427903 h 825009"/>
                  <a:gd name="connsiteX940" fmla="*/ 1370773 w 1580086"/>
                  <a:gd name="connsiteY940" fmla="*/ 434173 h 825009"/>
                  <a:gd name="connsiteX941" fmla="*/ 1370570 w 1580086"/>
                  <a:gd name="connsiteY941" fmla="*/ 442309 h 825009"/>
                  <a:gd name="connsiteX942" fmla="*/ 1361761 w 1580086"/>
                  <a:gd name="connsiteY942" fmla="*/ 448360 h 825009"/>
                  <a:gd name="connsiteX943" fmla="*/ 1350333 w 1580086"/>
                  <a:gd name="connsiteY943" fmla="*/ 448216 h 825009"/>
                  <a:gd name="connsiteX944" fmla="*/ 1341832 w 1580086"/>
                  <a:gd name="connsiteY944" fmla="*/ 441946 h 825009"/>
                  <a:gd name="connsiteX945" fmla="*/ 1342035 w 1580086"/>
                  <a:gd name="connsiteY945" fmla="*/ 433811 h 825009"/>
                  <a:gd name="connsiteX946" fmla="*/ 1350842 w 1580086"/>
                  <a:gd name="connsiteY946" fmla="*/ 427758 h 825009"/>
                  <a:gd name="connsiteX947" fmla="*/ 1356598 w 1580086"/>
                  <a:gd name="connsiteY947" fmla="*/ 426146 h 825009"/>
                  <a:gd name="connsiteX948" fmla="*/ 577080 w 1580086"/>
                  <a:gd name="connsiteY948" fmla="*/ 426146 h 825009"/>
                  <a:gd name="connsiteX949" fmla="*/ 582752 w 1580086"/>
                  <a:gd name="connsiteY949" fmla="*/ 427903 h 825009"/>
                  <a:gd name="connsiteX950" fmla="*/ 591253 w 1580086"/>
                  <a:gd name="connsiteY950" fmla="*/ 434173 h 825009"/>
                  <a:gd name="connsiteX951" fmla="*/ 591051 w 1580086"/>
                  <a:gd name="connsiteY951" fmla="*/ 442309 h 825009"/>
                  <a:gd name="connsiteX952" fmla="*/ 582243 w 1580086"/>
                  <a:gd name="connsiteY952" fmla="*/ 448360 h 825009"/>
                  <a:gd name="connsiteX953" fmla="*/ 570815 w 1580086"/>
                  <a:gd name="connsiteY953" fmla="*/ 448216 h 825009"/>
                  <a:gd name="connsiteX954" fmla="*/ 562314 w 1580086"/>
                  <a:gd name="connsiteY954" fmla="*/ 441946 h 825009"/>
                  <a:gd name="connsiteX955" fmla="*/ 562515 w 1580086"/>
                  <a:gd name="connsiteY955" fmla="*/ 433811 h 825009"/>
                  <a:gd name="connsiteX956" fmla="*/ 571324 w 1580086"/>
                  <a:gd name="connsiteY956" fmla="*/ 427758 h 825009"/>
                  <a:gd name="connsiteX957" fmla="*/ 577080 w 1580086"/>
                  <a:gd name="connsiteY957" fmla="*/ 426146 h 825009"/>
                  <a:gd name="connsiteX958" fmla="*/ 1082039 w 1580086"/>
                  <a:gd name="connsiteY958" fmla="*/ 415798 h 825009"/>
                  <a:gd name="connsiteX959" fmla="*/ 1096688 w 1580086"/>
                  <a:gd name="connsiteY959" fmla="*/ 420118 h 825009"/>
                  <a:gd name="connsiteX960" fmla="*/ 1118877 w 1580086"/>
                  <a:gd name="connsiteY960" fmla="*/ 435912 h 825009"/>
                  <a:gd name="connsiteX961" fmla="*/ 1118877 w 1580086"/>
                  <a:gd name="connsiteY961" fmla="*/ 456769 h 825009"/>
                  <a:gd name="connsiteX962" fmla="*/ 1095556 w 1580086"/>
                  <a:gd name="connsiteY962" fmla="*/ 473370 h 825009"/>
                  <a:gd name="connsiteX963" fmla="*/ 1066258 w 1580086"/>
                  <a:gd name="connsiteY963" fmla="*/ 473370 h 825009"/>
                  <a:gd name="connsiteX964" fmla="*/ 1044071 w 1580086"/>
                  <a:gd name="connsiteY964" fmla="*/ 457574 h 825009"/>
                  <a:gd name="connsiteX965" fmla="*/ 1044071 w 1580086"/>
                  <a:gd name="connsiteY965" fmla="*/ 436719 h 825009"/>
                  <a:gd name="connsiteX966" fmla="*/ 1067392 w 1580086"/>
                  <a:gd name="connsiteY966" fmla="*/ 420118 h 825009"/>
                  <a:gd name="connsiteX967" fmla="*/ 1082039 w 1580086"/>
                  <a:gd name="connsiteY967" fmla="*/ 415798 h 825009"/>
                  <a:gd name="connsiteX968" fmla="*/ 302521 w 1580086"/>
                  <a:gd name="connsiteY968" fmla="*/ 415798 h 825009"/>
                  <a:gd name="connsiteX969" fmla="*/ 317169 w 1580086"/>
                  <a:gd name="connsiteY969" fmla="*/ 420118 h 825009"/>
                  <a:gd name="connsiteX970" fmla="*/ 339358 w 1580086"/>
                  <a:gd name="connsiteY970" fmla="*/ 435912 h 825009"/>
                  <a:gd name="connsiteX971" fmla="*/ 339358 w 1580086"/>
                  <a:gd name="connsiteY971" fmla="*/ 456769 h 825009"/>
                  <a:gd name="connsiteX972" fmla="*/ 316037 w 1580086"/>
                  <a:gd name="connsiteY972" fmla="*/ 473370 h 825009"/>
                  <a:gd name="connsiteX973" fmla="*/ 286740 w 1580086"/>
                  <a:gd name="connsiteY973" fmla="*/ 473370 h 825009"/>
                  <a:gd name="connsiteX974" fmla="*/ 264551 w 1580086"/>
                  <a:gd name="connsiteY974" fmla="*/ 457574 h 825009"/>
                  <a:gd name="connsiteX975" fmla="*/ 264551 w 1580086"/>
                  <a:gd name="connsiteY975" fmla="*/ 436719 h 825009"/>
                  <a:gd name="connsiteX976" fmla="*/ 287872 w 1580086"/>
                  <a:gd name="connsiteY976" fmla="*/ 420118 h 825009"/>
                  <a:gd name="connsiteX977" fmla="*/ 302521 w 1580086"/>
                  <a:gd name="connsiteY977" fmla="*/ 415798 h 825009"/>
                  <a:gd name="connsiteX978" fmla="*/ 1482029 w 1580086"/>
                  <a:gd name="connsiteY978" fmla="*/ 413871 h 825009"/>
                  <a:gd name="connsiteX979" fmla="*/ 1537809 w 1580086"/>
                  <a:gd name="connsiteY979" fmla="*/ 413871 h 825009"/>
                  <a:gd name="connsiteX980" fmla="*/ 1537809 w 1580086"/>
                  <a:gd name="connsiteY980" fmla="*/ 413872 h 825009"/>
                  <a:gd name="connsiteX981" fmla="*/ 1580086 w 1580086"/>
                  <a:gd name="connsiteY981" fmla="*/ 413872 h 825009"/>
                  <a:gd name="connsiteX982" fmla="*/ 1580086 w 1580086"/>
                  <a:gd name="connsiteY982" fmla="*/ 512879 h 825009"/>
                  <a:gd name="connsiteX983" fmla="*/ 1537809 w 1580086"/>
                  <a:gd name="connsiteY983" fmla="*/ 512879 h 825009"/>
                  <a:gd name="connsiteX984" fmla="*/ 1537652 w 1580086"/>
                  <a:gd name="connsiteY984" fmla="*/ 512879 h 825009"/>
                  <a:gd name="connsiteX985" fmla="*/ 1482029 w 1580086"/>
                  <a:gd name="connsiteY985" fmla="*/ 512879 h 825009"/>
                  <a:gd name="connsiteX986" fmla="*/ 1442457 w 1580086"/>
                  <a:gd name="connsiteY986" fmla="*/ 484709 h 825009"/>
                  <a:gd name="connsiteX987" fmla="*/ 1442458 w 1580086"/>
                  <a:gd name="connsiteY987" fmla="*/ 442041 h 825009"/>
                  <a:gd name="connsiteX988" fmla="*/ 1482029 w 1580086"/>
                  <a:gd name="connsiteY988" fmla="*/ 413871 h 825009"/>
                  <a:gd name="connsiteX989" fmla="*/ 702511 w 1580086"/>
                  <a:gd name="connsiteY989" fmla="*/ 413871 h 825009"/>
                  <a:gd name="connsiteX990" fmla="*/ 758289 w 1580086"/>
                  <a:gd name="connsiteY990" fmla="*/ 413871 h 825009"/>
                  <a:gd name="connsiteX991" fmla="*/ 758289 w 1580086"/>
                  <a:gd name="connsiteY991" fmla="*/ 413872 h 825009"/>
                  <a:gd name="connsiteX992" fmla="*/ 812435 w 1580086"/>
                  <a:gd name="connsiteY992" fmla="*/ 413872 h 825009"/>
                  <a:gd name="connsiteX993" fmla="*/ 852006 w 1580086"/>
                  <a:gd name="connsiteY993" fmla="*/ 442041 h 825009"/>
                  <a:gd name="connsiteX994" fmla="*/ 852006 w 1580086"/>
                  <a:gd name="connsiteY994" fmla="*/ 484709 h 825009"/>
                  <a:gd name="connsiteX995" fmla="*/ 812435 w 1580086"/>
                  <a:gd name="connsiteY995" fmla="*/ 512879 h 825009"/>
                  <a:gd name="connsiteX996" fmla="*/ 758289 w 1580086"/>
                  <a:gd name="connsiteY996" fmla="*/ 512879 h 825009"/>
                  <a:gd name="connsiteX997" fmla="*/ 756653 w 1580086"/>
                  <a:gd name="connsiteY997" fmla="*/ 512879 h 825009"/>
                  <a:gd name="connsiteX998" fmla="*/ 702510 w 1580086"/>
                  <a:gd name="connsiteY998" fmla="*/ 512879 h 825009"/>
                  <a:gd name="connsiteX999" fmla="*/ 662938 w 1580086"/>
                  <a:gd name="connsiteY999" fmla="*/ 484709 h 825009"/>
                  <a:gd name="connsiteX1000" fmla="*/ 662940 w 1580086"/>
                  <a:gd name="connsiteY1000" fmla="*/ 442041 h 825009"/>
                  <a:gd name="connsiteX1001" fmla="*/ 702511 w 1580086"/>
                  <a:gd name="connsiteY1001" fmla="*/ 413871 h 825009"/>
                  <a:gd name="connsiteX1002" fmla="*/ 1217599 w 1580086"/>
                  <a:gd name="connsiteY1002" fmla="*/ 409959 h 825009"/>
                  <a:gd name="connsiteX1003" fmla="*/ 1230422 w 1580086"/>
                  <a:gd name="connsiteY1003" fmla="*/ 413740 h 825009"/>
                  <a:gd name="connsiteX1004" fmla="*/ 1249844 w 1580086"/>
                  <a:gd name="connsiteY1004" fmla="*/ 427566 h 825009"/>
                  <a:gd name="connsiteX1005" fmla="*/ 1249844 w 1580086"/>
                  <a:gd name="connsiteY1005" fmla="*/ 445824 h 825009"/>
                  <a:gd name="connsiteX1006" fmla="*/ 1225190 w 1580086"/>
                  <a:gd name="connsiteY1006" fmla="*/ 463374 h 825009"/>
                  <a:gd name="connsiteX1007" fmla="*/ 1199544 w 1580086"/>
                  <a:gd name="connsiteY1007" fmla="*/ 463374 h 825009"/>
                  <a:gd name="connsiteX1008" fmla="*/ 1180121 w 1580086"/>
                  <a:gd name="connsiteY1008" fmla="*/ 449548 h 825009"/>
                  <a:gd name="connsiteX1009" fmla="*/ 1180121 w 1580086"/>
                  <a:gd name="connsiteY1009" fmla="*/ 431291 h 825009"/>
                  <a:gd name="connsiteX1010" fmla="*/ 1204775 w 1580086"/>
                  <a:gd name="connsiteY1010" fmla="*/ 413740 h 825009"/>
                  <a:gd name="connsiteX1011" fmla="*/ 1217599 w 1580086"/>
                  <a:gd name="connsiteY1011" fmla="*/ 409959 h 825009"/>
                  <a:gd name="connsiteX1012" fmla="*/ 438079 w 1580086"/>
                  <a:gd name="connsiteY1012" fmla="*/ 409959 h 825009"/>
                  <a:gd name="connsiteX1013" fmla="*/ 450902 w 1580086"/>
                  <a:gd name="connsiteY1013" fmla="*/ 413740 h 825009"/>
                  <a:gd name="connsiteX1014" fmla="*/ 470326 w 1580086"/>
                  <a:gd name="connsiteY1014" fmla="*/ 427566 h 825009"/>
                  <a:gd name="connsiteX1015" fmla="*/ 470325 w 1580086"/>
                  <a:gd name="connsiteY1015" fmla="*/ 445824 h 825009"/>
                  <a:gd name="connsiteX1016" fmla="*/ 445671 w 1580086"/>
                  <a:gd name="connsiteY1016" fmla="*/ 463374 h 825009"/>
                  <a:gd name="connsiteX1017" fmla="*/ 420024 w 1580086"/>
                  <a:gd name="connsiteY1017" fmla="*/ 463374 h 825009"/>
                  <a:gd name="connsiteX1018" fmla="*/ 400601 w 1580086"/>
                  <a:gd name="connsiteY1018" fmla="*/ 449548 h 825009"/>
                  <a:gd name="connsiteX1019" fmla="*/ 400601 w 1580086"/>
                  <a:gd name="connsiteY1019" fmla="*/ 431291 h 825009"/>
                  <a:gd name="connsiteX1020" fmla="*/ 425255 w 1580086"/>
                  <a:gd name="connsiteY1020" fmla="*/ 413740 h 825009"/>
                  <a:gd name="connsiteX1021" fmla="*/ 438079 w 1580086"/>
                  <a:gd name="connsiteY1021" fmla="*/ 409959 h 825009"/>
                  <a:gd name="connsiteX1022" fmla="*/ 1407232 w 1580086"/>
                  <a:gd name="connsiteY1022" fmla="*/ 391796 h 825009"/>
                  <a:gd name="connsiteX1023" fmla="*/ 1418228 w 1580086"/>
                  <a:gd name="connsiteY1023" fmla="*/ 393751 h 825009"/>
                  <a:gd name="connsiteX1024" fmla="*/ 1436254 w 1580086"/>
                  <a:gd name="connsiteY1024" fmla="*/ 403250 h 825009"/>
                  <a:gd name="connsiteX1025" fmla="*/ 1439344 w 1580086"/>
                  <a:gd name="connsiteY1025" fmla="*/ 417993 h 825009"/>
                  <a:gd name="connsiteX1026" fmla="*/ 1419215 w 1580086"/>
                  <a:gd name="connsiteY1026" fmla="*/ 437347 h 825009"/>
                  <a:gd name="connsiteX1027" fmla="*/ 1398505 w 1580086"/>
                  <a:gd name="connsiteY1027" fmla="*/ 439548 h 825009"/>
                  <a:gd name="connsiteX1028" fmla="*/ 1380479 w 1580086"/>
                  <a:gd name="connsiteY1028" fmla="*/ 430047 h 825009"/>
                  <a:gd name="connsiteX1029" fmla="*/ 1377390 w 1580086"/>
                  <a:gd name="connsiteY1029" fmla="*/ 415304 h 825009"/>
                  <a:gd name="connsiteX1030" fmla="*/ 1397517 w 1580086"/>
                  <a:gd name="connsiteY1030" fmla="*/ 395950 h 825009"/>
                  <a:gd name="connsiteX1031" fmla="*/ 1407232 w 1580086"/>
                  <a:gd name="connsiteY1031" fmla="*/ 391796 h 825009"/>
                  <a:gd name="connsiteX1032" fmla="*/ 627714 w 1580086"/>
                  <a:gd name="connsiteY1032" fmla="*/ 391796 h 825009"/>
                  <a:gd name="connsiteX1033" fmla="*/ 638708 w 1580086"/>
                  <a:gd name="connsiteY1033" fmla="*/ 393751 h 825009"/>
                  <a:gd name="connsiteX1034" fmla="*/ 656734 w 1580086"/>
                  <a:gd name="connsiteY1034" fmla="*/ 403250 h 825009"/>
                  <a:gd name="connsiteX1035" fmla="*/ 659824 w 1580086"/>
                  <a:gd name="connsiteY1035" fmla="*/ 417993 h 825009"/>
                  <a:gd name="connsiteX1036" fmla="*/ 639696 w 1580086"/>
                  <a:gd name="connsiteY1036" fmla="*/ 437347 h 825009"/>
                  <a:gd name="connsiteX1037" fmla="*/ 618985 w 1580086"/>
                  <a:gd name="connsiteY1037" fmla="*/ 439548 h 825009"/>
                  <a:gd name="connsiteX1038" fmla="*/ 600959 w 1580086"/>
                  <a:gd name="connsiteY1038" fmla="*/ 430047 h 825009"/>
                  <a:gd name="connsiteX1039" fmla="*/ 597870 w 1580086"/>
                  <a:gd name="connsiteY1039" fmla="*/ 415304 h 825009"/>
                  <a:gd name="connsiteX1040" fmla="*/ 617998 w 1580086"/>
                  <a:gd name="connsiteY1040" fmla="*/ 395950 h 825009"/>
                  <a:gd name="connsiteX1041" fmla="*/ 627714 w 1580086"/>
                  <a:gd name="connsiteY1041" fmla="*/ 391796 h 825009"/>
                  <a:gd name="connsiteX1042" fmla="*/ 1580086 w 1580086"/>
                  <a:gd name="connsiteY1042" fmla="*/ 389666 h 825009"/>
                  <a:gd name="connsiteX1043" fmla="*/ 1580086 w 1580086"/>
                  <a:gd name="connsiteY1043" fmla="*/ 405068 h 825009"/>
                  <a:gd name="connsiteX1044" fmla="*/ 1575330 w 1580086"/>
                  <a:gd name="connsiteY1044" fmla="*/ 401368 h 825009"/>
                  <a:gd name="connsiteX1045" fmla="*/ 1575890 w 1580086"/>
                  <a:gd name="connsiteY1045" fmla="*/ 392400 h 825009"/>
                  <a:gd name="connsiteX1046" fmla="*/ 1494097 w 1580086"/>
                  <a:gd name="connsiteY1046" fmla="*/ 385662 h 825009"/>
                  <a:gd name="connsiteX1047" fmla="*/ 1500280 w 1580086"/>
                  <a:gd name="connsiteY1047" fmla="*/ 387718 h 825009"/>
                  <a:gd name="connsiteX1048" fmla="*/ 1507415 w 1580086"/>
                  <a:gd name="connsiteY1048" fmla="*/ 393269 h 825009"/>
                  <a:gd name="connsiteX1049" fmla="*/ 1506856 w 1580086"/>
                  <a:gd name="connsiteY1049" fmla="*/ 402238 h 825009"/>
                  <a:gd name="connsiteX1050" fmla="*/ 1499059 w 1580086"/>
                  <a:gd name="connsiteY1050" fmla="*/ 407318 h 825009"/>
                  <a:gd name="connsiteX1051" fmla="*/ 1486459 w 1580086"/>
                  <a:gd name="connsiteY1051" fmla="*/ 406919 h 825009"/>
                  <a:gd name="connsiteX1052" fmla="*/ 1479324 w 1580086"/>
                  <a:gd name="connsiteY1052" fmla="*/ 401369 h 825009"/>
                  <a:gd name="connsiteX1053" fmla="*/ 1479883 w 1580086"/>
                  <a:gd name="connsiteY1053" fmla="*/ 392400 h 825009"/>
                  <a:gd name="connsiteX1054" fmla="*/ 1487682 w 1580086"/>
                  <a:gd name="connsiteY1054" fmla="*/ 387320 h 825009"/>
                  <a:gd name="connsiteX1055" fmla="*/ 1494097 w 1580086"/>
                  <a:gd name="connsiteY1055" fmla="*/ 385662 h 825009"/>
                  <a:gd name="connsiteX1056" fmla="*/ 714577 w 1580086"/>
                  <a:gd name="connsiteY1056" fmla="*/ 385662 h 825009"/>
                  <a:gd name="connsiteX1057" fmla="*/ 720762 w 1580086"/>
                  <a:gd name="connsiteY1057" fmla="*/ 387718 h 825009"/>
                  <a:gd name="connsiteX1058" fmla="*/ 727895 w 1580086"/>
                  <a:gd name="connsiteY1058" fmla="*/ 393269 h 825009"/>
                  <a:gd name="connsiteX1059" fmla="*/ 727338 w 1580086"/>
                  <a:gd name="connsiteY1059" fmla="*/ 402238 h 825009"/>
                  <a:gd name="connsiteX1060" fmla="*/ 719539 w 1580086"/>
                  <a:gd name="connsiteY1060" fmla="*/ 407318 h 825009"/>
                  <a:gd name="connsiteX1061" fmla="*/ 706939 w 1580086"/>
                  <a:gd name="connsiteY1061" fmla="*/ 406919 h 825009"/>
                  <a:gd name="connsiteX1062" fmla="*/ 699806 w 1580086"/>
                  <a:gd name="connsiteY1062" fmla="*/ 401369 h 825009"/>
                  <a:gd name="connsiteX1063" fmla="*/ 700364 w 1580086"/>
                  <a:gd name="connsiteY1063" fmla="*/ 392400 h 825009"/>
                  <a:gd name="connsiteX1064" fmla="*/ 708162 w 1580086"/>
                  <a:gd name="connsiteY1064" fmla="*/ 387320 h 825009"/>
                  <a:gd name="connsiteX1065" fmla="*/ 714577 w 1580086"/>
                  <a:gd name="connsiteY1065" fmla="*/ 385662 h 825009"/>
                  <a:gd name="connsiteX1066" fmla="*/ 809105 w 1580086"/>
                  <a:gd name="connsiteY1066" fmla="*/ 385661 h 825009"/>
                  <a:gd name="connsiteX1067" fmla="*/ 815289 w 1580086"/>
                  <a:gd name="connsiteY1067" fmla="*/ 387717 h 825009"/>
                  <a:gd name="connsiteX1068" fmla="*/ 822423 w 1580086"/>
                  <a:gd name="connsiteY1068" fmla="*/ 393269 h 825009"/>
                  <a:gd name="connsiteX1069" fmla="*/ 821865 w 1580086"/>
                  <a:gd name="connsiteY1069" fmla="*/ 402237 h 825009"/>
                  <a:gd name="connsiteX1070" fmla="*/ 814067 w 1580086"/>
                  <a:gd name="connsiteY1070" fmla="*/ 407317 h 825009"/>
                  <a:gd name="connsiteX1071" fmla="*/ 801467 w 1580086"/>
                  <a:gd name="connsiteY1071" fmla="*/ 406919 h 825009"/>
                  <a:gd name="connsiteX1072" fmla="*/ 794332 w 1580086"/>
                  <a:gd name="connsiteY1072" fmla="*/ 401368 h 825009"/>
                  <a:gd name="connsiteX1073" fmla="*/ 794891 w 1580086"/>
                  <a:gd name="connsiteY1073" fmla="*/ 392400 h 825009"/>
                  <a:gd name="connsiteX1074" fmla="*/ 802689 w 1580086"/>
                  <a:gd name="connsiteY1074" fmla="*/ 387320 h 825009"/>
                  <a:gd name="connsiteX1075" fmla="*/ 809105 w 1580086"/>
                  <a:gd name="connsiteY1075" fmla="*/ 385661 h 825009"/>
                  <a:gd name="connsiteX1076" fmla="*/ 1137580 w 1580086"/>
                  <a:gd name="connsiteY1076" fmla="*/ 383195 h 825009"/>
                  <a:gd name="connsiteX1077" fmla="*/ 1148813 w 1580086"/>
                  <a:gd name="connsiteY1077" fmla="*/ 386674 h 825009"/>
                  <a:gd name="connsiteX1078" fmla="*/ 1175505 w 1580086"/>
                  <a:gd name="connsiteY1078" fmla="*/ 406361 h 825009"/>
                  <a:gd name="connsiteX1079" fmla="*/ 1175103 w 1580086"/>
                  <a:gd name="connsiteY1079" fmla="*/ 422470 h 825009"/>
                  <a:gd name="connsiteX1080" fmla="*/ 1157659 w 1580086"/>
                  <a:gd name="connsiteY1080" fmla="*/ 434455 h 825009"/>
                  <a:gd name="connsiteX1081" fmla="*/ 1135028 w 1580086"/>
                  <a:gd name="connsiteY1081" fmla="*/ 434171 h 825009"/>
                  <a:gd name="connsiteX1082" fmla="*/ 1108337 w 1580086"/>
                  <a:gd name="connsiteY1082" fmla="*/ 414484 h 825009"/>
                  <a:gd name="connsiteX1083" fmla="*/ 1108738 w 1580086"/>
                  <a:gd name="connsiteY1083" fmla="*/ 398374 h 825009"/>
                  <a:gd name="connsiteX1084" fmla="*/ 1126181 w 1580086"/>
                  <a:gd name="connsiteY1084" fmla="*/ 386388 h 825009"/>
                  <a:gd name="connsiteX1085" fmla="*/ 1137580 w 1580086"/>
                  <a:gd name="connsiteY1085" fmla="*/ 383195 h 825009"/>
                  <a:gd name="connsiteX1086" fmla="*/ 358060 w 1580086"/>
                  <a:gd name="connsiteY1086" fmla="*/ 383195 h 825009"/>
                  <a:gd name="connsiteX1087" fmla="*/ 369294 w 1580086"/>
                  <a:gd name="connsiteY1087" fmla="*/ 386674 h 825009"/>
                  <a:gd name="connsiteX1088" fmla="*/ 395985 w 1580086"/>
                  <a:gd name="connsiteY1088" fmla="*/ 406361 h 825009"/>
                  <a:gd name="connsiteX1089" fmla="*/ 395585 w 1580086"/>
                  <a:gd name="connsiteY1089" fmla="*/ 422470 h 825009"/>
                  <a:gd name="connsiteX1090" fmla="*/ 378140 w 1580086"/>
                  <a:gd name="connsiteY1090" fmla="*/ 434455 h 825009"/>
                  <a:gd name="connsiteX1091" fmla="*/ 355509 w 1580086"/>
                  <a:gd name="connsiteY1091" fmla="*/ 434171 h 825009"/>
                  <a:gd name="connsiteX1092" fmla="*/ 328817 w 1580086"/>
                  <a:gd name="connsiteY1092" fmla="*/ 414484 h 825009"/>
                  <a:gd name="connsiteX1093" fmla="*/ 329218 w 1580086"/>
                  <a:gd name="connsiteY1093" fmla="*/ 398374 h 825009"/>
                  <a:gd name="connsiteX1094" fmla="*/ 346663 w 1580086"/>
                  <a:gd name="connsiteY1094" fmla="*/ 386388 h 825009"/>
                  <a:gd name="connsiteX1095" fmla="*/ 358060 w 1580086"/>
                  <a:gd name="connsiteY1095" fmla="*/ 383195 h 825009"/>
                  <a:gd name="connsiteX1096" fmla="*/ 1533466 w 1580086"/>
                  <a:gd name="connsiteY1096" fmla="*/ 372312 h 825009"/>
                  <a:gd name="connsiteX1097" fmla="*/ 1537652 w 1580086"/>
                  <a:gd name="connsiteY1097" fmla="*/ 372312 h 825009"/>
                  <a:gd name="connsiteX1098" fmla="*/ 1546399 w 1580086"/>
                  <a:gd name="connsiteY1098" fmla="*/ 372312 h 825009"/>
                  <a:gd name="connsiteX1099" fmla="*/ 1559980 w 1580086"/>
                  <a:gd name="connsiteY1099" fmla="*/ 381981 h 825009"/>
                  <a:gd name="connsiteX1100" fmla="*/ 1559981 w 1580086"/>
                  <a:gd name="connsiteY1100" fmla="*/ 394052 h 825009"/>
                  <a:gd name="connsiteX1101" fmla="*/ 1546400 w 1580086"/>
                  <a:gd name="connsiteY1101" fmla="*/ 403720 h 825009"/>
                  <a:gd name="connsiteX1102" fmla="*/ 1537652 w 1580086"/>
                  <a:gd name="connsiteY1102" fmla="*/ 403720 h 825009"/>
                  <a:gd name="connsiteX1103" fmla="*/ 1533467 w 1580086"/>
                  <a:gd name="connsiteY1103" fmla="*/ 403720 h 825009"/>
                  <a:gd name="connsiteX1104" fmla="*/ 1519886 w 1580086"/>
                  <a:gd name="connsiteY1104" fmla="*/ 394052 h 825009"/>
                  <a:gd name="connsiteX1105" fmla="*/ 1519886 w 1580086"/>
                  <a:gd name="connsiteY1105" fmla="*/ 381980 h 825009"/>
                  <a:gd name="connsiteX1106" fmla="*/ 1533466 w 1580086"/>
                  <a:gd name="connsiteY1106" fmla="*/ 372312 h 825009"/>
                  <a:gd name="connsiteX1107" fmla="*/ 753947 w 1580086"/>
                  <a:gd name="connsiteY1107" fmla="*/ 372312 h 825009"/>
                  <a:gd name="connsiteX1108" fmla="*/ 756653 w 1580086"/>
                  <a:gd name="connsiteY1108" fmla="*/ 372312 h 825009"/>
                  <a:gd name="connsiteX1109" fmla="*/ 765402 w 1580086"/>
                  <a:gd name="connsiteY1109" fmla="*/ 372312 h 825009"/>
                  <a:gd name="connsiteX1110" fmla="*/ 778983 w 1580086"/>
                  <a:gd name="connsiteY1110" fmla="*/ 381981 h 825009"/>
                  <a:gd name="connsiteX1111" fmla="*/ 778984 w 1580086"/>
                  <a:gd name="connsiteY1111" fmla="*/ 394052 h 825009"/>
                  <a:gd name="connsiteX1112" fmla="*/ 765402 w 1580086"/>
                  <a:gd name="connsiteY1112" fmla="*/ 403720 h 825009"/>
                  <a:gd name="connsiteX1113" fmla="*/ 756653 w 1580086"/>
                  <a:gd name="connsiteY1113" fmla="*/ 403720 h 825009"/>
                  <a:gd name="connsiteX1114" fmla="*/ 753949 w 1580086"/>
                  <a:gd name="connsiteY1114" fmla="*/ 403720 h 825009"/>
                  <a:gd name="connsiteX1115" fmla="*/ 740366 w 1580086"/>
                  <a:gd name="connsiteY1115" fmla="*/ 394052 h 825009"/>
                  <a:gd name="connsiteX1116" fmla="*/ 740366 w 1580086"/>
                  <a:gd name="connsiteY1116" fmla="*/ 381980 h 825009"/>
                  <a:gd name="connsiteX1117" fmla="*/ 753947 w 1580086"/>
                  <a:gd name="connsiteY1117" fmla="*/ 372312 h 825009"/>
                  <a:gd name="connsiteX1118" fmla="*/ 1167136 w 1580086"/>
                  <a:gd name="connsiteY1118" fmla="*/ 360386 h 825009"/>
                  <a:gd name="connsiteX1119" fmla="*/ 1173319 w 1580086"/>
                  <a:gd name="connsiteY1119" fmla="*/ 362442 h 825009"/>
                  <a:gd name="connsiteX1120" fmla="*/ 1180454 w 1580086"/>
                  <a:gd name="connsiteY1120" fmla="*/ 367992 h 825009"/>
                  <a:gd name="connsiteX1121" fmla="*/ 1179896 w 1580086"/>
                  <a:gd name="connsiteY1121" fmla="*/ 376962 h 825009"/>
                  <a:gd name="connsiteX1122" fmla="*/ 1172098 w 1580086"/>
                  <a:gd name="connsiteY1122" fmla="*/ 382042 h 825009"/>
                  <a:gd name="connsiteX1123" fmla="*/ 1159499 w 1580086"/>
                  <a:gd name="connsiteY1123" fmla="*/ 381643 h 825009"/>
                  <a:gd name="connsiteX1124" fmla="*/ 1152363 w 1580086"/>
                  <a:gd name="connsiteY1124" fmla="*/ 376092 h 825009"/>
                  <a:gd name="connsiteX1125" fmla="*/ 1152923 w 1580086"/>
                  <a:gd name="connsiteY1125" fmla="*/ 367124 h 825009"/>
                  <a:gd name="connsiteX1126" fmla="*/ 1160721 w 1580086"/>
                  <a:gd name="connsiteY1126" fmla="*/ 362044 h 825009"/>
                  <a:gd name="connsiteX1127" fmla="*/ 1167136 w 1580086"/>
                  <a:gd name="connsiteY1127" fmla="*/ 360386 h 825009"/>
                  <a:gd name="connsiteX1128" fmla="*/ 387616 w 1580086"/>
                  <a:gd name="connsiteY1128" fmla="*/ 360386 h 825009"/>
                  <a:gd name="connsiteX1129" fmla="*/ 393800 w 1580086"/>
                  <a:gd name="connsiteY1129" fmla="*/ 362442 h 825009"/>
                  <a:gd name="connsiteX1130" fmla="*/ 400936 w 1580086"/>
                  <a:gd name="connsiteY1130" fmla="*/ 367992 h 825009"/>
                  <a:gd name="connsiteX1131" fmla="*/ 400376 w 1580086"/>
                  <a:gd name="connsiteY1131" fmla="*/ 376962 h 825009"/>
                  <a:gd name="connsiteX1132" fmla="*/ 392578 w 1580086"/>
                  <a:gd name="connsiteY1132" fmla="*/ 382042 h 825009"/>
                  <a:gd name="connsiteX1133" fmla="*/ 379980 w 1580086"/>
                  <a:gd name="connsiteY1133" fmla="*/ 381643 h 825009"/>
                  <a:gd name="connsiteX1134" fmla="*/ 372845 w 1580086"/>
                  <a:gd name="connsiteY1134" fmla="*/ 376092 h 825009"/>
                  <a:gd name="connsiteX1135" fmla="*/ 373403 w 1580086"/>
                  <a:gd name="connsiteY1135" fmla="*/ 367124 h 825009"/>
                  <a:gd name="connsiteX1136" fmla="*/ 381201 w 1580086"/>
                  <a:gd name="connsiteY1136" fmla="*/ 362044 h 825009"/>
                  <a:gd name="connsiteX1137" fmla="*/ 387616 w 1580086"/>
                  <a:gd name="connsiteY1137" fmla="*/ 360386 h 825009"/>
                  <a:gd name="connsiteX1138" fmla="*/ 193876 w 1580086"/>
                  <a:gd name="connsiteY1138" fmla="*/ 335904 h 825009"/>
                  <a:gd name="connsiteX1139" fmla="*/ 272037 w 1580086"/>
                  <a:gd name="connsiteY1139" fmla="*/ 391545 h 825009"/>
                  <a:gd name="connsiteX1140" fmla="*/ 272037 w 1580086"/>
                  <a:gd name="connsiteY1140" fmla="*/ 416965 h 825009"/>
                  <a:gd name="connsiteX1141" fmla="*/ 200489 w 1580086"/>
                  <a:gd name="connsiteY1141" fmla="*/ 467899 h 825009"/>
                  <a:gd name="connsiteX1142" fmla="*/ 164776 w 1580086"/>
                  <a:gd name="connsiteY1142" fmla="*/ 467899 h 825009"/>
                  <a:gd name="connsiteX1143" fmla="*/ 146666 w 1580086"/>
                  <a:gd name="connsiteY1143" fmla="*/ 455006 h 825009"/>
                  <a:gd name="connsiteX1144" fmla="*/ 1580086 w 1580086"/>
                  <a:gd name="connsiteY1144" fmla="*/ 334994 h 825009"/>
                  <a:gd name="connsiteX1145" fmla="*/ 1580086 w 1580086"/>
                  <a:gd name="connsiteY1145" fmla="*/ 362425 h 825009"/>
                  <a:gd name="connsiteX1146" fmla="*/ 1570396 w 1580086"/>
                  <a:gd name="connsiteY1146" fmla="*/ 355527 h 825009"/>
                  <a:gd name="connsiteX1147" fmla="*/ 1570396 w 1580086"/>
                  <a:gd name="connsiteY1147" fmla="*/ 341892 h 825009"/>
                  <a:gd name="connsiteX1148" fmla="*/ 955137 w 1580086"/>
                  <a:gd name="connsiteY1148" fmla="*/ 330352 h 825009"/>
                  <a:gd name="connsiteX1149" fmla="*/ 972992 w 1580086"/>
                  <a:gd name="connsiteY1149" fmla="*/ 335617 h 825009"/>
                  <a:gd name="connsiteX1150" fmla="*/ 1051556 w 1580086"/>
                  <a:gd name="connsiteY1150" fmla="*/ 391545 h 825009"/>
                  <a:gd name="connsiteX1151" fmla="*/ 1051556 w 1580086"/>
                  <a:gd name="connsiteY1151" fmla="*/ 416965 h 825009"/>
                  <a:gd name="connsiteX1152" fmla="*/ 980007 w 1580086"/>
                  <a:gd name="connsiteY1152" fmla="*/ 467899 h 825009"/>
                  <a:gd name="connsiteX1153" fmla="*/ 944296 w 1580086"/>
                  <a:gd name="connsiteY1153" fmla="*/ 467899 h 825009"/>
                  <a:gd name="connsiteX1154" fmla="*/ 865732 w 1580086"/>
                  <a:gd name="connsiteY1154" fmla="*/ 411971 h 825009"/>
                  <a:gd name="connsiteX1155" fmla="*/ 865731 w 1580086"/>
                  <a:gd name="connsiteY1155" fmla="*/ 386550 h 825009"/>
                  <a:gd name="connsiteX1156" fmla="*/ 937280 w 1580086"/>
                  <a:gd name="connsiteY1156" fmla="*/ 335617 h 825009"/>
                  <a:gd name="connsiteX1157" fmla="*/ 955137 w 1580086"/>
                  <a:gd name="connsiteY1157" fmla="*/ 330352 h 825009"/>
                  <a:gd name="connsiteX1158" fmla="*/ 1254061 w 1580086"/>
                  <a:gd name="connsiteY1158" fmla="*/ 317931 h 825009"/>
                  <a:gd name="connsiteX1159" fmla="*/ 1264039 w 1580086"/>
                  <a:gd name="connsiteY1159" fmla="*/ 317960 h 825009"/>
                  <a:gd name="connsiteX1160" fmla="*/ 1276928 w 1580086"/>
                  <a:gd name="connsiteY1160" fmla="*/ 321311 h 825009"/>
                  <a:gd name="connsiteX1161" fmla="*/ 1355434 w 1580086"/>
                  <a:gd name="connsiteY1161" fmla="*/ 355529 h 825009"/>
                  <a:gd name="connsiteX1162" fmla="*/ 1366861 w 1580086"/>
                  <a:gd name="connsiteY1162" fmla="*/ 389355 h 825009"/>
                  <a:gd name="connsiteX1163" fmla="*/ 1339527 w 1580086"/>
                  <a:gd name="connsiteY1163" fmla="*/ 421133 h 825009"/>
                  <a:gd name="connsiteX1164" fmla="*/ 1292008 w 1580086"/>
                  <a:gd name="connsiteY1164" fmla="*/ 429267 h 825009"/>
                  <a:gd name="connsiteX1165" fmla="*/ 1213505 w 1580086"/>
                  <a:gd name="connsiteY1165" fmla="*/ 395049 h 825009"/>
                  <a:gd name="connsiteX1166" fmla="*/ 1202078 w 1580086"/>
                  <a:gd name="connsiteY1166" fmla="*/ 361223 h 825009"/>
                  <a:gd name="connsiteX1167" fmla="*/ 1229411 w 1580086"/>
                  <a:gd name="connsiteY1167" fmla="*/ 329446 h 825009"/>
                  <a:gd name="connsiteX1168" fmla="*/ 1254061 w 1580086"/>
                  <a:gd name="connsiteY1168" fmla="*/ 317931 h 825009"/>
                  <a:gd name="connsiteX1169" fmla="*/ 474542 w 1580086"/>
                  <a:gd name="connsiteY1169" fmla="*/ 317931 h 825009"/>
                  <a:gd name="connsiteX1170" fmla="*/ 484520 w 1580086"/>
                  <a:gd name="connsiteY1170" fmla="*/ 317960 h 825009"/>
                  <a:gd name="connsiteX1171" fmla="*/ 497409 w 1580086"/>
                  <a:gd name="connsiteY1171" fmla="*/ 321311 h 825009"/>
                  <a:gd name="connsiteX1172" fmla="*/ 575914 w 1580086"/>
                  <a:gd name="connsiteY1172" fmla="*/ 355529 h 825009"/>
                  <a:gd name="connsiteX1173" fmla="*/ 587341 w 1580086"/>
                  <a:gd name="connsiteY1173" fmla="*/ 389355 h 825009"/>
                  <a:gd name="connsiteX1174" fmla="*/ 560008 w 1580086"/>
                  <a:gd name="connsiteY1174" fmla="*/ 421133 h 825009"/>
                  <a:gd name="connsiteX1175" fmla="*/ 512490 w 1580086"/>
                  <a:gd name="connsiteY1175" fmla="*/ 429267 h 825009"/>
                  <a:gd name="connsiteX1176" fmla="*/ 433985 w 1580086"/>
                  <a:gd name="connsiteY1176" fmla="*/ 395049 h 825009"/>
                  <a:gd name="connsiteX1177" fmla="*/ 422558 w 1580086"/>
                  <a:gd name="connsiteY1177" fmla="*/ 361223 h 825009"/>
                  <a:gd name="connsiteX1178" fmla="*/ 449891 w 1580086"/>
                  <a:gd name="connsiteY1178" fmla="*/ 329446 h 825009"/>
                  <a:gd name="connsiteX1179" fmla="*/ 474542 w 1580086"/>
                  <a:gd name="connsiteY1179" fmla="*/ 317931 h 825009"/>
                  <a:gd name="connsiteX1180" fmla="*/ 1191242 w 1580086"/>
                  <a:gd name="connsiteY1180" fmla="*/ 310647 h 825009"/>
                  <a:gd name="connsiteX1181" fmla="*/ 1200292 w 1580086"/>
                  <a:gd name="connsiteY1181" fmla="*/ 314287 h 825009"/>
                  <a:gd name="connsiteX1182" fmla="*/ 1210210 w 1580086"/>
                  <a:gd name="connsiteY1182" fmla="*/ 323312 h 825009"/>
                  <a:gd name="connsiteX1183" fmla="*/ 1207880 w 1580086"/>
                  <a:gd name="connsiteY1183" fmla="*/ 336884 h 825009"/>
                  <a:gd name="connsiteX1184" fmla="*/ 1194523 w 1580086"/>
                  <a:gd name="connsiteY1184" fmla="*/ 344322 h 825009"/>
                  <a:gd name="connsiteX1185" fmla="*/ 1175459 w 1580086"/>
                  <a:gd name="connsiteY1185" fmla="*/ 342664 h 825009"/>
                  <a:gd name="connsiteX1186" fmla="*/ 1165542 w 1580086"/>
                  <a:gd name="connsiteY1186" fmla="*/ 333639 h 825009"/>
                  <a:gd name="connsiteX1187" fmla="*/ 1167872 w 1580086"/>
                  <a:gd name="connsiteY1187" fmla="*/ 320066 h 825009"/>
                  <a:gd name="connsiteX1188" fmla="*/ 1181227 w 1580086"/>
                  <a:gd name="connsiteY1188" fmla="*/ 312629 h 825009"/>
                  <a:gd name="connsiteX1189" fmla="*/ 1191242 w 1580086"/>
                  <a:gd name="connsiteY1189" fmla="*/ 310647 h 825009"/>
                  <a:gd name="connsiteX1190" fmla="*/ 411724 w 1580086"/>
                  <a:gd name="connsiteY1190" fmla="*/ 310647 h 825009"/>
                  <a:gd name="connsiteX1191" fmla="*/ 420773 w 1580086"/>
                  <a:gd name="connsiteY1191" fmla="*/ 314287 h 825009"/>
                  <a:gd name="connsiteX1192" fmla="*/ 430690 w 1580086"/>
                  <a:gd name="connsiteY1192" fmla="*/ 323312 h 825009"/>
                  <a:gd name="connsiteX1193" fmla="*/ 428362 w 1580086"/>
                  <a:gd name="connsiteY1193" fmla="*/ 336884 h 825009"/>
                  <a:gd name="connsiteX1194" fmla="*/ 415005 w 1580086"/>
                  <a:gd name="connsiteY1194" fmla="*/ 344322 h 825009"/>
                  <a:gd name="connsiteX1195" fmla="*/ 395940 w 1580086"/>
                  <a:gd name="connsiteY1195" fmla="*/ 342664 h 825009"/>
                  <a:gd name="connsiteX1196" fmla="*/ 386022 w 1580086"/>
                  <a:gd name="connsiteY1196" fmla="*/ 333639 h 825009"/>
                  <a:gd name="connsiteX1197" fmla="*/ 388352 w 1580086"/>
                  <a:gd name="connsiteY1197" fmla="*/ 320066 h 825009"/>
                  <a:gd name="connsiteX1198" fmla="*/ 401708 w 1580086"/>
                  <a:gd name="connsiteY1198" fmla="*/ 312629 h 825009"/>
                  <a:gd name="connsiteX1199" fmla="*/ 411724 w 1580086"/>
                  <a:gd name="connsiteY1199" fmla="*/ 310647 h 825009"/>
                  <a:gd name="connsiteX1200" fmla="*/ 1107225 w 1580086"/>
                  <a:gd name="connsiteY1200" fmla="*/ 310606 h 825009"/>
                  <a:gd name="connsiteX1201" fmla="*/ 1125170 w 1580086"/>
                  <a:gd name="connsiteY1201" fmla="*/ 317824 h 825009"/>
                  <a:gd name="connsiteX1202" fmla="*/ 1144835 w 1580086"/>
                  <a:gd name="connsiteY1202" fmla="*/ 335718 h 825009"/>
                  <a:gd name="connsiteX1203" fmla="*/ 1140217 w 1580086"/>
                  <a:gd name="connsiteY1203" fmla="*/ 362629 h 825009"/>
                  <a:gd name="connsiteX1204" fmla="*/ 1098020 w 1580086"/>
                  <a:gd name="connsiteY1204" fmla="*/ 386126 h 825009"/>
                  <a:gd name="connsiteX1205" fmla="*/ 1060217 w 1580086"/>
                  <a:gd name="connsiteY1205" fmla="*/ 382838 h 825009"/>
                  <a:gd name="connsiteX1206" fmla="*/ 1040553 w 1580086"/>
                  <a:gd name="connsiteY1206" fmla="*/ 364943 h 825009"/>
                  <a:gd name="connsiteX1207" fmla="*/ 1045171 w 1580086"/>
                  <a:gd name="connsiteY1207" fmla="*/ 338033 h 825009"/>
                  <a:gd name="connsiteX1208" fmla="*/ 1087368 w 1580086"/>
                  <a:gd name="connsiteY1208" fmla="*/ 314535 h 825009"/>
                  <a:gd name="connsiteX1209" fmla="*/ 1107225 w 1580086"/>
                  <a:gd name="connsiteY1209" fmla="*/ 310606 h 825009"/>
                  <a:gd name="connsiteX1210" fmla="*/ 327707 w 1580086"/>
                  <a:gd name="connsiteY1210" fmla="*/ 310606 h 825009"/>
                  <a:gd name="connsiteX1211" fmla="*/ 345651 w 1580086"/>
                  <a:gd name="connsiteY1211" fmla="*/ 317824 h 825009"/>
                  <a:gd name="connsiteX1212" fmla="*/ 365315 w 1580086"/>
                  <a:gd name="connsiteY1212" fmla="*/ 335718 h 825009"/>
                  <a:gd name="connsiteX1213" fmla="*/ 360698 w 1580086"/>
                  <a:gd name="connsiteY1213" fmla="*/ 362629 h 825009"/>
                  <a:gd name="connsiteX1214" fmla="*/ 318501 w 1580086"/>
                  <a:gd name="connsiteY1214" fmla="*/ 386126 h 825009"/>
                  <a:gd name="connsiteX1215" fmla="*/ 280699 w 1580086"/>
                  <a:gd name="connsiteY1215" fmla="*/ 382838 h 825009"/>
                  <a:gd name="connsiteX1216" fmla="*/ 261033 w 1580086"/>
                  <a:gd name="connsiteY1216" fmla="*/ 364943 h 825009"/>
                  <a:gd name="connsiteX1217" fmla="*/ 265652 w 1580086"/>
                  <a:gd name="connsiteY1217" fmla="*/ 338033 h 825009"/>
                  <a:gd name="connsiteX1218" fmla="*/ 307850 w 1580086"/>
                  <a:gd name="connsiteY1218" fmla="*/ 314535 h 825009"/>
                  <a:gd name="connsiteX1219" fmla="*/ 327707 w 1580086"/>
                  <a:gd name="connsiteY1219" fmla="*/ 310606 h 825009"/>
                  <a:gd name="connsiteX1220" fmla="*/ 852496 w 1580086"/>
                  <a:gd name="connsiteY1220" fmla="*/ 300968 h 825009"/>
                  <a:gd name="connsiteX1221" fmla="*/ 862075 w 1580086"/>
                  <a:gd name="connsiteY1221" fmla="*/ 303792 h 825009"/>
                  <a:gd name="connsiteX1222" fmla="*/ 900452 w 1580086"/>
                  <a:gd name="connsiteY1222" fmla="*/ 331112 h 825009"/>
                  <a:gd name="connsiteX1223" fmla="*/ 900452 w 1580086"/>
                  <a:gd name="connsiteY1223" fmla="*/ 344747 h 825009"/>
                  <a:gd name="connsiteX1224" fmla="*/ 846931 w 1580086"/>
                  <a:gd name="connsiteY1224" fmla="*/ 382847 h 825009"/>
                  <a:gd name="connsiteX1225" fmla="*/ 827776 w 1580086"/>
                  <a:gd name="connsiteY1225" fmla="*/ 382847 h 825009"/>
                  <a:gd name="connsiteX1226" fmla="*/ 789399 w 1580086"/>
                  <a:gd name="connsiteY1226" fmla="*/ 355527 h 825009"/>
                  <a:gd name="connsiteX1227" fmla="*/ 789399 w 1580086"/>
                  <a:gd name="connsiteY1227" fmla="*/ 341892 h 825009"/>
                  <a:gd name="connsiteX1228" fmla="*/ 842919 w 1580086"/>
                  <a:gd name="connsiteY1228" fmla="*/ 303792 h 825009"/>
                  <a:gd name="connsiteX1229" fmla="*/ 852496 w 1580086"/>
                  <a:gd name="connsiteY1229" fmla="*/ 300968 h 825009"/>
                  <a:gd name="connsiteX1230" fmla="*/ 1336423 w 1580086"/>
                  <a:gd name="connsiteY1230" fmla="*/ 300902 h 825009"/>
                  <a:gd name="connsiteX1231" fmla="*/ 1342305 w 1580086"/>
                  <a:gd name="connsiteY1231" fmla="*/ 304160 h 825009"/>
                  <a:gd name="connsiteX1232" fmla="*/ 1349746 w 1580086"/>
                  <a:gd name="connsiteY1232" fmla="*/ 313480 h 825009"/>
                  <a:gd name="connsiteX1233" fmla="*/ 1346094 w 1580086"/>
                  <a:gd name="connsiteY1233" fmla="*/ 322930 h 825009"/>
                  <a:gd name="connsiteX1234" fmla="*/ 1333273 w 1580086"/>
                  <a:gd name="connsiteY1234" fmla="*/ 328119 h 825009"/>
                  <a:gd name="connsiteX1235" fmla="*/ 1319995 w 1580086"/>
                  <a:gd name="connsiteY1235" fmla="*/ 325519 h 825009"/>
                  <a:gd name="connsiteX1236" fmla="*/ 1312554 w 1580086"/>
                  <a:gd name="connsiteY1236" fmla="*/ 316200 h 825009"/>
                  <a:gd name="connsiteX1237" fmla="*/ 1316206 w 1580086"/>
                  <a:gd name="connsiteY1237" fmla="*/ 306749 h 825009"/>
                  <a:gd name="connsiteX1238" fmla="*/ 1329028 w 1580086"/>
                  <a:gd name="connsiteY1238" fmla="*/ 301560 h 825009"/>
                  <a:gd name="connsiteX1239" fmla="*/ 1336423 w 1580086"/>
                  <a:gd name="connsiteY1239" fmla="*/ 300902 h 825009"/>
                  <a:gd name="connsiteX1240" fmla="*/ 556903 w 1580086"/>
                  <a:gd name="connsiteY1240" fmla="*/ 300902 h 825009"/>
                  <a:gd name="connsiteX1241" fmla="*/ 562785 w 1580086"/>
                  <a:gd name="connsiteY1241" fmla="*/ 304160 h 825009"/>
                  <a:gd name="connsiteX1242" fmla="*/ 570226 w 1580086"/>
                  <a:gd name="connsiteY1242" fmla="*/ 313480 h 825009"/>
                  <a:gd name="connsiteX1243" fmla="*/ 566575 w 1580086"/>
                  <a:gd name="connsiteY1243" fmla="*/ 322930 h 825009"/>
                  <a:gd name="connsiteX1244" fmla="*/ 553753 w 1580086"/>
                  <a:gd name="connsiteY1244" fmla="*/ 328119 h 825009"/>
                  <a:gd name="connsiteX1245" fmla="*/ 540477 w 1580086"/>
                  <a:gd name="connsiteY1245" fmla="*/ 325519 h 825009"/>
                  <a:gd name="connsiteX1246" fmla="*/ 533035 w 1580086"/>
                  <a:gd name="connsiteY1246" fmla="*/ 316200 h 825009"/>
                  <a:gd name="connsiteX1247" fmla="*/ 536686 w 1580086"/>
                  <a:gd name="connsiteY1247" fmla="*/ 306749 h 825009"/>
                  <a:gd name="connsiteX1248" fmla="*/ 549508 w 1580086"/>
                  <a:gd name="connsiteY1248" fmla="*/ 301560 h 825009"/>
                  <a:gd name="connsiteX1249" fmla="*/ 556903 w 1580086"/>
                  <a:gd name="connsiteY1249" fmla="*/ 300902 h 825009"/>
                  <a:gd name="connsiteX1250" fmla="*/ 917964 w 1580086"/>
                  <a:gd name="connsiteY1250" fmla="*/ 296484 h 825009"/>
                  <a:gd name="connsiteX1251" fmla="*/ 934059 w 1580086"/>
                  <a:gd name="connsiteY1251" fmla="*/ 296484 h 825009"/>
                  <a:gd name="connsiteX1252" fmla="*/ 947643 w 1580086"/>
                  <a:gd name="connsiteY1252" fmla="*/ 306152 h 825009"/>
                  <a:gd name="connsiteX1253" fmla="*/ 947641 w 1580086"/>
                  <a:gd name="connsiteY1253" fmla="*/ 318223 h 825009"/>
                  <a:gd name="connsiteX1254" fmla="*/ 934059 w 1580086"/>
                  <a:gd name="connsiteY1254" fmla="*/ 327891 h 825009"/>
                  <a:gd name="connsiteX1255" fmla="*/ 917965 w 1580086"/>
                  <a:gd name="connsiteY1255" fmla="*/ 327892 h 825009"/>
                  <a:gd name="connsiteX1256" fmla="*/ 904383 w 1580086"/>
                  <a:gd name="connsiteY1256" fmla="*/ 318223 h 825009"/>
                  <a:gd name="connsiteX1257" fmla="*/ 904383 w 1580086"/>
                  <a:gd name="connsiteY1257" fmla="*/ 306152 h 825009"/>
                  <a:gd name="connsiteX1258" fmla="*/ 917964 w 1580086"/>
                  <a:gd name="connsiteY1258" fmla="*/ 296484 h 825009"/>
                  <a:gd name="connsiteX1259" fmla="*/ 1419489 w 1580086"/>
                  <a:gd name="connsiteY1259" fmla="*/ 286885 h 825009"/>
                  <a:gd name="connsiteX1260" fmla="*/ 1441065 w 1580086"/>
                  <a:gd name="connsiteY1260" fmla="*/ 292564 h 825009"/>
                  <a:gd name="connsiteX1261" fmla="*/ 1502732 w 1580086"/>
                  <a:gd name="connsiteY1261" fmla="*/ 333205 h 825009"/>
                  <a:gd name="connsiteX1262" fmla="*/ 1504368 w 1580086"/>
                  <a:gd name="connsiteY1262" fmla="*/ 363441 h 825009"/>
                  <a:gd name="connsiteX1263" fmla="*/ 1473440 w 1580086"/>
                  <a:gd name="connsiteY1263" fmla="*/ 387221 h 825009"/>
                  <a:gd name="connsiteX1264" fmla="*/ 1430967 w 1580086"/>
                  <a:gd name="connsiteY1264" fmla="*/ 388385 h 825009"/>
                  <a:gd name="connsiteX1265" fmla="*/ 1369300 w 1580086"/>
                  <a:gd name="connsiteY1265" fmla="*/ 347744 h 825009"/>
                  <a:gd name="connsiteX1266" fmla="*/ 1367665 w 1580086"/>
                  <a:gd name="connsiteY1266" fmla="*/ 317510 h 825009"/>
                  <a:gd name="connsiteX1267" fmla="*/ 1398591 w 1580086"/>
                  <a:gd name="connsiteY1267" fmla="*/ 293728 h 825009"/>
                  <a:gd name="connsiteX1268" fmla="*/ 1419489 w 1580086"/>
                  <a:gd name="connsiteY1268" fmla="*/ 286885 h 825009"/>
                  <a:gd name="connsiteX1269" fmla="*/ 639969 w 1580086"/>
                  <a:gd name="connsiteY1269" fmla="*/ 286885 h 825009"/>
                  <a:gd name="connsiteX1270" fmla="*/ 661546 w 1580086"/>
                  <a:gd name="connsiteY1270" fmla="*/ 292564 h 825009"/>
                  <a:gd name="connsiteX1271" fmla="*/ 723212 w 1580086"/>
                  <a:gd name="connsiteY1271" fmla="*/ 333205 h 825009"/>
                  <a:gd name="connsiteX1272" fmla="*/ 724848 w 1580086"/>
                  <a:gd name="connsiteY1272" fmla="*/ 363441 h 825009"/>
                  <a:gd name="connsiteX1273" fmla="*/ 693921 w 1580086"/>
                  <a:gd name="connsiteY1273" fmla="*/ 387221 h 825009"/>
                  <a:gd name="connsiteX1274" fmla="*/ 651448 w 1580086"/>
                  <a:gd name="connsiteY1274" fmla="*/ 388385 h 825009"/>
                  <a:gd name="connsiteX1275" fmla="*/ 589781 w 1580086"/>
                  <a:gd name="connsiteY1275" fmla="*/ 347744 h 825009"/>
                  <a:gd name="connsiteX1276" fmla="*/ 588145 w 1580086"/>
                  <a:gd name="connsiteY1276" fmla="*/ 317510 h 825009"/>
                  <a:gd name="connsiteX1277" fmla="*/ 619073 w 1580086"/>
                  <a:gd name="connsiteY1277" fmla="*/ 293728 h 825009"/>
                  <a:gd name="connsiteX1278" fmla="*/ 639969 w 1580086"/>
                  <a:gd name="connsiteY1278" fmla="*/ 286885 h 825009"/>
                  <a:gd name="connsiteX1279" fmla="*/ 1118313 w 1580086"/>
                  <a:gd name="connsiteY1279" fmla="*/ 281398 h 825009"/>
                  <a:gd name="connsiteX1280" fmla="*/ 1124497 w 1580086"/>
                  <a:gd name="connsiteY1280" fmla="*/ 283454 h 825009"/>
                  <a:gd name="connsiteX1281" fmla="*/ 1131631 w 1580086"/>
                  <a:gd name="connsiteY1281" fmla="*/ 289006 h 825009"/>
                  <a:gd name="connsiteX1282" fmla="*/ 1131073 w 1580086"/>
                  <a:gd name="connsiteY1282" fmla="*/ 297974 h 825009"/>
                  <a:gd name="connsiteX1283" fmla="*/ 1123275 w 1580086"/>
                  <a:gd name="connsiteY1283" fmla="*/ 303054 h 825009"/>
                  <a:gd name="connsiteX1284" fmla="*/ 1110676 w 1580086"/>
                  <a:gd name="connsiteY1284" fmla="*/ 302655 h 825009"/>
                  <a:gd name="connsiteX1285" fmla="*/ 1103540 w 1580086"/>
                  <a:gd name="connsiteY1285" fmla="*/ 297105 h 825009"/>
                  <a:gd name="connsiteX1286" fmla="*/ 1104100 w 1580086"/>
                  <a:gd name="connsiteY1286" fmla="*/ 288135 h 825009"/>
                  <a:gd name="connsiteX1287" fmla="*/ 1111898 w 1580086"/>
                  <a:gd name="connsiteY1287" fmla="*/ 283057 h 825009"/>
                  <a:gd name="connsiteX1288" fmla="*/ 1118313 w 1580086"/>
                  <a:gd name="connsiteY1288" fmla="*/ 281398 h 825009"/>
                  <a:gd name="connsiteX1289" fmla="*/ 338793 w 1580086"/>
                  <a:gd name="connsiteY1289" fmla="*/ 281398 h 825009"/>
                  <a:gd name="connsiteX1290" fmla="*/ 344978 w 1580086"/>
                  <a:gd name="connsiteY1290" fmla="*/ 283454 h 825009"/>
                  <a:gd name="connsiteX1291" fmla="*/ 352113 w 1580086"/>
                  <a:gd name="connsiteY1291" fmla="*/ 289006 h 825009"/>
                  <a:gd name="connsiteX1292" fmla="*/ 351554 w 1580086"/>
                  <a:gd name="connsiteY1292" fmla="*/ 297974 h 825009"/>
                  <a:gd name="connsiteX1293" fmla="*/ 343755 w 1580086"/>
                  <a:gd name="connsiteY1293" fmla="*/ 303054 h 825009"/>
                  <a:gd name="connsiteX1294" fmla="*/ 331158 w 1580086"/>
                  <a:gd name="connsiteY1294" fmla="*/ 302655 h 825009"/>
                  <a:gd name="connsiteX1295" fmla="*/ 324022 w 1580086"/>
                  <a:gd name="connsiteY1295" fmla="*/ 297105 h 825009"/>
                  <a:gd name="connsiteX1296" fmla="*/ 324581 w 1580086"/>
                  <a:gd name="connsiteY1296" fmla="*/ 288135 h 825009"/>
                  <a:gd name="connsiteX1297" fmla="*/ 332378 w 1580086"/>
                  <a:gd name="connsiteY1297" fmla="*/ 283057 h 825009"/>
                  <a:gd name="connsiteX1298" fmla="*/ 338793 w 1580086"/>
                  <a:gd name="connsiteY1298" fmla="*/ 281398 h 825009"/>
                  <a:gd name="connsiteX1299" fmla="*/ 887517 w 1580086"/>
                  <a:gd name="connsiteY1299" fmla="*/ 277185 h 825009"/>
                  <a:gd name="connsiteX1300" fmla="*/ 893700 w 1580086"/>
                  <a:gd name="connsiteY1300" fmla="*/ 279242 h 825009"/>
                  <a:gd name="connsiteX1301" fmla="*/ 900835 w 1580086"/>
                  <a:gd name="connsiteY1301" fmla="*/ 284793 h 825009"/>
                  <a:gd name="connsiteX1302" fmla="*/ 900278 w 1580086"/>
                  <a:gd name="connsiteY1302" fmla="*/ 293761 h 825009"/>
                  <a:gd name="connsiteX1303" fmla="*/ 892479 w 1580086"/>
                  <a:gd name="connsiteY1303" fmla="*/ 298841 h 825009"/>
                  <a:gd name="connsiteX1304" fmla="*/ 879880 w 1580086"/>
                  <a:gd name="connsiteY1304" fmla="*/ 298444 h 825009"/>
                  <a:gd name="connsiteX1305" fmla="*/ 872744 w 1580086"/>
                  <a:gd name="connsiteY1305" fmla="*/ 292892 h 825009"/>
                  <a:gd name="connsiteX1306" fmla="*/ 873303 w 1580086"/>
                  <a:gd name="connsiteY1306" fmla="*/ 283923 h 825009"/>
                  <a:gd name="connsiteX1307" fmla="*/ 881101 w 1580086"/>
                  <a:gd name="connsiteY1307" fmla="*/ 278844 h 825009"/>
                  <a:gd name="connsiteX1308" fmla="*/ 887517 w 1580086"/>
                  <a:gd name="connsiteY1308" fmla="*/ 277185 h 825009"/>
                  <a:gd name="connsiteX1309" fmla="*/ 1291770 w 1580086"/>
                  <a:gd name="connsiteY1309" fmla="*/ 267069 h 825009"/>
                  <a:gd name="connsiteX1310" fmla="*/ 1300849 w 1580086"/>
                  <a:gd name="connsiteY1310" fmla="*/ 270263 h 825009"/>
                  <a:gd name="connsiteX1311" fmla="*/ 1314049 w 1580086"/>
                  <a:gd name="connsiteY1311" fmla="*/ 280999 h 825009"/>
                  <a:gd name="connsiteX1312" fmla="*/ 1312808 w 1580086"/>
                  <a:gd name="connsiteY1312" fmla="*/ 294290 h 825009"/>
                  <a:gd name="connsiteX1313" fmla="*/ 1293804 w 1580086"/>
                  <a:gd name="connsiteY1313" fmla="*/ 306131 h 825009"/>
                  <a:gd name="connsiteX1314" fmla="*/ 1275132 w 1580086"/>
                  <a:gd name="connsiteY1314" fmla="*/ 305247 h 825009"/>
                  <a:gd name="connsiteX1315" fmla="*/ 1261933 w 1580086"/>
                  <a:gd name="connsiteY1315" fmla="*/ 294512 h 825009"/>
                  <a:gd name="connsiteX1316" fmla="*/ 1263174 w 1580086"/>
                  <a:gd name="connsiteY1316" fmla="*/ 281222 h 825009"/>
                  <a:gd name="connsiteX1317" fmla="*/ 1282178 w 1580086"/>
                  <a:gd name="connsiteY1317" fmla="*/ 269380 h 825009"/>
                  <a:gd name="connsiteX1318" fmla="*/ 1291770 w 1580086"/>
                  <a:gd name="connsiteY1318" fmla="*/ 267069 h 825009"/>
                  <a:gd name="connsiteX1319" fmla="*/ 512251 w 1580086"/>
                  <a:gd name="connsiteY1319" fmla="*/ 267069 h 825009"/>
                  <a:gd name="connsiteX1320" fmla="*/ 521330 w 1580086"/>
                  <a:gd name="connsiteY1320" fmla="*/ 270263 h 825009"/>
                  <a:gd name="connsiteX1321" fmla="*/ 534530 w 1580086"/>
                  <a:gd name="connsiteY1321" fmla="*/ 280999 h 825009"/>
                  <a:gd name="connsiteX1322" fmla="*/ 533289 w 1580086"/>
                  <a:gd name="connsiteY1322" fmla="*/ 294290 h 825009"/>
                  <a:gd name="connsiteX1323" fmla="*/ 514286 w 1580086"/>
                  <a:gd name="connsiteY1323" fmla="*/ 306131 h 825009"/>
                  <a:gd name="connsiteX1324" fmla="*/ 495614 w 1580086"/>
                  <a:gd name="connsiteY1324" fmla="*/ 305247 h 825009"/>
                  <a:gd name="connsiteX1325" fmla="*/ 482414 w 1580086"/>
                  <a:gd name="connsiteY1325" fmla="*/ 294512 h 825009"/>
                  <a:gd name="connsiteX1326" fmla="*/ 483656 w 1580086"/>
                  <a:gd name="connsiteY1326" fmla="*/ 281222 h 825009"/>
                  <a:gd name="connsiteX1327" fmla="*/ 502658 w 1580086"/>
                  <a:gd name="connsiteY1327" fmla="*/ 269380 h 825009"/>
                  <a:gd name="connsiteX1328" fmla="*/ 512251 w 1580086"/>
                  <a:gd name="connsiteY1328" fmla="*/ 267069 h 825009"/>
                  <a:gd name="connsiteX1329" fmla="*/ 913000 w 1580086"/>
                  <a:gd name="connsiteY1329" fmla="*/ 242112 h 825009"/>
                  <a:gd name="connsiteX1330" fmla="*/ 922795 w 1580086"/>
                  <a:gd name="connsiteY1330" fmla="*/ 244999 h 825009"/>
                  <a:gd name="connsiteX1331" fmla="*/ 949058 w 1580086"/>
                  <a:gd name="connsiteY1331" fmla="*/ 263695 h 825009"/>
                  <a:gd name="connsiteX1332" fmla="*/ 949058 w 1580086"/>
                  <a:gd name="connsiteY1332" fmla="*/ 277641 h 825009"/>
                  <a:gd name="connsiteX1333" fmla="*/ 937451 w 1580086"/>
                  <a:gd name="connsiteY1333" fmla="*/ 285904 h 825009"/>
                  <a:gd name="connsiteX1334" fmla="*/ 917861 w 1580086"/>
                  <a:gd name="connsiteY1334" fmla="*/ 285904 h 825009"/>
                  <a:gd name="connsiteX1335" fmla="*/ 891597 w 1580086"/>
                  <a:gd name="connsiteY1335" fmla="*/ 267209 h 825009"/>
                  <a:gd name="connsiteX1336" fmla="*/ 891597 w 1580086"/>
                  <a:gd name="connsiteY1336" fmla="*/ 253264 h 825009"/>
                  <a:gd name="connsiteX1337" fmla="*/ 903206 w 1580086"/>
                  <a:gd name="connsiteY1337" fmla="*/ 244999 h 825009"/>
                  <a:gd name="connsiteX1338" fmla="*/ 913000 w 1580086"/>
                  <a:gd name="connsiteY1338" fmla="*/ 242112 h 825009"/>
                  <a:gd name="connsiteX1339" fmla="*/ 1034690 w 1580086"/>
                  <a:gd name="connsiteY1339" fmla="*/ 231703 h 825009"/>
                  <a:gd name="connsiteX1340" fmla="*/ 1046382 w 1580086"/>
                  <a:gd name="connsiteY1340" fmla="*/ 235152 h 825009"/>
                  <a:gd name="connsiteX1341" fmla="*/ 1093230 w 1580086"/>
                  <a:gd name="connsiteY1341" fmla="*/ 268500 h 825009"/>
                  <a:gd name="connsiteX1342" fmla="*/ 1093230 w 1580086"/>
                  <a:gd name="connsiteY1342" fmla="*/ 285145 h 825009"/>
                  <a:gd name="connsiteX1343" fmla="*/ 1024885 w 1580086"/>
                  <a:gd name="connsiteY1343" fmla="*/ 333797 h 825009"/>
                  <a:gd name="connsiteX1344" fmla="*/ 1001502 w 1580086"/>
                  <a:gd name="connsiteY1344" fmla="*/ 333797 h 825009"/>
                  <a:gd name="connsiteX1345" fmla="*/ 954655 w 1580086"/>
                  <a:gd name="connsiteY1345" fmla="*/ 300448 h 825009"/>
                  <a:gd name="connsiteX1346" fmla="*/ 954654 w 1580086"/>
                  <a:gd name="connsiteY1346" fmla="*/ 283804 h 825009"/>
                  <a:gd name="connsiteX1347" fmla="*/ 1023000 w 1580086"/>
                  <a:gd name="connsiteY1347" fmla="*/ 235152 h 825009"/>
                  <a:gd name="connsiteX1348" fmla="*/ 1034690 w 1580086"/>
                  <a:gd name="connsiteY1348" fmla="*/ 231703 h 825009"/>
                  <a:gd name="connsiteX1349" fmla="*/ 255172 w 1580086"/>
                  <a:gd name="connsiteY1349" fmla="*/ 231703 h 825009"/>
                  <a:gd name="connsiteX1350" fmla="*/ 266863 w 1580086"/>
                  <a:gd name="connsiteY1350" fmla="*/ 235152 h 825009"/>
                  <a:gd name="connsiteX1351" fmla="*/ 313711 w 1580086"/>
                  <a:gd name="connsiteY1351" fmla="*/ 268500 h 825009"/>
                  <a:gd name="connsiteX1352" fmla="*/ 313711 w 1580086"/>
                  <a:gd name="connsiteY1352" fmla="*/ 285145 h 825009"/>
                  <a:gd name="connsiteX1353" fmla="*/ 245365 w 1580086"/>
                  <a:gd name="connsiteY1353" fmla="*/ 333797 h 825009"/>
                  <a:gd name="connsiteX1354" fmla="*/ 221982 w 1580086"/>
                  <a:gd name="connsiteY1354" fmla="*/ 333797 h 825009"/>
                  <a:gd name="connsiteX1355" fmla="*/ 200713 w 1580086"/>
                  <a:gd name="connsiteY1355" fmla="*/ 318656 h 825009"/>
                  <a:gd name="connsiteX1356" fmla="*/ 230014 w 1580086"/>
                  <a:gd name="connsiteY1356" fmla="*/ 244738 h 825009"/>
                  <a:gd name="connsiteX1357" fmla="*/ 243480 w 1580086"/>
                  <a:gd name="connsiteY1357" fmla="*/ 235152 h 825009"/>
                  <a:gd name="connsiteX1358" fmla="*/ 255172 w 1580086"/>
                  <a:gd name="connsiteY1358" fmla="*/ 231703 h 825009"/>
                  <a:gd name="connsiteX1359" fmla="*/ 1292038 w 1580086"/>
                  <a:gd name="connsiteY1359" fmla="*/ 231393 h 825009"/>
                  <a:gd name="connsiteX1360" fmla="*/ 1297921 w 1580086"/>
                  <a:gd name="connsiteY1360" fmla="*/ 234651 h 825009"/>
                  <a:gd name="connsiteX1361" fmla="*/ 1305363 w 1580086"/>
                  <a:gd name="connsiteY1361" fmla="*/ 243970 h 825009"/>
                  <a:gd name="connsiteX1362" fmla="*/ 1301710 w 1580086"/>
                  <a:gd name="connsiteY1362" fmla="*/ 253421 h 825009"/>
                  <a:gd name="connsiteX1363" fmla="*/ 1288889 w 1580086"/>
                  <a:gd name="connsiteY1363" fmla="*/ 258610 h 825009"/>
                  <a:gd name="connsiteX1364" fmla="*/ 1275612 w 1580086"/>
                  <a:gd name="connsiteY1364" fmla="*/ 256010 h 825009"/>
                  <a:gd name="connsiteX1365" fmla="*/ 1268170 w 1580086"/>
                  <a:gd name="connsiteY1365" fmla="*/ 246690 h 825009"/>
                  <a:gd name="connsiteX1366" fmla="*/ 1271823 w 1580086"/>
                  <a:gd name="connsiteY1366" fmla="*/ 237240 h 825009"/>
                  <a:gd name="connsiteX1367" fmla="*/ 1284643 w 1580086"/>
                  <a:gd name="connsiteY1367" fmla="*/ 232051 h 825009"/>
                  <a:gd name="connsiteX1368" fmla="*/ 1292038 w 1580086"/>
                  <a:gd name="connsiteY1368" fmla="*/ 231393 h 825009"/>
                  <a:gd name="connsiteX1369" fmla="*/ 512519 w 1580086"/>
                  <a:gd name="connsiteY1369" fmla="*/ 231393 h 825009"/>
                  <a:gd name="connsiteX1370" fmla="*/ 518401 w 1580086"/>
                  <a:gd name="connsiteY1370" fmla="*/ 234651 h 825009"/>
                  <a:gd name="connsiteX1371" fmla="*/ 525844 w 1580086"/>
                  <a:gd name="connsiteY1371" fmla="*/ 243970 h 825009"/>
                  <a:gd name="connsiteX1372" fmla="*/ 522190 w 1580086"/>
                  <a:gd name="connsiteY1372" fmla="*/ 253421 h 825009"/>
                  <a:gd name="connsiteX1373" fmla="*/ 509369 w 1580086"/>
                  <a:gd name="connsiteY1373" fmla="*/ 258610 h 825009"/>
                  <a:gd name="connsiteX1374" fmla="*/ 496093 w 1580086"/>
                  <a:gd name="connsiteY1374" fmla="*/ 256010 h 825009"/>
                  <a:gd name="connsiteX1375" fmla="*/ 488650 w 1580086"/>
                  <a:gd name="connsiteY1375" fmla="*/ 246690 h 825009"/>
                  <a:gd name="connsiteX1376" fmla="*/ 492303 w 1580086"/>
                  <a:gd name="connsiteY1376" fmla="*/ 237240 h 825009"/>
                  <a:gd name="connsiteX1377" fmla="*/ 505123 w 1580086"/>
                  <a:gd name="connsiteY1377" fmla="*/ 232051 h 825009"/>
                  <a:gd name="connsiteX1378" fmla="*/ 512519 w 1580086"/>
                  <a:gd name="connsiteY1378" fmla="*/ 231393 h 825009"/>
                  <a:gd name="connsiteX1379" fmla="*/ 1361524 w 1580086"/>
                  <a:gd name="connsiteY1379" fmla="*/ 224883 h 825009"/>
                  <a:gd name="connsiteX1380" fmla="*/ 1370205 w 1580086"/>
                  <a:gd name="connsiteY1380" fmla="*/ 225356 h 825009"/>
                  <a:gd name="connsiteX1381" fmla="*/ 1383926 w 1580086"/>
                  <a:gd name="connsiteY1381" fmla="*/ 232955 h 825009"/>
                  <a:gd name="connsiteX1382" fmla="*/ 1401287 w 1580086"/>
                  <a:gd name="connsiteY1382" fmla="*/ 254692 h 825009"/>
                  <a:gd name="connsiteX1383" fmla="*/ 1392766 w 1580086"/>
                  <a:gd name="connsiteY1383" fmla="*/ 276738 h 825009"/>
                  <a:gd name="connsiteX1384" fmla="*/ 1362859 w 1580086"/>
                  <a:gd name="connsiteY1384" fmla="*/ 288843 h 825009"/>
                  <a:gd name="connsiteX1385" fmla="*/ 1331888 w 1580086"/>
                  <a:gd name="connsiteY1385" fmla="*/ 282777 h 825009"/>
                  <a:gd name="connsiteX1386" fmla="*/ 1314528 w 1580086"/>
                  <a:gd name="connsiteY1386" fmla="*/ 261040 h 825009"/>
                  <a:gd name="connsiteX1387" fmla="*/ 1323047 w 1580086"/>
                  <a:gd name="connsiteY1387" fmla="*/ 238993 h 825009"/>
                  <a:gd name="connsiteX1388" fmla="*/ 1352957 w 1580086"/>
                  <a:gd name="connsiteY1388" fmla="*/ 226890 h 825009"/>
                  <a:gd name="connsiteX1389" fmla="*/ 1361524 w 1580086"/>
                  <a:gd name="connsiteY1389" fmla="*/ 224883 h 825009"/>
                  <a:gd name="connsiteX1390" fmla="*/ 582005 w 1580086"/>
                  <a:gd name="connsiteY1390" fmla="*/ 224883 h 825009"/>
                  <a:gd name="connsiteX1391" fmla="*/ 590687 w 1580086"/>
                  <a:gd name="connsiteY1391" fmla="*/ 225356 h 825009"/>
                  <a:gd name="connsiteX1392" fmla="*/ 604408 w 1580086"/>
                  <a:gd name="connsiteY1392" fmla="*/ 232955 h 825009"/>
                  <a:gd name="connsiteX1393" fmla="*/ 621767 w 1580086"/>
                  <a:gd name="connsiteY1393" fmla="*/ 254692 h 825009"/>
                  <a:gd name="connsiteX1394" fmla="*/ 613246 w 1580086"/>
                  <a:gd name="connsiteY1394" fmla="*/ 276738 h 825009"/>
                  <a:gd name="connsiteX1395" fmla="*/ 583339 w 1580086"/>
                  <a:gd name="connsiteY1395" fmla="*/ 288843 h 825009"/>
                  <a:gd name="connsiteX1396" fmla="*/ 552368 w 1580086"/>
                  <a:gd name="connsiteY1396" fmla="*/ 282777 h 825009"/>
                  <a:gd name="connsiteX1397" fmla="*/ 535008 w 1580086"/>
                  <a:gd name="connsiteY1397" fmla="*/ 261040 h 825009"/>
                  <a:gd name="connsiteX1398" fmla="*/ 543529 w 1580086"/>
                  <a:gd name="connsiteY1398" fmla="*/ 238993 h 825009"/>
                  <a:gd name="connsiteX1399" fmla="*/ 573437 w 1580086"/>
                  <a:gd name="connsiteY1399" fmla="*/ 226890 h 825009"/>
                  <a:gd name="connsiteX1400" fmla="*/ 582005 w 1580086"/>
                  <a:gd name="connsiteY1400" fmla="*/ 224883 h 825009"/>
                  <a:gd name="connsiteX1401" fmla="*/ 1374260 w 1580086"/>
                  <a:gd name="connsiteY1401" fmla="*/ 192931 h 825009"/>
                  <a:gd name="connsiteX1402" fmla="*/ 1380444 w 1580086"/>
                  <a:gd name="connsiteY1402" fmla="*/ 194988 h 825009"/>
                  <a:gd name="connsiteX1403" fmla="*/ 1387579 w 1580086"/>
                  <a:gd name="connsiteY1403" fmla="*/ 200539 h 825009"/>
                  <a:gd name="connsiteX1404" fmla="*/ 1387021 w 1580086"/>
                  <a:gd name="connsiteY1404" fmla="*/ 209508 h 825009"/>
                  <a:gd name="connsiteX1405" fmla="*/ 1379222 w 1580086"/>
                  <a:gd name="connsiteY1405" fmla="*/ 214588 h 825009"/>
                  <a:gd name="connsiteX1406" fmla="*/ 1366623 w 1580086"/>
                  <a:gd name="connsiteY1406" fmla="*/ 214189 h 825009"/>
                  <a:gd name="connsiteX1407" fmla="*/ 1359487 w 1580086"/>
                  <a:gd name="connsiteY1407" fmla="*/ 208639 h 825009"/>
                  <a:gd name="connsiteX1408" fmla="*/ 1360047 w 1580086"/>
                  <a:gd name="connsiteY1408" fmla="*/ 199669 h 825009"/>
                  <a:gd name="connsiteX1409" fmla="*/ 1367845 w 1580086"/>
                  <a:gd name="connsiteY1409" fmla="*/ 194591 h 825009"/>
                  <a:gd name="connsiteX1410" fmla="*/ 1374260 w 1580086"/>
                  <a:gd name="connsiteY1410" fmla="*/ 192931 h 825009"/>
                  <a:gd name="connsiteX1411" fmla="*/ 594741 w 1580086"/>
                  <a:gd name="connsiteY1411" fmla="*/ 192931 h 825009"/>
                  <a:gd name="connsiteX1412" fmla="*/ 600925 w 1580086"/>
                  <a:gd name="connsiteY1412" fmla="*/ 194988 h 825009"/>
                  <a:gd name="connsiteX1413" fmla="*/ 608060 w 1580086"/>
                  <a:gd name="connsiteY1413" fmla="*/ 200539 h 825009"/>
                  <a:gd name="connsiteX1414" fmla="*/ 607501 w 1580086"/>
                  <a:gd name="connsiteY1414" fmla="*/ 209508 h 825009"/>
                  <a:gd name="connsiteX1415" fmla="*/ 599703 w 1580086"/>
                  <a:gd name="connsiteY1415" fmla="*/ 214588 h 825009"/>
                  <a:gd name="connsiteX1416" fmla="*/ 587103 w 1580086"/>
                  <a:gd name="connsiteY1416" fmla="*/ 214189 h 825009"/>
                  <a:gd name="connsiteX1417" fmla="*/ 579969 w 1580086"/>
                  <a:gd name="connsiteY1417" fmla="*/ 208639 h 825009"/>
                  <a:gd name="connsiteX1418" fmla="*/ 580527 w 1580086"/>
                  <a:gd name="connsiteY1418" fmla="*/ 199669 h 825009"/>
                  <a:gd name="connsiteX1419" fmla="*/ 588326 w 1580086"/>
                  <a:gd name="connsiteY1419" fmla="*/ 194591 h 825009"/>
                  <a:gd name="connsiteX1420" fmla="*/ 594741 w 1580086"/>
                  <a:gd name="connsiteY1420" fmla="*/ 192931 h 825009"/>
                  <a:gd name="connsiteX1421" fmla="*/ 1322840 w 1580086"/>
                  <a:gd name="connsiteY1421" fmla="*/ 192294 h 825009"/>
                  <a:gd name="connsiteX1422" fmla="*/ 1331918 w 1580086"/>
                  <a:gd name="connsiteY1422" fmla="*/ 195489 h 825009"/>
                  <a:gd name="connsiteX1423" fmla="*/ 1345118 w 1580086"/>
                  <a:gd name="connsiteY1423" fmla="*/ 206224 h 825009"/>
                  <a:gd name="connsiteX1424" fmla="*/ 1343877 w 1580086"/>
                  <a:gd name="connsiteY1424" fmla="*/ 219514 h 825009"/>
                  <a:gd name="connsiteX1425" fmla="*/ 1324873 w 1580086"/>
                  <a:gd name="connsiteY1425" fmla="*/ 231356 h 825009"/>
                  <a:gd name="connsiteX1426" fmla="*/ 1306204 w 1580086"/>
                  <a:gd name="connsiteY1426" fmla="*/ 230473 h 825009"/>
                  <a:gd name="connsiteX1427" fmla="*/ 1293002 w 1580086"/>
                  <a:gd name="connsiteY1427" fmla="*/ 219737 h 825009"/>
                  <a:gd name="connsiteX1428" fmla="*/ 1294244 w 1580086"/>
                  <a:gd name="connsiteY1428" fmla="*/ 206446 h 825009"/>
                  <a:gd name="connsiteX1429" fmla="*/ 1313248 w 1580086"/>
                  <a:gd name="connsiteY1429" fmla="*/ 194604 h 825009"/>
                  <a:gd name="connsiteX1430" fmla="*/ 1322840 w 1580086"/>
                  <a:gd name="connsiteY1430" fmla="*/ 192294 h 825009"/>
                  <a:gd name="connsiteX1431" fmla="*/ 543322 w 1580086"/>
                  <a:gd name="connsiteY1431" fmla="*/ 192294 h 825009"/>
                  <a:gd name="connsiteX1432" fmla="*/ 552399 w 1580086"/>
                  <a:gd name="connsiteY1432" fmla="*/ 195489 h 825009"/>
                  <a:gd name="connsiteX1433" fmla="*/ 565600 w 1580086"/>
                  <a:gd name="connsiteY1433" fmla="*/ 206224 h 825009"/>
                  <a:gd name="connsiteX1434" fmla="*/ 564357 w 1580086"/>
                  <a:gd name="connsiteY1434" fmla="*/ 219514 h 825009"/>
                  <a:gd name="connsiteX1435" fmla="*/ 545353 w 1580086"/>
                  <a:gd name="connsiteY1435" fmla="*/ 231356 h 825009"/>
                  <a:gd name="connsiteX1436" fmla="*/ 526684 w 1580086"/>
                  <a:gd name="connsiteY1436" fmla="*/ 230473 h 825009"/>
                  <a:gd name="connsiteX1437" fmla="*/ 513483 w 1580086"/>
                  <a:gd name="connsiteY1437" fmla="*/ 219737 h 825009"/>
                  <a:gd name="connsiteX1438" fmla="*/ 514724 w 1580086"/>
                  <a:gd name="connsiteY1438" fmla="*/ 206446 h 825009"/>
                  <a:gd name="connsiteX1439" fmla="*/ 533728 w 1580086"/>
                  <a:gd name="connsiteY1439" fmla="*/ 194604 h 825009"/>
                  <a:gd name="connsiteX1440" fmla="*/ 543322 w 1580086"/>
                  <a:gd name="connsiteY1440" fmla="*/ 192294 h 825009"/>
                  <a:gd name="connsiteX1441" fmla="*/ 250901 w 1580086"/>
                  <a:gd name="connsiteY1441" fmla="*/ 192044 h 825009"/>
                  <a:gd name="connsiteX1442" fmla="*/ 255987 w 1580086"/>
                  <a:gd name="connsiteY1442" fmla="*/ 200785 h 825009"/>
                  <a:gd name="connsiteX1443" fmla="*/ 246866 w 1580086"/>
                  <a:gd name="connsiteY1443" fmla="*/ 216461 h 825009"/>
                  <a:gd name="connsiteX1444" fmla="*/ 239004 w 1580086"/>
                  <a:gd name="connsiteY1444" fmla="*/ 222058 h 825009"/>
                  <a:gd name="connsiteX1445" fmla="*/ 1138862 w 1580086"/>
                  <a:gd name="connsiteY1445" fmla="*/ 168368 h 825009"/>
                  <a:gd name="connsiteX1446" fmla="*/ 1163870 w 1580086"/>
                  <a:gd name="connsiteY1446" fmla="*/ 175742 h 825009"/>
                  <a:gd name="connsiteX1447" fmla="*/ 1249178 w 1580086"/>
                  <a:gd name="connsiteY1447" fmla="*/ 236470 h 825009"/>
                  <a:gd name="connsiteX1448" fmla="*/ 1249178 w 1580086"/>
                  <a:gd name="connsiteY1448" fmla="*/ 272076 h 825009"/>
                  <a:gd name="connsiteX1449" fmla="*/ 1211299 w 1580086"/>
                  <a:gd name="connsiteY1449" fmla="*/ 299039 h 825009"/>
                  <a:gd name="connsiteX1450" fmla="*/ 1161282 w 1580086"/>
                  <a:gd name="connsiteY1450" fmla="*/ 299039 h 825009"/>
                  <a:gd name="connsiteX1451" fmla="*/ 1075973 w 1580086"/>
                  <a:gd name="connsiteY1451" fmla="*/ 238313 h 825009"/>
                  <a:gd name="connsiteX1452" fmla="*/ 1075973 w 1580086"/>
                  <a:gd name="connsiteY1452" fmla="*/ 202707 h 825009"/>
                  <a:gd name="connsiteX1453" fmla="*/ 1113851 w 1580086"/>
                  <a:gd name="connsiteY1453" fmla="*/ 175742 h 825009"/>
                  <a:gd name="connsiteX1454" fmla="*/ 1138862 w 1580086"/>
                  <a:gd name="connsiteY1454" fmla="*/ 168368 h 825009"/>
                  <a:gd name="connsiteX1455" fmla="*/ 359342 w 1580086"/>
                  <a:gd name="connsiteY1455" fmla="*/ 168368 h 825009"/>
                  <a:gd name="connsiteX1456" fmla="*/ 384350 w 1580086"/>
                  <a:gd name="connsiteY1456" fmla="*/ 175742 h 825009"/>
                  <a:gd name="connsiteX1457" fmla="*/ 469660 w 1580086"/>
                  <a:gd name="connsiteY1457" fmla="*/ 236470 h 825009"/>
                  <a:gd name="connsiteX1458" fmla="*/ 469660 w 1580086"/>
                  <a:gd name="connsiteY1458" fmla="*/ 272076 h 825009"/>
                  <a:gd name="connsiteX1459" fmla="*/ 431779 w 1580086"/>
                  <a:gd name="connsiteY1459" fmla="*/ 299039 h 825009"/>
                  <a:gd name="connsiteX1460" fmla="*/ 381762 w 1580086"/>
                  <a:gd name="connsiteY1460" fmla="*/ 299039 h 825009"/>
                  <a:gd name="connsiteX1461" fmla="*/ 296454 w 1580086"/>
                  <a:gd name="connsiteY1461" fmla="*/ 238313 h 825009"/>
                  <a:gd name="connsiteX1462" fmla="*/ 296454 w 1580086"/>
                  <a:gd name="connsiteY1462" fmla="*/ 202707 h 825009"/>
                  <a:gd name="connsiteX1463" fmla="*/ 334333 w 1580086"/>
                  <a:gd name="connsiteY1463" fmla="*/ 175742 h 825009"/>
                  <a:gd name="connsiteX1464" fmla="*/ 359342 w 1580086"/>
                  <a:gd name="connsiteY1464" fmla="*/ 168368 h 825009"/>
                  <a:gd name="connsiteX1465" fmla="*/ 1537533 w 1580086"/>
                  <a:gd name="connsiteY1465" fmla="*/ 159454 h 825009"/>
                  <a:gd name="connsiteX1466" fmla="*/ 1537652 w 1580086"/>
                  <a:gd name="connsiteY1466" fmla="*/ 159471 h 825009"/>
                  <a:gd name="connsiteX1467" fmla="*/ 1537652 w 1580086"/>
                  <a:gd name="connsiteY1467" fmla="*/ 159454 h 825009"/>
                  <a:gd name="connsiteX1468" fmla="*/ 1537653 w 1580086"/>
                  <a:gd name="connsiteY1468" fmla="*/ 159454 h 825009"/>
                  <a:gd name="connsiteX1469" fmla="*/ 1578994 w 1580086"/>
                  <a:gd name="connsiteY1469" fmla="*/ 171644 h 825009"/>
                  <a:gd name="connsiteX1470" fmla="*/ 1580086 w 1580086"/>
                  <a:gd name="connsiteY1470" fmla="*/ 172422 h 825009"/>
                  <a:gd name="connsiteX1471" fmla="*/ 1580086 w 1580086"/>
                  <a:gd name="connsiteY1471" fmla="*/ 318875 h 825009"/>
                  <a:gd name="connsiteX1472" fmla="*/ 1578993 w 1580086"/>
                  <a:gd name="connsiteY1472" fmla="*/ 319654 h 825009"/>
                  <a:gd name="connsiteX1473" fmla="*/ 1537653 w 1580086"/>
                  <a:gd name="connsiteY1473" fmla="*/ 331844 h 825009"/>
                  <a:gd name="connsiteX1474" fmla="*/ 1537652 w 1580086"/>
                  <a:gd name="connsiteY1474" fmla="*/ 331844 h 825009"/>
                  <a:gd name="connsiteX1475" fmla="*/ 1537652 w 1580086"/>
                  <a:gd name="connsiteY1475" fmla="*/ 331828 h 825009"/>
                  <a:gd name="connsiteX1476" fmla="*/ 1537533 w 1580086"/>
                  <a:gd name="connsiteY1476" fmla="*/ 331844 h 825009"/>
                  <a:gd name="connsiteX1477" fmla="*/ 1496191 w 1580086"/>
                  <a:gd name="connsiteY1477" fmla="*/ 319654 h 825009"/>
                  <a:gd name="connsiteX1478" fmla="*/ 1433573 w 1580086"/>
                  <a:gd name="connsiteY1478" fmla="*/ 275078 h 825009"/>
                  <a:gd name="connsiteX1479" fmla="*/ 1433573 w 1580086"/>
                  <a:gd name="connsiteY1479" fmla="*/ 216221 h 825009"/>
                  <a:gd name="connsiteX1480" fmla="*/ 1496191 w 1580086"/>
                  <a:gd name="connsiteY1480" fmla="*/ 171645 h 825009"/>
                  <a:gd name="connsiteX1481" fmla="*/ 1537533 w 1580086"/>
                  <a:gd name="connsiteY1481" fmla="*/ 159454 h 825009"/>
                  <a:gd name="connsiteX1482" fmla="*/ 756653 w 1580086"/>
                  <a:gd name="connsiteY1482" fmla="*/ 159454 h 825009"/>
                  <a:gd name="connsiteX1483" fmla="*/ 756654 w 1580086"/>
                  <a:gd name="connsiteY1483" fmla="*/ 159454 h 825009"/>
                  <a:gd name="connsiteX1484" fmla="*/ 757334 w 1580086"/>
                  <a:gd name="connsiteY1484" fmla="*/ 159548 h 825009"/>
                  <a:gd name="connsiteX1485" fmla="*/ 758013 w 1580086"/>
                  <a:gd name="connsiteY1485" fmla="*/ 159454 h 825009"/>
                  <a:gd name="connsiteX1486" fmla="*/ 758289 w 1580086"/>
                  <a:gd name="connsiteY1486" fmla="*/ 159492 h 825009"/>
                  <a:gd name="connsiteX1487" fmla="*/ 758289 w 1580086"/>
                  <a:gd name="connsiteY1487" fmla="*/ 159681 h 825009"/>
                  <a:gd name="connsiteX1488" fmla="*/ 778656 w 1580086"/>
                  <a:gd name="connsiteY1488" fmla="*/ 162501 h 825009"/>
                  <a:gd name="connsiteX1489" fmla="*/ 797995 w 1580086"/>
                  <a:gd name="connsiteY1489" fmla="*/ 171644 h 825009"/>
                  <a:gd name="connsiteX1490" fmla="*/ 860615 w 1580086"/>
                  <a:gd name="connsiteY1490" fmla="*/ 216219 h 825009"/>
                  <a:gd name="connsiteX1491" fmla="*/ 860615 w 1580086"/>
                  <a:gd name="connsiteY1491" fmla="*/ 275078 h 825009"/>
                  <a:gd name="connsiteX1492" fmla="*/ 797995 w 1580086"/>
                  <a:gd name="connsiteY1492" fmla="*/ 319654 h 825009"/>
                  <a:gd name="connsiteX1493" fmla="*/ 778654 w 1580086"/>
                  <a:gd name="connsiteY1493" fmla="*/ 328797 h 825009"/>
                  <a:gd name="connsiteX1494" fmla="*/ 758289 w 1580086"/>
                  <a:gd name="connsiteY1494" fmla="*/ 331617 h 825009"/>
                  <a:gd name="connsiteX1495" fmla="*/ 758289 w 1580086"/>
                  <a:gd name="connsiteY1495" fmla="*/ 331805 h 825009"/>
                  <a:gd name="connsiteX1496" fmla="*/ 758013 w 1580086"/>
                  <a:gd name="connsiteY1496" fmla="*/ 331844 h 825009"/>
                  <a:gd name="connsiteX1497" fmla="*/ 757333 w 1580086"/>
                  <a:gd name="connsiteY1497" fmla="*/ 331750 h 825009"/>
                  <a:gd name="connsiteX1498" fmla="*/ 756654 w 1580086"/>
                  <a:gd name="connsiteY1498" fmla="*/ 331844 h 825009"/>
                  <a:gd name="connsiteX1499" fmla="*/ 756653 w 1580086"/>
                  <a:gd name="connsiteY1499" fmla="*/ 331844 h 825009"/>
                  <a:gd name="connsiteX1500" fmla="*/ 756653 w 1580086"/>
                  <a:gd name="connsiteY1500" fmla="*/ 331655 h 825009"/>
                  <a:gd name="connsiteX1501" fmla="*/ 736014 w 1580086"/>
                  <a:gd name="connsiteY1501" fmla="*/ 328797 h 825009"/>
                  <a:gd name="connsiteX1502" fmla="*/ 716673 w 1580086"/>
                  <a:gd name="connsiteY1502" fmla="*/ 319654 h 825009"/>
                  <a:gd name="connsiteX1503" fmla="*/ 654053 w 1580086"/>
                  <a:gd name="connsiteY1503" fmla="*/ 275078 h 825009"/>
                  <a:gd name="connsiteX1504" fmla="*/ 654053 w 1580086"/>
                  <a:gd name="connsiteY1504" fmla="*/ 216221 h 825009"/>
                  <a:gd name="connsiteX1505" fmla="*/ 716673 w 1580086"/>
                  <a:gd name="connsiteY1505" fmla="*/ 171645 h 825009"/>
                  <a:gd name="connsiteX1506" fmla="*/ 736014 w 1580086"/>
                  <a:gd name="connsiteY1506" fmla="*/ 162502 h 825009"/>
                  <a:gd name="connsiteX1507" fmla="*/ 756653 w 1580086"/>
                  <a:gd name="connsiteY1507" fmla="*/ 159642 h 825009"/>
                  <a:gd name="connsiteX1508" fmla="*/ 956974 w 1580086"/>
                  <a:gd name="connsiteY1508" fmla="*/ 144881 h 825009"/>
                  <a:gd name="connsiteX1509" fmla="*/ 978995 w 1580086"/>
                  <a:gd name="connsiteY1509" fmla="*/ 151374 h 825009"/>
                  <a:gd name="connsiteX1510" fmla="*/ 1026386 w 1580086"/>
                  <a:gd name="connsiteY1510" fmla="*/ 185109 h 825009"/>
                  <a:gd name="connsiteX1511" fmla="*/ 1026386 w 1580086"/>
                  <a:gd name="connsiteY1511" fmla="*/ 216461 h 825009"/>
                  <a:gd name="connsiteX1512" fmla="*/ 983094 w 1580086"/>
                  <a:gd name="connsiteY1512" fmla="*/ 247278 h 825009"/>
                  <a:gd name="connsiteX1513" fmla="*/ 939052 w 1580086"/>
                  <a:gd name="connsiteY1513" fmla="*/ 247278 h 825009"/>
                  <a:gd name="connsiteX1514" fmla="*/ 891661 w 1580086"/>
                  <a:gd name="connsiteY1514" fmla="*/ 213543 h 825009"/>
                  <a:gd name="connsiteX1515" fmla="*/ 891661 w 1580086"/>
                  <a:gd name="connsiteY1515" fmla="*/ 182191 h 825009"/>
                  <a:gd name="connsiteX1516" fmla="*/ 934952 w 1580086"/>
                  <a:gd name="connsiteY1516" fmla="*/ 151374 h 825009"/>
                  <a:gd name="connsiteX1517" fmla="*/ 956974 w 1580086"/>
                  <a:gd name="connsiteY1517" fmla="*/ 144881 h 825009"/>
                  <a:gd name="connsiteX1518" fmla="*/ 843798 w 1580086"/>
                  <a:gd name="connsiteY1518" fmla="*/ 144248 h 825009"/>
                  <a:gd name="connsiteX1519" fmla="*/ 855031 w 1580086"/>
                  <a:gd name="connsiteY1519" fmla="*/ 147197 h 825009"/>
                  <a:gd name="connsiteX1520" fmla="*/ 876035 w 1580086"/>
                  <a:gd name="connsiteY1520" fmla="*/ 161019 h 825009"/>
                  <a:gd name="connsiteX1521" fmla="*/ 876904 w 1580086"/>
                  <a:gd name="connsiteY1521" fmla="*/ 176754 h 825009"/>
                  <a:gd name="connsiteX1522" fmla="*/ 864318 w 1580086"/>
                  <a:gd name="connsiteY1522" fmla="*/ 186445 h 825009"/>
                  <a:gd name="connsiteX1523" fmla="*/ 842215 w 1580086"/>
                  <a:gd name="connsiteY1523" fmla="*/ 187063 h 825009"/>
                  <a:gd name="connsiteX1524" fmla="*/ 821211 w 1580086"/>
                  <a:gd name="connsiteY1524" fmla="*/ 173243 h 825009"/>
                  <a:gd name="connsiteX1525" fmla="*/ 820342 w 1580086"/>
                  <a:gd name="connsiteY1525" fmla="*/ 157508 h 825009"/>
                  <a:gd name="connsiteX1526" fmla="*/ 832926 w 1580086"/>
                  <a:gd name="connsiteY1526" fmla="*/ 147817 h 825009"/>
                  <a:gd name="connsiteX1527" fmla="*/ 843798 w 1580086"/>
                  <a:gd name="connsiteY1527" fmla="*/ 144248 h 825009"/>
                  <a:gd name="connsiteX1528" fmla="*/ 1150862 w 1580086"/>
                  <a:gd name="connsiteY1528" fmla="*/ 141326 h 825009"/>
                  <a:gd name="connsiteX1529" fmla="*/ 1157046 w 1580086"/>
                  <a:gd name="connsiteY1529" fmla="*/ 143382 h 825009"/>
                  <a:gd name="connsiteX1530" fmla="*/ 1164182 w 1580086"/>
                  <a:gd name="connsiteY1530" fmla="*/ 148934 h 825009"/>
                  <a:gd name="connsiteX1531" fmla="*/ 1163622 w 1580086"/>
                  <a:gd name="connsiteY1531" fmla="*/ 157902 h 825009"/>
                  <a:gd name="connsiteX1532" fmla="*/ 1155824 w 1580086"/>
                  <a:gd name="connsiteY1532" fmla="*/ 162982 h 825009"/>
                  <a:gd name="connsiteX1533" fmla="*/ 1143226 w 1580086"/>
                  <a:gd name="connsiteY1533" fmla="*/ 162584 h 825009"/>
                  <a:gd name="connsiteX1534" fmla="*/ 1136089 w 1580086"/>
                  <a:gd name="connsiteY1534" fmla="*/ 157032 h 825009"/>
                  <a:gd name="connsiteX1535" fmla="*/ 1136648 w 1580086"/>
                  <a:gd name="connsiteY1535" fmla="*/ 148064 h 825009"/>
                  <a:gd name="connsiteX1536" fmla="*/ 1144447 w 1580086"/>
                  <a:gd name="connsiteY1536" fmla="*/ 142984 h 825009"/>
                  <a:gd name="connsiteX1537" fmla="*/ 1150862 w 1580086"/>
                  <a:gd name="connsiteY1537" fmla="*/ 141326 h 825009"/>
                  <a:gd name="connsiteX1538" fmla="*/ 371344 w 1580086"/>
                  <a:gd name="connsiteY1538" fmla="*/ 141326 h 825009"/>
                  <a:gd name="connsiteX1539" fmla="*/ 377526 w 1580086"/>
                  <a:gd name="connsiteY1539" fmla="*/ 143382 h 825009"/>
                  <a:gd name="connsiteX1540" fmla="*/ 384662 w 1580086"/>
                  <a:gd name="connsiteY1540" fmla="*/ 148934 h 825009"/>
                  <a:gd name="connsiteX1541" fmla="*/ 384102 w 1580086"/>
                  <a:gd name="connsiteY1541" fmla="*/ 157902 h 825009"/>
                  <a:gd name="connsiteX1542" fmla="*/ 376305 w 1580086"/>
                  <a:gd name="connsiteY1542" fmla="*/ 162982 h 825009"/>
                  <a:gd name="connsiteX1543" fmla="*/ 363706 w 1580086"/>
                  <a:gd name="connsiteY1543" fmla="*/ 162584 h 825009"/>
                  <a:gd name="connsiteX1544" fmla="*/ 356571 w 1580086"/>
                  <a:gd name="connsiteY1544" fmla="*/ 157032 h 825009"/>
                  <a:gd name="connsiteX1545" fmla="*/ 357130 w 1580086"/>
                  <a:gd name="connsiteY1545" fmla="*/ 148064 h 825009"/>
                  <a:gd name="connsiteX1546" fmla="*/ 364927 w 1580086"/>
                  <a:gd name="connsiteY1546" fmla="*/ 142984 h 825009"/>
                  <a:gd name="connsiteX1547" fmla="*/ 371344 w 1580086"/>
                  <a:gd name="connsiteY1547" fmla="*/ 141326 h 825009"/>
                  <a:gd name="connsiteX1548" fmla="*/ 1580086 w 1580086"/>
                  <a:gd name="connsiteY1548" fmla="*/ 126265 h 825009"/>
                  <a:gd name="connsiteX1549" fmla="*/ 1580086 w 1580086"/>
                  <a:gd name="connsiteY1549" fmla="*/ 149781 h 825009"/>
                  <a:gd name="connsiteX1550" fmla="*/ 1579638 w 1580086"/>
                  <a:gd name="connsiteY1550" fmla="*/ 149794 h 825009"/>
                  <a:gd name="connsiteX1551" fmla="*/ 1570833 w 1580086"/>
                  <a:gd name="connsiteY1551" fmla="*/ 143999 h 825009"/>
                  <a:gd name="connsiteX1552" fmla="*/ 1570272 w 1580086"/>
                  <a:gd name="connsiteY1552" fmla="*/ 133823 h 825009"/>
                  <a:gd name="connsiteX1553" fmla="*/ 806875 w 1580086"/>
                  <a:gd name="connsiteY1553" fmla="*/ 123375 h 825009"/>
                  <a:gd name="connsiteX1554" fmla="*/ 814140 w 1580086"/>
                  <a:gd name="connsiteY1554" fmla="*/ 125284 h 825009"/>
                  <a:gd name="connsiteX1555" fmla="*/ 822944 w 1580086"/>
                  <a:gd name="connsiteY1555" fmla="*/ 131076 h 825009"/>
                  <a:gd name="connsiteX1556" fmla="*/ 823506 w 1580086"/>
                  <a:gd name="connsiteY1556" fmla="*/ 141254 h 825009"/>
                  <a:gd name="connsiteX1557" fmla="*/ 812936 w 1580086"/>
                  <a:gd name="connsiteY1557" fmla="*/ 149392 h 825009"/>
                  <a:gd name="connsiteX1558" fmla="*/ 798639 w 1580086"/>
                  <a:gd name="connsiteY1558" fmla="*/ 149794 h 825009"/>
                  <a:gd name="connsiteX1559" fmla="*/ 789836 w 1580086"/>
                  <a:gd name="connsiteY1559" fmla="*/ 143999 h 825009"/>
                  <a:gd name="connsiteX1560" fmla="*/ 789274 w 1580086"/>
                  <a:gd name="connsiteY1560" fmla="*/ 133823 h 825009"/>
                  <a:gd name="connsiteX1561" fmla="*/ 799843 w 1580086"/>
                  <a:gd name="connsiteY1561" fmla="*/ 125684 h 825009"/>
                  <a:gd name="connsiteX1562" fmla="*/ 806875 w 1580086"/>
                  <a:gd name="connsiteY1562" fmla="*/ 123375 h 825009"/>
                  <a:gd name="connsiteX1563" fmla="*/ 1163063 w 1580086"/>
                  <a:gd name="connsiteY1563" fmla="*/ 114483 h 825009"/>
                  <a:gd name="connsiteX1564" fmla="*/ 1174727 w 1580086"/>
                  <a:gd name="connsiteY1564" fmla="*/ 118602 h 825009"/>
                  <a:gd name="connsiteX1565" fmla="*/ 1178210 w 1580086"/>
                  <a:gd name="connsiteY1565" fmla="*/ 125961 h 825009"/>
                  <a:gd name="connsiteX1566" fmla="*/ 1172424 w 1580086"/>
                  <a:gd name="connsiteY1566" fmla="*/ 134264 h 825009"/>
                  <a:gd name="connsiteX1567" fmla="*/ 1159439 w 1580086"/>
                  <a:gd name="connsiteY1567" fmla="*/ 137378 h 825009"/>
                  <a:gd name="connsiteX1568" fmla="*/ 1147775 w 1580086"/>
                  <a:gd name="connsiteY1568" fmla="*/ 133261 h 825009"/>
                  <a:gd name="connsiteX1569" fmla="*/ 1144292 w 1580086"/>
                  <a:gd name="connsiteY1569" fmla="*/ 125902 h 825009"/>
                  <a:gd name="connsiteX1570" fmla="*/ 1150077 w 1580086"/>
                  <a:gd name="connsiteY1570" fmla="*/ 117599 h 825009"/>
                  <a:gd name="connsiteX1571" fmla="*/ 383545 w 1580086"/>
                  <a:gd name="connsiteY1571" fmla="*/ 114483 h 825009"/>
                  <a:gd name="connsiteX1572" fmla="*/ 395208 w 1580086"/>
                  <a:gd name="connsiteY1572" fmla="*/ 118602 h 825009"/>
                  <a:gd name="connsiteX1573" fmla="*/ 398691 w 1580086"/>
                  <a:gd name="connsiteY1573" fmla="*/ 125961 h 825009"/>
                  <a:gd name="connsiteX1574" fmla="*/ 392905 w 1580086"/>
                  <a:gd name="connsiteY1574" fmla="*/ 134264 h 825009"/>
                  <a:gd name="connsiteX1575" fmla="*/ 379919 w 1580086"/>
                  <a:gd name="connsiteY1575" fmla="*/ 137378 h 825009"/>
                  <a:gd name="connsiteX1576" fmla="*/ 368255 w 1580086"/>
                  <a:gd name="connsiteY1576" fmla="*/ 133261 h 825009"/>
                  <a:gd name="connsiteX1577" fmla="*/ 364772 w 1580086"/>
                  <a:gd name="connsiteY1577" fmla="*/ 125902 h 825009"/>
                  <a:gd name="connsiteX1578" fmla="*/ 370558 w 1580086"/>
                  <a:gd name="connsiteY1578" fmla="*/ 117599 h 825009"/>
                  <a:gd name="connsiteX1579" fmla="*/ 1436764 w 1580086"/>
                  <a:gd name="connsiteY1579" fmla="*/ 111573 h 825009"/>
                  <a:gd name="connsiteX1580" fmla="*/ 1453916 w 1580086"/>
                  <a:gd name="connsiteY1580" fmla="*/ 116630 h 825009"/>
                  <a:gd name="connsiteX1581" fmla="*/ 1479895 w 1580086"/>
                  <a:gd name="connsiteY1581" fmla="*/ 135124 h 825009"/>
                  <a:gd name="connsiteX1582" fmla="*/ 1479896 w 1580086"/>
                  <a:gd name="connsiteY1582" fmla="*/ 159544 h 825009"/>
                  <a:gd name="connsiteX1583" fmla="*/ 1434310 w 1580086"/>
                  <a:gd name="connsiteY1583" fmla="*/ 191996 h 825009"/>
                  <a:gd name="connsiteX1584" fmla="*/ 1400005 w 1580086"/>
                  <a:gd name="connsiteY1584" fmla="*/ 191996 h 825009"/>
                  <a:gd name="connsiteX1585" fmla="*/ 1374026 w 1580086"/>
                  <a:gd name="connsiteY1585" fmla="*/ 173501 h 825009"/>
                  <a:gd name="connsiteX1586" fmla="*/ 1374026 w 1580086"/>
                  <a:gd name="connsiteY1586" fmla="*/ 149081 h 825009"/>
                  <a:gd name="connsiteX1587" fmla="*/ 1419612 w 1580086"/>
                  <a:gd name="connsiteY1587" fmla="*/ 116630 h 825009"/>
                  <a:gd name="connsiteX1588" fmla="*/ 1436764 w 1580086"/>
                  <a:gd name="connsiteY1588" fmla="*/ 111573 h 825009"/>
                  <a:gd name="connsiteX1589" fmla="*/ 657244 w 1580086"/>
                  <a:gd name="connsiteY1589" fmla="*/ 111573 h 825009"/>
                  <a:gd name="connsiteX1590" fmla="*/ 674396 w 1580086"/>
                  <a:gd name="connsiteY1590" fmla="*/ 116630 h 825009"/>
                  <a:gd name="connsiteX1591" fmla="*/ 700375 w 1580086"/>
                  <a:gd name="connsiteY1591" fmla="*/ 135124 h 825009"/>
                  <a:gd name="connsiteX1592" fmla="*/ 700377 w 1580086"/>
                  <a:gd name="connsiteY1592" fmla="*/ 159544 h 825009"/>
                  <a:gd name="connsiteX1593" fmla="*/ 654790 w 1580086"/>
                  <a:gd name="connsiteY1593" fmla="*/ 191996 h 825009"/>
                  <a:gd name="connsiteX1594" fmla="*/ 620485 w 1580086"/>
                  <a:gd name="connsiteY1594" fmla="*/ 191996 h 825009"/>
                  <a:gd name="connsiteX1595" fmla="*/ 594506 w 1580086"/>
                  <a:gd name="connsiteY1595" fmla="*/ 173501 h 825009"/>
                  <a:gd name="connsiteX1596" fmla="*/ 594506 w 1580086"/>
                  <a:gd name="connsiteY1596" fmla="*/ 149081 h 825009"/>
                  <a:gd name="connsiteX1597" fmla="*/ 640093 w 1580086"/>
                  <a:gd name="connsiteY1597" fmla="*/ 116630 h 825009"/>
                  <a:gd name="connsiteX1598" fmla="*/ 657244 w 1580086"/>
                  <a:gd name="connsiteY1598" fmla="*/ 111573 h 825009"/>
                  <a:gd name="connsiteX1599" fmla="*/ 1247080 w 1580086"/>
                  <a:gd name="connsiteY1599" fmla="*/ 99938 h 825009"/>
                  <a:gd name="connsiteX1600" fmla="*/ 1256595 w 1580086"/>
                  <a:gd name="connsiteY1600" fmla="*/ 102743 h 825009"/>
                  <a:gd name="connsiteX1601" fmla="*/ 1331202 w 1580086"/>
                  <a:gd name="connsiteY1601" fmla="*/ 155852 h 825009"/>
                  <a:gd name="connsiteX1602" fmla="*/ 1331202 w 1580086"/>
                  <a:gd name="connsiteY1602" fmla="*/ 169400 h 825009"/>
                  <a:gd name="connsiteX1603" fmla="*/ 1267392 w 1580086"/>
                  <a:gd name="connsiteY1603" fmla="*/ 214823 h 825009"/>
                  <a:gd name="connsiteX1604" fmla="*/ 1248361 w 1580086"/>
                  <a:gd name="connsiteY1604" fmla="*/ 214823 h 825009"/>
                  <a:gd name="connsiteX1605" fmla="*/ 1173753 w 1580086"/>
                  <a:gd name="connsiteY1605" fmla="*/ 161713 h 825009"/>
                  <a:gd name="connsiteX1606" fmla="*/ 1173753 w 1580086"/>
                  <a:gd name="connsiteY1606" fmla="*/ 148166 h 825009"/>
                  <a:gd name="connsiteX1607" fmla="*/ 1237563 w 1580086"/>
                  <a:gd name="connsiteY1607" fmla="*/ 102743 h 825009"/>
                  <a:gd name="connsiteX1608" fmla="*/ 1247080 w 1580086"/>
                  <a:gd name="connsiteY1608" fmla="*/ 99938 h 825009"/>
                  <a:gd name="connsiteX1609" fmla="*/ 467560 w 1580086"/>
                  <a:gd name="connsiteY1609" fmla="*/ 99938 h 825009"/>
                  <a:gd name="connsiteX1610" fmla="*/ 477076 w 1580086"/>
                  <a:gd name="connsiteY1610" fmla="*/ 102743 h 825009"/>
                  <a:gd name="connsiteX1611" fmla="*/ 551683 w 1580086"/>
                  <a:gd name="connsiteY1611" fmla="*/ 155852 h 825009"/>
                  <a:gd name="connsiteX1612" fmla="*/ 551683 w 1580086"/>
                  <a:gd name="connsiteY1612" fmla="*/ 169400 h 825009"/>
                  <a:gd name="connsiteX1613" fmla="*/ 487872 w 1580086"/>
                  <a:gd name="connsiteY1613" fmla="*/ 214823 h 825009"/>
                  <a:gd name="connsiteX1614" fmla="*/ 468841 w 1580086"/>
                  <a:gd name="connsiteY1614" fmla="*/ 214823 h 825009"/>
                  <a:gd name="connsiteX1615" fmla="*/ 394235 w 1580086"/>
                  <a:gd name="connsiteY1615" fmla="*/ 161713 h 825009"/>
                  <a:gd name="connsiteX1616" fmla="*/ 394235 w 1580086"/>
                  <a:gd name="connsiteY1616" fmla="*/ 148166 h 825009"/>
                  <a:gd name="connsiteX1617" fmla="*/ 458044 w 1580086"/>
                  <a:gd name="connsiteY1617" fmla="*/ 102743 h 825009"/>
                  <a:gd name="connsiteX1618" fmla="*/ 467560 w 1580086"/>
                  <a:gd name="connsiteY1618" fmla="*/ 99938 h 825009"/>
                  <a:gd name="connsiteX1619" fmla="*/ 1143465 w 1580086"/>
                  <a:gd name="connsiteY1619" fmla="*/ 87615 h 825009"/>
                  <a:gd name="connsiteX1620" fmla="*/ 1149647 w 1580086"/>
                  <a:gd name="connsiteY1620" fmla="*/ 89670 h 825009"/>
                  <a:gd name="connsiteX1621" fmla="*/ 1156783 w 1580086"/>
                  <a:gd name="connsiteY1621" fmla="*/ 95222 h 825009"/>
                  <a:gd name="connsiteX1622" fmla="*/ 1156223 w 1580086"/>
                  <a:gd name="connsiteY1622" fmla="*/ 104190 h 825009"/>
                  <a:gd name="connsiteX1623" fmla="*/ 1148426 w 1580086"/>
                  <a:gd name="connsiteY1623" fmla="*/ 109270 h 825009"/>
                  <a:gd name="connsiteX1624" fmla="*/ 1135827 w 1580086"/>
                  <a:gd name="connsiteY1624" fmla="*/ 108872 h 825009"/>
                  <a:gd name="connsiteX1625" fmla="*/ 1128692 w 1580086"/>
                  <a:gd name="connsiteY1625" fmla="*/ 103322 h 825009"/>
                  <a:gd name="connsiteX1626" fmla="*/ 1129251 w 1580086"/>
                  <a:gd name="connsiteY1626" fmla="*/ 94352 h 825009"/>
                  <a:gd name="connsiteX1627" fmla="*/ 1137049 w 1580086"/>
                  <a:gd name="connsiteY1627" fmla="*/ 89272 h 825009"/>
                  <a:gd name="connsiteX1628" fmla="*/ 1143465 w 1580086"/>
                  <a:gd name="connsiteY1628" fmla="*/ 87615 h 825009"/>
                  <a:gd name="connsiteX1629" fmla="*/ 363945 w 1580086"/>
                  <a:gd name="connsiteY1629" fmla="*/ 87615 h 825009"/>
                  <a:gd name="connsiteX1630" fmla="*/ 370128 w 1580086"/>
                  <a:gd name="connsiteY1630" fmla="*/ 89670 h 825009"/>
                  <a:gd name="connsiteX1631" fmla="*/ 377263 w 1580086"/>
                  <a:gd name="connsiteY1631" fmla="*/ 95222 h 825009"/>
                  <a:gd name="connsiteX1632" fmla="*/ 376703 w 1580086"/>
                  <a:gd name="connsiteY1632" fmla="*/ 104190 h 825009"/>
                  <a:gd name="connsiteX1633" fmla="*/ 368907 w 1580086"/>
                  <a:gd name="connsiteY1633" fmla="*/ 109270 h 825009"/>
                  <a:gd name="connsiteX1634" fmla="*/ 356308 w 1580086"/>
                  <a:gd name="connsiteY1634" fmla="*/ 108872 h 825009"/>
                  <a:gd name="connsiteX1635" fmla="*/ 349172 w 1580086"/>
                  <a:gd name="connsiteY1635" fmla="*/ 103322 h 825009"/>
                  <a:gd name="connsiteX1636" fmla="*/ 349731 w 1580086"/>
                  <a:gd name="connsiteY1636" fmla="*/ 94352 h 825009"/>
                  <a:gd name="connsiteX1637" fmla="*/ 357530 w 1580086"/>
                  <a:gd name="connsiteY1637" fmla="*/ 89272 h 825009"/>
                  <a:gd name="connsiteX1638" fmla="*/ 363945 w 1580086"/>
                  <a:gd name="connsiteY1638" fmla="*/ 87615 h 825009"/>
                  <a:gd name="connsiteX1639" fmla="*/ 292530 w 1580086"/>
                  <a:gd name="connsiteY1639" fmla="*/ 87025 h 825009"/>
                  <a:gd name="connsiteX1640" fmla="*/ 341456 w 1580086"/>
                  <a:gd name="connsiteY1640" fmla="*/ 121854 h 825009"/>
                  <a:gd name="connsiteX1641" fmla="*/ 341456 w 1580086"/>
                  <a:gd name="connsiteY1641" fmla="*/ 148941 h 825009"/>
                  <a:gd name="connsiteX1642" fmla="*/ 304055 w 1580086"/>
                  <a:gd name="connsiteY1642" fmla="*/ 175566 h 825009"/>
                  <a:gd name="connsiteX1643" fmla="*/ 266005 w 1580086"/>
                  <a:gd name="connsiteY1643" fmla="*/ 175566 h 825009"/>
                  <a:gd name="connsiteX1644" fmla="*/ 259320 w 1580086"/>
                  <a:gd name="connsiteY1644" fmla="*/ 170806 h 825009"/>
                  <a:gd name="connsiteX1645" fmla="*/ 1463028 w 1580086"/>
                  <a:gd name="connsiteY1645" fmla="*/ 82349 h 825009"/>
                  <a:gd name="connsiteX1646" fmla="*/ 1469211 w 1580086"/>
                  <a:gd name="connsiteY1646" fmla="*/ 84406 h 825009"/>
                  <a:gd name="connsiteX1647" fmla="*/ 1476348 w 1580086"/>
                  <a:gd name="connsiteY1647" fmla="*/ 89957 h 825009"/>
                  <a:gd name="connsiteX1648" fmla="*/ 1475789 w 1580086"/>
                  <a:gd name="connsiteY1648" fmla="*/ 98926 h 825009"/>
                  <a:gd name="connsiteX1649" fmla="*/ 1467991 w 1580086"/>
                  <a:gd name="connsiteY1649" fmla="*/ 104004 h 825009"/>
                  <a:gd name="connsiteX1650" fmla="*/ 1455391 w 1580086"/>
                  <a:gd name="connsiteY1650" fmla="*/ 103607 h 825009"/>
                  <a:gd name="connsiteX1651" fmla="*/ 1448257 w 1580086"/>
                  <a:gd name="connsiteY1651" fmla="*/ 98056 h 825009"/>
                  <a:gd name="connsiteX1652" fmla="*/ 1448815 w 1580086"/>
                  <a:gd name="connsiteY1652" fmla="*/ 89087 h 825009"/>
                  <a:gd name="connsiteX1653" fmla="*/ 1456613 w 1580086"/>
                  <a:gd name="connsiteY1653" fmla="*/ 84008 h 825009"/>
                  <a:gd name="connsiteX1654" fmla="*/ 1463028 w 1580086"/>
                  <a:gd name="connsiteY1654" fmla="*/ 82349 h 825009"/>
                  <a:gd name="connsiteX1655" fmla="*/ 683509 w 1580086"/>
                  <a:gd name="connsiteY1655" fmla="*/ 82349 h 825009"/>
                  <a:gd name="connsiteX1656" fmla="*/ 689693 w 1580086"/>
                  <a:gd name="connsiteY1656" fmla="*/ 84406 h 825009"/>
                  <a:gd name="connsiteX1657" fmla="*/ 696828 w 1580086"/>
                  <a:gd name="connsiteY1657" fmla="*/ 89957 h 825009"/>
                  <a:gd name="connsiteX1658" fmla="*/ 696269 w 1580086"/>
                  <a:gd name="connsiteY1658" fmla="*/ 98926 h 825009"/>
                  <a:gd name="connsiteX1659" fmla="*/ 688472 w 1580086"/>
                  <a:gd name="connsiteY1659" fmla="*/ 104004 h 825009"/>
                  <a:gd name="connsiteX1660" fmla="*/ 675872 w 1580086"/>
                  <a:gd name="connsiteY1660" fmla="*/ 103607 h 825009"/>
                  <a:gd name="connsiteX1661" fmla="*/ 668737 w 1580086"/>
                  <a:gd name="connsiteY1661" fmla="*/ 98056 h 825009"/>
                  <a:gd name="connsiteX1662" fmla="*/ 669295 w 1580086"/>
                  <a:gd name="connsiteY1662" fmla="*/ 89087 h 825009"/>
                  <a:gd name="connsiteX1663" fmla="*/ 677093 w 1580086"/>
                  <a:gd name="connsiteY1663" fmla="*/ 84008 h 825009"/>
                  <a:gd name="connsiteX1664" fmla="*/ 683509 w 1580086"/>
                  <a:gd name="connsiteY1664" fmla="*/ 82349 h 825009"/>
                  <a:gd name="connsiteX1665" fmla="*/ 756653 w 1580086"/>
                  <a:gd name="connsiteY1665" fmla="*/ 79863 h 825009"/>
                  <a:gd name="connsiteX1666" fmla="*/ 795563 w 1580086"/>
                  <a:gd name="connsiteY1666" fmla="*/ 104503 h 825009"/>
                  <a:gd name="connsiteX1667" fmla="*/ 795563 w 1580086"/>
                  <a:gd name="connsiteY1667" fmla="*/ 115982 h 825009"/>
                  <a:gd name="connsiteX1668" fmla="*/ 756653 w 1580086"/>
                  <a:gd name="connsiteY1668" fmla="*/ 140622 h 825009"/>
                  <a:gd name="connsiteX1669" fmla="*/ 722039 w 1580086"/>
                  <a:gd name="connsiteY1669" fmla="*/ 115982 h 825009"/>
                  <a:gd name="connsiteX1670" fmla="*/ 722039 w 1580086"/>
                  <a:gd name="connsiteY1670" fmla="*/ 104503 h 825009"/>
                  <a:gd name="connsiteX1671" fmla="*/ 1537652 w 1580086"/>
                  <a:gd name="connsiteY1671" fmla="*/ 78810 h 825009"/>
                  <a:gd name="connsiteX1672" fmla="*/ 1576561 w 1580086"/>
                  <a:gd name="connsiteY1672" fmla="*/ 104503 h 825009"/>
                  <a:gd name="connsiteX1673" fmla="*/ 1576561 w 1580086"/>
                  <a:gd name="connsiteY1673" fmla="*/ 115982 h 825009"/>
                  <a:gd name="connsiteX1674" fmla="*/ 1537652 w 1580086"/>
                  <a:gd name="connsiteY1674" fmla="*/ 143681 h 825009"/>
                  <a:gd name="connsiteX1675" fmla="*/ 1501559 w 1580086"/>
                  <a:gd name="connsiteY1675" fmla="*/ 115982 h 825009"/>
                  <a:gd name="connsiteX1676" fmla="*/ 1501559 w 1580086"/>
                  <a:gd name="connsiteY1676" fmla="*/ 104503 h 825009"/>
                  <a:gd name="connsiteX1677" fmla="*/ 1048699 w 1580086"/>
                  <a:gd name="connsiteY1677" fmla="*/ 78336 h 825009"/>
                  <a:gd name="connsiteX1678" fmla="*/ 1067724 w 1580086"/>
                  <a:gd name="connsiteY1678" fmla="*/ 83946 h 825009"/>
                  <a:gd name="connsiteX1679" fmla="*/ 1120976 w 1580086"/>
                  <a:gd name="connsiteY1679" fmla="*/ 121854 h 825009"/>
                  <a:gd name="connsiteX1680" fmla="*/ 1120976 w 1580086"/>
                  <a:gd name="connsiteY1680" fmla="*/ 148941 h 825009"/>
                  <a:gd name="connsiteX1681" fmla="*/ 1083575 w 1580086"/>
                  <a:gd name="connsiteY1681" fmla="*/ 175566 h 825009"/>
                  <a:gd name="connsiteX1682" fmla="*/ 1045524 w 1580086"/>
                  <a:gd name="connsiteY1682" fmla="*/ 175566 h 825009"/>
                  <a:gd name="connsiteX1683" fmla="*/ 992271 w 1580086"/>
                  <a:gd name="connsiteY1683" fmla="*/ 137657 h 825009"/>
                  <a:gd name="connsiteX1684" fmla="*/ 992271 w 1580086"/>
                  <a:gd name="connsiteY1684" fmla="*/ 110570 h 825009"/>
                  <a:gd name="connsiteX1685" fmla="*/ 1029674 w 1580086"/>
                  <a:gd name="connsiteY1685" fmla="*/ 83946 h 825009"/>
                  <a:gd name="connsiteX1686" fmla="*/ 1048699 w 1580086"/>
                  <a:gd name="connsiteY1686" fmla="*/ 78336 h 825009"/>
                  <a:gd name="connsiteX1687" fmla="*/ 1178455 w 1580086"/>
                  <a:gd name="connsiteY1687" fmla="*/ 75011 h 825009"/>
                  <a:gd name="connsiteX1688" fmla="*/ 1185407 w 1580086"/>
                  <a:gd name="connsiteY1688" fmla="*/ 77324 h 825009"/>
                  <a:gd name="connsiteX1689" fmla="*/ 1209239 w 1580086"/>
                  <a:gd name="connsiteY1689" fmla="*/ 95866 h 825009"/>
                  <a:gd name="connsiteX1690" fmla="*/ 1208611 w 1580086"/>
                  <a:gd name="connsiteY1690" fmla="*/ 105948 h 825009"/>
                  <a:gd name="connsiteX1691" fmla="*/ 1199845 w 1580086"/>
                  <a:gd name="connsiteY1691" fmla="*/ 111658 h 825009"/>
                  <a:gd name="connsiteX1692" fmla="*/ 1185682 w 1580086"/>
                  <a:gd name="connsiteY1692" fmla="*/ 111211 h 825009"/>
                  <a:gd name="connsiteX1693" fmla="*/ 1161849 w 1580086"/>
                  <a:gd name="connsiteY1693" fmla="*/ 92669 h 825009"/>
                  <a:gd name="connsiteX1694" fmla="*/ 1162477 w 1580086"/>
                  <a:gd name="connsiteY1694" fmla="*/ 82587 h 825009"/>
                  <a:gd name="connsiteX1695" fmla="*/ 1171243 w 1580086"/>
                  <a:gd name="connsiteY1695" fmla="*/ 76877 h 825009"/>
                  <a:gd name="connsiteX1696" fmla="*/ 1178455 w 1580086"/>
                  <a:gd name="connsiteY1696" fmla="*/ 75011 h 825009"/>
                  <a:gd name="connsiteX1697" fmla="*/ 398937 w 1580086"/>
                  <a:gd name="connsiteY1697" fmla="*/ 75011 h 825009"/>
                  <a:gd name="connsiteX1698" fmla="*/ 405887 w 1580086"/>
                  <a:gd name="connsiteY1698" fmla="*/ 77324 h 825009"/>
                  <a:gd name="connsiteX1699" fmla="*/ 429721 w 1580086"/>
                  <a:gd name="connsiteY1699" fmla="*/ 95866 h 825009"/>
                  <a:gd name="connsiteX1700" fmla="*/ 429092 w 1580086"/>
                  <a:gd name="connsiteY1700" fmla="*/ 105948 h 825009"/>
                  <a:gd name="connsiteX1701" fmla="*/ 420326 w 1580086"/>
                  <a:gd name="connsiteY1701" fmla="*/ 111658 h 825009"/>
                  <a:gd name="connsiteX1702" fmla="*/ 406163 w 1580086"/>
                  <a:gd name="connsiteY1702" fmla="*/ 111211 h 825009"/>
                  <a:gd name="connsiteX1703" fmla="*/ 382329 w 1580086"/>
                  <a:gd name="connsiteY1703" fmla="*/ 92669 h 825009"/>
                  <a:gd name="connsiteX1704" fmla="*/ 382958 w 1580086"/>
                  <a:gd name="connsiteY1704" fmla="*/ 82587 h 825009"/>
                  <a:gd name="connsiteX1705" fmla="*/ 391724 w 1580086"/>
                  <a:gd name="connsiteY1705" fmla="*/ 76877 h 825009"/>
                  <a:gd name="connsiteX1706" fmla="*/ 398937 w 1580086"/>
                  <a:gd name="connsiteY1706" fmla="*/ 75011 h 825009"/>
                  <a:gd name="connsiteX1707" fmla="*/ 1249987 w 1580086"/>
                  <a:gd name="connsiteY1707" fmla="*/ 71817 h 825009"/>
                  <a:gd name="connsiteX1708" fmla="*/ 1256170 w 1580086"/>
                  <a:gd name="connsiteY1708" fmla="*/ 73873 h 825009"/>
                  <a:gd name="connsiteX1709" fmla="*/ 1263305 w 1580086"/>
                  <a:gd name="connsiteY1709" fmla="*/ 79425 h 825009"/>
                  <a:gd name="connsiteX1710" fmla="*/ 1262747 w 1580086"/>
                  <a:gd name="connsiteY1710" fmla="*/ 88393 h 825009"/>
                  <a:gd name="connsiteX1711" fmla="*/ 1254948 w 1580086"/>
                  <a:gd name="connsiteY1711" fmla="*/ 93472 h 825009"/>
                  <a:gd name="connsiteX1712" fmla="*/ 1242349 w 1580086"/>
                  <a:gd name="connsiteY1712" fmla="*/ 93075 h 825009"/>
                  <a:gd name="connsiteX1713" fmla="*/ 1235214 w 1580086"/>
                  <a:gd name="connsiteY1713" fmla="*/ 87523 h 825009"/>
                  <a:gd name="connsiteX1714" fmla="*/ 1235773 w 1580086"/>
                  <a:gd name="connsiteY1714" fmla="*/ 78554 h 825009"/>
                  <a:gd name="connsiteX1715" fmla="*/ 1243572 w 1580086"/>
                  <a:gd name="connsiteY1715" fmla="*/ 73475 h 825009"/>
                  <a:gd name="connsiteX1716" fmla="*/ 1249987 w 1580086"/>
                  <a:gd name="connsiteY1716" fmla="*/ 71817 h 825009"/>
                  <a:gd name="connsiteX1717" fmla="*/ 470467 w 1580086"/>
                  <a:gd name="connsiteY1717" fmla="*/ 71817 h 825009"/>
                  <a:gd name="connsiteX1718" fmla="*/ 476652 w 1580086"/>
                  <a:gd name="connsiteY1718" fmla="*/ 73873 h 825009"/>
                  <a:gd name="connsiteX1719" fmla="*/ 483787 w 1580086"/>
                  <a:gd name="connsiteY1719" fmla="*/ 79425 h 825009"/>
                  <a:gd name="connsiteX1720" fmla="*/ 483227 w 1580086"/>
                  <a:gd name="connsiteY1720" fmla="*/ 88393 h 825009"/>
                  <a:gd name="connsiteX1721" fmla="*/ 475429 w 1580086"/>
                  <a:gd name="connsiteY1721" fmla="*/ 93472 h 825009"/>
                  <a:gd name="connsiteX1722" fmla="*/ 462831 w 1580086"/>
                  <a:gd name="connsiteY1722" fmla="*/ 93075 h 825009"/>
                  <a:gd name="connsiteX1723" fmla="*/ 455695 w 1580086"/>
                  <a:gd name="connsiteY1723" fmla="*/ 87523 h 825009"/>
                  <a:gd name="connsiteX1724" fmla="*/ 456254 w 1580086"/>
                  <a:gd name="connsiteY1724" fmla="*/ 78554 h 825009"/>
                  <a:gd name="connsiteX1725" fmla="*/ 464052 w 1580086"/>
                  <a:gd name="connsiteY1725" fmla="*/ 73475 h 825009"/>
                  <a:gd name="connsiteX1726" fmla="*/ 470467 w 1580086"/>
                  <a:gd name="connsiteY1726" fmla="*/ 71817 h 825009"/>
                  <a:gd name="connsiteX1727" fmla="*/ 898721 w 1580086"/>
                  <a:gd name="connsiteY1727" fmla="*/ 59508 h 825009"/>
                  <a:gd name="connsiteX1728" fmla="*/ 910982 w 1580086"/>
                  <a:gd name="connsiteY1728" fmla="*/ 63124 h 825009"/>
                  <a:gd name="connsiteX1729" fmla="*/ 960115 w 1580086"/>
                  <a:gd name="connsiteY1729" fmla="*/ 98099 h 825009"/>
                  <a:gd name="connsiteX1730" fmla="*/ 960115 w 1580086"/>
                  <a:gd name="connsiteY1730" fmla="*/ 115556 h 825009"/>
                  <a:gd name="connsiteX1731" fmla="*/ 908577 w 1580086"/>
                  <a:gd name="connsiteY1731" fmla="*/ 152245 h 825009"/>
                  <a:gd name="connsiteX1732" fmla="*/ 884053 w 1580086"/>
                  <a:gd name="connsiteY1732" fmla="*/ 152245 h 825009"/>
                  <a:gd name="connsiteX1733" fmla="*/ 834919 w 1580086"/>
                  <a:gd name="connsiteY1733" fmla="*/ 117269 h 825009"/>
                  <a:gd name="connsiteX1734" fmla="*/ 834919 w 1580086"/>
                  <a:gd name="connsiteY1734" fmla="*/ 99811 h 825009"/>
                  <a:gd name="connsiteX1735" fmla="*/ 886460 w 1580086"/>
                  <a:gd name="connsiteY1735" fmla="*/ 63124 h 825009"/>
                  <a:gd name="connsiteX1736" fmla="*/ 898721 w 1580086"/>
                  <a:gd name="connsiteY1736" fmla="*/ 59508 h 825009"/>
                  <a:gd name="connsiteX1737" fmla="*/ 1495705 w 1580086"/>
                  <a:gd name="connsiteY1737" fmla="*/ 47599 h 825009"/>
                  <a:gd name="connsiteX1738" fmla="*/ 1500670 w 1580086"/>
                  <a:gd name="connsiteY1738" fmla="*/ 49063 h 825009"/>
                  <a:gd name="connsiteX1739" fmla="*/ 1522688 w 1580086"/>
                  <a:gd name="connsiteY1739" fmla="*/ 64735 h 825009"/>
                  <a:gd name="connsiteX1740" fmla="*/ 1522688 w 1580086"/>
                  <a:gd name="connsiteY1740" fmla="*/ 71806 h 825009"/>
                  <a:gd name="connsiteX1741" fmla="*/ 1503103 w 1580086"/>
                  <a:gd name="connsiteY1741" fmla="*/ 85747 h 825009"/>
                  <a:gd name="connsiteX1742" fmla="*/ 1493173 w 1580086"/>
                  <a:gd name="connsiteY1742" fmla="*/ 85747 h 825009"/>
                  <a:gd name="connsiteX1743" fmla="*/ 1471155 w 1580086"/>
                  <a:gd name="connsiteY1743" fmla="*/ 70074 h 825009"/>
                  <a:gd name="connsiteX1744" fmla="*/ 1471155 w 1580086"/>
                  <a:gd name="connsiteY1744" fmla="*/ 63005 h 825009"/>
                  <a:gd name="connsiteX1745" fmla="*/ 1490740 w 1580086"/>
                  <a:gd name="connsiteY1745" fmla="*/ 49063 h 825009"/>
                  <a:gd name="connsiteX1746" fmla="*/ 1495705 w 1580086"/>
                  <a:gd name="connsiteY1746" fmla="*/ 47599 h 825009"/>
                  <a:gd name="connsiteX1747" fmla="*/ 716185 w 1580086"/>
                  <a:gd name="connsiteY1747" fmla="*/ 47599 h 825009"/>
                  <a:gd name="connsiteX1748" fmla="*/ 721151 w 1580086"/>
                  <a:gd name="connsiteY1748" fmla="*/ 49063 h 825009"/>
                  <a:gd name="connsiteX1749" fmla="*/ 743168 w 1580086"/>
                  <a:gd name="connsiteY1749" fmla="*/ 64735 h 825009"/>
                  <a:gd name="connsiteX1750" fmla="*/ 743168 w 1580086"/>
                  <a:gd name="connsiteY1750" fmla="*/ 71806 h 825009"/>
                  <a:gd name="connsiteX1751" fmla="*/ 723583 w 1580086"/>
                  <a:gd name="connsiteY1751" fmla="*/ 85747 h 825009"/>
                  <a:gd name="connsiteX1752" fmla="*/ 713653 w 1580086"/>
                  <a:gd name="connsiteY1752" fmla="*/ 85747 h 825009"/>
                  <a:gd name="connsiteX1753" fmla="*/ 691635 w 1580086"/>
                  <a:gd name="connsiteY1753" fmla="*/ 70074 h 825009"/>
                  <a:gd name="connsiteX1754" fmla="*/ 691635 w 1580086"/>
                  <a:gd name="connsiteY1754" fmla="*/ 63005 h 825009"/>
                  <a:gd name="connsiteX1755" fmla="*/ 711219 w 1580086"/>
                  <a:gd name="connsiteY1755" fmla="*/ 49063 h 825009"/>
                  <a:gd name="connsiteX1756" fmla="*/ 716185 w 1580086"/>
                  <a:gd name="connsiteY1756" fmla="*/ 47599 h 825009"/>
                  <a:gd name="connsiteX1757" fmla="*/ 1346757 w 1580086"/>
                  <a:gd name="connsiteY1757" fmla="*/ 35485 h 825009"/>
                  <a:gd name="connsiteX1758" fmla="*/ 1364437 w 1580086"/>
                  <a:gd name="connsiteY1758" fmla="*/ 40568 h 825009"/>
                  <a:gd name="connsiteX1759" fmla="*/ 1415338 w 1580086"/>
                  <a:gd name="connsiteY1759" fmla="*/ 76161 h 825009"/>
                  <a:gd name="connsiteX1760" fmla="*/ 1415653 w 1580086"/>
                  <a:gd name="connsiteY1760" fmla="*/ 101242 h 825009"/>
                  <a:gd name="connsiteX1761" fmla="*/ 1368504 w 1580086"/>
                  <a:gd name="connsiteY1761" fmla="*/ 135410 h 825009"/>
                  <a:gd name="connsiteX1762" fmla="*/ 1333271 w 1580086"/>
                  <a:gd name="connsiteY1762" fmla="*/ 135634 h 825009"/>
                  <a:gd name="connsiteX1763" fmla="*/ 1282371 w 1580086"/>
                  <a:gd name="connsiteY1763" fmla="*/ 100042 h 825009"/>
                  <a:gd name="connsiteX1764" fmla="*/ 1282057 w 1580086"/>
                  <a:gd name="connsiteY1764" fmla="*/ 74961 h 825009"/>
                  <a:gd name="connsiteX1765" fmla="*/ 1329206 w 1580086"/>
                  <a:gd name="connsiteY1765" fmla="*/ 40791 h 825009"/>
                  <a:gd name="connsiteX1766" fmla="*/ 1346757 w 1580086"/>
                  <a:gd name="connsiteY1766" fmla="*/ 35485 h 825009"/>
                  <a:gd name="connsiteX1767" fmla="*/ 567237 w 1580086"/>
                  <a:gd name="connsiteY1767" fmla="*/ 35485 h 825009"/>
                  <a:gd name="connsiteX1768" fmla="*/ 584918 w 1580086"/>
                  <a:gd name="connsiteY1768" fmla="*/ 40568 h 825009"/>
                  <a:gd name="connsiteX1769" fmla="*/ 635820 w 1580086"/>
                  <a:gd name="connsiteY1769" fmla="*/ 76161 h 825009"/>
                  <a:gd name="connsiteX1770" fmla="*/ 636134 w 1580086"/>
                  <a:gd name="connsiteY1770" fmla="*/ 101242 h 825009"/>
                  <a:gd name="connsiteX1771" fmla="*/ 588984 w 1580086"/>
                  <a:gd name="connsiteY1771" fmla="*/ 135410 h 825009"/>
                  <a:gd name="connsiteX1772" fmla="*/ 553750 w 1580086"/>
                  <a:gd name="connsiteY1772" fmla="*/ 135634 h 825009"/>
                  <a:gd name="connsiteX1773" fmla="*/ 502851 w 1580086"/>
                  <a:gd name="connsiteY1773" fmla="*/ 100042 h 825009"/>
                  <a:gd name="connsiteX1774" fmla="*/ 502537 w 1580086"/>
                  <a:gd name="connsiteY1774" fmla="*/ 74961 h 825009"/>
                  <a:gd name="connsiteX1775" fmla="*/ 549686 w 1580086"/>
                  <a:gd name="connsiteY1775" fmla="*/ 40791 h 825009"/>
                  <a:gd name="connsiteX1776" fmla="*/ 567237 w 1580086"/>
                  <a:gd name="connsiteY1776" fmla="*/ 35485 h 825009"/>
                  <a:gd name="connsiteX1777" fmla="*/ 1580086 w 1580086"/>
                  <a:gd name="connsiteY1777" fmla="*/ 33695 h 825009"/>
                  <a:gd name="connsiteX1778" fmla="*/ 1580086 w 1580086"/>
                  <a:gd name="connsiteY1778" fmla="*/ 86495 h 825009"/>
                  <a:gd name="connsiteX1779" fmla="*/ 1552236 w 1580086"/>
                  <a:gd name="connsiteY1779" fmla="*/ 66670 h 825009"/>
                  <a:gd name="connsiteX1780" fmla="*/ 1552236 w 1580086"/>
                  <a:gd name="connsiteY1780" fmla="*/ 53521 h 825009"/>
                  <a:gd name="connsiteX1781" fmla="*/ 996365 w 1580086"/>
                  <a:gd name="connsiteY1781" fmla="*/ 33458 h 825009"/>
                  <a:gd name="connsiteX1782" fmla="*/ 1004247 w 1580086"/>
                  <a:gd name="connsiteY1782" fmla="*/ 35782 h 825009"/>
                  <a:gd name="connsiteX1783" fmla="*/ 1035827 w 1580086"/>
                  <a:gd name="connsiteY1783" fmla="*/ 58263 h 825009"/>
                  <a:gd name="connsiteX1784" fmla="*/ 1035827 w 1580086"/>
                  <a:gd name="connsiteY1784" fmla="*/ 69483 h 825009"/>
                  <a:gd name="connsiteX1785" fmla="*/ 998869 w 1580086"/>
                  <a:gd name="connsiteY1785" fmla="*/ 95793 h 825009"/>
                  <a:gd name="connsiteX1786" fmla="*/ 983108 w 1580086"/>
                  <a:gd name="connsiteY1786" fmla="*/ 95793 h 825009"/>
                  <a:gd name="connsiteX1787" fmla="*/ 951526 w 1580086"/>
                  <a:gd name="connsiteY1787" fmla="*/ 73311 h 825009"/>
                  <a:gd name="connsiteX1788" fmla="*/ 951526 w 1580086"/>
                  <a:gd name="connsiteY1788" fmla="*/ 62091 h 825009"/>
                  <a:gd name="connsiteX1789" fmla="*/ 988485 w 1580086"/>
                  <a:gd name="connsiteY1789" fmla="*/ 35782 h 825009"/>
                  <a:gd name="connsiteX1790" fmla="*/ 996365 w 1580086"/>
                  <a:gd name="connsiteY1790" fmla="*/ 33458 h 825009"/>
                  <a:gd name="connsiteX1791" fmla="*/ 1237866 w 1580086"/>
                  <a:gd name="connsiteY1791" fmla="*/ 27644 h 825009"/>
                  <a:gd name="connsiteX1792" fmla="*/ 1248069 w 1580086"/>
                  <a:gd name="connsiteY1792" fmla="*/ 30753 h 825009"/>
                  <a:gd name="connsiteX1793" fmla="*/ 1260077 w 1580086"/>
                  <a:gd name="connsiteY1793" fmla="*/ 39506 h 825009"/>
                  <a:gd name="connsiteX1794" fmla="*/ 1259836 w 1580086"/>
                  <a:gd name="connsiteY1794" fmla="*/ 54102 h 825009"/>
                  <a:gd name="connsiteX1795" fmla="*/ 1228538 w 1580086"/>
                  <a:gd name="connsiteY1795" fmla="*/ 75862 h 825009"/>
                  <a:gd name="connsiteX1796" fmla="*/ 1208033 w 1580086"/>
                  <a:gd name="connsiteY1796" fmla="*/ 75690 h 825009"/>
                  <a:gd name="connsiteX1797" fmla="*/ 1196023 w 1580086"/>
                  <a:gd name="connsiteY1797" fmla="*/ 66939 h 825009"/>
                  <a:gd name="connsiteX1798" fmla="*/ 1196266 w 1580086"/>
                  <a:gd name="connsiteY1798" fmla="*/ 52341 h 825009"/>
                  <a:gd name="connsiteX1799" fmla="*/ 1227563 w 1580086"/>
                  <a:gd name="connsiteY1799" fmla="*/ 30581 h 825009"/>
                  <a:gd name="connsiteX1800" fmla="*/ 1237866 w 1580086"/>
                  <a:gd name="connsiteY1800" fmla="*/ 27644 h 825009"/>
                  <a:gd name="connsiteX1801" fmla="*/ 458347 w 1580086"/>
                  <a:gd name="connsiteY1801" fmla="*/ 27644 h 825009"/>
                  <a:gd name="connsiteX1802" fmla="*/ 468550 w 1580086"/>
                  <a:gd name="connsiteY1802" fmla="*/ 30753 h 825009"/>
                  <a:gd name="connsiteX1803" fmla="*/ 480558 w 1580086"/>
                  <a:gd name="connsiteY1803" fmla="*/ 39506 h 825009"/>
                  <a:gd name="connsiteX1804" fmla="*/ 480316 w 1580086"/>
                  <a:gd name="connsiteY1804" fmla="*/ 54102 h 825009"/>
                  <a:gd name="connsiteX1805" fmla="*/ 449019 w 1580086"/>
                  <a:gd name="connsiteY1805" fmla="*/ 75862 h 825009"/>
                  <a:gd name="connsiteX1806" fmla="*/ 428513 w 1580086"/>
                  <a:gd name="connsiteY1806" fmla="*/ 75690 h 825009"/>
                  <a:gd name="connsiteX1807" fmla="*/ 416505 w 1580086"/>
                  <a:gd name="connsiteY1807" fmla="*/ 66939 h 825009"/>
                  <a:gd name="connsiteX1808" fmla="*/ 416746 w 1580086"/>
                  <a:gd name="connsiteY1808" fmla="*/ 52341 h 825009"/>
                  <a:gd name="connsiteX1809" fmla="*/ 448043 w 1580086"/>
                  <a:gd name="connsiteY1809" fmla="*/ 30581 h 825009"/>
                  <a:gd name="connsiteX1810" fmla="*/ 458347 w 1580086"/>
                  <a:gd name="connsiteY1810" fmla="*/ 27644 h 825009"/>
                  <a:gd name="connsiteX1811" fmla="*/ 1513329 w 1580086"/>
                  <a:gd name="connsiteY1811" fmla="*/ 21265 h 825009"/>
                  <a:gd name="connsiteX1812" fmla="*/ 1519513 w 1580086"/>
                  <a:gd name="connsiteY1812" fmla="*/ 23321 h 825009"/>
                  <a:gd name="connsiteX1813" fmla="*/ 1526648 w 1580086"/>
                  <a:gd name="connsiteY1813" fmla="*/ 28871 h 825009"/>
                  <a:gd name="connsiteX1814" fmla="*/ 1526090 w 1580086"/>
                  <a:gd name="connsiteY1814" fmla="*/ 37841 h 825009"/>
                  <a:gd name="connsiteX1815" fmla="*/ 1518291 w 1580086"/>
                  <a:gd name="connsiteY1815" fmla="*/ 42921 h 825009"/>
                  <a:gd name="connsiteX1816" fmla="*/ 1505692 w 1580086"/>
                  <a:gd name="connsiteY1816" fmla="*/ 42522 h 825009"/>
                  <a:gd name="connsiteX1817" fmla="*/ 1498557 w 1580086"/>
                  <a:gd name="connsiteY1817" fmla="*/ 36971 h 825009"/>
                  <a:gd name="connsiteX1818" fmla="*/ 1499116 w 1580086"/>
                  <a:gd name="connsiteY1818" fmla="*/ 28002 h 825009"/>
                  <a:gd name="connsiteX1819" fmla="*/ 1506915 w 1580086"/>
                  <a:gd name="connsiteY1819" fmla="*/ 22923 h 825009"/>
                  <a:gd name="connsiteX1820" fmla="*/ 1513329 w 1580086"/>
                  <a:gd name="connsiteY1820" fmla="*/ 21265 h 825009"/>
                  <a:gd name="connsiteX1821" fmla="*/ 733809 w 1580086"/>
                  <a:gd name="connsiteY1821" fmla="*/ 21265 h 825009"/>
                  <a:gd name="connsiteX1822" fmla="*/ 739994 w 1580086"/>
                  <a:gd name="connsiteY1822" fmla="*/ 23321 h 825009"/>
                  <a:gd name="connsiteX1823" fmla="*/ 747129 w 1580086"/>
                  <a:gd name="connsiteY1823" fmla="*/ 28871 h 825009"/>
                  <a:gd name="connsiteX1824" fmla="*/ 746570 w 1580086"/>
                  <a:gd name="connsiteY1824" fmla="*/ 37841 h 825009"/>
                  <a:gd name="connsiteX1825" fmla="*/ 738771 w 1580086"/>
                  <a:gd name="connsiteY1825" fmla="*/ 42921 h 825009"/>
                  <a:gd name="connsiteX1826" fmla="*/ 726172 w 1580086"/>
                  <a:gd name="connsiteY1826" fmla="*/ 42522 h 825009"/>
                  <a:gd name="connsiteX1827" fmla="*/ 719038 w 1580086"/>
                  <a:gd name="connsiteY1827" fmla="*/ 36971 h 825009"/>
                  <a:gd name="connsiteX1828" fmla="*/ 719596 w 1580086"/>
                  <a:gd name="connsiteY1828" fmla="*/ 28002 h 825009"/>
                  <a:gd name="connsiteX1829" fmla="*/ 727396 w 1580086"/>
                  <a:gd name="connsiteY1829" fmla="*/ 22923 h 825009"/>
                  <a:gd name="connsiteX1830" fmla="*/ 733809 w 1580086"/>
                  <a:gd name="connsiteY1830" fmla="*/ 21265 h 825009"/>
                  <a:gd name="connsiteX1831" fmla="*/ 829927 w 1580086"/>
                  <a:gd name="connsiteY1831" fmla="*/ 15594 h 825009"/>
                  <a:gd name="connsiteX1832" fmla="*/ 839163 w 1580086"/>
                  <a:gd name="connsiteY1832" fmla="*/ 18317 h 825009"/>
                  <a:gd name="connsiteX1833" fmla="*/ 876169 w 1580086"/>
                  <a:gd name="connsiteY1833" fmla="*/ 44661 h 825009"/>
                  <a:gd name="connsiteX1834" fmla="*/ 876169 w 1580086"/>
                  <a:gd name="connsiteY1834" fmla="*/ 57810 h 825009"/>
                  <a:gd name="connsiteX1835" fmla="*/ 826716 w 1580086"/>
                  <a:gd name="connsiteY1835" fmla="*/ 93013 h 825009"/>
                  <a:gd name="connsiteX1836" fmla="*/ 808244 w 1580086"/>
                  <a:gd name="connsiteY1836" fmla="*/ 93013 h 825009"/>
                  <a:gd name="connsiteX1837" fmla="*/ 771238 w 1580086"/>
                  <a:gd name="connsiteY1837" fmla="*/ 66670 h 825009"/>
                  <a:gd name="connsiteX1838" fmla="*/ 771238 w 1580086"/>
                  <a:gd name="connsiteY1838" fmla="*/ 53521 h 825009"/>
                  <a:gd name="connsiteX1839" fmla="*/ 820692 w 1580086"/>
                  <a:gd name="connsiteY1839" fmla="*/ 18317 h 825009"/>
                  <a:gd name="connsiteX1840" fmla="*/ 829927 w 1580086"/>
                  <a:gd name="connsiteY1840" fmla="*/ 15594 h 825009"/>
                  <a:gd name="connsiteX1841" fmla="*/ 1383137 w 1580086"/>
                  <a:gd name="connsiteY1841" fmla="*/ 14946 h 825009"/>
                  <a:gd name="connsiteX1842" fmla="*/ 1389321 w 1580086"/>
                  <a:gd name="connsiteY1842" fmla="*/ 17002 h 825009"/>
                  <a:gd name="connsiteX1843" fmla="*/ 1396457 w 1580086"/>
                  <a:gd name="connsiteY1843" fmla="*/ 22553 h 825009"/>
                  <a:gd name="connsiteX1844" fmla="*/ 1395898 w 1580086"/>
                  <a:gd name="connsiteY1844" fmla="*/ 31522 h 825009"/>
                  <a:gd name="connsiteX1845" fmla="*/ 1388100 w 1580086"/>
                  <a:gd name="connsiteY1845" fmla="*/ 36601 h 825009"/>
                  <a:gd name="connsiteX1846" fmla="*/ 1375501 w 1580086"/>
                  <a:gd name="connsiteY1846" fmla="*/ 36203 h 825009"/>
                  <a:gd name="connsiteX1847" fmla="*/ 1368366 w 1580086"/>
                  <a:gd name="connsiteY1847" fmla="*/ 30653 h 825009"/>
                  <a:gd name="connsiteX1848" fmla="*/ 1368925 w 1580086"/>
                  <a:gd name="connsiteY1848" fmla="*/ 21685 h 825009"/>
                  <a:gd name="connsiteX1849" fmla="*/ 1376723 w 1580086"/>
                  <a:gd name="connsiteY1849" fmla="*/ 16605 h 825009"/>
                  <a:gd name="connsiteX1850" fmla="*/ 1383137 w 1580086"/>
                  <a:gd name="connsiteY1850" fmla="*/ 14946 h 825009"/>
                  <a:gd name="connsiteX1851" fmla="*/ 603618 w 1580086"/>
                  <a:gd name="connsiteY1851" fmla="*/ 14946 h 825009"/>
                  <a:gd name="connsiteX1852" fmla="*/ 609802 w 1580086"/>
                  <a:gd name="connsiteY1852" fmla="*/ 17002 h 825009"/>
                  <a:gd name="connsiteX1853" fmla="*/ 616937 w 1580086"/>
                  <a:gd name="connsiteY1853" fmla="*/ 22553 h 825009"/>
                  <a:gd name="connsiteX1854" fmla="*/ 616379 w 1580086"/>
                  <a:gd name="connsiteY1854" fmla="*/ 31522 h 825009"/>
                  <a:gd name="connsiteX1855" fmla="*/ 608581 w 1580086"/>
                  <a:gd name="connsiteY1855" fmla="*/ 36601 h 825009"/>
                  <a:gd name="connsiteX1856" fmla="*/ 595982 w 1580086"/>
                  <a:gd name="connsiteY1856" fmla="*/ 36203 h 825009"/>
                  <a:gd name="connsiteX1857" fmla="*/ 588846 w 1580086"/>
                  <a:gd name="connsiteY1857" fmla="*/ 30653 h 825009"/>
                  <a:gd name="connsiteX1858" fmla="*/ 589405 w 1580086"/>
                  <a:gd name="connsiteY1858" fmla="*/ 21685 h 825009"/>
                  <a:gd name="connsiteX1859" fmla="*/ 597204 w 1580086"/>
                  <a:gd name="connsiteY1859" fmla="*/ 16605 h 825009"/>
                  <a:gd name="connsiteX1860" fmla="*/ 603618 w 1580086"/>
                  <a:gd name="connsiteY1860" fmla="*/ 14946 h 825009"/>
                  <a:gd name="connsiteX1861" fmla="*/ 1441882 w 1580086"/>
                  <a:gd name="connsiteY1861" fmla="*/ 13842 h 825009"/>
                  <a:gd name="connsiteX1862" fmla="*/ 1448333 w 1580086"/>
                  <a:gd name="connsiteY1862" fmla="*/ 15745 h 825009"/>
                  <a:gd name="connsiteX1863" fmla="*/ 1473776 w 1580086"/>
                  <a:gd name="connsiteY1863" fmla="*/ 33857 h 825009"/>
                  <a:gd name="connsiteX1864" fmla="*/ 1473776 w 1580086"/>
                  <a:gd name="connsiteY1864" fmla="*/ 43042 h 825009"/>
                  <a:gd name="connsiteX1865" fmla="*/ 1436858 w 1580086"/>
                  <a:gd name="connsiteY1865" fmla="*/ 69322 h 825009"/>
                  <a:gd name="connsiteX1866" fmla="*/ 1423956 w 1580086"/>
                  <a:gd name="connsiteY1866" fmla="*/ 69322 h 825009"/>
                  <a:gd name="connsiteX1867" fmla="*/ 1398512 w 1580086"/>
                  <a:gd name="connsiteY1867" fmla="*/ 51210 h 825009"/>
                  <a:gd name="connsiteX1868" fmla="*/ 1398512 w 1580086"/>
                  <a:gd name="connsiteY1868" fmla="*/ 42024 h 825009"/>
                  <a:gd name="connsiteX1869" fmla="*/ 1435429 w 1580086"/>
                  <a:gd name="connsiteY1869" fmla="*/ 15745 h 825009"/>
                  <a:gd name="connsiteX1870" fmla="*/ 1441882 w 1580086"/>
                  <a:gd name="connsiteY1870" fmla="*/ 13842 h 825009"/>
                  <a:gd name="connsiteX1871" fmla="*/ 662362 w 1580086"/>
                  <a:gd name="connsiteY1871" fmla="*/ 13842 h 825009"/>
                  <a:gd name="connsiteX1872" fmla="*/ 668812 w 1580086"/>
                  <a:gd name="connsiteY1872" fmla="*/ 15745 h 825009"/>
                  <a:gd name="connsiteX1873" fmla="*/ 694256 w 1580086"/>
                  <a:gd name="connsiteY1873" fmla="*/ 33857 h 825009"/>
                  <a:gd name="connsiteX1874" fmla="*/ 694256 w 1580086"/>
                  <a:gd name="connsiteY1874" fmla="*/ 43042 h 825009"/>
                  <a:gd name="connsiteX1875" fmla="*/ 657340 w 1580086"/>
                  <a:gd name="connsiteY1875" fmla="*/ 69322 h 825009"/>
                  <a:gd name="connsiteX1876" fmla="*/ 644437 w 1580086"/>
                  <a:gd name="connsiteY1876" fmla="*/ 69322 h 825009"/>
                  <a:gd name="connsiteX1877" fmla="*/ 618993 w 1580086"/>
                  <a:gd name="connsiteY1877" fmla="*/ 51210 h 825009"/>
                  <a:gd name="connsiteX1878" fmla="*/ 618992 w 1580086"/>
                  <a:gd name="connsiteY1878" fmla="*/ 42024 h 825009"/>
                  <a:gd name="connsiteX1879" fmla="*/ 655910 w 1580086"/>
                  <a:gd name="connsiteY1879" fmla="*/ 15745 h 825009"/>
                  <a:gd name="connsiteX1880" fmla="*/ 662362 w 1580086"/>
                  <a:gd name="connsiteY1880" fmla="*/ 13842 h 825009"/>
                  <a:gd name="connsiteX1881" fmla="*/ 1561995 w 1580086"/>
                  <a:gd name="connsiteY1881" fmla="*/ 7573 h 825009"/>
                  <a:gd name="connsiteX1882" fmla="*/ 1568179 w 1580086"/>
                  <a:gd name="connsiteY1882" fmla="*/ 9630 h 825009"/>
                  <a:gd name="connsiteX1883" fmla="*/ 1575315 w 1580086"/>
                  <a:gd name="connsiteY1883" fmla="*/ 15181 h 825009"/>
                  <a:gd name="connsiteX1884" fmla="*/ 1574755 w 1580086"/>
                  <a:gd name="connsiteY1884" fmla="*/ 24150 h 825009"/>
                  <a:gd name="connsiteX1885" fmla="*/ 1566956 w 1580086"/>
                  <a:gd name="connsiteY1885" fmla="*/ 29229 h 825009"/>
                  <a:gd name="connsiteX1886" fmla="*/ 1554358 w 1580086"/>
                  <a:gd name="connsiteY1886" fmla="*/ 28832 h 825009"/>
                  <a:gd name="connsiteX1887" fmla="*/ 1547223 w 1580086"/>
                  <a:gd name="connsiteY1887" fmla="*/ 23280 h 825009"/>
                  <a:gd name="connsiteX1888" fmla="*/ 1547781 w 1580086"/>
                  <a:gd name="connsiteY1888" fmla="*/ 14311 h 825009"/>
                  <a:gd name="connsiteX1889" fmla="*/ 1555580 w 1580086"/>
                  <a:gd name="connsiteY1889" fmla="*/ 9232 h 825009"/>
                  <a:gd name="connsiteX1890" fmla="*/ 1561995 w 1580086"/>
                  <a:gd name="connsiteY1890" fmla="*/ 7573 h 825009"/>
                  <a:gd name="connsiteX1891" fmla="*/ 780997 w 1580086"/>
                  <a:gd name="connsiteY1891" fmla="*/ 7573 h 825009"/>
                  <a:gd name="connsiteX1892" fmla="*/ 787182 w 1580086"/>
                  <a:gd name="connsiteY1892" fmla="*/ 9630 h 825009"/>
                  <a:gd name="connsiteX1893" fmla="*/ 794316 w 1580086"/>
                  <a:gd name="connsiteY1893" fmla="*/ 15181 h 825009"/>
                  <a:gd name="connsiteX1894" fmla="*/ 793758 w 1580086"/>
                  <a:gd name="connsiteY1894" fmla="*/ 24150 h 825009"/>
                  <a:gd name="connsiteX1895" fmla="*/ 785959 w 1580086"/>
                  <a:gd name="connsiteY1895" fmla="*/ 29229 h 825009"/>
                  <a:gd name="connsiteX1896" fmla="*/ 773360 w 1580086"/>
                  <a:gd name="connsiteY1896" fmla="*/ 28832 h 825009"/>
                  <a:gd name="connsiteX1897" fmla="*/ 766225 w 1580086"/>
                  <a:gd name="connsiteY1897" fmla="*/ 23280 h 825009"/>
                  <a:gd name="connsiteX1898" fmla="*/ 766784 w 1580086"/>
                  <a:gd name="connsiteY1898" fmla="*/ 14311 h 825009"/>
                  <a:gd name="connsiteX1899" fmla="*/ 774582 w 1580086"/>
                  <a:gd name="connsiteY1899" fmla="*/ 9232 h 825009"/>
                  <a:gd name="connsiteX1900" fmla="*/ 780997 w 1580086"/>
                  <a:gd name="connsiteY1900" fmla="*/ 7573 h 825009"/>
                  <a:gd name="connsiteX1901" fmla="*/ 1323698 w 1580086"/>
                  <a:gd name="connsiteY1901" fmla="*/ 3101 h 825009"/>
                  <a:gd name="connsiteX1902" fmla="*/ 1330624 w 1580086"/>
                  <a:gd name="connsiteY1902" fmla="*/ 5211 h 825009"/>
                  <a:gd name="connsiteX1903" fmla="*/ 1338776 w 1580086"/>
                  <a:gd name="connsiteY1903" fmla="*/ 11153 h 825009"/>
                  <a:gd name="connsiteX1904" fmla="*/ 1338611 w 1580086"/>
                  <a:gd name="connsiteY1904" fmla="*/ 21063 h 825009"/>
                  <a:gd name="connsiteX1905" fmla="*/ 1302260 w 1580086"/>
                  <a:gd name="connsiteY1905" fmla="*/ 46338 h 825009"/>
                  <a:gd name="connsiteX1906" fmla="*/ 1288337 w 1580086"/>
                  <a:gd name="connsiteY1906" fmla="*/ 46222 h 825009"/>
                  <a:gd name="connsiteX1907" fmla="*/ 1280186 w 1580086"/>
                  <a:gd name="connsiteY1907" fmla="*/ 40280 h 825009"/>
                  <a:gd name="connsiteX1908" fmla="*/ 1280350 w 1580086"/>
                  <a:gd name="connsiteY1908" fmla="*/ 30370 h 825009"/>
                  <a:gd name="connsiteX1909" fmla="*/ 1316703 w 1580086"/>
                  <a:gd name="connsiteY1909" fmla="*/ 5095 h 825009"/>
                  <a:gd name="connsiteX1910" fmla="*/ 1323698 w 1580086"/>
                  <a:gd name="connsiteY1910" fmla="*/ 3101 h 825009"/>
                  <a:gd name="connsiteX1911" fmla="*/ 544179 w 1580086"/>
                  <a:gd name="connsiteY1911" fmla="*/ 3101 h 825009"/>
                  <a:gd name="connsiteX1912" fmla="*/ 551105 w 1580086"/>
                  <a:gd name="connsiteY1912" fmla="*/ 5211 h 825009"/>
                  <a:gd name="connsiteX1913" fmla="*/ 559258 w 1580086"/>
                  <a:gd name="connsiteY1913" fmla="*/ 11153 h 825009"/>
                  <a:gd name="connsiteX1914" fmla="*/ 559093 w 1580086"/>
                  <a:gd name="connsiteY1914" fmla="*/ 21063 h 825009"/>
                  <a:gd name="connsiteX1915" fmla="*/ 522740 w 1580086"/>
                  <a:gd name="connsiteY1915" fmla="*/ 46338 h 825009"/>
                  <a:gd name="connsiteX1916" fmla="*/ 508818 w 1580086"/>
                  <a:gd name="connsiteY1916" fmla="*/ 46222 h 825009"/>
                  <a:gd name="connsiteX1917" fmla="*/ 500666 w 1580086"/>
                  <a:gd name="connsiteY1917" fmla="*/ 40280 h 825009"/>
                  <a:gd name="connsiteX1918" fmla="*/ 500830 w 1580086"/>
                  <a:gd name="connsiteY1918" fmla="*/ 30370 h 825009"/>
                  <a:gd name="connsiteX1919" fmla="*/ 537184 w 1580086"/>
                  <a:gd name="connsiteY1919" fmla="*/ 5095 h 825009"/>
                  <a:gd name="connsiteX1920" fmla="*/ 544179 w 1580086"/>
                  <a:gd name="connsiteY1920" fmla="*/ 3101 h 825009"/>
                  <a:gd name="connsiteX1921" fmla="*/ 1572935 w 1580086"/>
                  <a:gd name="connsiteY1921" fmla="*/ 0 h 825009"/>
                  <a:gd name="connsiteX1922" fmla="*/ 1580086 w 1580086"/>
                  <a:gd name="connsiteY1922" fmla="*/ 0 h 825009"/>
                  <a:gd name="connsiteX1923" fmla="*/ 1580086 w 1580086"/>
                  <a:gd name="connsiteY1923" fmla="*/ 7919 h 825009"/>
                  <a:gd name="connsiteX1924" fmla="*/ 1573001 w 1580086"/>
                  <a:gd name="connsiteY1924" fmla="*/ 3030 h 825009"/>
                  <a:gd name="connsiteX1925" fmla="*/ 1455009 w 1580086"/>
                  <a:gd name="connsiteY1925" fmla="*/ 0 h 825009"/>
                  <a:gd name="connsiteX1926" fmla="*/ 1529490 w 1580086"/>
                  <a:gd name="connsiteY1926" fmla="*/ 0 h 825009"/>
                  <a:gd name="connsiteX1927" fmla="*/ 1529490 w 1580086"/>
                  <a:gd name="connsiteY1927" fmla="*/ 830 h 825009"/>
                  <a:gd name="connsiteX1928" fmla="*/ 1509822 w 1580086"/>
                  <a:gd name="connsiteY1928" fmla="*/ 14830 h 825009"/>
                  <a:gd name="connsiteX1929" fmla="*/ 1474677 w 1580086"/>
                  <a:gd name="connsiteY1929" fmla="*/ 14830 h 825009"/>
                  <a:gd name="connsiteX1930" fmla="*/ 1455009 w 1580086"/>
                  <a:gd name="connsiteY1930" fmla="*/ 830 h 825009"/>
                  <a:gd name="connsiteX1931" fmla="*/ 1354709 w 1580086"/>
                  <a:gd name="connsiteY1931" fmla="*/ 0 h 825009"/>
                  <a:gd name="connsiteX1932" fmla="*/ 1429264 w 1580086"/>
                  <a:gd name="connsiteY1932" fmla="*/ 0 h 825009"/>
                  <a:gd name="connsiteX1933" fmla="*/ 1425248 w 1580086"/>
                  <a:gd name="connsiteY1933" fmla="*/ 6901 h 825009"/>
                  <a:gd name="connsiteX1934" fmla="*/ 1409187 w 1580086"/>
                  <a:gd name="connsiteY1934" fmla="*/ 11638 h 825009"/>
                  <a:gd name="connsiteX1935" fmla="*/ 1374785 w 1580086"/>
                  <a:gd name="connsiteY1935" fmla="*/ 11638 h 825009"/>
                  <a:gd name="connsiteX1936" fmla="*/ 1358724 w 1580086"/>
                  <a:gd name="connsiteY1936" fmla="*/ 6901 h 825009"/>
                  <a:gd name="connsiteX1937" fmla="*/ 1209386 w 1580086"/>
                  <a:gd name="connsiteY1937" fmla="*/ 0 h 825009"/>
                  <a:gd name="connsiteX1938" fmla="*/ 1304680 w 1580086"/>
                  <a:gd name="connsiteY1938" fmla="*/ 0 h 825009"/>
                  <a:gd name="connsiteX1939" fmla="*/ 1284208 w 1580086"/>
                  <a:gd name="connsiteY1939" fmla="*/ 14573 h 825009"/>
                  <a:gd name="connsiteX1940" fmla="*/ 1229858 w 1580086"/>
                  <a:gd name="connsiteY1940" fmla="*/ 14573 h 825009"/>
                  <a:gd name="connsiteX1941" fmla="*/ 1088510 w 1580086"/>
                  <a:gd name="connsiteY1941" fmla="*/ 0 h 825009"/>
                  <a:gd name="connsiteX1942" fmla="*/ 1172420 w 1580086"/>
                  <a:gd name="connsiteY1942" fmla="*/ 0 h 825009"/>
                  <a:gd name="connsiteX1943" fmla="*/ 1204100 w 1580086"/>
                  <a:gd name="connsiteY1943" fmla="*/ 22552 h 825009"/>
                  <a:gd name="connsiteX1944" fmla="*/ 1204100 w 1580086"/>
                  <a:gd name="connsiteY1944" fmla="*/ 36058 h 825009"/>
                  <a:gd name="connsiteX1945" fmla="*/ 1123938 w 1580086"/>
                  <a:gd name="connsiteY1945" fmla="*/ 93121 h 825009"/>
                  <a:gd name="connsiteX1946" fmla="*/ 1104965 w 1580086"/>
                  <a:gd name="connsiteY1946" fmla="*/ 93121 h 825009"/>
                  <a:gd name="connsiteX1947" fmla="*/ 1040817 w 1580086"/>
                  <a:gd name="connsiteY1947" fmla="*/ 47457 h 825009"/>
                  <a:gd name="connsiteX1948" fmla="*/ 1040817 w 1580086"/>
                  <a:gd name="connsiteY1948" fmla="*/ 33950 h 825009"/>
                  <a:gd name="connsiteX1949" fmla="*/ 974153 w 1580086"/>
                  <a:gd name="connsiteY1949" fmla="*/ 0 h 825009"/>
                  <a:gd name="connsiteX1950" fmla="*/ 1069446 w 1580086"/>
                  <a:gd name="connsiteY1950" fmla="*/ 0 h 825009"/>
                  <a:gd name="connsiteX1951" fmla="*/ 1048974 w 1580086"/>
                  <a:gd name="connsiteY1951" fmla="*/ 14573 h 825009"/>
                  <a:gd name="connsiteX1952" fmla="*/ 994625 w 1580086"/>
                  <a:gd name="connsiteY1952" fmla="*/ 14573 h 825009"/>
                  <a:gd name="connsiteX1953" fmla="*/ 867134 w 1580086"/>
                  <a:gd name="connsiteY1953" fmla="*/ 0 h 825009"/>
                  <a:gd name="connsiteX1954" fmla="*/ 956940 w 1580086"/>
                  <a:gd name="connsiteY1954" fmla="*/ 0 h 825009"/>
                  <a:gd name="connsiteX1955" fmla="*/ 977266 w 1580086"/>
                  <a:gd name="connsiteY1955" fmla="*/ 14470 h 825009"/>
                  <a:gd name="connsiteX1956" fmla="*/ 977266 w 1580086"/>
                  <a:gd name="connsiteY1956" fmla="*/ 27970 h 825009"/>
                  <a:gd name="connsiteX1957" fmla="*/ 939272 w 1580086"/>
                  <a:gd name="connsiteY1957" fmla="*/ 55018 h 825009"/>
                  <a:gd name="connsiteX1958" fmla="*/ 920307 w 1580086"/>
                  <a:gd name="connsiteY1958" fmla="*/ 55018 h 825009"/>
                  <a:gd name="connsiteX1959" fmla="*/ 864559 w 1580086"/>
                  <a:gd name="connsiteY1959" fmla="*/ 15333 h 825009"/>
                  <a:gd name="connsiteX1960" fmla="*/ 864559 w 1580086"/>
                  <a:gd name="connsiteY1960" fmla="*/ 1833 h 825009"/>
                  <a:gd name="connsiteX1961" fmla="*/ 791937 w 1580086"/>
                  <a:gd name="connsiteY1961" fmla="*/ 0 h 825009"/>
                  <a:gd name="connsiteX1962" fmla="*/ 829998 w 1580086"/>
                  <a:gd name="connsiteY1962" fmla="*/ 0 h 825009"/>
                  <a:gd name="connsiteX1963" fmla="*/ 817212 w 1580086"/>
                  <a:gd name="connsiteY1963" fmla="*/ 9391 h 825009"/>
                  <a:gd name="connsiteX1964" fmla="*/ 801475 w 1580086"/>
                  <a:gd name="connsiteY1964" fmla="*/ 9565 h 825009"/>
                  <a:gd name="connsiteX1965" fmla="*/ 792004 w 1580086"/>
                  <a:gd name="connsiteY1965" fmla="*/ 3030 h 825009"/>
                  <a:gd name="connsiteX1966" fmla="*/ 675490 w 1580086"/>
                  <a:gd name="connsiteY1966" fmla="*/ 0 h 825009"/>
                  <a:gd name="connsiteX1967" fmla="*/ 749970 w 1580086"/>
                  <a:gd name="connsiteY1967" fmla="*/ 0 h 825009"/>
                  <a:gd name="connsiteX1968" fmla="*/ 749970 w 1580086"/>
                  <a:gd name="connsiteY1968" fmla="*/ 830 h 825009"/>
                  <a:gd name="connsiteX1969" fmla="*/ 730302 w 1580086"/>
                  <a:gd name="connsiteY1969" fmla="*/ 14830 h 825009"/>
                  <a:gd name="connsiteX1970" fmla="*/ 695157 w 1580086"/>
                  <a:gd name="connsiteY1970" fmla="*/ 14830 h 825009"/>
                  <a:gd name="connsiteX1971" fmla="*/ 675490 w 1580086"/>
                  <a:gd name="connsiteY1971" fmla="*/ 830 h 825009"/>
                  <a:gd name="connsiteX1972" fmla="*/ 575189 w 1580086"/>
                  <a:gd name="connsiteY1972" fmla="*/ 0 h 825009"/>
                  <a:gd name="connsiteX1973" fmla="*/ 649744 w 1580086"/>
                  <a:gd name="connsiteY1973" fmla="*/ 0 h 825009"/>
                  <a:gd name="connsiteX1974" fmla="*/ 645728 w 1580086"/>
                  <a:gd name="connsiteY1974" fmla="*/ 6901 h 825009"/>
                  <a:gd name="connsiteX1975" fmla="*/ 629667 w 1580086"/>
                  <a:gd name="connsiteY1975" fmla="*/ 11638 h 825009"/>
                  <a:gd name="connsiteX1976" fmla="*/ 595265 w 1580086"/>
                  <a:gd name="connsiteY1976" fmla="*/ 11638 h 825009"/>
                  <a:gd name="connsiteX1977" fmla="*/ 579204 w 1580086"/>
                  <a:gd name="connsiteY1977" fmla="*/ 6901 h 825009"/>
                  <a:gd name="connsiteX1978" fmla="*/ 429866 w 1580086"/>
                  <a:gd name="connsiteY1978" fmla="*/ 0 h 825009"/>
                  <a:gd name="connsiteX1979" fmla="*/ 525160 w 1580086"/>
                  <a:gd name="connsiteY1979" fmla="*/ 0 h 825009"/>
                  <a:gd name="connsiteX1980" fmla="*/ 504688 w 1580086"/>
                  <a:gd name="connsiteY1980" fmla="*/ 14573 h 825009"/>
                  <a:gd name="connsiteX1981" fmla="*/ 450339 w 1580086"/>
                  <a:gd name="connsiteY1981" fmla="*/ 14573 h 825009"/>
                  <a:gd name="connsiteX1982" fmla="*/ 327025 w 1580086"/>
                  <a:gd name="connsiteY1982" fmla="*/ 0 h 825009"/>
                  <a:gd name="connsiteX1983" fmla="*/ 392900 w 1580086"/>
                  <a:gd name="connsiteY1983" fmla="*/ 0 h 825009"/>
                  <a:gd name="connsiteX1984" fmla="*/ 424580 w 1580086"/>
                  <a:gd name="connsiteY1984" fmla="*/ 22552 h 825009"/>
                  <a:gd name="connsiteX1985" fmla="*/ 424580 w 1580086"/>
                  <a:gd name="connsiteY1985" fmla="*/ 36058 h 825009"/>
                  <a:gd name="connsiteX1986" fmla="*/ 344419 w 1580086"/>
                  <a:gd name="connsiteY1986" fmla="*/ 93121 h 825009"/>
                  <a:gd name="connsiteX1987" fmla="*/ 325446 w 1580086"/>
                  <a:gd name="connsiteY1987" fmla="*/ 93121 h 825009"/>
                  <a:gd name="connsiteX1988" fmla="*/ 297889 w 1580086"/>
                  <a:gd name="connsiteY1988" fmla="*/ 73505 h 8250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  <a:cxn ang="0">
                    <a:pos x="connsiteX470" y="connsiteY470"/>
                  </a:cxn>
                  <a:cxn ang="0">
                    <a:pos x="connsiteX471" y="connsiteY471"/>
                  </a:cxn>
                  <a:cxn ang="0">
                    <a:pos x="connsiteX472" y="connsiteY472"/>
                  </a:cxn>
                  <a:cxn ang="0">
                    <a:pos x="connsiteX473" y="connsiteY473"/>
                  </a:cxn>
                  <a:cxn ang="0">
                    <a:pos x="connsiteX474" y="connsiteY474"/>
                  </a:cxn>
                  <a:cxn ang="0">
                    <a:pos x="connsiteX475" y="connsiteY475"/>
                  </a:cxn>
                  <a:cxn ang="0">
                    <a:pos x="connsiteX476" y="connsiteY476"/>
                  </a:cxn>
                  <a:cxn ang="0">
                    <a:pos x="connsiteX477" y="connsiteY477"/>
                  </a:cxn>
                  <a:cxn ang="0">
                    <a:pos x="connsiteX478" y="connsiteY478"/>
                  </a:cxn>
                  <a:cxn ang="0">
                    <a:pos x="connsiteX479" y="connsiteY479"/>
                  </a:cxn>
                  <a:cxn ang="0">
                    <a:pos x="connsiteX480" y="connsiteY480"/>
                  </a:cxn>
                  <a:cxn ang="0">
                    <a:pos x="connsiteX481" y="connsiteY481"/>
                  </a:cxn>
                  <a:cxn ang="0">
                    <a:pos x="connsiteX482" y="connsiteY482"/>
                  </a:cxn>
                  <a:cxn ang="0">
                    <a:pos x="connsiteX483" y="connsiteY483"/>
                  </a:cxn>
                  <a:cxn ang="0">
                    <a:pos x="connsiteX484" y="connsiteY484"/>
                  </a:cxn>
                  <a:cxn ang="0">
                    <a:pos x="connsiteX485" y="connsiteY485"/>
                  </a:cxn>
                  <a:cxn ang="0">
                    <a:pos x="connsiteX486" y="connsiteY486"/>
                  </a:cxn>
                  <a:cxn ang="0">
                    <a:pos x="connsiteX487" y="connsiteY487"/>
                  </a:cxn>
                  <a:cxn ang="0">
                    <a:pos x="connsiteX488" y="connsiteY488"/>
                  </a:cxn>
                  <a:cxn ang="0">
                    <a:pos x="connsiteX489" y="connsiteY489"/>
                  </a:cxn>
                  <a:cxn ang="0">
                    <a:pos x="connsiteX490" y="connsiteY490"/>
                  </a:cxn>
                  <a:cxn ang="0">
                    <a:pos x="connsiteX491" y="connsiteY491"/>
                  </a:cxn>
                  <a:cxn ang="0">
                    <a:pos x="connsiteX492" y="connsiteY492"/>
                  </a:cxn>
                  <a:cxn ang="0">
                    <a:pos x="connsiteX493" y="connsiteY493"/>
                  </a:cxn>
                  <a:cxn ang="0">
                    <a:pos x="connsiteX494" y="connsiteY494"/>
                  </a:cxn>
                  <a:cxn ang="0">
                    <a:pos x="connsiteX495" y="connsiteY495"/>
                  </a:cxn>
                  <a:cxn ang="0">
                    <a:pos x="connsiteX496" y="connsiteY496"/>
                  </a:cxn>
                  <a:cxn ang="0">
                    <a:pos x="connsiteX497" y="connsiteY497"/>
                  </a:cxn>
                  <a:cxn ang="0">
                    <a:pos x="connsiteX498" y="connsiteY498"/>
                  </a:cxn>
                  <a:cxn ang="0">
                    <a:pos x="connsiteX499" y="connsiteY499"/>
                  </a:cxn>
                  <a:cxn ang="0">
                    <a:pos x="connsiteX500" y="connsiteY500"/>
                  </a:cxn>
                  <a:cxn ang="0">
                    <a:pos x="connsiteX501" y="connsiteY501"/>
                  </a:cxn>
                  <a:cxn ang="0">
                    <a:pos x="connsiteX502" y="connsiteY502"/>
                  </a:cxn>
                  <a:cxn ang="0">
                    <a:pos x="connsiteX503" y="connsiteY503"/>
                  </a:cxn>
                  <a:cxn ang="0">
                    <a:pos x="connsiteX504" y="connsiteY504"/>
                  </a:cxn>
                  <a:cxn ang="0">
                    <a:pos x="connsiteX505" y="connsiteY505"/>
                  </a:cxn>
                  <a:cxn ang="0">
                    <a:pos x="connsiteX506" y="connsiteY506"/>
                  </a:cxn>
                  <a:cxn ang="0">
                    <a:pos x="connsiteX507" y="connsiteY507"/>
                  </a:cxn>
                  <a:cxn ang="0">
                    <a:pos x="connsiteX508" y="connsiteY508"/>
                  </a:cxn>
                  <a:cxn ang="0">
                    <a:pos x="connsiteX509" y="connsiteY509"/>
                  </a:cxn>
                  <a:cxn ang="0">
                    <a:pos x="connsiteX510" y="connsiteY510"/>
                  </a:cxn>
                  <a:cxn ang="0">
                    <a:pos x="connsiteX511" y="connsiteY511"/>
                  </a:cxn>
                  <a:cxn ang="0">
                    <a:pos x="connsiteX512" y="connsiteY512"/>
                  </a:cxn>
                  <a:cxn ang="0">
                    <a:pos x="connsiteX513" y="connsiteY513"/>
                  </a:cxn>
                  <a:cxn ang="0">
                    <a:pos x="connsiteX514" y="connsiteY514"/>
                  </a:cxn>
                  <a:cxn ang="0">
                    <a:pos x="connsiteX515" y="connsiteY515"/>
                  </a:cxn>
                  <a:cxn ang="0">
                    <a:pos x="connsiteX516" y="connsiteY516"/>
                  </a:cxn>
                  <a:cxn ang="0">
                    <a:pos x="connsiteX517" y="connsiteY517"/>
                  </a:cxn>
                  <a:cxn ang="0">
                    <a:pos x="connsiteX518" y="connsiteY518"/>
                  </a:cxn>
                  <a:cxn ang="0">
                    <a:pos x="connsiteX519" y="connsiteY519"/>
                  </a:cxn>
                  <a:cxn ang="0">
                    <a:pos x="connsiteX520" y="connsiteY520"/>
                  </a:cxn>
                  <a:cxn ang="0">
                    <a:pos x="connsiteX521" y="connsiteY521"/>
                  </a:cxn>
                  <a:cxn ang="0">
                    <a:pos x="connsiteX522" y="connsiteY522"/>
                  </a:cxn>
                  <a:cxn ang="0">
                    <a:pos x="connsiteX523" y="connsiteY523"/>
                  </a:cxn>
                  <a:cxn ang="0">
                    <a:pos x="connsiteX524" y="connsiteY524"/>
                  </a:cxn>
                  <a:cxn ang="0">
                    <a:pos x="connsiteX525" y="connsiteY525"/>
                  </a:cxn>
                  <a:cxn ang="0">
                    <a:pos x="connsiteX526" y="connsiteY526"/>
                  </a:cxn>
                  <a:cxn ang="0">
                    <a:pos x="connsiteX527" y="connsiteY527"/>
                  </a:cxn>
                  <a:cxn ang="0">
                    <a:pos x="connsiteX528" y="connsiteY528"/>
                  </a:cxn>
                  <a:cxn ang="0">
                    <a:pos x="connsiteX529" y="connsiteY529"/>
                  </a:cxn>
                  <a:cxn ang="0">
                    <a:pos x="connsiteX530" y="connsiteY530"/>
                  </a:cxn>
                  <a:cxn ang="0">
                    <a:pos x="connsiteX531" y="connsiteY531"/>
                  </a:cxn>
                  <a:cxn ang="0">
                    <a:pos x="connsiteX532" y="connsiteY532"/>
                  </a:cxn>
                  <a:cxn ang="0">
                    <a:pos x="connsiteX533" y="connsiteY533"/>
                  </a:cxn>
                  <a:cxn ang="0">
                    <a:pos x="connsiteX534" y="connsiteY534"/>
                  </a:cxn>
                  <a:cxn ang="0">
                    <a:pos x="connsiteX535" y="connsiteY535"/>
                  </a:cxn>
                  <a:cxn ang="0">
                    <a:pos x="connsiteX536" y="connsiteY536"/>
                  </a:cxn>
                  <a:cxn ang="0">
                    <a:pos x="connsiteX537" y="connsiteY537"/>
                  </a:cxn>
                  <a:cxn ang="0">
                    <a:pos x="connsiteX538" y="connsiteY538"/>
                  </a:cxn>
                  <a:cxn ang="0">
                    <a:pos x="connsiteX539" y="connsiteY539"/>
                  </a:cxn>
                  <a:cxn ang="0">
                    <a:pos x="connsiteX540" y="connsiteY540"/>
                  </a:cxn>
                  <a:cxn ang="0">
                    <a:pos x="connsiteX541" y="connsiteY541"/>
                  </a:cxn>
                  <a:cxn ang="0">
                    <a:pos x="connsiteX542" y="connsiteY542"/>
                  </a:cxn>
                  <a:cxn ang="0">
                    <a:pos x="connsiteX543" y="connsiteY543"/>
                  </a:cxn>
                  <a:cxn ang="0">
                    <a:pos x="connsiteX544" y="connsiteY544"/>
                  </a:cxn>
                  <a:cxn ang="0">
                    <a:pos x="connsiteX545" y="connsiteY545"/>
                  </a:cxn>
                  <a:cxn ang="0">
                    <a:pos x="connsiteX546" y="connsiteY546"/>
                  </a:cxn>
                  <a:cxn ang="0">
                    <a:pos x="connsiteX547" y="connsiteY547"/>
                  </a:cxn>
                  <a:cxn ang="0">
                    <a:pos x="connsiteX548" y="connsiteY548"/>
                  </a:cxn>
                  <a:cxn ang="0">
                    <a:pos x="connsiteX549" y="connsiteY549"/>
                  </a:cxn>
                  <a:cxn ang="0">
                    <a:pos x="connsiteX550" y="connsiteY550"/>
                  </a:cxn>
                  <a:cxn ang="0">
                    <a:pos x="connsiteX551" y="connsiteY551"/>
                  </a:cxn>
                  <a:cxn ang="0">
                    <a:pos x="connsiteX552" y="connsiteY552"/>
                  </a:cxn>
                  <a:cxn ang="0">
                    <a:pos x="connsiteX553" y="connsiteY553"/>
                  </a:cxn>
                  <a:cxn ang="0">
                    <a:pos x="connsiteX554" y="connsiteY554"/>
                  </a:cxn>
                  <a:cxn ang="0">
                    <a:pos x="connsiteX555" y="connsiteY555"/>
                  </a:cxn>
                  <a:cxn ang="0">
                    <a:pos x="connsiteX556" y="connsiteY556"/>
                  </a:cxn>
                  <a:cxn ang="0">
                    <a:pos x="connsiteX557" y="connsiteY557"/>
                  </a:cxn>
                  <a:cxn ang="0">
                    <a:pos x="connsiteX558" y="connsiteY558"/>
                  </a:cxn>
                  <a:cxn ang="0">
                    <a:pos x="connsiteX559" y="connsiteY559"/>
                  </a:cxn>
                  <a:cxn ang="0">
                    <a:pos x="connsiteX560" y="connsiteY560"/>
                  </a:cxn>
                  <a:cxn ang="0">
                    <a:pos x="connsiteX561" y="connsiteY561"/>
                  </a:cxn>
                  <a:cxn ang="0">
                    <a:pos x="connsiteX562" y="connsiteY562"/>
                  </a:cxn>
                  <a:cxn ang="0">
                    <a:pos x="connsiteX563" y="connsiteY563"/>
                  </a:cxn>
                  <a:cxn ang="0">
                    <a:pos x="connsiteX564" y="connsiteY564"/>
                  </a:cxn>
                  <a:cxn ang="0">
                    <a:pos x="connsiteX565" y="connsiteY565"/>
                  </a:cxn>
                  <a:cxn ang="0">
                    <a:pos x="connsiteX566" y="connsiteY566"/>
                  </a:cxn>
                  <a:cxn ang="0">
                    <a:pos x="connsiteX567" y="connsiteY567"/>
                  </a:cxn>
                  <a:cxn ang="0">
                    <a:pos x="connsiteX568" y="connsiteY568"/>
                  </a:cxn>
                  <a:cxn ang="0">
                    <a:pos x="connsiteX569" y="connsiteY569"/>
                  </a:cxn>
                  <a:cxn ang="0">
                    <a:pos x="connsiteX570" y="connsiteY570"/>
                  </a:cxn>
                  <a:cxn ang="0">
                    <a:pos x="connsiteX571" y="connsiteY571"/>
                  </a:cxn>
                  <a:cxn ang="0">
                    <a:pos x="connsiteX572" y="connsiteY572"/>
                  </a:cxn>
                  <a:cxn ang="0">
                    <a:pos x="connsiteX573" y="connsiteY573"/>
                  </a:cxn>
                  <a:cxn ang="0">
                    <a:pos x="connsiteX574" y="connsiteY574"/>
                  </a:cxn>
                  <a:cxn ang="0">
                    <a:pos x="connsiteX575" y="connsiteY575"/>
                  </a:cxn>
                  <a:cxn ang="0">
                    <a:pos x="connsiteX576" y="connsiteY576"/>
                  </a:cxn>
                  <a:cxn ang="0">
                    <a:pos x="connsiteX577" y="connsiteY577"/>
                  </a:cxn>
                  <a:cxn ang="0">
                    <a:pos x="connsiteX578" y="connsiteY578"/>
                  </a:cxn>
                  <a:cxn ang="0">
                    <a:pos x="connsiteX579" y="connsiteY579"/>
                  </a:cxn>
                  <a:cxn ang="0">
                    <a:pos x="connsiteX580" y="connsiteY580"/>
                  </a:cxn>
                  <a:cxn ang="0">
                    <a:pos x="connsiteX581" y="connsiteY581"/>
                  </a:cxn>
                  <a:cxn ang="0">
                    <a:pos x="connsiteX582" y="connsiteY582"/>
                  </a:cxn>
                  <a:cxn ang="0">
                    <a:pos x="connsiteX583" y="connsiteY583"/>
                  </a:cxn>
                  <a:cxn ang="0">
                    <a:pos x="connsiteX584" y="connsiteY584"/>
                  </a:cxn>
                  <a:cxn ang="0">
                    <a:pos x="connsiteX585" y="connsiteY585"/>
                  </a:cxn>
                  <a:cxn ang="0">
                    <a:pos x="connsiteX586" y="connsiteY586"/>
                  </a:cxn>
                  <a:cxn ang="0">
                    <a:pos x="connsiteX587" y="connsiteY587"/>
                  </a:cxn>
                  <a:cxn ang="0">
                    <a:pos x="connsiteX588" y="connsiteY588"/>
                  </a:cxn>
                  <a:cxn ang="0">
                    <a:pos x="connsiteX589" y="connsiteY589"/>
                  </a:cxn>
                  <a:cxn ang="0">
                    <a:pos x="connsiteX590" y="connsiteY590"/>
                  </a:cxn>
                  <a:cxn ang="0">
                    <a:pos x="connsiteX591" y="connsiteY591"/>
                  </a:cxn>
                  <a:cxn ang="0">
                    <a:pos x="connsiteX592" y="connsiteY592"/>
                  </a:cxn>
                  <a:cxn ang="0">
                    <a:pos x="connsiteX593" y="connsiteY593"/>
                  </a:cxn>
                  <a:cxn ang="0">
                    <a:pos x="connsiteX594" y="connsiteY594"/>
                  </a:cxn>
                  <a:cxn ang="0">
                    <a:pos x="connsiteX595" y="connsiteY595"/>
                  </a:cxn>
                  <a:cxn ang="0">
                    <a:pos x="connsiteX596" y="connsiteY596"/>
                  </a:cxn>
                  <a:cxn ang="0">
                    <a:pos x="connsiteX597" y="connsiteY597"/>
                  </a:cxn>
                  <a:cxn ang="0">
                    <a:pos x="connsiteX598" y="connsiteY598"/>
                  </a:cxn>
                  <a:cxn ang="0">
                    <a:pos x="connsiteX599" y="connsiteY599"/>
                  </a:cxn>
                  <a:cxn ang="0">
                    <a:pos x="connsiteX600" y="connsiteY600"/>
                  </a:cxn>
                  <a:cxn ang="0">
                    <a:pos x="connsiteX601" y="connsiteY601"/>
                  </a:cxn>
                  <a:cxn ang="0">
                    <a:pos x="connsiteX602" y="connsiteY602"/>
                  </a:cxn>
                  <a:cxn ang="0">
                    <a:pos x="connsiteX603" y="connsiteY603"/>
                  </a:cxn>
                  <a:cxn ang="0">
                    <a:pos x="connsiteX604" y="connsiteY604"/>
                  </a:cxn>
                  <a:cxn ang="0">
                    <a:pos x="connsiteX605" y="connsiteY605"/>
                  </a:cxn>
                  <a:cxn ang="0">
                    <a:pos x="connsiteX606" y="connsiteY606"/>
                  </a:cxn>
                  <a:cxn ang="0">
                    <a:pos x="connsiteX607" y="connsiteY607"/>
                  </a:cxn>
                  <a:cxn ang="0">
                    <a:pos x="connsiteX608" y="connsiteY608"/>
                  </a:cxn>
                  <a:cxn ang="0">
                    <a:pos x="connsiteX609" y="connsiteY609"/>
                  </a:cxn>
                  <a:cxn ang="0">
                    <a:pos x="connsiteX610" y="connsiteY610"/>
                  </a:cxn>
                  <a:cxn ang="0">
                    <a:pos x="connsiteX611" y="connsiteY611"/>
                  </a:cxn>
                  <a:cxn ang="0">
                    <a:pos x="connsiteX612" y="connsiteY612"/>
                  </a:cxn>
                  <a:cxn ang="0">
                    <a:pos x="connsiteX613" y="connsiteY613"/>
                  </a:cxn>
                  <a:cxn ang="0">
                    <a:pos x="connsiteX614" y="connsiteY614"/>
                  </a:cxn>
                  <a:cxn ang="0">
                    <a:pos x="connsiteX615" y="connsiteY615"/>
                  </a:cxn>
                  <a:cxn ang="0">
                    <a:pos x="connsiteX616" y="connsiteY616"/>
                  </a:cxn>
                  <a:cxn ang="0">
                    <a:pos x="connsiteX617" y="connsiteY617"/>
                  </a:cxn>
                  <a:cxn ang="0">
                    <a:pos x="connsiteX618" y="connsiteY618"/>
                  </a:cxn>
                  <a:cxn ang="0">
                    <a:pos x="connsiteX619" y="connsiteY619"/>
                  </a:cxn>
                  <a:cxn ang="0">
                    <a:pos x="connsiteX620" y="connsiteY620"/>
                  </a:cxn>
                  <a:cxn ang="0">
                    <a:pos x="connsiteX621" y="connsiteY621"/>
                  </a:cxn>
                  <a:cxn ang="0">
                    <a:pos x="connsiteX622" y="connsiteY622"/>
                  </a:cxn>
                  <a:cxn ang="0">
                    <a:pos x="connsiteX623" y="connsiteY623"/>
                  </a:cxn>
                  <a:cxn ang="0">
                    <a:pos x="connsiteX624" y="connsiteY624"/>
                  </a:cxn>
                  <a:cxn ang="0">
                    <a:pos x="connsiteX625" y="connsiteY625"/>
                  </a:cxn>
                  <a:cxn ang="0">
                    <a:pos x="connsiteX626" y="connsiteY626"/>
                  </a:cxn>
                  <a:cxn ang="0">
                    <a:pos x="connsiteX627" y="connsiteY627"/>
                  </a:cxn>
                  <a:cxn ang="0">
                    <a:pos x="connsiteX628" y="connsiteY628"/>
                  </a:cxn>
                  <a:cxn ang="0">
                    <a:pos x="connsiteX629" y="connsiteY629"/>
                  </a:cxn>
                  <a:cxn ang="0">
                    <a:pos x="connsiteX630" y="connsiteY630"/>
                  </a:cxn>
                  <a:cxn ang="0">
                    <a:pos x="connsiteX631" y="connsiteY631"/>
                  </a:cxn>
                  <a:cxn ang="0">
                    <a:pos x="connsiteX632" y="connsiteY632"/>
                  </a:cxn>
                  <a:cxn ang="0">
                    <a:pos x="connsiteX633" y="connsiteY633"/>
                  </a:cxn>
                  <a:cxn ang="0">
                    <a:pos x="connsiteX634" y="connsiteY634"/>
                  </a:cxn>
                  <a:cxn ang="0">
                    <a:pos x="connsiteX635" y="connsiteY635"/>
                  </a:cxn>
                  <a:cxn ang="0">
                    <a:pos x="connsiteX636" y="connsiteY636"/>
                  </a:cxn>
                  <a:cxn ang="0">
                    <a:pos x="connsiteX637" y="connsiteY637"/>
                  </a:cxn>
                  <a:cxn ang="0">
                    <a:pos x="connsiteX638" y="connsiteY638"/>
                  </a:cxn>
                  <a:cxn ang="0">
                    <a:pos x="connsiteX639" y="connsiteY639"/>
                  </a:cxn>
                  <a:cxn ang="0">
                    <a:pos x="connsiteX640" y="connsiteY640"/>
                  </a:cxn>
                  <a:cxn ang="0">
                    <a:pos x="connsiteX641" y="connsiteY641"/>
                  </a:cxn>
                  <a:cxn ang="0">
                    <a:pos x="connsiteX642" y="connsiteY642"/>
                  </a:cxn>
                  <a:cxn ang="0">
                    <a:pos x="connsiteX643" y="connsiteY643"/>
                  </a:cxn>
                  <a:cxn ang="0">
                    <a:pos x="connsiteX644" y="connsiteY644"/>
                  </a:cxn>
                  <a:cxn ang="0">
                    <a:pos x="connsiteX645" y="connsiteY645"/>
                  </a:cxn>
                  <a:cxn ang="0">
                    <a:pos x="connsiteX646" y="connsiteY646"/>
                  </a:cxn>
                  <a:cxn ang="0">
                    <a:pos x="connsiteX647" y="connsiteY647"/>
                  </a:cxn>
                  <a:cxn ang="0">
                    <a:pos x="connsiteX648" y="connsiteY648"/>
                  </a:cxn>
                  <a:cxn ang="0">
                    <a:pos x="connsiteX649" y="connsiteY649"/>
                  </a:cxn>
                  <a:cxn ang="0">
                    <a:pos x="connsiteX650" y="connsiteY650"/>
                  </a:cxn>
                  <a:cxn ang="0">
                    <a:pos x="connsiteX651" y="connsiteY651"/>
                  </a:cxn>
                  <a:cxn ang="0">
                    <a:pos x="connsiteX652" y="connsiteY652"/>
                  </a:cxn>
                  <a:cxn ang="0">
                    <a:pos x="connsiteX653" y="connsiteY653"/>
                  </a:cxn>
                  <a:cxn ang="0">
                    <a:pos x="connsiteX654" y="connsiteY654"/>
                  </a:cxn>
                  <a:cxn ang="0">
                    <a:pos x="connsiteX655" y="connsiteY655"/>
                  </a:cxn>
                  <a:cxn ang="0">
                    <a:pos x="connsiteX656" y="connsiteY656"/>
                  </a:cxn>
                  <a:cxn ang="0">
                    <a:pos x="connsiteX657" y="connsiteY657"/>
                  </a:cxn>
                  <a:cxn ang="0">
                    <a:pos x="connsiteX658" y="connsiteY658"/>
                  </a:cxn>
                  <a:cxn ang="0">
                    <a:pos x="connsiteX659" y="connsiteY659"/>
                  </a:cxn>
                  <a:cxn ang="0">
                    <a:pos x="connsiteX660" y="connsiteY660"/>
                  </a:cxn>
                  <a:cxn ang="0">
                    <a:pos x="connsiteX661" y="connsiteY661"/>
                  </a:cxn>
                  <a:cxn ang="0">
                    <a:pos x="connsiteX662" y="connsiteY662"/>
                  </a:cxn>
                  <a:cxn ang="0">
                    <a:pos x="connsiteX663" y="connsiteY663"/>
                  </a:cxn>
                  <a:cxn ang="0">
                    <a:pos x="connsiteX664" y="connsiteY664"/>
                  </a:cxn>
                  <a:cxn ang="0">
                    <a:pos x="connsiteX665" y="connsiteY665"/>
                  </a:cxn>
                  <a:cxn ang="0">
                    <a:pos x="connsiteX666" y="connsiteY666"/>
                  </a:cxn>
                  <a:cxn ang="0">
                    <a:pos x="connsiteX667" y="connsiteY667"/>
                  </a:cxn>
                  <a:cxn ang="0">
                    <a:pos x="connsiteX668" y="connsiteY668"/>
                  </a:cxn>
                  <a:cxn ang="0">
                    <a:pos x="connsiteX669" y="connsiteY669"/>
                  </a:cxn>
                  <a:cxn ang="0">
                    <a:pos x="connsiteX670" y="connsiteY670"/>
                  </a:cxn>
                  <a:cxn ang="0">
                    <a:pos x="connsiteX671" y="connsiteY671"/>
                  </a:cxn>
                  <a:cxn ang="0">
                    <a:pos x="connsiteX672" y="connsiteY672"/>
                  </a:cxn>
                  <a:cxn ang="0">
                    <a:pos x="connsiteX673" y="connsiteY673"/>
                  </a:cxn>
                  <a:cxn ang="0">
                    <a:pos x="connsiteX674" y="connsiteY674"/>
                  </a:cxn>
                  <a:cxn ang="0">
                    <a:pos x="connsiteX675" y="connsiteY675"/>
                  </a:cxn>
                  <a:cxn ang="0">
                    <a:pos x="connsiteX676" y="connsiteY676"/>
                  </a:cxn>
                  <a:cxn ang="0">
                    <a:pos x="connsiteX677" y="connsiteY677"/>
                  </a:cxn>
                  <a:cxn ang="0">
                    <a:pos x="connsiteX678" y="connsiteY678"/>
                  </a:cxn>
                  <a:cxn ang="0">
                    <a:pos x="connsiteX679" y="connsiteY679"/>
                  </a:cxn>
                  <a:cxn ang="0">
                    <a:pos x="connsiteX680" y="connsiteY680"/>
                  </a:cxn>
                  <a:cxn ang="0">
                    <a:pos x="connsiteX681" y="connsiteY681"/>
                  </a:cxn>
                  <a:cxn ang="0">
                    <a:pos x="connsiteX682" y="connsiteY682"/>
                  </a:cxn>
                  <a:cxn ang="0">
                    <a:pos x="connsiteX683" y="connsiteY683"/>
                  </a:cxn>
                  <a:cxn ang="0">
                    <a:pos x="connsiteX684" y="connsiteY684"/>
                  </a:cxn>
                  <a:cxn ang="0">
                    <a:pos x="connsiteX685" y="connsiteY685"/>
                  </a:cxn>
                  <a:cxn ang="0">
                    <a:pos x="connsiteX686" y="connsiteY686"/>
                  </a:cxn>
                  <a:cxn ang="0">
                    <a:pos x="connsiteX687" y="connsiteY687"/>
                  </a:cxn>
                  <a:cxn ang="0">
                    <a:pos x="connsiteX688" y="connsiteY688"/>
                  </a:cxn>
                  <a:cxn ang="0">
                    <a:pos x="connsiteX689" y="connsiteY689"/>
                  </a:cxn>
                  <a:cxn ang="0">
                    <a:pos x="connsiteX690" y="connsiteY690"/>
                  </a:cxn>
                  <a:cxn ang="0">
                    <a:pos x="connsiteX691" y="connsiteY691"/>
                  </a:cxn>
                  <a:cxn ang="0">
                    <a:pos x="connsiteX692" y="connsiteY692"/>
                  </a:cxn>
                  <a:cxn ang="0">
                    <a:pos x="connsiteX693" y="connsiteY693"/>
                  </a:cxn>
                  <a:cxn ang="0">
                    <a:pos x="connsiteX694" y="connsiteY694"/>
                  </a:cxn>
                  <a:cxn ang="0">
                    <a:pos x="connsiteX695" y="connsiteY695"/>
                  </a:cxn>
                  <a:cxn ang="0">
                    <a:pos x="connsiteX696" y="connsiteY696"/>
                  </a:cxn>
                  <a:cxn ang="0">
                    <a:pos x="connsiteX697" y="connsiteY697"/>
                  </a:cxn>
                  <a:cxn ang="0">
                    <a:pos x="connsiteX698" y="connsiteY698"/>
                  </a:cxn>
                  <a:cxn ang="0">
                    <a:pos x="connsiteX699" y="connsiteY699"/>
                  </a:cxn>
                  <a:cxn ang="0">
                    <a:pos x="connsiteX700" y="connsiteY700"/>
                  </a:cxn>
                  <a:cxn ang="0">
                    <a:pos x="connsiteX701" y="connsiteY701"/>
                  </a:cxn>
                  <a:cxn ang="0">
                    <a:pos x="connsiteX702" y="connsiteY702"/>
                  </a:cxn>
                  <a:cxn ang="0">
                    <a:pos x="connsiteX703" y="connsiteY703"/>
                  </a:cxn>
                  <a:cxn ang="0">
                    <a:pos x="connsiteX704" y="connsiteY704"/>
                  </a:cxn>
                  <a:cxn ang="0">
                    <a:pos x="connsiteX705" y="connsiteY705"/>
                  </a:cxn>
                  <a:cxn ang="0">
                    <a:pos x="connsiteX706" y="connsiteY706"/>
                  </a:cxn>
                  <a:cxn ang="0">
                    <a:pos x="connsiteX707" y="connsiteY707"/>
                  </a:cxn>
                  <a:cxn ang="0">
                    <a:pos x="connsiteX708" y="connsiteY708"/>
                  </a:cxn>
                  <a:cxn ang="0">
                    <a:pos x="connsiteX709" y="connsiteY709"/>
                  </a:cxn>
                  <a:cxn ang="0">
                    <a:pos x="connsiteX710" y="connsiteY710"/>
                  </a:cxn>
                  <a:cxn ang="0">
                    <a:pos x="connsiteX711" y="connsiteY711"/>
                  </a:cxn>
                  <a:cxn ang="0">
                    <a:pos x="connsiteX712" y="connsiteY712"/>
                  </a:cxn>
                  <a:cxn ang="0">
                    <a:pos x="connsiteX713" y="connsiteY713"/>
                  </a:cxn>
                  <a:cxn ang="0">
                    <a:pos x="connsiteX714" y="connsiteY714"/>
                  </a:cxn>
                  <a:cxn ang="0">
                    <a:pos x="connsiteX715" y="connsiteY715"/>
                  </a:cxn>
                  <a:cxn ang="0">
                    <a:pos x="connsiteX716" y="connsiteY716"/>
                  </a:cxn>
                  <a:cxn ang="0">
                    <a:pos x="connsiteX717" y="connsiteY717"/>
                  </a:cxn>
                  <a:cxn ang="0">
                    <a:pos x="connsiteX718" y="connsiteY718"/>
                  </a:cxn>
                  <a:cxn ang="0">
                    <a:pos x="connsiteX719" y="connsiteY719"/>
                  </a:cxn>
                  <a:cxn ang="0">
                    <a:pos x="connsiteX720" y="connsiteY720"/>
                  </a:cxn>
                  <a:cxn ang="0">
                    <a:pos x="connsiteX721" y="connsiteY721"/>
                  </a:cxn>
                  <a:cxn ang="0">
                    <a:pos x="connsiteX722" y="connsiteY722"/>
                  </a:cxn>
                  <a:cxn ang="0">
                    <a:pos x="connsiteX723" y="connsiteY723"/>
                  </a:cxn>
                  <a:cxn ang="0">
                    <a:pos x="connsiteX724" y="connsiteY724"/>
                  </a:cxn>
                  <a:cxn ang="0">
                    <a:pos x="connsiteX725" y="connsiteY725"/>
                  </a:cxn>
                  <a:cxn ang="0">
                    <a:pos x="connsiteX726" y="connsiteY726"/>
                  </a:cxn>
                  <a:cxn ang="0">
                    <a:pos x="connsiteX727" y="connsiteY727"/>
                  </a:cxn>
                  <a:cxn ang="0">
                    <a:pos x="connsiteX728" y="connsiteY728"/>
                  </a:cxn>
                  <a:cxn ang="0">
                    <a:pos x="connsiteX729" y="connsiteY729"/>
                  </a:cxn>
                  <a:cxn ang="0">
                    <a:pos x="connsiteX730" y="connsiteY730"/>
                  </a:cxn>
                  <a:cxn ang="0">
                    <a:pos x="connsiteX731" y="connsiteY731"/>
                  </a:cxn>
                  <a:cxn ang="0">
                    <a:pos x="connsiteX732" y="connsiteY732"/>
                  </a:cxn>
                  <a:cxn ang="0">
                    <a:pos x="connsiteX733" y="connsiteY733"/>
                  </a:cxn>
                  <a:cxn ang="0">
                    <a:pos x="connsiteX734" y="connsiteY734"/>
                  </a:cxn>
                  <a:cxn ang="0">
                    <a:pos x="connsiteX735" y="connsiteY735"/>
                  </a:cxn>
                  <a:cxn ang="0">
                    <a:pos x="connsiteX736" y="connsiteY736"/>
                  </a:cxn>
                  <a:cxn ang="0">
                    <a:pos x="connsiteX737" y="connsiteY737"/>
                  </a:cxn>
                  <a:cxn ang="0">
                    <a:pos x="connsiteX738" y="connsiteY738"/>
                  </a:cxn>
                  <a:cxn ang="0">
                    <a:pos x="connsiteX739" y="connsiteY739"/>
                  </a:cxn>
                  <a:cxn ang="0">
                    <a:pos x="connsiteX740" y="connsiteY740"/>
                  </a:cxn>
                  <a:cxn ang="0">
                    <a:pos x="connsiteX741" y="connsiteY741"/>
                  </a:cxn>
                  <a:cxn ang="0">
                    <a:pos x="connsiteX742" y="connsiteY742"/>
                  </a:cxn>
                  <a:cxn ang="0">
                    <a:pos x="connsiteX743" y="connsiteY743"/>
                  </a:cxn>
                  <a:cxn ang="0">
                    <a:pos x="connsiteX744" y="connsiteY744"/>
                  </a:cxn>
                  <a:cxn ang="0">
                    <a:pos x="connsiteX745" y="connsiteY745"/>
                  </a:cxn>
                  <a:cxn ang="0">
                    <a:pos x="connsiteX746" y="connsiteY746"/>
                  </a:cxn>
                  <a:cxn ang="0">
                    <a:pos x="connsiteX747" y="connsiteY747"/>
                  </a:cxn>
                  <a:cxn ang="0">
                    <a:pos x="connsiteX748" y="connsiteY748"/>
                  </a:cxn>
                  <a:cxn ang="0">
                    <a:pos x="connsiteX749" y="connsiteY749"/>
                  </a:cxn>
                  <a:cxn ang="0">
                    <a:pos x="connsiteX750" y="connsiteY750"/>
                  </a:cxn>
                  <a:cxn ang="0">
                    <a:pos x="connsiteX751" y="connsiteY751"/>
                  </a:cxn>
                  <a:cxn ang="0">
                    <a:pos x="connsiteX752" y="connsiteY752"/>
                  </a:cxn>
                  <a:cxn ang="0">
                    <a:pos x="connsiteX753" y="connsiteY753"/>
                  </a:cxn>
                  <a:cxn ang="0">
                    <a:pos x="connsiteX754" y="connsiteY754"/>
                  </a:cxn>
                  <a:cxn ang="0">
                    <a:pos x="connsiteX755" y="connsiteY755"/>
                  </a:cxn>
                  <a:cxn ang="0">
                    <a:pos x="connsiteX756" y="connsiteY756"/>
                  </a:cxn>
                  <a:cxn ang="0">
                    <a:pos x="connsiteX757" y="connsiteY757"/>
                  </a:cxn>
                  <a:cxn ang="0">
                    <a:pos x="connsiteX758" y="connsiteY758"/>
                  </a:cxn>
                  <a:cxn ang="0">
                    <a:pos x="connsiteX759" y="connsiteY759"/>
                  </a:cxn>
                  <a:cxn ang="0">
                    <a:pos x="connsiteX760" y="connsiteY760"/>
                  </a:cxn>
                  <a:cxn ang="0">
                    <a:pos x="connsiteX761" y="connsiteY761"/>
                  </a:cxn>
                  <a:cxn ang="0">
                    <a:pos x="connsiteX762" y="connsiteY762"/>
                  </a:cxn>
                  <a:cxn ang="0">
                    <a:pos x="connsiteX763" y="connsiteY763"/>
                  </a:cxn>
                  <a:cxn ang="0">
                    <a:pos x="connsiteX764" y="connsiteY764"/>
                  </a:cxn>
                  <a:cxn ang="0">
                    <a:pos x="connsiteX765" y="connsiteY765"/>
                  </a:cxn>
                  <a:cxn ang="0">
                    <a:pos x="connsiteX766" y="connsiteY766"/>
                  </a:cxn>
                  <a:cxn ang="0">
                    <a:pos x="connsiteX767" y="connsiteY767"/>
                  </a:cxn>
                  <a:cxn ang="0">
                    <a:pos x="connsiteX768" y="connsiteY768"/>
                  </a:cxn>
                  <a:cxn ang="0">
                    <a:pos x="connsiteX769" y="connsiteY769"/>
                  </a:cxn>
                  <a:cxn ang="0">
                    <a:pos x="connsiteX770" y="connsiteY770"/>
                  </a:cxn>
                  <a:cxn ang="0">
                    <a:pos x="connsiteX771" y="connsiteY771"/>
                  </a:cxn>
                  <a:cxn ang="0">
                    <a:pos x="connsiteX772" y="connsiteY772"/>
                  </a:cxn>
                  <a:cxn ang="0">
                    <a:pos x="connsiteX773" y="connsiteY773"/>
                  </a:cxn>
                  <a:cxn ang="0">
                    <a:pos x="connsiteX774" y="connsiteY774"/>
                  </a:cxn>
                  <a:cxn ang="0">
                    <a:pos x="connsiteX775" y="connsiteY775"/>
                  </a:cxn>
                  <a:cxn ang="0">
                    <a:pos x="connsiteX776" y="connsiteY776"/>
                  </a:cxn>
                  <a:cxn ang="0">
                    <a:pos x="connsiteX777" y="connsiteY777"/>
                  </a:cxn>
                  <a:cxn ang="0">
                    <a:pos x="connsiteX778" y="connsiteY778"/>
                  </a:cxn>
                  <a:cxn ang="0">
                    <a:pos x="connsiteX779" y="connsiteY779"/>
                  </a:cxn>
                  <a:cxn ang="0">
                    <a:pos x="connsiteX780" y="connsiteY780"/>
                  </a:cxn>
                  <a:cxn ang="0">
                    <a:pos x="connsiteX781" y="connsiteY781"/>
                  </a:cxn>
                  <a:cxn ang="0">
                    <a:pos x="connsiteX782" y="connsiteY782"/>
                  </a:cxn>
                  <a:cxn ang="0">
                    <a:pos x="connsiteX783" y="connsiteY783"/>
                  </a:cxn>
                  <a:cxn ang="0">
                    <a:pos x="connsiteX784" y="connsiteY784"/>
                  </a:cxn>
                  <a:cxn ang="0">
                    <a:pos x="connsiteX785" y="connsiteY785"/>
                  </a:cxn>
                  <a:cxn ang="0">
                    <a:pos x="connsiteX786" y="connsiteY786"/>
                  </a:cxn>
                  <a:cxn ang="0">
                    <a:pos x="connsiteX787" y="connsiteY787"/>
                  </a:cxn>
                  <a:cxn ang="0">
                    <a:pos x="connsiteX788" y="connsiteY788"/>
                  </a:cxn>
                  <a:cxn ang="0">
                    <a:pos x="connsiteX789" y="connsiteY789"/>
                  </a:cxn>
                  <a:cxn ang="0">
                    <a:pos x="connsiteX790" y="connsiteY790"/>
                  </a:cxn>
                  <a:cxn ang="0">
                    <a:pos x="connsiteX791" y="connsiteY791"/>
                  </a:cxn>
                  <a:cxn ang="0">
                    <a:pos x="connsiteX792" y="connsiteY792"/>
                  </a:cxn>
                  <a:cxn ang="0">
                    <a:pos x="connsiteX793" y="connsiteY793"/>
                  </a:cxn>
                  <a:cxn ang="0">
                    <a:pos x="connsiteX794" y="connsiteY794"/>
                  </a:cxn>
                  <a:cxn ang="0">
                    <a:pos x="connsiteX795" y="connsiteY795"/>
                  </a:cxn>
                  <a:cxn ang="0">
                    <a:pos x="connsiteX796" y="connsiteY796"/>
                  </a:cxn>
                  <a:cxn ang="0">
                    <a:pos x="connsiteX797" y="connsiteY797"/>
                  </a:cxn>
                  <a:cxn ang="0">
                    <a:pos x="connsiteX798" y="connsiteY798"/>
                  </a:cxn>
                  <a:cxn ang="0">
                    <a:pos x="connsiteX799" y="connsiteY799"/>
                  </a:cxn>
                  <a:cxn ang="0">
                    <a:pos x="connsiteX800" y="connsiteY800"/>
                  </a:cxn>
                  <a:cxn ang="0">
                    <a:pos x="connsiteX801" y="connsiteY801"/>
                  </a:cxn>
                  <a:cxn ang="0">
                    <a:pos x="connsiteX802" y="connsiteY802"/>
                  </a:cxn>
                  <a:cxn ang="0">
                    <a:pos x="connsiteX803" y="connsiteY803"/>
                  </a:cxn>
                  <a:cxn ang="0">
                    <a:pos x="connsiteX804" y="connsiteY804"/>
                  </a:cxn>
                  <a:cxn ang="0">
                    <a:pos x="connsiteX805" y="connsiteY805"/>
                  </a:cxn>
                  <a:cxn ang="0">
                    <a:pos x="connsiteX806" y="connsiteY806"/>
                  </a:cxn>
                  <a:cxn ang="0">
                    <a:pos x="connsiteX807" y="connsiteY807"/>
                  </a:cxn>
                  <a:cxn ang="0">
                    <a:pos x="connsiteX808" y="connsiteY808"/>
                  </a:cxn>
                  <a:cxn ang="0">
                    <a:pos x="connsiteX809" y="connsiteY809"/>
                  </a:cxn>
                  <a:cxn ang="0">
                    <a:pos x="connsiteX810" y="connsiteY810"/>
                  </a:cxn>
                  <a:cxn ang="0">
                    <a:pos x="connsiteX811" y="connsiteY811"/>
                  </a:cxn>
                  <a:cxn ang="0">
                    <a:pos x="connsiteX812" y="connsiteY812"/>
                  </a:cxn>
                  <a:cxn ang="0">
                    <a:pos x="connsiteX813" y="connsiteY813"/>
                  </a:cxn>
                  <a:cxn ang="0">
                    <a:pos x="connsiteX814" y="connsiteY814"/>
                  </a:cxn>
                  <a:cxn ang="0">
                    <a:pos x="connsiteX815" y="connsiteY815"/>
                  </a:cxn>
                  <a:cxn ang="0">
                    <a:pos x="connsiteX816" y="connsiteY816"/>
                  </a:cxn>
                  <a:cxn ang="0">
                    <a:pos x="connsiteX817" y="connsiteY817"/>
                  </a:cxn>
                  <a:cxn ang="0">
                    <a:pos x="connsiteX818" y="connsiteY818"/>
                  </a:cxn>
                  <a:cxn ang="0">
                    <a:pos x="connsiteX819" y="connsiteY819"/>
                  </a:cxn>
                  <a:cxn ang="0">
                    <a:pos x="connsiteX820" y="connsiteY820"/>
                  </a:cxn>
                  <a:cxn ang="0">
                    <a:pos x="connsiteX821" y="connsiteY821"/>
                  </a:cxn>
                  <a:cxn ang="0">
                    <a:pos x="connsiteX822" y="connsiteY822"/>
                  </a:cxn>
                  <a:cxn ang="0">
                    <a:pos x="connsiteX823" y="connsiteY823"/>
                  </a:cxn>
                  <a:cxn ang="0">
                    <a:pos x="connsiteX824" y="connsiteY824"/>
                  </a:cxn>
                  <a:cxn ang="0">
                    <a:pos x="connsiteX825" y="connsiteY825"/>
                  </a:cxn>
                  <a:cxn ang="0">
                    <a:pos x="connsiteX826" y="connsiteY826"/>
                  </a:cxn>
                  <a:cxn ang="0">
                    <a:pos x="connsiteX827" y="connsiteY827"/>
                  </a:cxn>
                  <a:cxn ang="0">
                    <a:pos x="connsiteX828" y="connsiteY828"/>
                  </a:cxn>
                  <a:cxn ang="0">
                    <a:pos x="connsiteX829" y="connsiteY829"/>
                  </a:cxn>
                  <a:cxn ang="0">
                    <a:pos x="connsiteX830" y="connsiteY830"/>
                  </a:cxn>
                  <a:cxn ang="0">
                    <a:pos x="connsiteX831" y="connsiteY831"/>
                  </a:cxn>
                  <a:cxn ang="0">
                    <a:pos x="connsiteX832" y="connsiteY832"/>
                  </a:cxn>
                  <a:cxn ang="0">
                    <a:pos x="connsiteX833" y="connsiteY833"/>
                  </a:cxn>
                  <a:cxn ang="0">
                    <a:pos x="connsiteX834" y="connsiteY834"/>
                  </a:cxn>
                  <a:cxn ang="0">
                    <a:pos x="connsiteX835" y="connsiteY835"/>
                  </a:cxn>
                  <a:cxn ang="0">
                    <a:pos x="connsiteX836" y="connsiteY836"/>
                  </a:cxn>
                  <a:cxn ang="0">
                    <a:pos x="connsiteX837" y="connsiteY837"/>
                  </a:cxn>
                  <a:cxn ang="0">
                    <a:pos x="connsiteX838" y="connsiteY838"/>
                  </a:cxn>
                  <a:cxn ang="0">
                    <a:pos x="connsiteX839" y="connsiteY839"/>
                  </a:cxn>
                  <a:cxn ang="0">
                    <a:pos x="connsiteX840" y="connsiteY840"/>
                  </a:cxn>
                  <a:cxn ang="0">
                    <a:pos x="connsiteX841" y="connsiteY841"/>
                  </a:cxn>
                  <a:cxn ang="0">
                    <a:pos x="connsiteX842" y="connsiteY842"/>
                  </a:cxn>
                  <a:cxn ang="0">
                    <a:pos x="connsiteX843" y="connsiteY843"/>
                  </a:cxn>
                  <a:cxn ang="0">
                    <a:pos x="connsiteX844" y="connsiteY844"/>
                  </a:cxn>
                  <a:cxn ang="0">
                    <a:pos x="connsiteX845" y="connsiteY845"/>
                  </a:cxn>
                  <a:cxn ang="0">
                    <a:pos x="connsiteX846" y="connsiteY846"/>
                  </a:cxn>
                  <a:cxn ang="0">
                    <a:pos x="connsiteX847" y="connsiteY847"/>
                  </a:cxn>
                  <a:cxn ang="0">
                    <a:pos x="connsiteX848" y="connsiteY848"/>
                  </a:cxn>
                  <a:cxn ang="0">
                    <a:pos x="connsiteX849" y="connsiteY849"/>
                  </a:cxn>
                  <a:cxn ang="0">
                    <a:pos x="connsiteX850" y="connsiteY850"/>
                  </a:cxn>
                  <a:cxn ang="0">
                    <a:pos x="connsiteX851" y="connsiteY851"/>
                  </a:cxn>
                  <a:cxn ang="0">
                    <a:pos x="connsiteX852" y="connsiteY852"/>
                  </a:cxn>
                  <a:cxn ang="0">
                    <a:pos x="connsiteX853" y="connsiteY853"/>
                  </a:cxn>
                  <a:cxn ang="0">
                    <a:pos x="connsiteX854" y="connsiteY854"/>
                  </a:cxn>
                  <a:cxn ang="0">
                    <a:pos x="connsiteX855" y="connsiteY855"/>
                  </a:cxn>
                  <a:cxn ang="0">
                    <a:pos x="connsiteX856" y="connsiteY856"/>
                  </a:cxn>
                  <a:cxn ang="0">
                    <a:pos x="connsiteX857" y="connsiteY857"/>
                  </a:cxn>
                  <a:cxn ang="0">
                    <a:pos x="connsiteX858" y="connsiteY858"/>
                  </a:cxn>
                  <a:cxn ang="0">
                    <a:pos x="connsiteX859" y="connsiteY859"/>
                  </a:cxn>
                  <a:cxn ang="0">
                    <a:pos x="connsiteX860" y="connsiteY860"/>
                  </a:cxn>
                  <a:cxn ang="0">
                    <a:pos x="connsiteX861" y="connsiteY861"/>
                  </a:cxn>
                  <a:cxn ang="0">
                    <a:pos x="connsiteX862" y="connsiteY862"/>
                  </a:cxn>
                  <a:cxn ang="0">
                    <a:pos x="connsiteX863" y="connsiteY863"/>
                  </a:cxn>
                  <a:cxn ang="0">
                    <a:pos x="connsiteX864" y="connsiteY864"/>
                  </a:cxn>
                  <a:cxn ang="0">
                    <a:pos x="connsiteX865" y="connsiteY865"/>
                  </a:cxn>
                  <a:cxn ang="0">
                    <a:pos x="connsiteX866" y="connsiteY866"/>
                  </a:cxn>
                  <a:cxn ang="0">
                    <a:pos x="connsiteX867" y="connsiteY867"/>
                  </a:cxn>
                  <a:cxn ang="0">
                    <a:pos x="connsiteX868" y="connsiteY868"/>
                  </a:cxn>
                  <a:cxn ang="0">
                    <a:pos x="connsiteX869" y="connsiteY869"/>
                  </a:cxn>
                  <a:cxn ang="0">
                    <a:pos x="connsiteX870" y="connsiteY870"/>
                  </a:cxn>
                  <a:cxn ang="0">
                    <a:pos x="connsiteX871" y="connsiteY871"/>
                  </a:cxn>
                  <a:cxn ang="0">
                    <a:pos x="connsiteX872" y="connsiteY872"/>
                  </a:cxn>
                  <a:cxn ang="0">
                    <a:pos x="connsiteX873" y="connsiteY873"/>
                  </a:cxn>
                  <a:cxn ang="0">
                    <a:pos x="connsiteX874" y="connsiteY874"/>
                  </a:cxn>
                  <a:cxn ang="0">
                    <a:pos x="connsiteX875" y="connsiteY875"/>
                  </a:cxn>
                  <a:cxn ang="0">
                    <a:pos x="connsiteX876" y="connsiteY876"/>
                  </a:cxn>
                  <a:cxn ang="0">
                    <a:pos x="connsiteX877" y="connsiteY877"/>
                  </a:cxn>
                  <a:cxn ang="0">
                    <a:pos x="connsiteX878" y="connsiteY878"/>
                  </a:cxn>
                  <a:cxn ang="0">
                    <a:pos x="connsiteX879" y="connsiteY879"/>
                  </a:cxn>
                  <a:cxn ang="0">
                    <a:pos x="connsiteX880" y="connsiteY880"/>
                  </a:cxn>
                  <a:cxn ang="0">
                    <a:pos x="connsiteX881" y="connsiteY881"/>
                  </a:cxn>
                  <a:cxn ang="0">
                    <a:pos x="connsiteX882" y="connsiteY882"/>
                  </a:cxn>
                  <a:cxn ang="0">
                    <a:pos x="connsiteX883" y="connsiteY883"/>
                  </a:cxn>
                  <a:cxn ang="0">
                    <a:pos x="connsiteX884" y="connsiteY884"/>
                  </a:cxn>
                  <a:cxn ang="0">
                    <a:pos x="connsiteX885" y="connsiteY885"/>
                  </a:cxn>
                  <a:cxn ang="0">
                    <a:pos x="connsiteX886" y="connsiteY886"/>
                  </a:cxn>
                  <a:cxn ang="0">
                    <a:pos x="connsiteX887" y="connsiteY887"/>
                  </a:cxn>
                  <a:cxn ang="0">
                    <a:pos x="connsiteX888" y="connsiteY888"/>
                  </a:cxn>
                  <a:cxn ang="0">
                    <a:pos x="connsiteX889" y="connsiteY889"/>
                  </a:cxn>
                  <a:cxn ang="0">
                    <a:pos x="connsiteX890" y="connsiteY890"/>
                  </a:cxn>
                  <a:cxn ang="0">
                    <a:pos x="connsiteX891" y="connsiteY891"/>
                  </a:cxn>
                  <a:cxn ang="0">
                    <a:pos x="connsiteX892" y="connsiteY892"/>
                  </a:cxn>
                  <a:cxn ang="0">
                    <a:pos x="connsiteX893" y="connsiteY893"/>
                  </a:cxn>
                  <a:cxn ang="0">
                    <a:pos x="connsiteX894" y="connsiteY894"/>
                  </a:cxn>
                  <a:cxn ang="0">
                    <a:pos x="connsiteX895" y="connsiteY895"/>
                  </a:cxn>
                  <a:cxn ang="0">
                    <a:pos x="connsiteX896" y="connsiteY896"/>
                  </a:cxn>
                  <a:cxn ang="0">
                    <a:pos x="connsiteX897" y="connsiteY897"/>
                  </a:cxn>
                  <a:cxn ang="0">
                    <a:pos x="connsiteX898" y="connsiteY898"/>
                  </a:cxn>
                  <a:cxn ang="0">
                    <a:pos x="connsiteX899" y="connsiteY899"/>
                  </a:cxn>
                  <a:cxn ang="0">
                    <a:pos x="connsiteX900" y="connsiteY900"/>
                  </a:cxn>
                  <a:cxn ang="0">
                    <a:pos x="connsiteX901" y="connsiteY901"/>
                  </a:cxn>
                  <a:cxn ang="0">
                    <a:pos x="connsiteX902" y="connsiteY902"/>
                  </a:cxn>
                  <a:cxn ang="0">
                    <a:pos x="connsiteX903" y="connsiteY903"/>
                  </a:cxn>
                  <a:cxn ang="0">
                    <a:pos x="connsiteX904" y="connsiteY904"/>
                  </a:cxn>
                  <a:cxn ang="0">
                    <a:pos x="connsiteX905" y="connsiteY905"/>
                  </a:cxn>
                  <a:cxn ang="0">
                    <a:pos x="connsiteX906" y="connsiteY906"/>
                  </a:cxn>
                  <a:cxn ang="0">
                    <a:pos x="connsiteX907" y="connsiteY907"/>
                  </a:cxn>
                  <a:cxn ang="0">
                    <a:pos x="connsiteX908" y="connsiteY908"/>
                  </a:cxn>
                  <a:cxn ang="0">
                    <a:pos x="connsiteX909" y="connsiteY909"/>
                  </a:cxn>
                  <a:cxn ang="0">
                    <a:pos x="connsiteX910" y="connsiteY910"/>
                  </a:cxn>
                  <a:cxn ang="0">
                    <a:pos x="connsiteX911" y="connsiteY911"/>
                  </a:cxn>
                  <a:cxn ang="0">
                    <a:pos x="connsiteX912" y="connsiteY912"/>
                  </a:cxn>
                  <a:cxn ang="0">
                    <a:pos x="connsiteX913" y="connsiteY913"/>
                  </a:cxn>
                  <a:cxn ang="0">
                    <a:pos x="connsiteX914" y="connsiteY914"/>
                  </a:cxn>
                  <a:cxn ang="0">
                    <a:pos x="connsiteX915" y="connsiteY915"/>
                  </a:cxn>
                  <a:cxn ang="0">
                    <a:pos x="connsiteX916" y="connsiteY916"/>
                  </a:cxn>
                  <a:cxn ang="0">
                    <a:pos x="connsiteX917" y="connsiteY917"/>
                  </a:cxn>
                  <a:cxn ang="0">
                    <a:pos x="connsiteX918" y="connsiteY918"/>
                  </a:cxn>
                  <a:cxn ang="0">
                    <a:pos x="connsiteX919" y="connsiteY919"/>
                  </a:cxn>
                  <a:cxn ang="0">
                    <a:pos x="connsiteX920" y="connsiteY920"/>
                  </a:cxn>
                  <a:cxn ang="0">
                    <a:pos x="connsiteX921" y="connsiteY921"/>
                  </a:cxn>
                  <a:cxn ang="0">
                    <a:pos x="connsiteX922" y="connsiteY922"/>
                  </a:cxn>
                  <a:cxn ang="0">
                    <a:pos x="connsiteX923" y="connsiteY923"/>
                  </a:cxn>
                  <a:cxn ang="0">
                    <a:pos x="connsiteX924" y="connsiteY924"/>
                  </a:cxn>
                  <a:cxn ang="0">
                    <a:pos x="connsiteX925" y="connsiteY925"/>
                  </a:cxn>
                  <a:cxn ang="0">
                    <a:pos x="connsiteX926" y="connsiteY926"/>
                  </a:cxn>
                  <a:cxn ang="0">
                    <a:pos x="connsiteX927" y="connsiteY927"/>
                  </a:cxn>
                  <a:cxn ang="0">
                    <a:pos x="connsiteX928" y="connsiteY928"/>
                  </a:cxn>
                  <a:cxn ang="0">
                    <a:pos x="connsiteX929" y="connsiteY929"/>
                  </a:cxn>
                  <a:cxn ang="0">
                    <a:pos x="connsiteX930" y="connsiteY930"/>
                  </a:cxn>
                  <a:cxn ang="0">
                    <a:pos x="connsiteX931" y="connsiteY931"/>
                  </a:cxn>
                  <a:cxn ang="0">
                    <a:pos x="connsiteX932" y="connsiteY932"/>
                  </a:cxn>
                  <a:cxn ang="0">
                    <a:pos x="connsiteX933" y="connsiteY933"/>
                  </a:cxn>
                  <a:cxn ang="0">
                    <a:pos x="connsiteX934" y="connsiteY934"/>
                  </a:cxn>
                  <a:cxn ang="0">
                    <a:pos x="connsiteX935" y="connsiteY935"/>
                  </a:cxn>
                  <a:cxn ang="0">
                    <a:pos x="connsiteX936" y="connsiteY936"/>
                  </a:cxn>
                  <a:cxn ang="0">
                    <a:pos x="connsiteX937" y="connsiteY937"/>
                  </a:cxn>
                  <a:cxn ang="0">
                    <a:pos x="connsiteX938" y="connsiteY938"/>
                  </a:cxn>
                  <a:cxn ang="0">
                    <a:pos x="connsiteX939" y="connsiteY939"/>
                  </a:cxn>
                  <a:cxn ang="0">
                    <a:pos x="connsiteX940" y="connsiteY940"/>
                  </a:cxn>
                  <a:cxn ang="0">
                    <a:pos x="connsiteX941" y="connsiteY941"/>
                  </a:cxn>
                  <a:cxn ang="0">
                    <a:pos x="connsiteX942" y="connsiteY942"/>
                  </a:cxn>
                  <a:cxn ang="0">
                    <a:pos x="connsiteX943" y="connsiteY943"/>
                  </a:cxn>
                  <a:cxn ang="0">
                    <a:pos x="connsiteX944" y="connsiteY944"/>
                  </a:cxn>
                  <a:cxn ang="0">
                    <a:pos x="connsiteX945" y="connsiteY945"/>
                  </a:cxn>
                  <a:cxn ang="0">
                    <a:pos x="connsiteX946" y="connsiteY946"/>
                  </a:cxn>
                  <a:cxn ang="0">
                    <a:pos x="connsiteX947" y="connsiteY947"/>
                  </a:cxn>
                  <a:cxn ang="0">
                    <a:pos x="connsiteX948" y="connsiteY948"/>
                  </a:cxn>
                  <a:cxn ang="0">
                    <a:pos x="connsiteX949" y="connsiteY949"/>
                  </a:cxn>
                  <a:cxn ang="0">
                    <a:pos x="connsiteX950" y="connsiteY950"/>
                  </a:cxn>
                  <a:cxn ang="0">
                    <a:pos x="connsiteX951" y="connsiteY951"/>
                  </a:cxn>
                  <a:cxn ang="0">
                    <a:pos x="connsiteX952" y="connsiteY952"/>
                  </a:cxn>
                  <a:cxn ang="0">
                    <a:pos x="connsiteX953" y="connsiteY953"/>
                  </a:cxn>
                  <a:cxn ang="0">
                    <a:pos x="connsiteX954" y="connsiteY954"/>
                  </a:cxn>
                  <a:cxn ang="0">
                    <a:pos x="connsiteX955" y="connsiteY955"/>
                  </a:cxn>
                  <a:cxn ang="0">
                    <a:pos x="connsiteX956" y="connsiteY956"/>
                  </a:cxn>
                  <a:cxn ang="0">
                    <a:pos x="connsiteX957" y="connsiteY957"/>
                  </a:cxn>
                  <a:cxn ang="0">
                    <a:pos x="connsiteX958" y="connsiteY958"/>
                  </a:cxn>
                  <a:cxn ang="0">
                    <a:pos x="connsiteX959" y="connsiteY959"/>
                  </a:cxn>
                  <a:cxn ang="0">
                    <a:pos x="connsiteX960" y="connsiteY960"/>
                  </a:cxn>
                  <a:cxn ang="0">
                    <a:pos x="connsiteX961" y="connsiteY961"/>
                  </a:cxn>
                  <a:cxn ang="0">
                    <a:pos x="connsiteX962" y="connsiteY962"/>
                  </a:cxn>
                  <a:cxn ang="0">
                    <a:pos x="connsiteX963" y="connsiteY963"/>
                  </a:cxn>
                  <a:cxn ang="0">
                    <a:pos x="connsiteX964" y="connsiteY964"/>
                  </a:cxn>
                  <a:cxn ang="0">
                    <a:pos x="connsiteX965" y="connsiteY965"/>
                  </a:cxn>
                  <a:cxn ang="0">
                    <a:pos x="connsiteX966" y="connsiteY966"/>
                  </a:cxn>
                  <a:cxn ang="0">
                    <a:pos x="connsiteX967" y="connsiteY967"/>
                  </a:cxn>
                  <a:cxn ang="0">
                    <a:pos x="connsiteX968" y="connsiteY968"/>
                  </a:cxn>
                  <a:cxn ang="0">
                    <a:pos x="connsiteX969" y="connsiteY969"/>
                  </a:cxn>
                  <a:cxn ang="0">
                    <a:pos x="connsiteX970" y="connsiteY970"/>
                  </a:cxn>
                  <a:cxn ang="0">
                    <a:pos x="connsiteX971" y="connsiteY971"/>
                  </a:cxn>
                  <a:cxn ang="0">
                    <a:pos x="connsiteX972" y="connsiteY972"/>
                  </a:cxn>
                  <a:cxn ang="0">
                    <a:pos x="connsiteX973" y="connsiteY973"/>
                  </a:cxn>
                  <a:cxn ang="0">
                    <a:pos x="connsiteX974" y="connsiteY974"/>
                  </a:cxn>
                  <a:cxn ang="0">
                    <a:pos x="connsiteX975" y="connsiteY975"/>
                  </a:cxn>
                  <a:cxn ang="0">
                    <a:pos x="connsiteX976" y="connsiteY976"/>
                  </a:cxn>
                  <a:cxn ang="0">
                    <a:pos x="connsiteX977" y="connsiteY977"/>
                  </a:cxn>
                  <a:cxn ang="0">
                    <a:pos x="connsiteX978" y="connsiteY978"/>
                  </a:cxn>
                  <a:cxn ang="0">
                    <a:pos x="connsiteX979" y="connsiteY979"/>
                  </a:cxn>
                  <a:cxn ang="0">
                    <a:pos x="connsiteX980" y="connsiteY980"/>
                  </a:cxn>
                  <a:cxn ang="0">
                    <a:pos x="connsiteX981" y="connsiteY981"/>
                  </a:cxn>
                  <a:cxn ang="0">
                    <a:pos x="connsiteX982" y="connsiteY982"/>
                  </a:cxn>
                  <a:cxn ang="0">
                    <a:pos x="connsiteX983" y="connsiteY983"/>
                  </a:cxn>
                  <a:cxn ang="0">
                    <a:pos x="connsiteX984" y="connsiteY984"/>
                  </a:cxn>
                  <a:cxn ang="0">
                    <a:pos x="connsiteX985" y="connsiteY985"/>
                  </a:cxn>
                  <a:cxn ang="0">
                    <a:pos x="connsiteX986" y="connsiteY986"/>
                  </a:cxn>
                  <a:cxn ang="0">
                    <a:pos x="connsiteX987" y="connsiteY987"/>
                  </a:cxn>
                  <a:cxn ang="0">
                    <a:pos x="connsiteX988" y="connsiteY988"/>
                  </a:cxn>
                  <a:cxn ang="0">
                    <a:pos x="connsiteX989" y="connsiteY989"/>
                  </a:cxn>
                  <a:cxn ang="0">
                    <a:pos x="connsiteX990" y="connsiteY990"/>
                  </a:cxn>
                  <a:cxn ang="0">
                    <a:pos x="connsiteX991" y="connsiteY991"/>
                  </a:cxn>
                  <a:cxn ang="0">
                    <a:pos x="connsiteX992" y="connsiteY992"/>
                  </a:cxn>
                  <a:cxn ang="0">
                    <a:pos x="connsiteX993" y="connsiteY993"/>
                  </a:cxn>
                  <a:cxn ang="0">
                    <a:pos x="connsiteX994" y="connsiteY994"/>
                  </a:cxn>
                  <a:cxn ang="0">
                    <a:pos x="connsiteX995" y="connsiteY995"/>
                  </a:cxn>
                  <a:cxn ang="0">
                    <a:pos x="connsiteX996" y="connsiteY996"/>
                  </a:cxn>
                  <a:cxn ang="0">
                    <a:pos x="connsiteX997" y="connsiteY997"/>
                  </a:cxn>
                  <a:cxn ang="0">
                    <a:pos x="connsiteX998" y="connsiteY998"/>
                  </a:cxn>
                  <a:cxn ang="0">
                    <a:pos x="connsiteX999" y="connsiteY999"/>
                  </a:cxn>
                  <a:cxn ang="0">
                    <a:pos x="connsiteX1000" y="connsiteY1000"/>
                  </a:cxn>
                  <a:cxn ang="0">
                    <a:pos x="connsiteX1001" y="connsiteY1001"/>
                  </a:cxn>
                  <a:cxn ang="0">
                    <a:pos x="connsiteX1002" y="connsiteY1002"/>
                  </a:cxn>
                  <a:cxn ang="0">
                    <a:pos x="connsiteX1003" y="connsiteY1003"/>
                  </a:cxn>
                  <a:cxn ang="0">
                    <a:pos x="connsiteX1004" y="connsiteY1004"/>
                  </a:cxn>
                  <a:cxn ang="0">
                    <a:pos x="connsiteX1005" y="connsiteY1005"/>
                  </a:cxn>
                  <a:cxn ang="0">
                    <a:pos x="connsiteX1006" y="connsiteY1006"/>
                  </a:cxn>
                  <a:cxn ang="0">
                    <a:pos x="connsiteX1007" y="connsiteY1007"/>
                  </a:cxn>
                  <a:cxn ang="0">
                    <a:pos x="connsiteX1008" y="connsiteY1008"/>
                  </a:cxn>
                  <a:cxn ang="0">
                    <a:pos x="connsiteX1009" y="connsiteY1009"/>
                  </a:cxn>
                  <a:cxn ang="0">
                    <a:pos x="connsiteX1010" y="connsiteY1010"/>
                  </a:cxn>
                  <a:cxn ang="0">
                    <a:pos x="connsiteX1011" y="connsiteY1011"/>
                  </a:cxn>
                  <a:cxn ang="0">
                    <a:pos x="connsiteX1012" y="connsiteY1012"/>
                  </a:cxn>
                  <a:cxn ang="0">
                    <a:pos x="connsiteX1013" y="connsiteY1013"/>
                  </a:cxn>
                  <a:cxn ang="0">
                    <a:pos x="connsiteX1014" y="connsiteY1014"/>
                  </a:cxn>
                  <a:cxn ang="0">
                    <a:pos x="connsiteX1015" y="connsiteY1015"/>
                  </a:cxn>
                  <a:cxn ang="0">
                    <a:pos x="connsiteX1016" y="connsiteY1016"/>
                  </a:cxn>
                  <a:cxn ang="0">
                    <a:pos x="connsiteX1017" y="connsiteY1017"/>
                  </a:cxn>
                  <a:cxn ang="0">
                    <a:pos x="connsiteX1018" y="connsiteY1018"/>
                  </a:cxn>
                  <a:cxn ang="0">
                    <a:pos x="connsiteX1019" y="connsiteY1019"/>
                  </a:cxn>
                  <a:cxn ang="0">
                    <a:pos x="connsiteX1020" y="connsiteY1020"/>
                  </a:cxn>
                  <a:cxn ang="0">
                    <a:pos x="connsiteX1021" y="connsiteY1021"/>
                  </a:cxn>
                  <a:cxn ang="0">
                    <a:pos x="connsiteX1022" y="connsiteY1022"/>
                  </a:cxn>
                  <a:cxn ang="0">
                    <a:pos x="connsiteX1023" y="connsiteY1023"/>
                  </a:cxn>
                  <a:cxn ang="0">
                    <a:pos x="connsiteX1024" y="connsiteY1024"/>
                  </a:cxn>
                  <a:cxn ang="0">
                    <a:pos x="connsiteX1025" y="connsiteY1025"/>
                  </a:cxn>
                  <a:cxn ang="0">
                    <a:pos x="connsiteX1026" y="connsiteY1026"/>
                  </a:cxn>
                  <a:cxn ang="0">
                    <a:pos x="connsiteX1027" y="connsiteY1027"/>
                  </a:cxn>
                  <a:cxn ang="0">
                    <a:pos x="connsiteX1028" y="connsiteY1028"/>
                  </a:cxn>
                  <a:cxn ang="0">
                    <a:pos x="connsiteX1029" y="connsiteY1029"/>
                  </a:cxn>
                  <a:cxn ang="0">
                    <a:pos x="connsiteX1030" y="connsiteY1030"/>
                  </a:cxn>
                  <a:cxn ang="0">
                    <a:pos x="connsiteX1031" y="connsiteY1031"/>
                  </a:cxn>
                  <a:cxn ang="0">
                    <a:pos x="connsiteX1032" y="connsiteY1032"/>
                  </a:cxn>
                  <a:cxn ang="0">
                    <a:pos x="connsiteX1033" y="connsiteY1033"/>
                  </a:cxn>
                  <a:cxn ang="0">
                    <a:pos x="connsiteX1034" y="connsiteY1034"/>
                  </a:cxn>
                  <a:cxn ang="0">
                    <a:pos x="connsiteX1035" y="connsiteY1035"/>
                  </a:cxn>
                  <a:cxn ang="0">
                    <a:pos x="connsiteX1036" y="connsiteY1036"/>
                  </a:cxn>
                  <a:cxn ang="0">
                    <a:pos x="connsiteX1037" y="connsiteY1037"/>
                  </a:cxn>
                  <a:cxn ang="0">
                    <a:pos x="connsiteX1038" y="connsiteY1038"/>
                  </a:cxn>
                  <a:cxn ang="0">
                    <a:pos x="connsiteX1039" y="connsiteY1039"/>
                  </a:cxn>
                  <a:cxn ang="0">
                    <a:pos x="connsiteX1040" y="connsiteY1040"/>
                  </a:cxn>
                  <a:cxn ang="0">
                    <a:pos x="connsiteX1041" y="connsiteY1041"/>
                  </a:cxn>
                  <a:cxn ang="0">
                    <a:pos x="connsiteX1042" y="connsiteY1042"/>
                  </a:cxn>
                  <a:cxn ang="0">
                    <a:pos x="connsiteX1043" y="connsiteY1043"/>
                  </a:cxn>
                  <a:cxn ang="0">
                    <a:pos x="connsiteX1044" y="connsiteY1044"/>
                  </a:cxn>
                  <a:cxn ang="0">
                    <a:pos x="connsiteX1045" y="connsiteY1045"/>
                  </a:cxn>
                  <a:cxn ang="0">
                    <a:pos x="connsiteX1046" y="connsiteY1046"/>
                  </a:cxn>
                  <a:cxn ang="0">
                    <a:pos x="connsiteX1047" y="connsiteY1047"/>
                  </a:cxn>
                  <a:cxn ang="0">
                    <a:pos x="connsiteX1048" y="connsiteY1048"/>
                  </a:cxn>
                  <a:cxn ang="0">
                    <a:pos x="connsiteX1049" y="connsiteY1049"/>
                  </a:cxn>
                  <a:cxn ang="0">
                    <a:pos x="connsiteX1050" y="connsiteY1050"/>
                  </a:cxn>
                  <a:cxn ang="0">
                    <a:pos x="connsiteX1051" y="connsiteY1051"/>
                  </a:cxn>
                  <a:cxn ang="0">
                    <a:pos x="connsiteX1052" y="connsiteY1052"/>
                  </a:cxn>
                  <a:cxn ang="0">
                    <a:pos x="connsiteX1053" y="connsiteY1053"/>
                  </a:cxn>
                  <a:cxn ang="0">
                    <a:pos x="connsiteX1054" y="connsiteY1054"/>
                  </a:cxn>
                  <a:cxn ang="0">
                    <a:pos x="connsiteX1055" y="connsiteY1055"/>
                  </a:cxn>
                  <a:cxn ang="0">
                    <a:pos x="connsiteX1056" y="connsiteY1056"/>
                  </a:cxn>
                  <a:cxn ang="0">
                    <a:pos x="connsiteX1057" y="connsiteY1057"/>
                  </a:cxn>
                  <a:cxn ang="0">
                    <a:pos x="connsiteX1058" y="connsiteY1058"/>
                  </a:cxn>
                  <a:cxn ang="0">
                    <a:pos x="connsiteX1059" y="connsiteY1059"/>
                  </a:cxn>
                  <a:cxn ang="0">
                    <a:pos x="connsiteX1060" y="connsiteY1060"/>
                  </a:cxn>
                  <a:cxn ang="0">
                    <a:pos x="connsiteX1061" y="connsiteY1061"/>
                  </a:cxn>
                  <a:cxn ang="0">
                    <a:pos x="connsiteX1062" y="connsiteY1062"/>
                  </a:cxn>
                  <a:cxn ang="0">
                    <a:pos x="connsiteX1063" y="connsiteY1063"/>
                  </a:cxn>
                  <a:cxn ang="0">
                    <a:pos x="connsiteX1064" y="connsiteY1064"/>
                  </a:cxn>
                  <a:cxn ang="0">
                    <a:pos x="connsiteX1065" y="connsiteY1065"/>
                  </a:cxn>
                  <a:cxn ang="0">
                    <a:pos x="connsiteX1066" y="connsiteY1066"/>
                  </a:cxn>
                  <a:cxn ang="0">
                    <a:pos x="connsiteX1067" y="connsiteY1067"/>
                  </a:cxn>
                  <a:cxn ang="0">
                    <a:pos x="connsiteX1068" y="connsiteY1068"/>
                  </a:cxn>
                  <a:cxn ang="0">
                    <a:pos x="connsiteX1069" y="connsiteY1069"/>
                  </a:cxn>
                  <a:cxn ang="0">
                    <a:pos x="connsiteX1070" y="connsiteY1070"/>
                  </a:cxn>
                  <a:cxn ang="0">
                    <a:pos x="connsiteX1071" y="connsiteY1071"/>
                  </a:cxn>
                  <a:cxn ang="0">
                    <a:pos x="connsiteX1072" y="connsiteY1072"/>
                  </a:cxn>
                  <a:cxn ang="0">
                    <a:pos x="connsiteX1073" y="connsiteY1073"/>
                  </a:cxn>
                  <a:cxn ang="0">
                    <a:pos x="connsiteX1074" y="connsiteY1074"/>
                  </a:cxn>
                  <a:cxn ang="0">
                    <a:pos x="connsiteX1075" y="connsiteY1075"/>
                  </a:cxn>
                  <a:cxn ang="0">
                    <a:pos x="connsiteX1076" y="connsiteY1076"/>
                  </a:cxn>
                  <a:cxn ang="0">
                    <a:pos x="connsiteX1077" y="connsiteY1077"/>
                  </a:cxn>
                  <a:cxn ang="0">
                    <a:pos x="connsiteX1078" y="connsiteY1078"/>
                  </a:cxn>
                  <a:cxn ang="0">
                    <a:pos x="connsiteX1079" y="connsiteY1079"/>
                  </a:cxn>
                  <a:cxn ang="0">
                    <a:pos x="connsiteX1080" y="connsiteY1080"/>
                  </a:cxn>
                  <a:cxn ang="0">
                    <a:pos x="connsiteX1081" y="connsiteY1081"/>
                  </a:cxn>
                  <a:cxn ang="0">
                    <a:pos x="connsiteX1082" y="connsiteY1082"/>
                  </a:cxn>
                  <a:cxn ang="0">
                    <a:pos x="connsiteX1083" y="connsiteY1083"/>
                  </a:cxn>
                  <a:cxn ang="0">
                    <a:pos x="connsiteX1084" y="connsiteY1084"/>
                  </a:cxn>
                  <a:cxn ang="0">
                    <a:pos x="connsiteX1085" y="connsiteY1085"/>
                  </a:cxn>
                  <a:cxn ang="0">
                    <a:pos x="connsiteX1086" y="connsiteY1086"/>
                  </a:cxn>
                  <a:cxn ang="0">
                    <a:pos x="connsiteX1087" y="connsiteY1087"/>
                  </a:cxn>
                  <a:cxn ang="0">
                    <a:pos x="connsiteX1088" y="connsiteY1088"/>
                  </a:cxn>
                  <a:cxn ang="0">
                    <a:pos x="connsiteX1089" y="connsiteY1089"/>
                  </a:cxn>
                  <a:cxn ang="0">
                    <a:pos x="connsiteX1090" y="connsiteY1090"/>
                  </a:cxn>
                  <a:cxn ang="0">
                    <a:pos x="connsiteX1091" y="connsiteY1091"/>
                  </a:cxn>
                  <a:cxn ang="0">
                    <a:pos x="connsiteX1092" y="connsiteY1092"/>
                  </a:cxn>
                  <a:cxn ang="0">
                    <a:pos x="connsiteX1093" y="connsiteY1093"/>
                  </a:cxn>
                  <a:cxn ang="0">
                    <a:pos x="connsiteX1094" y="connsiteY1094"/>
                  </a:cxn>
                  <a:cxn ang="0">
                    <a:pos x="connsiteX1095" y="connsiteY1095"/>
                  </a:cxn>
                  <a:cxn ang="0">
                    <a:pos x="connsiteX1096" y="connsiteY1096"/>
                  </a:cxn>
                  <a:cxn ang="0">
                    <a:pos x="connsiteX1097" y="connsiteY1097"/>
                  </a:cxn>
                  <a:cxn ang="0">
                    <a:pos x="connsiteX1098" y="connsiteY1098"/>
                  </a:cxn>
                  <a:cxn ang="0">
                    <a:pos x="connsiteX1099" y="connsiteY1099"/>
                  </a:cxn>
                  <a:cxn ang="0">
                    <a:pos x="connsiteX1100" y="connsiteY1100"/>
                  </a:cxn>
                  <a:cxn ang="0">
                    <a:pos x="connsiteX1101" y="connsiteY1101"/>
                  </a:cxn>
                  <a:cxn ang="0">
                    <a:pos x="connsiteX1102" y="connsiteY1102"/>
                  </a:cxn>
                  <a:cxn ang="0">
                    <a:pos x="connsiteX1103" y="connsiteY1103"/>
                  </a:cxn>
                  <a:cxn ang="0">
                    <a:pos x="connsiteX1104" y="connsiteY1104"/>
                  </a:cxn>
                  <a:cxn ang="0">
                    <a:pos x="connsiteX1105" y="connsiteY1105"/>
                  </a:cxn>
                  <a:cxn ang="0">
                    <a:pos x="connsiteX1106" y="connsiteY1106"/>
                  </a:cxn>
                  <a:cxn ang="0">
                    <a:pos x="connsiteX1107" y="connsiteY1107"/>
                  </a:cxn>
                  <a:cxn ang="0">
                    <a:pos x="connsiteX1108" y="connsiteY1108"/>
                  </a:cxn>
                  <a:cxn ang="0">
                    <a:pos x="connsiteX1109" y="connsiteY1109"/>
                  </a:cxn>
                  <a:cxn ang="0">
                    <a:pos x="connsiteX1110" y="connsiteY1110"/>
                  </a:cxn>
                  <a:cxn ang="0">
                    <a:pos x="connsiteX1111" y="connsiteY1111"/>
                  </a:cxn>
                  <a:cxn ang="0">
                    <a:pos x="connsiteX1112" y="connsiteY1112"/>
                  </a:cxn>
                  <a:cxn ang="0">
                    <a:pos x="connsiteX1113" y="connsiteY1113"/>
                  </a:cxn>
                  <a:cxn ang="0">
                    <a:pos x="connsiteX1114" y="connsiteY1114"/>
                  </a:cxn>
                  <a:cxn ang="0">
                    <a:pos x="connsiteX1115" y="connsiteY1115"/>
                  </a:cxn>
                  <a:cxn ang="0">
                    <a:pos x="connsiteX1116" y="connsiteY1116"/>
                  </a:cxn>
                  <a:cxn ang="0">
                    <a:pos x="connsiteX1117" y="connsiteY1117"/>
                  </a:cxn>
                  <a:cxn ang="0">
                    <a:pos x="connsiteX1118" y="connsiteY1118"/>
                  </a:cxn>
                  <a:cxn ang="0">
                    <a:pos x="connsiteX1119" y="connsiteY1119"/>
                  </a:cxn>
                  <a:cxn ang="0">
                    <a:pos x="connsiteX1120" y="connsiteY1120"/>
                  </a:cxn>
                  <a:cxn ang="0">
                    <a:pos x="connsiteX1121" y="connsiteY1121"/>
                  </a:cxn>
                  <a:cxn ang="0">
                    <a:pos x="connsiteX1122" y="connsiteY1122"/>
                  </a:cxn>
                  <a:cxn ang="0">
                    <a:pos x="connsiteX1123" y="connsiteY1123"/>
                  </a:cxn>
                  <a:cxn ang="0">
                    <a:pos x="connsiteX1124" y="connsiteY1124"/>
                  </a:cxn>
                  <a:cxn ang="0">
                    <a:pos x="connsiteX1125" y="connsiteY1125"/>
                  </a:cxn>
                  <a:cxn ang="0">
                    <a:pos x="connsiteX1126" y="connsiteY1126"/>
                  </a:cxn>
                  <a:cxn ang="0">
                    <a:pos x="connsiteX1127" y="connsiteY1127"/>
                  </a:cxn>
                  <a:cxn ang="0">
                    <a:pos x="connsiteX1128" y="connsiteY1128"/>
                  </a:cxn>
                  <a:cxn ang="0">
                    <a:pos x="connsiteX1129" y="connsiteY1129"/>
                  </a:cxn>
                  <a:cxn ang="0">
                    <a:pos x="connsiteX1130" y="connsiteY1130"/>
                  </a:cxn>
                  <a:cxn ang="0">
                    <a:pos x="connsiteX1131" y="connsiteY1131"/>
                  </a:cxn>
                  <a:cxn ang="0">
                    <a:pos x="connsiteX1132" y="connsiteY1132"/>
                  </a:cxn>
                  <a:cxn ang="0">
                    <a:pos x="connsiteX1133" y="connsiteY1133"/>
                  </a:cxn>
                  <a:cxn ang="0">
                    <a:pos x="connsiteX1134" y="connsiteY1134"/>
                  </a:cxn>
                  <a:cxn ang="0">
                    <a:pos x="connsiteX1135" y="connsiteY1135"/>
                  </a:cxn>
                  <a:cxn ang="0">
                    <a:pos x="connsiteX1136" y="connsiteY1136"/>
                  </a:cxn>
                  <a:cxn ang="0">
                    <a:pos x="connsiteX1137" y="connsiteY1137"/>
                  </a:cxn>
                  <a:cxn ang="0">
                    <a:pos x="connsiteX1138" y="connsiteY1138"/>
                  </a:cxn>
                  <a:cxn ang="0">
                    <a:pos x="connsiteX1139" y="connsiteY1139"/>
                  </a:cxn>
                  <a:cxn ang="0">
                    <a:pos x="connsiteX1140" y="connsiteY1140"/>
                  </a:cxn>
                  <a:cxn ang="0">
                    <a:pos x="connsiteX1141" y="connsiteY1141"/>
                  </a:cxn>
                  <a:cxn ang="0">
                    <a:pos x="connsiteX1142" y="connsiteY1142"/>
                  </a:cxn>
                  <a:cxn ang="0">
                    <a:pos x="connsiteX1143" y="connsiteY1143"/>
                  </a:cxn>
                  <a:cxn ang="0">
                    <a:pos x="connsiteX1144" y="connsiteY1144"/>
                  </a:cxn>
                  <a:cxn ang="0">
                    <a:pos x="connsiteX1145" y="connsiteY1145"/>
                  </a:cxn>
                  <a:cxn ang="0">
                    <a:pos x="connsiteX1146" y="connsiteY1146"/>
                  </a:cxn>
                  <a:cxn ang="0">
                    <a:pos x="connsiteX1147" y="connsiteY1147"/>
                  </a:cxn>
                  <a:cxn ang="0">
                    <a:pos x="connsiteX1148" y="connsiteY1148"/>
                  </a:cxn>
                  <a:cxn ang="0">
                    <a:pos x="connsiteX1149" y="connsiteY1149"/>
                  </a:cxn>
                  <a:cxn ang="0">
                    <a:pos x="connsiteX1150" y="connsiteY1150"/>
                  </a:cxn>
                  <a:cxn ang="0">
                    <a:pos x="connsiteX1151" y="connsiteY1151"/>
                  </a:cxn>
                  <a:cxn ang="0">
                    <a:pos x="connsiteX1152" y="connsiteY1152"/>
                  </a:cxn>
                  <a:cxn ang="0">
                    <a:pos x="connsiteX1153" y="connsiteY1153"/>
                  </a:cxn>
                  <a:cxn ang="0">
                    <a:pos x="connsiteX1154" y="connsiteY1154"/>
                  </a:cxn>
                  <a:cxn ang="0">
                    <a:pos x="connsiteX1155" y="connsiteY1155"/>
                  </a:cxn>
                  <a:cxn ang="0">
                    <a:pos x="connsiteX1156" y="connsiteY1156"/>
                  </a:cxn>
                  <a:cxn ang="0">
                    <a:pos x="connsiteX1157" y="connsiteY1157"/>
                  </a:cxn>
                  <a:cxn ang="0">
                    <a:pos x="connsiteX1158" y="connsiteY1158"/>
                  </a:cxn>
                  <a:cxn ang="0">
                    <a:pos x="connsiteX1159" y="connsiteY1159"/>
                  </a:cxn>
                  <a:cxn ang="0">
                    <a:pos x="connsiteX1160" y="connsiteY1160"/>
                  </a:cxn>
                  <a:cxn ang="0">
                    <a:pos x="connsiteX1161" y="connsiteY1161"/>
                  </a:cxn>
                  <a:cxn ang="0">
                    <a:pos x="connsiteX1162" y="connsiteY1162"/>
                  </a:cxn>
                  <a:cxn ang="0">
                    <a:pos x="connsiteX1163" y="connsiteY1163"/>
                  </a:cxn>
                  <a:cxn ang="0">
                    <a:pos x="connsiteX1164" y="connsiteY1164"/>
                  </a:cxn>
                  <a:cxn ang="0">
                    <a:pos x="connsiteX1165" y="connsiteY1165"/>
                  </a:cxn>
                  <a:cxn ang="0">
                    <a:pos x="connsiteX1166" y="connsiteY1166"/>
                  </a:cxn>
                  <a:cxn ang="0">
                    <a:pos x="connsiteX1167" y="connsiteY1167"/>
                  </a:cxn>
                  <a:cxn ang="0">
                    <a:pos x="connsiteX1168" y="connsiteY1168"/>
                  </a:cxn>
                  <a:cxn ang="0">
                    <a:pos x="connsiteX1169" y="connsiteY1169"/>
                  </a:cxn>
                  <a:cxn ang="0">
                    <a:pos x="connsiteX1170" y="connsiteY1170"/>
                  </a:cxn>
                  <a:cxn ang="0">
                    <a:pos x="connsiteX1171" y="connsiteY1171"/>
                  </a:cxn>
                  <a:cxn ang="0">
                    <a:pos x="connsiteX1172" y="connsiteY1172"/>
                  </a:cxn>
                  <a:cxn ang="0">
                    <a:pos x="connsiteX1173" y="connsiteY1173"/>
                  </a:cxn>
                  <a:cxn ang="0">
                    <a:pos x="connsiteX1174" y="connsiteY1174"/>
                  </a:cxn>
                  <a:cxn ang="0">
                    <a:pos x="connsiteX1175" y="connsiteY1175"/>
                  </a:cxn>
                  <a:cxn ang="0">
                    <a:pos x="connsiteX1176" y="connsiteY1176"/>
                  </a:cxn>
                  <a:cxn ang="0">
                    <a:pos x="connsiteX1177" y="connsiteY1177"/>
                  </a:cxn>
                  <a:cxn ang="0">
                    <a:pos x="connsiteX1178" y="connsiteY1178"/>
                  </a:cxn>
                  <a:cxn ang="0">
                    <a:pos x="connsiteX1179" y="connsiteY1179"/>
                  </a:cxn>
                  <a:cxn ang="0">
                    <a:pos x="connsiteX1180" y="connsiteY1180"/>
                  </a:cxn>
                  <a:cxn ang="0">
                    <a:pos x="connsiteX1181" y="connsiteY1181"/>
                  </a:cxn>
                  <a:cxn ang="0">
                    <a:pos x="connsiteX1182" y="connsiteY1182"/>
                  </a:cxn>
                  <a:cxn ang="0">
                    <a:pos x="connsiteX1183" y="connsiteY1183"/>
                  </a:cxn>
                  <a:cxn ang="0">
                    <a:pos x="connsiteX1184" y="connsiteY1184"/>
                  </a:cxn>
                  <a:cxn ang="0">
                    <a:pos x="connsiteX1185" y="connsiteY1185"/>
                  </a:cxn>
                  <a:cxn ang="0">
                    <a:pos x="connsiteX1186" y="connsiteY1186"/>
                  </a:cxn>
                  <a:cxn ang="0">
                    <a:pos x="connsiteX1187" y="connsiteY1187"/>
                  </a:cxn>
                  <a:cxn ang="0">
                    <a:pos x="connsiteX1188" y="connsiteY1188"/>
                  </a:cxn>
                  <a:cxn ang="0">
                    <a:pos x="connsiteX1189" y="connsiteY1189"/>
                  </a:cxn>
                  <a:cxn ang="0">
                    <a:pos x="connsiteX1190" y="connsiteY1190"/>
                  </a:cxn>
                  <a:cxn ang="0">
                    <a:pos x="connsiteX1191" y="connsiteY1191"/>
                  </a:cxn>
                  <a:cxn ang="0">
                    <a:pos x="connsiteX1192" y="connsiteY1192"/>
                  </a:cxn>
                  <a:cxn ang="0">
                    <a:pos x="connsiteX1193" y="connsiteY1193"/>
                  </a:cxn>
                  <a:cxn ang="0">
                    <a:pos x="connsiteX1194" y="connsiteY1194"/>
                  </a:cxn>
                  <a:cxn ang="0">
                    <a:pos x="connsiteX1195" y="connsiteY1195"/>
                  </a:cxn>
                  <a:cxn ang="0">
                    <a:pos x="connsiteX1196" y="connsiteY1196"/>
                  </a:cxn>
                  <a:cxn ang="0">
                    <a:pos x="connsiteX1197" y="connsiteY1197"/>
                  </a:cxn>
                  <a:cxn ang="0">
                    <a:pos x="connsiteX1198" y="connsiteY1198"/>
                  </a:cxn>
                  <a:cxn ang="0">
                    <a:pos x="connsiteX1199" y="connsiteY1199"/>
                  </a:cxn>
                  <a:cxn ang="0">
                    <a:pos x="connsiteX1200" y="connsiteY1200"/>
                  </a:cxn>
                  <a:cxn ang="0">
                    <a:pos x="connsiteX1201" y="connsiteY1201"/>
                  </a:cxn>
                  <a:cxn ang="0">
                    <a:pos x="connsiteX1202" y="connsiteY1202"/>
                  </a:cxn>
                  <a:cxn ang="0">
                    <a:pos x="connsiteX1203" y="connsiteY1203"/>
                  </a:cxn>
                  <a:cxn ang="0">
                    <a:pos x="connsiteX1204" y="connsiteY1204"/>
                  </a:cxn>
                  <a:cxn ang="0">
                    <a:pos x="connsiteX1205" y="connsiteY1205"/>
                  </a:cxn>
                  <a:cxn ang="0">
                    <a:pos x="connsiteX1206" y="connsiteY1206"/>
                  </a:cxn>
                  <a:cxn ang="0">
                    <a:pos x="connsiteX1207" y="connsiteY1207"/>
                  </a:cxn>
                  <a:cxn ang="0">
                    <a:pos x="connsiteX1208" y="connsiteY1208"/>
                  </a:cxn>
                  <a:cxn ang="0">
                    <a:pos x="connsiteX1209" y="connsiteY1209"/>
                  </a:cxn>
                  <a:cxn ang="0">
                    <a:pos x="connsiteX1210" y="connsiteY1210"/>
                  </a:cxn>
                  <a:cxn ang="0">
                    <a:pos x="connsiteX1211" y="connsiteY1211"/>
                  </a:cxn>
                  <a:cxn ang="0">
                    <a:pos x="connsiteX1212" y="connsiteY1212"/>
                  </a:cxn>
                  <a:cxn ang="0">
                    <a:pos x="connsiteX1213" y="connsiteY1213"/>
                  </a:cxn>
                  <a:cxn ang="0">
                    <a:pos x="connsiteX1214" y="connsiteY1214"/>
                  </a:cxn>
                  <a:cxn ang="0">
                    <a:pos x="connsiteX1215" y="connsiteY1215"/>
                  </a:cxn>
                  <a:cxn ang="0">
                    <a:pos x="connsiteX1216" y="connsiteY1216"/>
                  </a:cxn>
                  <a:cxn ang="0">
                    <a:pos x="connsiteX1217" y="connsiteY1217"/>
                  </a:cxn>
                  <a:cxn ang="0">
                    <a:pos x="connsiteX1218" y="connsiteY1218"/>
                  </a:cxn>
                  <a:cxn ang="0">
                    <a:pos x="connsiteX1219" y="connsiteY1219"/>
                  </a:cxn>
                  <a:cxn ang="0">
                    <a:pos x="connsiteX1220" y="connsiteY1220"/>
                  </a:cxn>
                  <a:cxn ang="0">
                    <a:pos x="connsiteX1221" y="connsiteY1221"/>
                  </a:cxn>
                  <a:cxn ang="0">
                    <a:pos x="connsiteX1222" y="connsiteY1222"/>
                  </a:cxn>
                  <a:cxn ang="0">
                    <a:pos x="connsiteX1223" y="connsiteY1223"/>
                  </a:cxn>
                  <a:cxn ang="0">
                    <a:pos x="connsiteX1224" y="connsiteY1224"/>
                  </a:cxn>
                  <a:cxn ang="0">
                    <a:pos x="connsiteX1225" y="connsiteY1225"/>
                  </a:cxn>
                  <a:cxn ang="0">
                    <a:pos x="connsiteX1226" y="connsiteY1226"/>
                  </a:cxn>
                  <a:cxn ang="0">
                    <a:pos x="connsiteX1227" y="connsiteY1227"/>
                  </a:cxn>
                  <a:cxn ang="0">
                    <a:pos x="connsiteX1228" y="connsiteY1228"/>
                  </a:cxn>
                  <a:cxn ang="0">
                    <a:pos x="connsiteX1229" y="connsiteY1229"/>
                  </a:cxn>
                  <a:cxn ang="0">
                    <a:pos x="connsiteX1230" y="connsiteY1230"/>
                  </a:cxn>
                  <a:cxn ang="0">
                    <a:pos x="connsiteX1231" y="connsiteY1231"/>
                  </a:cxn>
                  <a:cxn ang="0">
                    <a:pos x="connsiteX1232" y="connsiteY1232"/>
                  </a:cxn>
                  <a:cxn ang="0">
                    <a:pos x="connsiteX1233" y="connsiteY1233"/>
                  </a:cxn>
                  <a:cxn ang="0">
                    <a:pos x="connsiteX1234" y="connsiteY1234"/>
                  </a:cxn>
                  <a:cxn ang="0">
                    <a:pos x="connsiteX1235" y="connsiteY1235"/>
                  </a:cxn>
                  <a:cxn ang="0">
                    <a:pos x="connsiteX1236" y="connsiteY1236"/>
                  </a:cxn>
                  <a:cxn ang="0">
                    <a:pos x="connsiteX1237" y="connsiteY1237"/>
                  </a:cxn>
                  <a:cxn ang="0">
                    <a:pos x="connsiteX1238" y="connsiteY1238"/>
                  </a:cxn>
                  <a:cxn ang="0">
                    <a:pos x="connsiteX1239" y="connsiteY1239"/>
                  </a:cxn>
                  <a:cxn ang="0">
                    <a:pos x="connsiteX1240" y="connsiteY1240"/>
                  </a:cxn>
                  <a:cxn ang="0">
                    <a:pos x="connsiteX1241" y="connsiteY1241"/>
                  </a:cxn>
                  <a:cxn ang="0">
                    <a:pos x="connsiteX1242" y="connsiteY1242"/>
                  </a:cxn>
                  <a:cxn ang="0">
                    <a:pos x="connsiteX1243" y="connsiteY1243"/>
                  </a:cxn>
                  <a:cxn ang="0">
                    <a:pos x="connsiteX1244" y="connsiteY1244"/>
                  </a:cxn>
                  <a:cxn ang="0">
                    <a:pos x="connsiteX1245" y="connsiteY1245"/>
                  </a:cxn>
                  <a:cxn ang="0">
                    <a:pos x="connsiteX1246" y="connsiteY1246"/>
                  </a:cxn>
                  <a:cxn ang="0">
                    <a:pos x="connsiteX1247" y="connsiteY1247"/>
                  </a:cxn>
                  <a:cxn ang="0">
                    <a:pos x="connsiteX1248" y="connsiteY1248"/>
                  </a:cxn>
                  <a:cxn ang="0">
                    <a:pos x="connsiteX1249" y="connsiteY1249"/>
                  </a:cxn>
                  <a:cxn ang="0">
                    <a:pos x="connsiteX1250" y="connsiteY1250"/>
                  </a:cxn>
                  <a:cxn ang="0">
                    <a:pos x="connsiteX1251" y="connsiteY1251"/>
                  </a:cxn>
                  <a:cxn ang="0">
                    <a:pos x="connsiteX1252" y="connsiteY1252"/>
                  </a:cxn>
                  <a:cxn ang="0">
                    <a:pos x="connsiteX1253" y="connsiteY1253"/>
                  </a:cxn>
                  <a:cxn ang="0">
                    <a:pos x="connsiteX1254" y="connsiteY1254"/>
                  </a:cxn>
                  <a:cxn ang="0">
                    <a:pos x="connsiteX1255" y="connsiteY1255"/>
                  </a:cxn>
                  <a:cxn ang="0">
                    <a:pos x="connsiteX1256" y="connsiteY1256"/>
                  </a:cxn>
                  <a:cxn ang="0">
                    <a:pos x="connsiteX1257" y="connsiteY1257"/>
                  </a:cxn>
                  <a:cxn ang="0">
                    <a:pos x="connsiteX1258" y="connsiteY1258"/>
                  </a:cxn>
                  <a:cxn ang="0">
                    <a:pos x="connsiteX1259" y="connsiteY1259"/>
                  </a:cxn>
                  <a:cxn ang="0">
                    <a:pos x="connsiteX1260" y="connsiteY1260"/>
                  </a:cxn>
                  <a:cxn ang="0">
                    <a:pos x="connsiteX1261" y="connsiteY1261"/>
                  </a:cxn>
                  <a:cxn ang="0">
                    <a:pos x="connsiteX1262" y="connsiteY1262"/>
                  </a:cxn>
                  <a:cxn ang="0">
                    <a:pos x="connsiteX1263" y="connsiteY1263"/>
                  </a:cxn>
                  <a:cxn ang="0">
                    <a:pos x="connsiteX1264" y="connsiteY1264"/>
                  </a:cxn>
                  <a:cxn ang="0">
                    <a:pos x="connsiteX1265" y="connsiteY1265"/>
                  </a:cxn>
                  <a:cxn ang="0">
                    <a:pos x="connsiteX1266" y="connsiteY1266"/>
                  </a:cxn>
                  <a:cxn ang="0">
                    <a:pos x="connsiteX1267" y="connsiteY1267"/>
                  </a:cxn>
                  <a:cxn ang="0">
                    <a:pos x="connsiteX1268" y="connsiteY1268"/>
                  </a:cxn>
                  <a:cxn ang="0">
                    <a:pos x="connsiteX1269" y="connsiteY1269"/>
                  </a:cxn>
                  <a:cxn ang="0">
                    <a:pos x="connsiteX1270" y="connsiteY1270"/>
                  </a:cxn>
                  <a:cxn ang="0">
                    <a:pos x="connsiteX1271" y="connsiteY1271"/>
                  </a:cxn>
                  <a:cxn ang="0">
                    <a:pos x="connsiteX1272" y="connsiteY1272"/>
                  </a:cxn>
                  <a:cxn ang="0">
                    <a:pos x="connsiteX1273" y="connsiteY1273"/>
                  </a:cxn>
                  <a:cxn ang="0">
                    <a:pos x="connsiteX1274" y="connsiteY1274"/>
                  </a:cxn>
                  <a:cxn ang="0">
                    <a:pos x="connsiteX1275" y="connsiteY1275"/>
                  </a:cxn>
                  <a:cxn ang="0">
                    <a:pos x="connsiteX1276" y="connsiteY1276"/>
                  </a:cxn>
                  <a:cxn ang="0">
                    <a:pos x="connsiteX1277" y="connsiteY1277"/>
                  </a:cxn>
                  <a:cxn ang="0">
                    <a:pos x="connsiteX1278" y="connsiteY1278"/>
                  </a:cxn>
                  <a:cxn ang="0">
                    <a:pos x="connsiteX1279" y="connsiteY1279"/>
                  </a:cxn>
                  <a:cxn ang="0">
                    <a:pos x="connsiteX1280" y="connsiteY1280"/>
                  </a:cxn>
                  <a:cxn ang="0">
                    <a:pos x="connsiteX1281" y="connsiteY1281"/>
                  </a:cxn>
                  <a:cxn ang="0">
                    <a:pos x="connsiteX1282" y="connsiteY1282"/>
                  </a:cxn>
                  <a:cxn ang="0">
                    <a:pos x="connsiteX1283" y="connsiteY1283"/>
                  </a:cxn>
                  <a:cxn ang="0">
                    <a:pos x="connsiteX1284" y="connsiteY1284"/>
                  </a:cxn>
                  <a:cxn ang="0">
                    <a:pos x="connsiteX1285" y="connsiteY1285"/>
                  </a:cxn>
                  <a:cxn ang="0">
                    <a:pos x="connsiteX1286" y="connsiteY1286"/>
                  </a:cxn>
                  <a:cxn ang="0">
                    <a:pos x="connsiteX1287" y="connsiteY1287"/>
                  </a:cxn>
                  <a:cxn ang="0">
                    <a:pos x="connsiteX1288" y="connsiteY1288"/>
                  </a:cxn>
                  <a:cxn ang="0">
                    <a:pos x="connsiteX1289" y="connsiteY1289"/>
                  </a:cxn>
                  <a:cxn ang="0">
                    <a:pos x="connsiteX1290" y="connsiteY1290"/>
                  </a:cxn>
                  <a:cxn ang="0">
                    <a:pos x="connsiteX1291" y="connsiteY1291"/>
                  </a:cxn>
                  <a:cxn ang="0">
                    <a:pos x="connsiteX1292" y="connsiteY1292"/>
                  </a:cxn>
                  <a:cxn ang="0">
                    <a:pos x="connsiteX1293" y="connsiteY1293"/>
                  </a:cxn>
                  <a:cxn ang="0">
                    <a:pos x="connsiteX1294" y="connsiteY1294"/>
                  </a:cxn>
                  <a:cxn ang="0">
                    <a:pos x="connsiteX1295" y="connsiteY1295"/>
                  </a:cxn>
                  <a:cxn ang="0">
                    <a:pos x="connsiteX1296" y="connsiteY1296"/>
                  </a:cxn>
                  <a:cxn ang="0">
                    <a:pos x="connsiteX1297" y="connsiteY1297"/>
                  </a:cxn>
                  <a:cxn ang="0">
                    <a:pos x="connsiteX1298" y="connsiteY1298"/>
                  </a:cxn>
                  <a:cxn ang="0">
                    <a:pos x="connsiteX1299" y="connsiteY1299"/>
                  </a:cxn>
                  <a:cxn ang="0">
                    <a:pos x="connsiteX1300" y="connsiteY1300"/>
                  </a:cxn>
                  <a:cxn ang="0">
                    <a:pos x="connsiteX1301" y="connsiteY1301"/>
                  </a:cxn>
                  <a:cxn ang="0">
                    <a:pos x="connsiteX1302" y="connsiteY1302"/>
                  </a:cxn>
                  <a:cxn ang="0">
                    <a:pos x="connsiteX1303" y="connsiteY1303"/>
                  </a:cxn>
                  <a:cxn ang="0">
                    <a:pos x="connsiteX1304" y="connsiteY1304"/>
                  </a:cxn>
                  <a:cxn ang="0">
                    <a:pos x="connsiteX1305" y="connsiteY1305"/>
                  </a:cxn>
                  <a:cxn ang="0">
                    <a:pos x="connsiteX1306" y="connsiteY1306"/>
                  </a:cxn>
                  <a:cxn ang="0">
                    <a:pos x="connsiteX1307" y="connsiteY1307"/>
                  </a:cxn>
                  <a:cxn ang="0">
                    <a:pos x="connsiteX1308" y="connsiteY1308"/>
                  </a:cxn>
                  <a:cxn ang="0">
                    <a:pos x="connsiteX1309" y="connsiteY1309"/>
                  </a:cxn>
                  <a:cxn ang="0">
                    <a:pos x="connsiteX1310" y="connsiteY1310"/>
                  </a:cxn>
                  <a:cxn ang="0">
                    <a:pos x="connsiteX1311" y="connsiteY1311"/>
                  </a:cxn>
                  <a:cxn ang="0">
                    <a:pos x="connsiteX1312" y="connsiteY1312"/>
                  </a:cxn>
                  <a:cxn ang="0">
                    <a:pos x="connsiteX1313" y="connsiteY1313"/>
                  </a:cxn>
                  <a:cxn ang="0">
                    <a:pos x="connsiteX1314" y="connsiteY1314"/>
                  </a:cxn>
                  <a:cxn ang="0">
                    <a:pos x="connsiteX1315" y="connsiteY1315"/>
                  </a:cxn>
                  <a:cxn ang="0">
                    <a:pos x="connsiteX1316" y="connsiteY1316"/>
                  </a:cxn>
                  <a:cxn ang="0">
                    <a:pos x="connsiteX1317" y="connsiteY1317"/>
                  </a:cxn>
                  <a:cxn ang="0">
                    <a:pos x="connsiteX1318" y="connsiteY1318"/>
                  </a:cxn>
                  <a:cxn ang="0">
                    <a:pos x="connsiteX1319" y="connsiteY1319"/>
                  </a:cxn>
                  <a:cxn ang="0">
                    <a:pos x="connsiteX1320" y="connsiteY1320"/>
                  </a:cxn>
                  <a:cxn ang="0">
                    <a:pos x="connsiteX1321" y="connsiteY1321"/>
                  </a:cxn>
                  <a:cxn ang="0">
                    <a:pos x="connsiteX1322" y="connsiteY1322"/>
                  </a:cxn>
                  <a:cxn ang="0">
                    <a:pos x="connsiteX1323" y="connsiteY1323"/>
                  </a:cxn>
                  <a:cxn ang="0">
                    <a:pos x="connsiteX1324" y="connsiteY1324"/>
                  </a:cxn>
                  <a:cxn ang="0">
                    <a:pos x="connsiteX1325" y="connsiteY1325"/>
                  </a:cxn>
                  <a:cxn ang="0">
                    <a:pos x="connsiteX1326" y="connsiteY1326"/>
                  </a:cxn>
                  <a:cxn ang="0">
                    <a:pos x="connsiteX1327" y="connsiteY1327"/>
                  </a:cxn>
                  <a:cxn ang="0">
                    <a:pos x="connsiteX1328" y="connsiteY1328"/>
                  </a:cxn>
                  <a:cxn ang="0">
                    <a:pos x="connsiteX1329" y="connsiteY1329"/>
                  </a:cxn>
                  <a:cxn ang="0">
                    <a:pos x="connsiteX1330" y="connsiteY1330"/>
                  </a:cxn>
                  <a:cxn ang="0">
                    <a:pos x="connsiteX1331" y="connsiteY1331"/>
                  </a:cxn>
                  <a:cxn ang="0">
                    <a:pos x="connsiteX1332" y="connsiteY1332"/>
                  </a:cxn>
                  <a:cxn ang="0">
                    <a:pos x="connsiteX1333" y="connsiteY1333"/>
                  </a:cxn>
                  <a:cxn ang="0">
                    <a:pos x="connsiteX1334" y="connsiteY1334"/>
                  </a:cxn>
                  <a:cxn ang="0">
                    <a:pos x="connsiteX1335" y="connsiteY1335"/>
                  </a:cxn>
                  <a:cxn ang="0">
                    <a:pos x="connsiteX1336" y="connsiteY1336"/>
                  </a:cxn>
                  <a:cxn ang="0">
                    <a:pos x="connsiteX1337" y="connsiteY1337"/>
                  </a:cxn>
                  <a:cxn ang="0">
                    <a:pos x="connsiteX1338" y="connsiteY1338"/>
                  </a:cxn>
                  <a:cxn ang="0">
                    <a:pos x="connsiteX1339" y="connsiteY1339"/>
                  </a:cxn>
                  <a:cxn ang="0">
                    <a:pos x="connsiteX1340" y="connsiteY1340"/>
                  </a:cxn>
                  <a:cxn ang="0">
                    <a:pos x="connsiteX1341" y="connsiteY1341"/>
                  </a:cxn>
                  <a:cxn ang="0">
                    <a:pos x="connsiteX1342" y="connsiteY1342"/>
                  </a:cxn>
                  <a:cxn ang="0">
                    <a:pos x="connsiteX1343" y="connsiteY1343"/>
                  </a:cxn>
                  <a:cxn ang="0">
                    <a:pos x="connsiteX1344" y="connsiteY1344"/>
                  </a:cxn>
                  <a:cxn ang="0">
                    <a:pos x="connsiteX1345" y="connsiteY1345"/>
                  </a:cxn>
                  <a:cxn ang="0">
                    <a:pos x="connsiteX1346" y="connsiteY1346"/>
                  </a:cxn>
                  <a:cxn ang="0">
                    <a:pos x="connsiteX1347" y="connsiteY1347"/>
                  </a:cxn>
                  <a:cxn ang="0">
                    <a:pos x="connsiteX1348" y="connsiteY1348"/>
                  </a:cxn>
                  <a:cxn ang="0">
                    <a:pos x="connsiteX1349" y="connsiteY1349"/>
                  </a:cxn>
                  <a:cxn ang="0">
                    <a:pos x="connsiteX1350" y="connsiteY1350"/>
                  </a:cxn>
                  <a:cxn ang="0">
                    <a:pos x="connsiteX1351" y="connsiteY1351"/>
                  </a:cxn>
                  <a:cxn ang="0">
                    <a:pos x="connsiteX1352" y="connsiteY1352"/>
                  </a:cxn>
                  <a:cxn ang="0">
                    <a:pos x="connsiteX1353" y="connsiteY1353"/>
                  </a:cxn>
                  <a:cxn ang="0">
                    <a:pos x="connsiteX1354" y="connsiteY1354"/>
                  </a:cxn>
                  <a:cxn ang="0">
                    <a:pos x="connsiteX1355" y="connsiteY1355"/>
                  </a:cxn>
                  <a:cxn ang="0">
                    <a:pos x="connsiteX1356" y="connsiteY1356"/>
                  </a:cxn>
                  <a:cxn ang="0">
                    <a:pos x="connsiteX1357" y="connsiteY1357"/>
                  </a:cxn>
                  <a:cxn ang="0">
                    <a:pos x="connsiteX1358" y="connsiteY1358"/>
                  </a:cxn>
                  <a:cxn ang="0">
                    <a:pos x="connsiteX1359" y="connsiteY1359"/>
                  </a:cxn>
                  <a:cxn ang="0">
                    <a:pos x="connsiteX1360" y="connsiteY1360"/>
                  </a:cxn>
                  <a:cxn ang="0">
                    <a:pos x="connsiteX1361" y="connsiteY1361"/>
                  </a:cxn>
                  <a:cxn ang="0">
                    <a:pos x="connsiteX1362" y="connsiteY1362"/>
                  </a:cxn>
                  <a:cxn ang="0">
                    <a:pos x="connsiteX1363" y="connsiteY1363"/>
                  </a:cxn>
                  <a:cxn ang="0">
                    <a:pos x="connsiteX1364" y="connsiteY1364"/>
                  </a:cxn>
                  <a:cxn ang="0">
                    <a:pos x="connsiteX1365" y="connsiteY1365"/>
                  </a:cxn>
                  <a:cxn ang="0">
                    <a:pos x="connsiteX1366" y="connsiteY1366"/>
                  </a:cxn>
                  <a:cxn ang="0">
                    <a:pos x="connsiteX1367" y="connsiteY1367"/>
                  </a:cxn>
                  <a:cxn ang="0">
                    <a:pos x="connsiteX1368" y="connsiteY1368"/>
                  </a:cxn>
                  <a:cxn ang="0">
                    <a:pos x="connsiteX1369" y="connsiteY1369"/>
                  </a:cxn>
                  <a:cxn ang="0">
                    <a:pos x="connsiteX1370" y="connsiteY1370"/>
                  </a:cxn>
                  <a:cxn ang="0">
                    <a:pos x="connsiteX1371" y="connsiteY1371"/>
                  </a:cxn>
                  <a:cxn ang="0">
                    <a:pos x="connsiteX1372" y="connsiteY1372"/>
                  </a:cxn>
                  <a:cxn ang="0">
                    <a:pos x="connsiteX1373" y="connsiteY1373"/>
                  </a:cxn>
                  <a:cxn ang="0">
                    <a:pos x="connsiteX1374" y="connsiteY1374"/>
                  </a:cxn>
                  <a:cxn ang="0">
                    <a:pos x="connsiteX1375" y="connsiteY1375"/>
                  </a:cxn>
                  <a:cxn ang="0">
                    <a:pos x="connsiteX1376" y="connsiteY1376"/>
                  </a:cxn>
                  <a:cxn ang="0">
                    <a:pos x="connsiteX1377" y="connsiteY1377"/>
                  </a:cxn>
                  <a:cxn ang="0">
                    <a:pos x="connsiteX1378" y="connsiteY1378"/>
                  </a:cxn>
                  <a:cxn ang="0">
                    <a:pos x="connsiteX1379" y="connsiteY1379"/>
                  </a:cxn>
                  <a:cxn ang="0">
                    <a:pos x="connsiteX1380" y="connsiteY1380"/>
                  </a:cxn>
                  <a:cxn ang="0">
                    <a:pos x="connsiteX1381" y="connsiteY1381"/>
                  </a:cxn>
                  <a:cxn ang="0">
                    <a:pos x="connsiteX1382" y="connsiteY1382"/>
                  </a:cxn>
                  <a:cxn ang="0">
                    <a:pos x="connsiteX1383" y="connsiteY1383"/>
                  </a:cxn>
                  <a:cxn ang="0">
                    <a:pos x="connsiteX1384" y="connsiteY1384"/>
                  </a:cxn>
                  <a:cxn ang="0">
                    <a:pos x="connsiteX1385" y="connsiteY1385"/>
                  </a:cxn>
                  <a:cxn ang="0">
                    <a:pos x="connsiteX1386" y="connsiteY1386"/>
                  </a:cxn>
                  <a:cxn ang="0">
                    <a:pos x="connsiteX1387" y="connsiteY1387"/>
                  </a:cxn>
                  <a:cxn ang="0">
                    <a:pos x="connsiteX1388" y="connsiteY1388"/>
                  </a:cxn>
                  <a:cxn ang="0">
                    <a:pos x="connsiteX1389" y="connsiteY1389"/>
                  </a:cxn>
                  <a:cxn ang="0">
                    <a:pos x="connsiteX1390" y="connsiteY1390"/>
                  </a:cxn>
                  <a:cxn ang="0">
                    <a:pos x="connsiteX1391" y="connsiteY1391"/>
                  </a:cxn>
                  <a:cxn ang="0">
                    <a:pos x="connsiteX1392" y="connsiteY1392"/>
                  </a:cxn>
                  <a:cxn ang="0">
                    <a:pos x="connsiteX1393" y="connsiteY1393"/>
                  </a:cxn>
                  <a:cxn ang="0">
                    <a:pos x="connsiteX1394" y="connsiteY1394"/>
                  </a:cxn>
                  <a:cxn ang="0">
                    <a:pos x="connsiteX1395" y="connsiteY1395"/>
                  </a:cxn>
                  <a:cxn ang="0">
                    <a:pos x="connsiteX1396" y="connsiteY1396"/>
                  </a:cxn>
                  <a:cxn ang="0">
                    <a:pos x="connsiteX1397" y="connsiteY1397"/>
                  </a:cxn>
                  <a:cxn ang="0">
                    <a:pos x="connsiteX1398" y="connsiteY1398"/>
                  </a:cxn>
                  <a:cxn ang="0">
                    <a:pos x="connsiteX1399" y="connsiteY1399"/>
                  </a:cxn>
                  <a:cxn ang="0">
                    <a:pos x="connsiteX1400" y="connsiteY1400"/>
                  </a:cxn>
                  <a:cxn ang="0">
                    <a:pos x="connsiteX1401" y="connsiteY1401"/>
                  </a:cxn>
                  <a:cxn ang="0">
                    <a:pos x="connsiteX1402" y="connsiteY1402"/>
                  </a:cxn>
                  <a:cxn ang="0">
                    <a:pos x="connsiteX1403" y="connsiteY1403"/>
                  </a:cxn>
                  <a:cxn ang="0">
                    <a:pos x="connsiteX1404" y="connsiteY1404"/>
                  </a:cxn>
                  <a:cxn ang="0">
                    <a:pos x="connsiteX1405" y="connsiteY1405"/>
                  </a:cxn>
                  <a:cxn ang="0">
                    <a:pos x="connsiteX1406" y="connsiteY1406"/>
                  </a:cxn>
                  <a:cxn ang="0">
                    <a:pos x="connsiteX1407" y="connsiteY1407"/>
                  </a:cxn>
                  <a:cxn ang="0">
                    <a:pos x="connsiteX1408" y="connsiteY1408"/>
                  </a:cxn>
                  <a:cxn ang="0">
                    <a:pos x="connsiteX1409" y="connsiteY1409"/>
                  </a:cxn>
                  <a:cxn ang="0">
                    <a:pos x="connsiteX1410" y="connsiteY1410"/>
                  </a:cxn>
                  <a:cxn ang="0">
                    <a:pos x="connsiteX1411" y="connsiteY1411"/>
                  </a:cxn>
                  <a:cxn ang="0">
                    <a:pos x="connsiteX1412" y="connsiteY1412"/>
                  </a:cxn>
                  <a:cxn ang="0">
                    <a:pos x="connsiteX1413" y="connsiteY1413"/>
                  </a:cxn>
                  <a:cxn ang="0">
                    <a:pos x="connsiteX1414" y="connsiteY1414"/>
                  </a:cxn>
                  <a:cxn ang="0">
                    <a:pos x="connsiteX1415" y="connsiteY1415"/>
                  </a:cxn>
                  <a:cxn ang="0">
                    <a:pos x="connsiteX1416" y="connsiteY1416"/>
                  </a:cxn>
                  <a:cxn ang="0">
                    <a:pos x="connsiteX1417" y="connsiteY1417"/>
                  </a:cxn>
                  <a:cxn ang="0">
                    <a:pos x="connsiteX1418" y="connsiteY1418"/>
                  </a:cxn>
                  <a:cxn ang="0">
                    <a:pos x="connsiteX1419" y="connsiteY1419"/>
                  </a:cxn>
                  <a:cxn ang="0">
                    <a:pos x="connsiteX1420" y="connsiteY1420"/>
                  </a:cxn>
                  <a:cxn ang="0">
                    <a:pos x="connsiteX1421" y="connsiteY1421"/>
                  </a:cxn>
                  <a:cxn ang="0">
                    <a:pos x="connsiteX1422" y="connsiteY1422"/>
                  </a:cxn>
                  <a:cxn ang="0">
                    <a:pos x="connsiteX1423" y="connsiteY1423"/>
                  </a:cxn>
                  <a:cxn ang="0">
                    <a:pos x="connsiteX1424" y="connsiteY1424"/>
                  </a:cxn>
                  <a:cxn ang="0">
                    <a:pos x="connsiteX1425" y="connsiteY1425"/>
                  </a:cxn>
                  <a:cxn ang="0">
                    <a:pos x="connsiteX1426" y="connsiteY1426"/>
                  </a:cxn>
                  <a:cxn ang="0">
                    <a:pos x="connsiteX1427" y="connsiteY1427"/>
                  </a:cxn>
                  <a:cxn ang="0">
                    <a:pos x="connsiteX1428" y="connsiteY1428"/>
                  </a:cxn>
                  <a:cxn ang="0">
                    <a:pos x="connsiteX1429" y="connsiteY1429"/>
                  </a:cxn>
                  <a:cxn ang="0">
                    <a:pos x="connsiteX1430" y="connsiteY1430"/>
                  </a:cxn>
                  <a:cxn ang="0">
                    <a:pos x="connsiteX1431" y="connsiteY1431"/>
                  </a:cxn>
                  <a:cxn ang="0">
                    <a:pos x="connsiteX1432" y="connsiteY1432"/>
                  </a:cxn>
                  <a:cxn ang="0">
                    <a:pos x="connsiteX1433" y="connsiteY1433"/>
                  </a:cxn>
                  <a:cxn ang="0">
                    <a:pos x="connsiteX1434" y="connsiteY1434"/>
                  </a:cxn>
                  <a:cxn ang="0">
                    <a:pos x="connsiteX1435" y="connsiteY1435"/>
                  </a:cxn>
                  <a:cxn ang="0">
                    <a:pos x="connsiteX1436" y="connsiteY1436"/>
                  </a:cxn>
                  <a:cxn ang="0">
                    <a:pos x="connsiteX1437" y="connsiteY1437"/>
                  </a:cxn>
                  <a:cxn ang="0">
                    <a:pos x="connsiteX1438" y="connsiteY1438"/>
                  </a:cxn>
                  <a:cxn ang="0">
                    <a:pos x="connsiteX1439" y="connsiteY1439"/>
                  </a:cxn>
                  <a:cxn ang="0">
                    <a:pos x="connsiteX1440" y="connsiteY1440"/>
                  </a:cxn>
                  <a:cxn ang="0">
                    <a:pos x="connsiteX1441" y="connsiteY1441"/>
                  </a:cxn>
                  <a:cxn ang="0">
                    <a:pos x="connsiteX1442" y="connsiteY1442"/>
                  </a:cxn>
                  <a:cxn ang="0">
                    <a:pos x="connsiteX1443" y="connsiteY1443"/>
                  </a:cxn>
                  <a:cxn ang="0">
                    <a:pos x="connsiteX1444" y="connsiteY1444"/>
                  </a:cxn>
                  <a:cxn ang="0">
                    <a:pos x="connsiteX1445" y="connsiteY1445"/>
                  </a:cxn>
                  <a:cxn ang="0">
                    <a:pos x="connsiteX1446" y="connsiteY1446"/>
                  </a:cxn>
                  <a:cxn ang="0">
                    <a:pos x="connsiteX1447" y="connsiteY1447"/>
                  </a:cxn>
                  <a:cxn ang="0">
                    <a:pos x="connsiteX1448" y="connsiteY1448"/>
                  </a:cxn>
                  <a:cxn ang="0">
                    <a:pos x="connsiteX1449" y="connsiteY1449"/>
                  </a:cxn>
                  <a:cxn ang="0">
                    <a:pos x="connsiteX1450" y="connsiteY1450"/>
                  </a:cxn>
                  <a:cxn ang="0">
                    <a:pos x="connsiteX1451" y="connsiteY1451"/>
                  </a:cxn>
                  <a:cxn ang="0">
                    <a:pos x="connsiteX1452" y="connsiteY1452"/>
                  </a:cxn>
                  <a:cxn ang="0">
                    <a:pos x="connsiteX1453" y="connsiteY1453"/>
                  </a:cxn>
                  <a:cxn ang="0">
                    <a:pos x="connsiteX1454" y="connsiteY1454"/>
                  </a:cxn>
                  <a:cxn ang="0">
                    <a:pos x="connsiteX1455" y="connsiteY1455"/>
                  </a:cxn>
                  <a:cxn ang="0">
                    <a:pos x="connsiteX1456" y="connsiteY1456"/>
                  </a:cxn>
                  <a:cxn ang="0">
                    <a:pos x="connsiteX1457" y="connsiteY1457"/>
                  </a:cxn>
                  <a:cxn ang="0">
                    <a:pos x="connsiteX1458" y="connsiteY1458"/>
                  </a:cxn>
                  <a:cxn ang="0">
                    <a:pos x="connsiteX1459" y="connsiteY1459"/>
                  </a:cxn>
                  <a:cxn ang="0">
                    <a:pos x="connsiteX1460" y="connsiteY1460"/>
                  </a:cxn>
                  <a:cxn ang="0">
                    <a:pos x="connsiteX1461" y="connsiteY1461"/>
                  </a:cxn>
                  <a:cxn ang="0">
                    <a:pos x="connsiteX1462" y="connsiteY1462"/>
                  </a:cxn>
                  <a:cxn ang="0">
                    <a:pos x="connsiteX1463" y="connsiteY1463"/>
                  </a:cxn>
                  <a:cxn ang="0">
                    <a:pos x="connsiteX1464" y="connsiteY1464"/>
                  </a:cxn>
                  <a:cxn ang="0">
                    <a:pos x="connsiteX1465" y="connsiteY1465"/>
                  </a:cxn>
                  <a:cxn ang="0">
                    <a:pos x="connsiteX1466" y="connsiteY1466"/>
                  </a:cxn>
                  <a:cxn ang="0">
                    <a:pos x="connsiteX1467" y="connsiteY1467"/>
                  </a:cxn>
                  <a:cxn ang="0">
                    <a:pos x="connsiteX1468" y="connsiteY1468"/>
                  </a:cxn>
                  <a:cxn ang="0">
                    <a:pos x="connsiteX1469" y="connsiteY1469"/>
                  </a:cxn>
                  <a:cxn ang="0">
                    <a:pos x="connsiteX1470" y="connsiteY1470"/>
                  </a:cxn>
                  <a:cxn ang="0">
                    <a:pos x="connsiteX1471" y="connsiteY1471"/>
                  </a:cxn>
                  <a:cxn ang="0">
                    <a:pos x="connsiteX1472" y="connsiteY1472"/>
                  </a:cxn>
                  <a:cxn ang="0">
                    <a:pos x="connsiteX1473" y="connsiteY1473"/>
                  </a:cxn>
                  <a:cxn ang="0">
                    <a:pos x="connsiteX1474" y="connsiteY1474"/>
                  </a:cxn>
                  <a:cxn ang="0">
                    <a:pos x="connsiteX1475" y="connsiteY1475"/>
                  </a:cxn>
                  <a:cxn ang="0">
                    <a:pos x="connsiteX1476" y="connsiteY1476"/>
                  </a:cxn>
                  <a:cxn ang="0">
                    <a:pos x="connsiteX1477" y="connsiteY1477"/>
                  </a:cxn>
                  <a:cxn ang="0">
                    <a:pos x="connsiteX1478" y="connsiteY1478"/>
                  </a:cxn>
                  <a:cxn ang="0">
                    <a:pos x="connsiteX1479" y="connsiteY1479"/>
                  </a:cxn>
                  <a:cxn ang="0">
                    <a:pos x="connsiteX1480" y="connsiteY1480"/>
                  </a:cxn>
                  <a:cxn ang="0">
                    <a:pos x="connsiteX1481" y="connsiteY1481"/>
                  </a:cxn>
                  <a:cxn ang="0">
                    <a:pos x="connsiteX1482" y="connsiteY1482"/>
                  </a:cxn>
                  <a:cxn ang="0">
                    <a:pos x="connsiteX1483" y="connsiteY1483"/>
                  </a:cxn>
                  <a:cxn ang="0">
                    <a:pos x="connsiteX1484" y="connsiteY1484"/>
                  </a:cxn>
                  <a:cxn ang="0">
                    <a:pos x="connsiteX1485" y="connsiteY1485"/>
                  </a:cxn>
                  <a:cxn ang="0">
                    <a:pos x="connsiteX1486" y="connsiteY1486"/>
                  </a:cxn>
                  <a:cxn ang="0">
                    <a:pos x="connsiteX1487" y="connsiteY1487"/>
                  </a:cxn>
                  <a:cxn ang="0">
                    <a:pos x="connsiteX1488" y="connsiteY1488"/>
                  </a:cxn>
                  <a:cxn ang="0">
                    <a:pos x="connsiteX1489" y="connsiteY1489"/>
                  </a:cxn>
                  <a:cxn ang="0">
                    <a:pos x="connsiteX1490" y="connsiteY1490"/>
                  </a:cxn>
                  <a:cxn ang="0">
                    <a:pos x="connsiteX1491" y="connsiteY1491"/>
                  </a:cxn>
                  <a:cxn ang="0">
                    <a:pos x="connsiteX1492" y="connsiteY1492"/>
                  </a:cxn>
                  <a:cxn ang="0">
                    <a:pos x="connsiteX1493" y="connsiteY1493"/>
                  </a:cxn>
                  <a:cxn ang="0">
                    <a:pos x="connsiteX1494" y="connsiteY1494"/>
                  </a:cxn>
                  <a:cxn ang="0">
                    <a:pos x="connsiteX1495" y="connsiteY1495"/>
                  </a:cxn>
                  <a:cxn ang="0">
                    <a:pos x="connsiteX1496" y="connsiteY1496"/>
                  </a:cxn>
                  <a:cxn ang="0">
                    <a:pos x="connsiteX1497" y="connsiteY1497"/>
                  </a:cxn>
                  <a:cxn ang="0">
                    <a:pos x="connsiteX1498" y="connsiteY1498"/>
                  </a:cxn>
                  <a:cxn ang="0">
                    <a:pos x="connsiteX1499" y="connsiteY1499"/>
                  </a:cxn>
                  <a:cxn ang="0">
                    <a:pos x="connsiteX1500" y="connsiteY1500"/>
                  </a:cxn>
                  <a:cxn ang="0">
                    <a:pos x="connsiteX1501" y="connsiteY1501"/>
                  </a:cxn>
                  <a:cxn ang="0">
                    <a:pos x="connsiteX1502" y="connsiteY1502"/>
                  </a:cxn>
                  <a:cxn ang="0">
                    <a:pos x="connsiteX1503" y="connsiteY1503"/>
                  </a:cxn>
                  <a:cxn ang="0">
                    <a:pos x="connsiteX1504" y="connsiteY1504"/>
                  </a:cxn>
                  <a:cxn ang="0">
                    <a:pos x="connsiteX1505" y="connsiteY1505"/>
                  </a:cxn>
                  <a:cxn ang="0">
                    <a:pos x="connsiteX1506" y="connsiteY1506"/>
                  </a:cxn>
                  <a:cxn ang="0">
                    <a:pos x="connsiteX1507" y="connsiteY1507"/>
                  </a:cxn>
                  <a:cxn ang="0">
                    <a:pos x="connsiteX1508" y="connsiteY1508"/>
                  </a:cxn>
                  <a:cxn ang="0">
                    <a:pos x="connsiteX1509" y="connsiteY1509"/>
                  </a:cxn>
                  <a:cxn ang="0">
                    <a:pos x="connsiteX1510" y="connsiteY1510"/>
                  </a:cxn>
                  <a:cxn ang="0">
                    <a:pos x="connsiteX1511" y="connsiteY1511"/>
                  </a:cxn>
                  <a:cxn ang="0">
                    <a:pos x="connsiteX1512" y="connsiteY1512"/>
                  </a:cxn>
                  <a:cxn ang="0">
                    <a:pos x="connsiteX1513" y="connsiteY1513"/>
                  </a:cxn>
                  <a:cxn ang="0">
                    <a:pos x="connsiteX1514" y="connsiteY1514"/>
                  </a:cxn>
                  <a:cxn ang="0">
                    <a:pos x="connsiteX1515" y="connsiteY1515"/>
                  </a:cxn>
                  <a:cxn ang="0">
                    <a:pos x="connsiteX1516" y="connsiteY1516"/>
                  </a:cxn>
                  <a:cxn ang="0">
                    <a:pos x="connsiteX1517" y="connsiteY1517"/>
                  </a:cxn>
                  <a:cxn ang="0">
                    <a:pos x="connsiteX1518" y="connsiteY1518"/>
                  </a:cxn>
                  <a:cxn ang="0">
                    <a:pos x="connsiteX1519" y="connsiteY1519"/>
                  </a:cxn>
                  <a:cxn ang="0">
                    <a:pos x="connsiteX1520" y="connsiteY1520"/>
                  </a:cxn>
                  <a:cxn ang="0">
                    <a:pos x="connsiteX1521" y="connsiteY1521"/>
                  </a:cxn>
                  <a:cxn ang="0">
                    <a:pos x="connsiteX1522" y="connsiteY1522"/>
                  </a:cxn>
                  <a:cxn ang="0">
                    <a:pos x="connsiteX1523" y="connsiteY1523"/>
                  </a:cxn>
                  <a:cxn ang="0">
                    <a:pos x="connsiteX1524" y="connsiteY1524"/>
                  </a:cxn>
                  <a:cxn ang="0">
                    <a:pos x="connsiteX1525" y="connsiteY1525"/>
                  </a:cxn>
                  <a:cxn ang="0">
                    <a:pos x="connsiteX1526" y="connsiteY1526"/>
                  </a:cxn>
                  <a:cxn ang="0">
                    <a:pos x="connsiteX1527" y="connsiteY1527"/>
                  </a:cxn>
                  <a:cxn ang="0">
                    <a:pos x="connsiteX1528" y="connsiteY1528"/>
                  </a:cxn>
                  <a:cxn ang="0">
                    <a:pos x="connsiteX1529" y="connsiteY1529"/>
                  </a:cxn>
                  <a:cxn ang="0">
                    <a:pos x="connsiteX1530" y="connsiteY1530"/>
                  </a:cxn>
                  <a:cxn ang="0">
                    <a:pos x="connsiteX1531" y="connsiteY1531"/>
                  </a:cxn>
                  <a:cxn ang="0">
                    <a:pos x="connsiteX1532" y="connsiteY1532"/>
                  </a:cxn>
                  <a:cxn ang="0">
                    <a:pos x="connsiteX1533" y="connsiteY1533"/>
                  </a:cxn>
                  <a:cxn ang="0">
                    <a:pos x="connsiteX1534" y="connsiteY1534"/>
                  </a:cxn>
                  <a:cxn ang="0">
                    <a:pos x="connsiteX1535" y="connsiteY1535"/>
                  </a:cxn>
                  <a:cxn ang="0">
                    <a:pos x="connsiteX1536" y="connsiteY1536"/>
                  </a:cxn>
                  <a:cxn ang="0">
                    <a:pos x="connsiteX1537" y="connsiteY1537"/>
                  </a:cxn>
                  <a:cxn ang="0">
                    <a:pos x="connsiteX1538" y="connsiteY1538"/>
                  </a:cxn>
                  <a:cxn ang="0">
                    <a:pos x="connsiteX1539" y="connsiteY1539"/>
                  </a:cxn>
                  <a:cxn ang="0">
                    <a:pos x="connsiteX1540" y="connsiteY1540"/>
                  </a:cxn>
                  <a:cxn ang="0">
                    <a:pos x="connsiteX1541" y="connsiteY1541"/>
                  </a:cxn>
                  <a:cxn ang="0">
                    <a:pos x="connsiteX1542" y="connsiteY1542"/>
                  </a:cxn>
                  <a:cxn ang="0">
                    <a:pos x="connsiteX1543" y="connsiteY1543"/>
                  </a:cxn>
                  <a:cxn ang="0">
                    <a:pos x="connsiteX1544" y="connsiteY1544"/>
                  </a:cxn>
                  <a:cxn ang="0">
                    <a:pos x="connsiteX1545" y="connsiteY1545"/>
                  </a:cxn>
                  <a:cxn ang="0">
                    <a:pos x="connsiteX1546" y="connsiteY1546"/>
                  </a:cxn>
                  <a:cxn ang="0">
                    <a:pos x="connsiteX1547" y="connsiteY1547"/>
                  </a:cxn>
                  <a:cxn ang="0">
                    <a:pos x="connsiteX1548" y="connsiteY1548"/>
                  </a:cxn>
                  <a:cxn ang="0">
                    <a:pos x="connsiteX1549" y="connsiteY1549"/>
                  </a:cxn>
                  <a:cxn ang="0">
                    <a:pos x="connsiteX1550" y="connsiteY1550"/>
                  </a:cxn>
                  <a:cxn ang="0">
                    <a:pos x="connsiteX1551" y="connsiteY1551"/>
                  </a:cxn>
                  <a:cxn ang="0">
                    <a:pos x="connsiteX1552" y="connsiteY1552"/>
                  </a:cxn>
                  <a:cxn ang="0">
                    <a:pos x="connsiteX1553" y="connsiteY1553"/>
                  </a:cxn>
                  <a:cxn ang="0">
                    <a:pos x="connsiteX1554" y="connsiteY1554"/>
                  </a:cxn>
                  <a:cxn ang="0">
                    <a:pos x="connsiteX1555" y="connsiteY1555"/>
                  </a:cxn>
                  <a:cxn ang="0">
                    <a:pos x="connsiteX1556" y="connsiteY1556"/>
                  </a:cxn>
                  <a:cxn ang="0">
                    <a:pos x="connsiteX1557" y="connsiteY1557"/>
                  </a:cxn>
                  <a:cxn ang="0">
                    <a:pos x="connsiteX1558" y="connsiteY1558"/>
                  </a:cxn>
                  <a:cxn ang="0">
                    <a:pos x="connsiteX1559" y="connsiteY1559"/>
                  </a:cxn>
                  <a:cxn ang="0">
                    <a:pos x="connsiteX1560" y="connsiteY1560"/>
                  </a:cxn>
                  <a:cxn ang="0">
                    <a:pos x="connsiteX1561" y="connsiteY1561"/>
                  </a:cxn>
                  <a:cxn ang="0">
                    <a:pos x="connsiteX1562" y="connsiteY1562"/>
                  </a:cxn>
                  <a:cxn ang="0">
                    <a:pos x="connsiteX1563" y="connsiteY1563"/>
                  </a:cxn>
                  <a:cxn ang="0">
                    <a:pos x="connsiteX1564" y="connsiteY1564"/>
                  </a:cxn>
                  <a:cxn ang="0">
                    <a:pos x="connsiteX1565" y="connsiteY1565"/>
                  </a:cxn>
                  <a:cxn ang="0">
                    <a:pos x="connsiteX1566" y="connsiteY1566"/>
                  </a:cxn>
                  <a:cxn ang="0">
                    <a:pos x="connsiteX1567" y="connsiteY1567"/>
                  </a:cxn>
                  <a:cxn ang="0">
                    <a:pos x="connsiteX1568" y="connsiteY1568"/>
                  </a:cxn>
                  <a:cxn ang="0">
                    <a:pos x="connsiteX1569" y="connsiteY1569"/>
                  </a:cxn>
                  <a:cxn ang="0">
                    <a:pos x="connsiteX1570" y="connsiteY1570"/>
                  </a:cxn>
                  <a:cxn ang="0">
                    <a:pos x="connsiteX1571" y="connsiteY1571"/>
                  </a:cxn>
                  <a:cxn ang="0">
                    <a:pos x="connsiteX1572" y="connsiteY1572"/>
                  </a:cxn>
                  <a:cxn ang="0">
                    <a:pos x="connsiteX1573" y="connsiteY1573"/>
                  </a:cxn>
                  <a:cxn ang="0">
                    <a:pos x="connsiteX1574" y="connsiteY1574"/>
                  </a:cxn>
                  <a:cxn ang="0">
                    <a:pos x="connsiteX1575" y="connsiteY1575"/>
                  </a:cxn>
                  <a:cxn ang="0">
                    <a:pos x="connsiteX1576" y="connsiteY1576"/>
                  </a:cxn>
                  <a:cxn ang="0">
                    <a:pos x="connsiteX1577" y="connsiteY1577"/>
                  </a:cxn>
                  <a:cxn ang="0">
                    <a:pos x="connsiteX1578" y="connsiteY1578"/>
                  </a:cxn>
                  <a:cxn ang="0">
                    <a:pos x="connsiteX1579" y="connsiteY1579"/>
                  </a:cxn>
                  <a:cxn ang="0">
                    <a:pos x="connsiteX1580" y="connsiteY1580"/>
                  </a:cxn>
                  <a:cxn ang="0">
                    <a:pos x="connsiteX1581" y="connsiteY1581"/>
                  </a:cxn>
                  <a:cxn ang="0">
                    <a:pos x="connsiteX1582" y="connsiteY1582"/>
                  </a:cxn>
                  <a:cxn ang="0">
                    <a:pos x="connsiteX1583" y="connsiteY1583"/>
                  </a:cxn>
                  <a:cxn ang="0">
                    <a:pos x="connsiteX1584" y="connsiteY1584"/>
                  </a:cxn>
                  <a:cxn ang="0">
                    <a:pos x="connsiteX1585" y="connsiteY1585"/>
                  </a:cxn>
                  <a:cxn ang="0">
                    <a:pos x="connsiteX1586" y="connsiteY1586"/>
                  </a:cxn>
                  <a:cxn ang="0">
                    <a:pos x="connsiteX1587" y="connsiteY1587"/>
                  </a:cxn>
                  <a:cxn ang="0">
                    <a:pos x="connsiteX1588" y="connsiteY1588"/>
                  </a:cxn>
                  <a:cxn ang="0">
                    <a:pos x="connsiteX1589" y="connsiteY1589"/>
                  </a:cxn>
                  <a:cxn ang="0">
                    <a:pos x="connsiteX1590" y="connsiteY1590"/>
                  </a:cxn>
                  <a:cxn ang="0">
                    <a:pos x="connsiteX1591" y="connsiteY1591"/>
                  </a:cxn>
                  <a:cxn ang="0">
                    <a:pos x="connsiteX1592" y="connsiteY1592"/>
                  </a:cxn>
                  <a:cxn ang="0">
                    <a:pos x="connsiteX1593" y="connsiteY1593"/>
                  </a:cxn>
                  <a:cxn ang="0">
                    <a:pos x="connsiteX1594" y="connsiteY1594"/>
                  </a:cxn>
                  <a:cxn ang="0">
                    <a:pos x="connsiteX1595" y="connsiteY1595"/>
                  </a:cxn>
                  <a:cxn ang="0">
                    <a:pos x="connsiteX1596" y="connsiteY1596"/>
                  </a:cxn>
                  <a:cxn ang="0">
                    <a:pos x="connsiteX1597" y="connsiteY1597"/>
                  </a:cxn>
                  <a:cxn ang="0">
                    <a:pos x="connsiteX1598" y="connsiteY1598"/>
                  </a:cxn>
                  <a:cxn ang="0">
                    <a:pos x="connsiteX1599" y="connsiteY1599"/>
                  </a:cxn>
                  <a:cxn ang="0">
                    <a:pos x="connsiteX1600" y="connsiteY1600"/>
                  </a:cxn>
                  <a:cxn ang="0">
                    <a:pos x="connsiteX1601" y="connsiteY1601"/>
                  </a:cxn>
                  <a:cxn ang="0">
                    <a:pos x="connsiteX1602" y="connsiteY1602"/>
                  </a:cxn>
                  <a:cxn ang="0">
                    <a:pos x="connsiteX1603" y="connsiteY1603"/>
                  </a:cxn>
                  <a:cxn ang="0">
                    <a:pos x="connsiteX1604" y="connsiteY1604"/>
                  </a:cxn>
                  <a:cxn ang="0">
                    <a:pos x="connsiteX1605" y="connsiteY1605"/>
                  </a:cxn>
                  <a:cxn ang="0">
                    <a:pos x="connsiteX1606" y="connsiteY1606"/>
                  </a:cxn>
                  <a:cxn ang="0">
                    <a:pos x="connsiteX1607" y="connsiteY1607"/>
                  </a:cxn>
                  <a:cxn ang="0">
                    <a:pos x="connsiteX1608" y="connsiteY1608"/>
                  </a:cxn>
                  <a:cxn ang="0">
                    <a:pos x="connsiteX1609" y="connsiteY1609"/>
                  </a:cxn>
                  <a:cxn ang="0">
                    <a:pos x="connsiteX1610" y="connsiteY1610"/>
                  </a:cxn>
                  <a:cxn ang="0">
                    <a:pos x="connsiteX1611" y="connsiteY1611"/>
                  </a:cxn>
                  <a:cxn ang="0">
                    <a:pos x="connsiteX1612" y="connsiteY1612"/>
                  </a:cxn>
                  <a:cxn ang="0">
                    <a:pos x="connsiteX1613" y="connsiteY1613"/>
                  </a:cxn>
                  <a:cxn ang="0">
                    <a:pos x="connsiteX1614" y="connsiteY1614"/>
                  </a:cxn>
                  <a:cxn ang="0">
                    <a:pos x="connsiteX1615" y="connsiteY1615"/>
                  </a:cxn>
                  <a:cxn ang="0">
                    <a:pos x="connsiteX1616" y="connsiteY1616"/>
                  </a:cxn>
                  <a:cxn ang="0">
                    <a:pos x="connsiteX1617" y="connsiteY1617"/>
                  </a:cxn>
                  <a:cxn ang="0">
                    <a:pos x="connsiteX1618" y="connsiteY1618"/>
                  </a:cxn>
                  <a:cxn ang="0">
                    <a:pos x="connsiteX1619" y="connsiteY1619"/>
                  </a:cxn>
                  <a:cxn ang="0">
                    <a:pos x="connsiteX1620" y="connsiteY1620"/>
                  </a:cxn>
                  <a:cxn ang="0">
                    <a:pos x="connsiteX1621" y="connsiteY1621"/>
                  </a:cxn>
                  <a:cxn ang="0">
                    <a:pos x="connsiteX1622" y="connsiteY1622"/>
                  </a:cxn>
                  <a:cxn ang="0">
                    <a:pos x="connsiteX1623" y="connsiteY1623"/>
                  </a:cxn>
                  <a:cxn ang="0">
                    <a:pos x="connsiteX1624" y="connsiteY1624"/>
                  </a:cxn>
                  <a:cxn ang="0">
                    <a:pos x="connsiteX1625" y="connsiteY1625"/>
                  </a:cxn>
                  <a:cxn ang="0">
                    <a:pos x="connsiteX1626" y="connsiteY1626"/>
                  </a:cxn>
                  <a:cxn ang="0">
                    <a:pos x="connsiteX1627" y="connsiteY1627"/>
                  </a:cxn>
                  <a:cxn ang="0">
                    <a:pos x="connsiteX1628" y="connsiteY1628"/>
                  </a:cxn>
                  <a:cxn ang="0">
                    <a:pos x="connsiteX1629" y="connsiteY1629"/>
                  </a:cxn>
                  <a:cxn ang="0">
                    <a:pos x="connsiteX1630" y="connsiteY1630"/>
                  </a:cxn>
                  <a:cxn ang="0">
                    <a:pos x="connsiteX1631" y="connsiteY1631"/>
                  </a:cxn>
                  <a:cxn ang="0">
                    <a:pos x="connsiteX1632" y="connsiteY1632"/>
                  </a:cxn>
                  <a:cxn ang="0">
                    <a:pos x="connsiteX1633" y="connsiteY1633"/>
                  </a:cxn>
                  <a:cxn ang="0">
                    <a:pos x="connsiteX1634" y="connsiteY1634"/>
                  </a:cxn>
                  <a:cxn ang="0">
                    <a:pos x="connsiteX1635" y="connsiteY1635"/>
                  </a:cxn>
                  <a:cxn ang="0">
                    <a:pos x="connsiteX1636" y="connsiteY1636"/>
                  </a:cxn>
                  <a:cxn ang="0">
                    <a:pos x="connsiteX1637" y="connsiteY1637"/>
                  </a:cxn>
                  <a:cxn ang="0">
                    <a:pos x="connsiteX1638" y="connsiteY1638"/>
                  </a:cxn>
                  <a:cxn ang="0">
                    <a:pos x="connsiteX1639" y="connsiteY1639"/>
                  </a:cxn>
                  <a:cxn ang="0">
                    <a:pos x="connsiteX1640" y="connsiteY1640"/>
                  </a:cxn>
                  <a:cxn ang="0">
                    <a:pos x="connsiteX1641" y="connsiteY1641"/>
                  </a:cxn>
                  <a:cxn ang="0">
                    <a:pos x="connsiteX1642" y="connsiteY1642"/>
                  </a:cxn>
                  <a:cxn ang="0">
                    <a:pos x="connsiteX1643" y="connsiteY1643"/>
                  </a:cxn>
                  <a:cxn ang="0">
                    <a:pos x="connsiteX1644" y="connsiteY1644"/>
                  </a:cxn>
                  <a:cxn ang="0">
                    <a:pos x="connsiteX1645" y="connsiteY1645"/>
                  </a:cxn>
                  <a:cxn ang="0">
                    <a:pos x="connsiteX1646" y="connsiteY1646"/>
                  </a:cxn>
                  <a:cxn ang="0">
                    <a:pos x="connsiteX1647" y="connsiteY1647"/>
                  </a:cxn>
                  <a:cxn ang="0">
                    <a:pos x="connsiteX1648" y="connsiteY1648"/>
                  </a:cxn>
                  <a:cxn ang="0">
                    <a:pos x="connsiteX1649" y="connsiteY1649"/>
                  </a:cxn>
                  <a:cxn ang="0">
                    <a:pos x="connsiteX1650" y="connsiteY1650"/>
                  </a:cxn>
                  <a:cxn ang="0">
                    <a:pos x="connsiteX1651" y="connsiteY1651"/>
                  </a:cxn>
                  <a:cxn ang="0">
                    <a:pos x="connsiteX1652" y="connsiteY1652"/>
                  </a:cxn>
                  <a:cxn ang="0">
                    <a:pos x="connsiteX1653" y="connsiteY1653"/>
                  </a:cxn>
                  <a:cxn ang="0">
                    <a:pos x="connsiteX1654" y="connsiteY1654"/>
                  </a:cxn>
                  <a:cxn ang="0">
                    <a:pos x="connsiteX1655" y="connsiteY1655"/>
                  </a:cxn>
                  <a:cxn ang="0">
                    <a:pos x="connsiteX1656" y="connsiteY1656"/>
                  </a:cxn>
                  <a:cxn ang="0">
                    <a:pos x="connsiteX1657" y="connsiteY1657"/>
                  </a:cxn>
                  <a:cxn ang="0">
                    <a:pos x="connsiteX1658" y="connsiteY1658"/>
                  </a:cxn>
                  <a:cxn ang="0">
                    <a:pos x="connsiteX1659" y="connsiteY1659"/>
                  </a:cxn>
                  <a:cxn ang="0">
                    <a:pos x="connsiteX1660" y="connsiteY1660"/>
                  </a:cxn>
                  <a:cxn ang="0">
                    <a:pos x="connsiteX1661" y="connsiteY1661"/>
                  </a:cxn>
                  <a:cxn ang="0">
                    <a:pos x="connsiteX1662" y="connsiteY1662"/>
                  </a:cxn>
                  <a:cxn ang="0">
                    <a:pos x="connsiteX1663" y="connsiteY1663"/>
                  </a:cxn>
                  <a:cxn ang="0">
                    <a:pos x="connsiteX1664" y="connsiteY1664"/>
                  </a:cxn>
                  <a:cxn ang="0">
                    <a:pos x="connsiteX1665" y="connsiteY1665"/>
                  </a:cxn>
                  <a:cxn ang="0">
                    <a:pos x="connsiteX1666" y="connsiteY1666"/>
                  </a:cxn>
                  <a:cxn ang="0">
                    <a:pos x="connsiteX1667" y="connsiteY1667"/>
                  </a:cxn>
                  <a:cxn ang="0">
                    <a:pos x="connsiteX1668" y="connsiteY1668"/>
                  </a:cxn>
                  <a:cxn ang="0">
                    <a:pos x="connsiteX1669" y="connsiteY1669"/>
                  </a:cxn>
                  <a:cxn ang="0">
                    <a:pos x="connsiteX1670" y="connsiteY1670"/>
                  </a:cxn>
                  <a:cxn ang="0">
                    <a:pos x="connsiteX1671" y="connsiteY1671"/>
                  </a:cxn>
                  <a:cxn ang="0">
                    <a:pos x="connsiteX1672" y="connsiteY1672"/>
                  </a:cxn>
                  <a:cxn ang="0">
                    <a:pos x="connsiteX1673" y="connsiteY1673"/>
                  </a:cxn>
                  <a:cxn ang="0">
                    <a:pos x="connsiteX1674" y="connsiteY1674"/>
                  </a:cxn>
                  <a:cxn ang="0">
                    <a:pos x="connsiteX1675" y="connsiteY1675"/>
                  </a:cxn>
                  <a:cxn ang="0">
                    <a:pos x="connsiteX1676" y="connsiteY1676"/>
                  </a:cxn>
                  <a:cxn ang="0">
                    <a:pos x="connsiteX1677" y="connsiteY1677"/>
                  </a:cxn>
                  <a:cxn ang="0">
                    <a:pos x="connsiteX1678" y="connsiteY1678"/>
                  </a:cxn>
                  <a:cxn ang="0">
                    <a:pos x="connsiteX1679" y="connsiteY1679"/>
                  </a:cxn>
                  <a:cxn ang="0">
                    <a:pos x="connsiteX1680" y="connsiteY1680"/>
                  </a:cxn>
                  <a:cxn ang="0">
                    <a:pos x="connsiteX1681" y="connsiteY1681"/>
                  </a:cxn>
                  <a:cxn ang="0">
                    <a:pos x="connsiteX1682" y="connsiteY1682"/>
                  </a:cxn>
                  <a:cxn ang="0">
                    <a:pos x="connsiteX1683" y="connsiteY1683"/>
                  </a:cxn>
                  <a:cxn ang="0">
                    <a:pos x="connsiteX1684" y="connsiteY1684"/>
                  </a:cxn>
                  <a:cxn ang="0">
                    <a:pos x="connsiteX1685" y="connsiteY1685"/>
                  </a:cxn>
                  <a:cxn ang="0">
                    <a:pos x="connsiteX1686" y="connsiteY1686"/>
                  </a:cxn>
                  <a:cxn ang="0">
                    <a:pos x="connsiteX1687" y="connsiteY1687"/>
                  </a:cxn>
                  <a:cxn ang="0">
                    <a:pos x="connsiteX1688" y="connsiteY1688"/>
                  </a:cxn>
                  <a:cxn ang="0">
                    <a:pos x="connsiteX1689" y="connsiteY1689"/>
                  </a:cxn>
                  <a:cxn ang="0">
                    <a:pos x="connsiteX1690" y="connsiteY1690"/>
                  </a:cxn>
                  <a:cxn ang="0">
                    <a:pos x="connsiteX1691" y="connsiteY1691"/>
                  </a:cxn>
                  <a:cxn ang="0">
                    <a:pos x="connsiteX1692" y="connsiteY1692"/>
                  </a:cxn>
                  <a:cxn ang="0">
                    <a:pos x="connsiteX1693" y="connsiteY1693"/>
                  </a:cxn>
                  <a:cxn ang="0">
                    <a:pos x="connsiteX1694" y="connsiteY1694"/>
                  </a:cxn>
                  <a:cxn ang="0">
                    <a:pos x="connsiteX1695" y="connsiteY1695"/>
                  </a:cxn>
                  <a:cxn ang="0">
                    <a:pos x="connsiteX1696" y="connsiteY1696"/>
                  </a:cxn>
                  <a:cxn ang="0">
                    <a:pos x="connsiteX1697" y="connsiteY1697"/>
                  </a:cxn>
                  <a:cxn ang="0">
                    <a:pos x="connsiteX1698" y="connsiteY1698"/>
                  </a:cxn>
                  <a:cxn ang="0">
                    <a:pos x="connsiteX1699" y="connsiteY1699"/>
                  </a:cxn>
                  <a:cxn ang="0">
                    <a:pos x="connsiteX1700" y="connsiteY1700"/>
                  </a:cxn>
                  <a:cxn ang="0">
                    <a:pos x="connsiteX1701" y="connsiteY1701"/>
                  </a:cxn>
                  <a:cxn ang="0">
                    <a:pos x="connsiteX1702" y="connsiteY1702"/>
                  </a:cxn>
                  <a:cxn ang="0">
                    <a:pos x="connsiteX1703" y="connsiteY1703"/>
                  </a:cxn>
                  <a:cxn ang="0">
                    <a:pos x="connsiteX1704" y="connsiteY1704"/>
                  </a:cxn>
                  <a:cxn ang="0">
                    <a:pos x="connsiteX1705" y="connsiteY1705"/>
                  </a:cxn>
                  <a:cxn ang="0">
                    <a:pos x="connsiteX1706" y="connsiteY1706"/>
                  </a:cxn>
                  <a:cxn ang="0">
                    <a:pos x="connsiteX1707" y="connsiteY1707"/>
                  </a:cxn>
                  <a:cxn ang="0">
                    <a:pos x="connsiteX1708" y="connsiteY1708"/>
                  </a:cxn>
                  <a:cxn ang="0">
                    <a:pos x="connsiteX1709" y="connsiteY1709"/>
                  </a:cxn>
                  <a:cxn ang="0">
                    <a:pos x="connsiteX1710" y="connsiteY1710"/>
                  </a:cxn>
                  <a:cxn ang="0">
                    <a:pos x="connsiteX1711" y="connsiteY1711"/>
                  </a:cxn>
                  <a:cxn ang="0">
                    <a:pos x="connsiteX1712" y="connsiteY1712"/>
                  </a:cxn>
                  <a:cxn ang="0">
                    <a:pos x="connsiteX1713" y="connsiteY1713"/>
                  </a:cxn>
                  <a:cxn ang="0">
                    <a:pos x="connsiteX1714" y="connsiteY1714"/>
                  </a:cxn>
                  <a:cxn ang="0">
                    <a:pos x="connsiteX1715" y="connsiteY1715"/>
                  </a:cxn>
                  <a:cxn ang="0">
                    <a:pos x="connsiteX1716" y="connsiteY1716"/>
                  </a:cxn>
                  <a:cxn ang="0">
                    <a:pos x="connsiteX1717" y="connsiteY1717"/>
                  </a:cxn>
                  <a:cxn ang="0">
                    <a:pos x="connsiteX1718" y="connsiteY1718"/>
                  </a:cxn>
                  <a:cxn ang="0">
                    <a:pos x="connsiteX1719" y="connsiteY1719"/>
                  </a:cxn>
                  <a:cxn ang="0">
                    <a:pos x="connsiteX1720" y="connsiteY1720"/>
                  </a:cxn>
                  <a:cxn ang="0">
                    <a:pos x="connsiteX1721" y="connsiteY1721"/>
                  </a:cxn>
                  <a:cxn ang="0">
                    <a:pos x="connsiteX1722" y="connsiteY1722"/>
                  </a:cxn>
                  <a:cxn ang="0">
                    <a:pos x="connsiteX1723" y="connsiteY1723"/>
                  </a:cxn>
                  <a:cxn ang="0">
                    <a:pos x="connsiteX1724" y="connsiteY1724"/>
                  </a:cxn>
                  <a:cxn ang="0">
                    <a:pos x="connsiteX1725" y="connsiteY1725"/>
                  </a:cxn>
                  <a:cxn ang="0">
                    <a:pos x="connsiteX1726" y="connsiteY1726"/>
                  </a:cxn>
                  <a:cxn ang="0">
                    <a:pos x="connsiteX1727" y="connsiteY1727"/>
                  </a:cxn>
                  <a:cxn ang="0">
                    <a:pos x="connsiteX1728" y="connsiteY1728"/>
                  </a:cxn>
                  <a:cxn ang="0">
                    <a:pos x="connsiteX1729" y="connsiteY1729"/>
                  </a:cxn>
                  <a:cxn ang="0">
                    <a:pos x="connsiteX1730" y="connsiteY1730"/>
                  </a:cxn>
                  <a:cxn ang="0">
                    <a:pos x="connsiteX1731" y="connsiteY1731"/>
                  </a:cxn>
                  <a:cxn ang="0">
                    <a:pos x="connsiteX1732" y="connsiteY1732"/>
                  </a:cxn>
                  <a:cxn ang="0">
                    <a:pos x="connsiteX1733" y="connsiteY1733"/>
                  </a:cxn>
                  <a:cxn ang="0">
                    <a:pos x="connsiteX1734" y="connsiteY1734"/>
                  </a:cxn>
                  <a:cxn ang="0">
                    <a:pos x="connsiteX1735" y="connsiteY1735"/>
                  </a:cxn>
                  <a:cxn ang="0">
                    <a:pos x="connsiteX1736" y="connsiteY1736"/>
                  </a:cxn>
                  <a:cxn ang="0">
                    <a:pos x="connsiteX1737" y="connsiteY1737"/>
                  </a:cxn>
                  <a:cxn ang="0">
                    <a:pos x="connsiteX1738" y="connsiteY1738"/>
                  </a:cxn>
                  <a:cxn ang="0">
                    <a:pos x="connsiteX1739" y="connsiteY1739"/>
                  </a:cxn>
                  <a:cxn ang="0">
                    <a:pos x="connsiteX1740" y="connsiteY1740"/>
                  </a:cxn>
                  <a:cxn ang="0">
                    <a:pos x="connsiteX1741" y="connsiteY1741"/>
                  </a:cxn>
                  <a:cxn ang="0">
                    <a:pos x="connsiteX1742" y="connsiteY1742"/>
                  </a:cxn>
                  <a:cxn ang="0">
                    <a:pos x="connsiteX1743" y="connsiteY1743"/>
                  </a:cxn>
                  <a:cxn ang="0">
                    <a:pos x="connsiteX1744" y="connsiteY1744"/>
                  </a:cxn>
                  <a:cxn ang="0">
                    <a:pos x="connsiteX1745" y="connsiteY1745"/>
                  </a:cxn>
                  <a:cxn ang="0">
                    <a:pos x="connsiteX1746" y="connsiteY1746"/>
                  </a:cxn>
                  <a:cxn ang="0">
                    <a:pos x="connsiteX1747" y="connsiteY1747"/>
                  </a:cxn>
                  <a:cxn ang="0">
                    <a:pos x="connsiteX1748" y="connsiteY1748"/>
                  </a:cxn>
                  <a:cxn ang="0">
                    <a:pos x="connsiteX1749" y="connsiteY1749"/>
                  </a:cxn>
                  <a:cxn ang="0">
                    <a:pos x="connsiteX1750" y="connsiteY1750"/>
                  </a:cxn>
                  <a:cxn ang="0">
                    <a:pos x="connsiteX1751" y="connsiteY1751"/>
                  </a:cxn>
                  <a:cxn ang="0">
                    <a:pos x="connsiteX1752" y="connsiteY1752"/>
                  </a:cxn>
                  <a:cxn ang="0">
                    <a:pos x="connsiteX1753" y="connsiteY1753"/>
                  </a:cxn>
                  <a:cxn ang="0">
                    <a:pos x="connsiteX1754" y="connsiteY1754"/>
                  </a:cxn>
                  <a:cxn ang="0">
                    <a:pos x="connsiteX1755" y="connsiteY1755"/>
                  </a:cxn>
                  <a:cxn ang="0">
                    <a:pos x="connsiteX1756" y="connsiteY1756"/>
                  </a:cxn>
                  <a:cxn ang="0">
                    <a:pos x="connsiteX1757" y="connsiteY1757"/>
                  </a:cxn>
                  <a:cxn ang="0">
                    <a:pos x="connsiteX1758" y="connsiteY1758"/>
                  </a:cxn>
                  <a:cxn ang="0">
                    <a:pos x="connsiteX1759" y="connsiteY1759"/>
                  </a:cxn>
                  <a:cxn ang="0">
                    <a:pos x="connsiteX1760" y="connsiteY1760"/>
                  </a:cxn>
                  <a:cxn ang="0">
                    <a:pos x="connsiteX1761" y="connsiteY1761"/>
                  </a:cxn>
                  <a:cxn ang="0">
                    <a:pos x="connsiteX1762" y="connsiteY1762"/>
                  </a:cxn>
                  <a:cxn ang="0">
                    <a:pos x="connsiteX1763" y="connsiteY1763"/>
                  </a:cxn>
                  <a:cxn ang="0">
                    <a:pos x="connsiteX1764" y="connsiteY1764"/>
                  </a:cxn>
                  <a:cxn ang="0">
                    <a:pos x="connsiteX1765" y="connsiteY1765"/>
                  </a:cxn>
                  <a:cxn ang="0">
                    <a:pos x="connsiteX1766" y="connsiteY1766"/>
                  </a:cxn>
                  <a:cxn ang="0">
                    <a:pos x="connsiteX1767" y="connsiteY1767"/>
                  </a:cxn>
                  <a:cxn ang="0">
                    <a:pos x="connsiteX1768" y="connsiteY1768"/>
                  </a:cxn>
                  <a:cxn ang="0">
                    <a:pos x="connsiteX1769" y="connsiteY1769"/>
                  </a:cxn>
                  <a:cxn ang="0">
                    <a:pos x="connsiteX1770" y="connsiteY1770"/>
                  </a:cxn>
                  <a:cxn ang="0">
                    <a:pos x="connsiteX1771" y="connsiteY1771"/>
                  </a:cxn>
                  <a:cxn ang="0">
                    <a:pos x="connsiteX1772" y="connsiteY1772"/>
                  </a:cxn>
                  <a:cxn ang="0">
                    <a:pos x="connsiteX1773" y="connsiteY1773"/>
                  </a:cxn>
                  <a:cxn ang="0">
                    <a:pos x="connsiteX1774" y="connsiteY1774"/>
                  </a:cxn>
                  <a:cxn ang="0">
                    <a:pos x="connsiteX1775" y="connsiteY1775"/>
                  </a:cxn>
                  <a:cxn ang="0">
                    <a:pos x="connsiteX1776" y="connsiteY1776"/>
                  </a:cxn>
                  <a:cxn ang="0">
                    <a:pos x="connsiteX1777" y="connsiteY1777"/>
                  </a:cxn>
                  <a:cxn ang="0">
                    <a:pos x="connsiteX1778" y="connsiteY1778"/>
                  </a:cxn>
                  <a:cxn ang="0">
                    <a:pos x="connsiteX1779" y="connsiteY1779"/>
                  </a:cxn>
                  <a:cxn ang="0">
                    <a:pos x="connsiteX1780" y="connsiteY1780"/>
                  </a:cxn>
                  <a:cxn ang="0">
                    <a:pos x="connsiteX1781" y="connsiteY1781"/>
                  </a:cxn>
                  <a:cxn ang="0">
                    <a:pos x="connsiteX1782" y="connsiteY1782"/>
                  </a:cxn>
                  <a:cxn ang="0">
                    <a:pos x="connsiteX1783" y="connsiteY1783"/>
                  </a:cxn>
                  <a:cxn ang="0">
                    <a:pos x="connsiteX1784" y="connsiteY1784"/>
                  </a:cxn>
                  <a:cxn ang="0">
                    <a:pos x="connsiteX1785" y="connsiteY1785"/>
                  </a:cxn>
                  <a:cxn ang="0">
                    <a:pos x="connsiteX1786" y="connsiteY1786"/>
                  </a:cxn>
                  <a:cxn ang="0">
                    <a:pos x="connsiteX1787" y="connsiteY1787"/>
                  </a:cxn>
                  <a:cxn ang="0">
                    <a:pos x="connsiteX1788" y="connsiteY1788"/>
                  </a:cxn>
                  <a:cxn ang="0">
                    <a:pos x="connsiteX1789" y="connsiteY1789"/>
                  </a:cxn>
                  <a:cxn ang="0">
                    <a:pos x="connsiteX1790" y="connsiteY1790"/>
                  </a:cxn>
                  <a:cxn ang="0">
                    <a:pos x="connsiteX1791" y="connsiteY1791"/>
                  </a:cxn>
                  <a:cxn ang="0">
                    <a:pos x="connsiteX1792" y="connsiteY1792"/>
                  </a:cxn>
                  <a:cxn ang="0">
                    <a:pos x="connsiteX1793" y="connsiteY1793"/>
                  </a:cxn>
                  <a:cxn ang="0">
                    <a:pos x="connsiteX1794" y="connsiteY1794"/>
                  </a:cxn>
                  <a:cxn ang="0">
                    <a:pos x="connsiteX1795" y="connsiteY1795"/>
                  </a:cxn>
                  <a:cxn ang="0">
                    <a:pos x="connsiteX1796" y="connsiteY1796"/>
                  </a:cxn>
                  <a:cxn ang="0">
                    <a:pos x="connsiteX1797" y="connsiteY1797"/>
                  </a:cxn>
                  <a:cxn ang="0">
                    <a:pos x="connsiteX1798" y="connsiteY1798"/>
                  </a:cxn>
                  <a:cxn ang="0">
                    <a:pos x="connsiteX1799" y="connsiteY1799"/>
                  </a:cxn>
                  <a:cxn ang="0">
                    <a:pos x="connsiteX1800" y="connsiteY1800"/>
                  </a:cxn>
                  <a:cxn ang="0">
                    <a:pos x="connsiteX1801" y="connsiteY1801"/>
                  </a:cxn>
                  <a:cxn ang="0">
                    <a:pos x="connsiteX1802" y="connsiteY1802"/>
                  </a:cxn>
                  <a:cxn ang="0">
                    <a:pos x="connsiteX1803" y="connsiteY1803"/>
                  </a:cxn>
                  <a:cxn ang="0">
                    <a:pos x="connsiteX1804" y="connsiteY1804"/>
                  </a:cxn>
                  <a:cxn ang="0">
                    <a:pos x="connsiteX1805" y="connsiteY1805"/>
                  </a:cxn>
                  <a:cxn ang="0">
                    <a:pos x="connsiteX1806" y="connsiteY1806"/>
                  </a:cxn>
                  <a:cxn ang="0">
                    <a:pos x="connsiteX1807" y="connsiteY1807"/>
                  </a:cxn>
                  <a:cxn ang="0">
                    <a:pos x="connsiteX1808" y="connsiteY1808"/>
                  </a:cxn>
                  <a:cxn ang="0">
                    <a:pos x="connsiteX1809" y="connsiteY1809"/>
                  </a:cxn>
                  <a:cxn ang="0">
                    <a:pos x="connsiteX1810" y="connsiteY1810"/>
                  </a:cxn>
                  <a:cxn ang="0">
                    <a:pos x="connsiteX1811" y="connsiteY1811"/>
                  </a:cxn>
                  <a:cxn ang="0">
                    <a:pos x="connsiteX1812" y="connsiteY1812"/>
                  </a:cxn>
                  <a:cxn ang="0">
                    <a:pos x="connsiteX1813" y="connsiteY1813"/>
                  </a:cxn>
                  <a:cxn ang="0">
                    <a:pos x="connsiteX1814" y="connsiteY1814"/>
                  </a:cxn>
                  <a:cxn ang="0">
                    <a:pos x="connsiteX1815" y="connsiteY1815"/>
                  </a:cxn>
                  <a:cxn ang="0">
                    <a:pos x="connsiteX1816" y="connsiteY1816"/>
                  </a:cxn>
                  <a:cxn ang="0">
                    <a:pos x="connsiteX1817" y="connsiteY1817"/>
                  </a:cxn>
                  <a:cxn ang="0">
                    <a:pos x="connsiteX1818" y="connsiteY1818"/>
                  </a:cxn>
                  <a:cxn ang="0">
                    <a:pos x="connsiteX1819" y="connsiteY1819"/>
                  </a:cxn>
                  <a:cxn ang="0">
                    <a:pos x="connsiteX1820" y="connsiteY1820"/>
                  </a:cxn>
                  <a:cxn ang="0">
                    <a:pos x="connsiteX1821" y="connsiteY1821"/>
                  </a:cxn>
                  <a:cxn ang="0">
                    <a:pos x="connsiteX1822" y="connsiteY1822"/>
                  </a:cxn>
                  <a:cxn ang="0">
                    <a:pos x="connsiteX1823" y="connsiteY1823"/>
                  </a:cxn>
                  <a:cxn ang="0">
                    <a:pos x="connsiteX1824" y="connsiteY1824"/>
                  </a:cxn>
                  <a:cxn ang="0">
                    <a:pos x="connsiteX1825" y="connsiteY1825"/>
                  </a:cxn>
                  <a:cxn ang="0">
                    <a:pos x="connsiteX1826" y="connsiteY1826"/>
                  </a:cxn>
                  <a:cxn ang="0">
                    <a:pos x="connsiteX1827" y="connsiteY1827"/>
                  </a:cxn>
                  <a:cxn ang="0">
                    <a:pos x="connsiteX1828" y="connsiteY1828"/>
                  </a:cxn>
                  <a:cxn ang="0">
                    <a:pos x="connsiteX1829" y="connsiteY1829"/>
                  </a:cxn>
                  <a:cxn ang="0">
                    <a:pos x="connsiteX1830" y="connsiteY1830"/>
                  </a:cxn>
                  <a:cxn ang="0">
                    <a:pos x="connsiteX1831" y="connsiteY1831"/>
                  </a:cxn>
                  <a:cxn ang="0">
                    <a:pos x="connsiteX1832" y="connsiteY1832"/>
                  </a:cxn>
                  <a:cxn ang="0">
                    <a:pos x="connsiteX1833" y="connsiteY1833"/>
                  </a:cxn>
                  <a:cxn ang="0">
                    <a:pos x="connsiteX1834" y="connsiteY1834"/>
                  </a:cxn>
                  <a:cxn ang="0">
                    <a:pos x="connsiteX1835" y="connsiteY1835"/>
                  </a:cxn>
                  <a:cxn ang="0">
                    <a:pos x="connsiteX1836" y="connsiteY1836"/>
                  </a:cxn>
                  <a:cxn ang="0">
                    <a:pos x="connsiteX1837" y="connsiteY1837"/>
                  </a:cxn>
                  <a:cxn ang="0">
                    <a:pos x="connsiteX1838" y="connsiteY1838"/>
                  </a:cxn>
                  <a:cxn ang="0">
                    <a:pos x="connsiteX1839" y="connsiteY1839"/>
                  </a:cxn>
                  <a:cxn ang="0">
                    <a:pos x="connsiteX1840" y="connsiteY1840"/>
                  </a:cxn>
                  <a:cxn ang="0">
                    <a:pos x="connsiteX1841" y="connsiteY1841"/>
                  </a:cxn>
                  <a:cxn ang="0">
                    <a:pos x="connsiteX1842" y="connsiteY1842"/>
                  </a:cxn>
                  <a:cxn ang="0">
                    <a:pos x="connsiteX1843" y="connsiteY1843"/>
                  </a:cxn>
                  <a:cxn ang="0">
                    <a:pos x="connsiteX1844" y="connsiteY1844"/>
                  </a:cxn>
                  <a:cxn ang="0">
                    <a:pos x="connsiteX1845" y="connsiteY1845"/>
                  </a:cxn>
                  <a:cxn ang="0">
                    <a:pos x="connsiteX1846" y="connsiteY1846"/>
                  </a:cxn>
                  <a:cxn ang="0">
                    <a:pos x="connsiteX1847" y="connsiteY1847"/>
                  </a:cxn>
                  <a:cxn ang="0">
                    <a:pos x="connsiteX1848" y="connsiteY1848"/>
                  </a:cxn>
                  <a:cxn ang="0">
                    <a:pos x="connsiteX1849" y="connsiteY1849"/>
                  </a:cxn>
                  <a:cxn ang="0">
                    <a:pos x="connsiteX1850" y="connsiteY1850"/>
                  </a:cxn>
                  <a:cxn ang="0">
                    <a:pos x="connsiteX1851" y="connsiteY1851"/>
                  </a:cxn>
                  <a:cxn ang="0">
                    <a:pos x="connsiteX1852" y="connsiteY1852"/>
                  </a:cxn>
                  <a:cxn ang="0">
                    <a:pos x="connsiteX1853" y="connsiteY1853"/>
                  </a:cxn>
                  <a:cxn ang="0">
                    <a:pos x="connsiteX1854" y="connsiteY1854"/>
                  </a:cxn>
                  <a:cxn ang="0">
                    <a:pos x="connsiteX1855" y="connsiteY1855"/>
                  </a:cxn>
                  <a:cxn ang="0">
                    <a:pos x="connsiteX1856" y="connsiteY1856"/>
                  </a:cxn>
                  <a:cxn ang="0">
                    <a:pos x="connsiteX1857" y="connsiteY1857"/>
                  </a:cxn>
                  <a:cxn ang="0">
                    <a:pos x="connsiteX1858" y="connsiteY1858"/>
                  </a:cxn>
                  <a:cxn ang="0">
                    <a:pos x="connsiteX1859" y="connsiteY1859"/>
                  </a:cxn>
                  <a:cxn ang="0">
                    <a:pos x="connsiteX1860" y="connsiteY1860"/>
                  </a:cxn>
                  <a:cxn ang="0">
                    <a:pos x="connsiteX1861" y="connsiteY1861"/>
                  </a:cxn>
                  <a:cxn ang="0">
                    <a:pos x="connsiteX1862" y="connsiteY1862"/>
                  </a:cxn>
                  <a:cxn ang="0">
                    <a:pos x="connsiteX1863" y="connsiteY1863"/>
                  </a:cxn>
                  <a:cxn ang="0">
                    <a:pos x="connsiteX1864" y="connsiteY1864"/>
                  </a:cxn>
                  <a:cxn ang="0">
                    <a:pos x="connsiteX1865" y="connsiteY1865"/>
                  </a:cxn>
                  <a:cxn ang="0">
                    <a:pos x="connsiteX1866" y="connsiteY1866"/>
                  </a:cxn>
                  <a:cxn ang="0">
                    <a:pos x="connsiteX1867" y="connsiteY1867"/>
                  </a:cxn>
                  <a:cxn ang="0">
                    <a:pos x="connsiteX1868" y="connsiteY1868"/>
                  </a:cxn>
                  <a:cxn ang="0">
                    <a:pos x="connsiteX1869" y="connsiteY1869"/>
                  </a:cxn>
                  <a:cxn ang="0">
                    <a:pos x="connsiteX1870" y="connsiteY1870"/>
                  </a:cxn>
                  <a:cxn ang="0">
                    <a:pos x="connsiteX1871" y="connsiteY1871"/>
                  </a:cxn>
                  <a:cxn ang="0">
                    <a:pos x="connsiteX1872" y="connsiteY1872"/>
                  </a:cxn>
                  <a:cxn ang="0">
                    <a:pos x="connsiteX1873" y="connsiteY1873"/>
                  </a:cxn>
                  <a:cxn ang="0">
                    <a:pos x="connsiteX1874" y="connsiteY1874"/>
                  </a:cxn>
                  <a:cxn ang="0">
                    <a:pos x="connsiteX1875" y="connsiteY1875"/>
                  </a:cxn>
                  <a:cxn ang="0">
                    <a:pos x="connsiteX1876" y="connsiteY1876"/>
                  </a:cxn>
                  <a:cxn ang="0">
                    <a:pos x="connsiteX1877" y="connsiteY1877"/>
                  </a:cxn>
                  <a:cxn ang="0">
                    <a:pos x="connsiteX1878" y="connsiteY1878"/>
                  </a:cxn>
                  <a:cxn ang="0">
                    <a:pos x="connsiteX1879" y="connsiteY1879"/>
                  </a:cxn>
                  <a:cxn ang="0">
                    <a:pos x="connsiteX1880" y="connsiteY1880"/>
                  </a:cxn>
                  <a:cxn ang="0">
                    <a:pos x="connsiteX1881" y="connsiteY1881"/>
                  </a:cxn>
                  <a:cxn ang="0">
                    <a:pos x="connsiteX1882" y="connsiteY1882"/>
                  </a:cxn>
                  <a:cxn ang="0">
                    <a:pos x="connsiteX1883" y="connsiteY1883"/>
                  </a:cxn>
                  <a:cxn ang="0">
                    <a:pos x="connsiteX1884" y="connsiteY1884"/>
                  </a:cxn>
                  <a:cxn ang="0">
                    <a:pos x="connsiteX1885" y="connsiteY1885"/>
                  </a:cxn>
                  <a:cxn ang="0">
                    <a:pos x="connsiteX1886" y="connsiteY1886"/>
                  </a:cxn>
                  <a:cxn ang="0">
                    <a:pos x="connsiteX1887" y="connsiteY1887"/>
                  </a:cxn>
                  <a:cxn ang="0">
                    <a:pos x="connsiteX1888" y="connsiteY1888"/>
                  </a:cxn>
                  <a:cxn ang="0">
                    <a:pos x="connsiteX1889" y="connsiteY1889"/>
                  </a:cxn>
                  <a:cxn ang="0">
                    <a:pos x="connsiteX1890" y="connsiteY1890"/>
                  </a:cxn>
                  <a:cxn ang="0">
                    <a:pos x="connsiteX1891" y="connsiteY1891"/>
                  </a:cxn>
                  <a:cxn ang="0">
                    <a:pos x="connsiteX1892" y="connsiteY1892"/>
                  </a:cxn>
                  <a:cxn ang="0">
                    <a:pos x="connsiteX1893" y="connsiteY1893"/>
                  </a:cxn>
                  <a:cxn ang="0">
                    <a:pos x="connsiteX1894" y="connsiteY1894"/>
                  </a:cxn>
                  <a:cxn ang="0">
                    <a:pos x="connsiteX1895" y="connsiteY1895"/>
                  </a:cxn>
                  <a:cxn ang="0">
                    <a:pos x="connsiteX1896" y="connsiteY1896"/>
                  </a:cxn>
                  <a:cxn ang="0">
                    <a:pos x="connsiteX1897" y="connsiteY1897"/>
                  </a:cxn>
                  <a:cxn ang="0">
                    <a:pos x="connsiteX1898" y="connsiteY1898"/>
                  </a:cxn>
                  <a:cxn ang="0">
                    <a:pos x="connsiteX1899" y="connsiteY1899"/>
                  </a:cxn>
                  <a:cxn ang="0">
                    <a:pos x="connsiteX1900" y="connsiteY1900"/>
                  </a:cxn>
                  <a:cxn ang="0">
                    <a:pos x="connsiteX1901" y="connsiteY1901"/>
                  </a:cxn>
                  <a:cxn ang="0">
                    <a:pos x="connsiteX1902" y="connsiteY1902"/>
                  </a:cxn>
                  <a:cxn ang="0">
                    <a:pos x="connsiteX1903" y="connsiteY1903"/>
                  </a:cxn>
                  <a:cxn ang="0">
                    <a:pos x="connsiteX1904" y="connsiteY1904"/>
                  </a:cxn>
                  <a:cxn ang="0">
                    <a:pos x="connsiteX1905" y="connsiteY1905"/>
                  </a:cxn>
                  <a:cxn ang="0">
                    <a:pos x="connsiteX1906" y="connsiteY1906"/>
                  </a:cxn>
                  <a:cxn ang="0">
                    <a:pos x="connsiteX1907" y="connsiteY1907"/>
                  </a:cxn>
                  <a:cxn ang="0">
                    <a:pos x="connsiteX1908" y="connsiteY1908"/>
                  </a:cxn>
                  <a:cxn ang="0">
                    <a:pos x="connsiteX1909" y="connsiteY1909"/>
                  </a:cxn>
                  <a:cxn ang="0">
                    <a:pos x="connsiteX1910" y="connsiteY1910"/>
                  </a:cxn>
                  <a:cxn ang="0">
                    <a:pos x="connsiteX1911" y="connsiteY1911"/>
                  </a:cxn>
                  <a:cxn ang="0">
                    <a:pos x="connsiteX1912" y="connsiteY1912"/>
                  </a:cxn>
                  <a:cxn ang="0">
                    <a:pos x="connsiteX1913" y="connsiteY1913"/>
                  </a:cxn>
                  <a:cxn ang="0">
                    <a:pos x="connsiteX1914" y="connsiteY1914"/>
                  </a:cxn>
                  <a:cxn ang="0">
                    <a:pos x="connsiteX1915" y="connsiteY1915"/>
                  </a:cxn>
                  <a:cxn ang="0">
                    <a:pos x="connsiteX1916" y="connsiteY1916"/>
                  </a:cxn>
                  <a:cxn ang="0">
                    <a:pos x="connsiteX1917" y="connsiteY1917"/>
                  </a:cxn>
                  <a:cxn ang="0">
                    <a:pos x="connsiteX1918" y="connsiteY1918"/>
                  </a:cxn>
                  <a:cxn ang="0">
                    <a:pos x="connsiteX1919" y="connsiteY1919"/>
                  </a:cxn>
                  <a:cxn ang="0">
                    <a:pos x="connsiteX1920" y="connsiteY1920"/>
                  </a:cxn>
                  <a:cxn ang="0">
                    <a:pos x="connsiteX1921" y="connsiteY1921"/>
                  </a:cxn>
                  <a:cxn ang="0">
                    <a:pos x="connsiteX1922" y="connsiteY1922"/>
                  </a:cxn>
                  <a:cxn ang="0">
                    <a:pos x="connsiteX1923" y="connsiteY1923"/>
                  </a:cxn>
                  <a:cxn ang="0">
                    <a:pos x="connsiteX1924" y="connsiteY1924"/>
                  </a:cxn>
                  <a:cxn ang="0">
                    <a:pos x="connsiteX1925" y="connsiteY1925"/>
                  </a:cxn>
                  <a:cxn ang="0">
                    <a:pos x="connsiteX1926" y="connsiteY1926"/>
                  </a:cxn>
                  <a:cxn ang="0">
                    <a:pos x="connsiteX1927" y="connsiteY1927"/>
                  </a:cxn>
                  <a:cxn ang="0">
                    <a:pos x="connsiteX1928" y="connsiteY1928"/>
                  </a:cxn>
                  <a:cxn ang="0">
                    <a:pos x="connsiteX1929" y="connsiteY1929"/>
                  </a:cxn>
                  <a:cxn ang="0">
                    <a:pos x="connsiteX1930" y="connsiteY1930"/>
                  </a:cxn>
                  <a:cxn ang="0">
                    <a:pos x="connsiteX1931" y="connsiteY1931"/>
                  </a:cxn>
                  <a:cxn ang="0">
                    <a:pos x="connsiteX1932" y="connsiteY1932"/>
                  </a:cxn>
                  <a:cxn ang="0">
                    <a:pos x="connsiteX1933" y="connsiteY1933"/>
                  </a:cxn>
                  <a:cxn ang="0">
                    <a:pos x="connsiteX1934" y="connsiteY1934"/>
                  </a:cxn>
                  <a:cxn ang="0">
                    <a:pos x="connsiteX1935" y="connsiteY1935"/>
                  </a:cxn>
                  <a:cxn ang="0">
                    <a:pos x="connsiteX1936" y="connsiteY1936"/>
                  </a:cxn>
                  <a:cxn ang="0">
                    <a:pos x="connsiteX1937" y="connsiteY1937"/>
                  </a:cxn>
                  <a:cxn ang="0">
                    <a:pos x="connsiteX1938" y="connsiteY1938"/>
                  </a:cxn>
                  <a:cxn ang="0">
                    <a:pos x="connsiteX1939" y="connsiteY1939"/>
                  </a:cxn>
                  <a:cxn ang="0">
                    <a:pos x="connsiteX1940" y="connsiteY1940"/>
                  </a:cxn>
                  <a:cxn ang="0">
                    <a:pos x="connsiteX1941" y="connsiteY1941"/>
                  </a:cxn>
                  <a:cxn ang="0">
                    <a:pos x="connsiteX1942" y="connsiteY1942"/>
                  </a:cxn>
                  <a:cxn ang="0">
                    <a:pos x="connsiteX1943" y="connsiteY1943"/>
                  </a:cxn>
                  <a:cxn ang="0">
                    <a:pos x="connsiteX1944" y="connsiteY1944"/>
                  </a:cxn>
                  <a:cxn ang="0">
                    <a:pos x="connsiteX1945" y="connsiteY1945"/>
                  </a:cxn>
                  <a:cxn ang="0">
                    <a:pos x="connsiteX1946" y="connsiteY1946"/>
                  </a:cxn>
                  <a:cxn ang="0">
                    <a:pos x="connsiteX1947" y="connsiteY1947"/>
                  </a:cxn>
                  <a:cxn ang="0">
                    <a:pos x="connsiteX1948" y="connsiteY1948"/>
                  </a:cxn>
                  <a:cxn ang="0">
                    <a:pos x="connsiteX1949" y="connsiteY1949"/>
                  </a:cxn>
                  <a:cxn ang="0">
                    <a:pos x="connsiteX1950" y="connsiteY1950"/>
                  </a:cxn>
                  <a:cxn ang="0">
                    <a:pos x="connsiteX1951" y="connsiteY1951"/>
                  </a:cxn>
                  <a:cxn ang="0">
                    <a:pos x="connsiteX1952" y="connsiteY1952"/>
                  </a:cxn>
                  <a:cxn ang="0">
                    <a:pos x="connsiteX1953" y="connsiteY1953"/>
                  </a:cxn>
                  <a:cxn ang="0">
                    <a:pos x="connsiteX1954" y="connsiteY1954"/>
                  </a:cxn>
                  <a:cxn ang="0">
                    <a:pos x="connsiteX1955" y="connsiteY1955"/>
                  </a:cxn>
                  <a:cxn ang="0">
                    <a:pos x="connsiteX1956" y="connsiteY1956"/>
                  </a:cxn>
                  <a:cxn ang="0">
                    <a:pos x="connsiteX1957" y="connsiteY1957"/>
                  </a:cxn>
                  <a:cxn ang="0">
                    <a:pos x="connsiteX1958" y="connsiteY1958"/>
                  </a:cxn>
                  <a:cxn ang="0">
                    <a:pos x="connsiteX1959" y="connsiteY1959"/>
                  </a:cxn>
                  <a:cxn ang="0">
                    <a:pos x="connsiteX1960" y="connsiteY1960"/>
                  </a:cxn>
                  <a:cxn ang="0">
                    <a:pos x="connsiteX1961" y="connsiteY1961"/>
                  </a:cxn>
                  <a:cxn ang="0">
                    <a:pos x="connsiteX1962" y="connsiteY1962"/>
                  </a:cxn>
                  <a:cxn ang="0">
                    <a:pos x="connsiteX1963" y="connsiteY1963"/>
                  </a:cxn>
                  <a:cxn ang="0">
                    <a:pos x="connsiteX1964" y="connsiteY1964"/>
                  </a:cxn>
                  <a:cxn ang="0">
                    <a:pos x="connsiteX1965" y="connsiteY1965"/>
                  </a:cxn>
                  <a:cxn ang="0">
                    <a:pos x="connsiteX1966" y="connsiteY1966"/>
                  </a:cxn>
                  <a:cxn ang="0">
                    <a:pos x="connsiteX1967" y="connsiteY1967"/>
                  </a:cxn>
                  <a:cxn ang="0">
                    <a:pos x="connsiteX1968" y="connsiteY1968"/>
                  </a:cxn>
                  <a:cxn ang="0">
                    <a:pos x="connsiteX1969" y="connsiteY1969"/>
                  </a:cxn>
                  <a:cxn ang="0">
                    <a:pos x="connsiteX1970" y="connsiteY1970"/>
                  </a:cxn>
                  <a:cxn ang="0">
                    <a:pos x="connsiteX1971" y="connsiteY1971"/>
                  </a:cxn>
                  <a:cxn ang="0">
                    <a:pos x="connsiteX1972" y="connsiteY1972"/>
                  </a:cxn>
                  <a:cxn ang="0">
                    <a:pos x="connsiteX1973" y="connsiteY1973"/>
                  </a:cxn>
                  <a:cxn ang="0">
                    <a:pos x="connsiteX1974" y="connsiteY1974"/>
                  </a:cxn>
                  <a:cxn ang="0">
                    <a:pos x="connsiteX1975" y="connsiteY1975"/>
                  </a:cxn>
                  <a:cxn ang="0">
                    <a:pos x="connsiteX1976" y="connsiteY1976"/>
                  </a:cxn>
                  <a:cxn ang="0">
                    <a:pos x="connsiteX1977" y="connsiteY1977"/>
                  </a:cxn>
                  <a:cxn ang="0">
                    <a:pos x="connsiteX1978" y="connsiteY1978"/>
                  </a:cxn>
                  <a:cxn ang="0">
                    <a:pos x="connsiteX1979" y="connsiteY1979"/>
                  </a:cxn>
                  <a:cxn ang="0">
                    <a:pos x="connsiteX1980" y="connsiteY1980"/>
                  </a:cxn>
                  <a:cxn ang="0">
                    <a:pos x="connsiteX1981" y="connsiteY1981"/>
                  </a:cxn>
                  <a:cxn ang="0">
                    <a:pos x="connsiteX1982" y="connsiteY1982"/>
                  </a:cxn>
                  <a:cxn ang="0">
                    <a:pos x="connsiteX1983" y="connsiteY1983"/>
                  </a:cxn>
                  <a:cxn ang="0">
                    <a:pos x="connsiteX1984" y="connsiteY1984"/>
                  </a:cxn>
                  <a:cxn ang="0">
                    <a:pos x="connsiteX1985" y="connsiteY1985"/>
                  </a:cxn>
                  <a:cxn ang="0">
                    <a:pos x="connsiteX1986" y="connsiteY1986"/>
                  </a:cxn>
                  <a:cxn ang="0">
                    <a:pos x="connsiteX1987" y="connsiteY1987"/>
                  </a:cxn>
                  <a:cxn ang="0">
                    <a:pos x="connsiteX1988" y="connsiteY1988"/>
                  </a:cxn>
                </a:cxnLst>
                <a:rect l="l" t="t" r="r" b="b"/>
                <a:pathLst>
                  <a:path w="1580086" h="825009">
                    <a:moveTo>
                      <a:pt x="1291770" y="820373"/>
                    </a:moveTo>
                    <a:cubicBezTo>
                      <a:pt x="1295150" y="820533"/>
                      <a:pt x="1298442" y="821609"/>
                      <a:pt x="1300849" y="823566"/>
                    </a:cubicBezTo>
                    <a:lnTo>
                      <a:pt x="1302623" y="825009"/>
                    </a:lnTo>
                    <a:lnTo>
                      <a:pt x="1278445" y="825009"/>
                    </a:lnTo>
                    <a:lnTo>
                      <a:pt x="1282178" y="822683"/>
                    </a:lnTo>
                    <a:cubicBezTo>
                      <a:pt x="1284928" y="820970"/>
                      <a:pt x="1288393" y="820213"/>
                      <a:pt x="1291770" y="820373"/>
                    </a:cubicBezTo>
                    <a:close/>
                    <a:moveTo>
                      <a:pt x="512251" y="820373"/>
                    </a:moveTo>
                    <a:cubicBezTo>
                      <a:pt x="515630" y="820533"/>
                      <a:pt x="518923" y="821609"/>
                      <a:pt x="521330" y="823566"/>
                    </a:cubicBezTo>
                    <a:lnTo>
                      <a:pt x="523104" y="825009"/>
                    </a:lnTo>
                    <a:lnTo>
                      <a:pt x="498926" y="825009"/>
                    </a:lnTo>
                    <a:lnTo>
                      <a:pt x="502658" y="822683"/>
                    </a:lnTo>
                    <a:cubicBezTo>
                      <a:pt x="505408" y="820970"/>
                      <a:pt x="508873" y="820213"/>
                      <a:pt x="512251" y="820373"/>
                    </a:cubicBezTo>
                    <a:close/>
                    <a:moveTo>
                      <a:pt x="913000" y="795414"/>
                    </a:moveTo>
                    <a:cubicBezTo>
                      <a:pt x="916544" y="795414"/>
                      <a:pt x="920090" y="796377"/>
                      <a:pt x="922795" y="798303"/>
                    </a:cubicBezTo>
                    <a:lnTo>
                      <a:pt x="949058" y="816999"/>
                    </a:lnTo>
                    <a:lnTo>
                      <a:pt x="949058" y="825009"/>
                    </a:lnTo>
                    <a:lnTo>
                      <a:pt x="897915" y="825009"/>
                    </a:lnTo>
                    <a:lnTo>
                      <a:pt x="891597" y="820512"/>
                    </a:lnTo>
                    <a:cubicBezTo>
                      <a:pt x="886188" y="816660"/>
                      <a:pt x="886188" y="810416"/>
                      <a:pt x="891597" y="806566"/>
                    </a:cubicBezTo>
                    <a:lnTo>
                      <a:pt x="903206" y="798303"/>
                    </a:lnTo>
                    <a:cubicBezTo>
                      <a:pt x="905910" y="796377"/>
                      <a:pt x="909455" y="795414"/>
                      <a:pt x="913000" y="795414"/>
                    </a:cubicBezTo>
                    <a:close/>
                    <a:moveTo>
                      <a:pt x="133480" y="795414"/>
                    </a:moveTo>
                    <a:cubicBezTo>
                      <a:pt x="137024" y="795414"/>
                      <a:pt x="140571" y="796377"/>
                      <a:pt x="143276" y="798303"/>
                    </a:cubicBezTo>
                    <a:lnTo>
                      <a:pt x="169539" y="816999"/>
                    </a:lnTo>
                    <a:lnTo>
                      <a:pt x="169539" y="825009"/>
                    </a:lnTo>
                    <a:lnTo>
                      <a:pt x="118396" y="825009"/>
                    </a:lnTo>
                    <a:lnTo>
                      <a:pt x="112078" y="820512"/>
                    </a:lnTo>
                    <a:cubicBezTo>
                      <a:pt x="106668" y="816660"/>
                      <a:pt x="106668" y="810416"/>
                      <a:pt x="112078" y="806566"/>
                    </a:cubicBezTo>
                    <a:lnTo>
                      <a:pt x="123686" y="798303"/>
                    </a:lnTo>
                    <a:cubicBezTo>
                      <a:pt x="126391" y="796377"/>
                      <a:pt x="129935" y="795414"/>
                      <a:pt x="133480" y="795414"/>
                    </a:cubicBezTo>
                    <a:close/>
                    <a:moveTo>
                      <a:pt x="1034690" y="785006"/>
                    </a:moveTo>
                    <a:cubicBezTo>
                      <a:pt x="1038923" y="785006"/>
                      <a:pt x="1043154" y="786155"/>
                      <a:pt x="1046382" y="788454"/>
                    </a:cubicBezTo>
                    <a:lnTo>
                      <a:pt x="1093230" y="821802"/>
                    </a:lnTo>
                    <a:lnTo>
                      <a:pt x="1093230" y="825009"/>
                    </a:lnTo>
                    <a:lnTo>
                      <a:pt x="971648" y="825009"/>
                    </a:lnTo>
                    <a:lnTo>
                      <a:pt x="1023000" y="788454"/>
                    </a:lnTo>
                    <a:cubicBezTo>
                      <a:pt x="1026228" y="786157"/>
                      <a:pt x="1030459" y="785006"/>
                      <a:pt x="1034690" y="785006"/>
                    </a:cubicBezTo>
                    <a:close/>
                    <a:moveTo>
                      <a:pt x="255172" y="785006"/>
                    </a:moveTo>
                    <a:cubicBezTo>
                      <a:pt x="259403" y="785006"/>
                      <a:pt x="263635" y="786155"/>
                      <a:pt x="266863" y="788454"/>
                    </a:cubicBezTo>
                    <a:lnTo>
                      <a:pt x="313711" y="821802"/>
                    </a:lnTo>
                    <a:lnTo>
                      <a:pt x="313711" y="825009"/>
                    </a:lnTo>
                    <a:lnTo>
                      <a:pt x="192129" y="825009"/>
                    </a:lnTo>
                    <a:lnTo>
                      <a:pt x="243480" y="788454"/>
                    </a:lnTo>
                    <a:cubicBezTo>
                      <a:pt x="246709" y="786157"/>
                      <a:pt x="250939" y="785006"/>
                      <a:pt x="255172" y="785006"/>
                    </a:cubicBezTo>
                    <a:close/>
                    <a:moveTo>
                      <a:pt x="1292038" y="784696"/>
                    </a:moveTo>
                    <a:cubicBezTo>
                      <a:pt x="1294441" y="785167"/>
                      <a:pt x="1296591" y="786290"/>
                      <a:pt x="1297921" y="787954"/>
                    </a:cubicBezTo>
                    <a:lnTo>
                      <a:pt x="1305363" y="797273"/>
                    </a:lnTo>
                    <a:cubicBezTo>
                      <a:pt x="1308020" y="800601"/>
                      <a:pt x="1306384" y="804832"/>
                      <a:pt x="1301710" y="806724"/>
                    </a:cubicBezTo>
                    <a:lnTo>
                      <a:pt x="1288889" y="811913"/>
                    </a:lnTo>
                    <a:cubicBezTo>
                      <a:pt x="1284213" y="813804"/>
                      <a:pt x="1278269" y="812641"/>
                      <a:pt x="1275612" y="809313"/>
                    </a:cubicBezTo>
                    <a:lnTo>
                      <a:pt x="1268170" y="799993"/>
                    </a:lnTo>
                    <a:cubicBezTo>
                      <a:pt x="1265511" y="796666"/>
                      <a:pt x="1267148" y="792434"/>
                      <a:pt x="1271823" y="790543"/>
                    </a:cubicBezTo>
                    <a:lnTo>
                      <a:pt x="1284643" y="785354"/>
                    </a:lnTo>
                    <a:cubicBezTo>
                      <a:pt x="1286980" y="784407"/>
                      <a:pt x="1289636" y="784227"/>
                      <a:pt x="1292038" y="784696"/>
                    </a:cubicBezTo>
                    <a:close/>
                    <a:moveTo>
                      <a:pt x="512519" y="784696"/>
                    </a:moveTo>
                    <a:cubicBezTo>
                      <a:pt x="514921" y="785167"/>
                      <a:pt x="517072" y="786290"/>
                      <a:pt x="518401" y="787954"/>
                    </a:cubicBezTo>
                    <a:lnTo>
                      <a:pt x="525844" y="797273"/>
                    </a:lnTo>
                    <a:cubicBezTo>
                      <a:pt x="528501" y="800601"/>
                      <a:pt x="526865" y="804832"/>
                      <a:pt x="522190" y="806724"/>
                    </a:cubicBezTo>
                    <a:lnTo>
                      <a:pt x="509369" y="811913"/>
                    </a:lnTo>
                    <a:cubicBezTo>
                      <a:pt x="504693" y="813804"/>
                      <a:pt x="498750" y="812641"/>
                      <a:pt x="496093" y="809313"/>
                    </a:cubicBezTo>
                    <a:lnTo>
                      <a:pt x="488650" y="799993"/>
                    </a:lnTo>
                    <a:cubicBezTo>
                      <a:pt x="485993" y="796666"/>
                      <a:pt x="487628" y="792434"/>
                      <a:pt x="492303" y="790543"/>
                    </a:cubicBezTo>
                    <a:lnTo>
                      <a:pt x="505123" y="785354"/>
                    </a:lnTo>
                    <a:cubicBezTo>
                      <a:pt x="507462" y="784407"/>
                      <a:pt x="510116" y="784227"/>
                      <a:pt x="512519" y="784696"/>
                    </a:cubicBezTo>
                    <a:close/>
                    <a:moveTo>
                      <a:pt x="1361524" y="778187"/>
                    </a:moveTo>
                    <a:cubicBezTo>
                      <a:pt x="1364454" y="777942"/>
                      <a:pt x="1367404" y="778110"/>
                      <a:pt x="1370205" y="778659"/>
                    </a:cubicBezTo>
                    <a:cubicBezTo>
                      <a:pt x="1375811" y="779756"/>
                      <a:pt x="1380827" y="782376"/>
                      <a:pt x="1383926" y="786258"/>
                    </a:cubicBezTo>
                    <a:lnTo>
                      <a:pt x="1401287" y="807995"/>
                    </a:lnTo>
                    <a:cubicBezTo>
                      <a:pt x="1404386" y="811876"/>
                      <a:pt x="1404982" y="816285"/>
                      <a:pt x="1403440" y="820274"/>
                    </a:cubicBezTo>
                    <a:lnTo>
                      <a:pt x="1398266" y="825009"/>
                    </a:lnTo>
                    <a:lnTo>
                      <a:pt x="1323046" y="825009"/>
                    </a:lnTo>
                    <a:lnTo>
                      <a:pt x="1314528" y="814343"/>
                    </a:lnTo>
                    <a:cubicBezTo>
                      <a:pt x="1308328" y="806580"/>
                      <a:pt x="1312143" y="796709"/>
                      <a:pt x="1323047" y="792295"/>
                    </a:cubicBezTo>
                    <a:lnTo>
                      <a:pt x="1352957" y="780192"/>
                    </a:lnTo>
                    <a:cubicBezTo>
                      <a:pt x="1355683" y="779089"/>
                      <a:pt x="1358594" y="778431"/>
                      <a:pt x="1361524" y="778187"/>
                    </a:cubicBezTo>
                    <a:close/>
                    <a:moveTo>
                      <a:pt x="582005" y="778187"/>
                    </a:moveTo>
                    <a:cubicBezTo>
                      <a:pt x="584934" y="777942"/>
                      <a:pt x="587884" y="778110"/>
                      <a:pt x="590687" y="778659"/>
                    </a:cubicBezTo>
                    <a:cubicBezTo>
                      <a:pt x="596291" y="779756"/>
                      <a:pt x="601307" y="782376"/>
                      <a:pt x="604408" y="786258"/>
                    </a:cubicBezTo>
                    <a:lnTo>
                      <a:pt x="621767" y="807995"/>
                    </a:lnTo>
                    <a:cubicBezTo>
                      <a:pt x="624867" y="811876"/>
                      <a:pt x="625463" y="816285"/>
                      <a:pt x="623921" y="820274"/>
                    </a:cubicBezTo>
                    <a:lnTo>
                      <a:pt x="618747" y="825009"/>
                    </a:lnTo>
                    <a:lnTo>
                      <a:pt x="543526" y="825009"/>
                    </a:lnTo>
                    <a:lnTo>
                      <a:pt x="535008" y="814343"/>
                    </a:lnTo>
                    <a:cubicBezTo>
                      <a:pt x="528808" y="806580"/>
                      <a:pt x="532623" y="796709"/>
                      <a:pt x="543529" y="792295"/>
                    </a:cubicBezTo>
                    <a:lnTo>
                      <a:pt x="573437" y="780192"/>
                    </a:lnTo>
                    <a:cubicBezTo>
                      <a:pt x="576163" y="779089"/>
                      <a:pt x="579074" y="778431"/>
                      <a:pt x="582005" y="778187"/>
                    </a:cubicBezTo>
                    <a:close/>
                    <a:moveTo>
                      <a:pt x="1374260" y="746235"/>
                    </a:moveTo>
                    <a:cubicBezTo>
                      <a:pt x="1376541" y="746307"/>
                      <a:pt x="1378782" y="746998"/>
                      <a:pt x="1380444" y="748291"/>
                    </a:cubicBezTo>
                    <a:lnTo>
                      <a:pt x="1387579" y="753843"/>
                    </a:lnTo>
                    <a:cubicBezTo>
                      <a:pt x="1390904" y="756429"/>
                      <a:pt x="1390654" y="760444"/>
                      <a:pt x="1387021" y="762811"/>
                    </a:cubicBezTo>
                    <a:lnTo>
                      <a:pt x="1379222" y="767891"/>
                    </a:lnTo>
                    <a:cubicBezTo>
                      <a:pt x="1375589" y="770257"/>
                      <a:pt x="1369948" y="770078"/>
                      <a:pt x="1366623" y="767492"/>
                    </a:cubicBezTo>
                    <a:lnTo>
                      <a:pt x="1359487" y="761941"/>
                    </a:lnTo>
                    <a:cubicBezTo>
                      <a:pt x="1356162" y="759355"/>
                      <a:pt x="1356414" y="755339"/>
                      <a:pt x="1360047" y="752972"/>
                    </a:cubicBezTo>
                    <a:lnTo>
                      <a:pt x="1367845" y="747893"/>
                    </a:lnTo>
                    <a:cubicBezTo>
                      <a:pt x="1369663" y="746709"/>
                      <a:pt x="1371979" y="746163"/>
                      <a:pt x="1374260" y="746235"/>
                    </a:cubicBezTo>
                    <a:close/>
                    <a:moveTo>
                      <a:pt x="594741" y="746235"/>
                    </a:moveTo>
                    <a:cubicBezTo>
                      <a:pt x="597022" y="746307"/>
                      <a:pt x="599262" y="746998"/>
                      <a:pt x="600925" y="748291"/>
                    </a:cubicBezTo>
                    <a:lnTo>
                      <a:pt x="608060" y="753843"/>
                    </a:lnTo>
                    <a:cubicBezTo>
                      <a:pt x="611385" y="756429"/>
                      <a:pt x="611134" y="760444"/>
                      <a:pt x="607501" y="762811"/>
                    </a:cubicBezTo>
                    <a:lnTo>
                      <a:pt x="599703" y="767891"/>
                    </a:lnTo>
                    <a:cubicBezTo>
                      <a:pt x="596069" y="770257"/>
                      <a:pt x="590429" y="770078"/>
                      <a:pt x="587103" y="767492"/>
                    </a:cubicBezTo>
                    <a:lnTo>
                      <a:pt x="579969" y="761941"/>
                    </a:lnTo>
                    <a:cubicBezTo>
                      <a:pt x="576644" y="759355"/>
                      <a:pt x="576894" y="755339"/>
                      <a:pt x="580527" y="752972"/>
                    </a:cubicBezTo>
                    <a:lnTo>
                      <a:pt x="588326" y="747893"/>
                    </a:lnTo>
                    <a:cubicBezTo>
                      <a:pt x="590143" y="746709"/>
                      <a:pt x="592461" y="746163"/>
                      <a:pt x="594741" y="746235"/>
                    </a:cubicBezTo>
                    <a:close/>
                    <a:moveTo>
                      <a:pt x="1322840" y="745597"/>
                    </a:moveTo>
                    <a:cubicBezTo>
                      <a:pt x="1326218" y="745757"/>
                      <a:pt x="1329511" y="746834"/>
                      <a:pt x="1331918" y="748791"/>
                    </a:cubicBezTo>
                    <a:lnTo>
                      <a:pt x="1345118" y="759527"/>
                    </a:lnTo>
                    <a:cubicBezTo>
                      <a:pt x="1349931" y="763440"/>
                      <a:pt x="1349374" y="769391"/>
                      <a:pt x="1343877" y="772817"/>
                    </a:cubicBezTo>
                    <a:lnTo>
                      <a:pt x="1324873" y="784659"/>
                    </a:lnTo>
                    <a:cubicBezTo>
                      <a:pt x="1319376" y="788085"/>
                      <a:pt x="1311016" y="787689"/>
                      <a:pt x="1306204" y="783776"/>
                    </a:cubicBezTo>
                    <a:lnTo>
                      <a:pt x="1293002" y="773040"/>
                    </a:lnTo>
                    <a:cubicBezTo>
                      <a:pt x="1288189" y="769126"/>
                      <a:pt x="1288746" y="763175"/>
                      <a:pt x="1294244" y="759749"/>
                    </a:cubicBezTo>
                    <a:lnTo>
                      <a:pt x="1313248" y="747908"/>
                    </a:lnTo>
                    <a:cubicBezTo>
                      <a:pt x="1315997" y="746195"/>
                      <a:pt x="1319461" y="745437"/>
                      <a:pt x="1322840" y="745597"/>
                    </a:cubicBezTo>
                    <a:close/>
                    <a:moveTo>
                      <a:pt x="543322" y="745597"/>
                    </a:moveTo>
                    <a:cubicBezTo>
                      <a:pt x="546700" y="745757"/>
                      <a:pt x="549992" y="746834"/>
                      <a:pt x="552399" y="748791"/>
                    </a:cubicBezTo>
                    <a:lnTo>
                      <a:pt x="565600" y="759527"/>
                    </a:lnTo>
                    <a:cubicBezTo>
                      <a:pt x="570412" y="763440"/>
                      <a:pt x="569856" y="769391"/>
                      <a:pt x="564357" y="772817"/>
                    </a:cubicBezTo>
                    <a:lnTo>
                      <a:pt x="545353" y="784659"/>
                    </a:lnTo>
                    <a:cubicBezTo>
                      <a:pt x="539856" y="788085"/>
                      <a:pt x="531496" y="787689"/>
                      <a:pt x="526684" y="783776"/>
                    </a:cubicBezTo>
                    <a:lnTo>
                      <a:pt x="513483" y="773040"/>
                    </a:lnTo>
                    <a:cubicBezTo>
                      <a:pt x="508671" y="769126"/>
                      <a:pt x="509226" y="763175"/>
                      <a:pt x="514724" y="759749"/>
                    </a:cubicBezTo>
                    <a:lnTo>
                      <a:pt x="533728" y="747908"/>
                    </a:lnTo>
                    <a:cubicBezTo>
                      <a:pt x="536477" y="746195"/>
                      <a:pt x="539942" y="745437"/>
                      <a:pt x="543322" y="745597"/>
                    </a:cubicBezTo>
                    <a:close/>
                    <a:moveTo>
                      <a:pt x="35001" y="736710"/>
                    </a:moveTo>
                    <a:lnTo>
                      <a:pt x="81095" y="769523"/>
                    </a:lnTo>
                    <a:cubicBezTo>
                      <a:pt x="92511" y="777650"/>
                      <a:pt x="98219" y="788301"/>
                      <a:pt x="98219" y="798952"/>
                    </a:cubicBezTo>
                    <a:lnTo>
                      <a:pt x="83057" y="825009"/>
                    </a:lnTo>
                    <a:lnTo>
                      <a:pt x="0" y="825009"/>
                    </a:lnTo>
                    <a:close/>
                    <a:moveTo>
                      <a:pt x="1138862" y="721670"/>
                    </a:moveTo>
                    <a:cubicBezTo>
                      <a:pt x="1147911" y="721670"/>
                      <a:pt x="1156964" y="724128"/>
                      <a:pt x="1163870" y="729044"/>
                    </a:cubicBezTo>
                    <a:lnTo>
                      <a:pt x="1249178" y="789772"/>
                    </a:lnTo>
                    <a:cubicBezTo>
                      <a:pt x="1256085" y="794688"/>
                      <a:pt x="1259538" y="801132"/>
                      <a:pt x="1259538" y="807575"/>
                    </a:cubicBezTo>
                    <a:lnTo>
                      <a:pt x="1249393" y="825009"/>
                    </a:lnTo>
                    <a:lnTo>
                      <a:pt x="1122885" y="825009"/>
                    </a:lnTo>
                    <a:lnTo>
                      <a:pt x="1075973" y="791615"/>
                    </a:lnTo>
                    <a:cubicBezTo>
                      <a:pt x="1062159" y="781783"/>
                      <a:pt x="1062161" y="765842"/>
                      <a:pt x="1075973" y="756009"/>
                    </a:cubicBezTo>
                    <a:lnTo>
                      <a:pt x="1113851" y="729044"/>
                    </a:lnTo>
                    <a:cubicBezTo>
                      <a:pt x="1120758" y="724128"/>
                      <a:pt x="1129809" y="721670"/>
                      <a:pt x="1138862" y="721670"/>
                    </a:cubicBezTo>
                    <a:close/>
                    <a:moveTo>
                      <a:pt x="359342" y="721670"/>
                    </a:moveTo>
                    <a:cubicBezTo>
                      <a:pt x="368393" y="721670"/>
                      <a:pt x="377445" y="724128"/>
                      <a:pt x="384350" y="729044"/>
                    </a:cubicBezTo>
                    <a:lnTo>
                      <a:pt x="469660" y="789772"/>
                    </a:lnTo>
                    <a:cubicBezTo>
                      <a:pt x="476566" y="794688"/>
                      <a:pt x="480018" y="801132"/>
                      <a:pt x="480018" y="807575"/>
                    </a:cubicBezTo>
                    <a:lnTo>
                      <a:pt x="469875" y="825009"/>
                    </a:lnTo>
                    <a:lnTo>
                      <a:pt x="343365" y="825009"/>
                    </a:lnTo>
                    <a:lnTo>
                      <a:pt x="296454" y="791615"/>
                    </a:lnTo>
                    <a:cubicBezTo>
                      <a:pt x="282640" y="781783"/>
                      <a:pt x="282641" y="765842"/>
                      <a:pt x="296454" y="756009"/>
                    </a:cubicBezTo>
                    <a:lnTo>
                      <a:pt x="334333" y="729044"/>
                    </a:lnTo>
                    <a:cubicBezTo>
                      <a:pt x="341238" y="724128"/>
                      <a:pt x="350291" y="721670"/>
                      <a:pt x="359342" y="721670"/>
                    </a:cubicBezTo>
                    <a:close/>
                    <a:moveTo>
                      <a:pt x="1537533" y="712757"/>
                    </a:moveTo>
                    <a:lnTo>
                      <a:pt x="1537652" y="712774"/>
                    </a:lnTo>
                    <a:lnTo>
                      <a:pt x="1537652" y="712757"/>
                    </a:lnTo>
                    <a:lnTo>
                      <a:pt x="1537653" y="712757"/>
                    </a:lnTo>
                    <a:cubicBezTo>
                      <a:pt x="1552615" y="712757"/>
                      <a:pt x="1567578" y="716821"/>
                      <a:pt x="1578994" y="724947"/>
                    </a:cubicBezTo>
                    <a:lnTo>
                      <a:pt x="1580086" y="725724"/>
                    </a:lnTo>
                    <a:lnTo>
                      <a:pt x="1580086" y="825009"/>
                    </a:lnTo>
                    <a:lnTo>
                      <a:pt x="1431611" y="825009"/>
                    </a:lnTo>
                    <a:lnTo>
                      <a:pt x="1416450" y="798952"/>
                    </a:lnTo>
                    <a:cubicBezTo>
                      <a:pt x="1416450" y="788301"/>
                      <a:pt x="1422158" y="777650"/>
                      <a:pt x="1433573" y="769523"/>
                    </a:cubicBezTo>
                    <a:lnTo>
                      <a:pt x="1496191" y="724948"/>
                    </a:lnTo>
                    <a:cubicBezTo>
                      <a:pt x="1507608" y="716821"/>
                      <a:pt x="1522570" y="712757"/>
                      <a:pt x="1537533" y="712757"/>
                    </a:cubicBezTo>
                    <a:close/>
                    <a:moveTo>
                      <a:pt x="756653" y="712757"/>
                    </a:moveTo>
                    <a:lnTo>
                      <a:pt x="756654" y="712757"/>
                    </a:lnTo>
                    <a:lnTo>
                      <a:pt x="757334" y="712852"/>
                    </a:lnTo>
                    <a:lnTo>
                      <a:pt x="758013" y="712757"/>
                    </a:lnTo>
                    <a:lnTo>
                      <a:pt x="758289" y="712796"/>
                    </a:lnTo>
                    <a:lnTo>
                      <a:pt x="758289" y="712983"/>
                    </a:lnTo>
                    <a:lnTo>
                      <a:pt x="778656" y="715805"/>
                    </a:lnTo>
                    <a:cubicBezTo>
                      <a:pt x="785693" y="717837"/>
                      <a:pt x="792287" y="720884"/>
                      <a:pt x="797995" y="724947"/>
                    </a:cubicBezTo>
                    <a:lnTo>
                      <a:pt x="860615" y="769523"/>
                    </a:lnTo>
                    <a:cubicBezTo>
                      <a:pt x="872031" y="777650"/>
                      <a:pt x="877738" y="788301"/>
                      <a:pt x="877738" y="798952"/>
                    </a:cubicBezTo>
                    <a:lnTo>
                      <a:pt x="862577" y="825009"/>
                    </a:lnTo>
                    <a:lnTo>
                      <a:pt x="652091" y="825009"/>
                    </a:lnTo>
                    <a:lnTo>
                      <a:pt x="636930" y="798952"/>
                    </a:lnTo>
                    <a:cubicBezTo>
                      <a:pt x="636930" y="788301"/>
                      <a:pt x="642638" y="777650"/>
                      <a:pt x="654053" y="769523"/>
                    </a:cubicBezTo>
                    <a:lnTo>
                      <a:pt x="716673" y="724948"/>
                    </a:lnTo>
                    <a:cubicBezTo>
                      <a:pt x="722381" y="720884"/>
                      <a:pt x="728976" y="717837"/>
                      <a:pt x="736014" y="715805"/>
                    </a:cubicBezTo>
                    <a:lnTo>
                      <a:pt x="756653" y="712946"/>
                    </a:lnTo>
                    <a:close/>
                    <a:moveTo>
                      <a:pt x="956974" y="698184"/>
                    </a:moveTo>
                    <a:cubicBezTo>
                      <a:pt x="964943" y="698184"/>
                      <a:pt x="972914" y="700348"/>
                      <a:pt x="978995" y="704677"/>
                    </a:cubicBezTo>
                    <a:lnTo>
                      <a:pt x="1026386" y="738412"/>
                    </a:lnTo>
                    <a:cubicBezTo>
                      <a:pt x="1038548" y="747070"/>
                      <a:pt x="1038548" y="761108"/>
                      <a:pt x="1026386" y="769765"/>
                    </a:cubicBezTo>
                    <a:lnTo>
                      <a:pt x="983094" y="800581"/>
                    </a:lnTo>
                    <a:cubicBezTo>
                      <a:pt x="970934" y="809239"/>
                      <a:pt x="951215" y="809239"/>
                      <a:pt x="939052" y="800581"/>
                    </a:cubicBezTo>
                    <a:lnTo>
                      <a:pt x="891661" y="766845"/>
                    </a:lnTo>
                    <a:cubicBezTo>
                      <a:pt x="879500" y="758188"/>
                      <a:pt x="879500" y="744151"/>
                      <a:pt x="891661" y="735494"/>
                    </a:cubicBezTo>
                    <a:lnTo>
                      <a:pt x="934952" y="704677"/>
                    </a:lnTo>
                    <a:cubicBezTo>
                      <a:pt x="941033" y="700349"/>
                      <a:pt x="949004" y="698184"/>
                      <a:pt x="956974" y="698184"/>
                    </a:cubicBezTo>
                    <a:close/>
                    <a:moveTo>
                      <a:pt x="177454" y="698184"/>
                    </a:moveTo>
                    <a:cubicBezTo>
                      <a:pt x="185425" y="698184"/>
                      <a:pt x="193395" y="700348"/>
                      <a:pt x="199475" y="704677"/>
                    </a:cubicBezTo>
                    <a:lnTo>
                      <a:pt x="246866" y="738412"/>
                    </a:lnTo>
                    <a:cubicBezTo>
                      <a:pt x="259028" y="747070"/>
                      <a:pt x="259028" y="761108"/>
                      <a:pt x="246866" y="769765"/>
                    </a:cubicBezTo>
                    <a:lnTo>
                      <a:pt x="203575" y="800581"/>
                    </a:lnTo>
                    <a:cubicBezTo>
                      <a:pt x="191414" y="809239"/>
                      <a:pt x="171695" y="809239"/>
                      <a:pt x="159534" y="800581"/>
                    </a:cubicBezTo>
                    <a:lnTo>
                      <a:pt x="112143" y="766845"/>
                    </a:lnTo>
                    <a:cubicBezTo>
                      <a:pt x="99980" y="758188"/>
                      <a:pt x="99980" y="744151"/>
                      <a:pt x="112143" y="735494"/>
                    </a:cubicBezTo>
                    <a:lnTo>
                      <a:pt x="155434" y="704677"/>
                    </a:lnTo>
                    <a:cubicBezTo>
                      <a:pt x="161514" y="700349"/>
                      <a:pt x="169485" y="698184"/>
                      <a:pt x="177454" y="698184"/>
                    </a:cubicBezTo>
                    <a:close/>
                    <a:moveTo>
                      <a:pt x="843798" y="697551"/>
                    </a:moveTo>
                    <a:cubicBezTo>
                      <a:pt x="847799" y="697439"/>
                      <a:pt x="851858" y="698414"/>
                      <a:pt x="855031" y="700501"/>
                    </a:cubicBezTo>
                    <a:lnTo>
                      <a:pt x="876035" y="714321"/>
                    </a:lnTo>
                    <a:cubicBezTo>
                      <a:pt x="882377" y="718496"/>
                      <a:pt x="882767" y="725540"/>
                      <a:pt x="876904" y="730056"/>
                    </a:cubicBezTo>
                    <a:lnTo>
                      <a:pt x="864318" y="739748"/>
                    </a:lnTo>
                    <a:cubicBezTo>
                      <a:pt x="858456" y="744264"/>
                      <a:pt x="848559" y="744540"/>
                      <a:pt x="842215" y="740366"/>
                    </a:cubicBezTo>
                    <a:lnTo>
                      <a:pt x="821211" y="726546"/>
                    </a:lnTo>
                    <a:cubicBezTo>
                      <a:pt x="814867" y="722371"/>
                      <a:pt x="814479" y="715327"/>
                      <a:pt x="820342" y="710811"/>
                    </a:cubicBezTo>
                    <a:lnTo>
                      <a:pt x="832926" y="701119"/>
                    </a:lnTo>
                    <a:cubicBezTo>
                      <a:pt x="835858" y="698862"/>
                      <a:pt x="839800" y="697663"/>
                      <a:pt x="843798" y="697551"/>
                    </a:cubicBezTo>
                    <a:close/>
                    <a:moveTo>
                      <a:pt x="64280" y="697551"/>
                    </a:moveTo>
                    <a:cubicBezTo>
                      <a:pt x="68280" y="697439"/>
                      <a:pt x="72340" y="698414"/>
                      <a:pt x="75511" y="700501"/>
                    </a:cubicBezTo>
                    <a:lnTo>
                      <a:pt x="96515" y="714321"/>
                    </a:lnTo>
                    <a:cubicBezTo>
                      <a:pt x="102859" y="718496"/>
                      <a:pt x="103248" y="725540"/>
                      <a:pt x="97384" y="730056"/>
                    </a:cubicBezTo>
                    <a:lnTo>
                      <a:pt x="84800" y="739748"/>
                    </a:lnTo>
                    <a:cubicBezTo>
                      <a:pt x="78936" y="744264"/>
                      <a:pt x="69040" y="744540"/>
                      <a:pt x="62696" y="740366"/>
                    </a:cubicBezTo>
                    <a:lnTo>
                      <a:pt x="41691" y="726546"/>
                    </a:lnTo>
                    <a:lnTo>
                      <a:pt x="41367" y="720652"/>
                    </a:lnTo>
                    <a:lnTo>
                      <a:pt x="47220" y="705885"/>
                    </a:lnTo>
                    <a:lnTo>
                      <a:pt x="53408" y="701119"/>
                    </a:lnTo>
                    <a:cubicBezTo>
                      <a:pt x="56340" y="698862"/>
                      <a:pt x="60279" y="697663"/>
                      <a:pt x="64280" y="697551"/>
                    </a:cubicBezTo>
                    <a:close/>
                    <a:moveTo>
                      <a:pt x="1150862" y="694629"/>
                    </a:moveTo>
                    <a:cubicBezTo>
                      <a:pt x="1153141" y="694702"/>
                      <a:pt x="1155383" y="695393"/>
                      <a:pt x="1157046" y="696685"/>
                    </a:cubicBezTo>
                    <a:lnTo>
                      <a:pt x="1164182" y="702237"/>
                    </a:lnTo>
                    <a:cubicBezTo>
                      <a:pt x="1167506" y="704823"/>
                      <a:pt x="1167256" y="708839"/>
                      <a:pt x="1163622" y="711205"/>
                    </a:cubicBezTo>
                    <a:lnTo>
                      <a:pt x="1155824" y="716285"/>
                    </a:lnTo>
                    <a:cubicBezTo>
                      <a:pt x="1152190" y="718652"/>
                      <a:pt x="1146550" y="718473"/>
                      <a:pt x="1143226" y="715887"/>
                    </a:cubicBezTo>
                    <a:lnTo>
                      <a:pt x="1136089" y="710335"/>
                    </a:lnTo>
                    <a:cubicBezTo>
                      <a:pt x="1132765" y="707749"/>
                      <a:pt x="1133015" y="703733"/>
                      <a:pt x="1136648" y="701367"/>
                    </a:cubicBezTo>
                    <a:lnTo>
                      <a:pt x="1144447" y="696287"/>
                    </a:lnTo>
                    <a:cubicBezTo>
                      <a:pt x="1146264" y="695104"/>
                      <a:pt x="1148582" y="694557"/>
                      <a:pt x="1150862" y="694629"/>
                    </a:cubicBezTo>
                    <a:close/>
                    <a:moveTo>
                      <a:pt x="371344" y="694629"/>
                    </a:moveTo>
                    <a:cubicBezTo>
                      <a:pt x="373623" y="694702"/>
                      <a:pt x="375865" y="695393"/>
                      <a:pt x="377526" y="696685"/>
                    </a:cubicBezTo>
                    <a:lnTo>
                      <a:pt x="384662" y="702237"/>
                    </a:lnTo>
                    <a:cubicBezTo>
                      <a:pt x="387987" y="704823"/>
                      <a:pt x="387738" y="708839"/>
                      <a:pt x="384102" y="711205"/>
                    </a:cubicBezTo>
                    <a:lnTo>
                      <a:pt x="376305" y="716285"/>
                    </a:lnTo>
                    <a:cubicBezTo>
                      <a:pt x="372670" y="718652"/>
                      <a:pt x="367030" y="718473"/>
                      <a:pt x="363706" y="715887"/>
                    </a:cubicBezTo>
                    <a:lnTo>
                      <a:pt x="356571" y="710335"/>
                    </a:lnTo>
                    <a:cubicBezTo>
                      <a:pt x="353246" y="707749"/>
                      <a:pt x="353495" y="703733"/>
                      <a:pt x="357130" y="701367"/>
                    </a:cubicBezTo>
                    <a:lnTo>
                      <a:pt x="364927" y="696287"/>
                    </a:lnTo>
                    <a:cubicBezTo>
                      <a:pt x="366744" y="695104"/>
                      <a:pt x="369063" y="694557"/>
                      <a:pt x="371344" y="694629"/>
                    </a:cubicBezTo>
                    <a:close/>
                    <a:moveTo>
                      <a:pt x="1580086" y="679568"/>
                    </a:moveTo>
                    <a:lnTo>
                      <a:pt x="1580086" y="703084"/>
                    </a:lnTo>
                    <a:lnTo>
                      <a:pt x="1579638" y="703096"/>
                    </a:lnTo>
                    <a:lnTo>
                      <a:pt x="1570833" y="697303"/>
                    </a:lnTo>
                    <a:cubicBezTo>
                      <a:pt x="1566731" y="694603"/>
                      <a:pt x="1566478" y="690047"/>
                      <a:pt x="1570272" y="687126"/>
                    </a:cubicBezTo>
                    <a:close/>
                    <a:moveTo>
                      <a:pt x="806875" y="676679"/>
                    </a:moveTo>
                    <a:cubicBezTo>
                      <a:pt x="809462" y="676606"/>
                      <a:pt x="812088" y="677236"/>
                      <a:pt x="814140" y="678586"/>
                    </a:cubicBezTo>
                    <a:lnTo>
                      <a:pt x="822944" y="684378"/>
                    </a:lnTo>
                    <a:cubicBezTo>
                      <a:pt x="827046" y="687079"/>
                      <a:pt x="827299" y="691635"/>
                      <a:pt x="823506" y="694557"/>
                    </a:cubicBezTo>
                    <a:lnTo>
                      <a:pt x="812936" y="702696"/>
                    </a:lnTo>
                    <a:cubicBezTo>
                      <a:pt x="809143" y="705617"/>
                      <a:pt x="802743" y="705795"/>
                      <a:pt x="798639" y="703096"/>
                    </a:cubicBezTo>
                    <a:lnTo>
                      <a:pt x="789836" y="697303"/>
                    </a:lnTo>
                    <a:cubicBezTo>
                      <a:pt x="785734" y="694603"/>
                      <a:pt x="785481" y="690047"/>
                      <a:pt x="789274" y="687126"/>
                    </a:cubicBezTo>
                    <a:lnTo>
                      <a:pt x="799843" y="678986"/>
                    </a:lnTo>
                    <a:cubicBezTo>
                      <a:pt x="801740" y="677526"/>
                      <a:pt x="804287" y="676751"/>
                      <a:pt x="806875" y="676679"/>
                    </a:cubicBezTo>
                    <a:close/>
                    <a:moveTo>
                      <a:pt x="1163063" y="667787"/>
                    </a:moveTo>
                    <a:cubicBezTo>
                      <a:pt x="1167882" y="666632"/>
                      <a:pt x="1173103" y="668475"/>
                      <a:pt x="1174727" y="671905"/>
                    </a:cubicBezTo>
                    <a:lnTo>
                      <a:pt x="1178210" y="679264"/>
                    </a:lnTo>
                    <a:cubicBezTo>
                      <a:pt x="1179833" y="682694"/>
                      <a:pt x="1177242" y="686411"/>
                      <a:pt x="1172424" y="687567"/>
                    </a:cubicBezTo>
                    <a:lnTo>
                      <a:pt x="1159439" y="690682"/>
                    </a:lnTo>
                    <a:cubicBezTo>
                      <a:pt x="1154620" y="691838"/>
                      <a:pt x="1149398" y="689993"/>
                      <a:pt x="1147775" y="686563"/>
                    </a:cubicBezTo>
                    <a:lnTo>
                      <a:pt x="1144292" y="679204"/>
                    </a:lnTo>
                    <a:cubicBezTo>
                      <a:pt x="1142669" y="675774"/>
                      <a:pt x="1145259" y="672057"/>
                      <a:pt x="1150077" y="670901"/>
                    </a:cubicBezTo>
                    <a:close/>
                    <a:moveTo>
                      <a:pt x="383545" y="667787"/>
                    </a:moveTo>
                    <a:cubicBezTo>
                      <a:pt x="388362" y="666632"/>
                      <a:pt x="393583" y="668475"/>
                      <a:pt x="395208" y="671905"/>
                    </a:cubicBezTo>
                    <a:lnTo>
                      <a:pt x="398691" y="679264"/>
                    </a:lnTo>
                    <a:cubicBezTo>
                      <a:pt x="400314" y="682694"/>
                      <a:pt x="397723" y="686411"/>
                      <a:pt x="392905" y="687567"/>
                    </a:cubicBezTo>
                    <a:lnTo>
                      <a:pt x="379919" y="690682"/>
                    </a:lnTo>
                    <a:cubicBezTo>
                      <a:pt x="375100" y="691838"/>
                      <a:pt x="369879" y="689993"/>
                      <a:pt x="368255" y="686563"/>
                    </a:cubicBezTo>
                    <a:lnTo>
                      <a:pt x="364772" y="679204"/>
                    </a:lnTo>
                    <a:cubicBezTo>
                      <a:pt x="363150" y="675774"/>
                      <a:pt x="365740" y="672057"/>
                      <a:pt x="370558" y="670901"/>
                    </a:cubicBezTo>
                    <a:close/>
                    <a:moveTo>
                      <a:pt x="1436764" y="664875"/>
                    </a:moveTo>
                    <a:cubicBezTo>
                      <a:pt x="1442971" y="664875"/>
                      <a:pt x="1449179" y="666561"/>
                      <a:pt x="1453916" y="669933"/>
                    </a:cubicBezTo>
                    <a:lnTo>
                      <a:pt x="1479895" y="688426"/>
                    </a:lnTo>
                    <a:cubicBezTo>
                      <a:pt x="1489369" y="695170"/>
                      <a:pt x="1489370" y="706105"/>
                      <a:pt x="1479896" y="712847"/>
                    </a:cubicBezTo>
                    <a:lnTo>
                      <a:pt x="1434310" y="745298"/>
                    </a:lnTo>
                    <a:cubicBezTo>
                      <a:pt x="1424838" y="752042"/>
                      <a:pt x="1409478" y="752042"/>
                      <a:pt x="1400005" y="745298"/>
                    </a:cubicBezTo>
                    <a:lnTo>
                      <a:pt x="1374026" y="726805"/>
                    </a:lnTo>
                    <a:cubicBezTo>
                      <a:pt x="1364552" y="720060"/>
                      <a:pt x="1364552" y="709126"/>
                      <a:pt x="1374026" y="702384"/>
                    </a:cubicBezTo>
                    <a:lnTo>
                      <a:pt x="1419612" y="669933"/>
                    </a:lnTo>
                    <a:cubicBezTo>
                      <a:pt x="1424349" y="666561"/>
                      <a:pt x="1430556" y="664875"/>
                      <a:pt x="1436764" y="664875"/>
                    </a:cubicBezTo>
                    <a:close/>
                    <a:moveTo>
                      <a:pt x="657244" y="664875"/>
                    </a:moveTo>
                    <a:cubicBezTo>
                      <a:pt x="663453" y="664875"/>
                      <a:pt x="669660" y="666561"/>
                      <a:pt x="674396" y="669933"/>
                    </a:cubicBezTo>
                    <a:lnTo>
                      <a:pt x="700375" y="688426"/>
                    </a:lnTo>
                    <a:cubicBezTo>
                      <a:pt x="709850" y="695170"/>
                      <a:pt x="709850" y="706105"/>
                      <a:pt x="700377" y="712847"/>
                    </a:cubicBezTo>
                    <a:lnTo>
                      <a:pt x="654790" y="745298"/>
                    </a:lnTo>
                    <a:cubicBezTo>
                      <a:pt x="645318" y="752042"/>
                      <a:pt x="629958" y="752042"/>
                      <a:pt x="620485" y="745298"/>
                    </a:cubicBezTo>
                    <a:lnTo>
                      <a:pt x="594506" y="726805"/>
                    </a:lnTo>
                    <a:cubicBezTo>
                      <a:pt x="585034" y="720060"/>
                      <a:pt x="585034" y="709126"/>
                      <a:pt x="594506" y="702384"/>
                    </a:cubicBezTo>
                    <a:lnTo>
                      <a:pt x="640093" y="669933"/>
                    </a:lnTo>
                    <a:cubicBezTo>
                      <a:pt x="644829" y="666561"/>
                      <a:pt x="651036" y="664875"/>
                      <a:pt x="657244" y="664875"/>
                    </a:cubicBezTo>
                    <a:close/>
                    <a:moveTo>
                      <a:pt x="1247080" y="653240"/>
                    </a:moveTo>
                    <a:cubicBezTo>
                      <a:pt x="1250523" y="653240"/>
                      <a:pt x="1253968" y="654174"/>
                      <a:pt x="1256595" y="656045"/>
                    </a:cubicBezTo>
                    <a:lnTo>
                      <a:pt x="1331202" y="709155"/>
                    </a:lnTo>
                    <a:cubicBezTo>
                      <a:pt x="1336456" y="712897"/>
                      <a:pt x="1336456" y="718963"/>
                      <a:pt x="1331202" y="722703"/>
                    </a:cubicBezTo>
                    <a:lnTo>
                      <a:pt x="1267392" y="768127"/>
                    </a:lnTo>
                    <a:cubicBezTo>
                      <a:pt x="1262137" y="771868"/>
                      <a:pt x="1253616" y="771868"/>
                      <a:pt x="1248361" y="768127"/>
                    </a:cubicBezTo>
                    <a:lnTo>
                      <a:pt x="1173753" y="715016"/>
                    </a:lnTo>
                    <a:cubicBezTo>
                      <a:pt x="1168499" y="711275"/>
                      <a:pt x="1168499" y="705209"/>
                      <a:pt x="1173753" y="701470"/>
                    </a:cubicBezTo>
                    <a:lnTo>
                      <a:pt x="1237563" y="656045"/>
                    </a:lnTo>
                    <a:cubicBezTo>
                      <a:pt x="1240190" y="654175"/>
                      <a:pt x="1243635" y="653240"/>
                      <a:pt x="1247080" y="653240"/>
                    </a:cubicBezTo>
                    <a:close/>
                    <a:moveTo>
                      <a:pt x="467560" y="653240"/>
                    </a:moveTo>
                    <a:cubicBezTo>
                      <a:pt x="471004" y="653240"/>
                      <a:pt x="474448" y="654174"/>
                      <a:pt x="477076" y="656045"/>
                    </a:cubicBezTo>
                    <a:lnTo>
                      <a:pt x="551683" y="709155"/>
                    </a:lnTo>
                    <a:cubicBezTo>
                      <a:pt x="556938" y="712897"/>
                      <a:pt x="556938" y="718963"/>
                      <a:pt x="551683" y="722703"/>
                    </a:cubicBezTo>
                    <a:lnTo>
                      <a:pt x="487872" y="768127"/>
                    </a:lnTo>
                    <a:cubicBezTo>
                      <a:pt x="482618" y="771868"/>
                      <a:pt x="474097" y="771868"/>
                      <a:pt x="468841" y="768127"/>
                    </a:cubicBezTo>
                    <a:lnTo>
                      <a:pt x="394235" y="715016"/>
                    </a:lnTo>
                    <a:cubicBezTo>
                      <a:pt x="388979" y="711275"/>
                      <a:pt x="388979" y="705209"/>
                      <a:pt x="394235" y="701470"/>
                    </a:cubicBezTo>
                    <a:lnTo>
                      <a:pt x="458044" y="656045"/>
                    </a:lnTo>
                    <a:cubicBezTo>
                      <a:pt x="460672" y="654175"/>
                      <a:pt x="464116" y="653240"/>
                      <a:pt x="467560" y="653240"/>
                    </a:cubicBezTo>
                    <a:close/>
                    <a:moveTo>
                      <a:pt x="1143465" y="640918"/>
                    </a:moveTo>
                    <a:cubicBezTo>
                      <a:pt x="1145744" y="640990"/>
                      <a:pt x="1147985" y="641681"/>
                      <a:pt x="1149647" y="642973"/>
                    </a:cubicBezTo>
                    <a:lnTo>
                      <a:pt x="1156783" y="648526"/>
                    </a:lnTo>
                    <a:cubicBezTo>
                      <a:pt x="1160108" y="651112"/>
                      <a:pt x="1159857" y="655127"/>
                      <a:pt x="1156223" y="657494"/>
                    </a:cubicBezTo>
                    <a:lnTo>
                      <a:pt x="1148426" y="662572"/>
                    </a:lnTo>
                    <a:cubicBezTo>
                      <a:pt x="1144792" y="664940"/>
                      <a:pt x="1139151" y="664761"/>
                      <a:pt x="1135827" y="662175"/>
                    </a:cubicBezTo>
                    <a:lnTo>
                      <a:pt x="1128692" y="656624"/>
                    </a:lnTo>
                    <a:cubicBezTo>
                      <a:pt x="1125366" y="654037"/>
                      <a:pt x="1125618" y="650022"/>
                      <a:pt x="1129251" y="647655"/>
                    </a:cubicBezTo>
                    <a:lnTo>
                      <a:pt x="1137049" y="642576"/>
                    </a:lnTo>
                    <a:cubicBezTo>
                      <a:pt x="1138865" y="641392"/>
                      <a:pt x="1141184" y="640845"/>
                      <a:pt x="1143465" y="640918"/>
                    </a:cubicBezTo>
                    <a:close/>
                    <a:moveTo>
                      <a:pt x="363945" y="640918"/>
                    </a:moveTo>
                    <a:cubicBezTo>
                      <a:pt x="366224" y="640990"/>
                      <a:pt x="368466" y="641681"/>
                      <a:pt x="370128" y="642973"/>
                    </a:cubicBezTo>
                    <a:lnTo>
                      <a:pt x="377263" y="648526"/>
                    </a:lnTo>
                    <a:cubicBezTo>
                      <a:pt x="380588" y="651112"/>
                      <a:pt x="380338" y="655127"/>
                      <a:pt x="376703" y="657494"/>
                    </a:cubicBezTo>
                    <a:lnTo>
                      <a:pt x="368907" y="662572"/>
                    </a:lnTo>
                    <a:cubicBezTo>
                      <a:pt x="365273" y="664940"/>
                      <a:pt x="359632" y="664761"/>
                      <a:pt x="356308" y="662175"/>
                    </a:cubicBezTo>
                    <a:lnTo>
                      <a:pt x="349172" y="656624"/>
                    </a:lnTo>
                    <a:cubicBezTo>
                      <a:pt x="345848" y="654037"/>
                      <a:pt x="346098" y="650022"/>
                      <a:pt x="349731" y="647655"/>
                    </a:cubicBezTo>
                    <a:lnTo>
                      <a:pt x="357530" y="642576"/>
                    </a:lnTo>
                    <a:cubicBezTo>
                      <a:pt x="359347" y="641392"/>
                      <a:pt x="361664" y="640845"/>
                      <a:pt x="363945" y="640918"/>
                    </a:cubicBezTo>
                    <a:close/>
                    <a:moveTo>
                      <a:pt x="1463028" y="635652"/>
                    </a:moveTo>
                    <a:cubicBezTo>
                      <a:pt x="1465308" y="635724"/>
                      <a:pt x="1467550" y="636415"/>
                      <a:pt x="1469211" y="637708"/>
                    </a:cubicBezTo>
                    <a:lnTo>
                      <a:pt x="1476348" y="643260"/>
                    </a:lnTo>
                    <a:cubicBezTo>
                      <a:pt x="1479672" y="645846"/>
                      <a:pt x="1479422" y="649861"/>
                      <a:pt x="1475789" y="652228"/>
                    </a:cubicBezTo>
                    <a:lnTo>
                      <a:pt x="1467991" y="657308"/>
                    </a:lnTo>
                    <a:cubicBezTo>
                      <a:pt x="1464356" y="659674"/>
                      <a:pt x="1458717" y="659496"/>
                      <a:pt x="1455391" y="656909"/>
                    </a:cubicBezTo>
                    <a:lnTo>
                      <a:pt x="1448257" y="651359"/>
                    </a:lnTo>
                    <a:cubicBezTo>
                      <a:pt x="1444931" y="648772"/>
                      <a:pt x="1445181" y="644756"/>
                      <a:pt x="1448815" y="642389"/>
                    </a:cubicBezTo>
                    <a:lnTo>
                      <a:pt x="1456613" y="637311"/>
                    </a:lnTo>
                    <a:cubicBezTo>
                      <a:pt x="1458431" y="636126"/>
                      <a:pt x="1460749" y="635579"/>
                      <a:pt x="1463028" y="635652"/>
                    </a:cubicBezTo>
                    <a:close/>
                    <a:moveTo>
                      <a:pt x="683509" y="635652"/>
                    </a:moveTo>
                    <a:cubicBezTo>
                      <a:pt x="685789" y="635724"/>
                      <a:pt x="688031" y="636415"/>
                      <a:pt x="689693" y="637708"/>
                    </a:cubicBezTo>
                    <a:lnTo>
                      <a:pt x="696828" y="643260"/>
                    </a:lnTo>
                    <a:cubicBezTo>
                      <a:pt x="700152" y="645846"/>
                      <a:pt x="699903" y="649861"/>
                      <a:pt x="696269" y="652228"/>
                    </a:cubicBezTo>
                    <a:lnTo>
                      <a:pt x="688472" y="657308"/>
                    </a:lnTo>
                    <a:cubicBezTo>
                      <a:pt x="684837" y="659674"/>
                      <a:pt x="679198" y="659496"/>
                      <a:pt x="675872" y="656909"/>
                    </a:cubicBezTo>
                    <a:lnTo>
                      <a:pt x="668737" y="651359"/>
                    </a:lnTo>
                    <a:cubicBezTo>
                      <a:pt x="665412" y="648772"/>
                      <a:pt x="665662" y="644756"/>
                      <a:pt x="669295" y="642389"/>
                    </a:cubicBezTo>
                    <a:lnTo>
                      <a:pt x="677093" y="637311"/>
                    </a:lnTo>
                    <a:cubicBezTo>
                      <a:pt x="678911" y="636126"/>
                      <a:pt x="681229" y="635579"/>
                      <a:pt x="683509" y="635652"/>
                    </a:cubicBezTo>
                    <a:close/>
                    <a:moveTo>
                      <a:pt x="756653" y="633166"/>
                    </a:moveTo>
                    <a:lnTo>
                      <a:pt x="795563" y="657806"/>
                    </a:lnTo>
                    <a:cubicBezTo>
                      <a:pt x="800016" y="660976"/>
                      <a:pt x="800016" y="666115"/>
                      <a:pt x="795563" y="669285"/>
                    </a:cubicBezTo>
                    <a:lnTo>
                      <a:pt x="756653" y="693925"/>
                    </a:lnTo>
                    <a:lnTo>
                      <a:pt x="722039" y="669285"/>
                    </a:lnTo>
                    <a:cubicBezTo>
                      <a:pt x="717586" y="666115"/>
                      <a:pt x="717586" y="660976"/>
                      <a:pt x="722039" y="657806"/>
                    </a:cubicBezTo>
                    <a:close/>
                    <a:moveTo>
                      <a:pt x="1537652" y="632113"/>
                    </a:moveTo>
                    <a:lnTo>
                      <a:pt x="1576561" y="657806"/>
                    </a:lnTo>
                    <a:cubicBezTo>
                      <a:pt x="1581014" y="660976"/>
                      <a:pt x="1581014" y="666115"/>
                      <a:pt x="1576561" y="669285"/>
                    </a:cubicBezTo>
                    <a:lnTo>
                      <a:pt x="1537652" y="696982"/>
                    </a:lnTo>
                    <a:lnTo>
                      <a:pt x="1501559" y="669285"/>
                    </a:lnTo>
                    <a:cubicBezTo>
                      <a:pt x="1497106" y="666115"/>
                      <a:pt x="1497106" y="660976"/>
                      <a:pt x="1501559" y="657806"/>
                    </a:cubicBezTo>
                    <a:close/>
                    <a:moveTo>
                      <a:pt x="1048699" y="631640"/>
                    </a:moveTo>
                    <a:cubicBezTo>
                      <a:pt x="1055585" y="631639"/>
                      <a:pt x="1062470" y="633509"/>
                      <a:pt x="1067724" y="637249"/>
                    </a:cubicBezTo>
                    <a:lnTo>
                      <a:pt x="1120976" y="675158"/>
                    </a:lnTo>
                    <a:cubicBezTo>
                      <a:pt x="1131484" y="682637"/>
                      <a:pt x="1131484" y="694764"/>
                      <a:pt x="1120976" y="702244"/>
                    </a:cubicBezTo>
                    <a:lnTo>
                      <a:pt x="1083575" y="728868"/>
                    </a:lnTo>
                    <a:cubicBezTo>
                      <a:pt x="1073067" y="736348"/>
                      <a:pt x="1056032" y="736348"/>
                      <a:pt x="1045524" y="728868"/>
                    </a:cubicBezTo>
                    <a:lnTo>
                      <a:pt x="992271" y="690961"/>
                    </a:lnTo>
                    <a:cubicBezTo>
                      <a:pt x="981765" y="683480"/>
                      <a:pt x="981765" y="671354"/>
                      <a:pt x="992271" y="663873"/>
                    </a:cubicBezTo>
                    <a:lnTo>
                      <a:pt x="1029674" y="637249"/>
                    </a:lnTo>
                    <a:cubicBezTo>
                      <a:pt x="1034928" y="633509"/>
                      <a:pt x="1041813" y="631640"/>
                      <a:pt x="1048699" y="631640"/>
                    </a:cubicBezTo>
                    <a:close/>
                    <a:moveTo>
                      <a:pt x="269180" y="631640"/>
                    </a:moveTo>
                    <a:cubicBezTo>
                      <a:pt x="276066" y="631639"/>
                      <a:pt x="282952" y="633509"/>
                      <a:pt x="288205" y="637249"/>
                    </a:cubicBezTo>
                    <a:lnTo>
                      <a:pt x="341456" y="675158"/>
                    </a:lnTo>
                    <a:cubicBezTo>
                      <a:pt x="351964" y="682637"/>
                      <a:pt x="351964" y="694764"/>
                      <a:pt x="341456" y="702244"/>
                    </a:cubicBezTo>
                    <a:lnTo>
                      <a:pt x="304055" y="728868"/>
                    </a:lnTo>
                    <a:cubicBezTo>
                      <a:pt x="293548" y="736348"/>
                      <a:pt x="276513" y="736348"/>
                      <a:pt x="266005" y="728868"/>
                    </a:cubicBezTo>
                    <a:lnTo>
                      <a:pt x="212753" y="690961"/>
                    </a:lnTo>
                    <a:cubicBezTo>
                      <a:pt x="202245" y="683480"/>
                      <a:pt x="202245" y="671354"/>
                      <a:pt x="212753" y="663873"/>
                    </a:cubicBezTo>
                    <a:lnTo>
                      <a:pt x="250155" y="637249"/>
                    </a:lnTo>
                    <a:cubicBezTo>
                      <a:pt x="255408" y="633509"/>
                      <a:pt x="262294" y="631640"/>
                      <a:pt x="269180" y="631640"/>
                    </a:cubicBezTo>
                    <a:close/>
                    <a:moveTo>
                      <a:pt x="1178455" y="628315"/>
                    </a:moveTo>
                    <a:cubicBezTo>
                      <a:pt x="1181018" y="628396"/>
                      <a:pt x="1183537" y="629172"/>
                      <a:pt x="1185407" y="630628"/>
                    </a:cubicBezTo>
                    <a:lnTo>
                      <a:pt x="1209239" y="649169"/>
                    </a:lnTo>
                    <a:cubicBezTo>
                      <a:pt x="1212977" y="652076"/>
                      <a:pt x="1212696" y="656591"/>
                      <a:pt x="1208611" y="659252"/>
                    </a:cubicBezTo>
                    <a:lnTo>
                      <a:pt x="1199845" y="664961"/>
                    </a:lnTo>
                    <a:cubicBezTo>
                      <a:pt x="1195761" y="667621"/>
                      <a:pt x="1189419" y="667422"/>
                      <a:pt x="1185682" y="664514"/>
                    </a:cubicBezTo>
                    <a:lnTo>
                      <a:pt x="1161849" y="645972"/>
                    </a:lnTo>
                    <a:cubicBezTo>
                      <a:pt x="1158111" y="643064"/>
                      <a:pt x="1158392" y="638551"/>
                      <a:pt x="1162477" y="635890"/>
                    </a:cubicBezTo>
                    <a:lnTo>
                      <a:pt x="1171243" y="630180"/>
                    </a:lnTo>
                    <a:cubicBezTo>
                      <a:pt x="1173286" y="628849"/>
                      <a:pt x="1175892" y="628234"/>
                      <a:pt x="1178455" y="628315"/>
                    </a:cubicBezTo>
                    <a:close/>
                    <a:moveTo>
                      <a:pt x="398937" y="628315"/>
                    </a:moveTo>
                    <a:cubicBezTo>
                      <a:pt x="401499" y="628396"/>
                      <a:pt x="404019" y="629172"/>
                      <a:pt x="405887" y="630628"/>
                    </a:cubicBezTo>
                    <a:lnTo>
                      <a:pt x="429721" y="649169"/>
                    </a:lnTo>
                    <a:cubicBezTo>
                      <a:pt x="433458" y="652076"/>
                      <a:pt x="433176" y="656591"/>
                      <a:pt x="429092" y="659252"/>
                    </a:cubicBezTo>
                    <a:lnTo>
                      <a:pt x="420326" y="664961"/>
                    </a:lnTo>
                    <a:cubicBezTo>
                      <a:pt x="416241" y="667621"/>
                      <a:pt x="409899" y="667422"/>
                      <a:pt x="406163" y="664514"/>
                    </a:cubicBezTo>
                    <a:lnTo>
                      <a:pt x="382329" y="645972"/>
                    </a:lnTo>
                    <a:cubicBezTo>
                      <a:pt x="378591" y="643064"/>
                      <a:pt x="378872" y="638551"/>
                      <a:pt x="382958" y="635890"/>
                    </a:cubicBezTo>
                    <a:lnTo>
                      <a:pt x="391724" y="630180"/>
                    </a:lnTo>
                    <a:cubicBezTo>
                      <a:pt x="393766" y="628849"/>
                      <a:pt x="396373" y="628234"/>
                      <a:pt x="398937" y="628315"/>
                    </a:cubicBezTo>
                    <a:close/>
                    <a:moveTo>
                      <a:pt x="1249987" y="625119"/>
                    </a:moveTo>
                    <a:cubicBezTo>
                      <a:pt x="1252267" y="625193"/>
                      <a:pt x="1254508" y="625882"/>
                      <a:pt x="1256170" y="627176"/>
                    </a:cubicBezTo>
                    <a:lnTo>
                      <a:pt x="1263305" y="632727"/>
                    </a:lnTo>
                    <a:cubicBezTo>
                      <a:pt x="1266630" y="635314"/>
                      <a:pt x="1266381" y="639330"/>
                      <a:pt x="1262747" y="641697"/>
                    </a:cubicBezTo>
                    <a:lnTo>
                      <a:pt x="1254948" y="646775"/>
                    </a:lnTo>
                    <a:cubicBezTo>
                      <a:pt x="1251315" y="649141"/>
                      <a:pt x="1245674" y="648964"/>
                      <a:pt x="1242349" y="646378"/>
                    </a:cubicBezTo>
                    <a:lnTo>
                      <a:pt x="1235214" y="640826"/>
                    </a:lnTo>
                    <a:cubicBezTo>
                      <a:pt x="1231890" y="638240"/>
                      <a:pt x="1232140" y="634224"/>
                      <a:pt x="1235773" y="631857"/>
                    </a:cubicBezTo>
                    <a:lnTo>
                      <a:pt x="1243572" y="626778"/>
                    </a:lnTo>
                    <a:cubicBezTo>
                      <a:pt x="1245388" y="625595"/>
                      <a:pt x="1247707" y="625048"/>
                      <a:pt x="1249987" y="625119"/>
                    </a:cubicBezTo>
                    <a:close/>
                    <a:moveTo>
                      <a:pt x="470467" y="625119"/>
                    </a:moveTo>
                    <a:cubicBezTo>
                      <a:pt x="472748" y="625193"/>
                      <a:pt x="474990" y="625882"/>
                      <a:pt x="476652" y="627176"/>
                    </a:cubicBezTo>
                    <a:lnTo>
                      <a:pt x="483787" y="632727"/>
                    </a:lnTo>
                    <a:cubicBezTo>
                      <a:pt x="487110" y="635314"/>
                      <a:pt x="486861" y="639330"/>
                      <a:pt x="483227" y="641697"/>
                    </a:cubicBezTo>
                    <a:lnTo>
                      <a:pt x="475429" y="646775"/>
                    </a:lnTo>
                    <a:cubicBezTo>
                      <a:pt x="471796" y="649141"/>
                      <a:pt x="466155" y="648964"/>
                      <a:pt x="462831" y="646378"/>
                    </a:cubicBezTo>
                    <a:lnTo>
                      <a:pt x="455695" y="640826"/>
                    </a:lnTo>
                    <a:cubicBezTo>
                      <a:pt x="452371" y="638240"/>
                      <a:pt x="452621" y="634224"/>
                      <a:pt x="456254" y="631857"/>
                    </a:cubicBezTo>
                    <a:lnTo>
                      <a:pt x="464052" y="626778"/>
                    </a:lnTo>
                    <a:cubicBezTo>
                      <a:pt x="465868" y="625595"/>
                      <a:pt x="468188" y="625048"/>
                      <a:pt x="470467" y="625119"/>
                    </a:cubicBezTo>
                    <a:close/>
                    <a:moveTo>
                      <a:pt x="898721" y="612811"/>
                    </a:moveTo>
                    <a:cubicBezTo>
                      <a:pt x="903159" y="612811"/>
                      <a:pt x="907596" y="614016"/>
                      <a:pt x="910982" y="616426"/>
                    </a:cubicBezTo>
                    <a:lnTo>
                      <a:pt x="960115" y="651402"/>
                    </a:lnTo>
                    <a:cubicBezTo>
                      <a:pt x="966888" y="656223"/>
                      <a:pt x="966888" y="664039"/>
                      <a:pt x="960115" y="668859"/>
                    </a:cubicBezTo>
                    <a:lnTo>
                      <a:pt x="908577" y="705548"/>
                    </a:lnTo>
                    <a:cubicBezTo>
                      <a:pt x="901805" y="710369"/>
                      <a:pt x="890825" y="710369"/>
                      <a:pt x="884053" y="705548"/>
                    </a:cubicBezTo>
                    <a:lnTo>
                      <a:pt x="834919" y="670572"/>
                    </a:lnTo>
                    <a:cubicBezTo>
                      <a:pt x="828149" y="665752"/>
                      <a:pt x="828149" y="657936"/>
                      <a:pt x="834919" y="653115"/>
                    </a:cubicBezTo>
                    <a:lnTo>
                      <a:pt x="886460" y="616426"/>
                    </a:lnTo>
                    <a:cubicBezTo>
                      <a:pt x="889844" y="614016"/>
                      <a:pt x="894282" y="612811"/>
                      <a:pt x="898721" y="612811"/>
                    </a:cubicBezTo>
                    <a:close/>
                    <a:moveTo>
                      <a:pt x="119202" y="612811"/>
                    </a:moveTo>
                    <a:cubicBezTo>
                      <a:pt x="123639" y="612811"/>
                      <a:pt x="128077" y="614016"/>
                      <a:pt x="131463" y="616426"/>
                    </a:cubicBezTo>
                    <a:lnTo>
                      <a:pt x="180595" y="651402"/>
                    </a:lnTo>
                    <a:cubicBezTo>
                      <a:pt x="187368" y="656223"/>
                      <a:pt x="187368" y="664039"/>
                      <a:pt x="180595" y="668859"/>
                    </a:cubicBezTo>
                    <a:lnTo>
                      <a:pt x="129057" y="705548"/>
                    </a:lnTo>
                    <a:cubicBezTo>
                      <a:pt x="122285" y="710369"/>
                      <a:pt x="111305" y="710369"/>
                      <a:pt x="104535" y="705548"/>
                    </a:cubicBezTo>
                    <a:lnTo>
                      <a:pt x="59937" y="673802"/>
                    </a:lnTo>
                    <a:lnTo>
                      <a:pt x="73144" y="640485"/>
                    </a:lnTo>
                    <a:lnTo>
                      <a:pt x="106940" y="616426"/>
                    </a:lnTo>
                    <a:cubicBezTo>
                      <a:pt x="110326" y="614016"/>
                      <a:pt x="114764" y="612811"/>
                      <a:pt x="119202" y="612811"/>
                    </a:cubicBezTo>
                    <a:close/>
                    <a:moveTo>
                      <a:pt x="1495705" y="600902"/>
                    </a:moveTo>
                    <a:cubicBezTo>
                      <a:pt x="1497502" y="600902"/>
                      <a:pt x="1499299" y="601390"/>
                      <a:pt x="1500670" y="602366"/>
                    </a:cubicBezTo>
                    <a:lnTo>
                      <a:pt x="1522688" y="618039"/>
                    </a:lnTo>
                    <a:cubicBezTo>
                      <a:pt x="1525429" y="619991"/>
                      <a:pt x="1525429" y="623156"/>
                      <a:pt x="1522688" y="625108"/>
                    </a:cubicBezTo>
                    <a:lnTo>
                      <a:pt x="1503103" y="639050"/>
                    </a:lnTo>
                    <a:cubicBezTo>
                      <a:pt x="1500361" y="641002"/>
                      <a:pt x="1495914" y="641002"/>
                      <a:pt x="1493173" y="639050"/>
                    </a:cubicBezTo>
                    <a:lnTo>
                      <a:pt x="1471155" y="623377"/>
                    </a:lnTo>
                    <a:cubicBezTo>
                      <a:pt x="1468413" y="621426"/>
                      <a:pt x="1468413" y="618260"/>
                      <a:pt x="1471155" y="616307"/>
                    </a:cubicBezTo>
                    <a:lnTo>
                      <a:pt x="1490740" y="602366"/>
                    </a:lnTo>
                    <a:cubicBezTo>
                      <a:pt x="1492110" y="601390"/>
                      <a:pt x="1493907" y="600902"/>
                      <a:pt x="1495705" y="600902"/>
                    </a:cubicBezTo>
                    <a:close/>
                    <a:moveTo>
                      <a:pt x="716185" y="600902"/>
                    </a:moveTo>
                    <a:cubicBezTo>
                      <a:pt x="717982" y="600902"/>
                      <a:pt x="719779" y="601390"/>
                      <a:pt x="721151" y="602366"/>
                    </a:cubicBezTo>
                    <a:lnTo>
                      <a:pt x="743168" y="618039"/>
                    </a:lnTo>
                    <a:cubicBezTo>
                      <a:pt x="745911" y="619991"/>
                      <a:pt x="745911" y="623156"/>
                      <a:pt x="743168" y="625108"/>
                    </a:cubicBezTo>
                    <a:lnTo>
                      <a:pt x="723583" y="639050"/>
                    </a:lnTo>
                    <a:cubicBezTo>
                      <a:pt x="720842" y="641002"/>
                      <a:pt x="716394" y="641002"/>
                      <a:pt x="713653" y="639050"/>
                    </a:cubicBezTo>
                    <a:lnTo>
                      <a:pt x="691635" y="623377"/>
                    </a:lnTo>
                    <a:cubicBezTo>
                      <a:pt x="688893" y="621426"/>
                      <a:pt x="688893" y="618260"/>
                      <a:pt x="691635" y="616307"/>
                    </a:cubicBezTo>
                    <a:lnTo>
                      <a:pt x="711219" y="602366"/>
                    </a:lnTo>
                    <a:cubicBezTo>
                      <a:pt x="712591" y="601390"/>
                      <a:pt x="714389" y="600902"/>
                      <a:pt x="716185" y="600902"/>
                    </a:cubicBezTo>
                    <a:close/>
                    <a:moveTo>
                      <a:pt x="91463" y="594271"/>
                    </a:moveTo>
                    <a:lnTo>
                      <a:pt x="96651" y="597964"/>
                    </a:lnTo>
                    <a:cubicBezTo>
                      <a:pt x="101751" y="601596"/>
                      <a:pt x="101751" y="607482"/>
                      <a:pt x="96651" y="611114"/>
                    </a:cubicBezTo>
                    <a:lnTo>
                      <a:pt x="80122" y="622879"/>
                    </a:lnTo>
                    <a:close/>
                    <a:moveTo>
                      <a:pt x="1346757" y="588789"/>
                    </a:moveTo>
                    <a:cubicBezTo>
                      <a:pt x="1353131" y="588748"/>
                      <a:pt x="1359529" y="590440"/>
                      <a:pt x="1364437" y="593871"/>
                    </a:cubicBezTo>
                    <a:lnTo>
                      <a:pt x="1415338" y="629464"/>
                    </a:lnTo>
                    <a:cubicBezTo>
                      <a:pt x="1425154" y="636328"/>
                      <a:pt x="1425296" y="647556"/>
                      <a:pt x="1415653" y="654545"/>
                    </a:cubicBezTo>
                    <a:lnTo>
                      <a:pt x="1368504" y="688714"/>
                    </a:lnTo>
                    <a:cubicBezTo>
                      <a:pt x="1358860" y="695701"/>
                      <a:pt x="1343088" y="695802"/>
                      <a:pt x="1333271" y="688937"/>
                    </a:cubicBezTo>
                    <a:lnTo>
                      <a:pt x="1282371" y="653345"/>
                    </a:lnTo>
                    <a:cubicBezTo>
                      <a:pt x="1272555" y="646479"/>
                      <a:pt x="1272413" y="635252"/>
                      <a:pt x="1282057" y="628264"/>
                    </a:cubicBezTo>
                    <a:lnTo>
                      <a:pt x="1329206" y="594095"/>
                    </a:lnTo>
                    <a:cubicBezTo>
                      <a:pt x="1334027" y="590601"/>
                      <a:pt x="1340380" y="588830"/>
                      <a:pt x="1346757" y="588789"/>
                    </a:cubicBezTo>
                    <a:close/>
                    <a:moveTo>
                      <a:pt x="567237" y="588789"/>
                    </a:moveTo>
                    <a:cubicBezTo>
                      <a:pt x="573613" y="588748"/>
                      <a:pt x="580011" y="590440"/>
                      <a:pt x="584918" y="593871"/>
                    </a:cubicBezTo>
                    <a:lnTo>
                      <a:pt x="635820" y="629464"/>
                    </a:lnTo>
                    <a:cubicBezTo>
                      <a:pt x="645635" y="636328"/>
                      <a:pt x="645776" y="647556"/>
                      <a:pt x="636134" y="654545"/>
                    </a:cubicBezTo>
                    <a:lnTo>
                      <a:pt x="588984" y="688714"/>
                    </a:lnTo>
                    <a:cubicBezTo>
                      <a:pt x="579342" y="695701"/>
                      <a:pt x="563568" y="695802"/>
                      <a:pt x="553750" y="688937"/>
                    </a:cubicBezTo>
                    <a:lnTo>
                      <a:pt x="502851" y="653345"/>
                    </a:lnTo>
                    <a:cubicBezTo>
                      <a:pt x="493035" y="646479"/>
                      <a:pt x="492894" y="635252"/>
                      <a:pt x="502537" y="628264"/>
                    </a:cubicBezTo>
                    <a:lnTo>
                      <a:pt x="549686" y="594095"/>
                    </a:lnTo>
                    <a:cubicBezTo>
                      <a:pt x="554507" y="590601"/>
                      <a:pt x="560862" y="588830"/>
                      <a:pt x="567237" y="588789"/>
                    </a:cubicBezTo>
                    <a:close/>
                    <a:moveTo>
                      <a:pt x="1580086" y="586999"/>
                    </a:moveTo>
                    <a:lnTo>
                      <a:pt x="1580086" y="639799"/>
                    </a:lnTo>
                    <a:lnTo>
                      <a:pt x="1552236" y="619973"/>
                    </a:lnTo>
                    <a:cubicBezTo>
                      <a:pt x="1547136" y="616342"/>
                      <a:pt x="1547136" y="610455"/>
                      <a:pt x="1552236" y="606824"/>
                    </a:cubicBezTo>
                    <a:close/>
                    <a:moveTo>
                      <a:pt x="996365" y="586761"/>
                    </a:moveTo>
                    <a:cubicBezTo>
                      <a:pt x="999218" y="586761"/>
                      <a:pt x="1002071" y="587535"/>
                      <a:pt x="1004247" y="589085"/>
                    </a:cubicBezTo>
                    <a:lnTo>
                      <a:pt x="1035827" y="611566"/>
                    </a:lnTo>
                    <a:cubicBezTo>
                      <a:pt x="1040180" y="614664"/>
                      <a:pt x="1040180" y="619688"/>
                      <a:pt x="1035827" y="622787"/>
                    </a:cubicBezTo>
                    <a:lnTo>
                      <a:pt x="998869" y="649096"/>
                    </a:lnTo>
                    <a:cubicBezTo>
                      <a:pt x="994517" y="652193"/>
                      <a:pt x="987459" y="652193"/>
                      <a:pt x="983108" y="649096"/>
                    </a:cubicBezTo>
                    <a:lnTo>
                      <a:pt x="951526" y="626615"/>
                    </a:lnTo>
                    <a:cubicBezTo>
                      <a:pt x="947173" y="623515"/>
                      <a:pt x="947173" y="618491"/>
                      <a:pt x="951526" y="615393"/>
                    </a:cubicBezTo>
                    <a:lnTo>
                      <a:pt x="988485" y="589085"/>
                    </a:lnTo>
                    <a:cubicBezTo>
                      <a:pt x="990660" y="587536"/>
                      <a:pt x="993513" y="586761"/>
                      <a:pt x="996365" y="586761"/>
                    </a:cubicBezTo>
                    <a:close/>
                    <a:moveTo>
                      <a:pt x="216846" y="586761"/>
                    </a:moveTo>
                    <a:cubicBezTo>
                      <a:pt x="219698" y="586761"/>
                      <a:pt x="222551" y="587535"/>
                      <a:pt x="224727" y="589085"/>
                    </a:cubicBezTo>
                    <a:lnTo>
                      <a:pt x="256309" y="611566"/>
                    </a:lnTo>
                    <a:cubicBezTo>
                      <a:pt x="260660" y="614664"/>
                      <a:pt x="260660" y="619688"/>
                      <a:pt x="256309" y="622787"/>
                    </a:cubicBezTo>
                    <a:lnTo>
                      <a:pt x="219350" y="649096"/>
                    </a:lnTo>
                    <a:cubicBezTo>
                      <a:pt x="214997" y="652193"/>
                      <a:pt x="207941" y="652193"/>
                      <a:pt x="203588" y="649096"/>
                    </a:cubicBezTo>
                    <a:lnTo>
                      <a:pt x="172007" y="626615"/>
                    </a:lnTo>
                    <a:cubicBezTo>
                      <a:pt x="167653" y="623515"/>
                      <a:pt x="167653" y="618491"/>
                      <a:pt x="172007" y="615393"/>
                    </a:cubicBezTo>
                    <a:lnTo>
                      <a:pt x="208965" y="589085"/>
                    </a:lnTo>
                    <a:cubicBezTo>
                      <a:pt x="211141" y="587536"/>
                      <a:pt x="213994" y="586761"/>
                      <a:pt x="216846" y="586761"/>
                    </a:cubicBezTo>
                    <a:close/>
                    <a:moveTo>
                      <a:pt x="1237866" y="580947"/>
                    </a:moveTo>
                    <a:cubicBezTo>
                      <a:pt x="1241577" y="580978"/>
                      <a:pt x="1245271" y="582017"/>
                      <a:pt x="1248069" y="584057"/>
                    </a:cubicBezTo>
                    <a:lnTo>
                      <a:pt x="1260077" y="592808"/>
                    </a:lnTo>
                    <a:cubicBezTo>
                      <a:pt x="1265672" y="596887"/>
                      <a:pt x="1265565" y="603423"/>
                      <a:pt x="1259836" y="607405"/>
                    </a:cubicBezTo>
                    <a:lnTo>
                      <a:pt x="1228538" y="629166"/>
                    </a:lnTo>
                    <a:cubicBezTo>
                      <a:pt x="1222809" y="633149"/>
                      <a:pt x="1213628" y="633073"/>
                      <a:pt x="1208033" y="628994"/>
                    </a:cubicBezTo>
                    <a:lnTo>
                      <a:pt x="1196023" y="620242"/>
                    </a:lnTo>
                    <a:cubicBezTo>
                      <a:pt x="1190428" y="616164"/>
                      <a:pt x="1190537" y="609627"/>
                      <a:pt x="1196266" y="605644"/>
                    </a:cubicBezTo>
                    <a:lnTo>
                      <a:pt x="1227563" y="583885"/>
                    </a:lnTo>
                    <a:cubicBezTo>
                      <a:pt x="1230427" y="581892"/>
                      <a:pt x="1234155" y="580916"/>
                      <a:pt x="1237866" y="580947"/>
                    </a:cubicBezTo>
                    <a:close/>
                    <a:moveTo>
                      <a:pt x="458347" y="580947"/>
                    </a:moveTo>
                    <a:cubicBezTo>
                      <a:pt x="462058" y="580978"/>
                      <a:pt x="465752" y="582017"/>
                      <a:pt x="468550" y="584057"/>
                    </a:cubicBezTo>
                    <a:lnTo>
                      <a:pt x="480558" y="592808"/>
                    </a:lnTo>
                    <a:cubicBezTo>
                      <a:pt x="486153" y="596887"/>
                      <a:pt x="486046" y="603423"/>
                      <a:pt x="480316" y="607405"/>
                    </a:cubicBezTo>
                    <a:lnTo>
                      <a:pt x="449019" y="629166"/>
                    </a:lnTo>
                    <a:cubicBezTo>
                      <a:pt x="443290" y="633149"/>
                      <a:pt x="434109" y="633073"/>
                      <a:pt x="428513" y="628994"/>
                    </a:cubicBezTo>
                    <a:lnTo>
                      <a:pt x="416505" y="620242"/>
                    </a:lnTo>
                    <a:cubicBezTo>
                      <a:pt x="410910" y="616164"/>
                      <a:pt x="411018" y="609627"/>
                      <a:pt x="416746" y="605644"/>
                    </a:cubicBezTo>
                    <a:lnTo>
                      <a:pt x="448043" y="583885"/>
                    </a:lnTo>
                    <a:cubicBezTo>
                      <a:pt x="450908" y="581892"/>
                      <a:pt x="454636" y="580916"/>
                      <a:pt x="458347" y="580947"/>
                    </a:cubicBezTo>
                    <a:close/>
                    <a:moveTo>
                      <a:pt x="1513329" y="574567"/>
                    </a:moveTo>
                    <a:cubicBezTo>
                      <a:pt x="1515609" y="574640"/>
                      <a:pt x="1517850" y="575330"/>
                      <a:pt x="1519513" y="576624"/>
                    </a:cubicBezTo>
                    <a:lnTo>
                      <a:pt x="1526648" y="582175"/>
                    </a:lnTo>
                    <a:cubicBezTo>
                      <a:pt x="1529973" y="584762"/>
                      <a:pt x="1529723" y="588776"/>
                      <a:pt x="1526090" y="591145"/>
                    </a:cubicBezTo>
                    <a:lnTo>
                      <a:pt x="1518291" y="596223"/>
                    </a:lnTo>
                    <a:cubicBezTo>
                      <a:pt x="1514657" y="598590"/>
                      <a:pt x="1509017" y="598412"/>
                      <a:pt x="1505692" y="595824"/>
                    </a:cubicBezTo>
                    <a:lnTo>
                      <a:pt x="1498557" y="590274"/>
                    </a:lnTo>
                    <a:cubicBezTo>
                      <a:pt x="1495233" y="587688"/>
                      <a:pt x="1495482" y="583672"/>
                      <a:pt x="1499116" y="581306"/>
                    </a:cubicBezTo>
                    <a:lnTo>
                      <a:pt x="1506915" y="576226"/>
                    </a:lnTo>
                    <a:cubicBezTo>
                      <a:pt x="1508731" y="575043"/>
                      <a:pt x="1511049" y="574495"/>
                      <a:pt x="1513329" y="574567"/>
                    </a:cubicBezTo>
                    <a:close/>
                    <a:moveTo>
                      <a:pt x="733809" y="574567"/>
                    </a:moveTo>
                    <a:cubicBezTo>
                      <a:pt x="736091" y="574640"/>
                      <a:pt x="738331" y="575330"/>
                      <a:pt x="739994" y="576624"/>
                    </a:cubicBezTo>
                    <a:lnTo>
                      <a:pt x="747129" y="582175"/>
                    </a:lnTo>
                    <a:cubicBezTo>
                      <a:pt x="750454" y="584762"/>
                      <a:pt x="750203" y="588776"/>
                      <a:pt x="746570" y="591145"/>
                    </a:cubicBezTo>
                    <a:lnTo>
                      <a:pt x="738771" y="596223"/>
                    </a:lnTo>
                    <a:cubicBezTo>
                      <a:pt x="735138" y="598590"/>
                      <a:pt x="729497" y="598412"/>
                      <a:pt x="726172" y="595824"/>
                    </a:cubicBezTo>
                    <a:lnTo>
                      <a:pt x="719038" y="590274"/>
                    </a:lnTo>
                    <a:cubicBezTo>
                      <a:pt x="715713" y="587688"/>
                      <a:pt x="715963" y="583672"/>
                      <a:pt x="719596" y="581306"/>
                    </a:cubicBezTo>
                    <a:lnTo>
                      <a:pt x="727396" y="576226"/>
                    </a:lnTo>
                    <a:cubicBezTo>
                      <a:pt x="729211" y="575043"/>
                      <a:pt x="731530" y="574495"/>
                      <a:pt x="733809" y="574567"/>
                    </a:cubicBezTo>
                    <a:close/>
                    <a:moveTo>
                      <a:pt x="829927" y="568897"/>
                    </a:moveTo>
                    <a:cubicBezTo>
                      <a:pt x="833269" y="568897"/>
                      <a:pt x="836613" y="569805"/>
                      <a:pt x="839163" y="571620"/>
                    </a:cubicBezTo>
                    <a:lnTo>
                      <a:pt x="876169" y="597964"/>
                    </a:lnTo>
                    <a:cubicBezTo>
                      <a:pt x="881270" y="601596"/>
                      <a:pt x="881270" y="607482"/>
                      <a:pt x="876169" y="611114"/>
                    </a:cubicBezTo>
                    <a:lnTo>
                      <a:pt x="826716" y="646317"/>
                    </a:lnTo>
                    <a:cubicBezTo>
                      <a:pt x="821616" y="649948"/>
                      <a:pt x="813346" y="649948"/>
                      <a:pt x="808244" y="646317"/>
                    </a:cubicBezTo>
                    <a:lnTo>
                      <a:pt x="771238" y="619973"/>
                    </a:lnTo>
                    <a:cubicBezTo>
                      <a:pt x="766137" y="616342"/>
                      <a:pt x="766137" y="610455"/>
                      <a:pt x="771238" y="606824"/>
                    </a:cubicBezTo>
                    <a:lnTo>
                      <a:pt x="820692" y="571620"/>
                    </a:lnTo>
                    <a:cubicBezTo>
                      <a:pt x="823242" y="569805"/>
                      <a:pt x="826584" y="568897"/>
                      <a:pt x="829927" y="568897"/>
                    </a:cubicBezTo>
                    <a:close/>
                    <a:moveTo>
                      <a:pt x="1383137" y="568249"/>
                    </a:moveTo>
                    <a:cubicBezTo>
                      <a:pt x="1385418" y="568321"/>
                      <a:pt x="1387660" y="569012"/>
                      <a:pt x="1389321" y="570305"/>
                    </a:cubicBezTo>
                    <a:lnTo>
                      <a:pt x="1396457" y="575856"/>
                    </a:lnTo>
                    <a:cubicBezTo>
                      <a:pt x="1399782" y="578443"/>
                      <a:pt x="1399531" y="582458"/>
                      <a:pt x="1395898" y="584825"/>
                    </a:cubicBezTo>
                    <a:lnTo>
                      <a:pt x="1388100" y="589905"/>
                    </a:lnTo>
                    <a:cubicBezTo>
                      <a:pt x="1384467" y="592272"/>
                      <a:pt x="1378826" y="592092"/>
                      <a:pt x="1375501" y="589506"/>
                    </a:cubicBezTo>
                    <a:lnTo>
                      <a:pt x="1368366" y="583955"/>
                    </a:lnTo>
                    <a:cubicBezTo>
                      <a:pt x="1365041" y="581369"/>
                      <a:pt x="1365292" y="577353"/>
                      <a:pt x="1368925" y="574987"/>
                    </a:cubicBezTo>
                    <a:lnTo>
                      <a:pt x="1376723" y="569907"/>
                    </a:lnTo>
                    <a:cubicBezTo>
                      <a:pt x="1378539" y="568723"/>
                      <a:pt x="1380858" y="568177"/>
                      <a:pt x="1383137" y="568249"/>
                    </a:cubicBezTo>
                    <a:close/>
                    <a:moveTo>
                      <a:pt x="603618" y="568249"/>
                    </a:moveTo>
                    <a:cubicBezTo>
                      <a:pt x="605898" y="568321"/>
                      <a:pt x="608140" y="569012"/>
                      <a:pt x="609802" y="570305"/>
                    </a:cubicBezTo>
                    <a:lnTo>
                      <a:pt x="616937" y="575856"/>
                    </a:lnTo>
                    <a:cubicBezTo>
                      <a:pt x="620262" y="578443"/>
                      <a:pt x="620012" y="582458"/>
                      <a:pt x="616379" y="584825"/>
                    </a:cubicBezTo>
                    <a:lnTo>
                      <a:pt x="608581" y="589905"/>
                    </a:lnTo>
                    <a:cubicBezTo>
                      <a:pt x="604947" y="592272"/>
                      <a:pt x="599306" y="592092"/>
                      <a:pt x="595982" y="589506"/>
                    </a:cubicBezTo>
                    <a:lnTo>
                      <a:pt x="588846" y="583955"/>
                    </a:lnTo>
                    <a:cubicBezTo>
                      <a:pt x="585522" y="581369"/>
                      <a:pt x="585772" y="577353"/>
                      <a:pt x="589405" y="574987"/>
                    </a:cubicBezTo>
                    <a:lnTo>
                      <a:pt x="597204" y="569907"/>
                    </a:lnTo>
                    <a:cubicBezTo>
                      <a:pt x="599021" y="568723"/>
                      <a:pt x="601338" y="568177"/>
                      <a:pt x="603618" y="568249"/>
                    </a:cubicBezTo>
                    <a:close/>
                    <a:moveTo>
                      <a:pt x="1441882" y="567145"/>
                    </a:moveTo>
                    <a:cubicBezTo>
                      <a:pt x="1444216" y="567145"/>
                      <a:pt x="1446551" y="567779"/>
                      <a:pt x="1448333" y="569048"/>
                    </a:cubicBezTo>
                    <a:lnTo>
                      <a:pt x="1473776" y="587160"/>
                    </a:lnTo>
                    <a:cubicBezTo>
                      <a:pt x="1477339" y="589697"/>
                      <a:pt x="1477339" y="593809"/>
                      <a:pt x="1473776" y="596345"/>
                    </a:cubicBezTo>
                    <a:lnTo>
                      <a:pt x="1436858" y="622625"/>
                    </a:lnTo>
                    <a:cubicBezTo>
                      <a:pt x="1433296" y="625162"/>
                      <a:pt x="1427518" y="625162"/>
                      <a:pt x="1423956" y="622625"/>
                    </a:cubicBezTo>
                    <a:lnTo>
                      <a:pt x="1398512" y="604513"/>
                    </a:lnTo>
                    <a:cubicBezTo>
                      <a:pt x="1394950" y="601977"/>
                      <a:pt x="1394950" y="597863"/>
                      <a:pt x="1398512" y="595328"/>
                    </a:cubicBezTo>
                    <a:lnTo>
                      <a:pt x="1435429" y="569048"/>
                    </a:lnTo>
                    <a:cubicBezTo>
                      <a:pt x="1437211" y="567779"/>
                      <a:pt x="1439546" y="567145"/>
                      <a:pt x="1441882" y="567145"/>
                    </a:cubicBezTo>
                    <a:close/>
                    <a:moveTo>
                      <a:pt x="662362" y="567145"/>
                    </a:moveTo>
                    <a:cubicBezTo>
                      <a:pt x="664696" y="567145"/>
                      <a:pt x="667032" y="567779"/>
                      <a:pt x="668812" y="569048"/>
                    </a:cubicBezTo>
                    <a:lnTo>
                      <a:pt x="694256" y="587160"/>
                    </a:lnTo>
                    <a:cubicBezTo>
                      <a:pt x="697820" y="589697"/>
                      <a:pt x="697820" y="593809"/>
                      <a:pt x="694256" y="596345"/>
                    </a:cubicBezTo>
                    <a:lnTo>
                      <a:pt x="657340" y="622625"/>
                    </a:lnTo>
                    <a:cubicBezTo>
                      <a:pt x="653776" y="625162"/>
                      <a:pt x="648000" y="625162"/>
                      <a:pt x="644437" y="622625"/>
                    </a:cubicBezTo>
                    <a:lnTo>
                      <a:pt x="618993" y="604513"/>
                    </a:lnTo>
                    <a:cubicBezTo>
                      <a:pt x="615430" y="601977"/>
                      <a:pt x="615430" y="597863"/>
                      <a:pt x="618992" y="595328"/>
                    </a:cubicBezTo>
                    <a:lnTo>
                      <a:pt x="655910" y="569048"/>
                    </a:lnTo>
                    <a:cubicBezTo>
                      <a:pt x="657691" y="567779"/>
                      <a:pt x="660026" y="567145"/>
                      <a:pt x="662362" y="567145"/>
                    </a:cubicBezTo>
                    <a:close/>
                    <a:moveTo>
                      <a:pt x="1561995" y="560876"/>
                    </a:moveTo>
                    <a:cubicBezTo>
                      <a:pt x="1564276" y="560949"/>
                      <a:pt x="1566517" y="561639"/>
                      <a:pt x="1568179" y="562934"/>
                    </a:cubicBezTo>
                    <a:lnTo>
                      <a:pt x="1575315" y="568484"/>
                    </a:lnTo>
                    <a:cubicBezTo>
                      <a:pt x="1578638" y="571070"/>
                      <a:pt x="1578390" y="575086"/>
                      <a:pt x="1574755" y="577452"/>
                    </a:cubicBezTo>
                    <a:lnTo>
                      <a:pt x="1566956" y="582532"/>
                    </a:lnTo>
                    <a:cubicBezTo>
                      <a:pt x="1563325" y="584899"/>
                      <a:pt x="1557682" y="584721"/>
                      <a:pt x="1554358" y="582134"/>
                    </a:cubicBezTo>
                    <a:lnTo>
                      <a:pt x="1547223" y="576583"/>
                    </a:lnTo>
                    <a:cubicBezTo>
                      <a:pt x="1543898" y="573996"/>
                      <a:pt x="1544150" y="569982"/>
                      <a:pt x="1547781" y="567615"/>
                    </a:cubicBezTo>
                    <a:lnTo>
                      <a:pt x="1555580" y="562535"/>
                    </a:lnTo>
                    <a:cubicBezTo>
                      <a:pt x="1557397" y="561352"/>
                      <a:pt x="1559715" y="560804"/>
                      <a:pt x="1561995" y="560876"/>
                    </a:cubicBezTo>
                    <a:close/>
                    <a:moveTo>
                      <a:pt x="780997" y="560876"/>
                    </a:moveTo>
                    <a:cubicBezTo>
                      <a:pt x="783277" y="560949"/>
                      <a:pt x="785519" y="561639"/>
                      <a:pt x="787182" y="562934"/>
                    </a:cubicBezTo>
                    <a:lnTo>
                      <a:pt x="794316" y="568484"/>
                    </a:lnTo>
                    <a:cubicBezTo>
                      <a:pt x="797641" y="571070"/>
                      <a:pt x="797391" y="575086"/>
                      <a:pt x="793758" y="577452"/>
                    </a:cubicBezTo>
                    <a:lnTo>
                      <a:pt x="785959" y="582532"/>
                    </a:lnTo>
                    <a:cubicBezTo>
                      <a:pt x="782326" y="584899"/>
                      <a:pt x="776685" y="584721"/>
                      <a:pt x="773360" y="582134"/>
                    </a:cubicBezTo>
                    <a:lnTo>
                      <a:pt x="766225" y="576583"/>
                    </a:lnTo>
                    <a:cubicBezTo>
                      <a:pt x="762899" y="573996"/>
                      <a:pt x="763151" y="569982"/>
                      <a:pt x="766784" y="567615"/>
                    </a:cubicBezTo>
                    <a:lnTo>
                      <a:pt x="774582" y="562535"/>
                    </a:lnTo>
                    <a:cubicBezTo>
                      <a:pt x="776400" y="561352"/>
                      <a:pt x="778718" y="560804"/>
                      <a:pt x="780997" y="560876"/>
                    </a:cubicBezTo>
                    <a:close/>
                    <a:moveTo>
                      <a:pt x="1323698" y="556403"/>
                    </a:moveTo>
                    <a:cubicBezTo>
                      <a:pt x="1326216" y="556426"/>
                      <a:pt x="1328725" y="557130"/>
                      <a:pt x="1330624" y="558514"/>
                    </a:cubicBezTo>
                    <a:lnTo>
                      <a:pt x="1338776" y="564456"/>
                    </a:lnTo>
                    <a:cubicBezTo>
                      <a:pt x="1342575" y="567226"/>
                      <a:pt x="1342502" y="571661"/>
                      <a:pt x="1338611" y="574367"/>
                    </a:cubicBezTo>
                    <a:lnTo>
                      <a:pt x="1302260" y="599641"/>
                    </a:lnTo>
                    <a:cubicBezTo>
                      <a:pt x="1298369" y="602346"/>
                      <a:pt x="1292137" y="602293"/>
                      <a:pt x="1288337" y="599526"/>
                    </a:cubicBezTo>
                    <a:lnTo>
                      <a:pt x="1280186" y="593584"/>
                    </a:lnTo>
                    <a:cubicBezTo>
                      <a:pt x="1276387" y="590814"/>
                      <a:pt x="1276460" y="586377"/>
                      <a:pt x="1280350" y="583673"/>
                    </a:cubicBezTo>
                    <a:lnTo>
                      <a:pt x="1316703" y="558397"/>
                    </a:lnTo>
                    <a:cubicBezTo>
                      <a:pt x="1318649" y="557046"/>
                      <a:pt x="1321179" y="556382"/>
                      <a:pt x="1323698" y="556403"/>
                    </a:cubicBezTo>
                    <a:close/>
                    <a:moveTo>
                      <a:pt x="544179" y="556403"/>
                    </a:moveTo>
                    <a:cubicBezTo>
                      <a:pt x="546697" y="556426"/>
                      <a:pt x="549206" y="557130"/>
                      <a:pt x="551105" y="558514"/>
                    </a:cubicBezTo>
                    <a:lnTo>
                      <a:pt x="559258" y="564456"/>
                    </a:lnTo>
                    <a:cubicBezTo>
                      <a:pt x="563056" y="567226"/>
                      <a:pt x="562984" y="571661"/>
                      <a:pt x="559093" y="574367"/>
                    </a:cubicBezTo>
                    <a:lnTo>
                      <a:pt x="522740" y="599641"/>
                    </a:lnTo>
                    <a:cubicBezTo>
                      <a:pt x="518849" y="602346"/>
                      <a:pt x="512617" y="602293"/>
                      <a:pt x="508818" y="599526"/>
                    </a:cubicBezTo>
                    <a:lnTo>
                      <a:pt x="500666" y="593584"/>
                    </a:lnTo>
                    <a:cubicBezTo>
                      <a:pt x="496867" y="590814"/>
                      <a:pt x="496942" y="586377"/>
                      <a:pt x="500830" y="583673"/>
                    </a:cubicBezTo>
                    <a:lnTo>
                      <a:pt x="537184" y="558397"/>
                    </a:lnTo>
                    <a:cubicBezTo>
                      <a:pt x="539129" y="557046"/>
                      <a:pt x="541660" y="556382"/>
                      <a:pt x="544179" y="556403"/>
                    </a:cubicBezTo>
                    <a:close/>
                    <a:moveTo>
                      <a:pt x="1580086" y="539747"/>
                    </a:moveTo>
                    <a:lnTo>
                      <a:pt x="1580086" y="561222"/>
                    </a:lnTo>
                    <a:lnTo>
                      <a:pt x="1573001" y="556334"/>
                    </a:lnTo>
                    <a:cubicBezTo>
                      <a:pt x="1568588" y="553288"/>
                      <a:pt x="1568478" y="548272"/>
                      <a:pt x="1572756" y="545131"/>
                    </a:cubicBezTo>
                    <a:close/>
                    <a:moveTo>
                      <a:pt x="1130466" y="527392"/>
                    </a:moveTo>
                    <a:cubicBezTo>
                      <a:pt x="1133898" y="527393"/>
                      <a:pt x="1137332" y="528325"/>
                      <a:pt x="1139952" y="530189"/>
                    </a:cubicBezTo>
                    <a:lnTo>
                      <a:pt x="1204100" y="575854"/>
                    </a:lnTo>
                    <a:cubicBezTo>
                      <a:pt x="1209339" y="579584"/>
                      <a:pt x="1209339" y="585630"/>
                      <a:pt x="1204100" y="589361"/>
                    </a:cubicBezTo>
                    <a:lnTo>
                      <a:pt x="1123938" y="646424"/>
                    </a:lnTo>
                    <a:cubicBezTo>
                      <a:pt x="1118698" y="650153"/>
                      <a:pt x="1110205" y="650153"/>
                      <a:pt x="1104965" y="646424"/>
                    </a:cubicBezTo>
                    <a:lnTo>
                      <a:pt x="1040817" y="600759"/>
                    </a:lnTo>
                    <a:cubicBezTo>
                      <a:pt x="1035577" y="597030"/>
                      <a:pt x="1035577" y="590982"/>
                      <a:pt x="1040817" y="587253"/>
                    </a:cubicBezTo>
                    <a:lnTo>
                      <a:pt x="1120979" y="530189"/>
                    </a:lnTo>
                    <a:cubicBezTo>
                      <a:pt x="1123598" y="528325"/>
                      <a:pt x="1127031" y="527392"/>
                      <a:pt x="1130466" y="527392"/>
                    </a:cubicBezTo>
                    <a:close/>
                    <a:moveTo>
                      <a:pt x="350946" y="527392"/>
                    </a:moveTo>
                    <a:cubicBezTo>
                      <a:pt x="354378" y="527393"/>
                      <a:pt x="357813" y="528325"/>
                      <a:pt x="360432" y="530189"/>
                    </a:cubicBezTo>
                    <a:lnTo>
                      <a:pt x="424580" y="575854"/>
                    </a:lnTo>
                    <a:cubicBezTo>
                      <a:pt x="429820" y="579584"/>
                      <a:pt x="429820" y="585630"/>
                      <a:pt x="424580" y="589361"/>
                    </a:cubicBezTo>
                    <a:lnTo>
                      <a:pt x="344419" y="646424"/>
                    </a:lnTo>
                    <a:cubicBezTo>
                      <a:pt x="339180" y="650153"/>
                      <a:pt x="330685" y="650153"/>
                      <a:pt x="325446" y="646424"/>
                    </a:cubicBezTo>
                    <a:lnTo>
                      <a:pt x="261297" y="600759"/>
                    </a:lnTo>
                    <a:cubicBezTo>
                      <a:pt x="256059" y="597030"/>
                      <a:pt x="256059" y="590982"/>
                      <a:pt x="261297" y="587253"/>
                    </a:cubicBezTo>
                    <a:lnTo>
                      <a:pt x="341459" y="530189"/>
                    </a:lnTo>
                    <a:cubicBezTo>
                      <a:pt x="344079" y="528325"/>
                      <a:pt x="347512" y="527392"/>
                      <a:pt x="350946" y="527392"/>
                    </a:cubicBezTo>
                    <a:close/>
                    <a:moveTo>
                      <a:pt x="912036" y="525292"/>
                    </a:moveTo>
                    <a:cubicBezTo>
                      <a:pt x="915469" y="525292"/>
                      <a:pt x="918900" y="526225"/>
                      <a:pt x="921519" y="528088"/>
                    </a:cubicBezTo>
                    <a:lnTo>
                      <a:pt x="977266" y="567773"/>
                    </a:lnTo>
                    <a:cubicBezTo>
                      <a:pt x="982503" y="571502"/>
                      <a:pt x="982503" y="577545"/>
                      <a:pt x="977266" y="581272"/>
                    </a:cubicBezTo>
                    <a:lnTo>
                      <a:pt x="939272" y="608320"/>
                    </a:lnTo>
                    <a:cubicBezTo>
                      <a:pt x="934033" y="612048"/>
                      <a:pt x="925543" y="612048"/>
                      <a:pt x="920307" y="608320"/>
                    </a:cubicBezTo>
                    <a:lnTo>
                      <a:pt x="864559" y="568635"/>
                    </a:lnTo>
                    <a:cubicBezTo>
                      <a:pt x="859322" y="564908"/>
                      <a:pt x="859322" y="558864"/>
                      <a:pt x="864559" y="555136"/>
                    </a:cubicBezTo>
                    <a:lnTo>
                      <a:pt x="902554" y="528088"/>
                    </a:lnTo>
                    <a:cubicBezTo>
                      <a:pt x="905173" y="526225"/>
                      <a:pt x="908604" y="525292"/>
                      <a:pt x="912036" y="525292"/>
                    </a:cubicBezTo>
                    <a:close/>
                    <a:moveTo>
                      <a:pt x="132517" y="525292"/>
                    </a:moveTo>
                    <a:cubicBezTo>
                      <a:pt x="135949" y="525292"/>
                      <a:pt x="139380" y="526225"/>
                      <a:pt x="142000" y="528088"/>
                    </a:cubicBezTo>
                    <a:lnTo>
                      <a:pt x="197747" y="567773"/>
                    </a:lnTo>
                    <a:cubicBezTo>
                      <a:pt x="202983" y="571502"/>
                      <a:pt x="202983" y="577545"/>
                      <a:pt x="197747" y="581272"/>
                    </a:cubicBezTo>
                    <a:lnTo>
                      <a:pt x="159752" y="608320"/>
                    </a:lnTo>
                    <a:cubicBezTo>
                      <a:pt x="154515" y="612048"/>
                      <a:pt x="146023" y="612048"/>
                      <a:pt x="140787" y="608320"/>
                    </a:cubicBezTo>
                    <a:lnTo>
                      <a:pt x="97974" y="577843"/>
                    </a:lnTo>
                    <a:lnTo>
                      <a:pt x="115598" y="533383"/>
                    </a:lnTo>
                    <a:lnTo>
                      <a:pt x="123036" y="528088"/>
                    </a:lnTo>
                    <a:cubicBezTo>
                      <a:pt x="125653" y="526225"/>
                      <a:pt x="129086" y="525292"/>
                      <a:pt x="132517" y="525292"/>
                    </a:cubicBezTo>
                    <a:close/>
                    <a:moveTo>
                      <a:pt x="825373" y="523775"/>
                    </a:moveTo>
                    <a:cubicBezTo>
                      <a:pt x="828221" y="523743"/>
                      <a:pt x="831086" y="524485"/>
                      <a:pt x="833293" y="526008"/>
                    </a:cubicBezTo>
                    <a:lnTo>
                      <a:pt x="842765" y="532544"/>
                    </a:lnTo>
                    <a:cubicBezTo>
                      <a:pt x="847177" y="535587"/>
                      <a:pt x="847289" y="540604"/>
                      <a:pt x="843011" y="543745"/>
                    </a:cubicBezTo>
                    <a:lnTo>
                      <a:pt x="817212" y="562693"/>
                    </a:lnTo>
                    <a:cubicBezTo>
                      <a:pt x="812935" y="565836"/>
                      <a:pt x="805888" y="565914"/>
                      <a:pt x="801475" y="562868"/>
                    </a:cubicBezTo>
                    <a:lnTo>
                      <a:pt x="792004" y="556334"/>
                    </a:lnTo>
                    <a:cubicBezTo>
                      <a:pt x="787590" y="553288"/>
                      <a:pt x="787479" y="548272"/>
                      <a:pt x="791758" y="545131"/>
                    </a:cubicBezTo>
                    <a:lnTo>
                      <a:pt x="817555" y="526183"/>
                    </a:lnTo>
                    <a:cubicBezTo>
                      <a:pt x="819695" y="524612"/>
                      <a:pt x="822525" y="523807"/>
                      <a:pt x="825373" y="523775"/>
                    </a:cubicBezTo>
                    <a:close/>
                    <a:moveTo>
                      <a:pt x="1474677" y="523537"/>
                    </a:moveTo>
                    <a:lnTo>
                      <a:pt x="1509821" y="523538"/>
                    </a:lnTo>
                    <a:cubicBezTo>
                      <a:pt x="1520684" y="523538"/>
                      <a:pt x="1529490" y="529806"/>
                      <a:pt x="1529490" y="537539"/>
                    </a:cubicBezTo>
                    <a:lnTo>
                      <a:pt x="1529490" y="554133"/>
                    </a:lnTo>
                    <a:cubicBezTo>
                      <a:pt x="1529490" y="561865"/>
                      <a:pt x="1520684" y="568134"/>
                      <a:pt x="1509822" y="568132"/>
                    </a:cubicBezTo>
                    <a:lnTo>
                      <a:pt x="1474677" y="568132"/>
                    </a:lnTo>
                    <a:cubicBezTo>
                      <a:pt x="1463814" y="568134"/>
                      <a:pt x="1455009" y="561865"/>
                      <a:pt x="1455009" y="554133"/>
                    </a:cubicBezTo>
                    <a:lnTo>
                      <a:pt x="1455009" y="537538"/>
                    </a:lnTo>
                    <a:cubicBezTo>
                      <a:pt x="1455009" y="529806"/>
                      <a:pt x="1463814" y="523538"/>
                      <a:pt x="1474677" y="523537"/>
                    </a:cubicBezTo>
                    <a:close/>
                    <a:moveTo>
                      <a:pt x="695157" y="523537"/>
                    </a:moveTo>
                    <a:lnTo>
                      <a:pt x="730302" y="523538"/>
                    </a:lnTo>
                    <a:cubicBezTo>
                      <a:pt x="741164" y="523538"/>
                      <a:pt x="749970" y="529806"/>
                      <a:pt x="749970" y="537539"/>
                    </a:cubicBezTo>
                    <a:lnTo>
                      <a:pt x="749970" y="554133"/>
                    </a:lnTo>
                    <a:cubicBezTo>
                      <a:pt x="749970" y="561865"/>
                      <a:pt x="741164" y="568134"/>
                      <a:pt x="730302" y="568132"/>
                    </a:cubicBezTo>
                    <a:lnTo>
                      <a:pt x="695157" y="568132"/>
                    </a:lnTo>
                    <a:cubicBezTo>
                      <a:pt x="684296" y="568134"/>
                      <a:pt x="675490" y="561865"/>
                      <a:pt x="675490" y="554133"/>
                    </a:cubicBezTo>
                    <a:lnTo>
                      <a:pt x="675490" y="537538"/>
                    </a:lnTo>
                    <a:cubicBezTo>
                      <a:pt x="675490" y="529806"/>
                      <a:pt x="684296" y="523538"/>
                      <a:pt x="695157" y="523537"/>
                    </a:cubicBezTo>
                    <a:close/>
                    <a:moveTo>
                      <a:pt x="1111007" y="480911"/>
                    </a:moveTo>
                    <a:cubicBezTo>
                      <a:pt x="1113076" y="480937"/>
                      <a:pt x="1115130" y="481524"/>
                      <a:pt x="1116679" y="482668"/>
                    </a:cubicBezTo>
                    <a:lnTo>
                      <a:pt x="1142342" y="501595"/>
                    </a:lnTo>
                    <a:cubicBezTo>
                      <a:pt x="1145442" y="503882"/>
                      <a:pt x="1145351" y="507523"/>
                      <a:pt x="1142139" y="509729"/>
                    </a:cubicBezTo>
                    <a:lnTo>
                      <a:pt x="1133331" y="515782"/>
                    </a:lnTo>
                    <a:cubicBezTo>
                      <a:pt x="1130120" y="517988"/>
                      <a:pt x="1125003" y="517923"/>
                      <a:pt x="1121904" y="515637"/>
                    </a:cubicBezTo>
                    <a:lnTo>
                      <a:pt x="1096242" y="496710"/>
                    </a:lnTo>
                    <a:cubicBezTo>
                      <a:pt x="1093142" y="494424"/>
                      <a:pt x="1093232" y="490782"/>
                      <a:pt x="1096444" y="488575"/>
                    </a:cubicBezTo>
                    <a:lnTo>
                      <a:pt x="1105252" y="482524"/>
                    </a:lnTo>
                    <a:cubicBezTo>
                      <a:pt x="1106858" y="481420"/>
                      <a:pt x="1108940" y="480885"/>
                      <a:pt x="1111007" y="480911"/>
                    </a:cubicBezTo>
                    <a:close/>
                    <a:moveTo>
                      <a:pt x="331487" y="480911"/>
                    </a:moveTo>
                    <a:lnTo>
                      <a:pt x="337159" y="482668"/>
                    </a:lnTo>
                    <a:lnTo>
                      <a:pt x="362823" y="501595"/>
                    </a:lnTo>
                    <a:cubicBezTo>
                      <a:pt x="365923" y="503882"/>
                      <a:pt x="365831" y="507523"/>
                      <a:pt x="362621" y="509729"/>
                    </a:cubicBezTo>
                    <a:lnTo>
                      <a:pt x="353811" y="515782"/>
                    </a:lnTo>
                    <a:cubicBezTo>
                      <a:pt x="350600" y="517988"/>
                      <a:pt x="345485" y="517923"/>
                      <a:pt x="342385" y="515637"/>
                    </a:cubicBezTo>
                    <a:lnTo>
                      <a:pt x="316722" y="496710"/>
                    </a:lnTo>
                    <a:cubicBezTo>
                      <a:pt x="313623" y="494424"/>
                      <a:pt x="313714" y="490782"/>
                      <a:pt x="316924" y="488575"/>
                    </a:cubicBezTo>
                    <a:lnTo>
                      <a:pt x="325733" y="482524"/>
                    </a:lnTo>
                    <a:cubicBezTo>
                      <a:pt x="327338" y="481420"/>
                      <a:pt x="329420" y="480885"/>
                      <a:pt x="331487" y="480911"/>
                    </a:cubicBezTo>
                    <a:close/>
                    <a:moveTo>
                      <a:pt x="140124" y="471510"/>
                    </a:moveTo>
                    <a:lnTo>
                      <a:pt x="147198" y="473311"/>
                    </a:lnTo>
                    <a:cubicBezTo>
                      <a:pt x="156178" y="475596"/>
                      <a:pt x="160853" y="482632"/>
                      <a:pt x="157642" y="489023"/>
                    </a:cubicBezTo>
                    <a:lnTo>
                      <a:pt x="148834" y="506556"/>
                    </a:lnTo>
                    <a:cubicBezTo>
                      <a:pt x="145623" y="512948"/>
                      <a:pt x="135740" y="516277"/>
                      <a:pt x="126761" y="513990"/>
                    </a:cubicBezTo>
                    <a:lnTo>
                      <a:pt x="123604" y="513187"/>
                    </a:lnTo>
                    <a:close/>
                    <a:moveTo>
                      <a:pt x="892474" y="465618"/>
                    </a:moveTo>
                    <a:cubicBezTo>
                      <a:pt x="894713" y="465528"/>
                      <a:pt x="897015" y="465748"/>
                      <a:pt x="899261" y="466320"/>
                    </a:cubicBezTo>
                    <a:lnTo>
                      <a:pt x="926717" y="473311"/>
                    </a:lnTo>
                    <a:cubicBezTo>
                      <a:pt x="935697" y="475596"/>
                      <a:pt x="940373" y="482632"/>
                      <a:pt x="937162" y="489023"/>
                    </a:cubicBezTo>
                    <a:lnTo>
                      <a:pt x="928354" y="506556"/>
                    </a:lnTo>
                    <a:cubicBezTo>
                      <a:pt x="925142" y="512948"/>
                      <a:pt x="915260" y="516277"/>
                      <a:pt x="906279" y="513990"/>
                    </a:cubicBezTo>
                    <a:lnTo>
                      <a:pt x="878822" y="507001"/>
                    </a:lnTo>
                    <a:cubicBezTo>
                      <a:pt x="869842" y="504714"/>
                      <a:pt x="865166" y="497678"/>
                      <a:pt x="868378" y="491287"/>
                    </a:cubicBezTo>
                    <a:lnTo>
                      <a:pt x="877186" y="473754"/>
                    </a:lnTo>
                    <a:cubicBezTo>
                      <a:pt x="879595" y="468960"/>
                      <a:pt x="885756" y="465890"/>
                      <a:pt x="892474" y="465618"/>
                    </a:cubicBezTo>
                    <a:close/>
                    <a:moveTo>
                      <a:pt x="1257034" y="464921"/>
                    </a:moveTo>
                    <a:cubicBezTo>
                      <a:pt x="1266868" y="464921"/>
                      <a:pt x="1276703" y="467593"/>
                      <a:pt x="1284208" y="472933"/>
                    </a:cubicBezTo>
                    <a:lnTo>
                      <a:pt x="1325370" y="502235"/>
                    </a:lnTo>
                    <a:cubicBezTo>
                      <a:pt x="1329121" y="504906"/>
                      <a:pt x="1331935" y="507992"/>
                      <a:pt x="1333812" y="511285"/>
                    </a:cubicBezTo>
                    <a:lnTo>
                      <a:pt x="1335868" y="518809"/>
                    </a:lnTo>
                    <a:lnTo>
                      <a:pt x="1336511" y="518809"/>
                    </a:lnTo>
                    <a:cubicBezTo>
                      <a:pt x="1336549" y="518949"/>
                      <a:pt x="1336587" y="519090"/>
                      <a:pt x="1336625" y="519230"/>
                    </a:cubicBezTo>
                    <a:lnTo>
                      <a:pt x="1336189" y="519981"/>
                    </a:lnTo>
                    <a:lnTo>
                      <a:pt x="1336625" y="521580"/>
                    </a:lnTo>
                    <a:lnTo>
                      <a:pt x="1335258" y="521580"/>
                    </a:lnTo>
                    <a:lnTo>
                      <a:pt x="1325370" y="538575"/>
                    </a:lnTo>
                    <a:lnTo>
                      <a:pt x="1284208" y="567877"/>
                    </a:lnTo>
                    <a:cubicBezTo>
                      <a:pt x="1269199" y="578561"/>
                      <a:pt x="1244866" y="578561"/>
                      <a:pt x="1229858" y="567877"/>
                    </a:cubicBezTo>
                    <a:lnTo>
                      <a:pt x="1188697" y="538575"/>
                    </a:lnTo>
                    <a:lnTo>
                      <a:pt x="1178807" y="521580"/>
                    </a:lnTo>
                    <a:lnTo>
                      <a:pt x="1177441" y="521580"/>
                    </a:lnTo>
                    <a:lnTo>
                      <a:pt x="1177878" y="519981"/>
                    </a:lnTo>
                    <a:lnTo>
                      <a:pt x="1177441" y="519230"/>
                    </a:lnTo>
                    <a:lnTo>
                      <a:pt x="1177556" y="518809"/>
                    </a:lnTo>
                    <a:lnTo>
                      <a:pt x="1178199" y="518809"/>
                    </a:lnTo>
                    <a:lnTo>
                      <a:pt x="1180254" y="511285"/>
                    </a:lnTo>
                    <a:cubicBezTo>
                      <a:pt x="1182130" y="507992"/>
                      <a:pt x="1184945" y="504906"/>
                      <a:pt x="1188697" y="502235"/>
                    </a:cubicBezTo>
                    <a:lnTo>
                      <a:pt x="1229858" y="472934"/>
                    </a:lnTo>
                    <a:cubicBezTo>
                      <a:pt x="1237362" y="467593"/>
                      <a:pt x="1247197" y="464921"/>
                      <a:pt x="1257034" y="464921"/>
                    </a:cubicBezTo>
                    <a:close/>
                    <a:moveTo>
                      <a:pt x="1021799" y="464921"/>
                    </a:moveTo>
                    <a:cubicBezTo>
                      <a:pt x="1031633" y="464921"/>
                      <a:pt x="1041470" y="467592"/>
                      <a:pt x="1048974" y="472933"/>
                    </a:cubicBezTo>
                    <a:lnTo>
                      <a:pt x="1090137" y="502234"/>
                    </a:lnTo>
                    <a:lnTo>
                      <a:pt x="1099780" y="518809"/>
                    </a:lnTo>
                    <a:lnTo>
                      <a:pt x="1101277" y="518809"/>
                    </a:lnTo>
                    <a:cubicBezTo>
                      <a:pt x="1101314" y="518949"/>
                      <a:pt x="1101353" y="519090"/>
                      <a:pt x="1101391" y="519230"/>
                    </a:cubicBezTo>
                    <a:lnTo>
                      <a:pt x="1100709" y="520406"/>
                    </a:lnTo>
                    <a:lnTo>
                      <a:pt x="1101391" y="521580"/>
                    </a:lnTo>
                    <a:lnTo>
                      <a:pt x="1100025" y="521580"/>
                    </a:lnTo>
                    <a:lnTo>
                      <a:pt x="1090137" y="538575"/>
                    </a:lnTo>
                    <a:lnTo>
                      <a:pt x="1048974" y="567876"/>
                    </a:lnTo>
                    <a:cubicBezTo>
                      <a:pt x="1033966" y="578560"/>
                      <a:pt x="1009633" y="578560"/>
                      <a:pt x="994625" y="567876"/>
                    </a:cubicBezTo>
                    <a:lnTo>
                      <a:pt x="953462" y="538575"/>
                    </a:lnTo>
                    <a:lnTo>
                      <a:pt x="943572" y="521580"/>
                    </a:lnTo>
                    <a:lnTo>
                      <a:pt x="942206" y="521580"/>
                    </a:lnTo>
                    <a:lnTo>
                      <a:pt x="942890" y="520406"/>
                    </a:lnTo>
                    <a:lnTo>
                      <a:pt x="942206" y="519230"/>
                    </a:lnTo>
                    <a:cubicBezTo>
                      <a:pt x="942246" y="519090"/>
                      <a:pt x="942283" y="518949"/>
                      <a:pt x="942321" y="518809"/>
                    </a:cubicBezTo>
                    <a:lnTo>
                      <a:pt x="943818" y="518809"/>
                    </a:lnTo>
                    <a:lnTo>
                      <a:pt x="953462" y="502234"/>
                    </a:lnTo>
                    <a:lnTo>
                      <a:pt x="994625" y="472933"/>
                    </a:lnTo>
                    <a:cubicBezTo>
                      <a:pt x="1002129" y="467592"/>
                      <a:pt x="1011964" y="464921"/>
                      <a:pt x="1021799" y="464921"/>
                    </a:cubicBezTo>
                    <a:close/>
                    <a:moveTo>
                      <a:pt x="477514" y="464921"/>
                    </a:moveTo>
                    <a:cubicBezTo>
                      <a:pt x="487349" y="464921"/>
                      <a:pt x="497184" y="467593"/>
                      <a:pt x="504688" y="472933"/>
                    </a:cubicBezTo>
                    <a:lnTo>
                      <a:pt x="545850" y="502235"/>
                    </a:lnTo>
                    <a:cubicBezTo>
                      <a:pt x="549602" y="504906"/>
                      <a:pt x="552416" y="507992"/>
                      <a:pt x="554292" y="511285"/>
                    </a:cubicBezTo>
                    <a:lnTo>
                      <a:pt x="556349" y="518809"/>
                    </a:lnTo>
                    <a:lnTo>
                      <a:pt x="556991" y="518809"/>
                    </a:lnTo>
                    <a:cubicBezTo>
                      <a:pt x="557029" y="518949"/>
                      <a:pt x="557068" y="519090"/>
                      <a:pt x="557106" y="519230"/>
                    </a:cubicBezTo>
                    <a:lnTo>
                      <a:pt x="556670" y="519981"/>
                    </a:lnTo>
                    <a:lnTo>
                      <a:pt x="557106" y="521580"/>
                    </a:lnTo>
                    <a:lnTo>
                      <a:pt x="555740" y="521580"/>
                    </a:lnTo>
                    <a:lnTo>
                      <a:pt x="545850" y="538575"/>
                    </a:lnTo>
                    <a:lnTo>
                      <a:pt x="504688" y="567877"/>
                    </a:lnTo>
                    <a:cubicBezTo>
                      <a:pt x="489679" y="578561"/>
                      <a:pt x="465348" y="578561"/>
                      <a:pt x="450339" y="567877"/>
                    </a:cubicBezTo>
                    <a:lnTo>
                      <a:pt x="409177" y="538575"/>
                    </a:lnTo>
                    <a:lnTo>
                      <a:pt x="399287" y="521580"/>
                    </a:lnTo>
                    <a:lnTo>
                      <a:pt x="397921" y="521580"/>
                    </a:lnTo>
                    <a:lnTo>
                      <a:pt x="398358" y="519981"/>
                    </a:lnTo>
                    <a:lnTo>
                      <a:pt x="397921" y="519230"/>
                    </a:lnTo>
                    <a:cubicBezTo>
                      <a:pt x="397959" y="519090"/>
                      <a:pt x="397998" y="518949"/>
                      <a:pt x="398037" y="518809"/>
                    </a:cubicBezTo>
                    <a:lnTo>
                      <a:pt x="398679" y="518809"/>
                    </a:lnTo>
                    <a:lnTo>
                      <a:pt x="400735" y="511285"/>
                    </a:lnTo>
                    <a:cubicBezTo>
                      <a:pt x="402611" y="507992"/>
                      <a:pt x="405425" y="504906"/>
                      <a:pt x="409177" y="502235"/>
                    </a:cubicBezTo>
                    <a:lnTo>
                      <a:pt x="450339" y="472934"/>
                    </a:lnTo>
                    <a:cubicBezTo>
                      <a:pt x="457842" y="467593"/>
                      <a:pt x="467678" y="464921"/>
                      <a:pt x="477514" y="464921"/>
                    </a:cubicBezTo>
                    <a:close/>
                    <a:moveTo>
                      <a:pt x="242280" y="464921"/>
                    </a:moveTo>
                    <a:cubicBezTo>
                      <a:pt x="252115" y="464921"/>
                      <a:pt x="261950" y="467592"/>
                      <a:pt x="269455" y="472933"/>
                    </a:cubicBezTo>
                    <a:lnTo>
                      <a:pt x="310617" y="502234"/>
                    </a:lnTo>
                    <a:lnTo>
                      <a:pt x="320260" y="518809"/>
                    </a:lnTo>
                    <a:lnTo>
                      <a:pt x="321758" y="518809"/>
                    </a:lnTo>
                    <a:cubicBezTo>
                      <a:pt x="321796" y="518949"/>
                      <a:pt x="321834" y="519090"/>
                      <a:pt x="321873" y="519230"/>
                    </a:cubicBezTo>
                    <a:lnTo>
                      <a:pt x="321190" y="520406"/>
                    </a:lnTo>
                    <a:lnTo>
                      <a:pt x="321873" y="521580"/>
                    </a:lnTo>
                    <a:lnTo>
                      <a:pt x="320506" y="521580"/>
                    </a:lnTo>
                    <a:lnTo>
                      <a:pt x="310617" y="538575"/>
                    </a:lnTo>
                    <a:lnTo>
                      <a:pt x="269455" y="567876"/>
                    </a:lnTo>
                    <a:cubicBezTo>
                      <a:pt x="254447" y="578560"/>
                      <a:pt x="230113" y="578560"/>
                      <a:pt x="215105" y="567876"/>
                    </a:cubicBezTo>
                    <a:lnTo>
                      <a:pt x="173943" y="538575"/>
                    </a:lnTo>
                    <a:lnTo>
                      <a:pt x="164054" y="521580"/>
                    </a:lnTo>
                    <a:lnTo>
                      <a:pt x="162688" y="521580"/>
                    </a:lnTo>
                    <a:lnTo>
                      <a:pt x="163371" y="520406"/>
                    </a:lnTo>
                    <a:lnTo>
                      <a:pt x="162688" y="519230"/>
                    </a:lnTo>
                    <a:cubicBezTo>
                      <a:pt x="162726" y="519090"/>
                      <a:pt x="162764" y="518949"/>
                      <a:pt x="162803" y="518809"/>
                    </a:cubicBezTo>
                    <a:lnTo>
                      <a:pt x="164299" y="518809"/>
                    </a:lnTo>
                    <a:lnTo>
                      <a:pt x="173943" y="502234"/>
                    </a:lnTo>
                    <a:lnTo>
                      <a:pt x="215105" y="472933"/>
                    </a:lnTo>
                    <a:cubicBezTo>
                      <a:pt x="222609" y="467592"/>
                      <a:pt x="232444" y="464921"/>
                      <a:pt x="242280" y="464921"/>
                    </a:cubicBezTo>
                    <a:close/>
                    <a:moveTo>
                      <a:pt x="1329113" y="456762"/>
                    </a:moveTo>
                    <a:cubicBezTo>
                      <a:pt x="1331516" y="457231"/>
                      <a:pt x="1333667" y="458355"/>
                      <a:pt x="1334996" y="460018"/>
                    </a:cubicBezTo>
                    <a:lnTo>
                      <a:pt x="1342438" y="469337"/>
                    </a:lnTo>
                    <a:cubicBezTo>
                      <a:pt x="1345095" y="472665"/>
                      <a:pt x="1343460" y="476895"/>
                      <a:pt x="1338785" y="478788"/>
                    </a:cubicBezTo>
                    <a:lnTo>
                      <a:pt x="1325963" y="483977"/>
                    </a:lnTo>
                    <a:cubicBezTo>
                      <a:pt x="1321288" y="485869"/>
                      <a:pt x="1315344" y="484704"/>
                      <a:pt x="1312687" y="481377"/>
                    </a:cubicBezTo>
                    <a:lnTo>
                      <a:pt x="1305245" y="472058"/>
                    </a:lnTo>
                    <a:cubicBezTo>
                      <a:pt x="1302588" y="468731"/>
                      <a:pt x="1304223" y="464499"/>
                      <a:pt x="1308897" y="462607"/>
                    </a:cubicBezTo>
                    <a:lnTo>
                      <a:pt x="1321718" y="457418"/>
                    </a:lnTo>
                    <a:cubicBezTo>
                      <a:pt x="1324056" y="456472"/>
                      <a:pt x="1326711" y="456290"/>
                      <a:pt x="1329113" y="456762"/>
                    </a:cubicBezTo>
                    <a:close/>
                    <a:moveTo>
                      <a:pt x="549595" y="456762"/>
                    </a:moveTo>
                    <a:cubicBezTo>
                      <a:pt x="551996" y="457231"/>
                      <a:pt x="554147" y="458355"/>
                      <a:pt x="555476" y="460018"/>
                    </a:cubicBezTo>
                    <a:lnTo>
                      <a:pt x="562918" y="469337"/>
                    </a:lnTo>
                    <a:cubicBezTo>
                      <a:pt x="565576" y="472665"/>
                      <a:pt x="563941" y="476895"/>
                      <a:pt x="559265" y="478788"/>
                    </a:cubicBezTo>
                    <a:lnTo>
                      <a:pt x="546443" y="483977"/>
                    </a:lnTo>
                    <a:cubicBezTo>
                      <a:pt x="541770" y="485869"/>
                      <a:pt x="535825" y="484704"/>
                      <a:pt x="533167" y="481377"/>
                    </a:cubicBezTo>
                    <a:lnTo>
                      <a:pt x="525726" y="472058"/>
                    </a:lnTo>
                    <a:cubicBezTo>
                      <a:pt x="523068" y="468731"/>
                      <a:pt x="524703" y="464499"/>
                      <a:pt x="529378" y="462607"/>
                    </a:cubicBezTo>
                    <a:lnTo>
                      <a:pt x="542200" y="457418"/>
                    </a:lnTo>
                    <a:cubicBezTo>
                      <a:pt x="544537" y="456472"/>
                      <a:pt x="547192" y="456290"/>
                      <a:pt x="549595" y="456762"/>
                    </a:cubicBezTo>
                    <a:close/>
                    <a:moveTo>
                      <a:pt x="1374785" y="453957"/>
                    </a:moveTo>
                    <a:lnTo>
                      <a:pt x="1409187" y="453957"/>
                    </a:lnTo>
                    <a:cubicBezTo>
                      <a:pt x="1421731" y="453957"/>
                      <a:pt x="1431901" y="461196"/>
                      <a:pt x="1431901" y="470126"/>
                    </a:cubicBezTo>
                    <a:lnTo>
                      <a:pt x="1431901" y="518809"/>
                    </a:lnTo>
                    <a:lnTo>
                      <a:pt x="1431901" y="521580"/>
                    </a:lnTo>
                    <a:lnTo>
                      <a:pt x="1431901" y="548772"/>
                    </a:lnTo>
                    <a:cubicBezTo>
                      <a:pt x="1431901" y="557700"/>
                      <a:pt x="1421731" y="564940"/>
                      <a:pt x="1409187" y="564940"/>
                    </a:cubicBezTo>
                    <a:lnTo>
                      <a:pt x="1374785" y="564940"/>
                    </a:lnTo>
                    <a:cubicBezTo>
                      <a:pt x="1362241" y="564940"/>
                      <a:pt x="1352071" y="557700"/>
                      <a:pt x="1352071" y="548772"/>
                    </a:cubicBezTo>
                    <a:lnTo>
                      <a:pt x="1352071" y="521580"/>
                    </a:lnTo>
                    <a:lnTo>
                      <a:pt x="1352071" y="518809"/>
                    </a:lnTo>
                    <a:lnTo>
                      <a:pt x="1352071" y="470126"/>
                    </a:lnTo>
                    <a:cubicBezTo>
                      <a:pt x="1352071" y="461196"/>
                      <a:pt x="1362241" y="453957"/>
                      <a:pt x="1374785" y="453957"/>
                    </a:cubicBezTo>
                    <a:close/>
                    <a:moveTo>
                      <a:pt x="595265" y="453957"/>
                    </a:moveTo>
                    <a:lnTo>
                      <a:pt x="629667" y="453957"/>
                    </a:lnTo>
                    <a:cubicBezTo>
                      <a:pt x="642211" y="453957"/>
                      <a:pt x="652381" y="461196"/>
                      <a:pt x="652381" y="470126"/>
                    </a:cubicBezTo>
                    <a:lnTo>
                      <a:pt x="652381" y="518809"/>
                    </a:lnTo>
                    <a:lnTo>
                      <a:pt x="652381" y="521580"/>
                    </a:lnTo>
                    <a:lnTo>
                      <a:pt x="652381" y="548772"/>
                    </a:lnTo>
                    <a:cubicBezTo>
                      <a:pt x="652381" y="557700"/>
                      <a:pt x="642211" y="564940"/>
                      <a:pt x="629667" y="564940"/>
                    </a:cubicBezTo>
                    <a:lnTo>
                      <a:pt x="595265" y="564940"/>
                    </a:lnTo>
                    <a:cubicBezTo>
                      <a:pt x="582721" y="564940"/>
                      <a:pt x="572551" y="557700"/>
                      <a:pt x="572551" y="548772"/>
                    </a:cubicBezTo>
                    <a:lnTo>
                      <a:pt x="572551" y="521580"/>
                    </a:lnTo>
                    <a:lnTo>
                      <a:pt x="572551" y="518809"/>
                    </a:lnTo>
                    <a:lnTo>
                      <a:pt x="572551" y="470126"/>
                    </a:lnTo>
                    <a:cubicBezTo>
                      <a:pt x="572551" y="461196"/>
                      <a:pt x="582721" y="453957"/>
                      <a:pt x="595265" y="453957"/>
                    </a:cubicBezTo>
                    <a:close/>
                    <a:moveTo>
                      <a:pt x="1158419" y="451039"/>
                    </a:moveTo>
                    <a:cubicBezTo>
                      <a:pt x="1162153" y="451039"/>
                      <a:pt x="1165885" y="452052"/>
                      <a:pt x="1168733" y="454081"/>
                    </a:cubicBezTo>
                    <a:lnTo>
                      <a:pt x="1193176" y="471481"/>
                    </a:lnTo>
                    <a:cubicBezTo>
                      <a:pt x="1198872" y="475535"/>
                      <a:pt x="1198872" y="482109"/>
                      <a:pt x="1193176" y="486165"/>
                    </a:cubicBezTo>
                    <a:lnTo>
                      <a:pt x="1177556" y="497283"/>
                    </a:lnTo>
                    <a:cubicBezTo>
                      <a:pt x="1171859" y="501339"/>
                      <a:pt x="1162625" y="501339"/>
                      <a:pt x="1156929" y="497283"/>
                    </a:cubicBezTo>
                    <a:lnTo>
                      <a:pt x="1132486" y="479883"/>
                    </a:lnTo>
                    <a:cubicBezTo>
                      <a:pt x="1126791" y="475829"/>
                      <a:pt x="1126791" y="469255"/>
                      <a:pt x="1132486" y="465200"/>
                    </a:cubicBezTo>
                    <a:lnTo>
                      <a:pt x="1148107" y="454081"/>
                    </a:lnTo>
                    <a:cubicBezTo>
                      <a:pt x="1150954" y="452054"/>
                      <a:pt x="1154687" y="451039"/>
                      <a:pt x="1158419" y="451039"/>
                    </a:cubicBezTo>
                    <a:close/>
                    <a:moveTo>
                      <a:pt x="378901" y="451039"/>
                    </a:moveTo>
                    <a:cubicBezTo>
                      <a:pt x="382633" y="451039"/>
                      <a:pt x="386365" y="452052"/>
                      <a:pt x="389213" y="454081"/>
                    </a:cubicBezTo>
                    <a:lnTo>
                      <a:pt x="413657" y="471481"/>
                    </a:lnTo>
                    <a:cubicBezTo>
                      <a:pt x="419353" y="475535"/>
                      <a:pt x="419353" y="482109"/>
                      <a:pt x="413656" y="486165"/>
                    </a:cubicBezTo>
                    <a:lnTo>
                      <a:pt x="398036" y="497283"/>
                    </a:lnTo>
                    <a:cubicBezTo>
                      <a:pt x="392341" y="501339"/>
                      <a:pt x="383106" y="501339"/>
                      <a:pt x="377411" y="497283"/>
                    </a:cubicBezTo>
                    <a:lnTo>
                      <a:pt x="352966" y="479883"/>
                    </a:lnTo>
                    <a:cubicBezTo>
                      <a:pt x="347271" y="475829"/>
                      <a:pt x="347271" y="469255"/>
                      <a:pt x="352966" y="465200"/>
                    </a:cubicBezTo>
                    <a:lnTo>
                      <a:pt x="368587" y="454081"/>
                    </a:lnTo>
                    <a:cubicBezTo>
                      <a:pt x="371435" y="452054"/>
                      <a:pt x="375167" y="451039"/>
                      <a:pt x="378901" y="451039"/>
                    </a:cubicBezTo>
                    <a:close/>
                    <a:moveTo>
                      <a:pt x="1279667" y="437731"/>
                    </a:moveTo>
                    <a:cubicBezTo>
                      <a:pt x="1281735" y="437757"/>
                      <a:pt x="1283790" y="438345"/>
                      <a:pt x="1285339" y="439488"/>
                    </a:cubicBezTo>
                    <a:lnTo>
                      <a:pt x="1293840" y="445759"/>
                    </a:lnTo>
                    <a:cubicBezTo>
                      <a:pt x="1296941" y="448045"/>
                      <a:pt x="1296850" y="451687"/>
                      <a:pt x="1293638" y="453893"/>
                    </a:cubicBezTo>
                    <a:lnTo>
                      <a:pt x="1284830" y="459945"/>
                    </a:lnTo>
                    <a:cubicBezTo>
                      <a:pt x="1281618" y="462151"/>
                      <a:pt x="1276501" y="462087"/>
                      <a:pt x="1273402" y="459802"/>
                    </a:cubicBezTo>
                    <a:lnTo>
                      <a:pt x="1264900" y="453530"/>
                    </a:lnTo>
                    <a:cubicBezTo>
                      <a:pt x="1261802" y="451245"/>
                      <a:pt x="1261892" y="447602"/>
                      <a:pt x="1265103" y="445396"/>
                    </a:cubicBezTo>
                    <a:lnTo>
                      <a:pt x="1273911" y="439345"/>
                    </a:lnTo>
                    <a:cubicBezTo>
                      <a:pt x="1275516" y="438241"/>
                      <a:pt x="1277599" y="437705"/>
                      <a:pt x="1279667" y="437731"/>
                    </a:cubicBezTo>
                    <a:close/>
                    <a:moveTo>
                      <a:pt x="500147" y="437731"/>
                    </a:moveTo>
                    <a:cubicBezTo>
                      <a:pt x="502215" y="437757"/>
                      <a:pt x="504270" y="438345"/>
                      <a:pt x="505819" y="439488"/>
                    </a:cubicBezTo>
                    <a:lnTo>
                      <a:pt x="514321" y="445759"/>
                    </a:lnTo>
                    <a:cubicBezTo>
                      <a:pt x="517421" y="448045"/>
                      <a:pt x="517331" y="451687"/>
                      <a:pt x="514119" y="453893"/>
                    </a:cubicBezTo>
                    <a:lnTo>
                      <a:pt x="505310" y="459945"/>
                    </a:lnTo>
                    <a:cubicBezTo>
                      <a:pt x="502098" y="462151"/>
                      <a:pt x="496983" y="462087"/>
                      <a:pt x="493882" y="459802"/>
                    </a:cubicBezTo>
                    <a:lnTo>
                      <a:pt x="485381" y="453530"/>
                    </a:lnTo>
                    <a:cubicBezTo>
                      <a:pt x="482282" y="451245"/>
                      <a:pt x="482372" y="447602"/>
                      <a:pt x="485583" y="445396"/>
                    </a:cubicBezTo>
                    <a:lnTo>
                      <a:pt x="494391" y="439345"/>
                    </a:lnTo>
                    <a:cubicBezTo>
                      <a:pt x="495998" y="438241"/>
                      <a:pt x="498079" y="437705"/>
                      <a:pt x="500147" y="437731"/>
                    </a:cubicBezTo>
                    <a:close/>
                    <a:moveTo>
                      <a:pt x="880119" y="437267"/>
                    </a:moveTo>
                    <a:cubicBezTo>
                      <a:pt x="882400" y="437339"/>
                      <a:pt x="884642" y="438030"/>
                      <a:pt x="886304" y="439324"/>
                    </a:cubicBezTo>
                    <a:lnTo>
                      <a:pt x="893439" y="444874"/>
                    </a:lnTo>
                    <a:cubicBezTo>
                      <a:pt x="896763" y="447462"/>
                      <a:pt x="896513" y="451476"/>
                      <a:pt x="892880" y="453843"/>
                    </a:cubicBezTo>
                    <a:lnTo>
                      <a:pt x="885081" y="458922"/>
                    </a:lnTo>
                    <a:cubicBezTo>
                      <a:pt x="881448" y="461289"/>
                      <a:pt x="875807" y="461111"/>
                      <a:pt x="872483" y="458524"/>
                    </a:cubicBezTo>
                    <a:lnTo>
                      <a:pt x="865347" y="452974"/>
                    </a:lnTo>
                    <a:cubicBezTo>
                      <a:pt x="862022" y="450386"/>
                      <a:pt x="862273" y="446372"/>
                      <a:pt x="865905" y="444006"/>
                    </a:cubicBezTo>
                    <a:lnTo>
                      <a:pt x="873704" y="438926"/>
                    </a:lnTo>
                    <a:cubicBezTo>
                      <a:pt x="875521" y="437743"/>
                      <a:pt x="877840" y="437195"/>
                      <a:pt x="880119" y="437267"/>
                    </a:cubicBezTo>
                    <a:close/>
                    <a:moveTo>
                      <a:pt x="1356598" y="426146"/>
                    </a:moveTo>
                    <a:cubicBezTo>
                      <a:pt x="1358667" y="426172"/>
                      <a:pt x="1360721" y="426760"/>
                      <a:pt x="1362270" y="427903"/>
                    </a:cubicBezTo>
                    <a:lnTo>
                      <a:pt x="1370773" y="434173"/>
                    </a:lnTo>
                    <a:cubicBezTo>
                      <a:pt x="1373872" y="436460"/>
                      <a:pt x="1373780" y="440101"/>
                      <a:pt x="1370570" y="442309"/>
                    </a:cubicBezTo>
                    <a:lnTo>
                      <a:pt x="1361761" y="448360"/>
                    </a:lnTo>
                    <a:cubicBezTo>
                      <a:pt x="1358551" y="450566"/>
                      <a:pt x="1353434" y="450503"/>
                      <a:pt x="1350333" y="448216"/>
                    </a:cubicBezTo>
                    <a:lnTo>
                      <a:pt x="1341832" y="441946"/>
                    </a:lnTo>
                    <a:cubicBezTo>
                      <a:pt x="1338733" y="439659"/>
                      <a:pt x="1338823" y="436017"/>
                      <a:pt x="1342035" y="433811"/>
                    </a:cubicBezTo>
                    <a:lnTo>
                      <a:pt x="1350842" y="427758"/>
                    </a:lnTo>
                    <a:cubicBezTo>
                      <a:pt x="1352449" y="426655"/>
                      <a:pt x="1354531" y="426120"/>
                      <a:pt x="1356598" y="426146"/>
                    </a:cubicBezTo>
                    <a:close/>
                    <a:moveTo>
                      <a:pt x="577080" y="426146"/>
                    </a:moveTo>
                    <a:cubicBezTo>
                      <a:pt x="579147" y="426172"/>
                      <a:pt x="581201" y="426760"/>
                      <a:pt x="582752" y="427903"/>
                    </a:cubicBezTo>
                    <a:lnTo>
                      <a:pt x="591253" y="434173"/>
                    </a:lnTo>
                    <a:cubicBezTo>
                      <a:pt x="594352" y="436460"/>
                      <a:pt x="594262" y="440101"/>
                      <a:pt x="591051" y="442309"/>
                    </a:cubicBezTo>
                    <a:lnTo>
                      <a:pt x="582243" y="448360"/>
                    </a:lnTo>
                    <a:cubicBezTo>
                      <a:pt x="579031" y="450566"/>
                      <a:pt x="573915" y="450503"/>
                      <a:pt x="570815" y="448216"/>
                    </a:cubicBezTo>
                    <a:lnTo>
                      <a:pt x="562314" y="441946"/>
                    </a:lnTo>
                    <a:cubicBezTo>
                      <a:pt x="559213" y="439659"/>
                      <a:pt x="559305" y="436017"/>
                      <a:pt x="562515" y="433811"/>
                    </a:cubicBezTo>
                    <a:lnTo>
                      <a:pt x="571324" y="427758"/>
                    </a:lnTo>
                    <a:cubicBezTo>
                      <a:pt x="572929" y="426655"/>
                      <a:pt x="575011" y="426120"/>
                      <a:pt x="577080" y="426146"/>
                    </a:cubicBezTo>
                    <a:close/>
                    <a:moveTo>
                      <a:pt x="1082039" y="415798"/>
                    </a:moveTo>
                    <a:cubicBezTo>
                      <a:pt x="1087342" y="415798"/>
                      <a:pt x="1092644" y="417239"/>
                      <a:pt x="1096688" y="420118"/>
                    </a:cubicBezTo>
                    <a:lnTo>
                      <a:pt x="1118877" y="435912"/>
                    </a:lnTo>
                    <a:cubicBezTo>
                      <a:pt x="1126968" y="441672"/>
                      <a:pt x="1126968" y="451011"/>
                      <a:pt x="1118877" y="456769"/>
                    </a:cubicBezTo>
                    <a:lnTo>
                      <a:pt x="1095556" y="473370"/>
                    </a:lnTo>
                    <a:cubicBezTo>
                      <a:pt x="1087466" y="479129"/>
                      <a:pt x="1074348" y="479129"/>
                      <a:pt x="1066258" y="473370"/>
                    </a:cubicBezTo>
                    <a:lnTo>
                      <a:pt x="1044071" y="457574"/>
                    </a:lnTo>
                    <a:cubicBezTo>
                      <a:pt x="1035980" y="451816"/>
                      <a:pt x="1035980" y="442478"/>
                      <a:pt x="1044071" y="436719"/>
                    </a:cubicBezTo>
                    <a:lnTo>
                      <a:pt x="1067392" y="420118"/>
                    </a:lnTo>
                    <a:cubicBezTo>
                      <a:pt x="1071436" y="417238"/>
                      <a:pt x="1076738" y="415798"/>
                      <a:pt x="1082039" y="415798"/>
                    </a:cubicBezTo>
                    <a:close/>
                    <a:moveTo>
                      <a:pt x="302521" y="415798"/>
                    </a:moveTo>
                    <a:cubicBezTo>
                      <a:pt x="307822" y="415798"/>
                      <a:pt x="313124" y="417239"/>
                      <a:pt x="317169" y="420118"/>
                    </a:cubicBezTo>
                    <a:lnTo>
                      <a:pt x="339358" y="435912"/>
                    </a:lnTo>
                    <a:cubicBezTo>
                      <a:pt x="347448" y="441672"/>
                      <a:pt x="347448" y="451011"/>
                      <a:pt x="339358" y="456769"/>
                    </a:cubicBezTo>
                    <a:lnTo>
                      <a:pt x="316037" y="473370"/>
                    </a:lnTo>
                    <a:cubicBezTo>
                      <a:pt x="307947" y="479129"/>
                      <a:pt x="294830" y="479129"/>
                      <a:pt x="286740" y="473370"/>
                    </a:cubicBezTo>
                    <a:lnTo>
                      <a:pt x="264551" y="457574"/>
                    </a:lnTo>
                    <a:cubicBezTo>
                      <a:pt x="256460" y="451816"/>
                      <a:pt x="256460" y="442478"/>
                      <a:pt x="264551" y="436719"/>
                    </a:cubicBezTo>
                    <a:lnTo>
                      <a:pt x="287872" y="420118"/>
                    </a:lnTo>
                    <a:cubicBezTo>
                      <a:pt x="291916" y="417238"/>
                      <a:pt x="297218" y="415798"/>
                      <a:pt x="302521" y="415798"/>
                    </a:cubicBezTo>
                    <a:close/>
                    <a:moveTo>
                      <a:pt x="1482029" y="413871"/>
                    </a:moveTo>
                    <a:lnTo>
                      <a:pt x="1537809" y="413871"/>
                    </a:lnTo>
                    <a:lnTo>
                      <a:pt x="1537809" y="413872"/>
                    </a:lnTo>
                    <a:lnTo>
                      <a:pt x="1580086" y="413872"/>
                    </a:lnTo>
                    <a:lnTo>
                      <a:pt x="1580086" y="512879"/>
                    </a:lnTo>
                    <a:lnTo>
                      <a:pt x="1537809" y="512879"/>
                    </a:lnTo>
                    <a:lnTo>
                      <a:pt x="1537652" y="512879"/>
                    </a:lnTo>
                    <a:lnTo>
                      <a:pt x="1482029" y="512879"/>
                    </a:lnTo>
                    <a:cubicBezTo>
                      <a:pt x="1460175" y="512879"/>
                      <a:pt x="1442457" y="500267"/>
                      <a:pt x="1442457" y="484709"/>
                    </a:cubicBezTo>
                    <a:cubicBezTo>
                      <a:pt x="1442458" y="470486"/>
                      <a:pt x="1442458" y="456264"/>
                      <a:pt x="1442458" y="442041"/>
                    </a:cubicBezTo>
                    <a:cubicBezTo>
                      <a:pt x="1442458" y="426483"/>
                      <a:pt x="1460175" y="413872"/>
                      <a:pt x="1482029" y="413871"/>
                    </a:cubicBezTo>
                    <a:close/>
                    <a:moveTo>
                      <a:pt x="702511" y="413871"/>
                    </a:moveTo>
                    <a:lnTo>
                      <a:pt x="758289" y="413871"/>
                    </a:lnTo>
                    <a:lnTo>
                      <a:pt x="758289" y="413872"/>
                    </a:lnTo>
                    <a:lnTo>
                      <a:pt x="812435" y="413872"/>
                    </a:lnTo>
                    <a:cubicBezTo>
                      <a:pt x="834289" y="413871"/>
                      <a:pt x="852006" y="426483"/>
                      <a:pt x="852006" y="442041"/>
                    </a:cubicBezTo>
                    <a:lnTo>
                      <a:pt x="852006" y="484709"/>
                    </a:lnTo>
                    <a:cubicBezTo>
                      <a:pt x="852006" y="500267"/>
                      <a:pt x="834289" y="512879"/>
                      <a:pt x="812435" y="512879"/>
                    </a:cubicBezTo>
                    <a:lnTo>
                      <a:pt x="758289" y="512879"/>
                    </a:lnTo>
                    <a:lnTo>
                      <a:pt x="756653" y="512879"/>
                    </a:lnTo>
                    <a:lnTo>
                      <a:pt x="702510" y="512879"/>
                    </a:lnTo>
                    <a:cubicBezTo>
                      <a:pt x="680654" y="512879"/>
                      <a:pt x="662938" y="500267"/>
                      <a:pt x="662938" y="484709"/>
                    </a:cubicBezTo>
                    <a:cubicBezTo>
                      <a:pt x="662938" y="470486"/>
                      <a:pt x="662938" y="456264"/>
                      <a:pt x="662940" y="442041"/>
                    </a:cubicBezTo>
                    <a:cubicBezTo>
                      <a:pt x="662940" y="426483"/>
                      <a:pt x="680654" y="413872"/>
                      <a:pt x="702511" y="413871"/>
                    </a:cubicBezTo>
                    <a:close/>
                    <a:moveTo>
                      <a:pt x="1217599" y="409959"/>
                    </a:moveTo>
                    <a:cubicBezTo>
                      <a:pt x="1222239" y="409959"/>
                      <a:pt x="1226880" y="411220"/>
                      <a:pt x="1230422" y="413740"/>
                    </a:cubicBezTo>
                    <a:lnTo>
                      <a:pt x="1249844" y="427566"/>
                    </a:lnTo>
                    <a:cubicBezTo>
                      <a:pt x="1256927" y="432609"/>
                      <a:pt x="1256927" y="440781"/>
                      <a:pt x="1249844" y="445824"/>
                    </a:cubicBezTo>
                    <a:lnTo>
                      <a:pt x="1225190" y="463374"/>
                    </a:lnTo>
                    <a:cubicBezTo>
                      <a:pt x="1218108" y="468415"/>
                      <a:pt x="1206627" y="468415"/>
                      <a:pt x="1199544" y="463374"/>
                    </a:cubicBezTo>
                    <a:lnTo>
                      <a:pt x="1180121" y="449548"/>
                    </a:lnTo>
                    <a:cubicBezTo>
                      <a:pt x="1173038" y="444506"/>
                      <a:pt x="1173038" y="436332"/>
                      <a:pt x="1180121" y="431291"/>
                    </a:cubicBezTo>
                    <a:lnTo>
                      <a:pt x="1204775" y="413740"/>
                    </a:lnTo>
                    <a:cubicBezTo>
                      <a:pt x="1208316" y="411219"/>
                      <a:pt x="1212958" y="409959"/>
                      <a:pt x="1217599" y="409959"/>
                    </a:cubicBezTo>
                    <a:close/>
                    <a:moveTo>
                      <a:pt x="438079" y="409959"/>
                    </a:moveTo>
                    <a:cubicBezTo>
                      <a:pt x="442721" y="409959"/>
                      <a:pt x="447361" y="411220"/>
                      <a:pt x="450902" y="413740"/>
                    </a:cubicBezTo>
                    <a:lnTo>
                      <a:pt x="470326" y="427566"/>
                    </a:lnTo>
                    <a:cubicBezTo>
                      <a:pt x="477408" y="432609"/>
                      <a:pt x="477408" y="440781"/>
                      <a:pt x="470325" y="445824"/>
                    </a:cubicBezTo>
                    <a:lnTo>
                      <a:pt x="445671" y="463374"/>
                    </a:lnTo>
                    <a:cubicBezTo>
                      <a:pt x="438588" y="468415"/>
                      <a:pt x="427107" y="468415"/>
                      <a:pt x="420024" y="463374"/>
                    </a:cubicBezTo>
                    <a:lnTo>
                      <a:pt x="400601" y="449548"/>
                    </a:lnTo>
                    <a:cubicBezTo>
                      <a:pt x="393519" y="444506"/>
                      <a:pt x="393519" y="436332"/>
                      <a:pt x="400601" y="431291"/>
                    </a:cubicBezTo>
                    <a:lnTo>
                      <a:pt x="425255" y="413740"/>
                    </a:lnTo>
                    <a:cubicBezTo>
                      <a:pt x="428798" y="411219"/>
                      <a:pt x="433438" y="409959"/>
                      <a:pt x="438079" y="409959"/>
                    </a:cubicBezTo>
                    <a:close/>
                    <a:moveTo>
                      <a:pt x="1407232" y="391796"/>
                    </a:moveTo>
                    <a:cubicBezTo>
                      <a:pt x="1410982" y="391399"/>
                      <a:pt x="1414942" y="392019"/>
                      <a:pt x="1418228" y="393751"/>
                    </a:cubicBezTo>
                    <a:lnTo>
                      <a:pt x="1436254" y="403250"/>
                    </a:lnTo>
                    <a:cubicBezTo>
                      <a:pt x="1442826" y="406714"/>
                      <a:pt x="1444210" y="413315"/>
                      <a:pt x="1439344" y="417993"/>
                    </a:cubicBezTo>
                    <a:lnTo>
                      <a:pt x="1419215" y="437347"/>
                    </a:lnTo>
                    <a:cubicBezTo>
                      <a:pt x="1414350" y="442026"/>
                      <a:pt x="1405077" y="443011"/>
                      <a:pt x="1398505" y="439548"/>
                    </a:cubicBezTo>
                    <a:lnTo>
                      <a:pt x="1380479" y="430047"/>
                    </a:lnTo>
                    <a:cubicBezTo>
                      <a:pt x="1373908" y="426584"/>
                      <a:pt x="1372523" y="419983"/>
                      <a:pt x="1377390" y="415304"/>
                    </a:cubicBezTo>
                    <a:lnTo>
                      <a:pt x="1397517" y="395950"/>
                    </a:lnTo>
                    <a:cubicBezTo>
                      <a:pt x="1399950" y="393611"/>
                      <a:pt x="1403485" y="392195"/>
                      <a:pt x="1407232" y="391796"/>
                    </a:cubicBezTo>
                    <a:close/>
                    <a:moveTo>
                      <a:pt x="627714" y="391796"/>
                    </a:moveTo>
                    <a:cubicBezTo>
                      <a:pt x="631462" y="391399"/>
                      <a:pt x="635422" y="392019"/>
                      <a:pt x="638708" y="393751"/>
                    </a:cubicBezTo>
                    <a:lnTo>
                      <a:pt x="656734" y="403250"/>
                    </a:lnTo>
                    <a:cubicBezTo>
                      <a:pt x="663306" y="406714"/>
                      <a:pt x="664690" y="413315"/>
                      <a:pt x="659824" y="417993"/>
                    </a:cubicBezTo>
                    <a:lnTo>
                      <a:pt x="639696" y="437347"/>
                    </a:lnTo>
                    <a:cubicBezTo>
                      <a:pt x="634830" y="442026"/>
                      <a:pt x="625559" y="443011"/>
                      <a:pt x="618985" y="439548"/>
                    </a:cubicBezTo>
                    <a:lnTo>
                      <a:pt x="600959" y="430047"/>
                    </a:lnTo>
                    <a:cubicBezTo>
                      <a:pt x="594387" y="426584"/>
                      <a:pt x="593003" y="419983"/>
                      <a:pt x="597870" y="415304"/>
                    </a:cubicBezTo>
                    <a:lnTo>
                      <a:pt x="617998" y="395950"/>
                    </a:lnTo>
                    <a:cubicBezTo>
                      <a:pt x="620430" y="393611"/>
                      <a:pt x="623966" y="392195"/>
                      <a:pt x="627714" y="391796"/>
                    </a:cubicBezTo>
                    <a:close/>
                    <a:moveTo>
                      <a:pt x="1580086" y="389666"/>
                    </a:moveTo>
                    <a:lnTo>
                      <a:pt x="1580086" y="405068"/>
                    </a:lnTo>
                    <a:lnTo>
                      <a:pt x="1575330" y="401368"/>
                    </a:lnTo>
                    <a:cubicBezTo>
                      <a:pt x="1572007" y="398781"/>
                      <a:pt x="1572256" y="394765"/>
                      <a:pt x="1575890" y="392400"/>
                    </a:cubicBezTo>
                    <a:close/>
                    <a:moveTo>
                      <a:pt x="1494097" y="385662"/>
                    </a:moveTo>
                    <a:cubicBezTo>
                      <a:pt x="1496377" y="385734"/>
                      <a:pt x="1498618" y="386425"/>
                      <a:pt x="1500280" y="387718"/>
                    </a:cubicBezTo>
                    <a:lnTo>
                      <a:pt x="1507415" y="393269"/>
                    </a:lnTo>
                    <a:cubicBezTo>
                      <a:pt x="1510741" y="395857"/>
                      <a:pt x="1510490" y="399871"/>
                      <a:pt x="1506856" y="402238"/>
                    </a:cubicBezTo>
                    <a:lnTo>
                      <a:pt x="1499059" y="407318"/>
                    </a:lnTo>
                    <a:cubicBezTo>
                      <a:pt x="1495426" y="409684"/>
                      <a:pt x="1489784" y="409507"/>
                      <a:pt x="1486459" y="406919"/>
                    </a:cubicBezTo>
                    <a:lnTo>
                      <a:pt x="1479324" y="401369"/>
                    </a:lnTo>
                    <a:cubicBezTo>
                      <a:pt x="1475999" y="398782"/>
                      <a:pt x="1476250" y="394767"/>
                      <a:pt x="1479883" y="392400"/>
                    </a:cubicBezTo>
                    <a:lnTo>
                      <a:pt x="1487682" y="387320"/>
                    </a:lnTo>
                    <a:cubicBezTo>
                      <a:pt x="1489497" y="386137"/>
                      <a:pt x="1491816" y="385590"/>
                      <a:pt x="1494097" y="385662"/>
                    </a:cubicBezTo>
                    <a:close/>
                    <a:moveTo>
                      <a:pt x="714577" y="385662"/>
                    </a:moveTo>
                    <a:cubicBezTo>
                      <a:pt x="716857" y="385734"/>
                      <a:pt x="719099" y="386425"/>
                      <a:pt x="720762" y="387718"/>
                    </a:cubicBezTo>
                    <a:lnTo>
                      <a:pt x="727895" y="393269"/>
                    </a:lnTo>
                    <a:cubicBezTo>
                      <a:pt x="731221" y="395857"/>
                      <a:pt x="730971" y="399871"/>
                      <a:pt x="727338" y="402238"/>
                    </a:cubicBezTo>
                    <a:lnTo>
                      <a:pt x="719539" y="407318"/>
                    </a:lnTo>
                    <a:cubicBezTo>
                      <a:pt x="715906" y="409684"/>
                      <a:pt x="710264" y="409507"/>
                      <a:pt x="706939" y="406919"/>
                    </a:cubicBezTo>
                    <a:lnTo>
                      <a:pt x="699806" y="401369"/>
                    </a:lnTo>
                    <a:cubicBezTo>
                      <a:pt x="696480" y="398782"/>
                      <a:pt x="696730" y="394767"/>
                      <a:pt x="700364" y="392400"/>
                    </a:cubicBezTo>
                    <a:lnTo>
                      <a:pt x="708162" y="387320"/>
                    </a:lnTo>
                    <a:cubicBezTo>
                      <a:pt x="709978" y="386137"/>
                      <a:pt x="712297" y="385590"/>
                      <a:pt x="714577" y="385662"/>
                    </a:cubicBezTo>
                    <a:close/>
                    <a:moveTo>
                      <a:pt x="809105" y="385661"/>
                    </a:moveTo>
                    <a:cubicBezTo>
                      <a:pt x="811384" y="385733"/>
                      <a:pt x="813626" y="386424"/>
                      <a:pt x="815289" y="387717"/>
                    </a:cubicBezTo>
                    <a:lnTo>
                      <a:pt x="822423" y="393269"/>
                    </a:lnTo>
                    <a:cubicBezTo>
                      <a:pt x="825749" y="395855"/>
                      <a:pt x="825498" y="399870"/>
                      <a:pt x="821865" y="402237"/>
                    </a:cubicBezTo>
                    <a:lnTo>
                      <a:pt x="814067" y="407317"/>
                    </a:lnTo>
                    <a:cubicBezTo>
                      <a:pt x="810433" y="409683"/>
                      <a:pt x="804793" y="409506"/>
                      <a:pt x="801467" y="406919"/>
                    </a:cubicBezTo>
                    <a:lnTo>
                      <a:pt x="794332" y="401368"/>
                    </a:lnTo>
                    <a:cubicBezTo>
                      <a:pt x="791008" y="398781"/>
                      <a:pt x="791258" y="394765"/>
                      <a:pt x="794891" y="392400"/>
                    </a:cubicBezTo>
                    <a:lnTo>
                      <a:pt x="802689" y="387320"/>
                    </a:lnTo>
                    <a:cubicBezTo>
                      <a:pt x="804506" y="386137"/>
                      <a:pt x="806825" y="385589"/>
                      <a:pt x="809105" y="385661"/>
                    </a:cubicBezTo>
                    <a:close/>
                    <a:moveTo>
                      <a:pt x="1137580" y="383195"/>
                    </a:moveTo>
                    <a:cubicBezTo>
                      <a:pt x="1141676" y="383247"/>
                      <a:pt x="1145744" y="384410"/>
                      <a:pt x="1148813" y="386674"/>
                    </a:cubicBezTo>
                    <a:lnTo>
                      <a:pt x="1175505" y="406361"/>
                    </a:lnTo>
                    <a:cubicBezTo>
                      <a:pt x="1181642" y="410888"/>
                      <a:pt x="1181463" y="418101"/>
                      <a:pt x="1175103" y="422470"/>
                    </a:cubicBezTo>
                    <a:lnTo>
                      <a:pt x="1157659" y="434455"/>
                    </a:lnTo>
                    <a:cubicBezTo>
                      <a:pt x="1151299" y="438826"/>
                      <a:pt x="1141167" y="438698"/>
                      <a:pt x="1135028" y="434171"/>
                    </a:cubicBezTo>
                    <a:lnTo>
                      <a:pt x="1108337" y="414484"/>
                    </a:lnTo>
                    <a:cubicBezTo>
                      <a:pt x="1102198" y="409957"/>
                      <a:pt x="1102377" y="402744"/>
                      <a:pt x="1108738" y="398374"/>
                    </a:cubicBezTo>
                    <a:lnTo>
                      <a:pt x="1126181" y="386388"/>
                    </a:lnTo>
                    <a:cubicBezTo>
                      <a:pt x="1129361" y="384203"/>
                      <a:pt x="1133484" y="383143"/>
                      <a:pt x="1137580" y="383195"/>
                    </a:cubicBezTo>
                    <a:close/>
                    <a:moveTo>
                      <a:pt x="358060" y="383195"/>
                    </a:moveTo>
                    <a:cubicBezTo>
                      <a:pt x="362156" y="383247"/>
                      <a:pt x="366224" y="384410"/>
                      <a:pt x="369294" y="386674"/>
                    </a:cubicBezTo>
                    <a:lnTo>
                      <a:pt x="395985" y="406361"/>
                    </a:lnTo>
                    <a:cubicBezTo>
                      <a:pt x="402124" y="410888"/>
                      <a:pt x="401943" y="418101"/>
                      <a:pt x="395585" y="422470"/>
                    </a:cubicBezTo>
                    <a:lnTo>
                      <a:pt x="378140" y="434455"/>
                    </a:lnTo>
                    <a:cubicBezTo>
                      <a:pt x="371780" y="438826"/>
                      <a:pt x="361647" y="438698"/>
                      <a:pt x="355509" y="434171"/>
                    </a:cubicBezTo>
                    <a:lnTo>
                      <a:pt x="328817" y="414484"/>
                    </a:lnTo>
                    <a:cubicBezTo>
                      <a:pt x="322679" y="409957"/>
                      <a:pt x="322858" y="402744"/>
                      <a:pt x="329218" y="398374"/>
                    </a:cubicBezTo>
                    <a:lnTo>
                      <a:pt x="346663" y="386388"/>
                    </a:lnTo>
                    <a:cubicBezTo>
                      <a:pt x="349841" y="384203"/>
                      <a:pt x="353966" y="383143"/>
                      <a:pt x="358060" y="383195"/>
                    </a:cubicBezTo>
                    <a:close/>
                    <a:moveTo>
                      <a:pt x="1533466" y="372312"/>
                    </a:moveTo>
                    <a:lnTo>
                      <a:pt x="1537652" y="372312"/>
                    </a:lnTo>
                    <a:lnTo>
                      <a:pt x="1546399" y="372312"/>
                    </a:lnTo>
                    <a:cubicBezTo>
                      <a:pt x="1553899" y="372312"/>
                      <a:pt x="1559980" y="376641"/>
                      <a:pt x="1559980" y="381981"/>
                    </a:cubicBezTo>
                    <a:cubicBezTo>
                      <a:pt x="1559981" y="386004"/>
                      <a:pt x="1559981" y="390027"/>
                      <a:pt x="1559981" y="394052"/>
                    </a:cubicBezTo>
                    <a:cubicBezTo>
                      <a:pt x="1559980" y="399391"/>
                      <a:pt x="1553899" y="403720"/>
                      <a:pt x="1546400" y="403720"/>
                    </a:cubicBezTo>
                    <a:lnTo>
                      <a:pt x="1537652" y="403720"/>
                    </a:lnTo>
                    <a:lnTo>
                      <a:pt x="1533467" y="403720"/>
                    </a:lnTo>
                    <a:cubicBezTo>
                      <a:pt x="1525967" y="403720"/>
                      <a:pt x="1519886" y="399392"/>
                      <a:pt x="1519886" y="394052"/>
                    </a:cubicBezTo>
                    <a:lnTo>
                      <a:pt x="1519886" y="381980"/>
                    </a:lnTo>
                    <a:cubicBezTo>
                      <a:pt x="1519886" y="376640"/>
                      <a:pt x="1525967" y="372312"/>
                      <a:pt x="1533466" y="372312"/>
                    </a:cubicBezTo>
                    <a:close/>
                    <a:moveTo>
                      <a:pt x="753947" y="372312"/>
                    </a:moveTo>
                    <a:lnTo>
                      <a:pt x="756653" y="372312"/>
                    </a:lnTo>
                    <a:lnTo>
                      <a:pt x="765402" y="372312"/>
                    </a:lnTo>
                    <a:cubicBezTo>
                      <a:pt x="772902" y="372312"/>
                      <a:pt x="778983" y="376641"/>
                      <a:pt x="778983" y="381981"/>
                    </a:cubicBezTo>
                    <a:cubicBezTo>
                      <a:pt x="778983" y="386004"/>
                      <a:pt x="778983" y="390027"/>
                      <a:pt x="778984" y="394052"/>
                    </a:cubicBezTo>
                    <a:cubicBezTo>
                      <a:pt x="778983" y="399391"/>
                      <a:pt x="772902" y="403720"/>
                      <a:pt x="765402" y="403720"/>
                    </a:cubicBezTo>
                    <a:lnTo>
                      <a:pt x="756653" y="403720"/>
                    </a:lnTo>
                    <a:lnTo>
                      <a:pt x="753949" y="403720"/>
                    </a:lnTo>
                    <a:cubicBezTo>
                      <a:pt x="746447" y="403720"/>
                      <a:pt x="740366" y="399392"/>
                      <a:pt x="740366" y="394052"/>
                    </a:cubicBezTo>
                    <a:lnTo>
                      <a:pt x="740366" y="381980"/>
                    </a:lnTo>
                    <a:cubicBezTo>
                      <a:pt x="740366" y="376640"/>
                      <a:pt x="746447" y="372312"/>
                      <a:pt x="753947" y="372312"/>
                    </a:cubicBezTo>
                    <a:close/>
                    <a:moveTo>
                      <a:pt x="1167136" y="360386"/>
                    </a:moveTo>
                    <a:cubicBezTo>
                      <a:pt x="1169415" y="360457"/>
                      <a:pt x="1171657" y="361149"/>
                      <a:pt x="1173319" y="362442"/>
                    </a:cubicBezTo>
                    <a:lnTo>
                      <a:pt x="1180454" y="367992"/>
                    </a:lnTo>
                    <a:cubicBezTo>
                      <a:pt x="1183780" y="370580"/>
                      <a:pt x="1183529" y="374595"/>
                      <a:pt x="1179896" y="376962"/>
                    </a:cubicBezTo>
                    <a:lnTo>
                      <a:pt x="1172098" y="382042"/>
                    </a:lnTo>
                    <a:cubicBezTo>
                      <a:pt x="1168464" y="384407"/>
                      <a:pt x="1162823" y="384230"/>
                      <a:pt x="1159499" y="381643"/>
                    </a:cubicBezTo>
                    <a:lnTo>
                      <a:pt x="1152363" y="376092"/>
                    </a:lnTo>
                    <a:cubicBezTo>
                      <a:pt x="1149039" y="373506"/>
                      <a:pt x="1149289" y="369491"/>
                      <a:pt x="1152923" y="367124"/>
                    </a:cubicBezTo>
                    <a:lnTo>
                      <a:pt x="1160721" y="362044"/>
                    </a:lnTo>
                    <a:cubicBezTo>
                      <a:pt x="1162537" y="360861"/>
                      <a:pt x="1164856" y="360314"/>
                      <a:pt x="1167136" y="360386"/>
                    </a:cubicBezTo>
                    <a:close/>
                    <a:moveTo>
                      <a:pt x="387616" y="360386"/>
                    </a:moveTo>
                    <a:cubicBezTo>
                      <a:pt x="389897" y="360457"/>
                      <a:pt x="392137" y="361149"/>
                      <a:pt x="393800" y="362442"/>
                    </a:cubicBezTo>
                    <a:lnTo>
                      <a:pt x="400936" y="367992"/>
                    </a:lnTo>
                    <a:cubicBezTo>
                      <a:pt x="404260" y="370580"/>
                      <a:pt x="404010" y="374595"/>
                      <a:pt x="400376" y="376962"/>
                    </a:cubicBezTo>
                    <a:lnTo>
                      <a:pt x="392578" y="382042"/>
                    </a:lnTo>
                    <a:cubicBezTo>
                      <a:pt x="388944" y="384407"/>
                      <a:pt x="383304" y="384230"/>
                      <a:pt x="379980" y="381643"/>
                    </a:cubicBezTo>
                    <a:lnTo>
                      <a:pt x="372845" y="376092"/>
                    </a:lnTo>
                    <a:cubicBezTo>
                      <a:pt x="369519" y="373506"/>
                      <a:pt x="369770" y="369491"/>
                      <a:pt x="373403" y="367124"/>
                    </a:cubicBezTo>
                    <a:lnTo>
                      <a:pt x="381201" y="362044"/>
                    </a:lnTo>
                    <a:cubicBezTo>
                      <a:pt x="383018" y="360861"/>
                      <a:pt x="385337" y="360314"/>
                      <a:pt x="387616" y="360386"/>
                    </a:cubicBezTo>
                    <a:close/>
                    <a:moveTo>
                      <a:pt x="193876" y="335904"/>
                    </a:moveTo>
                    <a:lnTo>
                      <a:pt x="272037" y="391545"/>
                    </a:lnTo>
                    <a:cubicBezTo>
                      <a:pt x="281899" y="398564"/>
                      <a:pt x="281899" y="409946"/>
                      <a:pt x="272037" y="416965"/>
                    </a:cubicBezTo>
                    <a:lnTo>
                      <a:pt x="200489" y="467899"/>
                    </a:lnTo>
                    <a:cubicBezTo>
                      <a:pt x="190627" y="474919"/>
                      <a:pt x="174638" y="474919"/>
                      <a:pt x="164776" y="467899"/>
                    </a:cubicBezTo>
                    <a:lnTo>
                      <a:pt x="146666" y="455006"/>
                    </a:lnTo>
                    <a:close/>
                    <a:moveTo>
                      <a:pt x="1580086" y="334994"/>
                    </a:moveTo>
                    <a:lnTo>
                      <a:pt x="1580086" y="362425"/>
                    </a:lnTo>
                    <a:lnTo>
                      <a:pt x="1570396" y="355527"/>
                    </a:lnTo>
                    <a:cubicBezTo>
                      <a:pt x="1565108" y="351762"/>
                      <a:pt x="1565108" y="345658"/>
                      <a:pt x="1570396" y="341892"/>
                    </a:cubicBezTo>
                    <a:close/>
                    <a:moveTo>
                      <a:pt x="955137" y="330352"/>
                    </a:moveTo>
                    <a:cubicBezTo>
                      <a:pt x="961599" y="330352"/>
                      <a:pt x="968061" y="332108"/>
                      <a:pt x="972992" y="335617"/>
                    </a:cubicBezTo>
                    <a:lnTo>
                      <a:pt x="1051556" y="391545"/>
                    </a:lnTo>
                    <a:cubicBezTo>
                      <a:pt x="1061419" y="398564"/>
                      <a:pt x="1061419" y="409946"/>
                      <a:pt x="1051556" y="416965"/>
                    </a:cubicBezTo>
                    <a:lnTo>
                      <a:pt x="980007" y="467899"/>
                    </a:lnTo>
                    <a:cubicBezTo>
                      <a:pt x="970146" y="474919"/>
                      <a:pt x="954157" y="474919"/>
                      <a:pt x="944296" y="467899"/>
                    </a:cubicBezTo>
                    <a:lnTo>
                      <a:pt x="865732" y="411971"/>
                    </a:lnTo>
                    <a:cubicBezTo>
                      <a:pt x="855871" y="404951"/>
                      <a:pt x="855871" y="393570"/>
                      <a:pt x="865731" y="386550"/>
                    </a:cubicBezTo>
                    <a:lnTo>
                      <a:pt x="937280" y="335617"/>
                    </a:lnTo>
                    <a:cubicBezTo>
                      <a:pt x="942211" y="332108"/>
                      <a:pt x="948674" y="330352"/>
                      <a:pt x="955137" y="330352"/>
                    </a:cubicBezTo>
                    <a:close/>
                    <a:moveTo>
                      <a:pt x="1254061" y="317931"/>
                    </a:moveTo>
                    <a:cubicBezTo>
                      <a:pt x="1257348" y="317600"/>
                      <a:pt x="1260709" y="317604"/>
                      <a:pt x="1264039" y="317960"/>
                    </a:cubicBezTo>
                    <a:cubicBezTo>
                      <a:pt x="1268478" y="318435"/>
                      <a:pt x="1272859" y="319537"/>
                      <a:pt x="1276928" y="321311"/>
                    </a:cubicBezTo>
                    <a:lnTo>
                      <a:pt x="1355434" y="355529"/>
                    </a:lnTo>
                    <a:cubicBezTo>
                      <a:pt x="1371710" y="362623"/>
                      <a:pt x="1376826" y="377767"/>
                      <a:pt x="1366861" y="389355"/>
                    </a:cubicBezTo>
                    <a:lnTo>
                      <a:pt x="1339527" y="421133"/>
                    </a:lnTo>
                    <a:cubicBezTo>
                      <a:pt x="1329560" y="432720"/>
                      <a:pt x="1308286" y="436362"/>
                      <a:pt x="1292008" y="429267"/>
                    </a:cubicBezTo>
                    <a:lnTo>
                      <a:pt x="1213505" y="395049"/>
                    </a:lnTo>
                    <a:cubicBezTo>
                      <a:pt x="1197227" y="387955"/>
                      <a:pt x="1192112" y="372811"/>
                      <a:pt x="1202078" y="361223"/>
                    </a:cubicBezTo>
                    <a:lnTo>
                      <a:pt x="1229411" y="329446"/>
                    </a:lnTo>
                    <a:cubicBezTo>
                      <a:pt x="1235017" y="322928"/>
                      <a:pt x="1244201" y="318924"/>
                      <a:pt x="1254061" y="317931"/>
                    </a:cubicBezTo>
                    <a:close/>
                    <a:moveTo>
                      <a:pt x="474542" y="317931"/>
                    </a:moveTo>
                    <a:cubicBezTo>
                      <a:pt x="477829" y="317600"/>
                      <a:pt x="481189" y="317604"/>
                      <a:pt x="484520" y="317960"/>
                    </a:cubicBezTo>
                    <a:cubicBezTo>
                      <a:pt x="488958" y="318435"/>
                      <a:pt x="493341" y="319537"/>
                      <a:pt x="497409" y="321311"/>
                    </a:cubicBezTo>
                    <a:lnTo>
                      <a:pt x="575914" y="355529"/>
                    </a:lnTo>
                    <a:cubicBezTo>
                      <a:pt x="592191" y="362623"/>
                      <a:pt x="597308" y="377767"/>
                      <a:pt x="587341" y="389355"/>
                    </a:cubicBezTo>
                    <a:lnTo>
                      <a:pt x="560008" y="421133"/>
                    </a:lnTo>
                    <a:cubicBezTo>
                      <a:pt x="550041" y="432720"/>
                      <a:pt x="528767" y="436362"/>
                      <a:pt x="512490" y="429267"/>
                    </a:cubicBezTo>
                    <a:lnTo>
                      <a:pt x="433985" y="395049"/>
                    </a:lnTo>
                    <a:cubicBezTo>
                      <a:pt x="417709" y="387955"/>
                      <a:pt x="412592" y="372811"/>
                      <a:pt x="422558" y="361223"/>
                    </a:cubicBezTo>
                    <a:lnTo>
                      <a:pt x="449891" y="329446"/>
                    </a:lnTo>
                    <a:cubicBezTo>
                      <a:pt x="455498" y="322928"/>
                      <a:pt x="464681" y="318924"/>
                      <a:pt x="474542" y="317931"/>
                    </a:cubicBezTo>
                    <a:close/>
                    <a:moveTo>
                      <a:pt x="1191242" y="310647"/>
                    </a:moveTo>
                    <a:cubicBezTo>
                      <a:pt x="1194693" y="310947"/>
                      <a:pt x="1197982" y="312184"/>
                      <a:pt x="1200292" y="314287"/>
                    </a:cubicBezTo>
                    <a:lnTo>
                      <a:pt x="1210210" y="323312"/>
                    </a:lnTo>
                    <a:cubicBezTo>
                      <a:pt x="1214833" y="327518"/>
                      <a:pt x="1213789" y="333594"/>
                      <a:pt x="1207880" y="336884"/>
                    </a:cubicBezTo>
                    <a:lnTo>
                      <a:pt x="1194523" y="344322"/>
                    </a:lnTo>
                    <a:cubicBezTo>
                      <a:pt x="1188616" y="347612"/>
                      <a:pt x="1180080" y="346869"/>
                      <a:pt x="1175459" y="342664"/>
                    </a:cubicBezTo>
                    <a:lnTo>
                      <a:pt x="1165542" y="333639"/>
                    </a:lnTo>
                    <a:cubicBezTo>
                      <a:pt x="1160920" y="329433"/>
                      <a:pt x="1161963" y="323356"/>
                      <a:pt x="1167872" y="320066"/>
                    </a:cubicBezTo>
                    <a:lnTo>
                      <a:pt x="1181227" y="312629"/>
                    </a:lnTo>
                    <a:cubicBezTo>
                      <a:pt x="1184182" y="310984"/>
                      <a:pt x="1187792" y="310347"/>
                      <a:pt x="1191242" y="310647"/>
                    </a:cubicBezTo>
                    <a:close/>
                    <a:moveTo>
                      <a:pt x="411724" y="310647"/>
                    </a:moveTo>
                    <a:cubicBezTo>
                      <a:pt x="415173" y="310947"/>
                      <a:pt x="418462" y="312184"/>
                      <a:pt x="420773" y="314287"/>
                    </a:cubicBezTo>
                    <a:lnTo>
                      <a:pt x="430690" y="323312"/>
                    </a:lnTo>
                    <a:cubicBezTo>
                      <a:pt x="435313" y="327518"/>
                      <a:pt x="434269" y="333594"/>
                      <a:pt x="428362" y="336884"/>
                    </a:cubicBezTo>
                    <a:lnTo>
                      <a:pt x="415005" y="344322"/>
                    </a:lnTo>
                    <a:cubicBezTo>
                      <a:pt x="409098" y="347612"/>
                      <a:pt x="400562" y="346869"/>
                      <a:pt x="395940" y="342664"/>
                    </a:cubicBezTo>
                    <a:lnTo>
                      <a:pt x="386022" y="333639"/>
                    </a:lnTo>
                    <a:cubicBezTo>
                      <a:pt x="381400" y="329433"/>
                      <a:pt x="382443" y="323356"/>
                      <a:pt x="388352" y="320066"/>
                    </a:cubicBezTo>
                    <a:lnTo>
                      <a:pt x="401708" y="312629"/>
                    </a:lnTo>
                    <a:cubicBezTo>
                      <a:pt x="404662" y="310984"/>
                      <a:pt x="408273" y="310347"/>
                      <a:pt x="411724" y="310647"/>
                    </a:cubicBezTo>
                    <a:close/>
                    <a:moveTo>
                      <a:pt x="1107225" y="310606"/>
                    </a:moveTo>
                    <a:cubicBezTo>
                      <a:pt x="1114067" y="311202"/>
                      <a:pt x="1120588" y="313655"/>
                      <a:pt x="1125170" y="317824"/>
                    </a:cubicBezTo>
                    <a:lnTo>
                      <a:pt x="1144835" y="335718"/>
                    </a:lnTo>
                    <a:cubicBezTo>
                      <a:pt x="1153998" y="344057"/>
                      <a:pt x="1151931" y="356106"/>
                      <a:pt x="1140217" y="362629"/>
                    </a:cubicBezTo>
                    <a:lnTo>
                      <a:pt x="1098020" y="386126"/>
                    </a:lnTo>
                    <a:cubicBezTo>
                      <a:pt x="1086305" y="392648"/>
                      <a:pt x="1069381" y="391177"/>
                      <a:pt x="1060217" y="382838"/>
                    </a:cubicBezTo>
                    <a:lnTo>
                      <a:pt x="1040553" y="364943"/>
                    </a:lnTo>
                    <a:cubicBezTo>
                      <a:pt x="1031390" y="356604"/>
                      <a:pt x="1033458" y="344556"/>
                      <a:pt x="1045171" y="338033"/>
                    </a:cubicBezTo>
                    <a:lnTo>
                      <a:pt x="1087368" y="314535"/>
                    </a:lnTo>
                    <a:cubicBezTo>
                      <a:pt x="1093226" y="311274"/>
                      <a:pt x="1100385" y="310012"/>
                      <a:pt x="1107225" y="310606"/>
                    </a:cubicBezTo>
                    <a:close/>
                    <a:moveTo>
                      <a:pt x="327707" y="310606"/>
                    </a:moveTo>
                    <a:cubicBezTo>
                      <a:pt x="334547" y="311202"/>
                      <a:pt x="341069" y="313655"/>
                      <a:pt x="345651" y="317824"/>
                    </a:cubicBezTo>
                    <a:lnTo>
                      <a:pt x="365315" y="335718"/>
                    </a:lnTo>
                    <a:cubicBezTo>
                      <a:pt x="374479" y="344057"/>
                      <a:pt x="372411" y="356106"/>
                      <a:pt x="360698" y="362629"/>
                    </a:cubicBezTo>
                    <a:lnTo>
                      <a:pt x="318501" y="386126"/>
                    </a:lnTo>
                    <a:cubicBezTo>
                      <a:pt x="306787" y="392648"/>
                      <a:pt x="289861" y="391177"/>
                      <a:pt x="280699" y="382838"/>
                    </a:cubicBezTo>
                    <a:lnTo>
                      <a:pt x="261033" y="364943"/>
                    </a:lnTo>
                    <a:cubicBezTo>
                      <a:pt x="251871" y="356604"/>
                      <a:pt x="253938" y="344556"/>
                      <a:pt x="265652" y="338033"/>
                    </a:cubicBezTo>
                    <a:lnTo>
                      <a:pt x="307850" y="314535"/>
                    </a:lnTo>
                    <a:cubicBezTo>
                      <a:pt x="313706" y="311274"/>
                      <a:pt x="320866" y="310012"/>
                      <a:pt x="327707" y="310606"/>
                    </a:cubicBezTo>
                    <a:close/>
                    <a:moveTo>
                      <a:pt x="852496" y="300968"/>
                    </a:moveTo>
                    <a:cubicBezTo>
                      <a:pt x="855965" y="300968"/>
                      <a:pt x="859431" y="301910"/>
                      <a:pt x="862075" y="303792"/>
                    </a:cubicBezTo>
                    <a:lnTo>
                      <a:pt x="900452" y="331112"/>
                    </a:lnTo>
                    <a:cubicBezTo>
                      <a:pt x="905743" y="334877"/>
                      <a:pt x="905741" y="340982"/>
                      <a:pt x="900452" y="344747"/>
                    </a:cubicBezTo>
                    <a:lnTo>
                      <a:pt x="846931" y="382847"/>
                    </a:lnTo>
                    <a:cubicBezTo>
                      <a:pt x="841642" y="386611"/>
                      <a:pt x="833066" y="386612"/>
                      <a:pt x="827776" y="382847"/>
                    </a:cubicBezTo>
                    <a:lnTo>
                      <a:pt x="789399" y="355527"/>
                    </a:lnTo>
                    <a:cubicBezTo>
                      <a:pt x="784110" y="351762"/>
                      <a:pt x="784110" y="345658"/>
                      <a:pt x="789399" y="341892"/>
                    </a:cubicBezTo>
                    <a:lnTo>
                      <a:pt x="842919" y="303792"/>
                    </a:lnTo>
                    <a:cubicBezTo>
                      <a:pt x="845565" y="301910"/>
                      <a:pt x="849031" y="300968"/>
                      <a:pt x="852496" y="300968"/>
                    </a:cubicBezTo>
                    <a:close/>
                    <a:moveTo>
                      <a:pt x="1336423" y="300902"/>
                    </a:moveTo>
                    <a:cubicBezTo>
                      <a:pt x="1338825" y="301373"/>
                      <a:pt x="1340975" y="302497"/>
                      <a:pt x="1342305" y="304160"/>
                    </a:cubicBezTo>
                    <a:lnTo>
                      <a:pt x="1349746" y="313480"/>
                    </a:lnTo>
                    <a:cubicBezTo>
                      <a:pt x="1352404" y="316806"/>
                      <a:pt x="1350769" y="321039"/>
                      <a:pt x="1346094" y="322930"/>
                    </a:cubicBezTo>
                    <a:lnTo>
                      <a:pt x="1333273" y="328119"/>
                    </a:lnTo>
                    <a:cubicBezTo>
                      <a:pt x="1328598" y="330010"/>
                      <a:pt x="1322653" y="328846"/>
                      <a:pt x="1319995" y="325519"/>
                    </a:cubicBezTo>
                    <a:lnTo>
                      <a:pt x="1312554" y="316200"/>
                    </a:lnTo>
                    <a:cubicBezTo>
                      <a:pt x="1309896" y="312873"/>
                      <a:pt x="1311531" y="308641"/>
                      <a:pt x="1316206" y="306749"/>
                    </a:cubicBezTo>
                    <a:lnTo>
                      <a:pt x="1329028" y="301560"/>
                    </a:lnTo>
                    <a:cubicBezTo>
                      <a:pt x="1331365" y="300615"/>
                      <a:pt x="1334018" y="300432"/>
                      <a:pt x="1336423" y="300902"/>
                    </a:cubicBezTo>
                    <a:close/>
                    <a:moveTo>
                      <a:pt x="556903" y="300902"/>
                    </a:moveTo>
                    <a:cubicBezTo>
                      <a:pt x="559306" y="301373"/>
                      <a:pt x="561456" y="302497"/>
                      <a:pt x="562785" y="304160"/>
                    </a:cubicBezTo>
                    <a:lnTo>
                      <a:pt x="570226" y="313480"/>
                    </a:lnTo>
                    <a:cubicBezTo>
                      <a:pt x="572885" y="316806"/>
                      <a:pt x="571249" y="321039"/>
                      <a:pt x="566575" y="322930"/>
                    </a:cubicBezTo>
                    <a:lnTo>
                      <a:pt x="553753" y="328119"/>
                    </a:lnTo>
                    <a:cubicBezTo>
                      <a:pt x="549078" y="330010"/>
                      <a:pt x="543134" y="328846"/>
                      <a:pt x="540477" y="325519"/>
                    </a:cubicBezTo>
                    <a:lnTo>
                      <a:pt x="533035" y="316200"/>
                    </a:lnTo>
                    <a:cubicBezTo>
                      <a:pt x="530376" y="312873"/>
                      <a:pt x="532013" y="308641"/>
                      <a:pt x="536686" y="306749"/>
                    </a:cubicBezTo>
                    <a:lnTo>
                      <a:pt x="549508" y="301560"/>
                    </a:lnTo>
                    <a:cubicBezTo>
                      <a:pt x="551845" y="300615"/>
                      <a:pt x="554500" y="300432"/>
                      <a:pt x="556903" y="300902"/>
                    </a:cubicBezTo>
                    <a:close/>
                    <a:moveTo>
                      <a:pt x="917964" y="296484"/>
                    </a:moveTo>
                    <a:lnTo>
                      <a:pt x="934059" y="296484"/>
                    </a:lnTo>
                    <a:cubicBezTo>
                      <a:pt x="941562" y="296484"/>
                      <a:pt x="947643" y="300812"/>
                      <a:pt x="947643" y="306152"/>
                    </a:cubicBezTo>
                    <a:cubicBezTo>
                      <a:pt x="947643" y="310177"/>
                      <a:pt x="947641" y="314200"/>
                      <a:pt x="947641" y="318223"/>
                    </a:cubicBezTo>
                    <a:cubicBezTo>
                      <a:pt x="947643" y="323563"/>
                      <a:pt x="941562" y="327891"/>
                      <a:pt x="934059" y="327891"/>
                    </a:cubicBezTo>
                    <a:lnTo>
                      <a:pt x="917965" y="327892"/>
                    </a:lnTo>
                    <a:cubicBezTo>
                      <a:pt x="910463" y="327892"/>
                      <a:pt x="904383" y="323563"/>
                      <a:pt x="904383" y="318223"/>
                    </a:cubicBezTo>
                    <a:lnTo>
                      <a:pt x="904383" y="306152"/>
                    </a:lnTo>
                    <a:cubicBezTo>
                      <a:pt x="904383" y="300812"/>
                      <a:pt x="910463" y="296484"/>
                      <a:pt x="917964" y="296484"/>
                    </a:cubicBezTo>
                    <a:close/>
                    <a:moveTo>
                      <a:pt x="1419489" y="286885"/>
                    </a:moveTo>
                    <a:cubicBezTo>
                      <a:pt x="1427177" y="286674"/>
                      <a:pt x="1434974" y="288550"/>
                      <a:pt x="1441065" y="292564"/>
                    </a:cubicBezTo>
                    <a:lnTo>
                      <a:pt x="1502732" y="333205"/>
                    </a:lnTo>
                    <a:cubicBezTo>
                      <a:pt x="1514912" y="341233"/>
                      <a:pt x="1515644" y="354771"/>
                      <a:pt x="1504368" y="363441"/>
                    </a:cubicBezTo>
                    <a:lnTo>
                      <a:pt x="1473440" y="387221"/>
                    </a:lnTo>
                    <a:cubicBezTo>
                      <a:pt x="1462163" y="395891"/>
                      <a:pt x="1443148" y="396413"/>
                      <a:pt x="1430967" y="388385"/>
                    </a:cubicBezTo>
                    <a:lnTo>
                      <a:pt x="1369300" y="347744"/>
                    </a:lnTo>
                    <a:cubicBezTo>
                      <a:pt x="1357120" y="339716"/>
                      <a:pt x="1356388" y="326179"/>
                      <a:pt x="1367665" y="317510"/>
                    </a:cubicBezTo>
                    <a:lnTo>
                      <a:pt x="1398591" y="293728"/>
                    </a:lnTo>
                    <a:cubicBezTo>
                      <a:pt x="1404230" y="289393"/>
                      <a:pt x="1411803" y="287095"/>
                      <a:pt x="1419489" y="286885"/>
                    </a:cubicBezTo>
                    <a:close/>
                    <a:moveTo>
                      <a:pt x="639969" y="286885"/>
                    </a:moveTo>
                    <a:cubicBezTo>
                      <a:pt x="647657" y="286674"/>
                      <a:pt x="655456" y="288550"/>
                      <a:pt x="661546" y="292564"/>
                    </a:cubicBezTo>
                    <a:lnTo>
                      <a:pt x="723212" y="333205"/>
                    </a:lnTo>
                    <a:cubicBezTo>
                      <a:pt x="735392" y="341233"/>
                      <a:pt x="736125" y="354771"/>
                      <a:pt x="724848" y="363441"/>
                    </a:cubicBezTo>
                    <a:lnTo>
                      <a:pt x="693921" y="387221"/>
                    </a:lnTo>
                    <a:cubicBezTo>
                      <a:pt x="682645" y="395891"/>
                      <a:pt x="663630" y="396413"/>
                      <a:pt x="651448" y="388385"/>
                    </a:cubicBezTo>
                    <a:lnTo>
                      <a:pt x="589781" y="347744"/>
                    </a:lnTo>
                    <a:cubicBezTo>
                      <a:pt x="577601" y="339716"/>
                      <a:pt x="576868" y="326179"/>
                      <a:pt x="588145" y="317510"/>
                    </a:cubicBezTo>
                    <a:lnTo>
                      <a:pt x="619073" y="293728"/>
                    </a:lnTo>
                    <a:cubicBezTo>
                      <a:pt x="624711" y="289393"/>
                      <a:pt x="632285" y="287095"/>
                      <a:pt x="639969" y="286885"/>
                    </a:cubicBezTo>
                    <a:close/>
                    <a:moveTo>
                      <a:pt x="1118313" y="281398"/>
                    </a:moveTo>
                    <a:cubicBezTo>
                      <a:pt x="1120593" y="281470"/>
                      <a:pt x="1122834" y="282161"/>
                      <a:pt x="1124497" y="283454"/>
                    </a:cubicBezTo>
                    <a:lnTo>
                      <a:pt x="1131631" y="289006"/>
                    </a:lnTo>
                    <a:cubicBezTo>
                      <a:pt x="1134956" y="291592"/>
                      <a:pt x="1134706" y="295607"/>
                      <a:pt x="1131073" y="297974"/>
                    </a:cubicBezTo>
                    <a:lnTo>
                      <a:pt x="1123275" y="303054"/>
                    </a:lnTo>
                    <a:cubicBezTo>
                      <a:pt x="1119641" y="305421"/>
                      <a:pt x="1114001" y="305242"/>
                      <a:pt x="1110676" y="302655"/>
                    </a:cubicBezTo>
                    <a:lnTo>
                      <a:pt x="1103540" y="297105"/>
                    </a:lnTo>
                    <a:cubicBezTo>
                      <a:pt x="1100216" y="294517"/>
                      <a:pt x="1100466" y="290502"/>
                      <a:pt x="1104100" y="288135"/>
                    </a:cubicBezTo>
                    <a:lnTo>
                      <a:pt x="1111898" y="283057"/>
                    </a:lnTo>
                    <a:cubicBezTo>
                      <a:pt x="1113715" y="281872"/>
                      <a:pt x="1116034" y="281326"/>
                      <a:pt x="1118313" y="281398"/>
                    </a:cubicBezTo>
                    <a:close/>
                    <a:moveTo>
                      <a:pt x="338793" y="281398"/>
                    </a:moveTo>
                    <a:cubicBezTo>
                      <a:pt x="341074" y="281470"/>
                      <a:pt x="343316" y="282161"/>
                      <a:pt x="344978" y="283454"/>
                    </a:cubicBezTo>
                    <a:lnTo>
                      <a:pt x="352113" y="289006"/>
                    </a:lnTo>
                    <a:cubicBezTo>
                      <a:pt x="355438" y="291592"/>
                      <a:pt x="355187" y="295607"/>
                      <a:pt x="351554" y="297974"/>
                    </a:cubicBezTo>
                    <a:lnTo>
                      <a:pt x="343755" y="303054"/>
                    </a:lnTo>
                    <a:cubicBezTo>
                      <a:pt x="340122" y="305421"/>
                      <a:pt x="334481" y="305242"/>
                      <a:pt x="331158" y="302655"/>
                    </a:cubicBezTo>
                    <a:lnTo>
                      <a:pt x="324022" y="297105"/>
                    </a:lnTo>
                    <a:cubicBezTo>
                      <a:pt x="320697" y="294517"/>
                      <a:pt x="320947" y="290502"/>
                      <a:pt x="324581" y="288135"/>
                    </a:cubicBezTo>
                    <a:lnTo>
                      <a:pt x="332378" y="283057"/>
                    </a:lnTo>
                    <a:cubicBezTo>
                      <a:pt x="334196" y="281872"/>
                      <a:pt x="336514" y="281326"/>
                      <a:pt x="338793" y="281398"/>
                    </a:cubicBezTo>
                    <a:close/>
                    <a:moveTo>
                      <a:pt x="887517" y="277185"/>
                    </a:moveTo>
                    <a:cubicBezTo>
                      <a:pt x="889797" y="277257"/>
                      <a:pt x="892038" y="277948"/>
                      <a:pt x="893700" y="279242"/>
                    </a:cubicBezTo>
                    <a:lnTo>
                      <a:pt x="900835" y="284793"/>
                    </a:lnTo>
                    <a:cubicBezTo>
                      <a:pt x="904161" y="287380"/>
                      <a:pt x="903909" y="291394"/>
                      <a:pt x="900278" y="293761"/>
                    </a:cubicBezTo>
                    <a:lnTo>
                      <a:pt x="892479" y="298841"/>
                    </a:lnTo>
                    <a:cubicBezTo>
                      <a:pt x="888845" y="301207"/>
                      <a:pt x="883205" y="301029"/>
                      <a:pt x="879880" y="298444"/>
                    </a:cubicBezTo>
                    <a:lnTo>
                      <a:pt x="872744" y="292892"/>
                    </a:lnTo>
                    <a:cubicBezTo>
                      <a:pt x="869419" y="290305"/>
                      <a:pt x="869670" y="286290"/>
                      <a:pt x="873303" y="283923"/>
                    </a:cubicBezTo>
                    <a:lnTo>
                      <a:pt x="881101" y="278844"/>
                    </a:lnTo>
                    <a:cubicBezTo>
                      <a:pt x="882919" y="277661"/>
                      <a:pt x="885236" y="277113"/>
                      <a:pt x="887517" y="277185"/>
                    </a:cubicBezTo>
                    <a:close/>
                    <a:moveTo>
                      <a:pt x="1291770" y="267069"/>
                    </a:moveTo>
                    <a:cubicBezTo>
                      <a:pt x="1295150" y="267229"/>
                      <a:pt x="1298442" y="268306"/>
                      <a:pt x="1300849" y="270263"/>
                    </a:cubicBezTo>
                    <a:lnTo>
                      <a:pt x="1314049" y="280999"/>
                    </a:lnTo>
                    <a:cubicBezTo>
                      <a:pt x="1318862" y="284912"/>
                      <a:pt x="1318306" y="290864"/>
                      <a:pt x="1312808" y="294290"/>
                    </a:cubicBezTo>
                    <a:lnTo>
                      <a:pt x="1293804" y="306131"/>
                    </a:lnTo>
                    <a:cubicBezTo>
                      <a:pt x="1288307" y="309557"/>
                      <a:pt x="1279947" y="309162"/>
                      <a:pt x="1275132" y="305247"/>
                    </a:cubicBezTo>
                    <a:lnTo>
                      <a:pt x="1261933" y="294512"/>
                    </a:lnTo>
                    <a:cubicBezTo>
                      <a:pt x="1257121" y="290598"/>
                      <a:pt x="1257677" y="284647"/>
                      <a:pt x="1263174" y="281222"/>
                    </a:cubicBezTo>
                    <a:lnTo>
                      <a:pt x="1282178" y="269380"/>
                    </a:lnTo>
                    <a:cubicBezTo>
                      <a:pt x="1284928" y="267667"/>
                      <a:pt x="1288393" y="266910"/>
                      <a:pt x="1291770" y="267069"/>
                    </a:cubicBezTo>
                    <a:close/>
                    <a:moveTo>
                      <a:pt x="512251" y="267069"/>
                    </a:moveTo>
                    <a:cubicBezTo>
                      <a:pt x="515630" y="267229"/>
                      <a:pt x="518923" y="268306"/>
                      <a:pt x="521330" y="270263"/>
                    </a:cubicBezTo>
                    <a:lnTo>
                      <a:pt x="534530" y="280999"/>
                    </a:lnTo>
                    <a:cubicBezTo>
                      <a:pt x="539343" y="284912"/>
                      <a:pt x="538787" y="290864"/>
                      <a:pt x="533289" y="294290"/>
                    </a:cubicBezTo>
                    <a:lnTo>
                      <a:pt x="514286" y="306131"/>
                    </a:lnTo>
                    <a:cubicBezTo>
                      <a:pt x="508787" y="309557"/>
                      <a:pt x="500427" y="309162"/>
                      <a:pt x="495614" y="305247"/>
                    </a:cubicBezTo>
                    <a:lnTo>
                      <a:pt x="482414" y="294512"/>
                    </a:lnTo>
                    <a:cubicBezTo>
                      <a:pt x="477602" y="290598"/>
                      <a:pt x="478157" y="284647"/>
                      <a:pt x="483656" y="281222"/>
                    </a:cubicBezTo>
                    <a:lnTo>
                      <a:pt x="502658" y="269380"/>
                    </a:lnTo>
                    <a:cubicBezTo>
                      <a:pt x="505408" y="267667"/>
                      <a:pt x="508873" y="266910"/>
                      <a:pt x="512251" y="267069"/>
                    </a:cubicBezTo>
                    <a:close/>
                    <a:moveTo>
                      <a:pt x="913000" y="242112"/>
                    </a:moveTo>
                    <a:cubicBezTo>
                      <a:pt x="916544" y="242112"/>
                      <a:pt x="920090" y="243074"/>
                      <a:pt x="922795" y="244999"/>
                    </a:cubicBezTo>
                    <a:lnTo>
                      <a:pt x="949058" y="263695"/>
                    </a:lnTo>
                    <a:cubicBezTo>
                      <a:pt x="954469" y="267547"/>
                      <a:pt x="954469" y="273790"/>
                      <a:pt x="949058" y="277641"/>
                    </a:cubicBezTo>
                    <a:lnTo>
                      <a:pt x="937451" y="285904"/>
                    </a:lnTo>
                    <a:cubicBezTo>
                      <a:pt x="932041" y="289756"/>
                      <a:pt x="923270" y="289756"/>
                      <a:pt x="917861" y="285904"/>
                    </a:cubicBezTo>
                    <a:lnTo>
                      <a:pt x="891597" y="267209"/>
                    </a:lnTo>
                    <a:cubicBezTo>
                      <a:pt x="886188" y="263357"/>
                      <a:pt x="886188" y="257114"/>
                      <a:pt x="891597" y="253264"/>
                    </a:cubicBezTo>
                    <a:lnTo>
                      <a:pt x="903206" y="244999"/>
                    </a:lnTo>
                    <a:cubicBezTo>
                      <a:pt x="905910" y="243074"/>
                      <a:pt x="909455" y="242112"/>
                      <a:pt x="913000" y="242112"/>
                    </a:cubicBezTo>
                    <a:close/>
                    <a:moveTo>
                      <a:pt x="1034690" y="231703"/>
                    </a:moveTo>
                    <a:cubicBezTo>
                      <a:pt x="1038923" y="231703"/>
                      <a:pt x="1043154" y="232853"/>
                      <a:pt x="1046382" y="235152"/>
                    </a:cubicBezTo>
                    <a:lnTo>
                      <a:pt x="1093230" y="268500"/>
                    </a:lnTo>
                    <a:cubicBezTo>
                      <a:pt x="1099687" y="273096"/>
                      <a:pt x="1099687" y="280548"/>
                      <a:pt x="1093230" y="285145"/>
                    </a:cubicBezTo>
                    <a:lnTo>
                      <a:pt x="1024885" y="333797"/>
                    </a:lnTo>
                    <a:cubicBezTo>
                      <a:pt x="1018428" y="338394"/>
                      <a:pt x="1007959" y="338393"/>
                      <a:pt x="1001502" y="333797"/>
                    </a:cubicBezTo>
                    <a:lnTo>
                      <a:pt x="954655" y="300448"/>
                    </a:lnTo>
                    <a:cubicBezTo>
                      <a:pt x="948198" y="295851"/>
                      <a:pt x="948198" y="288400"/>
                      <a:pt x="954654" y="283804"/>
                    </a:cubicBezTo>
                    <a:lnTo>
                      <a:pt x="1023000" y="235152"/>
                    </a:lnTo>
                    <a:cubicBezTo>
                      <a:pt x="1026228" y="232853"/>
                      <a:pt x="1030459" y="231703"/>
                      <a:pt x="1034690" y="231703"/>
                    </a:cubicBezTo>
                    <a:close/>
                    <a:moveTo>
                      <a:pt x="255172" y="231703"/>
                    </a:moveTo>
                    <a:cubicBezTo>
                      <a:pt x="259403" y="231703"/>
                      <a:pt x="263635" y="232853"/>
                      <a:pt x="266863" y="235152"/>
                    </a:cubicBezTo>
                    <a:lnTo>
                      <a:pt x="313711" y="268500"/>
                    </a:lnTo>
                    <a:cubicBezTo>
                      <a:pt x="320167" y="273096"/>
                      <a:pt x="320167" y="280548"/>
                      <a:pt x="313711" y="285145"/>
                    </a:cubicBezTo>
                    <a:lnTo>
                      <a:pt x="245365" y="333797"/>
                    </a:lnTo>
                    <a:cubicBezTo>
                      <a:pt x="238908" y="338394"/>
                      <a:pt x="228440" y="338393"/>
                      <a:pt x="221982" y="333797"/>
                    </a:cubicBezTo>
                    <a:lnTo>
                      <a:pt x="200713" y="318656"/>
                    </a:lnTo>
                    <a:lnTo>
                      <a:pt x="230014" y="244738"/>
                    </a:lnTo>
                    <a:lnTo>
                      <a:pt x="243480" y="235152"/>
                    </a:lnTo>
                    <a:cubicBezTo>
                      <a:pt x="246709" y="232853"/>
                      <a:pt x="250939" y="231703"/>
                      <a:pt x="255172" y="231703"/>
                    </a:cubicBezTo>
                    <a:close/>
                    <a:moveTo>
                      <a:pt x="1292038" y="231393"/>
                    </a:moveTo>
                    <a:cubicBezTo>
                      <a:pt x="1294441" y="231864"/>
                      <a:pt x="1296591" y="232986"/>
                      <a:pt x="1297921" y="234651"/>
                    </a:cubicBezTo>
                    <a:lnTo>
                      <a:pt x="1305363" y="243970"/>
                    </a:lnTo>
                    <a:cubicBezTo>
                      <a:pt x="1308020" y="247298"/>
                      <a:pt x="1306384" y="251528"/>
                      <a:pt x="1301710" y="253421"/>
                    </a:cubicBezTo>
                    <a:lnTo>
                      <a:pt x="1288889" y="258610"/>
                    </a:lnTo>
                    <a:cubicBezTo>
                      <a:pt x="1284213" y="260501"/>
                      <a:pt x="1278269" y="259337"/>
                      <a:pt x="1275612" y="256010"/>
                    </a:cubicBezTo>
                    <a:lnTo>
                      <a:pt x="1268170" y="246690"/>
                    </a:lnTo>
                    <a:cubicBezTo>
                      <a:pt x="1265511" y="243363"/>
                      <a:pt x="1267148" y="239132"/>
                      <a:pt x="1271823" y="237240"/>
                    </a:cubicBezTo>
                    <a:lnTo>
                      <a:pt x="1284643" y="232051"/>
                    </a:lnTo>
                    <a:cubicBezTo>
                      <a:pt x="1286980" y="231105"/>
                      <a:pt x="1289636" y="230924"/>
                      <a:pt x="1292038" y="231393"/>
                    </a:cubicBezTo>
                    <a:close/>
                    <a:moveTo>
                      <a:pt x="512519" y="231393"/>
                    </a:moveTo>
                    <a:cubicBezTo>
                      <a:pt x="514921" y="231864"/>
                      <a:pt x="517072" y="232986"/>
                      <a:pt x="518401" y="234651"/>
                    </a:cubicBezTo>
                    <a:lnTo>
                      <a:pt x="525844" y="243970"/>
                    </a:lnTo>
                    <a:cubicBezTo>
                      <a:pt x="528501" y="247298"/>
                      <a:pt x="526865" y="251528"/>
                      <a:pt x="522190" y="253421"/>
                    </a:cubicBezTo>
                    <a:lnTo>
                      <a:pt x="509369" y="258610"/>
                    </a:lnTo>
                    <a:cubicBezTo>
                      <a:pt x="504693" y="260501"/>
                      <a:pt x="498750" y="259337"/>
                      <a:pt x="496093" y="256010"/>
                    </a:cubicBezTo>
                    <a:lnTo>
                      <a:pt x="488650" y="246690"/>
                    </a:lnTo>
                    <a:cubicBezTo>
                      <a:pt x="485993" y="243363"/>
                      <a:pt x="487628" y="239132"/>
                      <a:pt x="492303" y="237240"/>
                    </a:cubicBezTo>
                    <a:lnTo>
                      <a:pt x="505123" y="232051"/>
                    </a:lnTo>
                    <a:cubicBezTo>
                      <a:pt x="507462" y="231105"/>
                      <a:pt x="510116" y="230924"/>
                      <a:pt x="512519" y="231393"/>
                    </a:cubicBezTo>
                    <a:close/>
                    <a:moveTo>
                      <a:pt x="1361524" y="224883"/>
                    </a:moveTo>
                    <a:cubicBezTo>
                      <a:pt x="1364454" y="224639"/>
                      <a:pt x="1367404" y="224807"/>
                      <a:pt x="1370205" y="225356"/>
                    </a:cubicBezTo>
                    <a:cubicBezTo>
                      <a:pt x="1375811" y="226454"/>
                      <a:pt x="1380827" y="229073"/>
                      <a:pt x="1383926" y="232955"/>
                    </a:cubicBezTo>
                    <a:lnTo>
                      <a:pt x="1401287" y="254692"/>
                    </a:lnTo>
                    <a:cubicBezTo>
                      <a:pt x="1407485" y="262455"/>
                      <a:pt x="1403671" y="272326"/>
                      <a:pt x="1392766" y="276738"/>
                    </a:cubicBezTo>
                    <a:lnTo>
                      <a:pt x="1362859" y="288843"/>
                    </a:lnTo>
                    <a:cubicBezTo>
                      <a:pt x="1351952" y="293255"/>
                      <a:pt x="1338087" y="290540"/>
                      <a:pt x="1331888" y="282777"/>
                    </a:cubicBezTo>
                    <a:lnTo>
                      <a:pt x="1314528" y="261040"/>
                    </a:lnTo>
                    <a:cubicBezTo>
                      <a:pt x="1308328" y="253277"/>
                      <a:pt x="1312143" y="243406"/>
                      <a:pt x="1323047" y="238993"/>
                    </a:cubicBezTo>
                    <a:lnTo>
                      <a:pt x="1352957" y="226890"/>
                    </a:lnTo>
                    <a:cubicBezTo>
                      <a:pt x="1355683" y="225786"/>
                      <a:pt x="1358594" y="225128"/>
                      <a:pt x="1361524" y="224883"/>
                    </a:cubicBezTo>
                    <a:close/>
                    <a:moveTo>
                      <a:pt x="582005" y="224883"/>
                    </a:moveTo>
                    <a:cubicBezTo>
                      <a:pt x="584934" y="224639"/>
                      <a:pt x="587884" y="224807"/>
                      <a:pt x="590687" y="225356"/>
                    </a:cubicBezTo>
                    <a:cubicBezTo>
                      <a:pt x="596291" y="226454"/>
                      <a:pt x="601307" y="229073"/>
                      <a:pt x="604408" y="232955"/>
                    </a:cubicBezTo>
                    <a:lnTo>
                      <a:pt x="621767" y="254692"/>
                    </a:lnTo>
                    <a:cubicBezTo>
                      <a:pt x="627967" y="262455"/>
                      <a:pt x="624151" y="272326"/>
                      <a:pt x="613246" y="276738"/>
                    </a:cubicBezTo>
                    <a:lnTo>
                      <a:pt x="583339" y="288843"/>
                    </a:lnTo>
                    <a:cubicBezTo>
                      <a:pt x="572434" y="293255"/>
                      <a:pt x="558568" y="290540"/>
                      <a:pt x="552368" y="282777"/>
                    </a:cubicBezTo>
                    <a:lnTo>
                      <a:pt x="535008" y="261040"/>
                    </a:lnTo>
                    <a:cubicBezTo>
                      <a:pt x="528808" y="253277"/>
                      <a:pt x="532623" y="243406"/>
                      <a:pt x="543529" y="238993"/>
                    </a:cubicBezTo>
                    <a:lnTo>
                      <a:pt x="573437" y="226890"/>
                    </a:lnTo>
                    <a:cubicBezTo>
                      <a:pt x="576163" y="225786"/>
                      <a:pt x="579074" y="225128"/>
                      <a:pt x="582005" y="224883"/>
                    </a:cubicBezTo>
                    <a:close/>
                    <a:moveTo>
                      <a:pt x="1374260" y="192931"/>
                    </a:moveTo>
                    <a:cubicBezTo>
                      <a:pt x="1376541" y="193004"/>
                      <a:pt x="1378782" y="193695"/>
                      <a:pt x="1380444" y="194988"/>
                    </a:cubicBezTo>
                    <a:lnTo>
                      <a:pt x="1387579" y="200539"/>
                    </a:lnTo>
                    <a:cubicBezTo>
                      <a:pt x="1390904" y="203127"/>
                      <a:pt x="1390654" y="207141"/>
                      <a:pt x="1387021" y="209508"/>
                    </a:cubicBezTo>
                    <a:lnTo>
                      <a:pt x="1379222" y="214588"/>
                    </a:lnTo>
                    <a:cubicBezTo>
                      <a:pt x="1375589" y="216954"/>
                      <a:pt x="1369948" y="216776"/>
                      <a:pt x="1366623" y="214189"/>
                    </a:cubicBezTo>
                    <a:lnTo>
                      <a:pt x="1359487" y="208639"/>
                    </a:lnTo>
                    <a:cubicBezTo>
                      <a:pt x="1356162" y="206052"/>
                      <a:pt x="1356414" y="202036"/>
                      <a:pt x="1360047" y="199669"/>
                    </a:cubicBezTo>
                    <a:lnTo>
                      <a:pt x="1367845" y="194591"/>
                    </a:lnTo>
                    <a:cubicBezTo>
                      <a:pt x="1369663" y="193407"/>
                      <a:pt x="1371979" y="192860"/>
                      <a:pt x="1374260" y="192931"/>
                    </a:cubicBezTo>
                    <a:close/>
                    <a:moveTo>
                      <a:pt x="594741" y="192931"/>
                    </a:moveTo>
                    <a:cubicBezTo>
                      <a:pt x="597022" y="193004"/>
                      <a:pt x="599262" y="193695"/>
                      <a:pt x="600925" y="194988"/>
                    </a:cubicBezTo>
                    <a:lnTo>
                      <a:pt x="608060" y="200539"/>
                    </a:lnTo>
                    <a:cubicBezTo>
                      <a:pt x="611385" y="203127"/>
                      <a:pt x="611134" y="207141"/>
                      <a:pt x="607501" y="209508"/>
                    </a:cubicBezTo>
                    <a:lnTo>
                      <a:pt x="599703" y="214588"/>
                    </a:lnTo>
                    <a:cubicBezTo>
                      <a:pt x="596069" y="216954"/>
                      <a:pt x="590429" y="216776"/>
                      <a:pt x="587103" y="214189"/>
                    </a:cubicBezTo>
                    <a:lnTo>
                      <a:pt x="579969" y="208639"/>
                    </a:lnTo>
                    <a:cubicBezTo>
                      <a:pt x="576644" y="206052"/>
                      <a:pt x="576894" y="202036"/>
                      <a:pt x="580527" y="199669"/>
                    </a:cubicBezTo>
                    <a:lnTo>
                      <a:pt x="588326" y="194591"/>
                    </a:lnTo>
                    <a:cubicBezTo>
                      <a:pt x="590143" y="193407"/>
                      <a:pt x="592461" y="192860"/>
                      <a:pt x="594741" y="192931"/>
                    </a:cubicBezTo>
                    <a:close/>
                    <a:moveTo>
                      <a:pt x="1322840" y="192294"/>
                    </a:moveTo>
                    <a:cubicBezTo>
                      <a:pt x="1326218" y="192454"/>
                      <a:pt x="1329511" y="193532"/>
                      <a:pt x="1331918" y="195489"/>
                    </a:cubicBezTo>
                    <a:lnTo>
                      <a:pt x="1345118" y="206224"/>
                    </a:lnTo>
                    <a:cubicBezTo>
                      <a:pt x="1349931" y="210138"/>
                      <a:pt x="1349374" y="216088"/>
                      <a:pt x="1343877" y="219514"/>
                    </a:cubicBezTo>
                    <a:lnTo>
                      <a:pt x="1324873" y="231356"/>
                    </a:lnTo>
                    <a:cubicBezTo>
                      <a:pt x="1319376" y="234782"/>
                      <a:pt x="1311016" y="234386"/>
                      <a:pt x="1306204" y="230473"/>
                    </a:cubicBezTo>
                    <a:lnTo>
                      <a:pt x="1293002" y="219737"/>
                    </a:lnTo>
                    <a:cubicBezTo>
                      <a:pt x="1288189" y="215823"/>
                      <a:pt x="1288746" y="209872"/>
                      <a:pt x="1294244" y="206446"/>
                    </a:cubicBezTo>
                    <a:lnTo>
                      <a:pt x="1313248" y="194604"/>
                    </a:lnTo>
                    <a:cubicBezTo>
                      <a:pt x="1315997" y="192891"/>
                      <a:pt x="1319461" y="192134"/>
                      <a:pt x="1322840" y="192294"/>
                    </a:cubicBezTo>
                    <a:close/>
                    <a:moveTo>
                      <a:pt x="543322" y="192294"/>
                    </a:moveTo>
                    <a:cubicBezTo>
                      <a:pt x="546700" y="192454"/>
                      <a:pt x="549992" y="193532"/>
                      <a:pt x="552399" y="195489"/>
                    </a:cubicBezTo>
                    <a:lnTo>
                      <a:pt x="565600" y="206224"/>
                    </a:lnTo>
                    <a:cubicBezTo>
                      <a:pt x="570412" y="210138"/>
                      <a:pt x="569856" y="216088"/>
                      <a:pt x="564357" y="219514"/>
                    </a:cubicBezTo>
                    <a:lnTo>
                      <a:pt x="545353" y="231356"/>
                    </a:lnTo>
                    <a:cubicBezTo>
                      <a:pt x="539856" y="234782"/>
                      <a:pt x="531496" y="234386"/>
                      <a:pt x="526684" y="230473"/>
                    </a:cubicBezTo>
                    <a:lnTo>
                      <a:pt x="513483" y="219737"/>
                    </a:lnTo>
                    <a:cubicBezTo>
                      <a:pt x="508671" y="215823"/>
                      <a:pt x="509226" y="209872"/>
                      <a:pt x="514724" y="206446"/>
                    </a:cubicBezTo>
                    <a:lnTo>
                      <a:pt x="533728" y="194604"/>
                    </a:lnTo>
                    <a:cubicBezTo>
                      <a:pt x="536477" y="192891"/>
                      <a:pt x="539942" y="192134"/>
                      <a:pt x="543322" y="192294"/>
                    </a:cubicBezTo>
                    <a:close/>
                    <a:moveTo>
                      <a:pt x="250901" y="192044"/>
                    </a:moveTo>
                    <a:lnTo>
                      <a:pt x="255987" y="200785"/>
                    </a:lnTo>
                    <a:cubicBezTo>
                      <a:pt x="255987" y="206459"/>
                      <a:pt x="252947" y="212133"/>
                      <a:pt x="246866" y="216461"/>
                    </a:cubicBezTo>
                    <a:lnTo>
                      <a:pt x="239004" y="222058"/>
                    </a:lnTo>
                    <a:close/>
                    <a:moveTo>
                      <a:pt x="1138862" y="168368"/>
                    </a:moveTo>
                    <a:cubicBezTo>
                      <a:pt x="1147911" y="168366"/>
                      <a:pt x="1156964" y="170825"/>
                      <a:pt x="1163870" y="175742"/>
                    </a:cubicBezTo>
                    <a:lnTo>
                      <a:pt x="1249178" y="236470"/>
                    </a:lnTo>
                    <a:cubicBezTo>
                      <a:pt x="1262991" y="246301"/>
                      <a:pt x="1262991" y="262243"/>
                      <a:pt x="1249178" y="272076"/>
                    </a:cubicBezTo>
                    <a:lnTo>
                      <a:pt x="1211299" y="299039"/>
                    </a:lnTo>
                    <a:cubicBezTo>
                      <a:pt x="1197488" y="308872"/>
                      <a:pt x="1175093" y="308872"/>
                      <a:pt x="1161282" y="299039"/>
                    </a:cubicBezTo>
                    <a:lnTo>
                      <a:pt x="1075973" y="238313"/>
                    </a:lnTo>
                    <a:cubicBezTo>
                      <a:pt x="1062159" y="228480"/>
                      <a:pt x="1062161" y="212539"/>
                      <a:pt x="1075973" y="202707"/>
                    </a:cubicBezTo>
                    <a:lnTo>
                      <a:pt x="1113851" y="175742"/>
                    </a:lnTo>
                    <a:cubicBezTo>
                      <a:pt x="1120758" y="170825"/>
                      <a:pt x="1129809" y="168368"/>
                      <a:pt x="1138862" y="168368"/>
                    </a:cubicBezTo>
                    <a:close/>
                    <a:moveTo>
                      <a:pt x="359342" y="168368"/>
                    </a:moveTo>
                    <a:cubicBezTo>
                      <a:pt x="368393" y="168366"/>
                      <a:pt x="377445" y="170825"/>
                      <a:pt x="384350" y="175742"/>
                    </a:cubicBezTo>
                    <a:lnTo>
                      <a:pt x="469660" y="236470"/>
                    </a:lnTo>
                    <a:cubicBezTo>
                      <a:pt x="483471" y="246301"/>
                      <a:pt x="483471" y="262243"/>
                      <a:pt x="469660" y="272076"/>
                    </a:cubicBezTo>
                    <a:lnTo>
                      <a:pt x="431779" y="299039"/>
                    </a:lnTo>
                    <a:cubicBezTo>
                      <a:pt x="417968" y="308872"/>
                      <a:pt x="395574" y="308872"/>
                      <a:pt x="381762" y="299039"/>
                    </a:cubicBezTo>
                    <a:lnTo>
                      <a:pt x="296454" y="238313"/>
                    </a:lnTo>
                    <a:cubicBezTo>
                      <a:pt x="282640" y="228480"/>
                      <a:pt x="282641" y="212539"/>
                      <a:pt x="296454" y="202707"/>
                    </a:cubicBezTo>
                    <a:lnTo>
                      <a:pt x="334333" y="175742"/>
                    </a:lnTo>
                    <a:cubicBezTo>
                      <a:pt x="341238" y="170825"/>
                      <a:pt x="350291" y="168368"/>
                      <a:pt x="359342" y="168368"/>
                    </a:cubicBezTo>
                    <a:close/>
                    <a:moveTo>
                      <a:pt x="1537533" y="159454"/>
                    </a:moveTo>
                    <a:lnTo>
                      <a:pt x="1537652" y="159471"/>
                    </a:lnTo>
                    <a:lnTo>
                      <a:pt x="1537652" y="159454"/>
                    </a:lnTo>
                    <a:lnTo>
                      <a:pt x="1537653" y="159454"/>
                    </a:lnTo>
                    <a:cubicBezTo>
                      <a:pt x="1552615" y="159454"/>
                      <a:pt x="1567578" y="163518"/>
                      <a:pt x="1578994" y="171644"/>
                    </a:cubicBezTo>
                    <a:lnTo>
                      <a:pt x="1580086" y="172422"/>
                    </a:lnTo>
                    <a:lnTo>
                      <a:pt x="1580086" y="318875"/>
                    </a:lnTo>
                    <a:lnTo>
                      <a:pt x="1578993" y="319654"/>
                    </a:lnTo>
                    <a:cubicBezTo>
                      <a:pt x="1567577" y="327781"/>
                      <a:pt x="1552615" y="331844"/>
                      <a:pt x="1537653" y="331844"/>
                    </a:cubicBezTo>
                    <a:lnTo>
                      <a:pt x="1537652" y="331844"/>
                    </a:lnTo>
                    <a:lnTo>
                      <a:pt x="1537652" y="331828"/>
                    </a:lnTo>
                    <a:lnTo>
                      <a:pt x="1537533" y="331844"/>
                    </a:lnTo>
                    <a:cubicBezTo>
                      <a:pt x="1522570" y="331844"/>
                      <a:pt x="1507608" y="327781"/>
                      <a:pt x="1496191" y="319654"/>
                    </a:cubicBezTo>
                    <a:lnTo>
                      <a:pt x="1433573" y="275078"/>
                    </a:lnTo>
                    <a:cubicBezTo>
                      <a:pt x="1410742" y="258825"/>
                      <a:pt x="1410742" y="232474"/>
                      <a:pt x="1433573" y="216221"/>
                    </a:cubicBezTo>
                    <a:lnTo>
                      <a:pt x="1496191" y="171645"/>
                    </a:lnTo>
                    <a:cubicBezTo>
                      <a:pt x="1507608" y="163518"/>
                      <a:pt x="1522570" y="159454"/>
                      <a:pt x="1537533" y="159454"/>
                    </a:cubicBezTo>
                    <a:close/>
                    <a:moveTo>
                      <a:pt x="756653" y="159454"/>
                    </a:moveTo>
                    <a:lnTo>
                      <a:pt x="756654" y="159454"/>
                    </a:lnTo>
                    <a:lnTo>
                      <a:pt x="757334" y="159548"/>
                    </a:lnTo>
                    <a:lnTo>
                      <a:pt x="758013" y="159454"/>
                    </a:lnTo>
                    <a:lnTo>
                      <a:pt x="758289" y="159492"/>
                    </a:lnTo>
                    <a:lnTo>
                      <a:pt x="758289" y="159681"/>
                    </a:lnTo>
                    <a:lnTo>
                      <a:pt x="778656" y="162501"/>
                    </a:lnTo>
                    <a:cubicBezTo>
                      <a:pt x="785693" y="164534"/>
                      <a:pt x="792287" y="167581"/>
                      <a:pt x="797995" y="171644"/>
                    </a:cubicBezTo>
                    <a:lnTo>
                      <a:pt x="860615" y="216219"/>
                    </a:lnTo>
                    <a:cubicBezTo>
                      <a:pt x="883446" y="232472"/>
                      <a:pt x="883446" y="258824"/>
                      <a:pt x="860615" y="275078"/>
                    </a:cubicBezTo>
                    <a:lnTo>
                      <a:pt x="797995" y="319654"/>
                    </a:lnTo>
                    <a:cubicBezTo>
                      <a:pt x="792287" y="323717"/>
                      <a:pt x="785693" y="326765"/>
                      <a:pt x="778654" y="328797"/>
                    </a:cubicBezTo>
                    <a:lnTo>
                      <a:pt x="758289" y="331617"/>
                    </a:lnTo>
                    <a:lnTo>
                      <a:pt x="758289" y="331805"/>
                    </a:lnTo>
                    <a:lnTo>
                      <a:pt x="758013" y="331844"/>
                    </a:lnTo>
                    <a:lnTo>
                      <a:pt x="757333" y="331750"/>
                    </a:lnTo>
                    <a:lnTo>
                      <a:pt x="756654" y="331844"/>
                    </a:lnTo>
                    <a:lnTo>
                      <a:pt x="756653" y="331844"/>
                    </a:lnTo>
                    <a:lnTo>
                      <a:pt x="756653" y="331655"/>
                    </a:lnTo>
                    <a:lnTo>
                      <a:pt x="736014" y="328797"/>
                    </a:lnTo>
                    <a:cubicBezTo>
                      <a:pt x="728976" y="326765"/>
                      <a:pt x="722381" y="323718"/>
                      <a:pt x="716673" y="319654"/>
                    </a:cubicBezTo>
                    <a:lnTo>
                      <a:pt x="654053" y="275078"/>
                    </a:lnTo>
                    <a:cubicBezTo>
                      <a:pt x="631222" y="258825"/>
                      <a:pt x="631223" y="232474"/>
                      <a:pt x="654053" y="216221"/>
                    </a:cubicBezTo>
                    <a:lnTo>
                      <a:pt x="716673" y="171645"/>
                    </a:lnTo>
                    <a:cubicBezTo>
                      <a:pt x="722381" y="167581"/>
                      <a:pt x="728976" y="164534"/>
                      <a:pt x="736014" y="162502"/>
                    </a:cubicBezTo>
                    <a:lnTo>
                      <a:pt x="756653" y="159642"/>
                    </a:lnTo>
                    <a:close/>
                    <a:moveTo>
                      <a:pt x="956974" y="144881"/>
                    </a:moveTo>
                    <a:cubicBezTo>
                      <a:pt x="964943" y="144881"/>
                      <a:pt x="972914" y="147045"/>
                      <a:pt x="978995" y="151374"/>
                    </a:cubicBezTo>
                    <a:lnTo>
                      <a:pt x="1026386" y="185109"/>
                    </a:lnTo>
                    <a:cubicBezTo>
                      <a:pt x="1038548" y="193767"/>
                      <a:pt x="1038548" y="207804"/>
                      <a:pt x="1026386" y="216461"/>
                    </a:cubicBezTo>
                    <a:lnTo>
                      <a:pt x="983094" y="247278"/>
                    </a:lnTo>
                    <a:cubicBezTo>
                      <a:pt x="970934" y="255936"/>
                      <a:pt x="951215" y="255936"/>
                      <a:pt x="939052" y="247278"/>
                    </a:cubicBezTo>
                    <a:lnTo>
                      <a:pt x="891661" y="213543"/>
                    </a:lnTo>
                    <a:cubicBezTo>
                      <a:pt x="879500" y="204885"/>
                      <a:pt x="879500" y="190849"/>
                      <a:pt x="891661" y="182191"/>
                    </a:cubicBezTo>
                    <a:lnTo>
                      <a:pt x="934952" y="151374"/>
                    </a:lnTo>
                    <a:cubicBezTo>
                      <a:pt x="941033" y="147045"/>
                      <a:pt x="949004" y="144881"/>
                      <a:pt x="956974" y="144881"/>
                    </a:cubicBezTo>
                    <a:close/>
                    <a:moveTo>
                      <a:pt x="843798" y="144248"/>
                    </a:moveTo>
                    <a:cubicBezTo>
                      <a:pt x="847799" y="144136"/>
                      <a:pt x="851858" y="145111"/>
                      <a:pt x="855031" y="147197"/>
                    </a:cubicBezTo>
                    <a:lnTo>
                      <a:pt x="876035" y="161019"/>
                    </a:lnTo>
                    <a:cubicBezTo>
                      <a:pt x="882377" y="165193"/>
                      <a:pt x="882767" y="172237"/>
                      <a:pt x="876904" y="176754"/>
                    </a:cubicBezTo>
                    <a:lnTo>
                      <a:pt x="864318" y="186445"/>
                    </a:lnTo>
                    <a:cubicBezTo>
                      <a:pt x="858456" y="190961"/>
                      <a:pt x="848559" y="191238"/>
                      <a:pt x="842215" y="187063"/>
                    </a:cubicBezTo>
                    <a:lnTo>
                      <a:pt x="821211" y="173243"/>
                    </a:lnTo>
                    <a:cubicBezTo>
                      <a:pt x="814867" y="169069"/>
                      <a:pt x="814479" y="162023"/>
                      <a:pt x="820342" y="157508"/>
                    </a:cubicBezTo>
                    <a:lnTo>
                      <a:pt x="832926" y="147817"/>
                    </a:lnTo>
                    <a:cubicBezTo>
                      <a:pt x="835858" y="145558"/>
                      <a:pt x="839800" y="144361"/>
                      <a:pt x="843798" y="144248"/>
                    </a:cubicBezTo>
                    <a:close/>
                    <a:moveTo>
                      <a:pt x="1150862" y="141326"/>
                    </a:moveTo>
                    <a:cubicBezTo>
                      <a:pt x="1153141" y="141398"/>
                      <a:pt x="1155383" y="142090"/>
                      <a:pt x="1157046" y="143382"/>
                    </a:cubicBezTo>
                    <a:lnTo>
                      <a:pt x="1164182" y="148934"/>
                    </a:lnTo>
                    <a:cubicBezTo>
                      <a:pt x="1167506" y="151520"/>
                      <a:pt x="1167256" y="155535"/>
                      <a:pt x="1163622" y="157902"/>
                    </a:cubicBezTo>
                    <a:lnTo>
                      <a:pt x="1155824" y="162982"/>
                    </a:lnTo>
                    <a:cubicBezTo>
                      <a:pt x="1152190" y="165349"/>
                      <a:pt x="1146550" y="165171"/>
                      <a:pt x="1143226" y="162584"/>
                    </a:cubicBezTo>
                    <a:lnTo>
                      <a:pt x="1136089" y="157032"/>
                    </a:lnTo>
                    <a:cubicBezTo>
                      <a:pt x="1132765" y="154446"/>
                      <a:pt x="1133015" y="150431"/>
                      <a:pt x="1136648" y="148064"/>
                    </a:cubicBezTo>
                    <a:lnTo>
                      <a:pt x="1144447" y="142984"/>
                    </a:lnTo>
                    <a:cubicBezTo>
                      <a:pt x="1146264" y="141802"/>
                      <a:pt x="1148582" y="141254"/>
                      <a:pt x="1150862" y="141326"/>
                    </a:cubicBezTo>
                    <a:close/>
                    <a:moveTo>
                      <a:pt x="371344" y="141326"/>
                    </a:moveTo>
                    <a:cubicBezTo>
                      <a:pt x="373623" y="141398"/>
                      <a:pt x="375865" y="142090"/>
                      <a:pt x="377526" y="143382"/>
                    </a:cubicBezTo>
                    <a:lnTo>
                      <a:pt x="384662" y="148934"/>
                    </a:lnTo>
                    <a:cubicBezTo>
                      <a:pt x="387987" y="151520"/>
                      <a:pt x="387738" y="155535"/>
                      <a:pt x="384102" y="157902"/>
                    </a:cubicBezTo>
                    <a:lnTo>
                      <a:pt x="376305" y="162982"/>
                    </a:lnTo>
                    <a:cubicBezTo>
                      <a:pt x="372670" y="165349"/>
                      <a:pt x="367030" y="165171"/>
                      <a:pt x="363706" y="162584"/>
                    </a:cubicBezTo>
                    <a:lnTo>
                      <a:pt x="356571" y="157032"/>
                    </a:lnTo>
                    <a:cubicBezTo>
                      <a:pt x="353246" y="154446"/>
                      <a:pt x="353495" y="150431"/>
                      <a:pt x="357130" y="148064"/>
                    </a:cubicBezTo>
                    <a:lnTo>
                      <a:pt x="364927" y="142984"/>
                    </a:lnTo>
                    <a:cubicBezTo>
                      <a:pt x="366744" y="141802"/>
                      <a:pt x="369063" y="141254"/>
                      <a:pt x="371344" y="141326"/>
                    </a:cubicBezTo>
                    <a:close/>
                    <a:moveTo>
                      <a:pt x="1580086" y="126265"/>
                    </a:moveTo>
                    <a:lnTo>
                      <a:pt x="1580086" y="149781"/>
                    </a:lnTo>
                    <a:lnTo>
                      <a:pt x="1579638" y="149794"/>
                    </a:lnTo>
                    <a:lnTo>
                      <a:pt x="1570833" y="143999"/>
                    </a:lnTo>
                    <a:cubicBezTo>
                      <a:pt x="1566731" y="141300"/>
                      <a:pt x="1566478" y="136744"/>
                      <a:pt x="1570272" y="133823"/>
                    </a:cubicBezTo>
                    <a:close/>
                    <a:moveTo>
                      <a:pt x="806875" y="123375"/>
                    </a:moveTo>
                    <a:cubicBezTo>
                      <a:pt x="809462" y="123303"/>
                      <a:pt x="812088" y="123933"/>
                      <a:pt x="814140" y="125284"/>
                    </a:cubicBezTo>
                    <a:lnTo>
                      <a:pt x="822944" y="131076"/>
                    </a:lnTo>
                    <a:cubicBezTo>
                      <a:pt x="827046" y="133776"/>
                      <a:pt x="827299" y="138332"/>
                      <a:pt x="823506" y="141254"/>
                    </a:cubicBezTo>
                    <a:lnTo>
                      <a:pt x="812936" y="149392"/>
                    </a:lnTo>
                    <a:cubicBezTo>
                      <a:pt x="809143" y="152313"/>
                      <a:pt x="802743" y="152493"/>
                      <a:pt x="798639" y="149794"/>
                    </a:cubicBezTo>
                    <a:lnTo>
                      <a:pt x="789836" y="143999"/>
                    </a:lnTo>
                    <a:cubicBezTo>
                      <a:pt x="785734" y="141300"/>
                      <a:pt x="785481" y="136744"/>
                      <a:pt x="789274" y="133823"/>
                    </a:cubicBezTo>
                    <a:lnTo>
                      <a:pt x="799843" y="125684"/>
                    </a:lnTo>
                    <a:cubicBezTo>
                      <a:pt x="801740" y="124223"/>
                      <a:pt x="804287" y="123448"/>
                      <a:pt x="806875" y="123375"/>
                    </a:cubicBezTo>
                    <a:close/>
                    <a:moveTo>
                      <a:pt x="1163063" y="114483"/>
                    </a:moveTo>
                    <a:cubicBezTo>
                      <a:pt x="1167882" y="113328"/>
                      <a:pt x="1173103" y="115172"/>
                      <a:pt x="1174727" y="118602"/>
                    </a:cubicBezTo>
                    <a:lnTo>
                      <a:pt x="1178210" y="125961"/>
                    </a:lnTo>
                    <a:cubicBezTo>
                      <a:pt x="1179833" y="129391"/>
                      <a:pt x="1177242" y="133108"/>
                      <a:pt x="1172424" y="134264"/>
                    </a:cubicBezTo>
                    <a:lnTo>
                      <a:pt x="1159439" y="137378"/>
                    </a:lnTo>
                    <a:cubicBezTo>
                      <a:pt x="1154620" y="138535"/>
                      <a:pt x="1149398" y="136691"/>
                      <a:pt x="1147775" y="133261"/>
                    </a:cubicBezTo>
                    <a:lnTo>
                      <a:pt x="1144292" y="125902"/>
                    </a:lnTo>
                    <a:cubicBezTo>
                      <a:pt x="1142669" y="122472"/>
                      <a:pt x="1145259" y="118754"/>
                      <a:pt x="1150077" y="117599"/>
                    </a:cubicBezTo>
                    <a:close/>
                    <a:moveTo>
                      <a:pt x="383545" y="114483"/>
                    </a:moveTo>
                    <a:cubicBezTo>
                      <a:pt x="388362" y="113328"/>
                      <a:pt x="393583" y="115172"/>
                      <a:pt x="395208" y="118602"/>
                    </a:cubicBezTo>
                    <a:lnTo>
                      <a:pt x="398691" y="125961"/>
                    </a:lnTo>
                    <a:cubicBezTo>
                      <a:pt x="400314" y="129391"/>
                      <a:pt x="397723" y="133108"/>
                      <a:pt x="392905" y="134264"/>
                    </a:cubicBezTo>
                    <a:lnTo>
                      <a:pt x="379919" y="137378"/>
                    </a:lnTo>
                    <a:cubicBezTo>
                      <a:pt x="375100" y="138535"/>
                      <a:pt x="369879" y="136691"/>
                      <a:pt x="368255" y="133261"/>
                    </a:cubicBezTo>
                    <a:lnTo>
                      <a:pt x="364772" y="125902"/>
                    </a:lnTo>
                    <a:cubicBezTo>
                      <a:pt x="363150" y="122472"/>
                      <a:pt x="365740" y="118754"/>
                      <a:pt x="370558" y="117599"/>
                    </a:cubicBezTo>
                    <a:close/>
                    <a:moveTo>
                      <a:pt x="1436764" y="111573"/>
                    </a:moveTo>
                    <a:cubicBezTo>
                      <a:pt x="1442971" y="111573"/>
                      <a:pt x="1449179" y="113258"/>
                      <a:pt x="1453916" y="116630"/>
                    </a:cubicBezTo>
                    <a:lnTo>
                      <a:pt x="1479895" y="135124"/>
                    </a:lnTo>
                    <a:cubicBezTo>
                      <a:pt x="1489369" y="141867"/>
                      <a:pt x="1489370" y="152801"/>
                      <a:pt x="1479896" y="159544"/>
                    </a:cubicBezTo>
                    <a:lnTo>
                      <a:pt x="1434310" y="191996"/>
                    </a:lnTo>
                    <a:cubicBezTo>
                      <a:pt x="1424838" y="198739"/>
                      <a:pt x="1409478" y="198739"/>
                      <a:pt x="1400005" y="191996"/>
                    </a:cubicBezTo>
                    <a:lnTo>
                      <a:pt x="1374026" y="173501"/>
                    </a:lnTo>
                    <a:cubicBezTo>
                      <a:pt x="1364552" y="166757"/>
                      <a:pt x="1364552" y="155825"/>
                      <a:pt x="1374026" y="149081"/>
                    </a:cubicBezTo>
                    <a:lnTo>
                      <a:pt x="1419612" y="116630"/>
                    </a:lnTo>
                    <a:cubicBezTo>
                      <a:pt x="1424349" y="113258"/>
                      <a:pt x="1430556" y="111573"/>
                      <a:pt x="1436764" y="111573"/>
                    </a:cubicBezTo>
                    <a:close/>
                    <a:moveTo>
                      <a:pt x="657244" y="111573"/>
                    </a:moveTo>
                    <a:cubicBezTo>
                      <a:pt x="663453" y="111573"/>
                      <a:pt x="669660" y="113258"/>
                      <a:pt x="674396" y="116630"/>
                    </a:cubicBezTo>
                    <a:lnTo>
                      <a:pt x="700375" y="135124"/>
                    </a:lnTo>
                    <a:cubicBezTo>
                      <a:pt x="709850" y="141867"/>
                      <a:pt x="709850" y="152801"/>
                      <a:pt x="700377" y="159544"/>
                    </a:cubicBezTo>
                    <a:lnTo>
                      <a:pt x="654790" y="191996"/>
                    </a:lnTo>
                    <a:cubicBezTo>
                      <a:pt x="645318" y="198739"/>
                      <a:pt x="629958" y="198739"/>
                      <a:pt x="620485" y="191996"/>
                    </a:cubicBezTo>
                    <a:lnTo>
                      <a:pt x="594506" y="173501"/>
                    </a:lnTo>
                    <a:cubicBezTo>
                      <a:pt x="585034" y="166757"/>
                      <a:pt x="585034" y="155825"/>
                      <a:pt x="594506" y="149081"/>
                    </a:cubicBezTo>
                    <a:lnTo>
                      <a:pt x="640093" y="116630"/>
                    </a:lnTo>
                    <a:cubicBezTo>
                      <a:pt x="644829" y="113258"/>
                      <a:pt x="651036" y="111573"/>
                      <a:pt x="657244" y="111573"/>
                    </a:cubicBezTo>
                    <a:close/>
                    <a:moveTo>
                      <a:pt x="1247080" y="99938"/>
                    </a:moveTo>
                    <a:cubicBezTo>
                      <a:pt x="1250523" y="99938"/>
                      <a:pt x="1253968" y="100871"/>
                      <a:pt x="1256595" y="102743"/>
                    </a:cubicBezTo>
                    <a:lnTo>
                      <a:pt x="1331202" y="155852"/>
                    </a:lnTo>
                    <a:cubicBezTo>
                      <a:pt x="1336456" y="159594"/>
                      <a:pt x="1336456" y="165659"/>
                      <a:pt x="1331202" y="169400"/>
                    </a:cubicBezTo>
                    <a:lnTo>
                      <a:pt x="1267392" y="214823"/>
                    </a:lnTo>
                    <a:cubicBezTo>
                      <a:pt x="1262137" y="218564"/>
                      <a:pt x="1253616" y="218564"/>
                      <a:pt x="1248361" y="214823"/>
                    </a:cubicBezTo>
                    <a:lnTo>
                      <a:pt x="1173753" y="161713"/>
                    </a:lnTo>
                    <a:cubicBezTo>
                      <a:pt x="1168499" y="157973"/>
                      <a:pt x="1168499" y="151907"/>
                      <a:pt x="1173753" y="148166"/>
                    </a:cubicBezTo>
                    <a:lnTo>
                      <a:pt x="1237563" y="102743"/>
                    </a:lnTo>
                    <a:cubicBezTo>
                      <a:pt x="1240190" y="100873"/>
                      <a:pt x="1243635" y="99938"/>
                      <a:pt x="1247080" y="99938"/>
                    </a:cubicBezTo>
                    <a:close/>
                    <a:moveTo>
                      <a:pt x="467560" y="99938"/>
                    </a:moveTo>
                    <a:cubicBezTo>
                      <a:pt x="471004" y="99938"/>
                      <a:pt x="474448" y="100871"/>
                      <a:pt x="477076" y="102743"/>
                    </a:cubicBezTo>
                    <a:lnTo>
                      <a:pt x="551683" y="155852"/>
                    </a:lnTo>
                    <a:cubicBezTo>
                      <a:pt x="556938" y="159594"/>
                      <a:pt x="556938" y="165659"/>
                      <a:pt x="551683" y="169400"/>
                    </a:cubicBezTo>
                    <a:lnTo>
                      <a:pt x="487872" y="214823"/>
                    </a:lnTo>
                    <a:cubicBezTo>
                      <a:pt x="482618" y="218564"/>
                      <a:pt x="474097" y="218564"/>
                      <a:pt x="468841" y="214823"/>
                    </a:cubicBezTo>
                    <a:lnTo>
                      <a:pt x="394235" y="161713"/>
                    </a:lnTo>
                    <a:cubicBezTo>
                      <a:pt x="388979" y="157973"/>
                      <a:pt x="388979" y="151907"/>
                      <a:pt x="394235" y="148166"/>
                    </a:cubicBezTo>
                    <a:lnTo>
                      <a:pt x="458044" y="102743"/>
                    </a:lnTo>
                    <a:cubicBezTo>
                      <a:pt x="460672" y="100873"/>
                      <a:pt x="464116" y="99938"/>
                      <a:pt x="467560" y="99938"/>
                    </a:cubicBezTo>
                    <a:close/>
                    <a:moveTo>
                      <a:pt x="1143465" y="87615"/>
                    </a:moveTo>
                    <a:cubicBezTo>
                      <a:pt x="1145744" y="87687"/>
                      <a:pt x="1147985" y="88378"/>
                      <a:pt x="1149647" y="89670"/>
                    </a:cubicBezTo>
                    <a:lnTo>
                      <a:pt x="1156783" y="95222"/>
                    </a:lnTo>
                    <a:cubicBezTo>
                      <a:pt x="1160108" y="97808"/>
                      <a:pt x="1159857" y="101824"/>
                      <a:pt x="1156223" y="104190"/>
                    </a:cubicBezTo>
                    <a:lnTo>
                      <a:pt x="1148426" y="109270"/>
                    </a:lnTo>
                    <a:cubicBezTo>
                      <a:pt x="1144792" y="111637"/>
                      <a:pt x="1139151" y="111459"/>
                      <a:pt x="1135827" y="108872"/>
                    </a:cubicBezTo>
                    <a:lnTo>
                      <a:pt x="1128692" y="103322"/>
                    </a:lnTo>
                    <a:cubicBezTo>
                      <a:pt x="1125366" y="100734"/>
                      <a:pt x="1125618" y="96719"/>
                      <a:pt x="1129251" y="94352"/>
                    </a:cubicBezTo>
                    <a:lnTo>
                      <a:pt x="1137049" y="89272"/>
                    </a:lnTo>
                    <a:cubicBezTo>
                      <a:pt x="1138865" y="88089"/>
                      <a:pt x="1141184" y="87542"/>
                      <a:pt x="1143465" y="87615"/>
                    </a:cubicBezTo>
                    <a:close/>
                    <a:moveTo>
                      <a:pt x="363945" y="87615"/>
                    </a:moveTo>
                    <a:cubicBezTo>
                      <a:pt x="366224" y="87687"/>
                      <a:pt x="368466" y="88378"/>
                      <a:pt x="370128" y="89670"/>
                    </a:cubicBezTo>
                    <a:lnTo>
                      <a:pt x="377263" y="95222"/>
                    </a:lnTo>
                    <a:cubicBezTo>
                      <a:pt x="380588" y="97808"/>
                      <a:pt x="380338" y="101824"/>
                      <a:pt x="376703" y="104190"/>
                    </a:cubicBezTo>
                    <a:lnTo>
                      <a:pt x="368907" y="109270"/>
                    </a:lnTo>
                    <a:cubicBezTo>
                      <a:pt x="365273" y="111637"/>
                      <a:pt x="359632" y="111459"/>
                      <a:pt x="356308" y="108872"/>
                    </a:cubicBezTo>
                    <a:lnTo>
                      <a:pt x="349172" y="103322"/>
                    </a:lnTo>
                    <a:cubicBezTo>
                      <a:pt x="345848" y="100734"/>
                      <a:pt x="346098" y="96719"/>
                      <a:pt x="349731" y="94352"/>
                    </a:cubicBezTo>
                    <a:lnTo>
                      <a:pt x="357530" y="89272"/>
                    </a:lnTo>
                    <a:cubicBezTo>
                      <a:pt x="359347" y="88089"/>
                      <a:pt x="361664" y="87542"/>
                      <a:pt x="363945" y="87615"/>
                    </a:cubicBezTo>
                    <a:close/>
                    <a:moveTo>
                      <a:pt x="292530" y="87025"/>
                    </a:moveTo>
                    <a:lnTo>
                      <a:pt x="341456" y="121854"/>
                    </a:lnTo>
                    <a:cubicBezTo>
                      <a:pt x="351964" y="129334"/>
                      <a:pt x="351964" y="141461"/>
                      <a:pt x="341456" y="148941"/>
                    </a:cubicBezTo>
                    <a:lnTo>
                      <a:pt x="304055" y="175566"/>
                    </a:lnTo>
                    <a:cubicBezTo>
                      <a:pt x="293548" y="183045"/>
                      <a:pt x="276513" y="183045"/>
                      <a:pt x="266005" y="175566"/>
                    </a:cubicBezTo>
                    <a:lnTo>
                      <a:pt x="259320" y="170806"/>
                    </a:lnTo>
                    <a:close/>
                    <a:moveTo>
                      <a:pt x="1463028" y="82349"/>
                    </a:moveTo>
                    <a:cubicBezTo>
                      <a:pt x="1465308" y="82421"/>
                      <a:pt x="1467550" y="83112"/>
                      <a:pt x="1469211" y="84406"/>
                    </a:cubicBezTo>
                    <a:lnTo>
                      <a:pt x="1476348" y="89957"/>
                    </a:lnTo>
                    <a:cubicBezTo>
                      <a:pt x="1479672" y="92544"/>
                      <a:pt x="1479422" y="96558"/>
                      <a:pt x="1475789" y="98926"/>
                    </a:cubicBezTo>
                    <a:lnTo>
                      <a:pt x="1467991" y="104004"/>
                    </a:lnTo>
                    <a:cubicBezTo>
                      <a:pt x="1464356" y="106371"/>
                      <a:pt x="1458717" y="106193"/>
                      <a:pt x="1455391" y="103607"/>
                    </a:cubicBezTo>
                    <a:lnTo>
                      <a:pt x="1448257" y="98056"/>
                    </a:lnTo>
                    <a:cubicBezTo>
                      <a:pt x="1444931" y="95468"/>
                      <a:pt x="1445181" y="91454"/>
                      <a:pt x="1448815" y="89087"/>
                    </a:cubicBezTo>
                    <a:lnTo>
                      <a:pt x="1456613" y="84008"/>
                    </a:lnTo>
                    <a:cubicBezTo>
                      <a:pt x="1458431" y="82824"/>
                      <a:pt x="1460749" y="82276"/>
                      <a:pt x="1463028" y="82349"/>
                    </a:cubicBezTo>
                    <a:close/>
                    <a:moveTo>
                      <a:pt x="683509" y="82349"/>
                    </a:moveTo>
                    <a:cubicBezTo>
                      <a:pt x="685789" y="82421"/>
                      <a:pt x="688031" y="83112"/>
                      <a:pt x="689693" y="84406"/>
                    </a:cubicBezTo>
                    <a:lnTo>
                      <a:pt x="696828" y="89957"/>
                    </a:lnTo>
                    <a:cubicBezTo>
                      <a:pt x="700152" y="92544"/>
                      <a:pt x="699903" y="96558"/>
                      <a:pt x="696269" y="98926"/>
                    </a:cubicBezTo>
                    <a:lnTo>
                      <a:pt x="688472" y="104004"/>
                    </a:lnTo>
                    <a:cubicBezTo>
                      <a:pt x="684837" y="106371"/>
                      <a:pt x="679198" y="106193"/>
                      <a:pt x="675872" y="103607"/>
                    </a:cubicBezTo>
                    <a:lnTo>
                      <a:pt x="668737" y="98056"/>
                    </a:lnTo>
                    <a:cubicBezTo>
                      <a:pt x="665412" y="95468"/>
                      <a:pt x="665662" y="91454"/>
                      <a:pt x="669295" y="89087"/>
                    </a:cubicBezTo>
                    <a:lnTo>
                      <a:pt x="677093" y="84008"/>
                    </a:lnTo>
                    <a:cubicBezTo>
                      <a:pt x="678911" y="82824"/>
                      <a:pt x="681229" y="82276"/>
                      <a:pt x="683509" y="82349"/>
                    </a:cubicBezTo>
                    <a:close/>
                    <a:moveTo>
                      <a:pt x="756653" y="79863"/>
                    </a:moveTo>
                    <a:lnTo>
                      <a:pt x="795563" y="104503"/>
                    </a:lnTo>
                    <a:cubicBezTo>
                      <a:pt x="800016" y="107673"/>
                      <a:pt x="800016" y="112812"/>
                      <a:pt x="795563" y="115982"/>
                    </a:cubicBezTo>
                    <a:lnTo>
                      <a:pt x="756653" y="140622"/>
                    </a:lnTo>
                    <a:lnTo>
                      <a:pt x="722039" y="115982"/>
                    </a:lnTo>
                    <a:cubicBezTo>
                      <a:pt x="717586" y="112812"/>
                      <a:pt x="717586" y="107673"/>
                      <a:pt x="722039" y="104503"/>
                    </a:cubicBezTo>
                    <a:close/>
                    <a:moveTo>
                      <a:pt x="1537652" y="78810"/>
                    </a:moveTo>
                    <a:lnTo>
                      <a:pt x="1576561" y="104503"/>
                    </a:lnTo>
                    <a:cubicBezTo>
                      <a:pt x="1581014" y="107673"/>
                      <a:pt x="1581014" y="112812"/>
                      <a:pt x="1576561" y="115982"/>
                    </a:cubicBezTo>
                    <a:lnTo>
                      <a:pt x="1537652" y="143681"/>
                    </a:lnTo>
                    <a:lnTo>
                      <a:pt x="1501559" y="115982"/>
                    </a:lnTo>
                    <a:cubicBezTo>
                      <a:pt x="1497106" y="112812"/>
                      <a:pt x="1497106" y="107673"/>
                      <a:pt x="1501559" y="104503"/>
                    </a:cubicBezTo>
                    <a:close/>
                    <a:moveTo>
                      <a:pt x="1048699" y="78336"/>
                    </a:moveTo>
                    <a:cubicBezTo>
                      <a:pt x="1055585" y="78336"/>
                      <a:pt x="1062470" y="80206"/>
                      <a:pt x="1067724" y="83946"/>
                    </a:cubicBezTo>
                    <a:lnTo>
                      <a:pt x="1120976" y="121854"/>
                    </a:lnTo>
                    <a:cubicBezTo>
                      <a:pt x="1131484" y="129334"/>
                      <a:pt x="1131484" y="141461"/>
                      <a:pt x="1120976" y="148941"/>
                    </a:cubicBezTo>
                    <a:lnTo>
                      <a:pt x="1083575" y="175566"/>
                    </a:lnTo>
                    <a:cubicBezTo>
                      <a:pt x="1073067" y="183045"/>
                      <a:pt x="1056032" y="183045"/>
                      <a:pt x="1045524" y="175566"/>
                    </a:cubicBezTo>
                    <a:lnTo>
                      <a:pt x="992271" y="137657"/>
                    </a:lnTo>
                    <a:cubicBezTo>
                      <a:pt x="981765" y="130178"/>
                      <a:pt x="981765" y="118051"/>
                      <a:pt x="992271" y="110570"/>
                    </a:cubicBezTo>
                    <a:lnTo>
                      <a:pt x="1029674" y="83946"/>
                    </a:lnTo>
                    <a:cubicBezTo>
                      <a:pt x="1034928" y="80205"/>
                      <a:pt x="1041813" y="78336"/>
                      <a:pt x="1048699" y="78336"/>
                    </a:cubicBezTo>
                    <a:close/>
                    <a:moveTo>
                      <a:pt x="1178455" y="75011"/>
                    </a:moveTo>
                    <a:cubicBezTo>
                      <a:pt x="1181018" y="75093"/>
                      <a:pt x="1183537" y="75870"/>
                      <a:pt x="1185407" y="77324"/>
                    </a:cubicBezTo>
                    <a:lnTo>
                      <a:pt x="1209239" y="95866"/>
                    </a:lnTo>
                    <a:cubicBezTo>
                      <a:pt x="1212977" y="98773"/>
                      <a:pt x="1212696" y="103287"/>
                      <a:pt x="1208611" y="105948"/>
                    </a:cubicBezTo>
                    <a:lnTo>
                      <a:pt x="1199845" y="111658"/>
                    </a:lnTo>
                    <a:cubicBezTo>
                      <a:pt x="1195761" y="114319"/>
                      <a:pt x="1189419" y="114119"/>
                      <a:pt x="1185682" y="111211"/>
                    </a:cubicBezTo>
                    <a:lnTo>
                      <a:pt x="1161849" y="92669"/>
                    </a:lnTo>
                    <a:cubicBezTo>
                      <a:pt x="1158111" y="89762"/>
                      <a:pt x="1158392" y="85248"/>
                      <a:pt x="1162477" y="82587"/>
                    </a:cubicBezTo>
                    <a:lnTo>
                      <a:pt x="1171243" y="76877"/>
                    </a:lnTo>
                    <a:cubicBezTo>
                      <a:pt x="1173286" y="75546"/>
                      <a:pt x="1175892" y="74931"/>
                      <a:pt x="1178455" y="75011"/>
                    </a:cubicBezTo>
                    <a:close/>
                    <a:moveTo>
                      <a:pt x="398937" y="75011"/>
                    </a:moveTo>
                    <a:cubicBezTo>
                      <a:pt x="401499" y="75093"/>
                      <a:pt x="404019" y="75870"/>
                      <a:pt x="405887" y="77324"/>
                    </a:cubicBezTo>
                    <a:lnTo>
                      <a:pt x="429721" y="95866"/>
                    </a:lnTo>
                    <a:cubicBezTo>
                      <a:pt x="433458" y="98773"/>
                      <a:pt x="433176" y="103287"/>
                      <a:pt x="429092" y="105948"/>
                    </a:cubicBezTo>
                    <a:lnTo>
                      <a:pt x="420326" y="111658"/>
                    </a:lnTo>
                    <a:cubicBezTo>
                      <a:pt x="416241" y="114319"/>
                      <a:pt x="409899" y="114119"/>
                      <a:pt x="406163" y="111211"/>
                    </a:cubicBezTo>
                    <a:lnTo>
                      <a:pt x="382329" y="92669"/>
                    </a:lnTo>
                    <a:cubicBezTo>
                      <a:pt x="378591" y="89762"/>
                      <a:pt x="378872" y="85248"/>
                      <a:pt x="382958" y="82587"/>
                    </a:cubicBezTo>
                    <a:lnTo>
                      <a:pt x="391724" y="76877"/>
                    </a:lnTo>
                    <a:cubicBezTo>
                      <a:pt x="393766" y="75546"/>
                      <a:pt x="396373" y="74931"/>
                      <a:pt x="398937" y="75011"/>
                    </a:cubicBezTo>
                    <a:close/>
                    <a:moveTo>
                      <a:pt x="1249987" y="71817"/>
                    </a:moveTo>
                    <a:cubicBezTo>
                      <a:pt x="1252267" y="71889"/>
                      <a:pt x="1254508" y="72580"/>
                      <a:pt x="1256170" y="73873"/>
                    </a:cubicBezTo>
                    <a:lnTo>
                      <a:pt x="1263305" y="79425"/>
                    </a:lnTo>
                    <a:cubicBezTo>
                      <a:pt x="1266630" y="82011"/>
                      <a:pt x="1266381" y="86026"/>
                      <a:pt x="1262747" y="88393"/>
                    </a:cubicBezTo>
                    <a:lnTo>
                      <a:pt x="1254948" y="93472"/>
                    </a:lnTo>
                    <a:cubicBezTo>
                      <a:pt x="1251315" y="95839"/>
                      <a:pt x="1245674" y="95660"/>
                      <a:pt x="1242349" y="93075"/>
                    </a:cubicBezTo>
                    <a:lnTo>
                      <a:pt x="1235214" y="87523"/>
                    </a:lnTo>
                    <a:cubicBezTo>
                      <a:pt x="1231890" y="84937"/>
                      <a:pt x="1232140" y="80921"/>
                      <a:pt x="1235773" y="78554"/>
                    </a:cubicBezTo>
                    <a:lnTo>
                      <a:pt x="1243572" y="73475"/>
                    </a:lnTo>
                    <a:cubicBezTo>
                      <a:pt x="1245388" y="72292"/>
                      <a:pt x="1247707" y="71745"/>
                      <a:pt x="1249987" y="71817"/>
                    </a:cubicBezTo>
                    <a:close/>
                    <a:moveTo>
                      <a:pt x="470467" y="71817"/>
                    </a:moveTo>
                    <a:cubicBezTo>
                      <a:pt x="472748" y="71889"/>
                      <a:pt x="474990" y="72580"/>
                      <a:pt x="476652" y="73873"/>
                    </a:cubicBezTo>
                    <a:lnTo>
                      <a:pt x="483787" y="79425"/>
                    </a:lnTo>
                    <a:cubicBezTo>
                      <a:pt x="487110" y="82011"/>
                      <a:pt x="486861" y="86026"/>
                      <a:pt x="483227" y="88393"/>
                    </a:cubicBezTo>
                    <a:lnTo>
                      <a:pt x="475429" y="93472"/>
                    </a:lnTo>
                    <a:cubicBezTo>
                      <a:pt x="471796" y="95839"/>
                      <a:pt x="466155" y="95660"/>
                      <a:pt x="462831" y="93075"/>
                    </a:cubicBezTo>
                    <a:lnTo>
                      <a:pt x="455695" y="87523"/>
                    </a:lnTo>
                    <a:cubicBezTo>
                      <a:pt x="452371" y="84937"/>
                      <a:pt x="452621" y="80921"/>
                      <a:pt x="456254" y="78554"/>
                    </a:cubicBezTo>
                    <a:lnTo>
                      <a:pt x="464052" y="73475"/>
                    </a:lnTo>
                    <a:cubicBezTo>
                      <a:pt x="465868" y="72292"/>
                      <a:pt x="468188" y="71745"/>
                      <a:pt x="470467" y="71817"/>
                    </a:cubicBezTo>
                    <a:close/>
                    <a:moveTo>
                      <a:pt x="898721" y="59508"/>
                    </a:moveTo>
                    <a:cubicBezTo>
                      <a:pt x="903159" y="59508"/>
                      <a:pt x="907596" y="60713"/>
                      <a:pt x="910982" y="63124"/>
                    </a:cubicBezTo>
                    <a:lnTo>
                      <a:pt x="960115" y="98099"/>
                    </a:lnTo>
                    <a:cubicBezTo>
                      <a:pt x="966888" y="102920"/>
                      <a:pt x="966888" y="110736"/>
                      <a:pt x="960115" y="115556"/>
                    </a:cubicBezTo>
                    <a:lnTo>
                      <a:pt x="908577" y="152245"/>
                    </a:lnTo>
                    <a:cubicBezTo>
                      <a:pt x="901805" y="157066"/>
                      <a:pt x="890825" y="157066"/>
                      <a:pt x="884053" y="152245"/>
                    </a:cubicBezTo>
                    <a:lnTo>
                      <a:pt x="834919" y="117269"/>
                    </a:lnTo>
                    <a:cubicBezTo>
                      <a:pt x="828149" y="112448"/>
                      <a:pt x="828149" y="104633"/>
                      <a:pt x="834919" y="99811"/>
                    </a:cubicBezTo>
                    <a:lnTo>
                      <a:pt x="886460" y="63124"/>
                    </a:lnTo>
                    <a:cubicBezTo>
                      <a:pt x="889844" y="60713"/>
                      <a:pt x="894282" y="59508"/>
                      <a:pt x="898721" y="59508"/>
                    </a:cubicBezTo>
                    <a:close/>
                    <a:moveTo>
                      <a:pt x="1495705" y="47599"/>
                    </a:moveTo>
                    <a:cubicBezTo>
                      <a:pt x="1497502" y="47599"/>
                      <a:pt x="1499299" y="48087"/>
                      <a:pt x="1500670" y="49063"/>
                    </a:cubicBezTo>
                    <a:lnTo>
                      <a:pt x="1522688" y="64735"/>
                    </a:lnTo>
                    <a:cubicBezTo>
                      <a:pt x="1525429" y="66689"/>
                      <a:pt x="1525429" y="69853"/>
                      <a:pt x="1522688" y="71806"/>
                    </a:cubicBezTo>
                    <a:lnTo>
                      <a:pt x="1503103" y="85747"/>
                    </a:lnTo>
                    <a:cubicBezTo>
                      <a:pt x="1500361" y="87699"/>
                      <a:pt x="1495914" y="87699"/>
                      <a:pt x="1493173" y="85747"/>
                    </a:cubicBezTo>
                    <a:lnTo>
                      <a:pt x="1471155" y="70074"/>
                    </a:lnTo>
                    <a:cubicBezTo>
                      <a:pt x="1468413" y="68122"/>
                      <a:pt x="1468413" y="64956"/>
                      <a:pt x="1471155" y="63005"/>
                    </a:cubicBezTo>
                    <a:lnTo>
                      <a:pt x="1490740" y="49063"/>
                    </a:lnTo>
                    <a:cubicBezTo>
                      <a:pt x="1492110" y="48087"/>
                      <a:pt x="1493907" y="47599"/>
                      <a:pt x="1495705" y="47599"/>
                    </a:cubicBezTo>
                    <a:close/>
                    <a:moveTo>
                      <a:pt x="716185" y="47599"/>
                    </a:moveTo>
                    <a:cubicBezTo>
                      <a:pt x="717982" y="47599"/>
                      <a:pt x="719779" y="48087"/>
                      <a:pt x="721151" y="49063"/>
                    </a:cubicBezTo>
                    <a:lnTo>
                      <a:pt x="743168" y="64735"/>
                    </a:lnTo>
                    <a:cubicBezTo>
                      <a:pt x="745911" y="66689"/>
                      <a:pt x="745911" y="69853"/>
                      <a:pt x="743168" y="71806"/>
                    </a:cubicBezTo>
                    <a:lnTo>
                      <a:pt x="723583" y="85747"/>
                    </a:lnTo>
                    <a:cubicBezTo>
                      <a:pt x="720842" y="87699"/>
                      <a:pt x="716394" y="87699"/>
                      <a:pt x="713653" y="85747"/>
                    </a:cubicBezTo>
                    <a:lnTo>
                      <a:pt x="691635" y="70074"/>
                    </a:lnTo>
                    <a:cubicBezTo>
                      <a:pt x="688893" y="68122"/>
                      <a:pt x="688893" y="64956"/>
                      <a:pt x="691635" y="63005"/>
                    </a:cubicBezTo>
                    <a:lnTo>
                      <a:pt x="711219" y="49063"/>
                    </a:lnTo>
                    <a:cubicBezTo>
                      <a:pt x="712591" y="48087"/>
                      <a:pt x="714389" y="47599"/>
                      <a:pt x="716185" y="47599"/>
                    </a:cubicBezTo>
                    <a:close/>
                    <a:moveTo>
                      <a:pt x="1346757" y="35485"/>
                    </a:moveTo>
                    <a:cubicBezTo>
                      <a:pt x="1353131" y="35445"/>
                      <a:pt x="1359529" y="37137"/>
                      <a:pt x="1364437" y="40568"/>
                    </a:cubicBezTo>
                    <a:lnTo>
                      <a:pt x="1415338" y="76161"/>
                    </a:lnTo>
                    <a:cubicBezTo>
                      <a:pt x="1425154" y="83024"/>
                      <a:pt x="1425296" y="94253"/>
                      <a:pt x="1415653" y="101242"/>
                    </a:cubicBezTo>
                    <a:lnTo>
                      <a:pt x="1368504" y="135410"/>
                    </a:lnTo>
                    <a:cubicBezTo>
                      <a:pt x="1358860" y="142399"/>
                      <a:pt x="1343088" y="142499"/>
                      <a:pt x="1333271" y="135634"/>
                    </a:cubicBezTo>
                    <a:lnTo>
                      <a:pt x="1282371" y="100042"/>
                    </a:lnTo>
                    <a:cubicBezTo>
                      <a:pt x="1272555" y="93178"/>
                      <a:pt x="1272413" y="81949"/>
                      <a:pt x="1282057" y="74961"/>
                    </a:cubicBezTo>
                    <a:lnTo>
                      <a:pt x="1329206" y="40791"/>
                    </a:lnTo>
                    <a:cubicBezTo>
                      <a:pt x="1334027" y="37298"/>
                      <a:pt x="1340380" y="35526"/>
                      <a:pt x="1346757" y="35485"/>
                    </a:cubicBezTo>
                    <a:close/>
                    <a:moveTo>
                      <a:pt x="567237" y="35485"/>
                    </a:moveTo>
                    <a:cubicBezTo>
                      <a:pt x="573613" y="35445"/>
                      <a:pt x="580011" y="37137"/>
                      <a:pt x="584918" y="40568"/>
                    </a:cubicBezTo>
                    <a:lnTo>
                      <a:pt x="635820" y="76161"/>
                    </a:lnTo>
                    <a:cubicBezTo>
                      <a:pt x="645635" y="83024"/>
                      <a:pt x="645776" y="94253"/>
                      <a:pt x="636134" y="101242"/>
                    </a:cubicBezTo>
                    <a:lnTo>
                      <a:pt x="588984" y="135410"/>
                    </a:lnTo>
                    <a:cubicBezTo>
                      <a:pt x="579342" y="142399"/>
                      <a:pt x="563568" y="142499"/>
                      <a:pt x="553750" y="135634"/>
                    </a:cubicBezTo>
                    <a:lnTo>
                      <a:pt x="502851" y="100042"/>
                    </a:lnTo>
                    <a:cubicBezTo>
                      <a:pt x="493035" y="93178"/>
                      <a:pt x="492894" y="81949"/>
                      <a:pt x="502537" y="74961"/>
                    </a:cubicBezTo>
                    <a:lnTo>
                      <a:pt x="549686" y="40791"/>
                    </a:lnTo>
                    <a:cubicBezTo>
                      <a:pt x="554507" y="37298"/>
                      <a:pt x="560862" y="35526"/>
                      <a:pt x="567237" y="35485"/>
                    </a:cubicBezTo>
                    <a:close/>
                    <a:moveTo>
                      <a:pt x="1580086" y="33695"/>
                    </a:moveTo>
                    <a:lnTo>
                      <a:pt x="1580086" y="86495"/>
                    </a:lnTo>
                    <a:lnTo>
                      <a:pt x="1552236" y="66670"/>
                    </a:lnTo>
                    <a:cubicBezTo>
                      <a:pt x="1547136" y="63038"/>
                      <a:pt x="1547136" y="57152"/>
                      <a:pt x="1552236" y="53521"/>
                    </a:cubicBezTo>
                    <a:close/>
                    <a:moveTo>
                      <a:pt x="996365" y="33458"/>
                    </a:moveTo>
                    <a:cubicBezTo>
                      <a:pt x="999218" y="33458"/>
                      <a:pt x="1002071" y="34232"/>
                      <a:pt x="1004247" y="35782"/>
                    </a:cubicBezTo>
                    <a:lnTo>
                      <a:pt x="1035827" y="58263"/>
                    </a:lnTo>
                    <a:cubicBezTo>
                      <a:pt x="1040180" y="61361"/>
                      <a:pt x="1040180" y="66385"/>
                      <a:pt x="1035827" y="69483"/>
                    </a:cubicBezTo>
                    <a:lnTo>
                      <a:pt x="998869" y="95793"/>
                    </a:lnTo>
                    <a:cubicBezTo>
                      <a:pt x="994517" y="98891"/>
                      <a:pt x="987459" y="98891"/>
                      <a:pt x="983108" y="95793"/>
                    </a:cubicBezTo>
                    <a:lnTo>
                      <a:pt x="951526" y="73311"/>
                    </a:lnTo>
                    <a:cubicBezTo>
                      <a:pt x="947173" y="70213"/>
                      <a:pt x="947173" y="65189"/>
                      <a:pt x="951526" y="62091"/>
                    </a:cubicBezTo>
                    <a:lnTo>
                      <a:pt x="988485" y="35782"/>
                    </a:lnTo>
                    <a:cubicBezTo>
                      <a:pt x="990660" y="34232"/>
                      <a:pt x="993513" y="33458"/>
                      <a:pt x="996365" y="33458"/>
                    </a:cubicBezTo>
                    <a:close/>
                    <a:moveTo>
                      <a:pt x="1237866" y="27644"/>
                    </a:moveTo>
                    <a:cubicBezTo>
                      <a:pt x="1241577" y="27675"/>
                      <a:pt x="1245271" y="28714"/>
                      <a:pt x="1248069" y="30753"/>
                    </a:cubicBezTo>
                    <a:lnTo>
                      <a:pt x="1260077" y="39506"/>
                    </a:lnTo>
                    <a:cubicBezTo>
                      <a:pt x="1265672" y="43585"/>
                      <a:pt x="1265565" y="50120"/>
                      <a:pt x="1259836" y="54102"/>
                    </a:cubicBezTo>
                    <a:lnTo>
                      <a:pt x="1228538" y="75862"/>
                    </a:lnTo>
                    <a:cubicBezTo>
                      <a:pt x="1222809" y="79846"/>
                      <a:pt x="1213628" y="79769"/>
                      <a:pt x="1208033" y="75690"/>
                    </a:cubicBezTo>
                    <a:lnTo>
                      <a:pt x="1196023" y="66939"/>
                    </a:lnTo>
                    <a:cubicBezTo>
                      <a:pt x="1190428" y="62860"/>
                      <a:pt x="1190537" y="56325"/>
                      <a:pt x="1196266" y="52341"/>
                    </a:cubicBezTo>
                    <a:lnTo>
                      <a:pt x="1227563" y="30581"/>
                    </a:lnTo>
                    <a:cubicBezTo>
                      <a:pt x="1230427" y="28589"/>
                      <a:pt x="1234155" y="27613"/>
                      <a:pt x="1237866" y="27644"/>
                    </a:cubicBezTo>
                    <a:close/>
                    <a:moveTo>
                      <a:pt x="458347" y="27644"/>
                    </a:moveTo>
                    <a:cubicBezTo>
                      <a:pt x="462058" y="27675"/>
                      <a:pt x="465752" y="28714"/>
                      <a:pt x="468550" y="30753"/>
                    </a:cubicBezTo>
                    <a:lnTo>
                      <a:pt x="480558" y="39506"/>
                    </a:lnTo>
                    <a:cubicBezTo>
                      <a:pt x="486153" y="43585"/>
                      <a:pt x="486046" y="50120"/>
                      <a:pt x="480316" y="54102"/>
                    </a:cubicBezTo>
                    <a:lnTo>
                      <a:pt x="449019" y="75862"/>
                    </a:lnTo>
                    <a:cubicBezTo>
                      <a:pt x="443290" y="79846"/>
                      <a:pt x="434109" y="79769"/>
                      <a:pt x="428513" y="75690"/>
                    </a:cubicBezTo>
                    <a:lnTo>
                      <a:pt x="416505" y="66939"/>
                    </a:lnTo>
                    <a:cubicBezTo>
                      <a:pt x="410910" y="62860"/>
                      <a:pt x="411018" y="56325"/>
                      <a:pt x="416746" y="52341"/>
                    </a:cubicBezTo>
                    <a:lnTo>
                      <a:pt x="448043" y="30581"/>
                    </a:lnTo>
                    <a:cubicBezTo>
                      <a:pt x="450908" y="28589"/>
                      <a:pt x="454636" y="27613"/>
                      <a:pt x="458347" y="27644"/>
                    </a:cubicBezTo>
                    <a:close/>
                    <a:moveTo>
                      <a:pt x="1513329" y="21265"/>
                    </a:moveTo>
                    <a:cubicBezTo>
                      <a:pt x="1515609" y="21337"/>
                      <a:pt x="1517850" y="22028"/>
                      <a:pt x="1519513" y="23321"/>
                    </a:cubicBezTo>
                    <a:lnTo>
                      <a:pt x="1526648" y="28871"/>
                    </a:lnTo>
                    <a:cubicBezTo>
                      <a:pt x="1529973" y="31459"/>
                      <a:pt x="1529723" y="35474"/>
                      <a:pt x="1526090" y="37841"/>
                    </a:cubicBezTo>
                    <a:lnTo>
                      <a:pt x="1518291" y="42921"/>
                    </a:lnTo>
                    <a:cubicBezTo>
                      <a:pt x="1514657" y="45287"/>
                      <a:pt x="1509017" y="45108"/>
                      <a:pt x="1505692" y="42522"/>
                    </a:cubicBezTo>
                    <a:lnTo>
                      <a:pt x="1498557" y="36971"/>
                    </a:lnTo>
                    <a:cubicBezTo>
                      <a:pt x="1495233" y="34385"/>
                      <a:pt x="1495482" y="30369"/>
                      <a:pt x="1499116" y="28002"/>
                    </a:cubicBezTo>
                    <a:lnTo>
                      <a:pt x="1506915" y="22923"/>
                    </a:lnTo>
                    <a:cubicBezTo>
                      <a:pt x="1508731" y="21740"/>
                      <a:pt x="1511049" y="21193"/>
                      <a:pt x="1513329" y="21265"/>
                    </a:cubicBezTo>
                    <a:close/>
                    <a:moveTo>
                      <a:pt x="733809" y="21265"/>
                    </a:moveTo>
                    <a:cubicBezTo>
                      <a:pt x="736091" y="21337"/>
                      <a:pt x="738331" y="22028"/>
                      <a:pt x="739994" y="23321"/>
                    </a:cubicBezTo>
                    <a:lnTo>
                      <a:pt x="747129" y="28871"/>
                    </a:lnTo>
                    <a:cubicBezTo>
                      <a:pt x="750454" y="31459"/>
                      <a:pt x="750203" y="35474"/>
                      <a:pt x="746570" y="37841"/>
                    </a:cubicBezTo>
                    <a:lnTo>
                      <a:pt x="738771" y="42921"/>
                    </a:lnTo>
                    <a:cubicBezTo>
                      <a:pt x="735138" y="45287"/>
                      <a:pt x="729497" y="45108"/>
                      <a:pt x="726172" y="42522"/>
                    </a:cubicBezTo>
                    <a:lnTo>
                      <a:pt x="719038" y="36971"/>
                    </a:lnTo>
                    <a:cubicBezTo>
                      <a:pt x="715713" y="34385"/>
                      <a:pt x="715963" y="30369"/>
                      <a:pt x="719596" y="28002"/>
                    </a:cubicBezTo>
                    <a:lnTo>
                      <a:pt x="727396" y="22923"/>
                    </a:lnTo>
                    <a:cubicBezTo>
                      <a:pt x="729211" y="21740"/>
                      <a:pt x="731530" y="21193"/>
                      <a:pt x="733809" y="21265"/>
                    </a:cubicBezTo>
                    <a:close/>
                    <a:moveTo>
                      <a:pt x="829927" y="15594"/>
                    </a:moveTo>
                    <a:cubicBezTo>
                      <a:pt x="833269" y="15594"/>
                      <a:pt x="836613" y="16502"/>
                      <a:pt x="839163" y="18317"/>
                    </a:cubicBezTo>
                    <a:lnTo>
                      <a:pt x="876169" y="44661"/>
                    </a:lnTo>
                    <a:cubicBezTo>
                      <a:pt x="881270" y="48292"/>
                      <a:pt x="881270" y="54179"/>
                      <a:pt x="876169" y="57810"/>
                    </a:cubicBezTo>
                    <a:lnTo>
                      <a:pt x="826716" y="93013"/>
                    </a:lnTo>
                    <a:cubicBezTo>
                      <a:pt x="821616" y="96645"/>
                      <a:pt x="813346" y="96645"/>
                      <a:pt x="808244" y="93013"/>
                    </a:cubicBezTo>
                    <a:lnTo>
                      <a:pt x="771238" y="66670"/>
                    </a:lnTo>
                    <a:cubicBezTo>
                      <a:pt x="766137" y="63038"/>
                      <a:pt x="766137" y="57152"/>
                      <a:pt x="771238" y="53521"/>
                    </a:cubicBezTo>
                    <a:lnTo>
                      <a:pt x="820692" y="18317"/>
                    </a:lnTo>
                    <a:cubicBezTo>
                      <a:pt x="823242" y="16502"/>
                      <a:pt x="826584" y="15594"/>
                      <a:pt x="829927" y="15594"/>
                    </a:cubicBezTo>
                    <a:close/>
                    <a:moveTo>
                      <a:pt x="1383137" y="14946"/>
                    </a:moveTo>
                    <a:cubicBezTo>
                      <a:pt x="1385418" y="15018"/>
                      <a:pt x="1387660" y="15709"/>
                      <a:pt x="1389321" y="17002"/>
                    </a:cubicBezTo>
                    <a:lnTo>
                      <a:pt x="1396457" y="22553"/>
                    </a:lnTo>
                    <a:cubicBezTo>
                      <a:pt x="1399782" y="25141"/>
                      <a:pt x="1399531" y="29155"/>
                      <a:pt x="1395898" y="31522"/>
                    </a:cubicBezTo>
                    <a:lnTo>
                      <a:pt x="1388100" y="36601"/>
                    </a:lnTo>
                    <a:cubicBezTo>
                      <a:pt x="1384467" y="38968"/>
                      <a:pt x="1378826" y="38790"/>
                      <a:pt x="1375501" y="36203"/>
                    </a:cubicBezTo>
                    <a:lnTo>
                      <a:pt x="1368366" y="30653"/>
                    </a:lnTo>
                    <a:cubicBezTo>
                      <a:pt x="1365041" y="28065"/>
                      <a:pt x="1365292" y="24050"/>
                      <a:pt x="1368925" y="21685"/>
                    </a:cubicBezTo>
                    <a:lnTo>
                      <a:pt x="1376723" y="16605"/>
                    </a:lnTo>
                    <a:cubicBezTo>
                      <a:pt x="1378539" y="15421"/>
                      <a:pt x="1380858" y="14873"/>
                      <a:pt x="1383137" y="14946"/>
                    </a:cubicBezTo>
                    <a:close/>
                    <a:moveTo>
                      <a:pt x="603618" y="14946"/>
                    </a:moveTo>
                    <a:cubicBezTo>
                      <a:pt x="605898" y="15018"/>
                      <a:pt x="608140" y="15709"/>
                      <a:pt x="609802" y="17002"/>
                    </a:cubicBezTo>
                    <a:lnTo>
                      <a:pt x="616937" y="22553"/>
                    </a:lnTo>
                    <a:cubicBezTo>
                      <a:pt x="620262" y="25141"/>
                      <a:pt x="620012" y="29155"/>
                      <a:pt x="616379" y="31522"/>
                    </a:cubicBezTo>
                    <a:lnTo>
                      <a:pt x="608581" y="36601"/>
                    </a:lnTo>
                    <a:cubicBezTo>
                      <a:pt x="604947" y="38968"/>
                      <a:pt x="599306" y="38790"/>
                      <a:pt x="595982" y="36203"/>
                    </a:cubicBezTo>
                    <a:lnTo>
                      <a:pt x="588846" y="30653"/>
                    </a:lnTo>
                    <a:cubicBezTo>
                      <a:pt x="585522" y="28065"/>
                      <a:pt x="585772" y="24050"/>
                      <a:pt x="589405" y="21685"/>
                    </a:cubicBezTo>
                    <a:lnTo>
                      <a:pt x="597204" y="16605"/>
                    </a:lnTo>
                    <a:cubicBezTo>
                      <a:pt x="599021" y="15421"/>
                      <a:pt x="601338" y="14873"/>
                      <a:pt x="603618" y="14946"/>
                    </a:cubicBezTo>
                    <a:close/>
                    <a:moveTo>
                      <a:pt x="1441882" y="13842"/>
                    </a:moveTo>
                    <a:cubicBezTo>
                      <a:pt x="1444216" y="13842"/>
                      <a:pt x="1446551" y="14477"/>
                      <a:pt x="1448333" y="15745"/>
                    </a:cubicBezTo>
                    <a:lnTo>
                      <a:pt x="1473776" y="33857"/>
                    </a:lnTo>
                    <a:cubicBezTo>
                      <a:pt x="1477339" y="36393"/>
                      <a:pt x="1477339" y="40506"/>
                      <a:pt x="1473776" y="43042"/>
                    </a:cubicBezTo>
                    <a:lnTo>
                      <a:pt x="1436858" y="69322"/>
                    </a:lnTo>
                    <a:cubicBezTo>
                      <a:pt x="1433296" y="71859"/>
                      <a:pt x="1427518" y="71859"/>
                      <a:pt x="1423956" y="69322"/>
                    </a:cubicBezTo>
                    <a:lnTo>
                      <a:pt x="1398512" y="51210"/>
                    </a:lnTo>
                    <a:cubicBezTo>
                      <a:pt x="1394950" y="48673"/>
                      <a:pt x="1394950" y="44561"/>
                      <a:pt x="1398512" y="42024"/>
                    </a:cubicBezTo>
                    <a:lnTo>
                      <a:pt x="1435429" y="15745"/>
                    </a:lnTo>
                    <a:cubicBezTo>
                      <a:pt x="1437211" y="14477"/>
                      <a:pt x="1439546" y="13842"/>
                      <a:pt x="1441882" y="13842"/>
                    </a:cubicBezTo>
                    <a:close/>
                    <a:moveTo>
                      <a:pt x="662362" y="13842"/>
                    </a:moveTo>
                    <a:cubicBezTo>
                      <a:pt x="664696" y="13842"/>
                      <a:pt x="667032" y="14477"/>
                      <a:pt x="668812" y="15745"/>
                    </a:cubicBezTo>
                    <a:lnTo>
                      <a:pt x="694256" y="33857"/>
                    </a:lnTo>
                    <a:cubicBezTo>
                      <a:pt x="697820" y="36393"/>
                      <a:pt x="697820" y="40506"/>
                      <a:pt x="694256" y="43042"/>
                    </a:cubicBezTo>
                    <a:lnTo>
                      <a:pt x="657340" y="69322"/>
                    </a:lnTo>
                    <a:cubicBezTo>
                      <a:pt x="653776" y="71859"/>
                      <a:pt x="648000" y="71859"/>
                      <a:pt x="644437" y="69322"/>
                    </a:cubicBezTo>
                    <a:lnTo>
                      <a:pt x="618993" y="51210"/>
                    </a:lnTo>
                    <a:cubicBezTo>
                      <a:pt x="615430" y="48673"/>
                      <a:pt x="615430" y="44561"/>
                      <a:pt x="618992" y="42024"/>
                    </a:cubicBezTo>
                    <a:lnTo>
                      <a:pt x="655910" y="15745"/>
                    </a:lnTo>
                    <a:cubicBezTo>
                      <a:pt x="657691" y="14477"/>
                      <a:pt x="660026" y="13842"/>
                      <a:pt x="662362" y="13842"/>
                    </a:cubicBezTo>
                    <a:close/>
                    <a:moveTo>
                      <a:pt x="1561995" y="7573"/>
                    </a:moveTo>
                    <a:cubicBezTo>
                      <a:pt x="1564276" y="7645"/>
                      <a:pt x="1566517" y="8336"/>
                      <a:pt x="1568179" y="9630"/>
                    </a:cubicBezTo>
                    <a:lnTo>
                      <a:pt x="1575315" y="15181"/>
                    </a:lnTo>
                    <a:cubicBezTo>
                      <a:pt x="1578638" y="17768"/>
                      <a:pt x="1578390" y="21784"/>
                      <a:pt x="1574755" y="24150"/>
                    </a:cubicBezTo>
                    <a:lnTo>
                      <a:pt x="1566956" y="29229"/>
                    </a:lnTo>
                    <a:cubicBezTo>
                      <a:pt x="1563325" y="31595"/>
                      <a:pt x="1557682" y="31417"/>
                      <a:pt x="1554358" y="28832"/>
                    </a:cubicBezTo>
                    <a:lnTo>
                      <a:pt x="1547223" y="23280"/>
                    </a:lnTo>
                    <a:cubicBezTo>
                      <a:pt x="1543898" y="20694"/>
                      <a:pt x="1544150" y="16678"/>
                      <a:pt x="1547781" y="14311"/>
                    </a:cubicBezTo>
                    <a:lnTo>
                      <a:pt x="1555580" y="9232"/>
                    </a:lnTo>
                    <a:cubicBezTo>
                      <a:pt x="1557397" y="8049"/>
                      <a:pt x="1559715" y="7502"/>
                      <a:pt x="1561995" y="7573"/>
                    </a:cubicBezTo>
                    <a:close/>
                    <a:moveTo>
                      <a:pt x="780997" y="7573"/>
                    </a:moveTo>
                    <a:cubicBezTo>
                      <a:pt x="783277" y="7645"/>
                      <a:pt x="785519" y="8336"/>
                      <a:pt x="787182" y="9630"/>
                    </a:cubicBezTo>
                    <a:lnTo>
                      <a:pt x="794316" y="15181"/>
                    </a:lnTo>
                    <a:cubicBezTo>
                      <a:pt x="797641" y="17768"/>
                      <a:pt x="797391" y="21784"/>
                      <a:pt x="793758" y="24150"/>
                    </a:cubicBezTo>
                    <a:lnTo>
                      <a:pt x="785959" y="29229"/>
                    </a:lnTo>
                    <a:cubicBezTo>
                      <a:pt x="782326" y="31595"/>
                      <a:pt x="776685" y="31417"/>
                      <a:pt x="773360" y="28832"/>
                    </a:cubicBezTo>
                    <a:lnTo>
                      <a:pt x="766225" y="23280"/>
                    </a:lnTo>
                    <a:cubicBezTo>
                      <a:pt x="762899" y="20694"/>
                      <a:pt x="763151" y="16678"/>
                      <a:pt x="766784" y="14311"/>
                    </a:cubicBezTo>
                    <a:lnTo>
                      <a:pt x="774582" y="9232"/>
                    </a:lnTo>
                    <a:cubicBezTo>
                      <a:pt x="776400" y="8049"/>
                      <a:pt x="778718" y="7502"/>
                      <a:pt x="780997" y="7573"/>
                    </a:cubicBezTo>
                    <a:close/>
                    <a:moveTo>
                      <a:pt x="1323698" y="3101"/>
                    </a:moveTo>
                    <a:cubicBezTo>
                      <a:pt x="1326216" y="3122"/>
                      <a:pt x="1328725" y="3828"/>
                      <a:pt x="1330624" y="5211"/>
                    </a:cubicBezTo>
                    <a:lnTo>
                      <a:pt x="1338776" y="11153"/>
                    </a:lnTo>
                    <a:cubicBezTo>
                      <a:pt x="1342575" y="13923"/>
                      <a:pt x="1342502" y="18359"/>
                      <a:pt x="1338611" y="21063"/>
                    </a:cubicBezTo>
                    <a:lnTo>
                      <a:pt x="1302260" y="46338"/>
                    </a:lnTo>
                    <a:cubicBezTo>
                      <a:pt x="1298369" y="49043"/>
                      <a:pt x="1292137" y="48990"/>
                      <a:pt x="1288337" y="46222"/>
                    </a:cubicBezTo>
                    <a:lnTo>
                      <a:pt x="1280186" y="40280"/>
                    </a:lnTo>
                    <a:cubicBezTo>
                      <a:pt x="1276387" y="37511"/>
                      <a:pt x="1276460" y="33074"/>
                      <a:pt x="1280350" y="30370"/>
                    </a:cubicBezTo>
                    <a:lnTo>
                      <a:pt x="1316703" y="5095"/>
                    </a:lnTo>
                    <a:cubicBezTo>
                      <a:pt x="1318649" y="3742"/>
                      <a:pt x="1321179" y="3079"/>
                      <a:pt x="1323698" y="3101"/>
                    </a:cubicBezTo>
                    <a:close/>
                    <a:moveTo>
                      <a:pt x="544179" y="3101"/>
                    </a:moveTo>
                    <a:cubicBezTo>
                      <a:pt x="546697" y="3122"/>
                      <a:pt x="549206" y="3828"/>
                      <a:pt x="551105" y="5211"/>
                    </a:cubicBezTo>
                    <a:lnTo>
                      <a:pt x="559258" y="11153"/>
                    </a:lnTo>
                    <a:cubicBezTo>
                      <a:pt x="563056" y="13923"/>
                      <a:pt x="562984" y="18359"/>
                      <a:pt x="559093" y="21063"/>
                    </a:cubicBezTo>
                    <a:lnTo>
                      <a:pt x="522740" y="46338"/>
                    </a:lnTo>
                    <a:cubicBezTo>
                      <a:pt x="518849" y="49043"/>
                      <a:pt x="512617" y="48990"/>
                      <a:pt x="508818" y="46222"/>
                    </a:cubicBezTo>
                    <a:lnTo>
                      <a:pt x="500666" y="40280"/>
                    </a:lnTo>
                    <a:cubicBezTo>
                      <a:pt x="496867" y="37511"/>
                      <a:pt x="496942" y="33074"/>
                      <a:pt x="500830" y="30370"/>
                    </a:cubicBezTo>
                    <a:lnTo>
                      <a:pt x="537184" y="5095"/>
                    </a:lnTo>
                    <a:cubicBezTo>
                      <a:pt x="539129" y="3742"/>
                      <a:pt x="541660" y="3079"/>
                      <a:pt x="544179" y="3101"/>
                    </a:cubicBezTo>
                    <a:close/>
                    <a:moveTo>
                      <a:pt x="1572935" y="0"/>
                    </a:moveTo>
                    <a:lnTo>
                      <a:pt x="1580086" y="0"/>
                    </a:lnTo>
                    <a:lnTo>
                      <a:pt x="1580086" y="7919"/>
                    </a:lnTo>
                    <a:lnTo>
                      <a:pt x="1573001" y="3030"/>
                    </a:lnTo>
                    <a:close/>
                    <a:moveTo>
                      <a:pt x="1455009" y="0"/>
                    </a:moveTo>
                    <a:lnTo>
                      <a:pt x="1529490" y="0"/>
                    </a:lnTo>
                    <a:lnTo>
                      <a:pt x="1529490" y="830"/>
                    </a:lnTo>
                    <a:cubicBezTo>
                      <a:pt x="1529490" y="8562"/>
                      <a:pt x="1520684" y="14831"/>
                      <a:pt x="1509822" y="14830"/>
                    </a:cubicBezTo>
                    <a:lnTo>
                      <a:pt x="1474677" y="14830"/>
                    </a:lnTo>
                    <a:cubicBezTo>
                      <a:pt x="1463814" y="14831"/>
                      <a:pt x="1455009" y="8562"/>
                      <a:pt x="1455009" y="830"/>
                    </a:cubicBezTo>
                    <a:close/>
                    <a:moveTo>
                      <a:pt x="1354709" y="0"/>
                    </a:moveTo>
                    <a:lnTo>
                      <a:pt x="1429264" y="0"/>
                    </a:lnTo>
                    <a:lnTo>
                      <a:pt x="1425248" y="6901"/>
                    </a:lnTo>
                    <a:cubicBezTo>
                      <a:pt x="1421138" y="9828"/>
                      <a:pt x="1415459" y="11638"/>
                      <a:pt x="1409187" y="11638"/>
                    </a:cubicBezTo>
                    <a:lnTo>
                      <a:pt x="1374785" y="11638"/>
                    </a:lnTo>
                    <a:cubicBezTo>
                      <a:pt x="1368513" y="11638"/>
                      <a:pt x="1362835" y="9828"/>
                      <a:pt x="1358724" y="6901"/>
                    </a:cubicBezTo>
                    <a:close/>
                    <a:moveTo>
                      <a:pt x="1209386" y="0"/>
                    </a:moveTo>
                    <a:lnTo>
                      <a:pt x="1304680" y="0"/>
                    </a:lnTo>
                    <a:lnTo>
                      <a:pt x="1284208" y="14573"/>
                    </a:lnTo>
                    <a:cubicBezTo>
                      <a:pt x="1269199" y="25257"/>
                      <a:pt x="1244866" y="25257"/>
                      <a:pt x="1229858" y="14573"/>
                    </a:cubicBezTo>
                    <a:close/>
                    <a:moveTo>
                      <a:pt x="1088510" y="0"/>
                    </a:moveTo>
                    <a:lnTo>
                      <a:pt x="1172420" y="0"/>
                    </a:lnTo>
                    <a:lnTo>
                      <a:pt x="1204100" y="22552"/>
                    </a:lnTo>
                    <a:cubicBezTo>
                      <a:pt x="1209339" y="26281"/>
                      <a:pt x="1209339" y="32327"/>
                      <a:pt x="1204100" y="36058"/>
                    </a:cubicBezTo>
                    <a:lnTo>
                      <a:pt x="1123938" y="93121"/>
                    </a:lnTo>
                    <a:cubicBezTo>
                      <a:pt x="1118698" y="96851"/>
                      <a:pt x="1110205" y="96851"/>
                      <a:pt x="1104965" y="93121"/>
                    </a:cubicBezTo>
                    <a:lnTo>
                      <a:pt x="1040817" y="47457"/>
                    </a:lnTo>
                    <a:cubicBezTo>
                      <a:pt x="1035577" y="43727"/>
                      <a:pt x="1035577" y="37680"/>
                      <a:pt x="1040817" y="33950"/>
                    </a:cubicBezTo>
                    <a:close/>
                    <a:moveTo>
                      <a:pt x="974153" y="0"/>
                    </a:moveTo>
                    <a:lnTo>
                      <a:pt x="1069446" y="0"/>
                    </a:lnTo>
                    <a:lnTo>
                      <a:pt x="1048974" y="14573"/>
                    </a:lnTo>
                    <a:cubicBezTo>
                      <a:pt x="1033966" y="25257"/>
                      <a:pt x="1009633" y="25257"/>
                      <a:pt x="994625" y="14573"/>
                    </a:cubicBezTo>
                    <a:close/>
                    <a:moveTo>
                      <a:pt x="867134" y="0"/>
                    </a:moveTo>
                    <a:lnTo>
                      <a:pt x="956940" y="0"/>
                    </a:lnTo>
                    <a:lnTo>
                      <a:pt x="977266" y="14470"/>
                    </a:lnTo>
                    <a:cubicBezTo>
                      <a:pt x="982503" y="18199"/>
                      <a:pt x="982503" y="24242"/>
                      <a:pt x="977266" y="27970"/>
                    </a:cubicBezTo>
                    <a:lnTo>
                      <a:pt x="939272" y="55018"/>
                    </a:lnTo>
                    <a:cubicBezTo>
                      <a:pt x="934033" y="58745"/>
                      <a:pt x="925543" y="58745"/>
                      <a:pt x="920307" y="55018"/>
                    </a:cubicBezTo>
                    <a:lnTo>
                      <a:pt x="864559" y="15333"/>
                    </a:lnTo>
                    <a:cubicBezTo>
                      <a:pt x="859322" y="11605"/>
                      <a:pt x="859322" y="5562"/>
                      <a:pt x="864559" y="1833"/>
                    </a:cubicBezTo>
                    <a:close/>
                    <a:moveTo>
                      <a:pt x="791937" y="0"/>
                    </a:moveTo>
                    <a:lnTo>
                      <a:pt x="829998" y="0"/>
                    </a:lnTo>
                    <a:lnTo>
                      <a:pt x="817212" y="9391"/>
                    </a:lnTo>
                    <a:cubicBezTo>
                      <a:pt x="812935" y="12532"/>
                      <a:pt x="805888" y="12611"/>
                      <a:pt x="801475" y="9565"/>
                    </a:cubicBezTo>
                    <a:lnTo>
                      <a:pt x="792004" y="3030"/>
                    </a:lnTo>
                    <a:close/>
                    <a:moveTo>
                      <a:pt x="675490" y="0"/>
                    </a:moveTo>
                    <a:lnTo>
                      <a:pt x="749970" y="0"/>
                    </a:lnTo>
                    <a:lnTo>
                      <a:pt x="749970" y="830"/>
                    </a:lnTo>
                    <a:cubicBezTo>
                      <a:pt x="749970" y="8562"/>
                      <a:pt x="741164" y="14831"/>
                      <a:pt x="730302" y="14830"/>
                    </a:cubicBezTo>
                    <a:lnTo>
                      <a:pt x="695157" y="14830"/>
                    </a:lnTo>
                    <a:cubicBezTo>
                      <a:pt x="684296" y="14831"/>
                      <a:pt x="675490" y="8562"/>
                      <a:pt x="675490" y="830"/>
                    </a:cubicBezTo>
                    <a:close/>
                    <a:moveTo>
                      <a:pt x="575189" y="0"/>
                    </a:moveTo>
                    <a:lnTo>
                      <a:pt x="649744" y="0"/>
                    </a:lnTo>
                    <a:lnTo>
                      <a:pt x="645728" y="6901"/>
                    </a:lnTo>
                    <a:cubicBezTo>
                      <a:pt x="641618" y="9828"/>
                      <a:pt x="635939" y="11638"/>
                      <a:pt x="629667" y="11638"/>
                    </a:cubicBezTo>
                    <a:lnTo>
                      <a:pt x="595265" y="11638"/>
                    </a:lnTo>
                    <a:cubicBezTo>
                      <a:pt x="588993" y="11638"/>
                      <a:pt x="583315" y="9828"/>
                      <a:pt x="579204" y="6901"/>
                    </a:cubicBezTo>
                    <a:close/>
                    <a:moveTo>
                      <a:pt x="429866" y="0"/>
                    </a:moveTo>
                    <a:lnTo>
                      <a:pt x="525160" y="0"/>
                    </a:lnTo>
                    <a:lnTo>
                      <a:pt x="504688" y="14573"/>
                    </a:lnTo>
                    <a:cubicBezTo>
                      <a:pt x="489679" y="25257"/>
                      <a:pt x="465348" y="25257"/>
                      <a:pt x="450339" y="14573"/>
                    </a:cubicBezTo>
                    <a:close/>
                    <a:moveTo>
                      <a:pt x="327025" y="0"/>
                    </a:moveTo>
                    <a:lnTo>
                      <a:pt x="392900" y="0"/>
                    </a:lnTo>
                    <a:lnTo>
                      <a:pt x="424580" y="22552"/>
                    </a:lnTo>
                    <a:cubicBezTo>
                      <a:pt x="429820" y="26281"/>
                      <a:pt x="429820" y="32327"/>
                      <a:pt x="424580" y="36058"/>
                    </a:cubicBezTo>
                    <a:lnTo>
                      <a:pt x="344419" y="93121"/>
                    </a:lnTo>
                    <a:cubicBezTo>
                      <a:pt x="339180" y="96851"/>
                      <a:pt x="330685" y="96851"/>
                      <a:pt x="325446" y="93121"/>
                    </a:cubicBezTo>
                    <a:lnTo>
                      <a:pt x="297889" y="73505"/>
                    </a:lnTo>
                    <a:close/>
                  </a:path>
                </a:pathLst>
              </a:custGeom>
              <a:pattFill prst="lgConfetti">
                <a:fgClr>
                  <a:sysClr val="window" lastClr="FFFFFF">
                    <a:lumMod val="65000"/>
                  </a:sysClr>
                </a:fgClr>
                <a:bgClr>
                  <a:sysClr val="window" lastClr="FFFFFF">
                    <a:lumMod val="85000"/>
                  </a:sysClr>
                </a:bgClr>
              </a:pattFill>
              <a:ln w="3175" cap="flat" cmpd="sng" algn="ctr">
                <a:solidFill>
                  <a:sysClr val="windowText" lastClr="000000">
                    <a:lumMod val="65000"/>
                    <a:lumOff val="35000"/>
                  </a:sys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69" name="フリーフォーム: 図形 368">
                <a:extLst>
                  <a:ext uri="{FF2B5EF4-FFF2-40B4-BE49-F238E27FC236}">
                    <a16:creationId xmlns:a16="http://schemas.microsoft.com/office/drawing/2014/main" id="{F6D039D0-2DA2-4D8F-B802-CBDE8E1FA1A7}"/>
                  </a:ext>
                </a:extLst>
              </p:cNvPr>
              <p:cNvSpPr/>
              <p:nvPr/>
            </p:nvSpPr>
            <p:spPr>
              <a:xfrm>
                <a:off x="3637830" y="4408098"/>
                <a:ext cx="1580086" cy="825009"/>
              </a:xfrm>
              <a:custGeom>
                <a:avLst/>
                <a:gdLst>
                  <a:gd name="connsiteX0" fmla="*/ 327025 w 1580086"/>
                  <a:gd name="connsiteY0" fmla="*/ 0 h 825009"/>
                  <a:gd name="connsiteX1" fmla="*/ 1580086 w 1580086"/>
                  <a:gd name="connsiteY1" fmla="*/ 0 h 825009"/>
                  <a:gd name="connsiteX2" fmla="*/ 1580086 w 1580086"/>
                  <a:gd name="connsiteY2" fmla="*/ 825009 h 825009"/>
                  <a:gd name="connsiteX3" fmla="*/ 0 w 1580086"/>
                  <a:gd name="connsiteY3" fmla="*/ 825009 h 8250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580086" h="825009">
                    <a:moveTo>
                      <a:pt x="327025" y="0"/>
                    </a:moveTo>
                    <a:lnTo>
                      <a:pt x="1580086" y="0"/>
                    </a:lnTo>
                    <a:lnTo>
                      <a:pt x="1580086" y="825009"/>
                    </a:lnTo>
                    <a:lnTo>
                      <a:pt x="0" y="825009"/>
                    </a:lnTo>
                    <a:close/>
                  </a:path>
                </a:pathLst>
              </a:custGeom>
              <a:no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  <p:grpSp>
        <p:nvGrpSpPr>
          <p:cNvPr id="385" name="グループ化 384">
            <a:extLst>
              <a:ext uri="{FF2B5EF4-FFF2-40B4-BE49-F238E27FC236}">
                <a16:creationId xmlns:a16="http://schemas.microsoft.com/office/drawing/2014/main" id="{FD13B574-464C-4547-B43D-9F3063CA03B7}"/>
              </a:ext>
            </a:extLst>
          </p:cNvPr>
          <p:cNvGrpSpPr/>
          <p:nvPr/>
        </p:nvGrpSpPr>
        <p:grpSpPr>
          <a:xfrm>
            <a:off x="738157" y="4375658"/>
            <a:ext cx="2562286" cy="1760595"/>
            <a:chOff x="3355973" y="3950923"/>
            <a:chExt cx="2562286" cy="1760595"/>
          </a:xfrm>
        </p:grpSpPr>
        <p:grpSp>
          <p:nvGrpSpPr>
            <p:cNvPr id="386" name="グループ化 385">
              <a:extLst>
                <a:ext uri="{FF2B5EF4-FFF2-40B4-BE49-F238E27FC236}">
                  <a16:creationId xmlns:a16="http://schemas.microsoft.com/office/drawing/2014/main" id="{258106BB-07A3-4E58-B334-1E16E61F77B7}"/>
                </a:ext>
              </a:extLst>
            </p:cNvPr>
            <p:cNvGrpSpPr/>
            <p:nvPr/>
          </p:nvGrpSpPr>
          <p:grpSpPr>
            <a:xfrm>
              <a:off x="3355973" y="4174819"/>
              <a:ext cx="2562286" cy="1536699"/>
              <a:chOff x="746064" y="1894185"/>
              <a:chExt cx="2562286" cy="1536699"/>
            </a:xfrm>
          </p:grpSpPr>
          <p:grpSp>
            <p:nvGrpSpPr>
              <p:cNvPr id="417" name="グループ化 416">
                <a:extLst>
                  <a:ext uri="{FF2B5EF4-FFF2-40B4-BE49-F238E27FC236}">
                    <a16:creationId xmlns:a16="http://schemas.microsoft.com/office/drawing/2014/main" id="{71905738-35B3-4EA3-9CA7-8C1F5B68E510}"/>
                  </a:ext>
                </a:extLst>
              </p:cNvPr>
              <p:cNvGrpSpPr/>
              <p:nvPr/>
            </p:nvGrpSpPr>
            <p:grpSpPr>
              <a:xfrm>
                <a:off x="757705" y="1911350"/>
                <a:ext cx="2539004" cy="1519534"/>
                <a:chOff x="707366" y="1972965"/>
                <a:chExt cx="2639683" cy="1519534"/>
              </a:xfrm>
              <a:pattFill prst="openDmnd">
                <a:fgClr>
                  <a:srgbClr val="FFC000">
                    <a:lumMod val="60000"/>
                    <a:lumOff val="40000"/>
                  </a:srgbClr>
                </a:fgClr>
                <a:bgClr>
                  <a:srgbClr val="FFC000">
                    <a:lumMod val="75000"/>
                  </a:srgbClr>
                </a:bgClr>
              </a:pattFill>
            </p:grpSpPr>
            <p:sp>
              <p:nvSpPr>
                <p:cNvPr id="420" name="フリーフォーム: 図形 419">
                  <a:extLst>
                    <a:ext uri="{FF2B5EF4-FFF2-40B4-BE49-F238E27FC236}">
                      <a16:creationId xmlns:a16="http://schemas.microsoft.com/office/drawing/2014/main" id="{9640F460-2F37-4457-9AE9-E8C1821B9104}"/>
                    </a:ext>
                  </a:extLst>
                </p:cNvPr>
                <p:cNvSpPr/>
                <p:nvPr/>
              </p:nvSpPr>
              <p:spPr>
                <a:xfrm>
                  <a:off x="711954" y="2708274"/>
                  <a:ext cx="2630508" cy="784225"/>
                </a:xfrm>
                <a:custGeom>
                  <a:avLst/>
                  <a:gdLst>
                    <a:gd name="connsiteX0" fmla="*/ 0 w 2630508"/>
                    <a:gd name="connsiteY0" fmla="*/ 0 h 711200"/>
                    <a:gd name="connsiteX1" fmla="*/ 2630508 w 2630508"/>
                    <a:gd name="connsiteY1" fmla="*/ 0 h 711200"/>
                    <a:gd name="connsiteX2" fmla="*/ 2608282 w 2630508"/>
                    <a:gd name="connsiteY2" fmla="*/ 123051 h 711200"/>
                    <a:gd name="connsiteX3" fmla="*/ 1315254 w 2630508"/>
                    <a:gd name="connsiteY3" fmla="*/ 711200 h 711200"/>
                    <a:gd name="connsiteX4" fmla="*/ 22227 w 2630508"/>
                    <a:gd name="connsiteY4" fmla="*/ 123051 h 711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630508" h="711200">
                      <a:moveTo>
                        <a:pt x="0" y="0"/>
                      </a:moveTo>
                      <a:lnTo>
                        <a:pt x="2630508" y="0"/>
                      </a:lnTo>
                      <a:lnTo>
                        <a:pt x="2608282" y="123051"/>
                      </a:lnTo>
                      <a:cubicBezTo>
                        <a:pt x="2485211" y="458707"/>
                        <a:pt x="1953067" y="711200"/>
                        <a:pt x="1315254" y="711200"/>
                      </a:cubicBezTo>
                      <a:cubicBezTo>
                        <a:pt x="677441" y="711200"/>
                        <a:pt x="145297" y="458707"/>
                        <a:pt x="22227" y="123051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21" name="楕円 420">
                  <a:extLst>
                    <a:ext uri="{FF2B5EF4-FFF2-40B4-BE49-F238E27FC236}">
                      <a16:creationId xmlns:a16="http://schemas.microsoft.com/office/drawing/2014/main" id="{E1CF5049-78B3-44E9-9C37-820EAC9F23D5}"/>
                    </a:ext>
                  </a:extLst>
                </p:cNvPr>
                <p:cNvSpPr/>
                <p:nvPr/>
              </p:nvSpPr>
              <p:spPr>
                <a:xfrm>
                  <a:off x="707366" y="1972965"/>
                  <a:ext cx="2639683" cy="1252835"/>
                </a:xfrm>
                <a:prstGeom prst="ellipse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418" name="楕円 417">
                <a:extLst>
                  <a:ext uri="{FF2B5EF4-FFF2-40B4-BE49-F238E27FC236}">
                    <a16:creationId xmlns:a16="http://schemas.microsoft.com/office/drawing/2014/main" id="{CBCB1F4D-DFEA-49E6-87F8-1F6D1BD735CE}"/>
                  </a:ext>
                </a:extLst>
              </p:cNvPr>
              <p:cNvSpPr/>
              <p:nvPr/>
            </p:nvSpPr>
            <p:spPr>
              <a:xfrm>
                <a:off x="777814" y="1907381"/>
                <a:ext cx="2498786" cy="1281708"/>
              </a:xfrm>
              <a:prstGeom prst="ellipse">
                <a:avLst/>
              </a:prstGeom>
              <a:gradFill>
                <a:gsLst>
                  <a:gs pos="20000">
                    <a:sysClr val="windowText" lastClr="000000">
                      <a:alpha val="0"/>
                    </a:sysClr>
                  </a:gs>
                  <a:gs pos="100000">
                    <a:sysClr val="windowText" lastClr="000000">
                      <a:alpha val="50000"/>
                    </a:sysClr>
                  </a:gs>
                </a:gsLst>
                <a:lin ang="5400000" scaled="1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19" name="フリーフォーム: 図形 418">
                <a:extLst>
                  <a:ext uri="{FF2B5EF4-FFF2-40B4-BE49-F238E27FC236}">
                    <a16:creationId xmlns:a16="http://schemas.microsoft.com/office/drawing/2014/main" id="{1F806C10-823E-47BE-ACF5-0292609FDE9A}"/>
                  </a:ext>
                </a:extLst>
              </p:cNvPr>
              <p:cNvSpPr/>
              <p:nvPr/>
            </p:nvSpPr>
            <p:spPr>
              <a:xfrm>
                <a:off x="746064" y="1894185"/>
                <a:ext cx="2562286" cy="1333500"/>
              </a:xfrm>
              <a:custGeom>
                <a:avLst/>
                <a:gdLst>
                  <a:gd name="connsiteX0" fmla="*/ 1281143 w 2562286"/>
                  <a:gd name="connsiteY0" fmla="*/ 44450 h 1333500"/>
                  <a:gd name="connsiteX1" fmla="*/ 61079 w 2562286"/>
                  <a:gd name="connsiteY1" fmla="*/ 654050 h 1333500"/>
                  <a:gd name="connsiteX2" fmla="*/ 1281143 w 2562286"/>
                  <a:gd name="connsiteY2" fmla="*/ 1263650 h 1333500"/>
                  <a:gd name="connsiteX3" fmla="*/ 2501207 w 2562286"/>
                  <a:gd name="connsiteY3" fmla="*/ 654050 h 1333500"/>
                  <a:gd name="connsiteX4" fmla="*/ 1281143 w 2562286"/>
                  <a:gd name="connsiteY4" fmla="*/ 44450 h 1333500"/>
                  <a:gd name="connsiteX5" fmla="*/ 1281143 w 2562286"/>
                  <a:gd name="connsiteY5" fmla="*/ 0 h 1333500"/>
                  <a:gd name="connsiteX6" fmla="*/ 2562286 w 2562286"/>
                  <a:gd name="connsiteY6" fmla="*/ 666750 h 1333500"/>
                  <a:gd name="connsiteX7" fmla="*/ 1281143 w 2562286"/>
                  <a:gd name="connsiteY7" fmla="*/ 1333500 h 1333500"/>
                  <a:gd name="connsiteX8" fmla="*/ 0 w 2562286"/>
                  <a:gd name="connsiteY8" fmla="*/ 666750 h 1333500"/>
                  <a:gd name="connsiteX9" fmla="*/ 1281143 w 2562286"/>
                  <a:gd name="connsiteY9" fmla="*/ 0 h 1333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562286" h="1333500">
                    <a:moveTo>
                      <a:pt x="1281143" y="44450"/>
                    </a:moveTo>
                    <a:cubicBezTo>
                      <a:pt x="607320" y="44450"/>
                      <a:pt x="61079" y="317377"/>
                      <a:pt x="61079" y="654050"/>
                    </a:cubicBezTo>
                    <a:cubicBezTo>
                      <a:pt x="61079" y="990723"/>
                      <a:pt x="607320" y="1263650"/>
                      <a:pt x="1281143" y="1263650"/>
                    </a:cubicBezTo>
                    <a:cubicBezTo>
                      <a:pt x="1954966" y="1263650"/>
                      <a:pt x="2501207" y="990723"/>
                      <a:pt x="2501207" y="654050"/>
                    </a:cubicBezTo>
                    <a:cubicBezTo>
                      <a:pt x="2501207" y="317377"/>
                      <a:pt x="1954966" y="44450"/>
                      <a:pt x="1281143" y="44450"/>
                    </a:cubicBezTo>
                    <a:close/>
                    <a:moveTo>
                      <a:pt x="1281143" y="0"/>
                    </a:moveTo>
                    <a:cubicBezTo>
                      <a:pt x="1988699" y="0"/>
                      <a:pt x="2562286" y="298514"/>
                      <a:pt x="2562286" y="666750"/>
                    </a:cubicBezTo>
                    <a:cubicBezTo>
                      <a:pt x="2562286" y="1034986"/>
                      <a:pt x="1988699" y="1333500"/>
                      <a:pt x="1281143" y="1333500"/>
                    </a:cubicBezTo>
                    <a:cubicBezTo>
                      <a:pt x="573587" y="1333500"/>
                      <a:pt x="0" y="1034986"/>
                      <a:pt x="0" y="666750"/>
                    </a:cubicBezTo>
                    <a:cubicBezTo>
                      <a:pt x="0" y="298514"/>
                      <a:pt x="573587" y="0"/>
                      <a:pt x="1281143" y="0"/>
                    </a:cubicBezTo>
                    <a:close/>
                  </a:path>
                </a:pathLst>
              </a:custGeom>
              <a:pattFill prst="dkUpDiag">
                <a:fgClr>
                  <a:srgbClr val="FFC000">
                    <a:lumMod val="60000"/>
                    <a:lumOff val="40000"/>
                  </a:srgbClr>
                </a:fgClr>
                <a:bgClr>
                  <a:srgbClr val="FFC000">
                    <a:lumMod val="75000"/>
                  </a:srgbClr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387" name="グループ化 386">
              <a:extLst>
                <a:ext uri="{FF2B5EF4-FFF2-40B4-BE49-F238E27FC236}">
                  <a16:creationId xmlns:a16="http://schemas.microsoft.com/office/drawing/2014/main" id="{10D3E3C3-8352-481D-8841-00536B743928}"/>
                </a:ext>
              </a:extLst>
            </p:cNvPr>
            <p:cNvGrpSpPr/>
            <p:nvPr/>
          </p:nvGrpSpPr>
          <p:grpSpPr>
            <a:xfrm rot="21208931">
              <a:off x="3633308" y="3950923"/>
              <a:ext cx="1093476" cy="1072919"/>
              <a:chOff x="3557840" y="4177783"/>
              <a:chExt cx="1504698" cy="1478631"/>
            </a:xfrm>
          </p:grpSpPr>
          <p:sp>
            <p:nvSpPr>
              <p:cNvPr id="408" name="フリーフォーム: 図形 407">
                <a:extLst>
                  <a:ext uri="{FF2B5EF4-FFF2-40B4-BE49-F238E27FC236}">
                    <a16:creationId xmlns:a16="http://schemas.microsoft.com/office/drawing/2014/main" id="{5445A995-DB2A-4948-8A65-D27ED2A8270A}"/>
                  </a:ext>
                </a:extLst>
              </p:cNvPr>
              <p:cNvSpPr/>
              <p:nvPr/>
            </p:nvSpPr>
            <p:spPr bwMode="auto">
              <a:xfrm>
                <a:off x="3557840" y="4177783"/>
                <a:ext cx="1504698" cy="1478631"/>
              </a:xfrm>
              <a:custGeom>
                <a:avLst/>
                <a:gdLst>
                  <a:gd name="connsiteX0" fmla="*/ 725602 w 1446188"/>
                  <a:gd name="connsiteY0" fmla="*/ 0 h 1478631"/>
                  <a:gd name="connsiteX1" fmla="*/ 858963 w 1446188"/>
                  <a:gd name="connsiteY1" fmla="*/ 37925 h 1478631"/>
                  <a:gd name="connsiteX2" fmla="*/ 875802 w 1446188"/>
                  <a:gd name="connsiteY2" fmla="*/ 53989 h 1478631"/>
                  <a:gd name="connsiteX3" fmla="*/ 877939 w 1446188"/>
                  <a:gd name="connsiteY3" fmla="*/ 54388 h 1478631"/>
                  <a:gd name="connsiteX4" fmla="*/ 1446188 w 1446188"/>
                  <a:gd name="connsiteY4" fmla="*/ 807550 h 1478631"/>
                  <a:gd name="connsiteX5" fmla="*/ 723094 w 1446188"/>
                  <a:gd name="connsiteY5" fmla="*/ 1478631 h 1478631"/>
                  <a:gd name="connsiteX6" fmla="*/ 0 w 1446188"/>
                  <a:gd name="connsiteY6" fmla="*/ 807550 h 1478631"/>
                  <a:gd name="connsiteX7" fmla="*/ 516714 w 1446188"/>
                  <a:gd name="connsiteY7" fmla="*/ 75856 h 1478631"/>
                  <a:gd name="connsiteX8" fmla="*/ 564250 w 1446188"/>
                  <a:gd name="connsiteY8" fmla="*/ 61229 h 1478631"/>
                  <a:gd name="connsiteX9" fmla="*/ 589733 w 1446188"/>
                  <a:gd name="connsiteY9" fmla="*/ 37925 h 1478631"/>
                  <a:gd name="connsiteX10" fmla="*/ 725602 w 1446188"/>
                  <a:gd name="connsiteY10" fmla="*/ 0 h 14786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446188" h="1478631">
                    <a:moveTo>
                      <a:pt x="725602" y="0"/>
                    </a:moveTo>
                    <a:cubicBezTo>
                      <a:pt x="778172" y="0"/>
                      <a:pt x="825139" y="15399"/>
                      <a:pt x="858963" y="37925"/>
                    </a:cubicBezTo>
                    <a:lnTo>
                      <a:pt x="875802" y="53989"/>
                    </a:lnTo>
                    <a:lnTo>
                      <a:pt x="877939" y="54388"/>
                    </a:lnTo>
                    <a:cubicBezTo>
                      <a:pt x="1205617" y="136107"/>
                      <a:pt x="1446188" y="483251"/>
                      <a:pt x="1446188" y="807550"/>
                    </a:cubicBezTo>
                    <a:cubicBezTo>
                      <a:pt x="1446188" y="1178178"/>
                      <a:pt x="1122448" y="1478631"/>
                      <a:pt x="723094" y="1478631"/>
                    </a:cubicBezTo>
                    <a:cubicBezTo>
                      <a:pt x="323740" y="1478631"/>
                      <a:pt x="0" y="1178178"/>
                      <a:pt x="0" y="807550"/>
                    </a:cubicBezTo>
                    <a:cubicBezTo>
                      <a:pt x="0" y="506415"/>
                      <a:pt x="220007" y="185582"/>
                      <a:pt x="516714" y="75856"/>
                    </a:cubicBezTo>
                    <a:lnTo>
                      <a:pt x="564250" y="61229"/>
                    </a:lnTo>
                    <a:lnTo>
                      <a:pt x="589733" y="37925"/>
                    </a:lnTo>
                    <a:cubicBezTo>
                      <a:pt x="624811" y="15399"/>
                      <a:pt x="673032" y="0"/>
                      <a:pt x="725602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F00"/>
                  </a:gs>
                  <a:gs pos="50000">
                    <a:srgbClr val="FFFF00"/>
                  </a:gs>
                  <a:gs pos="100000">
                    <a:srgbClr val="FFC0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409" name="フリーフォーム: 図形 408">
                <a:extLst>
                  <a:ext uri="{FF2B5EF4-FFF2-40B4-BE49-F238E27FC236}">
                    <a16:creationId xmlns:a16="http://schemas.microsoft.com/office/drawing/2014/main" id="{B4F8C6E7-337A-4BB8-B571-1A7B85A59E85}"/>
                  </a:ext>
                </a:extLst>
              </p:cNvPr>
              <p:cNvSpPr/>
              <p:nvPr/>
            </p:nvSpPr>
            <p:spPr>
              <a:xfrm>
                <a:off x="3733542" y="4457700"/>
                <a:ext cx="1135696" cy="1101629"/>
              </a:xfrm>
              <a:custGeom>
                <a:avLst/>
                <a:gdLst>
                  <a:gd name="connsiteX0" fmla="*/ 1198482 w 1936653"/>
                  <a:gd name="connsiteY0" fmla="*/ 1624013 h 1698529"/>
                  <a:gd name="connsiteX1" fmla="*/ 1235740 w 1936653"/>
                  <a:gd name="connsiteY1" fmla="*/ 1661271 h 1698529"/>
                  <a:gd name="connsiteX2" fmla="*/ 1198482 w 1936653"/>
                  <a:gd name="connsiteY2" fmla="*/ 1698529 h 1698529"/>
                  <a:gd name="connsiteX3" fmla="*/ 1161224 w 1936653"/>
                  <a:gd name="connsiteY3" fmla="*/ 1661271 h 1698529"/>
                  <a:gd name="connsiteX4" fmla="*/ 1198482 w 1936653"/>
                  <a:gd name="connsiteY4" fmla="*/ 1624013 h 1698529"/>
                  <a:gd name="connsiteX5" fmla="*/ 888920 w 1936653"/>
                  <a:gd name="connsiteY5" fmla="*/ 1585913 h 1698529"/>
                  <a:gd name="connsiteX6" fmla="*/ 926178 w 1936653"/>
                  <a:gd name="connsiteY6" fmla="*/ 1623171 h 1698529"/>
                  <a:gd name="connsiteX7" fmla="*/ 888920 w 1936653"/>
                  <a:gd name="connsiteY7" fmla="*/ 1660429 h 1698529"/>
                  <a:gd name="connsiteX8" fmla="*/ 851662 w 1936653"/>
                  <a:gd name="connsiteY8" fmla="*/ 1623171 h 1698529"/>
                  <a:gd name="connsiteX9" fmla="*/ 888920 w 1936653"/>
                  <a:gd name="connsiteY9" fmla="*/ 1585913 h 1698529"/>
                  <a:gd name="connsiteX10" fmla="*/ 1560432 w 1936653"/>
                  <a:gd name="connsiteY10" fmla="*/ 1543050 h 1698529"/>
                  <a:gd name="connsiteX11" fmla="*/ 1597690 w 1936653"/>
                  <a:gd name="connsiteY11" fmla="*/ 1580308 h 1698529"/>
                  <a:gd name="connsiteX12" fmla="*/ 1560432 w 1936653"/>
                  <a:gd name="connsiteY12" fmla="*/ 1617566 h 1698529"/>
                  <a:gd name="connsiteX13" fmla="*/ 1523174 w 1936653"/>
                  <a:gd name="connsiteY13" fmla="*/ 1580308 h 1698529"/>
                  <a:gd name="connsiteX14" fmla="*/ 1560432 w 1936653"/>
                  <a:gd name="connsiteY14" fmla="*/ 1543050 h 1698529"/>
                  <a:gd name="connsiteX15" fmla="*/ 436482 w 1936653"/>
                  <a:gd name="connsiteY15" fmla="*/ 1519238 h 1698529"/>
                  <a:gd name="connsiteX16" fmla="*/ 473740 w 1936653"/>
                  <a:gd name="connsiteY16" fmla="*/ 1556496 h 1698529"/>
                  <a:gd name="connsiteX17" fmla="*/ 436482 w 1936653"/>
                  <a:gd name="connsiteY17" fmla="*/ 1593754 h 1698529"/>
                  <a:gd name="connsiteX18" fmla="*/ 399224 w 1936653"/>
                  <a:gd name="connsiteY18" fmla="*/ 1556496 h 1698529"/>
                  <a:gd name="connsiteX19" fmla="*/ 436482 w 1936653"/>
                  <a:gd name="connsiteY19" fmla="*/ 1519238 h 1698529"/>
                  <a:gd name="connsiteX20" fmla="*/ 665908 w 1936653"/>
                  <a:gd name="connsiteY20" fmla="*/ 1471614 h 1698529"/>
                  <a:gd name="connsiteX21" fmla="*/ 703166 w 1936653"/>
                  <a:gd name="connsiteY21" fmla="*/ 1508872 h 1698529"/>
                  <a:gd name="connsiteX22" fmla="*/ 665908 w 1936653"/>
                  <a:gd name="connsiteY22" fmla="*/ 1546130 h 1698529"/>
                  <a:gd name="connsiteX23" fmla="*/ 628650 w 1936653"/>
                  <a:gd name="connsiteY23" fmla="*/ 1508872 h 1698529"/>
                  <a:gd name="connsiteX24" fmla="*/ 665908 w 1936653"/>
                  <a:gd name="connsiteY24" fmla="*/ 1471614 h 1698529"/>
                  <a:gd name="connsiteX25" fmla="*/ 1104058 w 1936653"/>
                  <a:gd name="connsiteY25" fmla="*/ 1428751 h 1698529"/>
                  <a:gd name="connsiteX26" fmla="*/ 1141316 w 1936653"/>
                  <a:gd name="connsiteY26" fmla="*/ 1466009 h 1698529"/>
                  <a:gd name="connsiteX27" fmla="*/ 1104058 w 1936653"/>
                  <a:gd name="connsiteY27" fmla="*/ 1503267 h 1698529"/>
                  <a:gd name="connsiteX28" fmla="*/ 1066800 w 1936653"/>
                  <a:gd name="connsiteY28" fmla="*/ 1466009 h 1698529"/>
                  <a:gd name="connsiteX29" fmla="*/ 1104058 w 1936653"/>
                  <a:gd name="connsiteY29" fmla="*/ 1428751 h 1698529"/>
                  <a:gd name="connsiteX30" fmla="*/ 1351708 w 1936653"/>
                  <a:gd name="connsiteY30" fmla="*/ 1414464 h 1698529"/>
                  <a:gd name="connsiteX31" fmla="*/ 1388966 w 1936653"/>
                  <a:gd name="connsiteY31" fmla="*/ 1451722 h 1698529"/>
                  <a:gd name="connsiteX32" fmla="*/ 1351708 w 1936653"/>
                  <a:gd name="connsiteY32" fmla="*/ 1488980 h 1698529"/>
                  <a:gd name="connsiteX33" fmla="*/ 1314450 w 1936653"/>
                  <a:gd name="connsiteY33" fmla="*/ 1451722 h 1698529"/>
                  <a:gd name="connsiteX34" fmla="*/ 1351708 w 1936653"/>
                  <a:gd name="connsiteY34" fmla="*/ 1414464 h 1698529"/>
                  <a:gd name="connsiteX35" fmla="*/ 203120 w 1936653"/>
                  <a:gd name="connsiteY35" fmla="*/ 1328738 h 1698529"/>
                  <a:gd name="connsiteX36" fmla="*/ 240378 w 1936653"/>
                  <a:gd name="connsiteY36" fmla="*/ 1365996 h 1698529"/>
                  <a:gd name="connsiteX37" fmla="*/ 203120 w 1936653"/>
                  <a:gd name="connsiteY37" fmla="*/ 1403254 h 1698529"/>
                  <a:gd name="connsiteX38" fmla="*/ 165862 w 1936653"/>
                  <a:gd name="connsiteY38" fmla="*/ 1365996 h 1698529"/>
                  <a:gd name="connsiteX39" fmla="*/ 203120 w 1936653"/>
                  <a:gd name="connsiteY39" fmla="*/ 1328738 h 1698529"/>
                  <a:gd name="connsiteX40" fmla="*/ 1608883 w 1936653"/>
                  <a:gd name="connsiteY40" fmla="*/ 1290639 h 1698529"/>
                  <a:gd name="connsiteX41" fmla="*/ 1646141 w 1936653"/>
                  <a:gd name="connsiteY41" fmla="*/ 1327897 h 1698529"/>
                  <a:gd name="connsiteX42" fmla="*/ 1608883 w 1936653"/>
                  <a:gd name="connsiteY42" fmla="*/ 1365155 h 1698529"/>
                  <a:gd name="connsiteX43" fmla="*/ 1571625 w 1936653"/>
                  <a:gd name="connsiteY43" fmla="*/ 1327897 h 1698529"/>
                  <a:gd name="connsiteX44" fmla="*/ 1608883 w 1936653"/>
                  <a:gd name="connsiteY44" fmla="*/ 1290639 h 1698529"/>
                  <a:gd name="connsiteX45" fmla="*/ 894508 w 1936653"/>
                  <a:gd name="connsiteY45" fmla="*/ 1281114 h 1698529"/>
                  <a:gd name="connsiteX46" fmla="*/ 931766 w 1936653"/>
                  <a:gd name="connsiteY46" fmla="*/ 1318372 h 1698529"/>
                  <a:gd name="connsiteX47" fmla="*/ 894508 w 1936653"/>
                  <a:gd name="connsiteY47" fmla="*/ 1355630 h 1698529"/>
                  <a:gd name="connsiteX48" fmla="*/ 857250 w 1936653"/>
                  <a:gd name="connsiteY48" fmla="*/ 1318372 h 1698529"/>
                  <a:gd name="connsiteX49" fmla="*/ 894508 w 1936653"/>
                  <a:gd name="connsiteY49" fmla="*/ 1281114 h 1698529"/>
                  <a:gd name="connsiteX50" fmla="*/ 484090 w 1936653"/>
                  <a:gd name="connsiteY50" fmla="*/ 1253381 h 1698529"/>
                  <a:gd name="connsiteX51" fmla="*/ 521348 w 1936653"/>
                  <a:gd name="connsiteY51" fmla="*/ 1290639 h 1698529"/>
                  <a:gd name="connsiteX52" fmla="*/ 484090 w 1936653"/>
                  <a:gd name="connsiteY52" fmla="*/ 1327897 h 1698529"/>
                  <a:gd name="connsiteX53" fmla="*/ 446832 w 1936653"/>
                  <a:gd name="connsiteY53" fmla="*/ 1290639 h 1698529"/>
                  <a:gd name="connsiteX54" fmla="*/ 484090 w 1936653"/>
                  <a:gd name="connsiteY54" fmla="*/ 1253381 h 1698529"/>
                  <a:gd name="connsiteX55" fmla="*/ 1156446 w 1936653"/>
                  <a:gd name="connsiteY55" fmla="*/ 1138238 h 1698529"/>
                  <a:gd name="connsiteX56" fmla="*/ 1193704 w 1936653"/>
                  <a:gd name="connsiteY56" fmla="*/ 1175496 h 1698529"/>
                  <a:gd name="connsiteX57" fmla="*/ 1156446 w 1936653"/>
                  <a:gd name="connsiteY57" fmla="*/ 1212754 h 1698529"/>
                  <a:gd name="connsiteX58" fmla="*/ 1119188 w 1936653"/>
                  <a:gd name="connsiteY58" fmla="*/ 1175496 h 1698529"/>
                  <a:gd name="connsiteX59" fmla="*/ 1156446 w 1936653"/>
                  <a:gd name="connsiteY59" fmla="*/ 1138238 h 1698529"/>
                  <a:gd name="connsiteX60" fmla="*/ 1394571 w 1936653"/>
                  <a:gd name="connsiteY60" fmla="*/ 1119188 h 1698529"/>
                  <a:gd name="connsiteX61" fmla="*/ 1431829 w 1936653"/>
                  <a:gd name="connsiteY61" fmla="*/ 1156446 h 1698529"/>
                  <a:gd name="connsiteX62" fmla="*/ 1394571 w 1936653"/>
                  <a:gd name="connsiteY62" fmla="*/ 1193704 h 1698529"/>
                  <a:gd name="connsiteX63" fmla="*/ 1357313 w 1936653"/>
                  <a:gd name="connsiteY63" fmla="*/ 1156446 h 1698529"/>
                  <a:gd name="connsiteX64" fmla="*/ 1394571 w 1936653"/>
                  <a:gd name="connsiteY64" fmla="*/ 1119188 h 1698529"/>
                  <a:gd name="connsiteX65" fmla="*/ 680196 w 1936653"/>
                  <a:gd name="connsiteY65" fmla="*/ 1109663 h 1698529"/>
                  <a:gd name="connsiteX66" fmla="*/ 717454 w 1936653"/>
                  <a:gd name="connsiteY66" fmla="*/ 1146921 h 1698529"/>
                  <a:gd name="connsiteX67" fmla="*/ 680196 w 1936653"/>
                  <a:gd name="connsiteY67" fmla="*/ 1184179 h 1698529"/>
                  <a:gd name="connsiteX68" fmla="*/ 642938 w 1936653"/>
                  <a:gd name="connsiteY68" fmla="*/ 1146921 h 1698529"/>
                  <a:gd name="connsiteX69" fmla="*/ 680196 w 1936653"/>
                  <a:gd name="connsiteY69" fmla="*/ 1109663 h 1698529"/>
                  <a:gd name="connsiteX70" fmla="*/ 265858 w 1936653"/>
                  <a:gd name="connsiteY70" fmla="*/ 1100137 h 1698529"/>
                  <a:gd name="connsiteX71" fmla="*/ 303116 w 1936653"/>
                  <a:gd name="connsiteY71" fmla="*/ 1137395 h 1698529"/>
                  <a:gd name="connsiteX72" fmla="*/ 265858 w 1936653"/>
                  <a:gd name="connsiteY72" fmla="*/ 1174653 h 1698529"/>
                  <a:gd name="connsiteX73" fmla="*/ 228600 w 1936653"/>
                  <a:gd name="connsiteY73" fmla="*/ 1137395 h 1698529"/>
                  <a:gd name="connsiteX74" fmla="*/ 265858 w 1936653"/>
                  <a:gd name="connsiteY74" fmla="*/ 1100137 h 1698529"/>
                  <a:gd name="connsiteX75" fmla="*/ 1846182 w 1936653"/>
                  <a:gd name="connsiteY75" fmla="*/ 1076325 h 1698529"/>
                  <a:gd name="connsiteX76" fmla="*/ 1883440 w 1936653"/>
                  <a:gd name="connsiteY76" fmla="*/ 1113583 h 1698529"/>
                  <a:gd name="connsiteX77" fmla="*/ 1846182 w 1936653"/>
                  <a:gd name="connsiteY77" fmla="*/ 1150841 h 1698529"/>
                  <a:gd name="connsiteX78" fmla="*/ 1808924 w 1936653"/>
                  <a:gd name="connsiteY78" fmla="*/ 1113583 h 1698529"/>
                  <a:gd name="connsiteX79" fmla="*/ 1846182 w 1936653"/>
                  <a:gd name="connsiteY79" fmla="*/ 1076325 h 1698529"/>
                  <a:gd name="connsiteX80" fmla="*/ 1604120 w 1936653"/>
                  <a:gd name="connsiteY80" fmla="*/ 1019176 h 1698529"/>
                  <a:gd name="connsiteX81" fmla="*/ 1641378 w 1936653"/>
                  <a:gd name="connsiteY81" fmla="*/ 1056434 h 1698529"/>
                  <a:gd name="connsiteX82" fmla="*/ 1604120 w 1936653"/>
                  <a:gd name="connsiteY82" fmla="*/ 1093692 h 1698529"/>
                  <a:gd name="connsiteX83" fmla="*/ 1566862 w 1936653"/>
                  <a:gd name="connsiteY83" fmla="*/ 1056434 h 1698529"/>
                  <a:gd name="connsiteX84" fmla="*/ 1604120 w 1936653"/>
                  <a:gd name="connsiteY84" fmla="*/ 1019176 h 1698529"/>
                  <a:gd name="connsiteX85" fmla="*/ 470646 w 1936653"/>
                  <a:gd name="connsiteY85" fmla="*/ 962026 h 1698529"/>
                  <a:gd name="connsiteX86" fmla="*/ 507904 w 1936653"/>
                  <a:gd name="connsiteY86" fmla="*/ 999284 h 1698529"/>
                  <a:gd name="connsiteX87" fmla="*/ 470646 w 1936653"/>
                  <a:gd name="connsiteY87" fmla="*/ 1036542 h 1698529"/>
                  <a:gd name="connsiteX88" fmla="*/ 433388 w 1936653"/>
                  <a:gd name="connsiteY88" fmla="*/ 999284 h 1698529"/>
                  <a:gd name="connsiteX89" fmla="*/ 470646 w 1936653"/>
                  <a:gd name="connsiteY89" fmla="*/ 962026 h 1698529"/>
                  <a:gd name="connsiteX90" fmla="*/ 873353 w 1936653"/>
                  <a:gd name="connsiteY90" fmla="*/ 943629 h 1698529"/>
                  <a:gd name="connsiteX91" fmla="*/ 910611 w 1936653"/>
                  <a:gd name="connsiteY91" fmla="*/ 980887 h 1698529"/>
                  <a:gd name="connsiteX92" fmla="*/ 873353 w 1936653"/>
                  <a:gd name="connsiteY92" fmla="*/ 1018145 h 1698529"/>
                  <a:gd name="connsiteX93" fmla="*/ 836095 w 1936653"/>
                  <a:gd name="connsiteY93" fmla="*/ 980887 h 1698529"/>
                  <a:gd name="connsiteX94" fmla="*/ 873353 w 1936653"/>
                  <a:gd name="connsiteY94" fmla="*/ 943629 h 1698529"/>
                  <a:gd name="connsiteX95" fmla="*/ 1129273 w 1936653"/>
                  <a:gd name="connsiteY95" fmla="*/ 912715 h 1698529"/>
                  <a:gd name="connsiteX96" fmla="*/ 1166531 w 1936653"/>
                  <a:gd name="connsiteY96" fmla="*/ 949973 h 1698529"/>
                  <a:gd name="connsiteX97" fmla="*/ 1129273 w 1936653"/>
                  <a:gd name="connsiteY97" fmla="*/ 987231 h 1698529"/>
                  <a:gd name="connsiteX98" fmla="*/ 1092015 w 1936653"/>
                  <a:gd name="connsiteY98" fmla="*/ 949973 h 1698529"/>
                  <a:gd name="connsiteX99" fmla="*/ 1129273 w 1936653"/>
                  <a:gd name="connsiteY99" fmla="*/ 912715 h 1698529"/>
                  <a:gd name="connsiteX100" fmla="*/ 1394570 w 1936653"/>
                  <a:gd name="connsiteY100" fmla="*/ 871539 h 1698529"/>
                  <a:gd name="connsiteX101" fmla="*/ 1431828 w 1936653"/>
                  <a:gd name="connsiteY101" fmla="*/ 908797 h 1698529"/>
                  <a:gd name="connsiteX102" fmla="*/ 1394570 w 1936653"/>
                  <a:gd name="connsiteY102" fmla="*/ 946055 h 1698529"/>
                  <a:gd name="connsiteX103" fmla="*/ 1357312 w 1936653"/>
                  <a:gd name="connsiteY103" fmla="*/ 908797 h 1698529"/>
                  <a:gd name="connsiteX104" fmla="*/ 1394570 w 1936653"/>
                  <a:gd name="connsiteY104" fmla="*/ 871539 h 1698529"/>
                  <a:gd name="connsiteX105" fmla="*/ 1696605 w 1936653"/>
                  <a:gd name="connsiteY105" fmla="*/ 857060 h 1698529"/>
                  <a:gd name="connsiteX106" fmla="*/ 1733863 w 1936653"/>
                  <a:gd name="connsiteY106" fmla="*/ 894318 h 1698529"/>
                  <a:gd name="connsiteX107" fmla="*/ 1696605 w 1936653"/>
                  <a:gd name="connsiteY107" fmla="*/ 931576 h 1698529"/>
                  <a:gd name="connsiteX108" fmla="*/ 1659347 w 1936653"/>
                  <a:gd name="connsiteY108" fmla="*/ 894318 h 1698529"/>
                  <a:gd name="connsiteX109" fmla="*/ 1696605 w 1936653"/>
                  <a:gd name="connsiteY109" fmla="*/ 857060 h 1698529"/>
                  <a:gd name="connsiteX110" fmla="*/ 656383 w 1936653"/>
                  <a:gd name="connsiteY110" fmla="*/ 828675 h 1698529"/>
                  <a:gd name="connsiteX111" fmla="*/ 693641 w 1936653"/>
                  <a:gd name="connsiteY111" fmla="*/ 865933 h 1698529"/>
                  <a:gd name="connsiteX112" fmla="*/ 656383 w 1936653"/>
                  <a:gd name="connsiteY112" fmla="*/ 903191 h 1698529"/>
                  <a:gd name="connsiteX113" fmla="*/ 619125 w 1936653"/>
                  <a:gd name="connsiteY113" fmla="*/ 865933 h 1698529"/>
                  <a:gd name="connsiteX114" fmla="*/ 656383 w 1936653"/>
                  <a:gd name="connsiteY114" fmla="*/ 828675 h 1698529"/>
                  <a:gd name="connsiteX115" fmla="*/ 246808 w 1936653"/>
                  <a:gd name="connsiteY115" fmla="*/ 823913 h 1698529"/>
                  <a:gd name="connsiteX116" fmla="*/ 284066 w 1936653"/>
                  <a:gd name="connsiteY116" fmla="*/ 861171 h 1698529"/>
                  <a:gd name="connsiteX117" fmla="*/ 246808 w 1936653"/>
                  <a:gd name="connsiteY117" fmla="*/ 898429 h 1698529"/>
                  <a:gd name="connsiteX118" fmla="*/ 209550 w 1936653"/>
                  <a:gd name="connsiteY118" fmla="*/ 861171 h 1698529"/>
                  <a:gd name="connsiteX119" fmla="*/ 246808 w 1936653"/>
                  <a:gd name="connsiteY119" fmla="*/ 823913 h 1698529"/>
                  <a:gd name="connsiteX120" fmla="*/ 1219761 w 1936653"/>
                  <a:gd name="connsiteY120" fmla="*/ 726977 h 1698529"/>
                  <a:gd name="connsiteX121" fmla="*/ 1257019 w 1936653"/>
                  <a:gd name="connsiteY121" fmla="*/ 764235 h 1698529"/>
                  <a:gd name="connsiteX122" fmla="*/ 1219761 w 1936653"/>
                  <a:gd name="connsiteY122" fmla="*/ 801493 h 1698529"/>
                  <a:gd name="connsiteX123" fmla="*/ 1182503 w 1936653"/>
                  <a:gd name="connsiteY123" fmla="*/ 764235 h 1698529"/>
                  <a:gd name="connsiteX124" fmla="*/ 1219761 w 1936653"/>
                  <a:gd name="connsiteY124" fmla="*/ 726977 h 1698529"/>
                  <a:gd name="connsiteX125" fmla="*/ 1899395 w 1936653"/>
                  <a:gd name="connsiteY125" fmla="*/ 714377 h 1698529"/>
                  <a:gd name="connsiteX126" fmla="*/ 1936653 w 1936653"/>
                  <a:gd name="connsiteY126" fmla="*/ 751635 h 1698529"/>
                  <a:gd name="connsiteX127" fmla="*/ 1899395 w 1936653"/>
                  <a:gd name="connsiteY127" fmla="*/ 788893 h 1698529"/>
                  <a:gd name="connsiteX128" fmla="*/ 1862137 w 1936653"/>
                  <a:gd name="connsiteY128" fmla="*/ 751635 h 1698529"/>
                  <a:gd name="connsiteX129" fmla="*/ 1899395 w 1936653"/>
                  <a:gd name="connsiteY129" fmla="*/ 714377 h 1698529"/>
                  <a:gd name="connsiteX130" fmla="*/ 1523158 w 1936653"/>
                  <a:gd name="connsiteY130" fmla="*/ 695326 h 1698529"/>
                  <a:gd name="connsiteX131" fmla="*/ 1560416 w 1936653"/>
                  <a:gd name="connsiteY131" fmla="*/ 732584 h 1698529"/>
                  <a:gd name="connsiteX132" fmla="*/ 1523158 w 1936653"/>
                  <a:gd name="connsiteY132" fmla="*/ 769842 h 1698529"/>
                  <a:gd name="connsiteX133" fmla="*/ 1485900 w 1936653"/>
                  <a:gd name="connsiteY133" fmla="*/ 732584 h 1698529"/>
                  <a:gd name="connsiteX134" fmla="*/ 1523158 w 1936653"/>
                  <a:gd name="connsiteY134" fmla="*/ 695326 h 1698529"/>
                  <a:gd name="connsiteX135" fmla="*/ 446833 w 1936653"/>
                  <a:gd name="connsiteY135" fmla="*/ 681038 h 1698529"/>
                  <a:gd name="connsiteX136" fmla="*/ 484091 w 1936653"/>
                  <a:gd name="connsiteY136" fmla="*/ 718296 h 1698529"/>
                  <a:gd name="connsiteX137" fmla="*/ 446833 w 1936653"/>
                  <a:gd name="connsiteY137" fmla="*/ 755554 h 1698529"/>
                  <a:gd name="connsiteX138" fmla="*/ 409575 w 1936653"/>
                  <a:gd name="connsiteY138" fmla="*/ 718296 h 1698529"/>
                  <a:gd name="connsiteX139" fmla="*/ 446833 w 1936653"/>
                  <a:gd name="connsiteY139" fmla="*/ 681038 h 1698529"/>
                  <a:gd name="connsiteX140" fmla="*/ 970708 w 1936653"/>
                  <a:gd name="connsiteY140" fmla="*/ 676276 h 1698529"/>
                  <a:gd name="connsiteX141" fmla="*/ 1007966 w 1936653"/>
                  <a:gd name="connsiteY141" fmla="*/ 713534 h 1698529"/>
                  <a:gd name="connsiteX142" fmla="*/ 970708 w 1936653"/>
                  <a:gd name="connsiteY142" fmla="*/ 750792 h 1698529"/>
                  <a:gd name="connsiteX143" fmla="*/ 933450 w 1936653"/>
                  <a:gd name="connsiteY143" fmla="*/ 713534 h 1698529"/>
                  <a:gd name="connsiteX144" fmla="*/ 970708 w 1936653"/>
                  <a:gd name="connsiteY144" fmla="*/ 676276 h 1698529"/>
                  <a:gd name="connsiteX145" fmla="*/ 37258 w 1936653"/>
                  <a:gd name="connsiteY145" fmla="*/ 676276 h 1698529"/>
                  <a:gd name="connsiteX146" fmla="*/ 74516 w 1936653"/>
                  <a:gd name="connsiteY146" fmla="*/ 713534 h 1698529"/>
                  <a:gd name="connsiteX147" fmla="*/ 37258 w 1936653"/>
                  <a:gd name="connsiteY147" fmla="*/ 750792 h 1698529"/>
                  <a:gd name="connsiteX148" fmla="*/ 0 w 1936653"/>
                  <a:gd name="connsiteY148" fmla="*/ 713534 h 1698529"/>
                  <a:gd name="connsiteX149" fmla="*/ 37258 w 1936653"/>
                  <a:gd name="connsiteY149" fmla="*/ 676276 h 1698529"/>
                  <a:gd name="connsiteX150" fmla="*/ 656383 w 1936653"/>
                  <a:gd name="connsiteY150" fmla="*/ 652462 h 1698529"/>
                  <a:gd name="connsiteX151" fmla="*/ 693641 w 1936653"/>
                  <a:gd name="connsiteY151" fmla="*/ 689720 h 1698529"/>
                  <a:gd name="connsiteX152" fmla="*/ 656383 w 1936653"/>
                  <a:gd name="connsiteY152" fmla="*/ 726978 h 1698529"/>
                  <a:gd name="connsiteX153" fmla="*/ 619125 w 1936653"/>
                  <a:gd name="connsiteY153" fmla="*/ 689720 h 1698529"/>
                  <a:gd name="connsiteX154" fmla="*/ 656383 w 1936653"/>
                  <a:gd name="connsiteY154" fmla="*/ 652462 h 1698529"/>
                  <a:gd name="connsiteX155" fmla="*/ 1313608 w 1936653"/>
                  <a:gd name="connsiteY155" fmla="*/ 547689 h 1698529"/>
                  <a:gd name="connsiteX156" fmla="*/ 1350866 w 1936653"/>
                  <a:gd name="connsiteY156" fmla="*/ 584947 h 1698529"/>
                  <a:gd name="connsiteX157" fmla="*/ 1313608 w 1936653"/>
                  <a:gd name="connsiteY157" fmla="*/ 622205 h 1698529"/>
                  <a:gd name="connsiteX158" fmla="*/ 1276350 w 1936653"/>
                  <a:gd name="connsiteY158" fmla="*/ 584947 h 1698529"/>
                  <a:gd name="connsiteX159" fmla="*/ 1313608 w 1936653"/>
                  <a:gd name="connsiteY159" fmla="*/ 547689 h 1698529"/>
                  <a:gd name="connsiteX160" fmla="*/ 1728991 w 1936653"/>
                  <a:gd name="connsiteY160" fmla="*/ 503139 h 1698529"/>
                  <a:gd name="connsiteX161" fmla="*/ 1766249 w 1936653"/>
                  <a:gd name="connsiteY161" fmla="*/ 540397 h 1698529"/>
                  <a:gd name="connsiteX162" fmla="*/ 1728991 w 1936653"/>
                  <a:gd name="connsiteY162" fmla="*/ 577655 h 1698529"/>
                  <a:gd name="connsiteX163" fmla="*/ 1691733 w 1936653"/>
                  <a:gd name="connsiteY163" fmla="*/ 540397 h 1698529"/>
                  <a:gd name="connsiteX164" fmla="*/ 1728991 w 1936653"/>
                  <a:gd name="connsiteY164" fmla="*/ 503139 h 1698529"/>
                  <a:gd name="connsiteX165" fmla="*/ 723058 w 1936653"/>
                  <a:gd name="connsiteY165" fmla="*/ 476250 h 1698529"/>
                  <a:gd name="connsiteX166" fmla="*/ 760316 w 1936653"/>
                  <a:gd name="connsiteY166" fmla="*/ 513508 h 1698529"/>
                  <a:gd name="connsiteX167" fmla="*/ 723058 w 1936653"/>
                  <a:gd name="connsiteY167" fmla="*/ 550766 h 1698529"/>
                  <a:gd name="connsiteX168" fmla="*/ 685800 w 1936653"/>
                  <a:gd name="connsiteY168" fmla="*/ 513508 h 1698529"/>
                  <a:gd name="connsiteX169" fmla="*/ 723058 w 1936653"/>
                  <a:gd name="connsiteY169" fmla="*/ 476250 h 1698529"/>
                  <a:gd name="connsiteX170" fmla="*/ 251570 w 1936653"/>
                  <a:gd name="connsiteY170" fmla="*/ 461962 h 1698529"/>
                  <a:gd name="connsiteX171" fmla="*/ 288828 w 1936653"/>
                  <a:gd name="connsiteY171" fmla="*/ 499220 h 1698529"/>
                  <a:gd name="connsiteX172" fmla="*/ 251570 w 1936653"/>
                  <a:gd name="connsiteY172" fmla="*/ 536478 h 1698529"/>
                  <a:gd name="connsiteX173" fmla="*/ 214312 w 1936653"/>
                  <a:gd name="connsiteY173" fmla="*/ 499220 h 1698529"/>
                  <a:gd name="connsiteX174" fmla="*/ 251570 w 1936653"/>
                  <a:gd name="connsiteY174" fmla="*/ 461962 h 1698529"/>
                  <a:gd name="connsiteX175" fmla="*/ 1522332 w 1936653"/>
                  <a:gd name="connsiteY175" fmla="*/ 404813 h 1698529"/>
                  <a:gd name="connsiteX176" fmla="*/ 1559590 w 1936653"/>
                  <a:gd name="connsiteY176" fmla="*/ 442071 h 1698529"/>
                  <a:gd name="connsiteX177" fmla="*/ 1522332 w 1936653"/>
                  <a:gd name="connsiteY177" fmla="*/ 479329 h 1698529"/>
                  <a:gd name="connsiteX178" fmla="*/ 1485074 w 1936653"/>
                  <a:gd name="connsiteY178" fmla="*/ 442071 h 1698529"/>
                  <a:gd name="connsiteX179" fmla="*/ 1522332 w 1936653"/>
                  <a:gd name="connsiteY179" fmla="*/ 404813 h 1698529"/>
                  <a:gd name="connsiteX180" fmla="*/ 1080245 w 1936653"/>
                  <a:gd name="connsiteY180" fmla="*/ 395288 h 1698529"/>
                  <a:gd name="connsiteX181" fmla="*/ 1117503 w 1936653"/>
                  <a:gd name="connsiteY181" fmla="*/ 432546 h 1698529"/>
                  <a:gd name="connsiteX182" fmla="*/ 1080245 w 1936653"/>
                  <a:gd name="connsiteY182" fmla="*/ 469804 h 1698529"/>
                  <a:gd name="connsiteX183" fmla="*/ 1042987 w 1936653"/>
                  <a:gd name="connsiteY183" fmla="*/ 432546 h 1698529"/>
                  <a:gd name="connsiteX184" fmla="*/ 1080245 w 1936653"/>
                  <a:gd name="connsiteY184" fmla="*/ 395288 h 1698529"/>
                  <a:gd name="connsiteX185" fmla="*/ 513508 w 1936653"/>
                  <a:gd name="connsiteY185" fmla="*/ 328613 h 1698529"/>
                  <a:gd name="connsiteX186" fmla="*/ 550766 w 1936653"/>
                  <a:gd name="connsiteY186" fmla="*/ 365871 h 1698529"/>
                  <a:gd name="connsiteX187" fmla="*/ 513508 w 1936653"/>
                  <a:gd name="connsiteY187" fmla="*/ 403129 h 1698529"/>
                  <a:gd name="connsiteX188" fmla="*/ 476250 w 1936653"/>
                  <a:gd name="connsiteY188" fmla="*/ 365871 h 1698529"/>
                  <a:gd name="connsiteX189" fmla="*/ 513508 w 1936653"/>
                  <a:gd name="connsiteY189" fmla="*/ 328613 h 1698529"/>
                  <a:gd name="connsiteX190" fmla="*/ 870695 w 1936653"/>
                  <a:gd name="connsiteY190" fmla="*/ 247651 h 1698529"/>
                  <a:gd name="connsiteX191" fmla="*/ 907953 w 1936653"/>
                  <a:gd name="connsiteY191" fmla="*/ 284909 h 1698529"/>
                  <a:gd name="connsiteX192" fmla="*/ 870695 w 1936653"/>
                  <a:gd name="connsiteY192" fmla="*/ 322167 h 1698529"/>
                  <a:gd name="connsiteX193" fmla="*/ 833437 w 1936653"/>
                  <a:gd name="connsiteY193" fmla="*/ 284909 h 1698529"/>
                  <a:gd name="connsiteX194" fmla="*/ 870695 w 1936653"/>
                  <a:gd name="connsiteY194" fmla="*/ 247651 h 1698529"/>
                  <a:gd name="connsiteX195" fmla="*/ 1251695 w 1936653"/>
                  <a:gd name="connsiteY195" fmla="*/ 185739 h 1698529"/>
                  <a:gd name="connsiteX196" fmla="*/ 1288953 w 1936653"/>
                  <a:gd name="connsiteY196" fmla="*/ 222997 h 1698529"/>
                  <a:gd name="connsiteX197" fmla="*/ 1251695 w 1936653"/>
                  <a:gd name="connsiteY197" fmla="*/ 260255 h 1698529"/>
                  <a:gd name="connsiteX198" fmla="*/ 1214437 w 1936653"/>
                  <a:gd name="connsiteY198" fmla="*/ 222997 h 1698529"/>
                  <a:gd name="connsiteX199" fmla="*/ 1251695 w 1936653"/>
                  <a:gd name="connsiteY199" fmla="*/ 185739 h 1698529"/>
                  <a:gd name="connsiteX200" fmla="*/ 284908 w 1936653"/>
                  <a:gd name="connsiteY200" fmla="*/ 180975 h 1698529"/>
                  <a:gd name="connsiteX201" fmla="*/ 322166 w 1936653"/>
                  <a:gd name="connsiteY201" fmla="*/ 218233 h 1698529"/>
                  <a:gd name="connsiteX202" fmla="*/ 284908 w 1936653"/>
                  <a:gd name="connsiteY202" fmla="*/ 255491 h 1698529"/>
                  <a:gd name="connsiteX203" fmla="*/ 247650 w 1936653"/>
                  <a:gd name="connsiteY203" fmla="*/ 218233 h 1698529"/>
                  <a:gd name="connsiteX204" fmla="*/ 284908 w 1936653"/>
                  <a:gd name="connsiteY204" fmla="*/ 180975 h 1698529"/>
                  <a:gd name="connsiteX205" fmla="*/ 1546144 w 1936653"/>
                  <a:gd name="connsiteY205" fmla="*/ 119063 h 1698529"/>
                  <a:gd name="connsiteX206" fmla="*/ 1583402 w 1936653"/>
                  <a:gd name="connsiteY206" fmla="*/ 156321 h 1698529"/>
                  <a:gd name="connsiteX207" fmla="*/ 1546144 w 1936653"/>
                  <a:gd name="connsiteY207" fmla="*/ 193579 h 1698529"/>
                  <a:gd name="connsiteX208" fmla="*/ 1508886 w 1936653"/>
                  <a:gd name="connsiteY208" fmla="*/ 156321 h 1698529"/>
                  <a:gd name="connsiteX209" fmla="*/ 1546144 w 1936653"/>
                  <a:gd name="connsiteY209" fmla="*/ 119063 h 1698529"/>
                  <a:gd name="connsiteX210" fmla="*/ 651621 w 1936653"/>
                  <a:gd name="connsiteY210" fmla="*/ 85725 h 1698529"/>
                  <a:gd name="connsiteX211" fmla="*/ 688879 w 1936653"/>
                  <a:gd name="connsiteY211" fmla="*/ 122983 h 1698529"/>
                  <a:gd name="connsiteX212" fmla="*/ 651621 w 1936653"/>
                  <a:gd name="connsiteY212" fmla="*/ 160241 h 1698529"/>
                  <a:gd name="connsiteX213" fmla="*/ 614363 w 1936653"/>
                  <a:gd name="connsiteY213" fmla="*/ 122983 h 1698529"/>
                  <a:gd name="connsiteX214" fmla="*/ 651621 w 1936653"/>
                  <a:gd name="connsiteY214" fmla="*/ 85725 h 1698529"/>
                  <a:gd name="connsiteX215" fmla="*/ 1013571 w 1936653"/>
                  <a:gd name="connsiteY215" fmla="*/ 0 h 1698529"/>
                  <a:gd name="connsiteX216" fmla="*/ 1050829 w 1936653"/>
                  <a:gd name="connsiteY216" fmla="*/ 37258 h 1698529"/>
                  <a:gd name="connsiteX217" fmla="*/ 1013571 w 1936653"/>
                  <a:gd name="connsiteY217" fmla="*/ 74516 h 1698529"/>
                  <a:gd name="connsiteX218" fmla="*/ 976313 w 1936653"/>
                  <a:gd name="connsiteY218" fmla="*/ 37258 h 1698529"/>
                  <a:gd name="connsiteX219" fmla="*/ 1013571 w 1936653"/>
                  <a:gd name="connsiteY219" fmla="*/ 0 h 16985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</a:cxnLst>
                <a:rect l="l" t="t" r="r" b="b"/>
                <a:pathLst>
                  <a:path w="1936653" h="1698529">
                    <a:moveTo>
                      <a:pt x="1198482" y="1624013"/>
                    </a:moveTo>
                    <a:cubicBezTo>
                      <a:pt x="1219059" y="1624013"/>
                      <a:pt x="1235740" y="1640694"/>
                      <a:pt x="1235740" y="1661271"/>
                    </a:cubicBezTo>
                    <a:cubicBezTo>
                      <a:pt x="1235740" y="1681848"/>
                      <a:pt x="1219059" y="1698529"/>
                      <a:pt x="1198482" y="1698529"/>
                    </a:cubicBezTo>
                    <a:cubicBezTo>
                      <a:pt x="1177905" y="1698529"/>
                      <a:pt x="1161224" y="1681848"/>
                      <a:pt x="1161224" y="1661271"/>
                    </a:cubicBezTo>
                    <a:cubicBezTo>
                      <a:pt x="1161224" y="1640694"/>
                      <a:pt x="1177905" y="1624013"/>
                      <a:pt x="1198482" y="1624013"/>
                    </a:cubicBezTo>
                    <a:close/>
                    <a:moveTo>
                      <a:pt x="888920" y="1585913"/>
                    </a:moveTo>
                    <a:cubicBezTo>
                      <a:pt x="909497" y="1585913"/>
                      <a:pt x="926178" y="1602594"/>
                      <a:pt x="926178" y="1623171"/>
                    </a:cubicBezTo>
                    <a:cubicBezTo>
                      <a:pt x="926178" y="1643748"/>
                      <a:pt x="909497" y="1660429"/>
                      <a:pt x="888920" y="1660429"/>
                    </a:cubicBezTo>
                    <a:cubicBezTo>
                      <a:pt x="868343" y="1660429"/>
                      <a:pt x="851662" y="1643748"/>
                      <a:pt x="851662" y="1623171"/>
                    </a:cubicBezTo>
                    <a:cubicBezTo>
                      <a:pt x="851662" y="1602594"/>
                      <a:pt x="868343" y="1585913"/>
                      <a:pt x="888920" y="1585913"/>
                    </a:cubicBezTo>
                    <a:close/>
                    <a:moveTo>
                      <a:pt x="1560432" y="1543050"/>
                    </a:moveTo>
                    <a:cubicBezTo>
                      <a:pt x="1581009" y="1543050"/>
                      <a:pt x="1597690" y="1559731"/>
                      <a:pt x="1597690" y="1580308"/>
                    </a:cubicBezTo>
                    <a:cubicBezTo>
                      <a:pt x="1597690" y="1600885"/>
                      <a:pt x="1581009" y="1617566"/>
                      <a:pt x="1560432" y="1617566"/>
                    </a:cubicBezTo>
                    <a:cubicBezTo>
                      <a:pt x="1539855" y="1617566"/>
                      <a:pt x="1523174" y="1600885"/>
                      <a:pt x="1523174" y="1580308"/>
                    </a:cubicBezTo>
                    <a:cubicBezTo>
                      <a:pt x="1523174" y="1559731"/>
                      <a:pt x="1539855" y="1543050"/>
                      <a:pt x="1560432" y="1543050"/>
                    </a:cubicBezTo>
                    <a:close/>
                    <a:moveTo>
                      <a:pt x="436482" y="1519238"/>
                    </a:moveTo>
                    <a:cubicBezTo>
                      <a:pt x="457059" y="1519238"/>
                      <a:pt x="473740" y="1535919"/>
                      <a:pt x="473740" y="1556496"/>
                    </a:cubicBezTo>
                    <a:cubicBezTo>
                      <a:pt x="473740" y="1577073"/>
                      <a:pt x="457059" y="1593754"/>
                      <a:pt x="436482" y="1593754"/>
                    </a:cubicBezTo>
                    <a:cubicBezTo>
                      <a:pt x="415905" y="1593754"/>
                      <a:pt x="399224" y="1577073"/>
                      <a:pt x="399224" y="1556496"/>
                    </a:cubicBezTo>
                    <a:cubicBezTo>
                      <a:pt x="399224" y="1535919"/>
                      <a:pt x="415905" y="1519238"/>
                      <a:pt x="436482" y="1519238"/>
                    </a:cubicBezTo>
                    <a:close/>
                    <a:moveTo>
                      <a:pt x="665908" y="1471614"/>
                    </a:moveTo>
                    <a:cubicBezTo>
                      <a:pt x="686485" y="1471614"/>
                      <a:pt x="703166" y="1488295"/>
                      <a:pt x="703166" y="1508872"/>
                    </a:cubicBezTo>
                    <a:cubicBezTo>
                      <a:pt x="703166" y="1529449"/>
                      <a:pt x="686485" y="1546130"/>
                      <a:pt x="665908" y="1546130"/>
                    </a:cubicBezTo>
                    <a:cubicBezTo>
                      <a:pt x="645331" y="1546130"/>
                      <a:pt x="628650" y="1529449"/>
                      <a:pt x="628650" y="1508872"/>
                    </a:cubicBezTo>
                    <a:cubicBezTo>
                      <a:pt x="628650" y="1488295"/>
                      <a:pt x="645331" y="1471614"/>
                      <a:pt x="665908" y="1471614"/>
                    </a:cubicBezTo>
                    <a:close/>
                    <a:moveTo>
                      <a:pt x="1104058" y="1428751"/>
                    </a:moveTo>
                    <a:cubicBezTo>
                      <a:pt x="1124635" y="1428751"/>
                      <a:pt x="1141316" y="1445432"/>
                      <a:pt x="1141316" y="1466009"/>
                    </a:cubicBezTo>
                    <a:cubicBezTo>
                      <a:pt x="1141316" y="1486586"/>
                      <a:pt x="1124635" y="1503267"/>
                      <a:pt x="1104058" y="1503267"/>
                    </a:cubicBezTo>
                    <a:cubicBezTo>
                      <a:pt x="1083481" y="1503267"/>
                      <a:pt x="1066800" y="1486586"/>
                      <a:pt x="1066800" y="1466009"/>
                    </a:cubicBezTo>
                    <a:cubicBezTo>
                      <a:pt x="1066800" y="1445432"/>
                      <a:pt x="1083481" y="1428751"/>
                      <a:pt x="1104058" y="1428751"/>
                    </a:cubicBezTo>
                    <a:close/>
                    <a:moveTo>
                      <a:pt x="1351708" y="1414464"/>
                    </a:moveTo>
                    <a:cubicBezTo>
                      <a:pt x="1372285" y="1414464"/>
                      <a:pt x="1388966" y="1431145"/>
                      <a:pt x="1388966" y="1451722"/>
                    </a:cubicBezTo>
                    <a:cubicBezTo>
                      <a:pt x="1388966" y="1472299"/>
                      <a:pt x="1372285" y="1488980"/>
                      <a:pt x="1351708" y="1488980"/>
                    </a:cubicBezTo>
                    <a:cubicBezTo>
                      <a:pt x="1331131" y="1488980"/>
                      <a:pt x="1314450" y="1472299"/>
                      <a:pt x="1314450" y="1451722"/>
                    </a:cubicBezTo>
                    <a:cubicBezTo>
                      <a:pt x="1314450" y="1431145"/>
                      <a:pt x="1331131" y="1414464"/>
                      <a:pt x="1351708" y="1414464"/>
                    </a:cubicBezTo>
                    <a:close/>
                    <a:moveTo>
                      <a:pt x="203120" y="1328738"/>
                    </a:moveTo>
                    <a:cubicBezTo>
                      <a:pt x="223697" y="1328738"/>
                      <a:pt x="240378" y="1345419"/>
                      <a:pt x="240378" y="1365996"/>
                    </a:cubicBezTo>
                    <a:cubicBezTo>
                      <a:pt x="240378" y="1386573"/>
                      <a:pt x="223697" y="1403254"/>
                      <a:pt x="203120" y="1403254"/>
                    </a:cubicBezTo>
                    <a:cubicBezTo>
                      <a:pt x="182543" y="1403254"/>
                      <a:pt x="165862" y="1386573"/>
                      <a:pt x="165862" y="1365996"/>
                    </a:cubicBezTo>
                    <a:cubicBezTo>
                      <a:pt x="165862" y="1345419"/>
                      <a:pt x="182543" y="1328738"/>
                      <a:pt x="203120" y="1328738"/>
                    </a:cubicBezTo>
                    <a:close/>
                    <a:moveTo>
                      <a:pt x="1608883" y="1290639"/>
                    </a:moveTo>
                    <a:cubicBezTo>
                      <a:pt x="1629460" y="1290639"/>
                      <a:pt x="1646141" y="1307320"/>
                      <a:pt x="1646141" y="1327897"/>
                    </a:cubicBezTo>
                    <a:cubicBezTo>
                      <a:pt x="1646141" y="1348474"/>
                      <a:pt x="1629460" y="1365155"/>
                      <a:pt x="1608883" y="1365155"/>
                    </a:cubicBezTo>
                    <a:cubicBezTo>
                      <a:pt x="1588306" y="1365155"/>
                      <a:pt x="1571625" y="1348474"/>
                      <a:pt x="1571625" y="1327897"/>
                    </a:cubicBezTo>
                    <a:cubicBezTo>
                      <a:pt x="1571625" y="1307320"/>
                      <a:pt x="1588306" y="1290639"/>
                      <a:pt x="1608883" y="1290639"/>
                    </a:cubicBezTo>
                    <a:close/>
                    <a:moveTo>
                      <a:pt x="894508" y="1281114"/>
                    </a:moveTo>
                    <a:cubicBezTo>
                      <a:pt x="915085" y="1281114"/>
                      <a:pt x="931766" y="1297795"/>
                      <a:pt x="931766" y="1318372"/>
                    </a:cubicBezTo>
                    <a:cubicBezTo>
                      <a:pt x="931766" y="1338949"/>
                      <a:pt x="915085" y="1355630"/>
                      <a:pt x="894508" y="1355630"/>
                    </a:cubicBezTo>
                    <a:cubicBezTo>
                      <a:pt x="873931" y="1355630"/>
                      <a:pt x="857250" y="1338949"/>
                      <a:pt x="857250" y="1318372"/>
                    </a:cubicBezTo>
                    <a:cubicBezTo>
                      <a:pt x="857250" y="1297795"/>
                      <a:pt x="873931" y="1281114"/>
                      <a:pt x="894508" y="1281114"/>
                    </a:cubicBezTo>
                    <a:close/>
                    <a:moveTo>
                      <a:pt x="484090" y="1253381"/>
                    </a:moveTo>
                    <a:cubicBezTo>
                      <a:pt x="504667" y="1253381"/>
                      <a:pt x="521348" y="1270062"/>
                      <a:pt x="521348" y="1290639"/>
                    </a:cubicBezTo>
                    <a:cubicBezTo>
                      <a:pt x="521348" y="1311216"/>
                      <a:pt x="504667" y="1327897"/>
                      <a:pt x="484090" y="1327897"/>
                    </a:cubicBezTo>
                    <a:cubicBezTo>
                      <a:pt x="463513" y="1327897"/>
                      <a:pt x="446832" y="1311216"/>
                      <a:pt x="446832" y="1290639"/>
                    </a:cubicBezTo>
                    <a:cubicBezTo>
                      <a:pt x="446832" y="1270062"/>
                      <a:pt x="463513" y="1253381"/>
                      <a:pt x="484090" y="1253381"/>
                    </a:cubicBezTo>
                    <a:close/>
                    <a:moveTo>
                      <a:pt x="1156446" y="1138238"/>
                    </a:moveTo>
                    <a:cubicBezTo>
                      <a:pt x="1177023" y="1138238"/>
                      <a:pt x="1193704" y="1154919"/>
                      <a:pt x="1193704" y="1175496"/>
                    </a:cubicBezTo>
                    <a:cubicBezTo>
                      <a:pt x="1193704" y="1196073"/>
                      <a:pt x="1177023" y="1212754"/>
                      <a:pt x="1156446" y="1212754"/>
                    </a:cubicBezTo>
                    <a:cubicBezTo>
                      <a:pt x="1135869" y="1212754"/>
                      <a:pt x="1119188" y="1196073"/>
                      <a:pt x="1119188" y="1175496"/>
                    </a:cubicBezTo>
                    <a:cubicBezTo>
                      <a:pt x="1119188" y="1154919"/>
                      <a:pt x="1135869" y="1138238"/>
                      <a:pt x="1156446" y="1138238"/>
                    </a:cubicBezTo>
                    <a:close/>
                    <a:moveTo>
                      <a:pt x="1394571" y="1119188"/>
                    </a:moveTo>
                    <a:cubicBezTo>
                      <a:pt x="1415148" y="1119188"/>
                      <a:pt x="1431829" y="1135869"/>
                      <a:pt x="1431829" y="1156446"/>
                    </a:cubicBezTo>
                    <a:cubicBezTo>
                      <a:pt x="1431829" y="1177023"/>
                      <a:pt x="1415148" y="1193704"/>
                      <a:pt x="1394571" y="1193704"/>
                    </a:cubicBezTo>
                    <a:cubicBezTo>
                      <a:pt x="1373994" y="1193704"/>
                      <a:pt x="1357313" y="1177023"/>
                      <a:pt x="1357313" y="1156446"/>
                    </a:cubicBezTo>
                    <a:cubicBezTo>
                      <a:pt x="1357313" y="1135869"/>
                      <a:pt x="1373994" y="1119188"/>
                      <a:pt x="1394571" y="1119188"/>
                    </a:cubicBezTo>
                    <a:close/>
                    <a:moveTo>
                      <a:pt x="680196" y="1109663"/>
                    </a:moveTo>
                    <a:cubicBezTo>
                      <a:pt x="700773" y="1109663"/>
                      <a:pt x="717454" y="1126344"/>
                      <a:pt x="717454" y="1146921"/>
                    </a:cubicBezTo>
                    <a:cubicBezTo>
                      <a:pt x="717454" y="1167498"/>
                      <a:pt x="700773" y="1184179"/>
                      <a:pt x="680196" y="1184179"/>
                    </a:cubicBezTo>
                    <a:cubicBezTo>
                      <a:pt x="659619" y="1184179"/>
                      <a:pt x="642938" y="1167498"/>
                      <a:pt x="642938" y="1146921"/>
                    </a:cubicBezTo>
                    <a:cubicBezTo>
                      <a:pt x="642938" y="1126344"/>
                      <a:pt x="659619" y="1109663"/>
                      <a:pt x="680196" y="1109663"/>
                    </a:cubicBezTo>
                    <a:close/>
                    <a:moveTo>
                      <a:pt x="265858" y="1100137"/>
                    </a:moveTo>
                    <a:cubicBezTo>
                      <a:pt x="286435" y="1100137"/>
                      <a:pt x="303116" y="1116818"/>
                      <a:pt x="303116" y="1137395"/>
                    </a:cubicBezTo>
                    <a:cubicBezTo>
                      <a:pt x="303116" y="1157972"/>
                      <a:pt x="286435" y="1174653"/>
                      <a:pt x="265858" y="1174653"/>
                    </a:cubicBezTo>
                    <a:cubicBezTo>
                      <a:pt x="245281" y="1174653"/>
                      <a:pt x="228600" y="1157972"/>
                      <a:pt x="228600" y="1137395"/>
                    </a:cubicBezTo>
                    <a:cubicBezTo>
                      <a:pt x="228600" y="1116818"/>
                      <a:pt x="245281" y="1100137"/>
                      <a:pt x="265858" y="1100137"/>
                    </a:cubicBezTo>
                    <a:close/>
                    <a:moveTo>
                      <a:pt x="1846182" y="1076325"/>
                    </a:moveTo>
                    <a:cubicBezTo>
                      <a:pt x="1866759" y="1076325"/>
                      <a:pt x="1883440" y="1093006"/>
                      <a:pt x="1883440" y="1113583"/>
                    </a:cubicBezTo>
                    <a:cubicBezTo>
                      <a:pt x="1883440" y="1134160"/>
                      <a:pt x="1866759" y="1150841"/>
                      <a:pt x="1846182" y="1150841"/>
                    </a:cubicBezTo>
                    <a:cubicBezTo>
                      <a:pt x="1825605" y="1150841"/>
                      <a:pt x="1808924" y="1134160"/>
                      <a:pt x="1808924" y="1113583"/>
                    </a:cubicBezTo>
                    <a:cubicBezTo>
                      <a:pt x="1808924" y="1093006"/>
                      <a:pt x="1825605" y="1076325"/>
                      <a:pt x="1846182" y="1076325"/>
                    </a:cubicBezTo>
                    <a:close/>
                    <a:moveTo>
                      <a:pt x="1604120" y="1019176"/>
                    </a:moveTo>
                    <a:cubicBezTo>
                      <a:pt x="1624697" y="1019176"/>
                      <a:pt x="1641378" y="1035857"/>
                      <a:pt x="1641378" y="1056434"/>
                    </a:cubicBezTo>
                    <a:cubicBezTo>
                      <a:pt x="1641378" y="1077011"/>
                      <a:pt x="1624697" y="1093692"/>
                      <a:pt x="1604120" y="1093692"/>
                    </a:cubicBezTo>
                    <a:cubicBezTo>
                      <a:pt x="1583543" y="1093692"/>
                      <a:pt x="1566862" y="1077011"/>
                      <a:pt x="1566862" y="1056434"/>
                    </a:cubicBezTo>
                    <a:cubicBezTo>
                      <a:pt x="1566862" y="1035857"/>
                      <a:pt x="1583543" y="1019176"/>
                      <a:pt x="1604120" y="1019176"/>
                    </a:cubicBezTo>
                    <a:close/>
                    <a:moveTo>
                      <a:pt x="470646" y="962026"/>
                    </a:moveTo>
                    <a:cubicBezTo>
                      <a:pt x="491223" y="962026"/>
                      <a:pt x="507904" y="978707"/>
                      <a:pt x="507904" y="999284"/>
                    </a:cubicBezTo>
                    <a:cubicBezTo>
                      <a:pt x="507904" y="1019861"/>
                      <a:pt x="491223" y="1036542"/>
                      <a:pt x="470646" y="1036542"/>
                    </a:cubicBezTo>
                    <a:cubicBezTo>
                      <a:pt x="450069" y="1036542"/>
                      <a:pt x="433388" y="1019861"/>
                      <a:pt x="433388" y="999284"/>
                    </a:cubicBezTo>
                    <a:cubicBezTo>
                      <a:pt x="433388" y="978707"/>
                      <a:pt x="450069" y="962026"/>
                      <a:pt x="470646" y="962026"/>
                    </a:cubicBezTo>
                    <a:close/>
                    <a:moveTo>
                      <a:pt x="873353" y="943629"/>
                    </a:moveTo>
                    <a:cubicBezTo>
                      <a:pt x="893930" y="943629"/>
                      <a:pt x="910611" y="960310"/>
                      <a:pt x="910611" y="980887"/>
                    </a:cubicBezTo>
                    <a:cubicBezTo>
                      <a:pt x="910611" y="1001464"/>
                      <a:pt x="893930" y="1018145"/>
                      <a:pt x="873353" y="1018145"/>
                    </a:cubicBezTo>
                    <a:cubicBezTo>
                      <a:pt x="852776" y="1018145"/>
                      <a:pt x="836095" y="1001464"/>
                      <a:pt x="836095" y="980887"/>
                    </a:cubicBezTo>
                    <a:cubicBezTo>
                      <a:pt x="836095" y="960310"/>
                      <a:pt x="852776" y="943629"/>
                      <a:pt x="873353" y="943629"/>
                    </a:cubicBezTo>
                    <a:close/>
                    <a:moveTo>
                      <a:pt x="1129273" y="912715"/>
                    </a:moveTo>
                    <a:cubicBezTo>
                      <a:pt x="1149850" y="912715"/>
                      <a:pt x="1166531" y="929396"/>
                      <a:pt x="1166531" y="949973"/>
                    </a:cubicBezTo>
                    <a:cubicBezTo>
                      <a:pt x="1166531" y="970550"/>
                      <a:pt x="1149850" y="987231"/>
                      <a:pt x="1129273" y="987231"/>
                    </a:cubicBezTo>
                    <a:cubicBezTo>
                      <a:pt x="1108696" y="987231"/>
                      <a:pt x="1092015" y="970550"/>
                      <a:pt x="1092015" y="949973"/>
                    </a:cubicBezTo>
                    <a:cubicBezTo>
                      <a:pt x="1092015" y="929396"/>
                      <a:pt x="1108696" y="912715"/>
                      <a:pt x="1129273" y="912715"/>
                    </a:cubicBezTo>
                    <a:close/>
                    <a:moveTo>
                      <a:pt x="1394570" y="871539"/>
                    </a:moveTo>
                    <a:cubicBezTo>
                      <a:pt x="1415147" y="871539"/>
                      <a:pt x="1431828" y="888220"/>
                      <a:pt x="1431828" y="908797"/>
                    </a:cubicBezTo>
                    <a:cubicBezTo>
                      <a:pt x="1431828" y="929374"/>
                      <a:pt x="1415147" y="946055"/>
                      <a:pt x="1394570" y="946055"/>
                    </a:cubicBezTo>
                    <a:cubicBezTo>
                      <a:pt x="1373993" y="946055"/>
                      <a:pt x="1357312" y="929374"/>
                      <a:pt x="1357312" y="908797"/>
                    </a:cubicBezTo>
                    <a:cubicBezTo>
                      <a:pt x="1357312" y="888220"/>
                      <a:pt x="1373993" y="871539"/>
                      <a:pt x="1394570" y="871539"/>
                    </a:cubicBezTo>
                    <a:close/>
                    <a:moveTo>
                      <a:pt x="1696605" y="857060"/>
                    </a:moveTo>
                    <a:cubicBezTo>
                      <a:pt x="1717182" y="857060"/>
                      <a:pt x="1733863" y="873741"/>
                      <a:pt x="1733863" y="894318"/>
                    </a:cubicBezTo>
                    <a:cubicBezTo>
                      <a:pt x="1733863" y="914895"/>
                      <a:pt x="1717182" y="931576"/>
                      <a:pt x="1696605" y="931576"/>
                    </a:cubicBezTo>
                    <a:cubicBezTo>
                      <a:pt x="1676028" y="931576"/>
                      <a:pt x="1659347" y="914895"/>
                      <a:pt x="1659347" y="894318"/>
                    </a:cubicBezTo>
                    <a:cubicBezTo>
                      <a:pt x="1659347" y="873741"/>
                      <a:pt x="1676028" y="857060"/>
                      <a:pt x="1696605" y="857060"/>
                    </a:cubicBezTo>
                    <a:close/>
                    <a:moveTo>
                      <a:pt x="656383" y="828675"/>
                    </a:moveTo>
                    <a:cubicBezTo>
                      <a:pt x="676960" y="828675"/>
                      <a:pt x="693641" y="845356"/>
                      <a:pt x="693641" y="865933"/>
                    </a:cubicBezTo>
                    <a:cubicBezTo>
                      <a:pt x="693641" y="886510"/>
                      <a:pt x="676960" y="903191"/>
                      <a:pt x="656383" y="903191"/>
                    </a:cubicBezTo>
                    <a:cubicBezTo>
                      <a:pt x="635806" y="903191"/>
                      <a:pt x="619125" y="886510"/>
                      <a:pt x="619125" y="865933"/>
                    </a:cubicBezTo>
                    <a:cubicBezTo>
                      <a:pt x="619125" y="845356"/>
                      <a:pt x="635806" y="828675"/>
                      <a:pt x="656383" y="828675"/>
                    </a:cubicBezTo>
                    <a:close/>
                    <a:moveTo>
                      <a:pt x="246808" y="823913"/>
                    </a:moveTo>
                    <a:cubicBezTo>
                      <a:pt x="267385" y="823913"/>
                      <a:pt x="284066" y="840594"/>
                      <a:pt x="284066" y="861171"/>
                    </a:cubicBezTo>
                    <a:cubicBezTo>
                      <a:pt x="284066" y="881748"/>
                      <a:pt x="267385" y="898429"/>
                      <a:pt x="246808" y="898429"/>
                    </a:cubicBezTo>
                    <a:cubicBezTo>
                      <a:pt x="226231" y="898429"/>
                      <a:pt x="209550" y="881748"/>
                      <a:pt x="209550" y="861171"/>
                    </a:cubicBezTo>
                    <a:cubicBezTo>
                      <a:pt x="209550" y="840594"/>
                      <a:pt x="226231" y="823913"/>
                      <a:pt x="246808" y="823913"/>
                    </a:cubicBezTo>
                    <a:close/>
                    <a:moveTo>
                      <a:pt x="1219761" y="726977"/>
                    </a:moveTo>
                    <a:cubicBezTo>
                      <a:pt x="1240338" y="726977"/>
                      <a:pt x="1257019" y="743658"/>
                      <a:pt x="1257019" y="764235"/>
                    </a:cubicBezTo>
                    <a:cubicBezTo>
                      <a:pt x="1257019" y="784812"/>
                      <a:pt x="1240338" y="801493"/>
                      <a:pt x="1219761" y="801493"/>
                    </a:cubicBezTo>
                    <a:cubicBezTo>
                      <a:pt x="1199184" y="801493"/>
                      <a:pt x="1182503" y="784812"/>
                      <a:pt x="1182503" y="764235"/>
                    </a:cubicBezTo>
                    <a:cubicBezTo>
                      <a:pt x="1182503" y="743658"/>
                      <a:pt x="1199184" y="726977"/>
                      <a:pt x="1219761" y="726977"/>
                    </a:cubicBezTo>
                    <a:close/>
                    <a:moveTo>
                      <a:pt x="1899395" y="714377"/>
                    </a:moveTo>
                    <a:cubicBezTo>
                      <a:pt x="1919972" y="714377"/>
                      <a:pt x="1936653" y="731058"/>
                      <a:pt x="1936653" y="751635"/>
                    </a:cubicBezTo>
                    <a:cubicBezTo>
                      <a:pt x="1936653" y="772212"/>
                      <a:pt x="1919972" y="788893"/>
                      <a:pt x="1899395" y="788893"/>
                    </a:cubicBezTo>
                    <a:cubicBezTo>
                      <a:pt x="1878818" y="788893"/>
                      <a:pt x="1862137" y="772212"/>
                      <a:pt x="1862137" y="751635"/>
                    </a:cubicBezTo>
                    <a:cubicBezTo>
                      <a:pt x="1862137" y="731058"/>
                      <a:pt x="1878818" y="714377"/>
                      <a:pt x="1899395" y="714377"/>
                    </a:cubicBezTo>
                    <a:close/>
                    <a:moveTo>
                      <a:pt x="1523158" y="695326"/>
                    </a:moveTo>
                    <a:cubicBezTo>
                      <a:pt x="1543735" y="695326"/>
                      <a:pt x="1560416" y="712007"/>
                      <a:pt x="1560416" y="732584"/>
                    </a:cubicBezTo>
                    <a:cubicBezTo>
                      <a:pt x="1560416" y="753161"/>
                      <a:pt x="1543735" y="769842"/>
                      <a:pt x="1523158" y="769842"/>
                    </a:cubicBezTo>
                    <a:cubicBezTo>
                      <a:pt x="1502581" y="769842"/>
                      <a:pt x="1485900" y="753161"/>
                      <a:pt x="1485900" y="732584"/>
                    </a:cubicBezTo>
                    <a:cubicBezTo>
                      <a:pt x="1485900" y="712007"/>
                      <a:pt x="1502581" y="695326"/>
                      <a:pt x="1523158" y="695326"/>
                    </a:cubicBezTo>
                    <a:close/>
                    <a:moveTo>
                      <a:pt x="446833" y="681038"/>
                    </a:moveTo>
                    <a:cubicBezTo>
                      <a:pt x="467410" y="681038"/>
                      <a:pt x="484091" y="697719"/>
                      <a:pt x="484091" y="718296"/>
                    </a:cubicBezTo>
                    <a:cubicBezTo>
                      <a:pt x="484091" y="738873"/>
                      <a:pt x="467410" y="755554"/>
                      <a:pt x="446833" y="755554"/>
                    </a:cubicBezTo>
                    <a:cubicBezTo>
                      <a:pt x="426256" y="755554"/>
                      <a:pt x="409575" y="738873"/>
                      <a:pt x="409575" y="718296"/>
                    </a:cubicBezTo>
                    <a:cubicBezTo>
                      <a:pt x="409575" y="697719"/>
                      <a:pt x="426256" y="681038"/>
                      <a:pt x="446833" y="681038"/>
                    </a:cubicBezTo>
                    <a:close/>
                    <a:moveTo>
                      <a:pt x="970708" y="676276"/>
                    </a:moveTo>
                    <a:cubicBezTo>
                      <a:pt x="991285" y="676276"/>
                      <a:pt x="1007966" y="692957"/>
                      <a:pt x="1007966" y="713534"/>
                    </a:cubicBezTo>
                    <a:cubicBezTo>
                      <a:pt x="1007966" y="734111"/>
                      <a:pt x="991285" y="750792"/>
                      <a:pt x="970708" y="750792"/>
                    </a:cubicBezTo>
                    <a:cubicBezTo>
                      <a:pt x="950131" y="750792"/>
                      <a:pt x="933450" y="734111"/>
                      <a:pt x="933450" y="713534"/>
                    </a:cubicBezTo>
                    <a:cubicBezTo>
                      <a:pt x="933450" y="692957"/>
                      <a:pt x="950131" y="676276"/>
                      <a:pt x="970708" y="676276"/>
                    </a:cubicBezTo>
                    <a:close/>
                    <a:moveTo>
                      <a:pt x="37258" y="676276"/>
                    </a:moveTo>
                    <a:cubicBezTo>
                      <a:pt x="57835" y="676276"/>
                      <a:pt x="74516" y="692957"/>
                      <a:pt x="74516" y="713534"/>
                    </a:cubicBezTo>
                    <a:cubicBezTo>
                      <a:pt x="74516" y="734111"/>
                      <a:pt x="57835" y="750792"/>
                      <a:pt x="37258" y="750792"/>
                    </a:cubicBezTo>
                    <a:cubicBezTo>
                      <a:pt x="16681" y="750792"/>
                      <a:pt x="0" y="734111"/>
                      <a:pt x="0" y="713534"/>
                    </a:cubicBezTo>
                    <a:cubicBezTo>
                      <a:pt x="0" y="692957"/>
                      <a:pt x="16681" y="676276"/>
                      <a:pt x="37258" y="676276"/>
                    </a:cubicBezTo>
                    <a:close/>
                    <a:moveTo>
                      <a:pt x="656383" y="652462"/>
                    </a:moveTo>
                    <a:cubicBezTo>
                      <a:pt x="676960" y="652462"/>
                      <a:pt x="693641" y="669143"/>
                      <a:pt x="693641" y="689720"/>
                    </a:cubicBezTo>
                    <a:cubicBezTo>
                      <a:pt x="693641" y="710297"/>
                      <a:pt x="676960" y="726978"/>
                      <a:pt x="656383" y="726978"/>
                    </a:cubicBezTo>
                    <a:cubicBezTo>
                      <a:pt x="635806" y="726978"/>
                      <a:pt x="619125" y="710297"/>
                      <a:pt x="619125" y="689720"/>
                    </a:cubicBezTo>
                    <a:cubicBezTo>
                      <a:pt x="619125" y="669143"/>
                      <a:pt x="635806" y="652462"/>
                      <a:pt x="656383" y="652462"/>
                    </a:cubicBezTo>
                    <a:close/>
                    <a:moveTo>
                      <a:pt x="1313608" y="547689"/>
                    </a:moveTo>
                    <a:cubicBezTo>
                      <a:pt x="1334185" y="547689"/>
                      <a:pt x="1350866" y="564370"/>
                      <a:pt x="1350866" y="584947"/>
                    </a:cubicBezTo>
                    <a:cubicBezTo>
                      <a:pt x="1350866" y="605524"/>
                      <a:pt x="1334185" y="622205"/>
                      <a:pt x="1313608" y="622205"/>
                    </a:cubicBezTo>
                    <a:cubicBezTo>
                      <a:pt x="1293031" y="622205"/>
                      <a:pt x="1276350" y="605524"/>
                      <a:pt x="1276350" y="584947"/>
                    </a:cubicBezTo>
                    <a:cubicBezTo>
                      <a:pt x="1276350" y="564370"/>
                      <a:pt x="1293031" y="547689"/>
                      <a:pt x="1313608" y="547689"/>
                    </a:cubicBezTo>
                    <a:close/>
                    <a:moveTo>
                      <a:pt x="1728991" y="503139"/>
                    </a:moveTo>
                    <a:cubicBezTo>
                      <a:pt x="1749568" y="503139"/>
                      <a:pt x="1766249" y="519820"/>
                      <a:pt x="1766249" y="540397"/>
                    </a:cubicBezTo>
                    <a:cubicBezTo>
                      <a:pt x="1766249" y="560974"/>
                      <a:pt x="1749568" y="577655"/>
                      <a:pt x="1728991" y="577655"/>
                    </a:cubicBezTo>
                    <a:cubicBezTo>
                      <a:pt x="1708414" y="577655"/>
                      <a:pt x="1691733" y="560974"/>
                      <a:pt x="1691733" y="540397"/>
                    </a:cubicBezTo>
                    <a:cubicBezTo>
                      <a:pt x="1691733" y="519820"/>
                      <a:pt x="1708414" y="503139"/>
                      <a:pt x="1728991" y="503139"/>
                    </a:cubicBezTo>
                    <a:close/>
                    <a:moveTo>
                      <a:pt x="723058" y="476250"/>
                    </a:moveTo>
                    <a:cubicBezTo>
                      <a:pt x="743635" y="476250"/>
                      <a:pt x="760316" y="492931"/>
                      <a:pt x="760316" y="513508"/>
                    </a:cubicBezTo>
                    <a:cubicBezTo>
                      <a:pt x="760316" y="534085"/>
                      <a:pt x="743635" y="550766"/>
                      <a:pt x="723058" y="550766"/>
                    </a:cubicBezTo>
                    <a:cubicBezTo>
                      <a:pt x="702481" y="550766"/>
                      <a:pt x="685800" y="534085"/>
                      <a:pt x="685800" y="513508"/>
                    </a:cubicBezTo>
                    <a:cubicBezTo>
                      <a:pt x="685800" y="492931"/>
                      <a:pt x="702481" y="476250"/>
                      <a:pt x="723058" y="476250"/>
                    </a:cubicBezTo>
                    <a:close/>
                    <a:moveTo>
                      <a:pt x="251570" y="461962"/>
                    </a:moveTo>
                    <a:cubicBezTo>
                      <a:pt x="272147" y="461962"/>
                      <a:pt x="288828" y="478643"/>
                      <a:pt x="288828" y="499220"/>
                    </a:cubicBezTo>
                    <a:cubicBezTo>
                      <a:pt x="288828" y="519797"/>
                      <a:pt x="272147" y="536478"/>
                      <a:pt x="251570" y="536478"/>
                    </a:cubicBezTo>
                    <a:cubicBezTo>
                      <a:pt x="230993" y="536478"/>
                      <a:pt x="214312" y="519797"/>
                      <a:pt x="214312" y="499220"/>
                    </a:cubicBezTo>
                    <a:cubicBezTo>
                      <a:pt x="214312" y="478643"/>
                      <a:pt x="230993" y="461962"/>
                      <a:pt x="251570" y="461962"/>
                    </a:cubicBezTo>
                    <a:close/>
                    <a:moveTo>
                      <a:pt x="1522332" y="404813"/>
                    </a:moveTo>
                    <a:cubicBezTo>
                      <a:pt x="1542909" y="404813"/>
                      <a:pt x="1559590" y="421494"/>
                      <a:pt x="1559590" y="442071"/>
                    </a:cubicBezTo>
                    <a:cubicBezTo>
                      <a:pt x="1559590" y="462648"/>
                      <a:pt x="1542909" y="479329"/>
                      <a:pt x="1522332" y="479329"/>
                    </a:cubicBezTo>
                    <a:cubicBezTo>
                      <a:pt x="1501755" y="479329"/>
                      <a:pt x="1485074" y="462648"/>
                      <a:pt x="1485074" y="442071"/>
                    </a:cubicBezTo>
                    <a:cubicBezTo>
                      <a:pt x="1485074" y="421494"/>
                      <a:pt x="1501755" y="404813"/>
                      <a:pt x="1522332" y="404813"/>
                    </a:cubicBezTo>
                    <a:close/>
                    <a:moveTo>
                      <a:pt x="1080245" y="395288"/>
                    </a:moveTo>
                    <a:cubicBezTo>
                      <a:pt x="1100822" y="395288"/>
                      <a:pt x="1117503" y="411969"/>
                      <a:pt x="1117503" y="432546"/>
                    </a:cubicBezTo>
                    <a:cubicBezTo>
                      <a:pt x="1117503" y="453123"/>
                      <a:pt x="1100822" y="469804"/>
                      <a:pt x="1080245" y="469804"/>
                    </a:cubicBezTo>
                    <a:cubicBezTo>
                      <a:pt x="1059668" y="469804"/>
                      <a:pt x="1042987" y="453123"/>
                      <a:pt x="1042987" y="432546"/>
                    </a:cubicBezTo>
                    <a:cubicBezTo>
                      <a:pt x="1042987" y="411969"/>
                      <a:pt x="1059668" y="395288"/>
                      <a:pt x="1080245" y="395288"/>
                    </a:cubicBezTo>
                    <a:close/>
                    <a:moveTo>
                      <a:pt x="513508" y="328613"/>
                    </a:moveTo>
                    <a:cubicBezTo>
                      <a:pt x="534085" y="328613"/>
                      <a:pt x="550766" y="345294"/>
                      <a:pt x="550766" y="365871"/>
                    </a:cubicBezTo>
                    <a:cubicBezTo>
                      <a:pt x="550766" y="386448"/>
                      <a:pt x="534085" y="403129"/>
                      <a:pt x="513508" y="403129"/>
                    </a:cubicBezTo>
                    <a:cubicBezTo>
                      <a:pt x="492931" y="403129"/>
                      <a:pt x="476250" y="386448"/>
                      <a:pt x="476250" y="365871"/>
                    </a:cubicBezTo>
                    <a:cubicBezTo>
                      <a:pt x="476250" y="345294"/>
                      <a:pt x="492931" y="328613"/>
                      <a:pt x="513508" y="328613"/>
                    </a:cubicBezTo>
                    <a:close/>
                    <a:moveTo>
                      <a:pt x="870695" y="247651"/>
                    </a:moveTo>
                    <a:cubicBezTo>
                      <a:pt x="891272" y="247651"/>
                      <a:pt x="907953" y="264332"/>
                      <a:pt x="907953" y="284909"/>
                    </a:cubicBezTo>
                    <a:cubicBezTo>
                      <a:pt x="907953" y="305486"/>
                      <a:pt x="891272" y="322167"/>
                      <a:pt x="870695" y="322167"/>
                    </a:cubicBezTo>
                    <a:cubicBezTo>
                      <a:pt x="850118" y="322167"/>
                      <a:pt x="833437" y="305486"/>
                      <a:pt x="833437" y="284909"/>
                    </a:cubicBezTo>
                    <a:cubicBezTo>
                      <a:pt x="833437" y="264332"/>
                      <a:pt x="850118" y="247651"/>
                      <a:pt x="870695" y="247651"/>
                    </a:cubicBezTo>
                    <a:close/>
                    <a:moveTo>
                      <a:pt x="1251695" y="185739"/>
                    </a:moveTo>
                    <a:cubicBezTo>
                      <a:pt x="1272272" y="185739"/>
                      <a:pt x="1288953" y="202420"/>
                      <a:pt x="1288953" y="222997"/>
                    </a:cubicBezTo>
                    <a:cubicBezTo>
                      <a:pt x="1288953" y="243574"/>
                      <a:pt x="1272272" y="260255"/>
                      <a:pt x="1251695" y="260255"/>
                    </a:cubicBezTo>
                    <a:cubicBezTo>
                      <a:pt x="1231118" y="260255"/>
                      <a:pt x="1214437" y="243574"/>
                      <a:pt x="1214437" y="222997"/>
                    </a:cubicBezTo>
                    <a:cubicBezTo>
                      <a:pt x="1214437" y="202420"/>
                      <a:pt x="1231118" y="185739"/>
                      <a:pt x="1251695" y="185739"/>
                    </a:cubicBezTo>
                    <a:close/>
                    <a:moveTo>
                      <a:pt x="284908" y="180975"/>
                    </a:moveTo>
                    <a:cubicBezTo>
                      <a:pt x="305485" y="180975"/>
                      <a:pt x="322166" y="197656"/>
                      <a:pt x="322166" y="218233"/>
                    </a:cubicBezTo>
                    <a:cubicBezTo>
                      <a:pt x="322166" y="238810"/>
                      <a:pt x="305485" y="255491"/>
                      <a:pt x="284908" y="255491"/>
                    </a:cubicBezTo>
                    <a:cubicBezTo>
                      <a:pt x="264331" y="255491"/>
                      <a:pt x="247650" y="238810"/>
                      <a:pt x="247650" y="218233"/>
                    </a:cubicBezTo>
                    <a:cubicBezTo>
                      <a:pt x="247650" y="197656"/>
                      <a:pt x="264331" y="180975"/>
                      <a:pt x="284908" y="180975"/>
                    </a:cubicBezTo>
                    <a:close/>
                    <a:moveTo>
                      <a:pt x="1546144" y="119063"/>
                    </a:moveTo>
                    <a:cubicBezTo>
                      <a:pt x="1566721" y="119063"/>
                      <a:pt x="1583402" y="135744"/>
                      <a:pt x="1583402" y="156321"/>
                    </a:cubicBezTo>
                    <a:cubicBezTo>
                      <a:pt x="1583402" y="176898"/>
                      <a:pt x="1566721" y="193579"/>
                      <a:pt x="1546144" y="193579"/>
                    </a:cubicBezTo>
                    <a:cubicBezTo>
                      <a:pt x="1525567" y="193579"/>
                      <a:pt x="1508886" y="176898"/>
                      <a:pt x="1508886" y="156321"/>
                    </a:cubicBezTo>
                    <a:cubicBezTo>
                      <a:pt x="1508886" y="135744"/>
                      <a:pt x="1525567" y="119063"/>
                      <a:pt x="1546144" y="119063"/>
                    </a:cubicBezTo>
                    <a:close/>
                    <a:moveTo>
                      <a:pt x="651621" y="85725"/>
                    </a:moveTo>
                    <a:cubicBezTo>
                      <a:pt x="672198" y="85725"/>
                      <a:pt x="688879" y="102406"/>
                      <a:pt x="688879" y="122983"/>
                    </a:cubicBezTo>
                    <a:cubicBezTo>
                      <a:pt x="688879" y="143560"/>
                      <a:pt x="672198" y="160241"/>
                      <a:pt x="651621" y="160241"/>
                    </a:cubicBezTo>
                    <a:cubicBezTo>
                      <a:pt x="631044" y="160241"/>
                      <a:pt x="614363" y="143560"/>
                      <a:pt x="614363" y="122983"/>
                    </a:cubicBezTo>
                    <a:cubicBezTo>
                      <a:pt x="614363" y="102406"/>
                      <a:pt x="631044" y="85725"/>
                      <a:pt x="651621" y="85725"/>
                    </a:cubicBezTo>
                    <a:close/>
                    <a:moveTo>
                      <a:pt x="1013571" y="0"/>
                    </a:moveTo>
                    <a:cubicBezTo>
                      <a:pt x="1034148" y="0"/>
                      <a:pt x="1050829" y="16681"/>
                      <a:pt x="1050829" y="37258"/>
                    </a:cubicBezTo>
                    <a:cubicBezTo>
                      <a:pt x="1050829" y="57835"/>
                      <a:pt x="1034148" y="74516"/>
                      <a:pt x="1013571" y="74516"/>
                    </a:cubicBezTo>
                    <a:cubicBezTo>
                      <a:pt x="992994" y="74516"/>
                      <a:pt x="976313" y="57835"/>
                      <a:pt x="976313" y="37258"/>
                    </a:cubicBezTo>
                    <a:cubicBezTo>
                      <a:pt x="976313" y="16681"/>
                      <a:pt x="992994" y="0"/>
                      <a:pt x="1013571" y="0"/>
                    </a:cubicBezTo>
                    <a:close/>
                  </a:path>
                </a:pathLst>
              </a:custGeom>
              <a:solidFill>
                <a:sysClr val="window" lastClr="FFFFFF">
                  <a:alpha val="3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10" name="フリーフォーム: 図形 409">
                <a:extLst>
                  <a:ext uri="{FF2B5EF4-FFF2-40B4-BE49-F238E27FC236}">
                    <a16:creationId xmlns:a16="http://schemas.microsoft.com/office/drawing/2014/main" id="{46BC8E27-9DAF-473A-9E6E-E49C6CCBA51C}"/>
                  </a:ext>
                </a:extLst>
              </p:cNvPr>
              <p:cNvSpPr/>
              <p:nvPr/>
            </p:nvSpPr>
            <p:spPr>
              <a:xfrm>
                <a:off x="4719165" y="4477567"/>
                <a:ext cx="235377" cy="350145"/>
              </a:xfrm>
              <a:custGeom>
                <a:avLst/>
                <a:gdLst>
                  <a:gd name="connsiteX0" fmla="*/ 108924 w 194483"/>
                  <a:gd name="connsiteY0" fmla="*/ 89753 h 252745"/>
                  <a:gd name="connsiteX1" fmla="*/ 170659 w 194483"/>
                  <a:gd name="connsiteY1" fmla="*/ 152304 h 252745"/>
                  <a:gd name="connsiteX2" fmla="*/ 184374 w 194483"/>
                  <a:gd name="connsiteY2" fmla="*/ 250657 h 252745"/>
                  <a:gd name="connsiteX3" fmla="*/ 106570 w 194483"/>
                  <a:gd name="connsiteY3" fmla="*/ 188949 h 252745"/>
                  <a:gd name="connsiteX4" fmla="*/ 92855 w 194483"/>
                  <a:gd name="connsiteY4" fmla="*/ 90596 h 252745"/>
                  <a:gd name="connsiteX5" fmla="*/ 108924 w 194483"/>
                  <a:gd name="connsiteY5" fmla="*/ 89753 h 252745"/>
                  <a:gd name="connsiteX6" fmla="*/ 36913 w 194483"/>
                  <a:gd name="connsiteY6" fmla="*/ 0 h 252745"/>
                  <a:gd name="connsiteX7" fmla="*/ 73826 w 194483"/>
                  <a:gd name="connsiteY7" fmla="*/ 36913 h 252745"/>
                  <a:gd name="connsiteX8" fmla="*/ 36913 w 194483"/>
                  <a:gd name="connsiteY8" fmla="*/ 73826 h 252745"/>
                  <a:gd name="connsiteX9" fmla="*/ 0 w 194483"/>
                  <a:gd name="connsiteY9" fmla="*/ 36913 h 252745"/>
                  <a:gd name="connsiteX10" fmla="*/ 36913 w 194483"/>
                  <a:gd name="connsiteY10" fmla="*/ 0 h 2527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94483" h="252745">
                    <a:moveTo>
                      <a:pt x="108924" y="89753"/>
                    </a:moveTo>
                    <a:cubicBezTo>
                      <a:pt x="127372" y="95326"/>
                      <a:pt x="151705" y="119154"/>
                      <a:pt x="170659" y="152304"/>
                    </a:cubicBezTo>
                    <a:cubicBezTo>
                      <a:pt x="195932" y="196504"/>
                      <a:pt x="202071" y="240538"/>
                      <a:pt x="184374" y="250657"/>
                    </a:cubicBezTo>
                    <a:cubicBezTo>
                      <a:pt x="166677" y="260776"/>
                      <a:pt x="131842" y="233149"/>
                      <a:pt x="106570" y="188949"/>
                    </a:cubicBezTo>
                    <a:cubicBezTo>
                      <a:pt x="81297" y="144749"/>
                      <a:pt x="75157" y="100715"/>
                      <a:pt x="92855" y="90596"/>
                    </a:cubicBezTo>
                    <a:cubicBezTo>
                      <a:pt x="97279" y="88066"/>
                      <a:pt x="102775" y="87895"/>
                      <a:pt x="108924" y="89753"/>
                    </a:cubicBezTo>
                    <a:close/>
                    <a:moveTo>
                      <a:pt x="36913" y="0"/>
                    </a:moveTo>
                    <a:cubicBezTo>
                      <a:pt x="57299" y="0"/>
                      <a:pt x="73826" y="16527"/>
                      <a:pt x="73826" y="36913"/>
                    </a:cubicBezTo>
                    <a:cubicBezTo>
                      <a:pt x="73826" y="57299"/>
                      <a:pt x="57299" y="73826"/>
                      <a:pt x="36913" y="73826"/>
                    </a:cubicBezTo>
                    <a:cubicBezTo>
                      <a:pt x="16527" y="73826"/>
                      <a:pt x="0" y="57299"/>
                      <a:pt x="0" y="36913"/>
                    </a:cubicBezTo>
                    <a:cubicBezTo>
                      <a:pt x="0" y="16527"/>
                      <a:pt x="16527" y="0"/>
                      <a:pt x="36913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11" name="月 410">
                <a:extLst>
                  <a:ext uri="{FF2B5EF4-FFF2-40B4-BE49-F238E27FC236}">
                    <a16:creationId xmlns:a16="http://schemas.microsoft.com/office/drawing/2014/main" id="{0B2F9D5E-EF9F-47C0-986C-CC74F89DD319}"/>
                  </a:ext>
                </a:extLst>
              </p:cNvPr>
              <p:cNvSpPr/>
              <p:nvPr/>
            </p:nvSpPr>
            <p:spPr>
              <a:xfrm rot="16200000">
                <a:off x="4260330" y="4169272"/>
                <a:ext cx="94679" cy="309586"/>
              </a:xfrm>
              <a:prstGeom prst="moon">
                <a:avLst>
                  <a:gd name="adj" fmla="val 85327"/>
                </a:avLst>
              </a:prstGeom>
              <a:solidFill>
                <a:srgbClr val="FFC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412" name="グループ化 411">
                <a:extLst>
                  <a:ext uri="{FF2B5EF4-FFF2-40B4-BE49-F238E27FC236}">
                    <a16:creationId xmlns:a16="http://schemas.microsoft.com/office/drawing/2014/main" id="{8293F573-CA8A-41CD-AC9E-CA92C26A07F7}"/>
                  </a:ext>
                </a:extLst>
              </p:cNvPr>
              <p:cNvGrpSpPr/>
              <p:nvPr/>
            </p:nvGrpSpPr>
            <p:grpSpPr>
              <a:xfrm>
                <a:off x="4202531" y="4222882"/>
                <a:ext cx="224965" cy="104615"/>
                <a:chOff x="4185856" y="3937348"/>
                <a:chExt cx="258319" cy="149141"/>
              </a:xfrm>
            </p:grpSpPr>
            <p:sp>
              <p:nvSpPr>
                <p:cNvPr id="415" name="星: 8 pt 414">
                  <a:extLst>
                    <a:ext uri="{FF2B5EF4-FFF2-40B4-BE49-F238E27FC236}">
                      <a16:creationId xmlns:a16="http://schemas.microsoft.com/office/drawing/2014/main" id="{C40C812E-EA8D-4EA1-ACA1-07145F5D1AED}"/>
                    </a:ext>
                  </a:extLst>
                </p:cNvPr>
                <p:cNvSpPr/>
                <p:nvPr/>
              </p:nvSpPr>
              <p:spPr>
                <a:xfrm>
                  <a:off x="4185856" y="3937348"/>
                  <a:ext cx="258319" cy="149141"/>
                </a:xfrm>
                <a:prstGeom prst="star8">
                  <a:avLst>
                    <a:gd name="adj" fmla="val 39722"/>
                  </a:avLst>
                </a:prstGeom>
                <a:solidFill>
                  <a:srgbClr val="70AD47">
                    <a:lumMod val="75000"/>
                  </a:srgb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416" name="楕円 415">
                  <a:extLst>
                    <a:ext uri="{FF2B5EF4-FFF2-40B4-BE49-F238E27FC236}">
                      <a16:creationId xmlns:a16="http://schemas.microsoft.com/office/drawing/2014/main" id="{442EDE9F-0C71-4D32-9DB4-CB0C3D11DB48}"/>
                    </a:ext>
                  </a:extLst>
                </p:cNvPr>
                <p:cNvSpPr/>
                <p:nvPr/>
              </p:nvSpPr>
              <p:spPr>
                <a:xfrm>
                  <a:off x="4239402" y="3942174"/>
                  <a:ext cx="147141" cy="89826"/>
                </a:xfrm>
                <a:prstGeom prst="ellipse">
                  <a:avLst/>
                </a:prstGeom>
                <a:solidFill>
                  <a:srgbClr val="70AD47">
                    <a:lumMod val="75000"/>
                  </a:srgb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  <p:sp>
            <p:nvSpPr>
              <p:cNvPr id="413" name="月 412">
                <a:extLst>
                  <a:ext uri="{FF2B5EF4-FFF2-40B4-BE49-F238E27FC236}">
                    <a16:creationId xmlns:a16="http://schemas.microsoft.com/office/drawing/2014/main" id="{2FD3EEC5-3991-4CA1-8492-594D2AEACA2A}"/>
                  </a:ext>
                </a:extLst>
              </p:cNvPr>
              <p:cNvSpPr/>
              <p:nvPr/>
            </p:nvSpPr>
            <p:spPr>
              <a:xfrm rot="4500000">
                <a:off x="4067483" y="4237108"/>
                <a:ext cx="28098" cy="140194"/>
              </a:xfrm>
              <a:prstGeom prst="moon">
                <a:avLst>
                  <a:gd name="adj" fmla="val 70236"/>
                </a:avLst>
              </a:prstGeom>
              <a:solidFill>
                <a:srgbClr val="FFC000">
                  <a:alpha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14" name="月 413">
                <a:extLst>
                  <a:ext uri="{FF2B5EF4-FFF2-40B4-BE49-F238E27FC236}">
                    <a16:creationId xmlns:a16="http://schemas.microsoft.com/office/drawing/2014/main" id="{08CCD4FE-8546-43AA-B860-D1563492B625}"/>
                  </a:ext>
                </a:extLst>
              </p:cNvPr>
              <p:cNvSpPr/>
              <p:nvPr/>
            </p:nvSpPr>
            <p:spPr>
              <a:xfrm rot="5791001">
                <a:off x="4507893" y="4230077"/>
                <a:ext cx="28098" cy="140194"/>
              </a:xfrm>
              <a:prstGeom prst="moon">
                <a:avLst>
                  <a:gd name="adj" fmla="val 70236"/>
                </a:avLst>
              </a:prstGeom>
              <a:solidFill>
                <a:srgbClr val="FFC000">
                  <a:alpha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388" name="グループ化 387">
              <a:extLst>
                <a:ext uri="{FF2B5EF4-FFF2-40B4-BE49-F238E27FC236}">
                  <a16:creationId xmlns:a16="http://schemas.microsoft.com/office/drawing/2014/main" id="{1F8974BD-CC73-4927-A845-15F33E4C17F7}"/>
                </a:ext>
              </a:extLst>
            </p:cNvPr>
            <p:cNvGrpSpPr/>
            <p:nvPr/>
          </p:nvGrpSpPr>
          <p:grpSpPr>
            <a:xfrm rot="359685">
              <a:off x="4684567" y="4072738"/>
              <a:ext cx="1093476" cy="1072919"/>
              <a:chOff x="3557840" y="4177783"/>
              <a:chExt cx="1504698" cy="1478631"/>
            </a:xfrm>
          </p:grpSpPr>
          <p:sp>
            <p:nvSpPr>
              <p:cNvPr id="399" name="フリーフォーム: 図形 398">
                <a:extLst>
                  <a:ext uri="{FF2B5EF4-FFF2-40B4-BE49-F238E27FC236}">
                    <a16:creationId xmlns:a16="http://schemas.microsoft.com/office/drawing/2014/main" id="{4FFE9F47-9E18-4AF0-AF9E-FE2868068D0D}"/>
                  </a:ext>
                </a:extLst>
              </p:cNvPr>
              <p:cNvSpPr/>
              <p:nvPr/>
            </p:nvSpPr>
            <p:spPr bwMode="auto">
              <a:xfrm>
                <a:off x="3557840" y="4177783"/>
                <a:ext cx="1504698" cy="1478631"/>
              </a:xfrm>
              <a:custGeom>
                <a:avLst/>
                <a:gdLst>
                  <a:gd name="connsiteX0" fmla="*/ 725602 w 1446188"/>
                  <a:gd name="connsiteY0" fmla="*/ 0 h 1478631"/>
                  <a:gd name="connsiteX1" fmla="*/ 858963 w 1446188"/>
                  <a:gd name="connsiteY1" fmla="*/ 37925 h 1478631"/>
                  <a:gd name="connsiteX2" fmla="*/ 875802 w 1446188"/>
                  <a:gd name="connsiteY2" fmla="*/ 53989 h 1478631"/>
                  <a:gd name="connsiteX3" fmla="*/ 877939 w 1446188"/>
                  <a:gd name="connsiteY3" fmla="*/ 54388 h 1478631"/>
                  <a:gd name="connsiteX4" fmla="*/ 1446188 w 1446188"/>
                  <a:gd name="connsiteY4" fmla="*/ 807550 h 1478631"/>
                  <a:gd name="connsiteX5" fmla="*/ 723094 w 1446188"/>
                  <a:gd name="connsiteY5" fmla="*/ 1478631 h 1478631"/>
                  <a:gd name="connsiteX6" fmla="*/ 0 w 1446188"/>
                  <a:gd name="connsiteY6" fmla="*/ 807550 h 1478631"/>
                  <a:gd name="connsiteX7" fmla="*/ 516714 w 1446188"/>
                  <a:gd name="connsiteY7" fmla="*/ 75856 h 1478631"/>
                  <a:gd name="connsiteX8" fmla="*/ 564250 w 1446188"/>
                  <a:gd name="connsiteY8" fmla="*/ 61229 h 1478631"/>
                  <a:gd name="connsiteX9" fmla="*/ 589733 w 1446188"/>
                  <a:gd name="connsiteY9" fmla="*/ 37925 h 1478631"/>
                  <a:gd name="connsiteX10" fmla="*/ 725602 w 1446188"/>
                  <a:gd name="connsiteY10" fmla="*/ 0 h 14786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446188" h="1478631">
                    <a:moveTo>
                      <a:pt x="725602" y="0"/>
                    </a:moveTo>
                    <a:cubicBezTo>
                      <a:pt x="778172" y="0"/>
                      <a:pt x="825139" y="15399"/>
                      <a:pt x="858963" y="37925"/>
                    </a:cubicBezTo>
                    <a:lnTo>
                      <a:pt x="875802" y="53989"/>
                    </a:lnTo>
                    <a:lnTo>
                      <a:pt x="877939" y="54388"/>
                    </a:lnTo>
                    <a:cubicBezTo>
                      <a:pt x="1205617" y="136107"/>
                      <a:pt x="1446188" y="483251"/>
                      <a:pt x="1446188" y="807550"/>
                    </a:cubicBezTo>
                    <a:cubicBezTo>
                      <a:pt x="1446188" y="1178178"/>
                      <a:pt x="1122448" y="1478631"/>
                      <a:pt x="723094" y="1478631"/>
                    </a:cubicBezTo>
                    <a:cubicBezTo>
                      <a:pt x="323740" y="1478631"/>
                      <a:pt x="0" y="1178178"/>
                      <a:pt x="0" y="807550"/>
                    </a:cubicBezTo>
                    <a:cubicBezTo>
                      <a:pt x="0" y="506415"/>
                      <a:pt x="220007" y="185582"/>
                      <a:pt x="516714" y="75856"/>
                    </a:cubicBezTo>
                    <a:lnTo>
                      <a:pt x="564250" y="61229"/>
                    </a:lnTo>
                    <a:lnTo>
                      <a:pt x="589733" y="37925"/>
                    </a:lnTo>
                    <a:cubicBezTo>
                      <a:pt x="624811" y="15399"/>
                      <a:pt x="673032" y="0"/>
                      <a:pt x="725602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F00"/>
                  </a:gs>
                  <a:gs pos="50000">
                    <a:srgbClr val="FFFF00"/>
                  </a:gs>
                  <a:gs pos="100000">
                    <a:srgbClr val="FFC0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400" name="フリーフォーム: 図形 399">
                <a:extLst>
                  <a:ext uri="{FF2B5EF4-FFF2-40B4-BE49-F238E27FC236}">
                    <a16:creationId xmlns:a16="http://schemas.microsoft.com/office/drawing/2014/main" id="{2A21CAD7-4686-4D08-BD3A-013BE281A198}"/>
                  </a:ext>
                </a:extLst>
              </p:cNvPr>
              <p:cNvSpPr/>
              <p:nvPr/>
            </p:nvSpPr>
            <p:spPr>
              <a:xfrm>
                <a:off x="3733542" y="4457700"/>
                <a:ext cx="1135696" cy="1101629"/>
              </a:xfrm>
              <a:custGeom>
                <a:avLst/>
                <a:gdLst>
                  <a:gd name="connsiteX0" fmla="*/ 1198482 w 1936653"/>
                  <a:gd name="connsiteY0" fmla="*/ 1624013 h 1698529"/>
                  <a:gd name="connsiteX1" fmla="*/ 1235740 w 1936653"/>
                  <a:gd name="connsiteY1" fmla="*/ 1661271 h 1698529"/>
                  <a:gd name="connsiteX2" fmla="*/ 1198482 w 1936653"/>
                  <a:gd name="connsiteY2" fmla="*/ 1698529 h 1698529"/>
                  <a:gd name="connsiteX3" fmla="*/ 1161224 w 1936653"/>
                  <a:gd name="connsiteY3" fmla="*/ 1661271 h 1698529"/>
                  <a:gd name="connsiteX4" fmla="*/ 1198482 w 1936653"/>
                  <a:gd name="connsiteY4" fmla="*/ 1624013 h 1698529"/>
                  <a:gd name="connsiteX5" fmla="*/ 888920 w 1936653"/>
                  <a:gd name="connsiteY5" fmla="*/ 1585913 h 1698529"/>
                  <a:gd name="connsiteX6" fmla="*/ 926178 w 1936653"/>
                  <a:gd name="connsiteY6" fmla="*/ 1623171 h 1698529"/>
                  <a:gd name="connsiteX7" fmla="*/ 888920 w 1936653"/>
                  <a:gd name="connsiteY7" fmla="*/ 1660429 h 1698529"/>
                  <a:gd name="connsiteX8" fmla="*/ 851662 w 1936653"/>
                  <a:gd name="connsiteY8" fmla="*/ 1623171 h 1698529"/>
                  <a:gd name="connsiteX9" fmla="*/ 888920 w 1936653"/>
                  <a:gd name="connsiteY9" fmla="*/ 1585913 h 1698529"/>
                  <a:gd name="connsiteX10" fmla="*/ 1560432 w 1936653"/>
                  <a:gd name="connsiteY10" fmla="*/ 1543050 h 1698529"/>
                  <a:gd name="connsiteX11" fmla="*/ 1597690 w 1936653"/>
                  <a:gd name="connsiteY11" fmla="*/ 1580308 h 1698529"/>
                  <a:gd name="connsiteX12" fmla="*/ 1560432 w 1936653"/>
                  <a:gd name="connsiteY12" fmla="*/ 1617566 h 1698529"/>
                  <a:gd name="connsiteX13" fmla="*/ 1523174 w 1936653"/>
                  <a:gd name="connsiteY13" fmla="*/ 1580308 h 1698529"/>
                  <a:gd name="connsiteX14" fmla="*/ 1560432 w 1936653"/>
                  <a:gd name="connsiteY14" fmla="*/ 1543050 h 1698529"/>
                  <a:gd name="connsiteX15" fmla="*/ 436482 w 1936653"/>
                  <a:gd name="connsiteY15" fmla="*/ 1519238 h 1698529"/>
                  <a:gd name="connsiteX16" fmla="*/ 473740 w 1936653"/>
                  <a:gd name="connsiteY16" fmla="*/ 1556496 h 1698529"/>
                  <a:gd name="connsiteX17" fmla="*/ 436482 w 1936653"/>
                  <a:gd name="connsiteY17" fmla="*/ 1593754 h 1698529"/>
                  <a:gd name="connsiteX18" fmla="*/ 399224 w 1936653"/>
                  <a:gd name="connsiteY18" fmla="*/ 1556496 h 1698529"/>
                  <a:gd name="connsiteX19" fmla="*/ 436482 w 1936653"/>
                  <a:gd name="connsiteY19" fmla="*/ 1519238 h 1698529"/>
                  <a:gd name="connsiteX20" fmla="*/ 665908 w 1936653"/>
                  <a:gd name="connsiteY20" fmla="*/ 1471614 h 1698529"/>
                  <a:gd name="connsiteX21" fmla="*/ 703166 w 1936653"/>
                  <a:gd name="connsiteY21" fmla="*/ 1508872 h 1698529"/>
                  <a:gd name="connsiteX22" fmla="*/ 665908 w 1936653"/>
                  <a:gd name="connsiteY22" fmla="*/ 1546130 h 1698529"/>
                  <a:gd name="connsiteX23" fmla="*/ 628650 w 1936653"/>
                  <a:gd name="connsiteY23" fmla="*/ 1508872 h 1698529"/>
                  <a:gd name="connsiteX24" fmla="*/ 665908 w 1936653"/>
                  <a:gd name="connsiteY24" fmla="*/ 1471614 h 1698529"/>
                  <a:gd name="connsiteX25" fmla="*/ 1104058 w 1936653"/>
                  <a:gd name="connsiteY25" fmla="*/ 1428751 h 1698529"/>
                  <a:gd name="connsiteX26" fmla="*/ 1141316 w 1936653"/>
                  <a:gd name="connsiteY26" fmla="*/ 1466009 h 1698529"/>
                  <a:gd name="connsiteX27" fmla="*/ 1104058 w 1936653"/>
                  <a:gd name="connsiteY27" fmla="*/ 1503267 h 1698529"/>
                  <a:gd name="connsiteX28" fmla="*/ 1066800 w 1936653"/>
                  <a:gd name="connsiteY28" fmla="*/ 1466009 h 1698529"/>
                  <a:gd name="connsiteX29" fmla="*/ 1104058 w 1936653"/>
                  <a:gd name="connsiteY29" fmla="*/ 1428751 h 1698529"/>
                  <a:gd name="connsiteX30" fmla="*/ 1351708 w 1936653"/>
                  <a:gd name="connsiteY30" fmla="*/ 1414464 h 1698529"/>
                  <a:gd name="connsiteX31" fmla="*/ 1388966 w 1936653"/>
                  <a:gd name="connsiteY31" fmla="*/ 1451722 h 1698529"/>
                  <a:gd name="connsiteX32" fmla="*/ 1351708 w 1936653"/>
                  <a:gd name="connsiteY32" fmla="*/ 1488980 h 1698529"/>
                  <a:gd name="connsiteX33" fmla="*/ 1314450 w 1936653"/>
                  <a:gd name="connsiteY33" fmla="*/ 1451722 h 1698529"/>
                  <a:gd name="connsiteX34" fmla="*/ 1351708 w 1936653"/>
                  <a:gd name="connsiteY34" fmla="*/ 1414464 h 1698529"/>
                  <a:gd name="connsiteX35" fmla="*/ 203120 w 1936653"/>
                  <a:gd name="connsiteY35" fmla="*/ 1328738 h 1698529"/>
                  <a:gd name="connsiteX36" fmla="*/ 240378 w 1936653"/>
                  <a:gd name="connsiteY36" fmla="*/ 1365996 h 1698529"/>
                  <a:gd name="connsiteX37" fmla="*/ 203120 w 1936653"/>
                  <a:gd name="connsiteY37" fmla="*/ 1403254 h 1698529"/>
                  <a:gd name="connsiteX38" fmla="*/ 165862 w 1936653"/>
                  <a:gd name="connsiteY38" fmla="*/ 1365996 h 1698529"/>
                  <a:gd name="connsiteX39" fmla="*/ 203120 w 1936653"/>
                  <a:gd name="connsiteY39" fmla="*/ 1328738 h 1698529"/>
                  <a:gd name="connsiteX40" fmla="*/ 1608883 w 1936653"/>
                  <a:gd name="connsiteY40" fmla="*/ 1290639 h 1698529"/>
                  <a:gd name="connsiteX41" fmla="*/ 1646141 w 1936653"/>
                  <a:gd name="connsiteY41" fmla="*/ 1327897 h 1698529"/>
                  <a:gd name="connsiteX42" fmla="*/ 1608883 w 1936653"/>
                  <a:gd name="connsiteY42" fmla="*/ 1365155 h 1698529"/>
                  <a:gd name="connsiteX43" fmla="*/ 1571625 w 1936653"/>
                  <a:gd name="connsiteY43" fmla="*/ 1327897 h 1698529"/>
                  <a:gd name="connsiteX44" fmla="*/ 1608883 w 1936653"/>
                  <a:gd name="connsiteY44" fmla="*/ 1290639 h 1698529"/>
                  <a:gd name="connsiteX45" fmla="*/ 894508 w 1936653"/>
                  <a:gd name="connsiteY45" fmla="*/ 1281114 h 1698529"/>
                  <a:gd name="connsiteX46" fmla="*/ 931766 w 1936653"/>
                  <a:gd name="connsiteY46" fmla="*/ 1318372 h 1698529"/>
                  <a:gd name="connsiteX47" fmla="*/ 894508 w 1936653"/>
                  <a:gd name="connsiteY47" fmla="*/ 1355630 h 1698529"/>
                  <a:gd name="connsiteX48" fmla="*/ 857250 w 1936653"/>
                  <a:gd name="connsiteY48" fmla="*/ 1318372 h 1698529"/>
                  <a:gd name="connsiteX49" fmla="*/ 894508 w 1936653"/>
                  <a:gd name="connsiteY49" fmla="*/ 1281114 h 1698529"/>
                  <a:gd name="connsiteX50" fmla="*/ 484090 w 1936653"/>
                  <a:gd name="connsiteY50" fmla="*/ 1253381 h 1698529"/>
                  <a:gd name="connsiteX51" fmla="*/ 521348 w 1936653"/>
                  <a:gd name="connsiteY51" fmla="*/ 1290639 h 1698529"/>
                  <a:gd name="connsiteX52" fmla="*/ 484090 w 1936653"/>
                  <a:gd name="connsiteY52" fmla="*/ 1327897 h 1698529"/>
                  <a:gd name="connsiteX53" fmla="*/ 446832 w 1936653"/>
                  <a:gd name="connsiteY53" fmla="*/ 1290639 h 1698529"/>
                  <a:gd name="connsiteX54" fmla="*/ 484090 w 1936653"/>
                  <a:gd name="connsiteY54" fmla="*/ 1253381 h 1698529"/>
                  <a:gd name="connsiteX55" fmla="*/ 1156446 w 1936653"/>
                  <a:gd name="connsiteY55" fmla="*/ 1138238 h 1698529"/>
                  <a:gd name="connsiteX56" fmla="*/ 1193704 w 1936653"/>
                  <a:gd name="connsiteY56" fmla="*/ 1175496 h 1698529"/>
                  <a:gd name="connsiteX57" fmla="*/ 1156446 w 1936653"/>
                  <a:gd name="connsiteY57" fmla="*/ 1212754 h 1698529"/>
                  <a:gd name="connsiteX58" fmla="*/ 1119188 w 1936653"/>
                  <a:gd name="connsiteY58" fmla="*/ 1175496 h 1698529"/>
                  <a:gd name="connsiteX59" fmla="*/ 1156446 w 1936653"/>
                  <a:gd name="connsiteY59" fmla="*/ 1138238 h 1698529"/>
                  <a:gd name="connsiteX60" fmla="*/ 1394571 w 1936653"/>
                  <a:gd name="connsiteY60" fmla="*/ 1119188 h 1698529"/>
                  <a:gd name="connsiteX61" fmla="*/ 1431829 w 1936653"/>
                  <a:gd name="connsiteY61" fmla="*/ 1156446 h 1698529"/>
                  <a:gd name="connsiteX62" fmla="*/ 1394571 w 1936653"/>
                  <a:gd name="connsiteY62" fmla="*/ 1193704 h 1698529"/>
                  <a:gd name="connsiteX63" fmla="*/ 1357313 w 1936653"/>
                  <a:gd name="connsiteY63" fmla="*/ 1156446 h 1698529"/>
                  <a:gd name="connsiteX64" fmla="*/ 1394571 w 1936653"/>
                  <a:gd name="connsiteY64" fmla="*/ 1119188 h 1698529"/>
                  <a:gd name="connsiteX65" fmla="*/ 680196 w 1936653"/>
                  <a:gd name="connsiteY65" fmla="*/ 1109663 h 1698529"/>
                  <a:gd name="connsiteX66" fmla="*/ 717454 w 1936653"/>
                  <a:gd name="connsiteY66" fmla="*/ 1146921 h 1698529"/>
                  <a:gd name="connsiteX67" fmla="*/ 680196 w 1936653"/>
                  <a:gd name="connsiteY67" fmla="*/ 1184179 h 1698529"/>
                  <a:gd name="connsiteX68" fmla="*/ 642938 w 1936653"/>
                  <a:gd name="connsiteY68" fmla="*/ 1146921 h 1698529"/>
                  <a:gd name="connsiteX69" fmla="*/ 680196 w 1936653"/>
                  <a:gd name="connsiteY69" fmla="*/ 1109663 h 1698529"/>
                  <a:gd name="connsiteX70" fmla="*/ 265858 w 1936653"/>
                  <a:gd name="connsiteY70" fmla="*/ 1100137 h 1698529"/>
                  <a:gd name="connsiteX71" fmla="*/ 303116 w 1936653"/>
                  <a:gd name="connsiteY71" fmla="*/ 1137395 h 1698529"/>
                  <a:gd name="connsiteX72" fmla="*/ 265858 w 1936653"/>
                  <a:gd name="connsiteY72" fmla="*/ 1174653 h 1698529"/>
                  <a:gd name="connsiteX73" fmla="*/ 228600 w 1936653"/>
                  <a:gd name="connsiteY73" fmla="*/ 1137395 h 1698529"/>
                  <a:gd name="connsiteX74" fmla="*/ 265858 w 1936653"/>
                  <a:gd name="connsiteY74" fmla="*/ 1100137 h 1698529"/>
                  <a:gd name="connsiteX75" fmla="*/ 1846182 w 1936653"/>
                  <a:gd name="connsiteY75" fmla="*/ 1076325 h 1698529"/>
                  <a:gd name="connsiteX76" fmla="*/ 1883440 w 1936653"/>
                  <a:gd name="connsiteY76" fmla="*/ 1113583 h 1698529"/>
                  <a:gd name="connsiteX77" fmla="*/ 1846182 w 1936653"/>
                  <a:gd name="connsiteY77" fmla="*/ 1150841 h 1698529"/>
                  <a:gd name="connsiteX78" fmla="*/ 1808924 w 1936653"/>
                  <a:gd name="connsiteY78" fmla="*/ 1113583 h 1698529"/>
                  <a:gd name="connsiteX79" fmla="*/ 1846182 w 1936653"/>
                  <a:gd name="connsiteY79" fmla="*/ 1076325 h 1698529"/>
                  <a:gd name="connsiteX80" fmla="*/ 1604120 w 1936653"/>
                  <a:gd name="connsiteY80" fmla="*/ 1019176 h 1698529"/>
                  <a:gd name="connsiteX81" fmla="*/ 1641378 w 1936653"/>
                  <a:gd name="connsiteY81" fmla="*/ 1056434 h 1698529"/>
                  <a:gd name="connsiteX82" fmla="*/ 1604120 w 1936653"/>
                  <a:gd name="connsiteY82" fmla="*/ 1093692 h 1698529"/>
                  <a:gd name="connsiteX83" fmla="*/ 1566862 w 1936653"/>
                  <a:gd name="connsiteY83" fmla="*/ 1056434 h 1698529"/>
                  <a:gd name="connsiteX84" fmla="*/ 1604120 w 1936653"/>
                  <a:gd name="connsiteY84" fmla="*/ 1019176 h 1698529"/>
                  <a:gd name="connsiteX85" fmla="*/ 470646 w 1936653"/>
                  <a:gd name="connsiteY85" fmla="*/ 962026 h 1698529"/>
                  <a:gd name="connsiteX86" fmla="*/ 507904 w 1936653"/>
                  <a:gd name="connsiteY86" fmla="*/ 999284 h 1698529"/>
                  <a:gd name="connsiteX87" fmla="*/ 470646 w 1936653"/>
                  <a:gd name="connsiteY87" fmla="*/ 1036542 h 1698529"/>
                  <a:gd name="connsiteX88" fmla="*/ 433388 w 1936653"/>
                  <a:gd name="connsiteY88" fmla="*/ 999284 h 1698529"/>
                  <a:gd name="connsiteX89" fmla="*/ 470646 w 1936653"/>
                  <a:gd name="connsiteY89" fmla="*/ 962026 h 1698529"/>
                  <a:gd name="connsiteX90" fmla="*/ 873353 w 1936653"/>
                  <a:gd name="connsiteY90" fmla="*/ 943629 h 1698529"/>
                  <a:gd name="connsiteX91" fmla="*/ 910611 w 1936653"/>
                  <a:gd name="connsiteY91" fmla="*/ 980887 h 1698529"/>
                  <a:gd name="connsiteX92" fmla="*/ 873353 w 1936653"/>
                  <a:gd name="connsiteY92" fmla="*/ 1018145 h 1698529"/>
                  <a:gd name="connsiteX93" fmla="*/ 836095 w 1936653"/>
                  <a:gd name="connsiteY93" fmla="*/ 980887 h 1698529"/>
                  <a:gd name="connsiteX94" fmla="*/ 873353 w 1936653"/>
                  <a:gd name="connsiteY94" fmla="*/ 943629 h 1698529"/>
                  <a:gd name="connsiteX95" fmla="*/ 1129273 w 1936653"/>
                  <a:gd name="connsiteY95" fmla="*/ 912715 h 1698529"/>
                  <a:gd name="connsiteX96" fmla="*/ 1166531 w 1936653"/>
                  <a:gd name="connsiteY96" fmla="*/ 949973 h 1698529"/>
                  <a:gd name="connsiteX97" fmla="*/ 1129273 w 1936653"/>
                  <a:gd name="connsiteY97" fmla="*/ 987231 h 1698529"/>
                  <a:gd name="connsiteX98" fmla="*/ 1092015 w 1936653"/>
                  <a:gd name="connsiteY98" fmla="*/ 949973 h 1698529"/>
                  <a:gd name="connsiteX99" fmla="*/ 1129273 w 1936653"/>
                  <a:gd name="connsiteY99" fmla="*/ 912715 h 1698529"/>
                  <a:gd name="connsiteX100" fmla="*/ 1394570 w 1936653"/>
                  <a:gd name="connsiteY100" fmla="*/ 871539 h 1698529"/>
                  <a:gd name="connsiteX101" fmla="*/ 1431828 w 1936653"/>
                  <a:gd name="connsiteY101" fmla="*/ 908797 h 1698529"/>
                  <a:gd name="connsiteX102" fmla="*/ 1394570 w 1936653"/>
                  <a:gd name="connsiteY102" fmla="*/ 946055 h 1698529"/>
                  <a:gd name="connsiteX103" fmla="*/ 1357312 w 1936653"/>
                  <a:gd name="connsiteY103" fmla="*/ 908797 h 1698529"/>
                  <a:gd name="connsiteX104" fmla="*/ 1394570 w 1936653"/>
                  <a:gd name="connsiteY104" fmla="*/ 871539 h 1698529"/>
                  <a:gd name="connsiteX105" fmla="*/ 1696605 w 1936653"/>
                  <a:gd name="connsiteY105" fmla="*/ 857060 h 1698529"/>
                  <a:gd name="connsiteX106" fmla="*/ 1733863 w 1936653"/>
                  <a:gd name="connsiteY106" fmla="*/ 894318 h 1698529"/>
                  <a:gd name="connsiteX107" fmla="*/ 1696605 w 1936653"/>
                  <a:gd name="connsiteY107" fmla="*/ 931576 h 1698529"/>
                  <a:gd name="connsiteX108" fmla="*/ 1659347 w 1936653"/>
                  <a:gd name="connsiteY108" fmla="*/ 894318 h 1698529"/>
                  <a:gd name="connsiteX109" fmla="*/ 1696605 w 1936653"/>
                  <a:gd name="connsiteY109" fmla="*/ 857060 h 1698529"/>
                  <a:gd name="connsiteX110" fmla="*/ 656383 w 1936653"/>
                  <a:gd name="connsiteY110" fmla="*/ 828675 h 1698529"/>
                  <a:gd name="connsiteX111" fmla="*/ 693641 w 1936653"/>
                  <a:gd name="connsiteY111" fmla="*/ 865933 h 1698529"/>
                  <a:gd name="connsiteX112" fmla="*/ 656383 w 1936653"/>
                  <a:gd name="connsiteY112" fmla="*/ 903191 h 1698529"/>
                  <a:gd name="connsiteX113" fmla="*/ 619125 w 1936653"/>
                  <a:gd name="connsiteY113" fmla="*/ 865933 h 1698529"/>
                  <a:gd name="connsiteX114" fmla="*/ 656383 w 1936653"/>
                  <a:gd name="connsiteY114" fmla="*/ 828675 h 1698529"/>
                  <a:gd name="connsiteX115" fmla="*/ 246808 w 1936653"/>
                  <a:gd name="connsiteY115" fmla="*/ 823913 h 1698529"/>
                  <a:gd name="connsiteX116" fmla="*/ 284066 w 1936653"/>
                  <a:gd name="connsiteY116" fmla="*/ 861171 h 1698529"/>
                  <a:gd name="connsiteX117" fmla="*/ 246808 w 1936653"/>
                  <a:gd name="connsiteY117" fmla="*/ 898429 h 1698529"/>
                  <a:gd name="connsiteX118" fmla="*/ 209550 w 1936653"/>
                  <a:gd name="connsiteY118" fmla="*/ 861171 h 1698529"/>
                  <a:gd name="connsiteX119" fmla="*/ 246808 w 1936653"/>
                  <a:gd name="connsiteY119" fmla="*/ 823913 h 1698529"/>
                  <a:gd name="connsiteX120" fmla="*/ 1219761 w 1936653"/>
                  <a:gd name="connsiteY120" fmla="*/ 726977 h 1698529"/>
                  <a:gd name="connsiteX121" fmla="*/ 1257019 w 1936653"/>
                  <a:gd name="connsiteY121" fmla="*/ 764235 h 1698529"/>
                  <a:gd name="connsiteX122" fmla="*/ 1219761 w 1936653"/>
                  <a:gd name="connsiteY122" fmla="*/ 801493 h 1698529"/>
                  <a:gd name="connsiteX123" fmla="*/ 1182503 w 1936653"/>
                  <a:gd name="connsiteY123" fmla="*/ 764235 h 1698529"/>
                  <a:gd name="connsiteX124" fmla="*/ 1219761 w 1936653"/>
                  <a:gd name="connsiteY124" fmla="*/ 726977 h 1698529"/>
                  <a:gd name="connsiteX125" fmla="*/ 1899395 w 1936653"/>
                  <a:gd name="connsiteY125" fmla="*/ 714377 h 1698529"/>
                  <a:gd name="connsiteX126" fmla="*/ 1936653 w 1936653"/>
                  <a:gd name="connsiteY126" fmla="*/ 751635 h 1698529"/>
                  <a:gd name="connsiteX127" fmla="*/ 1899395 w 1936653"/>
                  <a:gd name="connsiteY127" fmla="*/ 788893 h 1698529"/>
                  <a:gd name="connsiteX128" fmla="*/ 1862137 w 1936653"/>
                  <a:gd name="connsiteY128" fmla="*/ 751635 h 1698529"/>
                  <a:gd name="connsiteX129" fmla="*/ 1899395 w 1936653"/>
                  <a:gd name="connsiteY129" fmla="*/ 714377 h 1698529"/>
                  <a:gd name="connsiteX130" fmla="*/ 1523158 w 1936653"/>
                  <a:gd name="connsiteY130" fmla="*/ 695326 h 1698529"/>
                  <a:gd name="connsiteX131" fmla="*/ 1560416 w 1936653"/>
                  <a:gd name="connsiteY131" fmla="*/ 732584 h 1698529"/>
                  <a:gd name="connsiteX132" fmla="*/ 1523158 w 1936653"/>
                  <a:gd name="connsiteY132" fmla="*/ 769842 h 1698529"/>
                  <a:gd name="connsiteX133" fmla="*/ 1485900 w 1936653"/>
                  <a:gd name="connsiteY133" fmla="*/ 732584 h 1698529"/>
                  <a:gd name="connsiteX134" fmla="*/ 1523158 w 1936653"/>
                  <a:gd name="connsiteY134" fmla="*/ 695326 h 1698529"/>
                  <a:gd name="connsiteX135" fmla="*/ 446833 w 1936653"/>
                  <a:gd name="connsiteY135" fmla="*/ 681038 h 1698529"/>
                  <a:gd name="connsiteX136" fmla="*/ 484091 w 1936653"/>
                  <a:gd name="connsiteY136" fmla="*/ 718296 h 1698529"/>
                  <a:gd name="connsiteX137" fmla="*/ 446833 w 1936653"/>
                  <a:gd name="connsiteY137" fmla="*/ 755554 h 1698529"/>
                  <a:gd name="connsiteX138" fmla="*/ 409575 w 1936653"/>
                  <a:gd name="connsiteY138" fmla="*/ 718296 h 1698529"/>
                  <a:gd name="connsiteX139" fmla="*/ 446833 w 1936653"/>
                  <a:gd name="connsiteY139" fmla="*/ 681038 h 1698529"/>
                  <a:gd name="connsiteX140" fmla="*/ 970708 w 1936653"/>
                  <a:gd name="connsiteY140" fmla="*/ 676276 h 1698529"/>
                  <a:gd name="connsiteX141" fmla="*/ 1007966 w 1936653"/>
                  <a:gd name="connsiteY141" fmla="*/ 713534 h 1698529"/>
                  <a:gd name="connsiteX142" fmla="*/ 970708 w 1936653"/>
                  <a:gd name="connsiteY142" fmla="*/ 750792 h 1698529"/>
                  <a:gd name="connsiteX143" fmla="*/ 933450 w 1936653"/>
                  <a:gd name="connsiteY143" fmla="*/ 713534 h 1698529"/>
                  <a:gd name="connsiteX144" fmla="*/ 970708 w 1936653"/>
                  <a:gd name="connsiteY144" fmla="*/ 676276 h 1698529"/>
                  <a:gd name="connsiteX145" fmla="*/ 37258 w 1936653"/>
                  <a:gd name="connsiteY145" fmla="*/ 676276 h 1698529"/>
                  <a:gd name="connsiteX146" fmla="*/ 74516 w 1936653"/>
                  <a:gd name="connsiteY146" fmla="*/ 713534 h 1698529"/>
                  <a:gd name="connsiteX147" fmla="*/ 37258 w 1936653"/>
                  <a:gd name="connsiteY147" fmla="*/ 750792 h 1698529"/>
                  <a:gd name="connsiteX148" fmla="*/ 0 w 1936653"/>
                  <a:gd name="connsiteY148" fmla="*/ 713534 h 1698529"/>
                  <a:gd name="connsiteX149" fmla="*/ 37258 w 1936653"/>
                  <a:gd name="connsiteY149" fmla="*/ 676276 h 1698529"/>
                  <a:gd name="connsiteX150" fmla="*/ 656383 w 1936653"/>
                  <a:gd name="connsiteY150" fmla="*/ 652462 h 1698529"/>
                  <a:gd name="connsiteX151" fmla="*/ 693641 w 1936653"/>
                  <a:gd name="connsiteY151" fmla="*/ 689720 h 1698529"/>
                  <a:gd name="connsiteX152" fmla="*/ 656383 w 1936653"/>
                  <a:gd name="connsiteY152" fmla="*/ 726978 h 1698529"/>
                  <a:gd name="connsiteX153" fmla="*/ 619125 w 1936653"/>
                  <a:gd name="connsiteY153" fmla="*/ 689720 h 1698529"/>
                  <a:gd name="connsiteX154" fmla="*/ 656383 w 1936653"/>
                  <a:gd name="connsiteY154" fmla="*/ 652462 h 1698529"/>
                  <a:gd name="connsiteX155" fmla="*/ 1313608 w 1936653"/>
                  <a:gd name="connsiteY155" fmla="*/ 547689 h 1698529"/>
                  <a:gd name="connsiteX156" fmla="*/ 1350866 w 1936653"/>
                  <a:gd name="connsiteY156" fmla="*/ 584947 h 1698529"/>
                  <a:gd name="connsiteX157" fmla="*/ 1313608 w 1936653"/>
                  <a:gd name="connsiteY157" fmla="*/ 622205 h 1698529"/>
                  <a:gd name="connsiteX158" fmla="*/ 1276350 w 1936653"/>
                  <a:gd name="connsiteY158" fmla="*/ 584947 h 1698529"/>
                  <a:gd name="connsiteX159" fmla="*/ 1313608 w 1936653"/>
                  <a:gd name="connsiteY159" fmla="*/ 547689 h 1698529"/>
                  <a:gd name="connsiteX160" fmla="*/ 1728991 w 1936653"/>
                  <a:gd name="connsiteY160" fmla="*/ 503139 h 1698529"/>
                  <a:gd name="connsiteX161" fmla="*/ 1766249 w 1936653"/>
                  <a:gd name="connsiteY161" fmla="*/ 540397 h 1698529"/>
                  <a:gd name="connsiteX162" fmla="*/ 1728991 w 1936653"/>
                  <a:gd name="connsiteY162" fmla="*/ 577655 h 1698529"/>
                  <a:gd name="connsiteX163" fmla="*/ 1691733 w 1936653"/>
                  <a:gd name="connsiteY163" fmla="*/ 540397 h 1698529"/>
                  <a:gd name="connsiteX164" fmla="*/ 1728991 w 1936653"/>
                  <a:gd name="connsiteY164" fmla="*/ 503139 h 1698529"/>
                  <a:gd name="connsiteX165" fmla="*/ 723058 w 1936653"/>
                  <a:gd name="connsiteY165" fmla="*/ 476250 h 1698529"/>
                  <a:gd name="connsiteX166" fmla="*/ 760316 w 1936653"/>
                  <a:gd name="connsiteY166" fmla="*/ 513508 h 1698529"/>
                  <a:gd name="connsiteX167" fmla="*/ 723058 w 1936653"/>
                  <a:gd name="connsiteY167" fmla="*/ 550766 h 1698529"/>
                  <a:gd name="connsiteX168" fmla="*/ 685800 w 1936653"/>
                  <a:gd name="connsiteY168" fmla="*/ 513508 h 1698529"/>
                  <a:gd name="connsiteX169" fmla="*/ 723058 w 1936653"/>
                  <a:gd name="connsiteY169" fmla="*/ 476250 h 1698529"/>
                  <a:gd name="connsiteX170" fmla="*/ 251570 w 1936653"/>
                  <a:gd name="connsiteY170" fmla="*/ 461962 h 1698529"/>
                  <a:gd name="connsiteX171" fmla="*/ 288828 w 1936653"/>
                  <a:gd name="connsiteY171" fmla="*/ 499220 h 1698529"/>
                  <a:gd name="connsiteX172" fmla="*/ 251570 w 1936653"/>
                  <a:gd name="connsiteY172" fmla="*/ 536478 h 1698529"/>
                  <a:gd name="connsiteX173" fmla="*/ 214312 w 1936653"/>
                  <a:gd name="connsiteY173" fmla="*/ 499220 h 1698529"/>
                  <a:gd name="connsiteX174" fmla="*/ 251570 w 1936653"/>
                  <a:gd name="connsiteY174" fmla="*/ 461962 h 1698529"/>
                  <a:gd name="connsiteX175" fmla="*/ 1522332 w 1936653"/>
                  <a:gd name="connsiteY175" fmla="*/ 404813 h 1698529"/>
                  <a:gd name="connsiteX176" fmla="*/ 1559590 w 1936653"/>
                  <a:gd name="connsiteY176" fmla="*/ 442071 h 1698529"/>
                  <a:gd name="connsiteX177" fmla="*/ 1522332 w 1936653"/>
                  <a:gd name="connsiteY177" fmla="*/ 479329 h 1698529"/>
                  <a:gd name="connsiteX178" fmla="*/ 1485074 w 1936653"/>
                  <a:gd name="connsiteY178" fmla="*/ 442071 h 1698529"/>
                  <a:gd name="connsiteX179" fmla="*/ 1522332 w 1936653"/>
                  <a:gd name="connsiteY179" fmla="*/ 404813 h 1698529"/>
                  <a:gd name="connsiteX180" fmla="*/ 1080245 w 1936653"/>
                  <a:gd name="connsiteY180" fmla="*/ 395288 h 1698529"/>
                  <a:gd name="connsiteX181" fmla="*/ 1117503 w 1936653"/>
                  <a:gd name="connsiteY181" fmla="*/ 432546 h 1698529"/>
                  <a:gd name="connsiteX182" fmla="*/ 1080245 w 1936653"/>
                  <a:gd name="connsiteY182" fmla="*/ 469804 h 1698529"/>
                  <a:gd name="connsiteX183" fmla="*/ 1042987 w 1936653"/>
                  <a:gd name="connsiteY183" fmla="*/ 432546 h 1698529"/>
                  <a:gd name="connsiteX184" fmla="*/ 1080245 w 1936653"/>
                  <a:gd name="connsiteY184" fmla="*/ 395288 h 1698529"/>
                  <a:gd name="connsiteX185" fmla="*/ 513508 w 1936653"/>
                  <a:gd name="connsiteY185" fmla="*/ 328613 h 1698529"/>
                  <a:gd name="connsiteX186" fmla="*/ 550766 w 1936653"/>
                  <a:gd name="connsiteY186" fmla="*/ 365871 h 1698529"/>
                  <a:gd name="connsiteX187" fmla="*/ 513508 w 1936653"/>
                  <a:gd name="connsiteY187" fmla="*/ 403129 h 1698529"/>
                  <a:gd name="connsiteX188" fmla="*/ 476250 w 1936653"/>
                  <a:gd name="connsiteY188" fmla="*/ 365871 h 1698529"/>
                  <a:gd name="connsiteX189" fmla="*/ 513508 w 1936653"/>
                  <a:gd name="connsiteY189" fmla="*/ 328613 h 1698529"/>
                  <a:gd name="connsiteX190" fmla="*/ 870695 w 1936653"/>
                  <a:gd name="connsiteY190" fmla="*/ 247651 h 1698529"/>
                  <a:gd name="connsiteX191" fmla="*/ 907953 w 1936653"/>
                  <a:gd name="connsiteY191" fmla="*/ 284909 h 1698529"/>
                  <a:gd name="connsiteX192" fmla="*/ 870695 w 1936653"/>
                  <a:gd name="connsiteY192" fmla="*/ 322167 h 1698529"/>
                  <a:gd name="connsiteX193" fmla="*/ 833437 w 1936653"/>
                  <a:gd name="connsiteY193" fmla="*/ 284909 h 1698529"/>
                  <a:gd name="connsiteX194" fmla="*/ 870695 w 1936653"/>
                  <a:gd name="connsiteY194" fmla="*/ 247651 h 1698529"/>
                  <a:gd name="connsiteX195" fmla="*/ 1251695 w 1936653"/>
                  <a:gd name="connsiteY195" fmla="*/ 185739 h 1698529"/>
                  <a:gd name="connsiteX196" fmla="*/ 1288953 w 1936653"/>
                  <a:gd name="connsiteY196" fmla="*/ 222997 h 1698529"/>
                  <a:gd name="connsiteX197" fmla="*/ 1251695 w 1936653"/>
                  <a:gd name="connsiteY197" fmla="*/ 260255 h 1698529"/>
                  <a:gd name="connsiteX198" fmla="*/ 1214437 w 1936653"/>
                  <a:gd name="connsiteY198" fmla="*/ 222997 h 1698529"/>
                  <a:gd name="connsiteX199" fmla="*/ 1251695 w 1936653"/>
                  <a:gd name="connsiteY199" fmla="*/ 185739 h 1698529"/>
                  <a:gd name="connsiteX200" fmla="*/ 284908 w 1936653"/>
                  <a:gd name="connsiteY200" fmla="*/ 180975 h 1698529"/>
                  <a:gd name="connsiteX201" fmla="*/ 322166 w 1936653"/>
                  <a:gd name="connsiteY201" fmla="*/ 218233 h 1698529"/>
                  <a:gd name="connsiteX202" fmla="*/ 284908 w 1936653"/>
                  <a:gd name="connsiteY202" fmla="*/ 255491 h 1698529"/>
                  <a:gd name="connsiteX203" fmla="*/ 247650 w 1936653"/>
                  <a:gd name="connsiteY203" fmla="*/ 218233 h 1698529"/>
                  <a:gd name="connsiteX204" fmla="*/ 284908 w 1936653"/>
                  <a:gd name="connsiteY204" fmla="*/ 180975 h 1698529"/>
                  <a:gd name="connsiteX205" fmla="*/ 1546144 w 1936653"/>
                  <a:gd name="connsiteY205" fmla="*/ 119063 h 1698529"/>
                  <a:gd name="connsiteX206" fmla="*/ 1583402 w 1936653"/>
                  <a:gd name="connsiteY206" fmla="*/ 156321 h 1698529"/>
                  <a:gd name="connsiteX207" fmla="*/ 1546144 w 1936653"/>
                  <a:gd name="connsiteY207" fmla="*/ 193579 h 1698529"/>
                  <a:gd name="connsiteX208" fmla="*/ 1508886 w 1936653"/>
                  <a:gd name="connsiteY208" fmla="*/ 156321 h 1698529"/>
                  <a:gd name="connsiteX209" fmla="*/ 1546144 w 1936653"/>
                  <a:gd name="connsiteY209" fmla="*/ 119063 h 1698529"/>
                  <a:gd name="connsiteX210" fmla="*/ 651621 w 1936653"/>
                  <a:gd name="connsiteY210" fmla="*/ 85725 h 1698529"/>
                  <a:gd name="connsiteX211" fmla="*/ 688879 w 1936653"/>
                  <a:gd name="connsiteY211" fmla="*/ 122983 h 1698529"/>
                  <a:gd name="connsiteX212" fmla="*/ 651621 w 1936653"/>
                  <a:gd name="connsiteY212" fmla="*/ 160241 h 1698529"/>
                  <a:gd name="connsiteX213" fmla="*/ 614363 w 1936653"/>
                  <a:gd name="connsiteY213" fmla="*/ 122983 h 1698529"/>
                  <a:gd name="connsiteX214" fmla="*/ 651621 w 1936653"/>
                  <a:gd name="connsiteY214" fmla="*/ 85725 h 1698529"/>
                  <a:gd name="connsiteX215" fmla="*/ 1013571 w 1936653"/>
                  <a:gd name="connsiteY215" fmla="*/ 0 h 1698529"/>
                  <a:gd name="connsiteX216" fmla="*/ 1050829 w 1936653"/>
                  <a:gd name="connsiteY216" fmla="*/ 37258 h 1698529"/>
                  <a:gd name="connsiteX217" fmla="*/ 1013571 w 1936653"/>
                  <a:gd name="connsiteY217" fmla="*/ 74516 h 1698529"/>
                  <a:gd name="connsiteX218" fmla="*/ 976313 w 1936653"/>
                  <a:gd name="connsiteY218" fmla="*/ 37258 h 1698529"/>
                  <a:gd name="connsiteX219" fmla="*/ 1013571 w 1936653"/>
                  <a:gd name="connsiteY219" fmla="*/ 0 h 16985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</a:cxnLst>
                <a:rect l="l" t="t" r="r" b="b"/>
                <a:pathLst>
                  <a:path w="1936653" h="1698529">
                    <a:moveTo>
                      <a:pt x="1198482" y="1624013"/>
                    </a:moveTo>
                    <a:cubicBezTo>
                      <a:pt x="1219059" y="1624013"/>
                      <a:pt x="1235740" y="1640694"/>
                      <a:pt x="1235740" y="1661271"/>
                    </a:cubicBezTo>
                    <a:cubicBezTo>
                      <a:pt x="1235740" y="1681848"/>
                      <a:pt x="1219059" y="1698529"/>
                      <a:pt x="1198482" y="1698529"/>
                    </a:cubicBezTo>
                    <a:cubicBezTo>
                      <a:pt x="1177905" y="1698529"/>
                      <a:pt x="1161224" y="1681848"/>
                      <a:pt x="1161224" y="1661271"/>
                    </a:cubicBezTo>
                    <a:cubicBezTo>
                      <a:pt x="1161224" y="1640694"/>
                      <a:pt x="1177905" y="1624013"/>
                      <a:pt x="1198482" y="1624013"/>
                    </a:cubicBezTo>
                    <a:close/>
                    <a:moveTo>
                      <a:pt x="888920" y="1585913"/>
                    </a:moveTo>
                    <a:cubicBezTo>
                      <a:pt x="909497" y="1585913"/>
                      <a:pt x="926178" y="1602594"/>
                      <a:pt x="926178" y="1623171"/>
                    </a:cubicBezTo>
                    <a:cubicBezTo>
                      <a:pt x="926178" y="1643748"/>
                      <a:pt x="909497" y="1660429"/>
                      <a:pt x="888920" y="1660429"/>
                    </a:cubicBezTo>
                    <a:cubicBezTo>
                      <a:pt x="868343" y="1660429"/>
                      <a:pt x="851662" y="1643748"/>
                      <a:pt x="851662" y="1623171"/>
                    </a:cubicBezTo>
                    <a:cubicBezTo>
                      <a:pt x="851662" y="1602594"/>
                      <a:pt x="868343" y="1585913"/>
                      <a:pt x="888920" y="1585913"/>
                    </a:cubicBezTo>
                    <a:close/>
                    <a:moveTo>
                      <a:pt x="1560432" y="1543050"/>
                    </a:moveTo>
                    <a:cubicBezTo>
                      <a:pt x="1581009" y="1543050"/>
                      <a:pt x="1597690" y="1559731"/>
                      <a:pt x="1597690" y="1580308"/>
                    </a:cubicBezTo>
                    <a:cubicBezTo>
                      <a:pt x="1597690" y="1600885"/>
                      <a:pt x="1581009" y="1617566"/>
                      <a:pt x="1560432" y="1617566"/>
                    </a:cubicBezTo>
                    <a:cubicBezTo>
                      <a:pt x="1539855" y="1617566"/>
                      <a:pt x="1523174" y="1600885"/>
                      <a:pt x="1523174" y="1580308"/>
                    </a:cubicBezTo>
                    <a:cubicBezTo>
                      <a:pt x="1523174" y="1559731"/>
                      <a:pt x="1539855" y="1543050"/>
                      <a:pt x="1560432" y="1543050"/>
                    </a:cubicBezTo>
                    <a:close/>
                    <a:moveTo>
                      <a:pt x="436482" y="1519238"/>
                    </a:moveTo>
                    <a:cubicBezTo>
                      <a:pt x="457059" y="1519238"/>
                      <a:pt x="473740" y="1535919"/>
                      <a:pt x="473740" y="1556496"/>
                    </a:cubicBezTo>
                    <a:cubicBezTo>
                      <a:pt x="473740" y="1577073"/>
                      <a:pt x="457059" y="1593754"/>
                      <a:pt x="436482" y="1593754"/>
                    </a:cubicBezTo>
                    <a:cubicBezTo>
                      <a:pt x="415905" y="1593754"/>
                      <a:pt x="399224" y="1577073"/>
                      <a:pt x="399224" y="1556496"/>
                    </a:cubicBezTo>
                    <a:cubicBezTo>
                      <a:pt x="399224" y="1535919"/>
                      <a:pt x="415905" y="1519238"/>
                      <a:pt x="436482" y="1519238"/>
                    </a:cubicBezTo>
                    <a:close/>
                    <a:moveTo>
                      <a:pt x="665908" y="1471614"/>
                    </a:moveTo>
                    <a:cubicBezTo>
                      <a:pt x="686485" y="1471614"/>
                      <a:pt x="703166" y="1488295"/>
                      <a:pt x="703166" y="1508872"/>
                    </a:cubicBezTo>
                    <a:cubicBezTo>
                      <a:pt x="703166" y="1529449"/>
                      <a:pt x="686485" y="1546130"/>
                      <a:pt x="665908" y="1546130"/>
                    </a:cubicBezTo>
                    <a:cubicBezTo>
                      <a:pt x="645331" y="1546130"/>
                      <a:pt x="628650" y="1529449"/>
                      <a:pt x="628650" y="1508872"/>
                    </a:cubicBezTo>
                    <a:cubicBezTo>
                      <a:pt x="628650" y="1488295"/>
                      <a:pt x="645331" y="1471614"/>
                      <a:pt x="665908" y="1471614"/>
                    </a:cubicBezTo>
                    <a:close/>
                    <a:moveTo>
                      <a:pt x="1104058" y="1428751"/>
                    </a:moveTo>
                    <a:cubicBezTo>
                      <a:pt x="1124635" y="1428751"/>
                      <a:pt x="1141316" y="1445432"/>
                      <a:pt x="1141316" y="1466009"/>
                    </a:cubicBezTo>
                    <a:cubicBezTo>
                      <a:pt x="1141316" y="1486586"/>
                      <a:pt x="1124635" y="1503267"/>
                      <a:pt x="1104058" y="1503267"/>
                    </a:cubicBezTo>
                    <a:cubicBezTo>
                      <a:pt x="1083481" y="1503267"/>
                      <a:pt x="1066800" y="1486586"/>
                      <a:pt x="1066800" y="1466009"/>
                    </a:cubicBezTo>
                    <a:cubicBezTo>
                      <a:pt x="1066800" y="1445432"/>
                      <a:pt x="1083481" y="1428751"/>
                      <a:pt x="1104058" y="1428751"/>
                    </a:cubicBezTo>
                    <a:close/>
                    <a:moveTo>
                      <a:pt x="1351708" y="1414464"/>
                    </a:moveTo>
                    <a:cubicBezTo>
                      <a:pt x="1372285" y="1414464"/>
                      <a:pt x="1388966" y="1431145"/>
                      <a:pt x="1388966" y="1451722"/>
                    </a:cubicBezTo>
                    <a:cubicBezTo>
                      <a:pt x="1388966" y="1472299"/>
                      <a:pt x="1372285" y="1488980"/>
                      <a:pt x="1351708" y="1488980"/>
                    </a:cubicBezTo>
                    <a:cubicBezTo>
                      <a:pt x="1331131" y="1488980"/>
                      <a:pt x="1314450" y="1472299"/>
                      <a:pt x="1314450" y="1451722"/>
                    </a:cubicBezTo>
                    <a:cubicBezTo>
                      <a:pt x="1314450" y="1431145"/>
                      <a:pt x="1331131" y="1414464"/>
                      <a:pt x="1351708" y="1414464"/>
                    </a:cubicBezTo>
                    <a:close/>
                    <a:moveTo>
                      <a:pt x="203120" y="1328738"/>
                    </a:moveTo>
                    <a:cubicBezTo>
                      <a:pt x="223697" y="1328738"/>
                      <a:pt x="240378" y="1345419"/>
                      <a:pt x="240378" y="1365996"/>
                    </a:cubicBezTo>
                    <a:cubicBezTo>
                      <a:pt x="240378" y="1386573"/>
                      <a:pt x="223697" y="1403254"/>
                      <a:pt x="203120" y="1403254"/>
                    </a:cubicBezTo>
                    <a:cubicBezTo>
                      <a:pt x="182543" y="1403254"/>
                      <a:pt x="165862" y="1386573"/>
                      <a:pt x="165862" y="1365996"/>
                    </a:cubicBezTo>
                    <a:cubicBezTo>
                      <a:pt x="165862" y="1345419"/>
                      <a:pt x="182543" y="1328738"/>
                      <a:pt x="203120" y="1328738"/>
                    </a:cubicBezTo>
                    <a:close/>
                    <a:moveTo>
                      <a:pt x="1608883" y="1290639"/>
                    </a:moveTo>
                    <a:cubicBezTo>
                      <a:pt x="1629460" y="1290639"/>
                      <a:pt x="1646141" y="1307320"/>
                      <a:pt x="1646141" y="1327897"/>
                    </a:cubicBezTo>
                    <a:cubicBezTo>
                      <a:pt x="1646141" y="1348474"/>
                      <a:pt x="1629460" y="1365155"/>
                      <a:pt x="1608883" y="1365155"/>
                    </a:cubicBezTo>
                    <a:cubicBezTo>
                      <a:pt x="1588306" y="1365155"/>
                      <a:pt x="1571625" y="1348474"/>
                      <a:pt x="1571625" y="1327897"/>
                    </a:cubicBezTo>
                    <a:cubicBezTo>
                      <a:pt x="1571625" y="1307320"/>
                      <a:pt x="1588306" y="1290639"/>
                      <a:pt x="1608883" y="1290639"/>
                    </a:cubicBezTo>
                    <a:close/>
                    <a:moveTo>
                      <a:pt x="894508" y="1281114"/>
                    </a:moveTo>
                    <a:cubicBezTo>
                      <a:pt x="915085" y="1281114"/>
                      <a:pt x="931766" y="1297795"/>
                      <a:pt x="931766" y="1318372"/>
                    </a:cubicBezTo>
                    <a:cubicBezTo>
                      <a:pt x="931766" y="1338949"/>
                      <a:pt x="915085" y="1355630"/>
                      <a:pt x="894508" y="1355630"/>
                    </a:cubicBezTo>
                    <a:cubicBezTo>
                      <a:pt x="873931" y="1355630"/>
                      <a:pt x="857250" y="1338949"/>
                      <a:pt x="857250" y="1318372"/>
                    </a:cubicBezTo>
                    <a:cubicBezTo>
                      <a:pt x="857250" y="1297795"/>
                      <a:pt x="873931" y="1281114"/>
                      <a:pt x="894508" y="1281114"/>
                    </a:cubicBezTo>
                    <a:close/>
                    <a:moveTo>
                      <a:pt x="484090" y="1253381"/>
                    </a:moveTo>
                    <a:cubicBezTo>
                      <a:pt x="504667" y="1253381"/>
                      <a:pt x="521348" y="1270062"/>
                      <a:pt x="521348" y="1290639"/>
                    </a:cubicBezTo>
                    <a:cubicBezTo>
                      <a:pt x="521348" y="1311216"/>
                      <a:pt x="504667" y="1327897"/>
                      <a:pt x="484090" y="1327897"/>
                    </a:cubicBezTo>
                    <a:cubicBezTo>
                      <a:pt x="463513" y="1327897"/>
                      <a:pt x="446832" y="1311216"/>
                      <a:pt x="446832" y="1290639"/>
                    </a:cubicBezTo>
                    <a:cubicBezTo>
                      <a:pt x="446832" y="1270062"/>
                      <a:pt x="463513" y="1253381"/>
                      <a:pt x="484090" y="1253381"/>
                    </a:cubicBezTo>
                    <a:close/>
                    <a:moveTo>
                      <a:pt x="1156446" y="1138238"/>
                    </a:moveTo>
                    <a:cubicBezTo>
                      <a:pt x="1177023" y="1138238"/>
                      <a:pt x="1193704" y="1154919"/>
                      <a:pt x="1193704" y="1175496"/>
                    </a:cubicBezTo>
                    <a:cubicBezTo>
                      <a:pt x="1193704" y="1196073"/>
                      <a:pt x="1177023" y="1212754"/>
                      <a:pt x="1156446" y="1212754"/>
                    </a:cubicBezTo>
                    <a:cubicBezTo>
                      <a:pt x="1135869" y="1212754"/>
                      <a:pt x="1119188" y="1196073"/>
                      <a:pt x="1119188" y="1175496"/>
                    </a:cubicBezTo>
                    <a:cubicBezTo>
                      <a:pt x="1119188" y="1154919"/>
                      <a:pt x="1135869" y="1138238"/>
                      <a:pt x="1156446" y="1138238"/>
                    </a:cubicBezTo>
                    <a:close/>
                    <a:moveTo>
                      <a:pt x="1394571" y="1119188"/>
                    </a:moveTo>
                    <a:cubicBezTo>
                      <a:pt x="1415148" y="1119188"/>
                      <a:pt x="1431829" y="1135869"/>
                      <a:pt x="1431829" y="1156446"/>
                    </a:cubicBezTo>
                    <a:cubicBezTo>
                      <a:pt x="1431829" y="1177023"/>
                      <a:pt x="1415148" y="1193704"/>
                      <a:pt x="1394571" y="1193704"/>
                    </a:cubicBezTo>
                    <a:cubicBezTo>
                      <a:pt x="1373994" y="1193704"/>
                      <a:pt x="1357313" y="1177023"/>
                      <a:pt x="1357313" y="1156446"/>
                    </a:cubicBezTo>
                    <a:cubicBezTo>
                      <a:pt x="1357313" y="1135869"/>
                      <a:pt x="1373994" y="1119188"/>
                      <a:pt x="1394571" y="1119188"/>
                    </a:cubicBezTo>
                    <a:close/>
                    <a:moveTo>
                      <a:pt x="680196" y="1109663"/>
                    </a:moveTo>
                    <a:cubicBezTo>
                      <a:pt x="700773" y="1109663"/>
                      <a:pt x="717454" y="1126344"/>
                      <a:pt x="717454" y="1146921"/>
                    </a:cubicBezTo>
                    <a:cubicBezTo>
                      <a:pt x="717454" y="1167498"/>
                      <a:pt x="700773" y="1184179"/>
                      <a:pt x="680196" y="1184179"/>
                    </a:cubicBezTo>
                    <a:cubicBezTo>
                      <a:pt x="659619" y="1184179"/>
                      <a:pt x="642938" y="1167498"/>
                      <a:pt x="642938" y="1146921"/>
                    </a:cubicBezTo>
                    <a:cubicBezTo>
                      <a:pt x="642938" y="1126344"/>
                      <a:pt x="659619" y="1109663"/>
                      <a:pt x="680196" y="1109663"/>
                    </a:cubicBezTo>
                    <a:close/>
                    <a:moveTo>
                      <a:pt x="265858" y="1100137"/>
                    </a:moveTo>
                    <a:cubicBezTo>
                      <a:pt x="286435" y="1100137"/>
                      <a:pt x="303116" y="1116818"/>
                      <a:pt x="303116" y="1137395"/>
                    </a:cubicBezTo>
                    <a:cubicBezTo>
                      <a:pt x="303116" y="1157972"/>
                      <a:pt x="286435" y="1174653"/>
                      <a:pt x="265858" y="1174653"/>
                    </a:cubicBezTo>
                    <a:cubicBezTo>
                      <a:pt x="245281" y="1174653"/>
                      <a:pt x="228600" y="1157972"/>
                      <a:pt x="228600" y="1137395"/>
                    </a:cubicBezTo>
                    <a:cubicBezTo>
                      <a:pt x="228600" y="1116818"/>
                      <a:pt x="245281" y="1100137"/>
                      <a:pt x="265858" y="1100137"/>
                    </a:cubicBezTo>
                    <a:close/>
                    <a:moveTo>
                      <a:pt x="1846182" y="1076325"/>
                    </a:moveTo>
                    <a:cubicBezTo>
                      <a:pt x="1866759" y="1076325"/>
                      <a:pt x="1883440" y="1093006"/>
                      <a:pt x="1883440" y="1113583"/>
                    </a:cubicBezTo>
                    <a:cubicBezTo>
                      <a:pt x="1883440" y="1134160"/>
                      <a:pt x="1866759" y="1150841"/>
                      <a:pt x="1846182" y="1150841"/>
                    </a:cubicBezTo>
                    <a:cubicBezTo>
                      <a:pt x="1825605" y="1150841"/>
                      <a:pt x="1808924" y="1134160"/>
                      <a:pt x="1808924" y="1113583"/>
                    </a:cubicBezTo>
                    <a:cubicBezTo>
                      <a:pt x="1808924" y="1093006"/>
                      <a:pt x="1825605" y="1076325"/>
                      <a:pt x="1846182" y="1076325"/>
                    </a:cubicBezTo>
                    <a:close/>
                    <a:moveTo>
                      <a:pt x="1604120" y="1019176"/>
                    </a:moveTo>
                    <a:cubicBezTo>
                      <a:pt x="1624697" y="1019176"/>
                      <a:pt x="1641378" y="1035857"/>
                      <a:pt x="1641378" y="1056434"/>
                    </a:cubicBezTo>
                    <a:cubicBezTo>
                      <a:pt x="1641378" y="1077011"/>
                      <a:pt x="1624697" y="1093692"/>
                      <a:pt x="1604120" y="1093692"/>
                    </a:cubicBezTo>
                    <a:cubicBezTo>
                      <a:pt x="1583543" y="1093692"/>
                      <a:pt x="1566862" y="1077011"/>
                      <a:pt x="1566862" y="1056434"/>
                    </a:cubicBezTo>
                    <a:cubicBezTo>
                      <a:pt x="1566862" y="1035857"/>
                      <a:pt x="1583543" y="1019176"/>
                      <a:pt x="1604120" y="1019176"/>
                    </a:cubicBezTo>
                    <a:close/>
                    <a:moveTo>
                      <a:pt x="470646" y="962026"/>
                    </a:moveTo>
                    <a:cubicBezTo>
                      <a:pt x="491223" y="962026"/>
                      <a:pt x="507904" y="978707"/>
                      <a:pt x="507904" y="999284"/>
                    </a:cubicBezTo>
                    <a:cubicBezTo>
                      <a:pt x="507904" y="1019861"/>
                      <a:pt x="491223" y="1036542"/>
                      <a:pt x="470646" y="1036542"/>
                    </a:cubicBezTo>
                    <a:cubicBezTo>
                      <a:pt x="450069" y="1036542"/>
                      <a:pt x="433388" y="1019861"/>
                      <a:pt x="433388" y="999284"/>
                    </a:cubicBezTo>
                    <a:cubicBezTo>
                      <a:pt x="433388" y="978707"/>
                      <a:pt x="450069" y="962026"/>
                      <a:pt x="470646" y="962026"/>
                    </a:cubicBezTo>
                    <a:close/>
                    <a:moveTo>
                      <a:pt x="873353" y="943629"/>
                    </a:moveTo>
                    <a:cubicBezTo>
                      <a:pt x="893930" y="943629"/>
                      <a:pt x="910611" y="960310"/>
                      <a:pt x="910611" y="980887"/>
                    </a:cubicBezTo>
                    <a:cubicBezTo>
                      <a:pt x="910611" y="1001464"/>
                      <a:pt x="893930" y="1018145"/>
                      <a:pt x="873353" y="1018145"/>
                    </a:cubicBezTo>
                    <a:cubicBezTo>
                      <a:pt x="852776" y="1018145"/>
                      <a:pt x="836095" y="1001464"/>
                      <a:pt x="836095" y="980887"/>
                    </a:cubicBezTo>
                    <a:cubicBezTo>
                      <a:pt x="836095" y="960310"/>
                      <a:pt x="852776" y="943629"/>
                      <a:pt x="873353" y="943629"/>
                    </a:cubicBezTo>
                    <a:close/>
                    <a:moveTo>
                      <a:pt x="1129273" y="912715"/>
                    </a:moveTo>
                    <a:cubicBezTo>
                      <a:pt x="1149850" y="912715"/>
                      <a:pt x="1166531" y="929396"/>
                      <a:pt x="1166531" y="949973"/>
                    </a:cubicBezTo>
                    <a:cubicBezTo>
                      <a:pt x="1166531" y="970550"/>
                      <a:pt x="1149850" y="987231"/>
                      <a:pt x="1129273" y="987231"/>
                    </a:cubicBezTo>
                    <a:cubicBezTo>
                      <a:pt x="1108696" y="987231"/>
                      <a:pt x="1092015" y="970550"/>
                      <a:pt x="1092015" y="949973"/>
                    </a:cubicBezTo>
                    <a:cubicBezTo>
                      <a:pt x="1092015" y="929396"/>
                      <a:pt x="1108696" y="912715"/>
                      <a:pt x="1129273" y="912715"/>
                    </a:cubicBezTo>
                    <a:close/>
                    <a:moveTo>
                      <a:pt x="1394570" y="871539"/>
                    </a:moveTo>
                    <a:cubicBezTo>
                      <a:pt x="1415147" y="871539"/>
                      <a:pt x="1431828" y="888220"/>
                      <a:pt x="1431828" y="908797"/>
                    </a:cubicBezTo>
                    <a:cubicBezTo>
                      <a:pt x="1431828" y="929374"/>
                      <a:pt x="1415147" y="946055"/>
                      <a:pt x="1394570" y="946055"/>
                    </a:cubicBezTo>
                    <a:cubicBezTo>
                      <a:pt x="1373993" y="946055"/>
                      <a:pt x="1357312" y="929374"/>
                      <a:pt x="1357312" y="908797"/>
                    </a:cubicBezTo>
                    <a:cubicBezTo>
                      <a:pt x="1357312" y="888220"/>
                      <a:pt x="1373993" y="871539"/>
                      <a:pt x="1394570" y="871539"/>
                    </a:cubicBezTo>
                    <a:close/>
                    <a:moveTo>
                      <a:pt x="1696605" y="857060"/>
                    </a:moveTo>
                    <a:cubicBezTo>
                      <a:pt x="1717182" y="857060"/>
                      <a:pt x="1733863" y="873741"/>
                      <a:pt x="1733863" y="894318"/>
                    </a:cubicBezTo>
                    <a:cubicBezTo>
                      <a:pt x="1733863" y="914895"/>
                      <a:pt x="1717182" y="931576"/>
                      <a:pt x="1696605" y="931576"/>
                    </a:cubicBezTo>
                    <a:cubicBezTo>
                      <a:pt x="1676028" y="931576"/>
                      <a:pt x="1659347" y="914895"/>
                      <a:pt x="1659347" y="894318"/>
                    </a:cubicBezTo>
                    <a:cubicBezTo>
                      <a:pt x="1659347" y="873741"/>
                      <a:pt x="1676028" y="857060"/>
                      <a:pt x="1696605" y="857060"/>
                    </a:cubicBezTo>
                    <a:close/>
                    <a:moveTo>
                      <a:pt x="656383" y="828675"/>
                    </a:moveTo>
                    <a:cubicBezTo>
                      <a:pt x="676960" y="828675"/>
                      <a:pt x="693641" y="845356"/>
                      <a:pt x="693641" y="865933"/>
                    </a:cubicBezTo>
                    <a:cubicBezTo>
                      <a:pt x="693641" y="886510"/>
                      <a:pt x="676960" y="903191"/>
                      <a:pt x="656383" y="903191"/>
                    </a:cubicBezTo>
                    <a:cubicBezTo>
                      <a:pt x="635806" y="903191"/>
                      <a:pt x="619125" y="886510"/>
                      <a:pt x="619125" y="865933"/>
                    </a:cubicBezTo>
                    <a:cubicBezTo>
                      <a:pt x="619125" y="845356"/>
                      <a:pt x="635806" y="828675"/>
                      <a:pt x="656383" y="828675"/>
                    </a:cubicBezTo>
                    <a:close/>
                    <a:moveTo>
                      <a:pt x="246808" y="823913"/>
                    </a:moveTo>
                    <a:cubicBezTo>
                      <a:pt x="267385" y="823913"/>
                      <a:pt x="284066" y="840594"/>
                      <a:pt x="284066" y="861171"/>
                    </a:cubicBezTo>
                    <a:cubicBezTo>
                      <a:pt x="284066" y="881748"/>
                      <a:pt x="267385" y="898429"/>
                      <a:pt x="246808" y="898429"/>
                    </a:cubicBezTo>
                    <a:cubicBezTo>
                      <a:pt x="226231" y="898429"/>
                      <a:pt x="209550" y="881748"/>
                      <a:pt x="209550" y="861171"/>
                    </a:cubicBezTo>
                    <a:cubicBezTo>
                      <a:pt x="209550" y="840594"/>
                      <a:pt x="226231" y="823913"/>
                      <a:pt x="246808" y="823913"/>
                    </a:cubicBezTo>
                    <a:close/>
                    <a:moveTo>
                      <a:pt x="1219761" y="726977"/>
                    </a:moveTo>
                    <a:cubicBezTo>
                      <a:pt x="1240338" y="726977"/>
                      <a:pt x="1257019" y="743658"/>
                      <a:pt x="1257019" y="764235"/>
                    </a:cubicBezTo>
                    <a:cubicBezTo>
                      <a:pt x="1257019" y="784812"/>
                      <a:pt x="1240338" y="801493"/>
                      <a:pt x="1219761" y="801493"/>
                    </a:cubicBezTo>
                    <a:cubicBezTo>
                      <a:pt x="1199184" y="801493"/>
                      <a:pt x="1182503" y="784812"/>
                      <a:pt x="1182503" y="764235"/>
                    </a:cubicBezTo>
                    <a:cubicBezTo>
                      <a:pt x="1182503" y="743658"/>
                      <a:pt x="1199184" y="726977"/>
                      <a:pt x="1219761" y="726977"/>
                    </a:cubicBezTo>
                    <a:close/>
                    <a:moveTo>
                      <a:pt x="1899395" y="714377"/>
                    </a:moveTo>
                    <a:cubicBezTo>
                      <a:pt x="1919972" y="714377"/>
                      <a:pt x="1936653" y="731058"/>
                      <a:pt x="1936653" y="751635"/>
                    </a:cubicBezTo>
                    <a:cubicBezTo>
                      <a:pt x="1936653" y="772212"/>
                      <a:pt x="1919972" y="788893"/>
                      <a:pt x="1899395" y="788893"/>
                    </a:cubicBezTo>
                    <a:cubicBezTo>
                      <a:pt x="1878818" y="788893"/>
                      <a:pt x="1862137" y="772212"/>
                      <a:pt x="1862137" y="751635"/>
                    </a:cubicBezTo>
                    <a:cubicBezTo>
                      <a:pt x="1862137" y="731058"/>
                      <a:pt x="1878818" y="714377"/>
                      <a:pt x="1899395" y="714377"/>
                    </a:cubicBezTo>
                    <a:close/>
                    <a:moveTo>
                      <a:pt x="1523158" y="695326"/>
                    </a:moveTo>
                    <a:cubicBezTo>
                      <a:pt x="1543735" y="695326"/>
                      <a:pt x="1560416" y="712007"/>
                      <a:pt x="1560416" y="732584"/>
                    </a:cubicBezTo>
                    <a:cubicBezTo>
                      <a:pt x="1560416" y="753161"/>
                      <a:pt x="1543735" y="769842"/>
                      <a:pt x="1523158" y="769842"/>
                    </a:cubicBezTo>
                    <a:cubicBezTo>
                      <a:pt x="1502581" y="769842"/>
                      <a:pt x="1485900" y="753161"/>
                      <a:pt x="1485900" y="732584"/>
                    </a:cubicBezTo>
                    <a:cubicBezTo>
                      <a:pt x="1485900" y="712007"/>
                      <a:pt x="1502581" y="695326"/>
                      <a:pt x="1523158" y="695326"/>
                    </a:cubicBezTo>
                    <a:close/>
                    <a:moveTo>
                      <a:pt x="446833" y="681038"/>
                    </a:moveTo>
                    <a:cubicBezTo>
                      <a:pt x="467410" y="681038"/>
                      <a:pt x="484091" y="697719"/>
                      <a:pt x="484091" y="718296"/>
                    </a:cubicBezTo>
                    <a:cubicBezTo>
                      <a:pt x="484091" y="738873"/>
                      <a:pt x="467410" y="755554"/>
                      <a:pt x="446833" y="755554"/>
                    </a:cubicBezTo>
                    <a:cubicBezTo>
                      <a:pt x="426256" y="755554"/>
                      <a:pt x="409575" y="738873"/>
                      <a:pt x="409575" y="718296"/>
                    </a:cubicBezTo>
                    <a:cubicBezTo>
                      <a:pt x="409575" y="697719"/>
                      <a:pt x="426256" y="681038"/>
                      <a:pt x="446833" y="681038"/>
                    </a:cubicBezTo>
                    <a:close/>
                    <a:moveTo>
                      <a:pt x="970708" y="676276"/>
                    </a:moveTo>
                    <a:cubicBezTo>
                      <a:pt x="991285" y="676276"/>
                      <a:pt x="1007966" y="692957"/>
                      <a:pt x="1007966" y="713534"/>
                    </a:cubicBezTo>
                    <a:cubicBezTo>
                      <a:pt x="1007966" y="734111"/>
                      <a:pt x="991285" y="750792"/>
                      <a:pt x="970708" y="750792"/>
                    </a:cubicBezTo>
                    <a:cubicBezTo>
                      <a:pt x="950131" y="750792"/>
                      <a:pt x="933450" y="734111"/>
                      <a:pt x="933450" y="713534"/>
                    </a:cubicBezTo>
                    <a:cubicBezTo>
                      <a:pt x="933450" y="692957"/>
                      <a:pt x="950131" y="676276"/>
                      <a:pt x="970708" y="676276"/>
                    </a:cubicBezTo>
                    <a:close/>
                    <a:moveTo>
                      <a:pt x="37258" y="676276"/>
                    </a:moveTo>
                    <a:cubicBezTo>
                      <a:pt x="57835" y="676276"/>
                      <a:pt x="74516" y="692957"/>
                      <a:pt x="74516" y="713534"/>
                    </a:cubicBezTo>
                    <a:cubicBezTo>
                      <a:pt x="74516" y="734111"/>
                      <a:pt x="57835" y="750792"/>
                      <a:pt x="37258" y="750792"/>
                    </a:cubicBezTo>
                    <a:cubicBezTo>
                      <a:pt x="16681" y="750792"/>
                      <a:pt x="0" y="734111"/>
                      <a:pt x="0" y="713534"/>
                    </a:cubicBezTo>
                    <a:cubicBezTo>
                      <a:pt x="0" y="692957"/>
                      <a:pt x="16681" y="676276"/>
                      <a:pt x="37258" y="676276"/>
                    </a:cubicBezTo>
                    <a:close/>
                    <a:moveTo>
                      <a:pt x="656383" y="652462"/>
                    </a:moveTo>
                    <a:cubicBezTo>
                      <a:pt x="676960" y="652462"/>
                      <a:pt x="693641" y="669143"/>
                      <a:pt x="693641" y="689720"/>
                    </a:cubicBezTo>
                    <a:cubicBezTo>
                      <a:pt x="693641" y="710297"/>
                      <a:pt x="676960" y="726978"/>
                      <a:pt x="656383" y="726978"/>
                    </a:cubicBezTo>
                    <a:cubicBezTo>
                      <a:pt x="635806" y="726978"/>
                      <a:pt x="619125" y="710297"/>
                      <a:pt x="619125" y="689720"/>
                    </a:cubicBezTo>
                    <a:cubicBezTo>
                      <a:pt x="619125" y="669143"/>
                      <a:pt x="635806" y="652462"/>
                      <a:pt x="656383" y="652462"/>
                    </a:cubicBezTo>
                    <a:close/>
                    <a:moveTo>
                      <a:pt x="1313608" y="547689"/>
                    </a:moveTo>
                    <a:cubicBezTo>
                      <a:pt x="1334185" y="547689"/>
                      <a:pt x="1350866" y="564370"/>
                      <a:pt x="1350866" y="584947"/>
                    </a:cubicBezTo>
                    <a:cubicBezTo>
                      <a:pt x="1350866" y="605524"/>
                      <a:pt x="1334185" y="622205"/>
                      <a:pt x="1313608" y="622205"/>
                    </a:cubicBezTo>
                    <a:cubicBezTo>
                      <a:pt x="1293031" y="622205"/>
                      <a:pt x="1276350" y="605524"/>
                      <a:pt x="1276350" y="584947"/>
                    </a:cubicBezTo>
                    <a:cubicBezTo>
                      <a:pt x="1276350" y="564370"/>
                      <a:pt x="1293031" y="547689"/>
                      <a:pt x="1313608" y="547689"/>
                    </a:cubicBezTo>
                    <a:close/>
                    <a:moveTo>
                      <a:pt x="1728991" y="503139"/>
                    </a:moveTo>
                    <a:cubicBezTo>
                      <a:pt x="1749568" y="503139"/>
                      <a:pt x="1766249" y="519820"/>
                      <a:pt x="1766249" y="540397"/>
                    </a:cubicBezTo>
                    <a:cubicBezTo>
                      <a:pt x="1766249" y="560974"/>
                      <a:pt x="1749568" y="577655"/>
                      <a:pt x="1728991" y="577655"/>
                    </a:cubicBezTo>
                    <a:cubicBezTo>
                      <a:pt x="1708414" y="577655"/>
                      <a:pt x="1691733" y="560974"/>
                      <a:pt x="1691733" y="540397"/>
                    </a:cubicBezTo>
                    <a:cubicBezTo>
                      <a:pt x="1691733" y="519820"/>
                      <a:pt x="1708414" y="503139"/>
                      <a:pt x="1728991" y="503139"/>
                    </a:cubicBezTo>
                    <a:close/>
                    <a:moveTo>
                      <a:pt x="723058" y="476250"/>
                    </a:moveTo>
                    <a:cubicBezTo>
                      <a:pt x="743635" y="476250"/>
                      <a:pt x="760316" y="492931"/>
                      <a:pt x="760316" y="513508"/>
                    </a:cubicBezTo>
                    <a:cubicBezTo>
                      <a:pt x="760316" y="534085"/>
                      <a:pt x="743635" y="550766"/>
                      <a:pt x="723058" y="550766"/>
                    </a:cubicBezTo>
                    <a:cubicBezTo>
                      <a:pt x="702481" y="550766"/>
                      <a:pt x="685800" y="534085"/>
                      <a:pt x="685800" y="513508"/>
                    </a:cubicBezTo>
                    <a:cubicBezTo>
                      <a:pt x="685800" y="492931"/>
                      <a:pt x="702481" y="476250"/>
                      <a:pt x="723058" y="476250"/>
                    </a:cubicBezTo>
                    <a:close/>
                    <a:moveTo>
                      <a:pt x="251570" y="461962"/>
                    </a:moveTo>
                    <a:cubicBezTo>
                      <a:pt x="272147" y="461962"/>
                      <a:pt x="288828" y="478643"/>
                      <a:pt x="288828" y="499220"/>
                    </a:cubicBezTo>
                    <a:cubicBezTo>
                      <a:pt x="288828" y="519797"/>
                      <a:pt x="272147" y="536478"/>
                      <a:pt x="251570" y="536478"/>
                    </a:cubicBezTo>
                    <a:cubicBezTo>
                      <a:pt x="230993" y="536478"/>
                      <a:pt x="214312" y="519797"/>
                      <a:pt x="214312" y="499220"/>
                    </a:cubicBezTo>
                    <a:cubicBezTo>
                      <a:pt x="214312" y="478643"/>
                      <a:pt x="230993" y="461962"/>
                      <a:pt x="251570" y="461962"/>
                    </a:cubicBezTo>
                    <a:close/>
                    <a:moveTo>
                      <a:pt x="1522332" y="404813"/>
                    </a:moveTo>
                    <a:cubicBezTo>
                      <a:pt x="1542909" y="404813"/>
                      <a:pt x="1559590" y="421494"/>
                      <a:pt x="1559590" y="442071"/>
                    </a:cubicBezTo>
                    <a:cubicBezTo>
                      <a:pt x="1559590" y="462648"/>
                      <a:pt x="1542909" y="479329"/>
                      <a:pt x="1522332" y="479329"/>
                    </a:cubicBezTo>
                    <a:cubicBezTo>
                      <a:pt x="1501755" y="479329"/>
                      <a:pt x="1485074" y="462648"/>
                      <a:pt x="1485074" y="442071"/>
                    </a:cubicBezTo>
                    <a:cubicBezTo>
                      <a:pt x="1485074" y="421494"/>
                      <a:pt x="1501755" y="404813"/>
                      <a:pt x="1522332" y="404813"/>
                    </a:cubicBezTo>
                    <a:close/>
                    <a:moveTo>
                      <a:pt x="1080245" y="395288"/>
                    </a:moveTo>
                    <a:cubicBezTo>
                      <a:pt x="1100822" y="395288"/>
                      <a:pt x="1117503" y="411969"/>
                      <a:pt x="1117503" y="432546"/>
                    </a:cubicBezTo>
                    <a:cubicBezTo>
                      <a:pt x="1117503" y="453123"/>
                      <a:pt x="1100822" y="469804"/>
                      <a:pt x="1080245" y="469804"/>
                    </a:cubicBezTo>
                    <a:cubicBezTo>
                      <a:pt x="1059668" y="469804"/>
                      <a:pt x="1042987" y="453123"/>
                      <a:pt x="1042987" y="432546"/>
                    </a:cubicBezTo>
                    <a:cubicBezTo>
                      <a:pt x="1042987" y="411969"/>
                      <a:pt x="1059668" y="395288"/>
                      <a:pt x="1080245" y="395288"/>
                    </a:cubicBezTo>
                    <a:close/>
                    <a:moveTo>
                      <a:pt x="513508" y="328613"/>
                    </a:moveTo>
                    <a:cubicBezTo>
                      <a:pt x="534085" y="328613"/>
                      <a:pt x="550766" y="345294"/>
                      <a:pt x="550766" y="365871"/>
                    </a:cubicBezTo>
                    <a:cubicBezTo>
                      <a:pt x="550766" y="386448"/>
                      <a:pt x="534085" y="403129"/>
                      <a:pt x="513508" y="403129"/>
                    </a:cubicBezTo>
                    <a:cubicBezTo>
                      <a:pt x="492931" y="403129"/>
                      <a:pt x="476250" y="386448"/>
                      <a:pt x="476250" y="365871"/>
                    </a:cubicBezTo>
                    <a:cubicBezTo>
                      <a:pt x="476250" y="345294"/>
                      <a:pt x="492931" y="328613"/>
                      <a:pt x="513508" y="328613"/>
                    </a:cubicBezTo>
                    <a:close/>
                    <a:moveTo>
                      <a:pt x="870695" y="247651"/>
                    </a:moveTo>
                    <a:cubicBezTo>
                      <a:pt x="891272" y="247651"/>
                      <a:pt x="907953" y="264332"/>
                      <a:pt x="907953" y="284909"/>
                    </a:cubicBezTo>
                    <a:cubicBezTo>
                      <a:pt x="907953" y="305486"/>
                      <a:pt x="891272" y="322167"/>
                      <a:pt x="870695" y="322167"/>
                    </a:cubicBezTo>
                    <a:cubicBezTo>
                      <a:pt x="850118" y="322167"/>
                      <a:pt x="833437" y="305486"/>
                      <a:pt x="833437" y="284909"/>
                    </a:cubicBezTo>
                    <a:cubicBezTo>
                      <a:pt x="833437" y="264332"/>
                      <a:pt x="850118" y="247651"/>
                      <a:pt x="870695" y="247651"/>
                    </a:cubicBezTo>
                    <a:close/>
                    <a:moveTo>
                      <a:pt x="1251695" y="185739"/>
                    </a:moveTo>
                    <a:cubicBezTo>
                      <a:pt x="1272272" y="185739"/>
                      <a:pt x="1288953" y="202420"/>
                      <a:pt x="1288953" y="222997"/>
                    </a:cubicBezTo>
                    <a:cubicBezTo>
                      <a:pt x="1288953" y="243574"/>
                      <a:pt x="1272272" y="260255"/>
                      <a:pt x="1251695" y="260255"/>
                    </a:cubicBezTo>
                    <a:cubicBezTo>
                      <a:pt x="1231118" y="260255"/>
                      <a:pt x="1214437" y="243574"/>
                      <a:pt x="1214437" y="222997"/>
                    </a:cubicBezTo>
                    <a:cubicBezTo>
                      <a:pt x="1214437" y="202420"/>
                      <a:pt x="1231118" y="185739"/>
                      <a:pt x="1251695" y="185739"/>
                    </a:cubicBezTo>
                    <a:close/>
                    <a:moveTo>
                      <a:pt x="284908" y="180975"/>
                    </a:moveTo>
                    <a:cubicBezTo>
                      <a:pt x="305485" y="180975"/>
                      <a:pt x="322166" y="197656"/>
                      <a:pt x="322166" y="218233"/>
                    </a:cubicBezTo>
                    <a:cubicBezTo>
                      <a:pt x="322166" y="238810"/>
                      <a:pt x="305485" y="255491"/>
                      <a:pt x="284908" y="255491"/>
                    </a:cubicBezTo>
                    <a:cubicBezTo>
                      <a:pt x="264331" y="255491"/>
                      <a:pt x="247650" y="238810"/>
                      <a:pt x="247650" y="218233"/>
                    </a:cubicBezTo>
                    <a:cubicBezTo>
                      <a:pt x="247650" y="197656"/>
                      <a:pt x="264331" y="180975"/>
                      <a:pt x="284908" y="180975"/>
                    </a:cubicBezTo>
                    <a:close/>
                    <a:moveTo>
                      <a:pt x="1546144" y="119063"/>
                    </a:moveTo>
                    <a:cubicBezTo>
                      <a:pt x="1566721" y="119063"/>
                      <a:pt x="1583402" y="135744"/>
                      <a:pt x="1583402" y="156321"/>
                    </a:cubicBezTo>
                    <a:cubicBezTo>
                      <a:pt x="1583402" y="176898"/>
                      <a:pt x="1566721" y="193579"/>
                      <a:pt x="1546144" y="193579"/>
                    </a:cubicBezTo>
                    <a:cubicBezTo>
                      <a:pt x="1525567" y="193579"/>
                      <a:pt x="1508886" y="176898"/>
                      <a:pt x="1508886" y="156321"/>
                    </a:cubicBezTo>
                    <a:cubicBezTo>
                      <a:pt x="1508886" y="135744"/>
                      <a:pt x="1525567" y="119063"/>
                      <a:pt x="1546144" y="119063"/>
                    </a:cubicBezTo>
                    <a:close/>
                    <a:moveTo>
                      <a:pt x="651621" y="85725"/>
                    </a:moveTo>
                    <a:cubicBezTo>
                      <a:pt x="672198" y="85725"/>
                      <a:pt x="688879" y="102406"/>
                      <a:pt x="688879" y="122983"/>
                    </a:cubicBezTo>
                    <a:cubicBezTo>
                      <a:pt x="688879" y="143560"/>
                      <a:pt x="672198" y="160241"/>
                      <a:pt x="651621" y="160241"/>
                    </a:cubicBezTo>
                    <a:cubicBezTo>
                      <a:pt x="631044" y="160241"/>
                      <a:pt x="614363" y="143560"/>
                      <a:pt x="614363" y="122983"/>
                    </a:cubicBezTo>
                    <a:cubicBezTo>
                      <a:pt x="614363" y="102406"/>
                      <a:pt x="631044" y="85725"/>
                      <a:pt x="651621" y="85725"/>
                    </a:cubicBezTo>
                    <a:close/>
                    <a:moveTo>
                      <a:pt x="1013571" y="0"/>
                    </a:moveTo>
                    <a:cubicBezTo>
                      <a:pt x="1034148" y="0"/>
                      <a:pt x="1050829" y="16681"/>
                      <a:pt x="1050829" y="37258"/>
                    </a:cubicBezTo>
                    <a:cubicBezTo>
                      <a:pt x="1050829" y="57835"/>
                      <a:pt x="1034148" y="74516"/>
                      <a:pt x="1013571" y="74516"/>
                    </a:cubicBezTo>
                    <a:cubicBezTo>
                      <a:pt x="992994" y="74516"/>
                      <a:pt x="976313" y="57835"/>
                      <a:pt x="976313" y="37258"/>
                    </a:cubicBezTo>
                    <a:cubicBezTo>
                      <a:pt x="976313" y="16681"/>
                      <a:pt x="992994" y="0"/>
                      <a:pt x="1013571" y="0"/>
                    </a:cubicBezTo>
                    <a:close/>
                  </a:path>
                </a:pathLst>
              </a:custGeom>
              <a:solidFill>
                <a:sysClr val="window" lastClr="FFFFFF">
                  <a:alpha val="3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01" name="フリーフォーム: 図形 400">
                <a:extLst>
                  <a:ext uri="{FF2B5EF4-FFF2-40B4-BE49-F238E27FC236}">
                    <a16:creationId xmlns:a16="http://schemas.microsoft.com/office/drawing/2014/main" id="{ACBCB17D-A014-441D-89BD-DB1BACA7896C}"/>
                  </a:ext>
                </a:extLst>
              </p:cNvPr>
              <p:cNvSpPr/>
              <p:nvPr/>
            </p:nvSpPr>
            <p:spPr>
              <a:xfrm>
                <a:off x="4719165" y="4477567"/>
                <a:ext cx="235377" cy="350145"/>
              </a:xfrm>
              <a:custGeom>
                <a:avLst/>
                <a:gdLst>
                  <a:gd name="connsiteX0" fmla="*/ 108924 w 194483"/>
                  <a:gd name="connsiteY0" fmla="*/ 89753 h 252745"/>
                  <a:gd name="connsiteX1" fmla="*/ 170659 w 194483"/>
                  <a:gd name="connsiteY1" fmla="*/ 152304 h 252745"/>
                  <a:gd name="connsiteX2" fmla="*/ 184374 w 194483"/>
                  <a:gd name="connsiteY2" fmla="*/ 250657 h 252745"/>
                  <a:gd name="connsiteX3" fmla="*/ 106570 w 194483"/>
                  <a:gd name="connsiteY3" fmla="*/ 188949 h 252745"/>
                  <a:gd name="connsiteX4" fmla="*/ 92855 w 194483"/>
                  <a:gd name="connsiteY4" fmla="*/ 90596 h 252745"/>
                  <a:gd name="connsiteX5" fmla="*/ 108924 w 194483"/>
                  <a:gd name="connsiteY5" fmla="*/ 89753 h 252745"/>
                  <a:gd name="connsiteX6" fmla="*/ 36913 w 194483"/>
                  <a:gd name="connsiteY6" fmla="*/ 0 h 252745"/>
                  <a:gd name="connsiteX7" fmla="*/ 73826 w 194483"/>
                  <a:gd name="connsiteY7" fmla="*/ 36913 h 252745"/>
                  <a:gd name="connsiteX8" fmla="*/ 36913 w 194483"/>
                  <a:gd name="connsiteY8" fmla="*/ 73826 h 252745"/>
                  <a:gd name="connsiteX9" fmla="*/ 0 w 194483"/>
                  <a:gd name="connsiteY9" fmla="*/ 36913 h 252745"/>
                  <a:gd name="connsiteX10" fmla="*/ 36913 w 194483"/>
                  <a:gd name="connsiteY10" fmla="*/ 0 h 2527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94483" h="252745">
                    <a:moveTo>
                      <a:pt x="108924" y="89753"/>
                    </a:moveTo>
                    <a:cubicBezTo>
                      <a:pt x="127372" y="95326"/>
                      <a:pt x="151705" y="119154"/>
                      <a:pt x="170659" y="152304"/>
                    </a:cubicBezTo>
                    <a:cubicBezTo>
                      <a:pt x="195932" y="196504"/>
                      <a:pt x="202071" y="240538"/>
                      <a:pt x="184374" y="250657"/>
                    </a:cubicBezTo>
                    <a:cubicBezTo>
                      <a:pt x="166677" y="260776"/>
                      <a:pt x="131842" y="233149"/>
                      <a:pt x="106570" y="188949"/>
                    </a:cubicBezTo>
                    <a:cubicBezTo>
                      <a:pt x="81297" y="144749"/>
                      <a:pt x="75157" y="100715"/>
                      <a:pt x="92855" y="90596"/>
                    </a:cubicBezTo>
                    <a:cubicBezTo>
                      <a:pt x="97279" y="88066"/>
                      <a:pt x="102775" y="87895"/>
                      <a:pt x="108924" y="89753"/>
                    </a:cubicBezTo>
                    <a:close/>
                    <a:moveTo>
                      <a:pt x="36913" y="0"/>
                    </a:moveTo>
                    <a:cubicBezTo>
                      <a:pt x="57299" y="0"/>
                      <a:pt x="73826" y="16527"/>
                      <a:pt x="73826" y="36913"/>
                    </a:cubicBezTo>
                    <a:cubicBezTo>
                      <a:pt x="73826" y="57299"/>
                      <a:pt x="57299" y="73826"/>
                      <a:pt x="36913" y="73826"/>
                    </a:cubicBezTo>
                    <a:cubicBezTo>
                      <a:pt x="16527" y="73826"/>
                      <a:pt x="0" y="57299"/>
                      <a:pt x="0" y="36913"/>
                    </a:cubicBezTo>
                    <a:cubicBezTo>
                      <a:pt x="0" y="16527"/>
                      <a:pt x="16527" y="0"/>
                      <a:pt x="36913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02" name="月 401">
                <a:extLst>
                  <a:ext uri="{FF2B5EF4-FFF2-40B4-BE49-F238E27FC236}">
                    <a16:creationId xmlns:a16="http://schemas.microsoft.com/office/drawing/2014/main" id="{72856D8B-473C-41CD-B658-65BD9FECE303}"/>
                  </a:ext>
                </a:extLst>
              </p:cNvPr>
              <p:cNvSpPr/>
              <p:nvPr/>
            </p:nvSpPr>
            <p:spPr>
              <a:xfrm rot="16200000">
                <a:off x="4260330" y="4169272"/>
                <a:ext cx="94679" cy="309586"/>
              </a:xfrm>
              <a:prstGeom prst="moon">
                <a:avLst>
                  <a:gd name="adj" fmla="val 85327"/>
                </a:avLst>
              </a:prstGeom>
              <a:solidFill>
                <a:srgbClr val="FFC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403" name="グループ化 402">
                <a:extLst>
                  <a:ext uri="{FF2B5EF4-FFF2-40B4-BE49-F238E27FC236}">
                    <a16:creationId xmlns:a16="http://schemas.microsoft.com/office/drawing/2014/main" id="{865C2154-2401-4308-AC9E-773C1AB7A688}"/>
                  </a:ext>
                </a:extLst>
              </p:cNvPr>
              <p:cNvGrpSpPr/>
              <p:nvPr/>
            </p:nvGrpSpPr>
            <p:grpSpPr>
              <a:xfrm>
                <a:off x="4202531" y="4222881"/>
                <a:ext cx="224965" cy="104615"/>
                <a:chOff x="4185856" y="3937347"/>
                <a:chExt cx="258319" cy="149141"/>
              </a:xfrm>
            </p:grpSpPr>
            <p:sp>
              <p:nvSpPr>
                <p:cNvPr id="406" name="星: 8 pt 405">
                  <a:extLst>
                    <a:ext uri="{FF2B5EF4-FFF2-40B4-BE49-F238E27FC236}">
                      <a16:creationId xmlns:a16="http://schemas.microsoft.com/office/drawing/2014/main" id="{029F4A22-F05F-46FE-8C46-BCCE05FC1D91}"/>
                    </a:ext>
                  </a:extLst>
                </p:cNvPr>
                <p:cNvSpPr/>
                <p:nvPr/>
              </p:nvSpPr>
              <p:spPr>
                <a:xfrm>
                  <a:off x="4185856" y="3937347"/>
                  <a:ext cx="258319" cy="149141"/>
                </a:xfrm>
                <a:prstGeom prst="star8">
                  <a:avLst>
                    <a:gd name="adj" fmla="val 39722"/>
                  </a:avLst>
                </a:prstGeom>
                <a:solidFill>
                  <a:srgbClr val="70AD47">
                    <a:lumMod val="75000"/>
                  </a:srgb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407" name="楕円 406">
                  <a:extLst>
                    <a:ext uri="{FF2B5EF4-FFF2-40B4-BE49-F238E27FC236}">
                      <a16:creationId xmlns:a16="http://schemas.microsoft.com/office/drawing/2014/main" id="{39FAE0DC-E28A-441E-A9EF-0A1BE2FC69C5}"/>
                    </a:ext>
                  </a:extLst>
                </p:cNvPr>
                <p:cNvSpPr/>
                <p:nvPr/>
              </p:nvSpPr>
              <p:spPr>
                <a:xfrm>
                  <a:off x="4239402" y="3942174"/>
                  <a:ext cx="147141" cy="89826"/>
                </a:xfrm>
                <a:prstGeom prst="ellipse">
                  <a:avLst/>
                </a:prstGeom>
                <a:solidFill>
                  <a:srgbClr val="70AD47">
                    <a:lumMod val="75000"/>
                  </a:srgb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  <p:sp>
            <p:nvSpPr>
              <p:cNvPr id="404" name="月 403">
                <a:extLst>
                  <a:ext uri="{FF2B5EF4-FFF2-40B4-BE49-F238E27FC236}">
                    <a16:creationId xmlns:a16="http://schemas.microsoft.com/office/drawing/2014/main" id="{19010380-2606-4DF3-90C3-FCAA6E049FE9}"/>
                  </a:ext>
                </a:extLst>
              </p:cNvPr>
              <p:cNvSpPr/>
              <p:nvPr/>
            </p:nvSpPr>
            <p:spPr>
              <a:xfrm rot="4500000">
                <a:off x="4067483" y="4237108"/>
                <a:ext cx="28098" cy="140194"/>
              </a:xfrm>
              <a:prstGeom prst="moon">
                <a:avLst>
                  <a:gd name="adj" fmla="val 70236"/>
                </a:avLst>
              </a:prstGeom>
              <a:solidFill>
                <a:srgbClr val="FFC000">
                  <a:alpha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05" name="月 404">
                <a:extLst>
                  <a:ext uri="{FF2B5EF4-FFF2-40B4-BE49-F238E27FC236}">
                    <a16:creationId xmlns:a16="http://schemas.microsoft.com/office/drawing/2014/main" id="{0A87515C-8963-4576-8125-DA1C5D2F86F1}"/>
                  </a:ext>
                </a:extLst>
              </p:cNvPr>
              <p:cNvSpPr/>
              <p:nvPr/>
            </p:nvSpPr>
            <p:spPr>
              <a:xfrm rot="5791001">
                <a:off x="4507893" y="4230077"/>
                <a:ext cx="28098" cy="140194"/>
              </a:xfrm>
              <a:prstGeom prst="moon">
                <a:avLst>
                  <a:gd name="adj" fmla="val 70236"/>
                </a:avLst>
              </a:prstGeom>
              <a:solidFill>
                <a:srgbClr val="FFC000">
                  <a:alpha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389" name="グループ化 388">
              <a:extLst>
                <a:ext uri="{FF2B5EF4-FFF2-40B4-BE49-F238E27FC236}">
                  <a16:creationId xmlns:a16="http://schemas.microsoft.com/office/drawing/2014/main" id="{1163D617-2373-4B23-8498-74C11DC1CC3F}"/>
                </a:ext>
              </a:extLst>
            </p:cNvPr>
            <p:cNvGrpSpPr/>
            <p:nvPr/>
          </p:nvGrpSpPr>
          <p:grpSpPr>
            <a:xfrm>
              <a:off x="4021827" y="4301753"/>
              <a:ext cx="1146874" cy="1125313"/>
              <a:chOff x="3557840" y="4177783"/>
              <a:chExt cx="1504698" cy="1478631"/>
            </a:xfrm>
          </p:grpSpPr>
          <p:sp>
            <p:nvSpPr>
              <p:cNvPr id="390" name="フリーフォーム: 図形 389">
                <a:extLst>
                  <a:ext uri="{FF2B5EF4-FFF2-40B4-BE49-F238E27FC236}">
                    <a16:creationId xmlns:a16="http://schemas.microsoft.com/office/drawing/2014/main" id="{30EEE47D-E0F1-415C-B579-550F269339C0}"/>
                  </a:ext>
                </a:extLst>
              </p:cNvPr>
              <p:cNvSpPr/>
              <p:nvPr/>
            </p:nvSpPr>
            <p:spPr bwMode="auto">
              <a:xfrm>
                <a:off x="3557840" y="4177783"/>
                <a:ext cx="1504698" cy="1478631"/>
              </a:xfrm>
              <a:custGeom>
                <a:avLst/>
                <a:gdLst>
                  <a:gd name="connsiteX0" fmla="*/ 725602 w 1446188"/>
                  <a:gd name="connsiteY0" fmla="*/ 0 h 1478631"/>
                  <a:gd name="connsiteX1" fmla="*/ 858963 w 1446188"/>
                  <a:gd name="connsiteY1" fmla="*/ 37925 h 1478631"/>
                  <a:gd name="connsiteX2" fmla="*/ 875802 w 1446188"/>
                  <a:gd name="connsiteY2" fmla="*/ 53989 h 1478631"/>
                  <a:gd name="connsiteX3" fmla="*/ 877939 w 1446188"/>
                  <a:gd name="connsiteY3" fmla="*/ 54388 h 1478631"/>
                  <a:gd name="connsiteX4" fmla="*/ 1446188 w 1446188"/>
                  <a:gd name="connsiteY4" fmla="*/ 807550 h 1478631"/>
                  <a:gd name="connsiteX5" fmla="*/ 723094 w 1446188"/>
                  <a:gd name="connsiteY5" fmla="*/ 1478631 h 1478631"/>
                  <a:gd name="connsiteX6" fmla="*/ 0 w 1446188"/>
                  <a:gd name="connsiteY6" fmla="*/ 807550 h 1478631"/>
                  <a:gd name="connsiteX7" fmla="*/ 516714 w 1446188"/>
                  <a:gd name="connsiteY7" fmla="*/ 75856 h 1478631"/>
                  <a:gd name="connsiteX8" fmla="*/ 564250 w 1446188"/>
                  <a:gd name="connsiteY8" fmla="*/ 61229 h 1478631"/>
                  <a:gd name="connsiteX9" fmla="*/ 589733 w 1446188"/>
                  <a:gd name="connsiteY9" fmla="*/ 37925 h 1478631"/>
                  <a:gd name="connsiteX10" fmla="*/ 725602 w 1446188"/>
                  <a:gd name="connsiteY10" fmla="*/ 0 h 14786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446188" h="1478631">
                    <a:moveTo>
                      <a:pt x="725602" y="0"/>
                    </a:moveTo>
                    <a:cubicBezTo>
                      <a:pt x="778172" y="0"/>
                      <a:pt x="825139" y="15399"/>
                      <a:pt x="858963" y="37925"/>
                    </a:cubicBezTo>
                    <a:lnTo>
                      <a:pt x="875802" y="53989"/>
                    </a:lnTo>
                    <a:lnTo>
                      <a:pt x="877939" y="54388"/>
                    </a:lnTo>
                    <a:cubicBezTo>
                      <a:pt x="1205617" y="136107"/>
                      <a:pt x="1446188" y="483251"/>
                      <a:pt x="1446188" y="807550"/>
                    </a:cubicBezTo>
                    <a:cubicBezTo>
                      <a:pt x="1446188" y="1178178"/>
                      <a:pt x="1122448" y="1478631"/>
                      <a:pt x="723094" y="1478631"/>
                    </a:cubicBezTo>
                    <a:cubicBezTo>
                      <a:pt x="323740" y="1478631"/>
                      <a:pt x="0" y="1178178"/>
                      <a:pt x="0" y="807550"/>
                    </a:cubicBezTo>
                    <a:cubicBezTo>
                      <a:pt x="0" y="506415"/>
                      <a:pt x="220007" y="185582"/>
                      <a:pt x="516714" y="75856"/>
                    </a:cubicBezTo>
                    <a:lnTo>
                      <a:pt x="564250" y="61229"/>
                    </a:lnTo>
                    <a:lnTo>
                      <a:pt x="589733" y="37925"/>
                    </a:lnTo>
                    <a:cubicBezTo>
                      <a:pt x="624811" y="15399"/>
                      <a:pt x="673032" y="0"/>
                      <a:pt x="725602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FFF00"/>
                  </a:gs>
                  <a:gs pos="50000">
                    <a:srgbClr val="FFFF00"/>
                  </a:gs>
                  <a:gs pos="100000">
                    <a:srgbClr val="FFC000"/>
                  </a:gs>
                </a:gsLst>
                <a:path path="circle">
                  <a:fillToRect l="50000" t="50000" r="50000" b="50000"/>
                </a:path>
                <a:tileRect/>
              </a:gra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391" name="フリーフォーム: 図形 390">
                <a:extLst>
                  <a:ext uri="{FF2B5EF4-FFF2-40B4-BE49-F238E27FC236}">
                    <a16:creationId xmlns:a16="http://schemas.microsoft.com/office/drawing/2014/main" id="{DDF6A25F-74D1-45A4-BA97-BBA3DE725B28}"/>
                  </a:ext>
                </a:extLst>
              </p:cNvPr>
              <p:cNvSpPr/>
              <p:nvPr/>
            </p:nvSpPr>
            <p:spPr>
              <a:xfrm>
                <a:off x="3733542" y="4457700"/>
                <a:ext cx="1135696" cy="1101629"/>
              </a:xfrm>
              <a:custGeom>
                <a:avLst/>
                <a:gdLst>
                  <a:gd name="connsiteX0" fmla="*/ 1198482 w 1936653"/>
                  <a:gd name="connsiteY0" fmla="*/ 1624013 h 1698529"/>
                  <a:gd name="connsiteX1" fmla="*/ 1235740 w 1936653"/>
                  <a:gd name="connsiteY1" fmla="*/ 1661271 h 1698529"/>
                  <a:gd name="connsiteX2" fmla="*/ 1198482 w 1936653"/>
                  <a:gd name="connsiteY2" fmla="*/ 1698529 h 1698529"/>
                  <a:gd name="connsiteX3" fmla="*/ 1161224 w 1936653"/>
                  <a:gd name="connsiteY3" fmla="*/ 1661271 h 1698529"/>
                  <a:gd name="connsiteX4" fmla="*/ 1198482 w 1936653"/>
                  <a:gd name="connsiteY4" fmla="*/ 1624013 h 1698529"/>
                  <a:gd name="connsiteX5" fmla="*/ 888920 w 1936653"/>
                  <a:gd name="connsiteY5" fmla="*/ 1585913 h 1698529"/>
                  <a:gd name="connsiteX6" fmla="*/ 926178 w 1936653"/>
                  <a:gd name="connsiteY6" fmla="*/ 1623171 h 1698529"/>
                  <a:gd name="connsiteX7" fmla="*/ 888920 w 1936653"/>
                  <a:gd name="connsiteY7" fmla="*/ 1660429 h 1698529"/>
                  <a:gd name="connsiteX8" fmla="*/ 851662 w 1936653"/>
                  <a:gd name="connsiteY8" fmla="*/ 1623171 h 1698529"/>
                  <a:gd name="connsiteX9" fmla="*/ 888920 w 1936653"/>
                  <a:gd name="connsiteY9" fmla="*/ 1585913 h 1698529"/>
                  <a:gd name="connsiteX10" fmla="*/ 1560432 w 1936653"/>
                  <a:gd name="connsiteY10" fmla="*/ 1543050 h 1698529"/>
                  <a:gd name="connsiteX11" fmla="*/ 1597690 w 1936653"/>
                  <a:gd name="connsiteY11" fmla="*/ 1580308 h 1698529"/>
                  <a:gd name="connsiteX12" fmla="*/ 1560432 w 1936653"/>
                  <a:gd name="connsiteY12" fmla="*/ 1617566 h 1698529"/>
                  <a:gd name="connsiteX13" fmla="*/ 1523174 w 1936653"/>
                  <a:gd name="connsiteY13" fmla="*/ 1580308 h 1698529"/>
                  <a:gd name="connsiteX14" fmla="*/ 1560432 w 1936653"/>
                  <a:gd name="connsiteY14" fmla="*/ 1543050 h 1698529"/>
                  <a:gd name="connsiteX15" fmla="*/ 436482 w 1936653"/>
                  <a:gd name="connsiteY15" fmla="*/ 1519238 h 1698529"/>
                  <a:gd name="connsiteX16" fmla="*/ 473740 w 1936653"/>
                  <a:gd name="connsiteY16" fmla="*/ 1556496 h 1698529"/>
                  <a:gd name="connsiteX17" fmla="*/ 436482 w 1936653"/>
                  <a:gd name="connsiteY17" fmla="*/ 1593754 h 1698529"/>
                  <a:gd name="connsiteX18" fmla="*/ 399224 w 1936653"/>
                  <a:gd name="connsiteY18" fmla="*/ 1556496 h 1698529"/>
                  <a:gd name="connsiteX19" fmla="*/ 436482 w 1936653"/>
                  <a:gd name="connsiteY19" fmla="*/ 1519238 h 1698529"/>
                  <a:gd name="connsiteX20" fmla="*/ 665908 w 1936653"/>
                  <a:gd name="connsiteY20" fmla="*/ 1471614 h 1698529"/>
                  <a:gd name="connsiteX21" fmla="*/ 703166 w 1936653"/>
                  <a:gd name="connsiteY21" fmla="*/ 1508872 h 1698529"/>
                  <a:gd name="connsiteX22" fmla="*/ 665908 w 1936653"/>
                  <a:gd name="connsiteY22" fmla="*/ 1546130 h 1698529"/>
                  <a:gd name="connsiteX23" fmla="*/ 628650 w 1936653"/>
                  <a:gd name="connsiteY23" fmla="*/ 1508872 h 1698529"/>
                  <a:gd name="connsiteX24" fmla="*/ 665908 w 1936653"/>
                  <a:gd name="connsiteY24" fmla="*/ 1471614 h 1698529"/>
                  <a:gd name="connsiteX25" fmla="*/ 1104058 w 1936653"/>
                  <a:gd name="connsiteY25" fmla="*/ 1428751 h 1698529"/>
                  <a:gd name="connsiteX26" fmla="*/ 1141316 w 1936653"/>
                  <a:gd name="connsiteY26" fmla="*/ 1466009 h 1698529"/>
                  <a:gd name="connsiteX27" fmla="*/ 1104058 w 1936653"/>
                  <a:gd name="connsiteY27" fmla="*/ 1503267 h 1698529"/>
                  <a:gd name="connsiteX28" fmla="*/ 1066800 w 1936653"/>
                  <a:gd name="connsiteY28" fmla="*/ 1466009 h 1698529"/>
                  <a:gd name="connsiteX29" fmla="*/ 1104058 w 1936653"/>
                  <a:gd name="connsiteY29" fmla="*/ 1428751 h 1698529"/>
                  <a:gd name="connsiteX30" fmla="*/ 1351708 w 1936653"/>
                  <a:gd name="connsiteY30" fmla="*/ 1414464 h 1698529"/>
                  <a:gd name="connsiteX31" fmla="*/ 1388966 w 1936653"/>
                  <a:gd name="connsiteY31" fmla="*/ 1451722 h 1698529"/>
                  <a:gd name="connsiteX32" fmla="*/ 1351708 w 1936653"/>
                  <a:gd name="connsiteY32" fmla="*/ 1488980 h 1698529"/>
                  <a:gd name="connsiteX33" fmla="*/ 1314450 w 1936653"/>
                  <a:gd name="connsiteY33" fmla="*/ 1451722 h 1698529"/>
                  <a:gd name="connsiteX34" fmla="*/ 1351708 w 1936653"/>
                  <a:gd name="connsiteY34" fmla="*/ 1414464 h 1698529"/>
                  <a:gd name="connsiteX35" fmla="*/ 203120 w 1936653"/>
                  <a:gd name="connsiteY35" fmla="*/ 1328738 h 1698529"/>
                  <a:gd name="connsiteX36" fmla="*/ 240378 w 1936653"/>
                  <a:gd name="connsiteY36" fmla="*/ 1365996 h 1698529"/>
                  <a:gd name="connsiteX37" fmla="*/ 203120 w 1936653"/>
                  <a:gd name="connsiteY37" fmla="*/ 1403254 h 1698529"/>
                  <a:gd name="connsiteX38" fmla="*/ 165862 w 1936653"/>
                  <a:gd name="connsiteY38" fmla="*/ 1365996 h 1698529"/>
                  <a:gd name="connsiteX39" fmla="*/ 203120 w 1936653"/>
                  <a:gd name="connsiteY39" fmla="*/ 1328738 h 1698529"/>
                  <a:gd name="connsiteX40" fmla="*/ 1608883 w 1936653"/>
                  <a:gd name="connsiteY40" fmla="*/ 1290639 h 1698529"/>
                  <a:gd name="connsiteX41" fmla="*/ 1646141 w 1936653"/>
                  <a:gd name="connsiteY41" fmla="*/ 1327897 h 1698529"/>
                  <a:gd name="connsiteX42" fmla="*/ 1608883 w 1936653"/>
                  <a:gd name="connsiteY42" fmla="*/ 1365155 h 1698529"/>
                  <a:gd name="connsiteX43" fmla="*/ 1571625 w 1936653"/>
                  <a:gd name="connsiteY43" fmla="*/ 1327897 h 1698529"/>
                  <a:gd name="connsiteX44" fmla="*/ 1608883 w 1936653"/>
                  <a:gd name="connsiteY44" fmla="*/ 1290639 h 1698529"/>
                  <a:gd name="connsiteX45" fmla="*/ 894508 w 1936653"/>
                  <a:gd name="connsiteY45" fmla="*/ 1281114 h 1698529"/>
                  <a:gd name="connsiteX46" fmla="*/ 931766 w 1936653"/>
                  <a:gd name="connsiteY46" fmla="*/ 1318372 h 1698529"/>
                  <a:gd name="connsiteX47" fmla="*/ 894508 w 1936653"/>
                  <a:gd name="connsiteY47" fmla="*/ 1355630 h 1698529"/>
                  <a:gd name="connsiteX48" fmla="*/ 857250 w 1936653"/>
                  <a:gd name="connsiteY48" fmla="*/ 1318372 h 1698529"/>
                  <a:gd name="connsiteX49" fmla="*/ 894508 w 1936653"/>
                  <a:gd name="connsiteY49" fmla="*/ 1281114 h 1698529"/>
                  <a:gd name="connsiteX50" fmla="*/ 484090 w 1936653"/>
                  <a:gd name="connsiteY50" fmla="*/ 1253381 h 1698529"/>
                  <a:gd name="connsiteX51" fmla="*/ 521348 w 1936653"/>
                  <a:gd name="connsiteY51" fmla="*/ 1290639 h 1698529"/>
                  <a:gd name="connsiteX52" fmla="*/ 484090 w 1936653"/>
                  <a:gd name="connsiteY52" fmla="*/ 1327897 h 1698529"/>
                  <a:gd name="connsiteX53" fmla="*/ 446832 w 1936653"/>
                  <a:gd name="connsiteY53" fmla="*/ 1290639 h 1698529"/>
                  <a:gd name="connsiteX54" fmla="*/ 484090 w 1936653"/>
                  <a:gd name="connsiteY54" fmla="*/ 1253381 h 1698529"/>
                  <a:gd name="connsiteX55" fmla="*/ 1156446 w 1936653"/>
                  <a:gd name="connsiteY55" fmla="*/ 1138238 h 1698529"/>
                  <a:gd name="connsiteX56" fmla="*/ 1193704 w 1936653"/>
                  <a:gd name="connsiteY56" fmla="*/ 1175496 h 1698529"/>
                  <a:gd name="connsiteX57" fmla="*/ 1156446 w 1936653"/>
                  <a:gd name="connsiteY57" fmla="*/ 1212754 h 1698529"/>
                  <a:gd name="connsiteX58" fmla="*/ 1119188 w 1936653"/>
                  <a:gd name="connsiteY58" fmla="*/ 1175496 h 1698529"/>
                  <a:gd name="connsiteX59" fmla="*/ 1156446 w 1936653"/>
                  <a:gd name="connsiteY59" fmla="*/ 1138238 h 1698529"/>
                  <a:gd name="connsiteX60" fmla="*/ 1394571 w 1936653"/>
                  <a:gd name="connsiteY60" fmla="*/ 1119188 h 1698529"/>
                  <a:gd name="connsiteX61" fmla="*/ 1431829 w 1936653"/>
                  <a:gd name="connsiteY61" fmla="*/ 1156446 h 1698529"/>
                  <a:gd name="connsiteX62" fmla="*/ 1394571 w 1936653"/>
                  <a:gd name="connsiteY62" fmla="*/ 1193704 h 1698529"/>
                  <a:gd name="connsiteX63" fmla="*/ 1357313 w 1936653"/>
                  <a:gd name="connsiteY63" fmla="*/ 1156446 h 1698529"/>
                  <a:gd name="connsiteX64" fmla="*/ 1394571 w 1936653"/>
                  <a:gd name="connsiteY64" fmla="*/ 1119188 h 1698529"/>
                  <a:gd name="connsiteX65" fmla="*/ 680196 w 1936653"/>
                  <a:gd name="connsiteY65" fmla="*/ 1109663 h 1698529"/>
                  <a:gd name="connsiteX66" fmla="*/ 717454 w 1936653"/>
                  <a:gd name="connsiteY66" fmla="*/ 1146921 h 1698529"/>
                  <a:gd name="connsiteX67" fmla="*/ 680196 w 1936653"/>
                  <a:gd name="connsiteY67" fmla="*/ 1184179 h 1698529"/>
                  <a:gd name="connsiteX68" fmla="*/ 642938 w 1936653"/>
                  <a:gd name="connsiteY68" fmla="*/ 1146921 h 1698529"/>
                  <a:gd name="connsiteX69" fmla="*/ 680196 w 1936653"/>
                  <a:gd name="connsiteY69" fmla="*/ 1109663 h 1698529"/>
                  <a:gd name="connsiteX70" fmla="*/ 265858 w 1936653"/>
                  <a:gd name="connsiteY70" fmla="*/ 1100137 h 1698529"/>
                  <a:gd name="connsiteX71" fmla="*/ 303116 w 1936653"/>
                  <a:gd name="connsiteY71" fmla="*/ 1137395 h 1698529"/>
                  <a:gd name="connsiteX72" fmla="*/ 265858 w 1936653"/>
                  <a:gd name="connsiteY72" fmla="*/ 1174653 h 1698529"/>
                  <a:gd name="connsiteX73" fmla="*/ 228600 w 1936653"/>
                  <a:gd name="connsiteY73" fmla="*/ 1137395 h 1698529"/>
                  <a:gd name="connsiteX74" fmla="*/ 265858 w 1936653"/>
                  <a:gd name="connsiteY74" fmla="*/ 1100137 h 1698529"/>
                  <a:gd name="connsiteX75" fmla="*/ 1846182 w 1936653"/>
                  <a:gd name="connsiteY75" fmla="*/ 1076325 h 1698529"/>
                  <a:gd name="connsiteX76" fmla="*/ 1883440 w 1936653"/>
                  <a:gd name="connsiteY76" fmla="*/ 1113583 h 1698529"/>
                  <a:gd name="connsiteX77" fmla="*/ 1846182 w 1936653"/>
                  <a:gd name="connsiteY77" fmla="*/ 1150841 h 1698529"/>
                  <a:gd name="connsiteX78" fmla="*/ 1808924 w 1936653"/>
                  <a:gd name="connsiteY78" fmla="*/ 1113583 h 1698529"/>
                  <a:gd name="connsiteX79" fmla="*/ 1846182 w 1936653"/>
                  <a:gd name="connsiteY79" fmla="*/ 1076325 h 1698529"/>
                  <a:gd name="connsiteX80" fmla="*/ 1604120 w 1936653"/>
                  <a:gd name="connsiteY80" fmla="*/ 1019176 h 1698529"/>
                  <a:gd name="connsiteX81" fmla="*/ 1641378 w 1936653"/>
                  <a:gd name="connsiteY81" fmla="*/ 1056434 h 1698529"/>
                  <a:gd name="connsiteX82" fmla="*/ 1604120 w 1936653"/>
                  <a:gd name="connsiteY82" fmla="*/ 1093692 h 1698529"/>
                  <a:gd name="connsiteX83" fmla="*/ 1566862 w 1936653"/>
                  <a:gd name="connsiteY83" fmla="*/ 1056434 h 1698529"/>
                  <a:gd name="connsiteX84" fmla="*/ 1604120 w 1936653"/>
                  <a:gd name="connsiteY84" fmla="*/ 1019176 h 1698529"/>
                  <a:gd name="connsiteX85" fmla="*/ 470646 w 1936653"/>
                  <a:gd name="connsiteY85" fmla="*/ 962026 h 1698529"/>
                  <a:gd name="connsiteX86" fmla="*/ 507904 w 1936653"/>
                  <a:gd name="connsiteY86" fmla="*/ 999284 h 1698529"/>
                  <a:gd name="connsiteX87" fmla="*/ 470646 w 1936653"/>
                  <a:gd name="connsiteY87" fmla="*/ 1036542 h 1698529"/>
                  <a:gd name="connsiteX88" fmla="*/ 433388 w 1936653"/>
                  <a:gd name="connsiteY88" fmla="*/ 999284 h 1698529"/>
                  <a:gd name="connsiteX89" fmla="*/ 470646 w 1936653"/>
                  <a:gd name="connsiteY89" fmla="*/ 962026 h 1698529"/>
                  <a:gd name="connsiteX90" fmla="*/ 873353 w 1936653"/>
                  <a:gd name="connsiteY90" fmla="*/ 943629 h 1698529"/>
                  <a:gd name="connsiteX91" fmla="*/ 910611 w 1936653"/>
                  <a:gd name="connsiteY91" fmla="*/ 980887 h 1698529"/>
                  <a:gd name="connsiteX92" fmla="*/ 873353 w 1936653"/>
                  <a:gd name="connsiteY92" fmla="*/ 1018145 h 1698529"/>
                  <a:gd name="connsiteX93" fmla="*/ 836095 w 1936653"/>
                  <a:gd name="connsiteY93" fmla="*/ 980887 h 1698529"/>
                  <a:gd name="connsiteX94" fmla="*/ 873353 w 1936653"/>
                  <a:gd name="connsiteY94" fmla="*/ 943629 h 1698529"/>
                  <a:gd name="connsiteX95" fmla="*/ 1129273 w 1936653"/>
                  <a:gd name="connsiteY95" fmla="*/ 912715 h 1698529"/>
                  <a:gd name="connsiteX96" fmla="*/ 1166531 w 1936653"/>
                  <a:gd name="connsiteY96" fmla="*/ 949973 h 1698529"/>
                  <a:gd name="connsiteX97" fmla="*/ 1129273 w 1936653"/>
                  <a:gd name="connsiteY97" fmla="*/ 987231 h 1698529"/>
                  <a:gd name="connsiteX98" fmla="*/ 1092015 w 1936653"/>
                  <a:gd name="connsiteY98" fmla="*/ 949973 h 1698529"/>
                  <a:gd name="connsiteX99" fmla="*/ 1129273 w 1936653"/>
                  <a:gd name="connsiteY99" fmla="*/ 912715 h 1698529"/>
                  <a:gd name="connsiteX100" fmla="*/ 1394570 w 1936653"/>
                  <a:gd name="connsiteY100" fmla="*/ 871539 h 1698529"/>
                  <a:gd name="connsiteX101" fmla="*/ 1431828 w 1936653"/>
                  <a:gd name="connsiteY101" fmla="*/ 908797 h 1698529"/>
                  <a:gd name="connsiteX102" fmla="*/ 1394570 w 1936653"/>
                  <a:gd name="connsiteY102" fmla="*/ 946055 h 1698529"/>
                  <a:gd name="connsiteX103" fmla="*/ 1357312 w 1936653"/>
                  <a:gd name="connsiteY103" fmla="*/ 908797 h 1698529"/>
                  <a:gd name="connsiteX104" fmla="*/ 1394570 w 1936653"/>
                  <a:gd name="connsiteY104" fmla="*/ 871539 h 1698529"/>
                  <a:gd name="connsiteX105" fmla="*/ 1696605 w 1936653"/>
                  <a:gd name="connsiteY105" fmla="*/ 857060 h 1698529"/>
                  <a:gd name="connsiteX106" fmla="*/ 1733863 w 1936653"/>
                  <a:gd name="connsiteY106" fmla="*/ 894318 h 1698529"/>
                  <a:gd name="connsiteX107" fmla="*/ 1696605 w 1936653"/>
                  <a:gd name="connsiteY107" fmla="*/ 931576 h 1698529"/>
                  <a:gd name="connsiteX108" fmla="*/ 1659347 w 1936653"/>
                  <a:gd name="connsiteY108" fmla="*/ 894318 h 1698529"/>
                  <a:gd name="connsiteX109" fmla="*/ 1696605 w 1936653"/>
                  <a:gd name="connsiteY109" fmla="*/ 857060 h 1698529"/>
                  <a:gd name="connsiteX110" fmla="*/ 656383 w 1936653"/>
                  <a:gd name="connsiteY110" fmla="*/ 828675 h 1698529"/>
                  <a:gd name="connsiteX111" fmla="*/ 693641 w 1936653"/>
                  <a:gd name="connsiteY111" fmla="*/ 865933 h 1698529"/>
                  <a:gd name="connsiteX112" fmla="*/ 656383 w 1936653"/>
                  <a:gd name="connsiteY112" fmla="*/ 903191 h 1698529"/>
                  <a:gd name="connsiteX113" fmla="*/ 619125 w 1936653"/>
                  <a:gd name="connsiteY113" fmla="*/ 865933 h 1698529"/>
                  <a:gd name="connsiteX114" fmla="*/ 656383 w 1936653"/>
                  <a:gd name="connsiteY114" fmla="*/ 828675 h 1698529"/>
                  <a:gd name="connsiteX115" fmla="*/ 246808 w 1936653"/>
                  <a:gd name="connsiteY115" fmla="*/ 823913 h 1698529"/>
                  <a:gd name="connsiteX116" fmla="*/ 284066 w 1936653"/>
                  <a:gd name="connsiteY116" fmla="*/ 861171 h 1698529"/>
                  <a:gd name="connsiteX117" fmla="*/ 246808 w 1936653"/>
                  <a:gd name="connsiteY117" fmla="*/ 898429 h 1698529"/>
                  <a:gd name="connsiteX118" fmla="*/ 209550 w 1936653"/>
                  <a:gd name="connsiteY118" fmla="*/ 861171 h 1698529"/>
                  <a:gd name="connsiteX119" fmla="*/ 246808 w 1936653"/>
                  <a:gd name="connsiteY119" fmla="*/ 823913 h 1698529"/>
                  <a:gd name="connsiteX120" fmla="*/ 1219761 w 1936653"/>
                  <a:gd name="connsiteY120" fmla="*/ 726977 h 1698529"/>
                  <a:gd name="connsiteX121" fmla="*/ 1257019 w 1936653"/>
                  <a:gd name="connsiteY121" fmla="*/ 764235 h 1698529"/>
                  <a:gd name="connsiteX122" fmla="*/ 1219761 w 1936653"/>
                  <a:gd name="connsiteY122" fmla="*/ 801493 h 1698529"/>
                  <a:gd name="connsiteX123" fmla="*/ 1182503 w 1936653"/>
                  <a:gd name="connsiteY123" fmla="*/ 764235 h 1698529"/>
                  <a:gd name="connsiteX124" fmla="*/ 1219761 w 1936653"/>
                  <a:gd name="connsiteY124" fmla="*/ 726977 h 1698529"/>
                  <a:gd name="connsiteX125" fmla="*/ 1899395 w 1936653"/>
                  <a:gd name="connsiteY125" fmla="*/ 714377 h 1698529"/>
                  <a:gd name="connsiteX126" fmla="*/ 1936653 w 1936653"/>
                  <a:gd name="connsiteY126" fmla="*/ 751635 h 1698529"/>
                  <a:gd name="connsiteX127" fmla="*/ 1899395 w 1936653"/>
                  <a:gd name="connsiteY127" fmla="*/ 788893 h 1698529"/>
                  <a:gd name="connsiteX128" fmla="*/ 1862137 w 1936653"/>
                  <a:gd name="connsiteY128" fmla="*/ 751635 h 1698529"/>
                  <a:gd name="connsiteX129" fmla="*/ 1899395 w 1936653"/>
                  <a:gd name="connsiteY129" fmla="*/ 714377 h 1698529"/>
                  <a:gd name="connsiteX130" fmla="*/ 1523158 w 1936653"/>
                  <a:gd name="connsiteY130" fmla="*/ 695326 h 1698529"/>
                  <a:gd name="connsiteX131" fmla="*/ 1560416 w 1936653"/>
                  <a:gd name="connsiteY131" fmla="*/ 732584 h 1698529"/>
                  <a:gd name="connsiteX132" fmla="*/ 1523158 w 1936653"/>
                  <a:gd name="connsiteY132" fmla="*/ 769842 h 1698529"/>
                  <a:gd name="connsiteX133" fmla="*/ 1485900 w 1936653"/>
                  <a:gd name="connsiteY133" fmla="*/ 732584 h 1698529"/>
                  <a:gd name="connsiteX134" fmla="*/ 1523158 w 1936653"/>
                  <a:gd name="connsiteY134" fmla="*/ 695326 h 1698529"/>
                  <a:gd name="connsiteX135" fmla="*/ 446833 w 1936653"/>
                  <a:gd name="connsiteY135" fmla="*/ 681038 h 1698529"/>
                  <a:gd name="connsiteX136" fmla="*/ 484091 w 1936653"/>
                  <a:gd name="connsiteY136" fmla="*/ 718296 h 1698529"/>
                  <a:gd name="connsiteX137" fmla="*/ 446833 w 1936653"/>
                  <a:gd name="connsiteY137" fmla="*/ 755554 h 1698529"/>
                  <a:gd name="connsiteX138" fmla="*/ 409575 w 1936653"/>
                  <a:gd name="connsiteY138" fmla="*/ 718296 h 1698529"/>
                  <a:gd name="connsiteX139" fmla="*/ 446833 w 1936653"/>
                  <a:gd name="connsiteY139" fmla="*/ 681038 h 1698529"/>
                  <a:gd name="connsiteX140" fmla="*/ 970708 w 1936653"/>
                  <a:gd name="connsiteY140" fmla="*/ 676276 h 1698529"/>
                  <a:gd name="connsiteX141" fmla="*/ 1007966 w 1936653"/>
                  <a:gd name="connsiteY141" fmla="*/ 713534 h 1698529"/>
                  <a:gd name="connsiteX142" fmla="*/ 970708 w 1936653"/>
                  <a:gd name="connsiteY142" fmla="*/ 750792 h 1698529"/>
                  <a:gd name="connsiteX143" fmla="*/ 933450 w 1936653"/>
                  <a:gd name="connsiteY143" fmla="*/ 713534 h 1698529"/>
                  <a:gd name="connsiteX144" fmla="*/ 970708 w 1936653"/>
                  <a:gd name="connsiteY144" fmla="*/ 676276 h 1698529"/>
                  <a:gd name="connsiteX145" fmla="*/ 37258 w 1936653"/>
                  <a:gd name="connsiteY145" fmla="*/ 676276 h 1698529"/>
                  <a:gd name="connsiteX146" fmla="*/ 74516 w 1936653"/>
                  <a:gd name="connsiteY146" fmla="*/ 713534 h 1698529"/>
                  <a:gd name="connsiteX147" fmla="*/ 37258 w 1936653"/>
                  <a:gd name="connsiteY147" fmla="*/ 750792 h 1698529"/>
                  <a:gd name="connsiteX148" fmla="*/ 0 w 1936653"/>
                  <a:gd name="connsiteY148" fmla="*/ 713534 h 1698529"/>
                  <a:gd name="connsiteX149" fmla="*/ 37258 w 1936653"/>
                  <a:gd name="connsiteY149" fmla="*/ 676276 h 1698529"/>
                  <a:gd name="connsiteX150" fmla="*/ 656383 w 1936653"/>
                  <a:gd name="connsiteY150" fmla="*/ 652462 h 1698529"/>
                  <a:gd name="connsiteX151" fmla="*/ 693641 w 1936653"/>
                  <a:gd name="connsiteY151" fmla="*/ 689720 h 1698529"/>
                  <a:gd name="connsiteX152" fmla="*/ 656383 w 1936653"/>
                  <a:gd name="connsiteY152" fmla="*/ 726978 h 1698529"/>
                  <a:gd name="connsiteX153" fmla="*/ 619125 w 1936653"/>
                  <a:gd name="connsiteY153" fmla="*/ 689720 h 1698529"/>
                  <a:gd name="connsiteX154" fmla="*/ 656383 w 1936653"/>
                  <a:gd name="connsiteY154" fmla="*/ 652462 h 1698529"/>
                  <a:gd name="connsiteX155" fmla="*/ 1313608 w 1936653"/>
                  <a:gd name="connsiteY155" fmla="*/ 547689 h 1698529"/>
                  <a:gd name="connsiteX156" fmla="*/ 1350866 w 1936653"/>
                  <a:gd name="connsiteY156" fmla="*/ 584947 h 1698529"/>
                  <a:gd name="connsiteX157" fmla="*/ 1313608 w 1936653"/>
                  <a:gd name="connsiteY157" fmla="*/ 622205 h 1698529"/>
                  <a:gd name="connsiteX158" fmla="*/ 1276350 w 1936653"/>
                  <a:gd name="connsiteY158" fmla="*/ 584947 h 1698529"/>
                  <a:gd name="connsiteX159" fmla="*/ 1313608 w 1936653"/>
                  <a:gd name="connsiteY159" fmla="*/ 547689 h 1698529"/>
                  <a:gd name="connsiteX160" fmla="*/ 1728991 w 1936653"/>
                  <a:gd name="connsiteY160" fmla="*/ 503139 h 1698529"/>
                  <a:gd name="connsiteX161" fmla="*/ 1766249 w 1936653"/>
                  <a:gd name="connsiteY161" fmla="*/ 540397 h 1698529"/>
                  <a:gd name="connsiteX162" fmla="*/ 1728991 w 1936653"/>
                  <a:gd name="connsiteY162" fmla="*/ 577655 h 1698529"/>
                  <a:gd name="connsiteX163" fmla="*/ 1691733 w 1936653"/>
                  <a:gd name="connsiteY163" fmla="*/ 540397 h 1698529"/>
                  <a:gd name="connsiteX164" fmla="*/ 1728991 w 1936653"/>
                  <a:gd name="connsiteY164" fmla="*/ 503139 h 1698529"/>
                  <a:gd name="connsiteX165" fmla="*/ 723058 w 1936653"/>
                  <a:gd name="connsiteY165" fmla="*/ 476250 h 1698529"/>
                  <a:gd name="connsiteX166" fmla="*/ 760316 w 1936653"/>
                  <a:gd name="connsiteY166" fmla="*/ 513508 h 1698529"/>
                  <a:gd name="connsiteX167" fmla="*/ 723058 w 1936653"/>
                  <a:gd name="connsiteY167" fmla="*/ 550766 h 1698529"/>
                  <a:gd name="connsiteX168" fmla="*/ 685800 w 1936653"/>
                  <a:gd name="connsiteY168" fmla="*/ 513508 h 1698529"/>
                  <a:gd name="connsiteX169" fmla="*/ 723058 w 1936653"/>
                  <a:gd name="connsiteY169" fmla="*/ 476250 h 1698529"/>
                  <a:gd name="connsiteX170" fmla="*/ 251570 w 1936653"/>
                  <a:gd name="connsiteY170" fmla="*/ 461962 h 1698529"/>
                  <a:gd name="connsiteX171" fmla="*/ 288828 w 1936653"/>
                  <a:gd name="connsiteY171" fmla="*/ 499220 h 1698529"/>
                  <a:gd name="connsiteX172" fmla="*/ 251570 w 1936653"/>
                  <a:gd name="connsiteY172" fmla="*/ 536478 h 1698529"/>
                  <a:gd name="connsiteX173" fmla="*/ 214312 w 1936653"/>
                  <a:gd name="connsiteY173" fmla="*/ 499220 h 1698529"/>
                  <a:gd name="connsiteX174" fmla="*/ 251570 w 1936653"/>
                  <a:gd name="connsiteY174" fmla="*/ 461962 h 1698529"/>
                  <a:gd name="connsiteX175" fmla="*/ 1522332 w 1936653"/>
                  <a:gd name="connsiteY175" fmla="*/ 404813 h 1698529"/>
                  <a:gd name="connsiteX176" fmla="*/ 1559590 w 1936653"/>
                  <a:gd name="connsiteY176" fmla="*/ 442071 h 1698529"/>
                  <a:gd name="connsiteX177" fmla="*/ 1522332 w 1936653"/>
                  <a:gd name="connsiteY177" fmla="*/ 479329 h 1698529"/>
                  <a:gd name="connsiteX178" fmla="*/ 1485074 w 1936653"/>
                  <a:gd name="connsiteY178" fmla="*/ 442071 h 1698529"/>
                  <a:gd name="connsiteX179" fmla="*/ 1522332 w 1936653"/>
                  <a:gd name="connsiteY179" fmla="*/ 404813 h 1698529"/>
                  <a:gd name="connsiteX180" fmla="*/ 1080245 w 1936653"/>
                  <a:gd name="connsiteY180" fmla="*/ 395288 h 1698529"/>
                  <a:gd name="connsiteX181" fmla="*/ 1117503 w 1936653"/>
                  <a:gd name="connsiteY181" fmla="*/ 432546 h 1698529"/>
                  <a:gd name="connsiteX182" fmla="*/ 1080245 w 1936653"/>
                  <a:gd name="connsiteY182" fmla="*/ 469804 h 1698529"/>
                  <a:gd name="connsiteX183" fmla="*/ 1042987 w 1936653"/>
                  <a:gd name="connsiteY183" fmla="*/ 432546 h 1698529"/>
                  <a:gd name="connsiteX184" fmla="*/ 1080245 w 1936653"/>
                  <a:gd name="connsiteY184" fmla="*/ 395288 h 1698529"/>
                  <a:gd name="connsiteX185" fmla="*/ 513508 w 1936653"/>
                  <a:gd name="connsiteY185" fmla="*/ 328613 h 1698529"/>
                  <a:gd name="connsiteX186" fmla="*/ 550766 w 1936653"/>
                  <a:gd name="connsiteY186" fmla="*/ 365871 h 1698529"/>
                  <a:gd name="connsiteX187" fmla="*/ 513508 w 1936653"/>
                  <a:gd name="connsiteY187" fmla="*/ 403129 h 1698529"/>
                  <a:gd name="connsiteX188" fmla="*/ 476250 w 1936653"/>
                  <a:gd name="connsiteY188" fmla="*/ 365871 h 1698529"/>
                  <a:gd name="connsiteX189" fmla="*/ 513508 w 1936653"/>
                  <a:gd name="connsiteY189" fmla="*/ 328613 h 1698529"/>
                  <a:gd name="connsiteX190" fmla="*/ 870695 w 1936653"/>
                  <a:gd name="connsiteY190" fmla="*/ 247651 h 1698529"/>
                  <a:gd name="connsiteX191" fmla="*/ 907953 w 1936653"/>
                  <a:gd name="connsiteY191" fmla="*/ 284909 h 1698529"/>
                  <a:gd name="connsiteX192" fmla="*/ 870695 w 1936653"/>
                  <a:gd name="connsiteY192" fmla="*/ 322167 h 1698529"/>
                  <a:gd name="connsiteX193" fmla="*/ 833437 w 1936653"/>
                  <a:gd name="connsiteY193" fmla="*/ 284909 h 1698529"/>
                  <a:gd name="connsiteX194" fmla="*/ 870695 w 1936653"/>
                  <a:gd name="connsiteY194" fmla="*/ 247651 h 1698529"/>
                  <a:gd name="connsiteX195" fmla="*/ 1251695 w 1936653"/>
                  <a:gd name="connsiteY195" fmla="*/ 185739 h 1698529"/>
                  <a:gd name="connsiteX196" fmla="*/ 1288953 w 1936653"/>
                  <a:gd name="connsiteY196" fmla="*/ 222997 h 1698529"/>
                  <a:gd name="connsiteX197" fmla="*/ 1251695 w 1936653"/>
                  <a:gd name="connsiteY197" fmla="*/ 260255 h 1698529"/>
                  <a:gd name="connsiteX198" fmla="*/ 1214437 w 1936653"/>
                  <a:gd name="connsiteY198" fmla="*/ 222997 h 1698529"/>
                  <a:gd name="connsiteX199" fmla="*/ 1251695 w 1936653"/>
                  <a:gd name="connsiteY199" fmla="*/ 185739 h 1698529"/>
                  <a:gd name="connsiteX200" fmla="*/ 284908 w 1936653"/>
                  <a:gd name="connsiteY200" fmla="*/ 180975 h 1698529"/>
                  <a:gd name="connsiteX201" fmla="*/ 322166 w 1936653"/>
                  <a:gd name="connsiteY201" fmla="*/ 218233 h 1698529"/>
                  <a:gd name="connsiteX202" fmla="*/ 284908 w 1936653"/>
                  <a:gd name="connsiteY202" fmla="*/ 255491 h 1698529"/>
                  <a:gd name="connsiteX203" fmla="*/ 247650 w 1936653"/>
                  <a:gd name="connsiteY203" fmla="*/ 218233 h 1698529"/>
                  <a:gd name="connsiteX204" fmla="*/ 284908 w 1936653"/>
                  <a:gd name="connsiteY204" fmla="*/ 180975 h 1698529"/>
                  <a:gd name="connsiteX205" fmla="*/ 1546144 w 1936653"/>
                  <a:gd name="connsiteY205" fmla="*/ 119063 h 1698529"/>
                  <a:gd name="connsiteX206" fmla="*/ 1583402 w 1936653"/>
                  <a:gd name="connsiteY206" fmla="*/ 156321 h 1698529"/>
                  <a:gd name="connsiteX207" fmla="*/ 1546144 w 1936653"/>
                  <a:gd name="connsiteY207" fmla="*/ 193579 h 1698529"/>
                  <a:gd name="connsiteX208" fmla="*/ 1508886 w 1936653"/>
                  <a:gd name="connsiteY208" fmla="*/ 156321 h 1698529"/>
                  <a:gd name="connsiteX209" fmla="*/ 1546144 w 1936653"/>
                  <a:gd name="connsiteY209" fmla="*/ 119063 h 1698529"/>
                  <a:gd name="connsiteX210" fmla="*/ 651621 w 1936653"/>
                  <a:gd name="connsiteY210" fmla="*/ 85725 h 1698529"/>
                  <a:gd name="connsiteX211" fmla="*/ 688879 w 1936653"/>
                  <a:gd name="connsiteY211" fmla="*/ 122983 h 1698529"/>
                  <a:gd name="connsiteX212" fmla="*/ 651621 w 1936653"/>
                  <a:gd name="connsiteY212" fmla="*/ 160241 h 1698529"/>
                  <a:gd name="connsiteX213" fmla="*/ 614363 w 1936653"/>
                  <a:gd name="connsiteY213" fmla="*/ 122983 h 1698529"/>
                  <a:gd name="connsiteX214" fmla="*/ 651621 w 1936653"/>
                  <a:gd name="connsiteY214" fmla="*/ 85725 h 1698529"/>
                  <a:gd name="connsiteX215" fmla="*/ 1013571 w 1936653"/>
                  <a:gd name="connsiteY215" fmla="*/ 0 h 1698529"/>
                  <a:gd name="connsiteX216" fmla="*/ 1050829 w 1936653"/>
                  <a:gd name="connsiteY216" fmla="*/ 37258 h 1698529"/>
                  <a:gd name="connsiteX217" fmla="*/ 1013571 w 1936653"/>
                  <a:gd name="connsiteY217" fmla="*/ 74516 h 1698529"/>
                  <a:gd name="connsiteX218" fmla="*/ 976313 w 1936653"/>
                  <a:gd name="connsiteY218" fmla="*/ 37258 h 1698529"/>
                  <a:gd name="connsiteX219" fmla="*/ 1013571 w 1936653"/>
                  <a:gd name="connsiteY219" fmla="*/ 0 h 16985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</a:cxnLst>
                <a:rect l="l" t="t" r="r" b="b"/>
                <a:pathLst>
                  <a:path w="1936653" h="1698529">
                    <a:moveTo>
                      <a:pt x="1198482" y="1624013"/>
                    </a:moveTo>
                    <a:cubicBezTo>
                      <a:pt x="1219059" y="1624013"/>
                      <a:pt x="1235740" y="1640694"/>
                      <a:pt x="1235740" y="1661271"/>
                    </a:cubicBezTo>
                    <a:cubicBezTo>
                      <a:pt x="1235740" y="1681848"/>
                      <a:pt x="1219059" y="1698529"/>
                      <a:pt x="1198482" y="1698529"/>
                    </a:cubicBezTo>
                    <a:cubicBezTo>
                      <a:pt x="1177905" y="1698529"/>
                      <a:pt x="1161224" y="1681848"/>
                      <a:pt x="1161224" y="1661271"/>
                    </a:cubicBezTo>
                    <a:cubicBezTo>
                      <a:pt x="1161224" y="1640694"/>
                      <a:pt x="1177905" y="1624013"/>
                      <a:pt x="1198482" y="1624013"/>
                    </a:cubicBezTo>
                    <a:close/>
                    <a:moveTo>
                      <a:pt x="888920" y="1585913"/>
                    </a:moveTo>
                    <a:cubicBezTo>
                      <a:pt x="909497" y="1585913"/>
                      <a:pt x="926178" y="1602594"/>
                      <a:pt x="926178" y="1623171"/>
                    </a:cubicBezTo>
                    <a:cubicBezTo>
                      <a:pt x="926178" y="1643748"/>
                      <a:pt x="909497" y="1660429"/>
                      <a:pt x="888920" y="1660429"/>
                    </a:cubicBezTo>
                    <a:cubicBezTo>
                      <a:pt x="868343" y="1660429"/>
                      <a:pt x="851662" y="1643748"/>
                      <a:pt x="851662" y="1623171"/>
                    </a:cubicBezTo>
                    <a:cubicBezTo>
                      <a:pt x="851662" y="1602594"/>
                      <a:pt x="868343" y="1585913"/>
                      <a:pt x="888920" y="1585913"/>
                    </a:cubicBezTo>
                    <a:close/>
                    <a:moveTo>
                      <a:pt x="1560432" y="1543050"/>
                    </a:moveTo>
                    <a:cubicBezTo>
                      <a:pt x="1581009" y="1543050"/>
                      <a:pt x="1597690" y="1559731"/>
                      <a:pt x="1597690" y="1580308"/>
                    </a:cubicBezTo>
                    <a:cubicBezTo>
                      <a:pt x="1597690" y="1600885"/>
                      <a:pt x="1581009" y="1617566"/>
                      <a:pt x="1560432" y="1617566"/>
                    </a:cubicBezTo>
                    <a:cubicBezTo>
                      <a:pt x="1539855" y="1617566"/>
                      <a:pt x="1523174" y="1600885"/>
                      <a:pt x="1523174" y="1580308"/>
                    </a:cubicBezTo>
                    <a:cubicBezTo>
                      <a:pt x="1523174" y="1559731"/>
                      <a:pt x="1539855" y="1543050"/>
                      <a:pt x="1560432" y="1543050"/>
                    </a:cubicBezTo>
                    <a:close/>
                    <a:moveTo>
                      <a:pt x="436482" y="1519238"/>
                    </a:moveTo>
                    <a:cubicBezTo>
                      <a:pt x="457059" y="1519238"/>
                      <a:pt x="473740" y="1535919"/>
                      <a:pt x="473740" y="1556496"/>
                    </a:cubicBezTo>
                    <a:cubicBezTo>
                      <a:pt x="473740" y="1577073"/>
                      <a:pt x="457059" y="1593754"/>
                      <a:pt x="436482" y="1593754"/>
                    </a:cubicBezTo>
                    <a:cubicBezTo>
                      <a:pt x="415905" y="1593754"/>
                      <a:pt x="399224" y="1577073"/>
                      <a:pt x="399224" y="1556496"/>
                    </a:cubicBezTo>
                    <a:cubicBezTo>
                      <a:pt x="399224" y="1535919"/>
                      <a:pt x="415905" y="1519238"/>
                      <a:pt x="436482" y="1519238"/>
                    </a:cubicBezTo>
                    <a:close/>
                    <a:moveTo>
                      <a:pt x="665908" y="1471614"/>
                    </a:moveTo>
                    <a:cubicBezTo>
                      <a:pt x="686485" y="1471614"/>
                      <a:pt x="703166" y="1488295"/>
                      <a:pt x="703166" y="1508872"/>
                    </a:cubicBezTo>
                    <a:cubicBezTo>
                      <a:pt x="703166" y="1529449"/>
                      <a:pt x="686485" y="1546130"/>
                      <a:pt x="665908" y="1546130"/>
                    </a:cubicBezTo>
                    <a:cubicBezTo>
                      <a:pt x="645331" y="1546130"/>
                      <a:pt x="628650" y="1529449"/>
                      <a:pt x="628650" y="1508872"/>
                    </a:cubicBezTo>
                    <a:cubicBezTo>
                      <a:pt x="628650" y="1488295"/>
                      <a:pt x="645331" y="1471614"/>
                      <a:pt x="665908" y="1471614"/>
                    </a:cubicBezTo>
                    <a:close/>
                    <a:moveTo>
                      <a:pt x="1104058" y="1428751"/>
                    </a:moveTo>
                    <a:cubicBezTo>
                      <a:pt x="1124635" y="1428751"/>
                      <a:pt x="1141316" y="1445432"/>
                      <a:pt x="1141316" y="1466009"/>
                    </a:cubicBezTo>
                    <a:cubicBezTo>
                      <a:pt x="1141316" y="1486586"/>
                      <a:pt x="1124635" y="1503267"/>
                      <a:pt x="1104058" y="1503267"/>
                    </a:cubicBezTo>
                    <a:cubicBezTo>
                      <a:pt x="1083481" y="1503267"/>
                      <a:pt x="1066800" y="1486586"/>
                      <a:pt x="1066800" y="1466009"/>
                    </a:cubicBezTo>
                    <a:cubicBezTo>
                      <a:pt x="1066800" y="1445432"/>
                      <a:pt x="1083481" y="1428751"/>
                      <a:pt x="1104058" y="1428751"/>
                    </a:cubicBezTo>
                    <a:close/>
                    <a:moveTo>
                      <a:pt x="1351708" y="1414464"/>
                    </a:moveTo>
                    <a:cubicBezTo>
                      <a:pt x="1372285" y="1414464"/>
                      <a:pt x="1388966" y="1431145"/>
                      <a:pt x="1388966" y="1451722"/>
                    </a:cubicBezTo>
                    <a:cubicBezTo>
                      <a:pt x="1388966" y="1472299"/>
                      <a:pt x="1372285" y="1488980"/>
                      <a:pt x="1351708" y="1488980"/>
                    </a:cubicBezTo>
                    <a:cubicBezTo>
                      <a:pt x="1331131" y="1488980"/>
                      <a:pt x="1314450" y="1472299"/>
                      <a:pt x="1314450" y="1451722"/>
                    </a:cubicBezTo>
                    <a:cubicBezTo>
                      <a:pt x="1314450" y="1431145"/>
                      <a:pt x="1331131" y="1414464"/>
                      <a:pt x="1351708" y="1414464"/>
                    </a:cubicBezTo>
                    <a:close/>
                    <a:moveTo>
                      <a:pt x="203120" y="1328738"/>
                    </a:moveTo>
                    <a:cubicBezTo>
                      <a:pt x="223697" y="1328738"/>
                      <a:pt x="240378" y="1345419"/>
                      <a:pt x="240378" y="1365996"/>
                    </a:cubicBezTo>
                    <a:cubicBezTo>
                      <a:pt x="240378" y="1386573"/>
                      <a:pt x="223697" y="1403254"/>
                      <a:pt x="203120" y="1403254"/>
                    </a:cubicBezTo>
                    <a:cubicBezTo>
                      <a:pt x="182543" y="1403254"/>
                      <a:pt x="165862" y="1386573"/>
                      <a:pt x="165862" y="1365996"/>
                    </a:cubicBezTo>
                    <a:cubicBezTo>
                      <a:pt x="165862" y="1345419"/>
                      <a:pt x="182543" y="1328738"/>
                      <a:pt x="203120" y="1328738"/>
                    </a:cubicBezTo>
                    <a:close/>
                    <a:moveTo>
                      <a:pt x="1608883" y="1290639"/>
                    </a:moveTo>
                    <a:cubicBezTo>
                      <a:pt x="1629460" y="1290639"/>
                      <a:pt x="1646141" y="1307320"/>
                      <a:pt x="1646141" y="1327897"/>
                    </a:cubicBezTo>
                    <a:cubicBezTo>
                      <a:pt x="1646141" y="1348474"/>
                      <a:pt x="1629460" y="1365155"/>
                      <a:pt x="1608883" y="1365155"/>
                    </a:cubicBezTo>
                    <a:cubicBezTo>
                      <a:pt x="1588306" y="1365155"/>
                      <a:pt x="1571625" y="1348474"/>
                      <a:pt x="1571625" y="1327897"/>
                    </a:cubicBezTo>
                    <a:cubicBezTo>
                      <a:pt x="1571625" y="1307320"/>
                      <a:pt x="1588306" y="1290639"/>
                      <a:pt x="1608883" y="1290639"/>
                    </a:cubicBezTo>
                    <a:close/>
                    <a:moveTo>
                      <a:pt x="894508" y="1281114"/>
                    </a:moveTo>
                    <a:cubicBezTo>
                      <a:pt x="915085" y="1281114"/>
                      <a:pt x="931766" y="1297795"/>
                      <a:pt x="931766" y="1318372"/>
                    </a:cubicBezTo>
                    <a:cubicBezTo>
                      <a:pt x="931766" y="1338949"/>
                      <a:pt x="915085" y="1355630"/>
                      <a:pt x="894508" y="1355630"/>
                    </a:cubicBezTo>
                    <a:cubicBezTo>
                      <a:pt x="873931" y="1355630"/>
                      <a:pt x="857250" y="1338949"/>
                      <a:pt x="857250" y="1318372"/>
                    </a:cubicBezTo>
                    <a:cubicBezTo>
                      <a:pt x="857250" y="1297795"/>
                      <a:pt x="873931" y="1281114"/>
                      <a:pt x="894508" y="1281114"/>
                    </a:cubicBezTo>
                    <a:close/>
                    <a:moveTo>
                      <a:pt x="484090" y="1253381"/>
                    </a:moveTo>
                    <a:cubicBezTo>
                      <a:pt x="504667" y="1253381"/>
                      <a:pt x="521348" y="1270062"/>
                      <a:pt x="521348" y="1290639"/>
                    </a:cubicBezTo>
                    <a:cubicBezTo>
                      <a:pt x="521348" y="1311216"/>
                      <a:pt x="504667" y="1327897"/>
                      <a:pt x="484090" y="1327897"/>
                    </a:cubicBezTo>
                    <a:cubicBezTo>
                      <a:pt x="463513" y="1327897"/>
                      <a:pt x="446832" y="1311216"/>
                      <a:pt x="446832" y="1290639"/>
                    </a:cubicBezTo>
                    <a:cubicBezTo>
                      <a:pt x="446832" y="1270062"/>
                      <a:pt x="463513" y="1253381"/>
                      <a:pt x="484090" y="1253381"/>
                    </a:cubicBezTo>
                    <a:close/>
                    <a:moveTo>
                      <a:pt x="1156446" y="1138238"/>
                    </a:moveTo>
                    <a:cubicBezTo>
                      <a:pt x="1177023" y="1138238"/>
                      <a:pt x="1193704" y="1154919"/>
                      <a:pt x="1193704" y="1175496"/>
                    </a:cubicBezTo>
                    <a:cubicBezTo>
                      <a:pt x="1193704" y="1196073"/>
                      <a:pt x="1177023" y="1212754"/>
                      <a:pt x="1156446" y="1212754"/>
                    </a:cubicBezTo>
                    <a:cubicBezTo>
                      <a:pt x="1135869" y="1212754"/>
                      <a:pt x="1119188" y="1196073"/>
                      <a:pt x="1119188" y="1175496"/>
                    </a:cubicBezTo>
                    <a:cubicBezTo>
                      <a:pt x="1119188" y="1154919"/>
                      <a:pt x="1135869" y="1138238"/>
                      <a:pt x="1156446" y="1138238"/>
                    </a:cubicBezTo>
                    <a:close/>
                    <a:moveTo>
                      <a:pt x="1394571" y="1119188"/>
                    </a:moveTo>
                    <a:cubicBezTo>
                      <a:pt x="1415148" y="1119188"/>
                      <a:pt x="1431829" y="1135869"/>
                      <a:pt x="1431829" y="1156446"/>
                    </a:cubicBezTo>
                    <a:cubicBezTo>
                      <a:pt x="1431829" y="1177023"/>
                      <a:pt x="1415148" y="1193704"/>
                      <a:pt x="1394571" y="1193704"/>
                    </a:cubicBezTo>
                    <a:cubicBezTo>
                      <a:pt x="1373994" y="1193704"/>
                      <a:pt x="1357313" y="1177023"/>
                      <a:pt x="1357313" y="1156446"/>
                    </a:cubicBezTo>
                    <a:cubicBezTo>
                      <a:pt x="1357313" y="1135869"/>
                      <a:pt x="1373994" y="1119188"/>
                      <a:pt x="1394571" y="1119188"/>
                    </a:cubicBezTo>
                    <a:close/>
                    <a:moveTo>
                      <a:pt x="680196" y="1109663"/>
                    </a:moveTo>
                    <a:cubicBezTo>
                      <a:pt x="700773" y="1109663"/>
                      <a:pt x="717454" y="1126344"/>
                      <a:pt x="717454" y="1146921"/>
                    </a:cubicBezTo>
                    <a:cubicBezTo>
                      <a:pt x="717454" y="1167498"/>
                      <a:pt x="700773" y="1184179"/>
                      <a:pt x="680196" y="1184179"/>
                    </a:cubicBezTo>
                    <a:cubicBezTo>
                      <a:pt x="659619" y="1184179"/>
                      <a:pt x="642938" y="1167498"/>
                      <a:pt x="642938" y="1146921"/>
                    </a:cubicBezTo>
                    <a:cubicBezTo>
                      <a:pt x="642938" y="1126344"/>
                      <a:pt x="659619" y="1109663"/>
                      <a:pt x="680196" y="1109663"/>
                    </a:cubicBezTo>
                    <a:close/>
                    <a:moveTo>
                      <a:pt x="265858" y="1100137"/>
                    </a:moveTo>
                    <a:cubicBezTo>
                      <a:pt x="286435" y="1100137"/>
                      <a:pt x="303116" y="1116818"/>
                      <a:pt x="303116" y="1137395"/>
                    </a:cubicBezTo>
                    <a:cubicBezTo>
                      <a:pt x="303116" y="1157972"/>
                      <a:pt x="286435" y="1174653"/>
                      <a:pt x="265858" y="1174653"/>
                    </a:cubicBezTo>
                    <a:cubicBezTo>
                      <a:pt x="245281" y="1174653"/>
                      <a:pt x="228600" y="1157972"/>
                      <a:pt x="228600" y="1137395"/>
                    </a:cubicBezTo>
                    <a:cubicBezTo>
                      <a:pt x="228600" y="1116818"/>
                      <a:pt x="245281" y="1100137"/>
                      <a:pt x="265858" y="1100137"/>
                    </a:cubicBezTo>
                    <a:close/>
                    <a:moveTo>
                      <a:pt x="1846182" y="1076325"/>
                    </a:moveTo>
                    <a:cubicBezTo>
                      <a:pt x="1866759" y="1076325"/>
                      <a:pt x="1883440" y="1093006"/>
                      <a:pt x="1883440" y="1113583"/>
                    </a:cubicBezTo>
                    <a:cubicBezTo>
                      <a:pt x="1883440" y="1134160"/>
                      <a:pt x="1866759" y="1150841"/>
                      <a:pt x="1846182" y="1150841"/>
                    </a:cubicBezTo>
                    <a:cubicBezTo>
                      <a:pt x="1825605" y="1150841"/>
                      <a:pt x="1808924" y="1134160"/>
                      <a:pt x="1808924" y="1113583"/>
                    </a:cubicBezTo>
                    <a:cubicBezTo>
                      <a:pt x="1808924" y="1093006"/>
                      <a:pt x="1825605" y="1076325"/>
                      <a:pt x="1846182" y="1076325"/>
                    </a:cubicBezTo>
                    <a:close/>
                    <a:moveTo>
                      <a:pt x="1604120" y="1019176"/>
                    </a:moveTo>
                    <a:cubicBezTo>
                      <a:pt x="1624697" y="1019176"/>
                      <a:pt x="1641378" y="1035857"/>
                      <a:pt x="1641378" y="1056434"/>
                    </a:cubicBezTo>
                    <a:cubicBezTo>
                      <a:pt x="1641378" y="1077011"/>
                      <a:pt x="1624697" y="1093692"/>
                      <a:pt x="1604120" y="1093692"/>
                    </a:cubicBezTo>
                    <a:cubicBezTo>
                      <a:pt x="1583543" y="1093692"/>
                      <a:pt x="1566862" y="1077011"/>
                      <a:pt x="1566862" y="1056434"/>
                    </a:cubicBezTo>
                    <a:cubicBezTo>
                      <a:pt x="1566862" y="1035857"/>
                      <a:pt x="1583543" y="1019176"/>
                      <a:pt x="1604120" y="1019176"/>
                    </a:cubicBezTo>
                    <a:close/>
                    <a:moveTo>
                      <a:pt x="470646" y="962026"/>
                    </a:moveTo>
                    <a:cubicBezTo>
                      <a:pt x="491223" y="962026"/>
                      <a:pt x="507904" y="978707"/>
                      <a:pt x="507904" y="999284"/>
                    </a:cubicBezTo>
                    <a:cubicBezTo>
                      <a:pt x="507904" y="1019861"/>
                      <a:pt x="491223" y="1036542"/>
                      <a:pt x="470646" y="1036542"/>
                    </a:cubicBezTo>
                    <a:cubicBezTo>
                      <a:pt x="450069" y="1036542"/>
                      <a:pt x="433388" y="1019861"/>
                      <a:pt x="433388" y="999284"/>
                    </a:cubicBezTo>
                    <a:cubicBezTo>
                      <a:pt x="433388" y="978707"/>
                      <a:pt x="450069" y="962026"/>
                      <a:pt x="470646" y="962026"/>
                    </a:cubicBezTo>
                    <a:close/>
                    <a:moveTo>
                      <a:pt x="873353" y="943629"/>
                    </a:moveTo>
                    <a:cubicBezTo>
                      <a:pt x="893930" y="943629"/>
                      <a:pt x="910611" y="960310"/>
                      <a:pt x="910611" y="980887"/>
                    </a:cubicBezTo>
                    <a:cubicBezTo>
                      <a:pt x="910611" y="1001464"/>
                      <a:pt x="893930" y="1018145"/>
                      <a:pt x="873353" y="1018145"/>
                    </a:cubicBezTo>
                    <a:cubicBezTo>
                      <a:pt x="852776" y="1018145"/>
                      <a:pt x="836095" y="1001464"/>
                      <a:pt x="836095" y="980887"/>
                    </a:cubicBezTo>
                    <a:cubicBezTo>
                      <a:pt x="836095" y="960310"/>
                      <a:pt x="852776" y="943629"/>
                      <a:pt x="873353" y="943629"/>
                    </a:cubicBezTo>
                    <a:close/>
                    <a:moveTo>
                      <a:pt x="1129273" y="912715"/>
                    </a:moveTo>
                    <a:cubicBezTo>
                      <a:pt x="1149850" y="912715"/>
                      <a:pt x="1166531" y="929396"/>
                      <a:pt x="1166531" y="949973"/>
                    </a:cubicBezTo>
                    <a:cubicBezTo>
                      <a:pt x="1166531" y="970550"/>
                      <a:pt x="1149850" y="987231"/>
                      <a:pt x="1129273" y="987231"/>
                    </a:cubicBezTo>
                    <a:cubicBezTo>
                      <a:pt x="1108696" y="987231"/>
                      <a:pt x="1092015" y="970550"/>
                      <a:pt x="1092015" y="949973"/>
                    </a:cubicBezTo>
                    <a:cubicBezTo>
                      <a:pt x="1092015" y="929396"/>
                      <a:pt x="1108696" y="912715"/>
                      <a:pt x="1129273" y="912715"/>
                    </a:cubicBezTo>
                    <a:close/>
                    <a:moveTo>
                      <a:pt x="1394570" y="871539"/>
                    </a:moveTo>
                    <a:cubicBezTo>
                      <a:pt x="1415147" y="871539"/>
                      <a:pt x="1431828" y="888220"/>
                      <a:pt x="1431828" y="908797"/>
                    </a:cubicBezTo>
                    <a:cubicBezTo>
                      <a:pt x="1431828" y="929374"/>
                      <a:pt x="1415147" y="946055"/>
                      <a:pt x="1394570" y="946055"/>
                    </a:cubicBezTo>
                    <a:cubicBezTo>
                      <a:pt x="1373993" y="946055"/>
                      <a:pt x="1357312" y="929374"/>
                      <a:pt x="1357312" y="908797"/>
                    </a:cubicBezTo>
                    <a:cubicBezTo>
                      <a:pt x="1357312" y="888220"/>
                      <a:pt x="1373993" y="871539"/>
                      <a:pt x="1394570" y="871539"/>
                    </a:cubicBezTo>
                    <a:close/>
                    <a:moveTo>
                      <a:pt x="1696605" y="857060"/>
                    </a:moveTo>
                    <a:cubicBezTo>
                      <a:pt x="1717182" y="857060"/>
                      <a:pt x="1733863" y="873741"/>
                      <a:pt x="1733863" y="894318"/>
                    </a:cubicBezTo>
                    <a:cubicBezTo>
                      <a:pt x="1733863" y="914895"/>
                      <a:pt x="1717182" y="931576"/>
                      <a:pt x="1696605" y="931576"/>
                    </a:cubicBezTo>
                    <a:cubicBezTo>
                      <a:pt x="1676028" y="931576"/>
                      <a:pt x="1659347" y="914895"/>
                      <a:pt x="1659347" y="894318"/>
                    </a:cubicBezTo>
                    <a:cubicBezTo>
                      <a:pt x="1659347" y="873741"/>
                      <a:pt x="1676028" y="857060"/>
                      <a:pt x="1696605" y="857060"/>
                    </a:cubicBezTo>
                    <a:close/>
                    <a:moveTo>
                      <a:pt x="656383" y="828675"/>
                    </a:moveTo>
                    <a:cubicBezTo>
                      <a:pt x="676960" y="828675"/>
                      <a:pt x="693641" y="845356"/>
                      <a:pt x="693641" y="865933"/>
                    </a:cubicBezTo>
                    <a:cubicBezTo>
                      <a:pt x="693641" y="886510"/>
                      <a:pt x="676960" y="903191"/>
                      <a:pt x="656383" y="903191"/>
                    </a:cubicBezTo>
                    <a:cubicBezTo>
                      <a:pt x="635806" y="903191"/>
                      <a:pt x="619125" y="886510"/>
                      <a:pt x="619125" y="865933"/>
                    </a:cubicBezTo>
                    <a:cubicBezTo>
                      <a:pt x="619125" y="845356"/>
                      <a:pt x="635806" y="828675"/>
                      <a:pt x="656383" y="828675"/>
                    </a:cubicBezTo>
                    <a:close/>
                    <a:moveTo>
                      <a:pt x="246808" y="823913"/>
                    </a:moveTo>
                    <a:cubicBezTo>
                      <a:pt x="267385" y="823913"/>
                      <a:pt x="284066" y="840594"/>
                      <a:pt x="284066" y="861171"/>
                    </a:cubicBezTo>
                    <a:cubicBezTo>
                      <a:pt x="284066" y="881748"/>
                      <a:pt x="267385" y="898429"/>
                      <a:pt x="246808" y="898429"/>
                    </a:cubicBezTo>
                    <a:cubicBezTo>
                      <a:pt x="226231" y="898429"/>
                      <a:pt x="209550" y="881748"/>
                      <a:pt x="209550" y="861171"/>
                    </a:cubicBezTo>
                    <a:cubicBezTo>
                      <a:pt x="209550" y="840594"/>
                      <a:pt x="226231" y="823913"/>
                      <a:pt x="246808" y="823913"/>
                    </a:cubicBezTo>
                    <a:close/>
                    <a:moveTo>
                      <a:pt x="1219761" y="726977"/>
                    </a:moveTo>
                    <a:cubicBezTo>
                      <a:pt x="1240338" y="726977"/>
                      <a:pt x="1257019" y="743658"/>
                      <a:pt x="1257019" y="764235"/>
                    </a:cubicBezTo>
                    <a:cubicBezTo>
                      <a:pt x="1257019" y="784812"/>
                      <a:pt x="1240338" y="801493"/>
                      <a:pt x="1219761" y="801493"/>
                    </a:cubicBezTo>
                    <a:cubicBezTo>
                      <a:pt x="1199184" y="801493"/>
                      <a:pt x="1182503" y="784812"/>
                      <a:pt x="1182503" y="764235"/>
                    </a:cubicBezTo>
                    <a:cubicBezTo>
                      <a:pt x="1182503" y="743658"/>
                      <a:pt x="1199184" y="726977"/>
                      <a:pt x="1219761" y="726977"/>
                    </a:cubicBezTo>
                    <a:close/>
                    <a:moveTo>
                      <a:pt x="1899395" y="714377"/>
                    </a:moveTo>
                    <a:cubicBezTo>
                      <a:pt x="1919972" y="714377"/>
                      <a:pt x="1936653" y="731058"/>
                      <a:pt x="1936653" y="751635"/>
                    </a:cubicBezTo>
                    <a:cubicBezTo>
                      <a:pt x="1936653" y="772212"/>
                      <a:pt x="1919972" y="788893"/>
                      <a:pt x="1899395" y="788893"/>
                    </a:cubicBezTo>
                    <a:cubicBezTo>
                      <a:pt x="1878818" y="788893"/>
                      <a:pt x="1862137" y="772212"/>
                      <a:pt x="1862137" y="751635"/>
                    </a:cubicBezTo>
                    <a:cubicBezTo>
                      <a:pt x="1862137" y="731058"/>
                      <a:pt x="1878818" y="714377"/>
                      <a:pt x="1899395" y="714377"/>
                    </a:cubicBezTo>
                    <a:close/>
                    <a:moveTo>
                      <a:pt x="1523158" y="695326"/>
                    </a:moveTo>
                    <a:cubicBezTo>
                      <a:pt x="1543735" y="695326"/>
                      <a:pt x="1560416" y="712007"/>
                      <a:pt x="1560416" y="732584"/>
                    </a:cubicBezTo>
                    <a:cubicBezTo>
                      <a:pt x="1560416" y="753161"/>
                      <a:pt x="1543735" y="769842"/>
                      <a:pt x="1523158" y="769842"/>
                    </a:cubicBezTo>
                    <a:cubicBezTo>
                      <a:pt x="1502581" y="769842"/>
                      <a:pt x="1485900" y="753161"/>
                      <a:pt x="1485900" y="732584"/>
                    </a:cubicBezTo>
                    <a:cubicBezTo>
                      <a:pt x="1485900" y="712007"/>
                      <a:pt x="1502581" y="695326"/>
                      <a:pt x="1523158" y="695326"/>
                    </a:cubicBezTo>
                    <a:close/>
                    <a:moveTo>
                      <a:pt x="446833" y="681038"/>
                    </a:moveTo>
                    <a:cubicBezTo>
                      <a:pt x="467410" y="681038"/>
                      <a:pt x="484091" y="697719"/>
                      <a:pt x="484091" y="718296"/>
                    </a:cubicBezTo>
                    <a:cubicBezTo>
                      <a:pt x="484091" y="738873"/>
                      <a:pt x="467410" y="755554"/>
                      <a:pt x="446833" y="755554"/>
                    </a:cubicBezTo>
                    <a:cubicBezTo>
                      <a:pt x="426256" y="755554"/>
                      <a:pt x="409575" y="738873"/>
                      <a:pt x="409575" y="718296"/>
                    </a:cubicBezTo>
                    <a:cubicBezTo>
                      <a:pt x="409575" y="697719"/>
                      <a:pt x="426256" y="681038"/>
                      <a:pt x="446833" y="681038"/>
                    </a:cubicBezTo>
                    <a:close/>
                    <a:moveTo>
                      <a:pt x="970708" y="676276"/>
                    </a:moveTo>
                    <a:cubicBezTo>
                      <a:pt x="991285" y="676276"/>
                      <a:pt x="1007966" y="692957"/>
                      <a:pt x="1007966" y="713534"/>
                    </a:cubicBezTo>
                    <a:cubicBezTo>
                      <a:pt x="1007966" y="734111"/>
                      <a:pt x="991285" y="750792"/>
                      <a:pt x="970708" y="750792"/>
                    </a:cubicBezTo>
                    <a:cubicBezTo>
                      <a:pt x="950131" y="750792"/>
                      <a:pt x="933450" y="734111"/>
                      <a:pt x="933450" y="713534"/>
                    </a:cubicBezTo>
                    <a:cubicBezTo>
                      <a:pt x="933450" y="692957"/>
                      <a:pt x="950131" y="676276"/>
                      <a:pt x="970708" y="676276"/>
                    </a:cubicBezTo>
                    <a:close/>
                    <a:moveTo>
                      <a:pt x="37258" y="676276"/>
                    </a:moveTo>
                    <a:cubicBezTo>
                      <a:pt x="57835" y="676276"/>
                      <a:pt x="74516" y="692957"/>
                      <a:pt x="74516" y="713534"/>
                    </a:cubicBezTo>
                    <a:cubicBezTo>
                      <a:pt x="74516" y="734111"/>
                      <a:pt x="57835" y="750792"/>
                      <a:pt x="37258" y="750792"/>
                    </a:cubicBezTo>
                    <a:cubicBezTo>
                      <a:pt x="16681" y="750792"/>
                      <a:pt x="0" y="734111"/>
                      <a:pt x="0" y="713534"/>
                    </a:cubicBezTo>
                    <a:cubicBezTo>
                      <a:pt x="0" y="692957"/>
                      <a:pt x="16681" y="676276"/>
                      <a:pt x="37258" y="676276"/>
                    </a:cubicBezTo>
                    <a:close/>
                    <a:moveTo>
                      <a:pt x="656383" y="652462"/>
                    </a:moveTo>
                    <a:cubicBezTo>
                      <a:pt x="676960" y="652462"/>
                      <a:pt x="693641" y="669143"/>
                      <a:pt x="693641" y="689720"/>
                    </a:cubicBezTo>
                    <a:cubicBezTo>
                      <a:pt x="693641" y="710297"/>
                      <a:pt x="676960" y="726978"/>
                      <a:pt x="656383" y="726978"/>
                    </a:cubicBezTo>
                    <a:cubicBezTo>
                      <a:pt x="635806" y="726978"/>
                      <a:pt x="619125" y="710297"/>
                      <a:pt x="619125" y="689720"/>
                    </a:cubicBezTo>
                    <a:cubicBezTo>
                      <a:pt x="619125" y="669143"/>
                      <a:pt x="635806" y="652462"/>
                      <a:pt x="656383" y="652462"/>
                    </a:cubicBezTo>
                    <a:close/>
                    <a:moveTo>
                      <a:pt x="1313608" y="547689"/>
                    </a:moveTo>
                    <a:cubicBezTo>
                      <a:pt x="1334185" y="547689"/>
                      <a:pt x="1350866" y="564370"/>
                      <a:pt x="1350866" y="584947"/>
                    </a:cubicBezTo>
                    <a:cubicBezTo>
                      <a:pt x="1350866" y="605524"/>
                      <a:pt x="1334185" y="622205"/>
                      <a:pt x="1313608" y="622205"/>
                    </a:cubicBezTo>
                    <a:cubicBezTo>
                      <a:pt x="1293031" y="622205"/>
                      <a:pt x="1276350" y="605524"/>
                      <a:pt x="1276350" y="584947"/>
                    </a:cubicBezTo>
                    <a:cubicBezTo>
                      <a:pt x="1276350" y="564370"/>
                      <a:pt x="1293031" y="547689"/>
                      <a:pt x="1313608" y="547689"/>
                    </a:cubicBezTo>
                    <a:close/>
                    <a:moveTo>
                      <a:pt x="1728991" y="503139"/>
                    </a:moveTo>
                    <a:cubicBezTo>
                      <a:pt x="1749568" y="503139"/>
                      <a:pt x="1766249" y="519820"/>
                      <a:pt x="1766249" y="540397"/>
                    </a:cubicBezTo>
                    <a:cubicBezTo>
                      <a:pt x="1766249" y="560974"/>
                      <a:pt x="1749568" y="577655"/>
                      <a:pt x="1728991" y="577655"/>
                    </a:cubicBezTo>
                    <a:cubicBezTo>
                      <a:pt x="1708414" y="577655"/>
                      <a:pt x="1691733" y="560974"/>
                      <a:pt x="1691733" y="540397"/>
                    </a:cubicBezTo>
                    <a:cubicBezTo>
                      <a:pt x="1691733" y="519820"/>
                      <a:pt x="1708414" y="503139"/>
                      <a:pt x="1728991" y="503139"/>
                    </a:cubicBezTo>
                    <a:close/>
                    <a:moveTo>
                      <a:pt x="723058" y="476250"/>
                    </a:moveTo>
                    <a:cubicBezTo>
                      <a:pt x="743635" y="476250"/>
                      <a:pt x="760316" y="492931"/>
                      <a:pt x="760316" y="513508"/>
                    </a:cubicBezTo>
                    <a:cubicBezTo>
                      <a:pt x="760316" y="534085"/>
                      <a:pt x="743635" y="550766"/>
                      <a:pt x="723058" y="550766"/>
                    </a:cubicBezTo>
                    <a:cubicBezTo>
                      <a:pt x="702481" y="550766"/>
                      <a:pt x="685800" y="534085"/>
                      <a:pt x="685800" y="513508"/>
                    </a:cubicBezTo>
                    <a:cubicBezTo>
                      <a:pt x="685800" y="492931"/>
                      <a:pt x="702481" y="476250"/>
                      <a:pt x="723058" y="476250"/>
                    </a:cubicBezTo>
                    <a:close/>
                    <a:moveTo>
                      <a:pt x="251570" y="461962"/>
                    </a:moveTo>
                    <a:cubicBezTo>
                      <a:pt x="272147" y="461962"/>
                      <a:pt x="288828" y="478643"/>
                      <a:pt x="288828" y="499220"/>
                    </a:cubicBezTo>
                    <a:cubicBezTo>
                      <a:pt x="288828" y="519797"/>
                      <a:pt x="272147" y="536478"/>
                      <a:pt x="251570" y="536478"/>
                    </a:cubicBezTo>
                    <a:cubicBezTo>
                      <a:pt x="230993" y="536478"/>
                      <a:pt x="214312" y="519797"/>
                      <a:pt x="214312" y="499220"/>
                    </a:cubicBezTo>
                    <a:cubicBezTo>
                      <a:pt x="214312" y="478643"/>
                      <a:pt x="230993" y="461962"/>
                      <a:pt x="251570" y="461962"/>
                    </a:cubicBezTo>
                    <a:close/>
                    <a:moveTo>
                      <a:pt x="1522332" y="404813"/>
                    </a:moveTo>
                    <a:cubicBezTo>
                      <a:pt x="1542909" y="404813"/>
                      <a:pt x="1559590" y="421494"/>
                      <a:pt x="1559590" y="442071"/>
                    </a:cubicBezTo>
                    <a:cubicBezTo>
                      <a:pt x="1559590" y="462648"/>
                      <a:pt x="1542909" y="479329"/>
                      <a:pt x="1522332" y="479329"/>
                    </a:cubicBezTo>
                    <a:cubicBezTo>
                      <a:pt x="1501755" y="479329"/>
                      <a:pt x="1485074" y="462648"/>
                      <a:pt x="1485074" y="442071"/>
                    </a:cubicBezTo>
                    <a:cubicBezTo>
                      <a:pt x="1485074" y="421494"/>
                      <a:pt x="1501755" y="404813"/>
                      <a:pt x="1522332" y="404813"/>
                    </a:cubicBezTo>
                    <a:close/>
                    <a:moveTo>
                      <a:pt x="1080245" y="395288"/>
                    </a:moveTo>
                    <a:cubicBezTo>
                      <a:pt x="1100822" y="395288"/>
                      <a:pt x="1117503" y="411969"/>
                      <a:pt x="1117503" y="432546"/>
                    </a:cubicBezTo>
                    <a:cubicBezTo>
                      <a:pt x="1117503" y="453123"/>
                      <a:pt x="1100822" y="469804"/>
                      <a:pt x="1080245" y="469804"/>
                    </a:cubicBezTo>
                    <a:cubicBezTo>
                      <a:pt x="1059668" y="469804"/>
                      <a:pt x="1042987" y="453123"/>
                      <a:pt x="1042987" y="432546"/>
                    </a:cubicBezTo>
                    <a:cubicBezTo>
                      <a:pt x="1042987" y="411969"/>
                      <a:pt x="1059668" y="395288"/>
                      <a:pt x="1080245" y="395288"/>
                    </a:cubicBezTo>
                    <a:close/>
                    <a:moveTo>
                      <a:pt x="513508" y="328613"/>
                    </a:moveTo>
                    <a:cubicBezTo>
                      <a:pt x="534085" y="328613"/>
                      <a:pt x="550766" y="345294"/>
                      <a:pt x="550766" y="365871"/>
                    </a:cubicBezTo>
                    <a:cubicBezTo>
                      <a:pt x="550766" y="386448"/>
                      <a:pt x="534085" y="403129"/>
                      <a:pt x="513508" y="403129"/>
                    </a:cubicBezTo>
                    <a:cubicBezTo>
                      <a:pt x="492931" y="403129"/>
                      <a:pt x="476250" y="386448"/>
                      <a:pt x="476250" y="365871"/>
                    </a:cubicBezTo>
                    <a:cubicBezTo>
                      <a:pt x="476250" y="345294"/>
                      <a:pt x="492931" y="328613"/>
                      <a:pt x="513508" y="328613"/>
                    </a:cubicBezTo>
                    <a:close/>
                    <a:moveTo>
                      <a:pt x="870695" y="247651"/>
                    </a:moveTo>
                    <a:cubicBezTo>
                      <a:pt x="891272" y="247651"/>
                      <a:pt x="907953" y="264332"/>
                      <a:pt x="907953" y="284909"/>
                    </a:cubicBezTo>
                    <a:cubicBezTo>
                      <a:pt x="907953" y="305486"/>
                      <a:pt x="891272" y="322167"/>
                      <a:pt x="870695" y="322167"/>
                    </a:cubicBezTo>
                    <a:cubicBezTo>
                      <a:pt x="850118" y="322167"/>
                      <a:pt x="833437" y="305486"/>
                      <a:pt x="833437" y="284909"/>
                    </a:cubicBezTo>
                    <a:cubicBezTo>
                      <a:pt x="833437" y="264332"/>
                      <a:pt x="850118" y="247651"/>
                      <a:pt x="870695" y="247651"/>
                    </a:cubicBezTo>
                    <a:close/>
                    <a:moveTo>
                      <a:pt x="1251695" y="185739"/>
                    </a:moveTo>
                    <a:cubicBezTo>
                      <a:pt x="1272272" y="185739"/>
                      <a:pt x="1288953" y="202420"/>
                      <a:pt x="1288953" y="222997"/>
                    </a:cubicBezTo>
                    <a:cubicBezTo>
                      <a:pt x="1288953" y="243574"/>
                      <a:pt x="1272272" y="260255"/>
                      <a:pt x="1251695" y="260255"/>
                    </a:cubicBezTo>
                    <a:cubicBezTo>
                      <a:pt x="1231118" y="260255"/>
                      <a:pt x="1214437" y="243574"/>
                      <a:pt x="1214437" y="222997"/>
                    </a:cubicBezTo>
                    <a:cubicBezTo>
                      <a:pt x="1214437" y="202420"/>
                      <a:pt x="1231118" y="185739"/>
                      <a:pt x="1251695" y="185739"/>
                    </a:cubicBezTo>
                    <a:close/>
                    <a:moveTo>
                      <a:pt x="284908" y="180975"/>
                    </a:moveTo>
                    <a:cubicBezTo>
                      <a:pt x="305485" y="180975"/>
                      <a:pt x="322166" y="197656"/>
                      <a:pt x="322166" y="218233"/>
                    </a:cubicBezTo>
                    <a:cubicBezTo>
                      <a:pt x="322166" y="238810"/>
                      <a:pt x="305485" y="255491"/>
                      <a:pt x="284908" y="255491"/>
                    </a:cubicBezTo>
                    <a:cubicBezTo>
                      <a:pt x="264331" y="255491"/>
                      <a:pt x="247650" y="238810"/>
                      <a:pt x="247650" y="218233"/>
                    </a:cubicBezTo>
                    <a:cubicBezTo>
                      <a:pt x="247650" y="197656"/>
                      <a:pt x="264331" y="180975"/>
                      <a:pt x="284908" y="180975"/>
                    </a:cubicBezTo>
                    <a:close/>
                    <a:moveTo>
                      <a:pt x="1546144" y="119063"/>
                    </a:moveTo>
                    <a:cubicBezTo>
                      <a:pt x="1566721" y="119063"/>
                      <a:pt x="1583402" y="135744"/>
                      <a:pt x="1583402" y="156321"/>
                    </a:cubicBezTo>
                    <a:cubicBezTo>
                      <a:pt x="1583402" y="176898"/>
                      <a:pt x="1566721" y="193579"/>
                      <a:pt x="1546144" y="193579"/>
                    </a:cubicBezTo>
                    <a:cubicBezTo>
                      <a:pt x="1525567" y="193579"/>
                      <a:pt x="1508886" y="176898"/>
                      <a:pt x="1508886" y="156321"/>
                    </a:cubicBezTo>
                    <a:cubicBezTo>
                      <a:pt x="1508886" y="135744"/>
                      <a:pt x="1525567" y="119063"/>
                      <a:pt x="1546144" y="119063"/>
                    </a:cubicBezTo>
                    <a:close/>
                    <a:moveTo>
                      <a:pt x="651621" y="85725"/>
                    </a:moveTo>
                    <a:cubicBezTo>
                      <a:pt x="672198" y="85725"/>
                      <a:pt x="688879" y="102406"/>
                      <a:pt x="688879" y="122983"/>
                    </a:cubicBezTo>
                    <a:cubicBezTo>
                      <a:pt x="688879" y="143560"/>
                      <a:pt x="672198" y="160241"/>
                      <a:pt x="651621" y="160241"/>
                    </a:cubicBezTo>
                    <a:cubicBezTo>
                      <a:pt x="631044" y="160241"/>
                      <a:pt x="614363" y="143560"/>
                      <a:pt x="614363" y="122983"/>
                    </a:cubicBezTo>
                    <a:cubicBezTo>
                      <a:pt x="614363" y="102406"/>
                      <a:pt x="631044" y="85725"/>
                      <a:pt x="651621" y="85725"/>
                    </a:cubicBezTo>
                    <a:close/>
                    <a:moveTo>
                      <a:pt x="1013571" y="0"/>
                    </a:moveTo>
                    <a:cubicBezTo>
                      <a:pt x="1034148" y="0"/>
                      <a:pt x="1050829" y="16681"/>
                      <a:pt x="1050829" y="37258"/>
                    </a:cubicBezTo>
                    <a:cubicBezTo>
                      <a:pt x="1050829" y="57835"/>
                      <a:pt x="1034148" y="74516"/>
                      <a:pt x="1013571" y="74516"/>
                    </a:cubicBezTo>
                    <a:cubicBezTo>
                      <a:pt x="992994" y="74516"/>
                      <a:pt x="976313" y="57835"/>
                      <a:pt x="976313" y="37258"/>
                    </a:cubicBezTo>
                    <a:cubicBezTo>
                      <a:pt x="976313" y="16681"/>
                      <a:pt x="992994" y="0"/>
                      <a:pt x="1013571" y="0"/>
                    </a:cubicBezTo>
                    <a:close/>
                  </a:path>
                </a:pathLst>
              </a:custGeom>
              <a:solidFill>
                <a:sysClr val="window" lastClr="FFFFFF">
                  <a:alpha val="3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92" name="フリーフォーム: 図形 391">
                <a:extLst>
                  <a:ext uri="{FF2B5EF4-FFF2-40B4-BE49-F238E27FC236}">
                    <a16:creationId xmlns:a16="http://schemas.microsoft.com/office/drawing/2014/main" id="{672B1B9F-2D9B-473E-9B91-6EE8726FB4D0}"/>
                  </a:ext>
                </a:extLst>
              </p:cNvPr>
              <p:cNvSpPr/>
              <p:nvPr/>
            </p:nvSpPr>
            <p:spPr>
              <a:xfrm>
                <a:off x="4719165" y="4477567"/>
                <a:ext cx="235377" cy="350145"/>
              </a:xfrm>
              <a:custGeom>
                <a:avLst/>
                <a:gdLst>
                  <a:gd name="connsiteX0" fmla="*/ 108924 w 194483"/>
                  <a:gd name="connsiteY0" fmla="*/ 89753 h 252745"/>
                  <a:gd name="connsiteX1" fmla="*/ 170659 w 194483"/>
                  <a:gd name="connsiteY1" fmla="*/ 152304 h 252745"/>
                  <a:gd name="connsiteX2" fmla="*/ 184374 w 194483"/>
                  <a:gd name="connsiteY2" fmla="*/ 250657 h 252745"/>
                  <a:gd name="connsiteX3" fmla="*/ 106570 w 194483"/>
                  <a:gd name="connsiteY3" fmla="*/ 188949 h 252745"/>
                  <a:gd name="connsiteX4" fmla="*/ 92855 w 194483"/>
                  <a:gd name="connsiteY4" fmla="*/ 90596 h 252745"/>
                  <a:gd name="connsiteX5" fmla="*/ 108924 w 194483"/>
                  <a:gd name="connsiteY5" fmla="*/ 89753 h 252745"/>
                  <a:gd name="connsiteX6" fmla="*/ 36913 w 194483"/>
                  <a:gd name="connsiteY6" fmla="*/ 0 h 252745"/>
                  <a:gd name="connsiteX7" fmla="*/ 73826 w 194483"/>
                  <a:gd name="connsiteY7" fmla="*/ 36913 h 252745"/>
                  <a:gd name="connsiteX8" fmla="*/ 36913 w 194483"/>
                  <a:gd name="connsiteY8" fmla="*/ 73826 h 252745"/>
                  <a:gd name="connsiteX9" fmla="*/ 0 w 194483"/>
                  <a:gd name="connsiteY9" fmla="*/ 36913 h 252745"/>
                  <a:gd name="connsiteX10" fmla="*/ 36913 w 194483"/>
                  <a:gd name="connsiteY10" fmla="*/ 0 h 2527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94483" h="252745">
                    <a:moveTo>
                      <a:pt x="108924" y="89753"/>
                    </a:moveTo>
                    <a:cubicBezTo>
                      <a:pt x="127372" y="95326"/>
                      <a:pt x="151705" y="119154"/>
                      <a:pt x="170659" y="152304"/>
                    </a:cubicBezTo>
                    <a:cubicBezTo>
                      <a:pt x="195932" y="196504"/>
                      <a:pt x="202071" y="240538"/>
                      <a:pt x="184374" y="250657"/>
                    </a:cubicBezTo>
                    <a:cubicBezTo>
                      <a:pt x="166677" y="260776"/>
                      <a:pt x="131842" y="233149"/>
                      <a:pt x="106570" y="188949"/>
                    </a:cubicBezTo>
                    <a:cubicBezTo>
                      <a:pt x="81297" y="144749"/>
                      <a:pt x="75157" y="100715"/>
                      <a:pt x="92855" y="90596"/>
                    </a:cubicBezTo>
                    <a:cubicBezTo>
                      <a:pt x="97279" y="88066"/>
                      <a:pt x="102775" y="87895"/>
                      <a:pt x="108924" y="89753"/>
                    </a:cubicBezTo>
                    <a:close/>
                    <a:moveTo>
                      <a:pt x="36913" y="0"/>
                    </a:moveTo>
                    <a:cubicBezTo>
                      <a:pt x="57299" y="0"/>
                      <a:pt x="73826" y="16527"/>
                      <a:pt x="73826" y="36913"/>
                    </a:cubicBezTo>
                    <a:cubicBezTo>
                      <a:pt x="73826" y="57299"/>
                      <a:pt x="57299" y="73826"/>
                      <a:pt x="36913" y="73826"/>
                    </a:cubicBezTo>
                    <a:cubicBezTo>
                      <a:pt x="16527" y="73826"/>
                      <a:pt x="0" y="57299"/>
                      <a:pt x="0" y="36913"/>
                    </a:cubicBezTo>
                    <a:cubicBezTo>
                      <a:pt x="0" y="16527"/>
                      <a:pt x="16527" y="0"/>
                      <a:pt x="36913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93" name="月 392">
                <a:extLst>
                  <a:ext uri="{FF2B5EF4-FFF2-40B4-BE49-F238E27FC236}">
                    <a16:creationId xmlns:a16="http://schemas.microsoft.com/office/drawing/2014/main" id="{6AAE7724-6710-476F-A86A-93449CEFE3D2}"/>
                  </a:ext>
                </a:extLst>
              </p:cNvPr>
              <p:cNvSpPr/>
              <p:nvPr/>
            </p:nvSpPr>
            <p:spPr>
              <a:xfrm rot="16200000">
                <a:off x="4260330" y="4169272"/>
                <a:ext cx="94679" cy="309586"/>
              </a:xfrm>
              <a:prstGeom prst="moon">
                <a:avLst>
                  <a:gd name="adj" fmla="val 85327"/>
                </a:avLst>
              </a:prstGeom>
              <a:solidFill>
                <a:srgbClr val="FFC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394" name="グループ化 393">
                <a:extLst>
                  <a:ext uri="{FF2B5EF4-FFF2-40B4-BE49-F238E27FC236}">
                    <a16:creationId xmlns:a16="http://schemas.microsoft.com/office/drawing/2014/main" id="{E9312E12-A80E-4F86-909B-E6C7D69BAC70}"/>
                  </a:ext>
                </a:extLst>
              </p:cNvPr>
              <p:cNvGrpSpPr/>
              <p:nvPr/>
            </p:nvGrpSpPr>
            <p:grpSpPr>
              <a:xfrm>
                <a:off x="4202527" y="4222875"/>
                <a:ext cx="224963" cy="104614"/>
                <a:chOff x="4185856" y="3937349"/>
                <a:chExt cx="258317" cy="149140"/>
              </a:xfrm>
            </p:grpSpPr>
            <p:sp>
              <p:nvSpPr>
                <p:cNvPr id="397" name="星: 8 pt 396">
                  <a:extLst>
                    <a:ext uri="{FF2B5EF4-FFF2-40B4-BE49-F238E27FC236}">
                      <a16:creationId xmlns:a16="http://schemas.microsoft.com/office/drawing/2014/main" id="{D5B5C48F-8F38-440F-B019-D4D931165619}"/>
                    </a:ext>
                  </a:extLst>
                </p:cNvPr>
                <p:cNvSpPr/>
                <p:nvPr/>
              </p:nvSpPr>
              <p:spPr>
                <a:xfrm>
                  <a:off x="4185856" y="3937349"/>
                  <a:ext cx="258317" cy="149140"/>
                </a:xfrm>
                <a:prstGeom prst="star8">
                  <a:avLst>
                    <a:gd name="adj" fmla="val 39722"/>
                  </a:avLst>
                </a:prstGeom>
                <a:solidFill>
                  <a:srgbClr val="70AD47">
                    <a:lumMod val="75000"/>
                  </a:srgb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398" name="楕円 397">
                  <a:extLst>
                    <a:ext uri="{FF2B5EF4-FFF2-40B4-BE49-F238E27FC236}">
                      <a16:creationId xmlns:a16="http://schemas.microsoft.com/office/drawing/2014/main" id="{AE7A62F6-5861-4BBE-9DE5-7F8B44452A30}"/>
                    </a:ext>
                  </a:extLst>
                </p:cNvPr>
                <p:cNvSpPr/>
                <p:nvPr/>
              </p:nvSpPr>
              <p:spPr>
                <a:xfrm>
                  <a:off x="4242828" y="3944276"/>
                  <a:ext cx="140293" cy="85644"/>
                </a:xfrm>
                <a:prstGeom prst="ellipse">
                  <a:avLst/>
                </a:prstGeom>
                <a:solidFill>
                  <a:srgbClr val="70AD47">
                    <a:lumMod val="75000"/>
                  </a:srgbClr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  <p:sp>
            <p:nvSpPr>
              <p:cNvPr id="395" name="月 394">
                <a:extLst>
                  <a:ext uri="{FF2B5EF4-FFF2-40B4-BE49-F238E27FC236}">
                    <a16:creationId xmlns:a16="http://schemas.microsoft.com/office/drawing/2014/main" id="{FB73BE1A-AB36-497F-9E53-35002B5459C7}"/>
                  </a:ext>
                </a:extLst>
              </p:cNvPr>
              <p:cNvSpPr/>
              <p:nvPr/>
            </p:nvSpPr>
            <p:spPr>
              <a:xfrm rot="4500000">
                <a:off x="4067483" y="4237108"/>
                <a:ext cx="28098" cy="140194"/>
              </a:xfrm>
              <a:prstGeom prst="moon">
                <a:avLst>
                  <a:gd name="adj" fmla="val 70236"/>
                </a:avLst>
              </a:prstGeom>
              <a:solidFill>
                <a:srgbClr val="FFC000">
                  <a:alpha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96" name="月 395">
                <a:extLst>
                  <a:ext uri="{FF2B5EF4-FFF2-40B4-BE49-F238E27FC236}">
                    <a16:creationId xmlns:a16="http://schemas.microsoft.com/office/drawing/2014/main" id="{D7025D51-BEA9-4BBC-9FA0-32FACB95B8E2}"/>
                  </a:ext>
                </a:extLst>
              </p:cNvPr>
              <p:cNvSpPr/>
              <p:nvPr/>
            </p:nvSpPr>
            <p:spPr>
              <a:xfrm rot="5791001">
                <a:off x="4507893" y="4230077"/>
                <a:ext cx="28098" cy="140194"/>
              </a:xfrm>
              <a:prstGeom prst="moon">
                <a:avLst>
                  <a:gd name="adj" fmla="val 70236"/>
                </a:avLst>
              </a:prstGeom>
              <a:solidFill>
                <a:srgbClr val="FFC000">
                  <a:alpha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8726090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8" name="テキスト ボックス 537">
            <a:extLst>
              <a:ext uri="{FF2B5EF4-FFF2-40B4-BE49-F238E27FC236}">
                <a16:creationId xmlns:a16="http://schemas.microsoft.com/office/drawing/2014/main" id="{33E95447-3A06-4EFB-AC33-063479A475CA}"/>
              </a:ext>
            </a:extLst>
          </p:cNvPr>
          <p:cNvSpPr txBox="1"/>
          <p:nvPr/>
        </p:nvSpPr>
        <p:spPr>
          <a:xfrm>
            <a:off x="276046" y="232912"/>
            <a:ext cx="23391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高知県と言えば</a:t>
            </a:r>
          </a:p>
        </p:txBody>
      </p:sp>
      <p:sp>
        <p:nvSpPr>
          <p:cNvPr id="539" name="テキスト ボックス 538">
            <a:extLst>
              <a:ext uri="{FF2B5EF4-FFF2-40B4-BE49-F238E27FC236}">
                <a16:creationId xmlns:a16="http://schemas.microsoft.com/office/drawing/2014/main" id="{95101D3D-5F6F-4703-A4FB-ADE5E5E67F5D}"/>
              </a:ext>
            </a:extLst>
          </p:cNvPr>
          <p:cNvSpPr txBox="1"/>
          <p:nvPr/>
        </p:nvSpPr>
        <p:spPr>
          <a:xfrm>
            <a:off x="638175" y="3518070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11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みょうが</a:t>
            </a:r>
          </a:p>
        </p:txBody>
      </p:sp>
      <p:sp>
        <p:nvSpPr>
          <p:cNvPr id="540" name="テキスト ボックス 539">
            <a:extLst>
              <a:ext uri="{FF2B5EF4-FFF2-40B4-BE49-F238E27FC236}">
                <a16:creationId xmlns:a16="http://schemas.microsoft.com/office/drawing/2014/main" id="{24F796F3-F4EE-4C5E-B076-1B4A3464E08F}"/>
              </a:ext>
            </a:extLst>
          </p:cNvPr>
          <p:cNvSpPr txBox="1"/>
          <p:nvPr/>
        </p:nvSpPr>
        <p:spPr>
          <a:xfrm>
            <a:off x="638175" y="6453318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11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ヒノキ</a:t>
            </a:r>
          </a:p>
        </p:txBody>
      </p:sp>
      <p:sp>
        <p:nvSpPr>
          <p:cNvPr id="541" name="テキスト ボックス 540">
            <a:extLst>
              <a:ext uri="{FF2B5EF4-FFF2-40B4-BE49-F238E27FC236}">
                <a16:creationId xmlns:a16="http://schemas.microsoft.com/office/drawing/2014/main" id="{7EAD9069-B46E-4402-9E31-11CB754EE0C2}"/>
              </a:ext>
            </a:extLst>
          </p:cNvPr>
          <p:cNvSpPr txBox="1"/>
          <p:nvPr/>
        </p:nvSpPr>
        <p:spPr>
          <a:xfrm>
            <a:off x="3581400" y="3518070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11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ニラ</a:t>
            </a:r>
          </a:p>
        </p:txBody>
      </p:sp>
      <p:sp>
        <p:nvSpPr>
          <p:cNvPr id="542" name="テキスト ボックス 541">
            <a:extLst>
              <a:ext uri="{FF2B5EF4-FFF2-40B4-BE49-F238E27FC236}">
                <a16:creationId xmlns:a16="http://schemas.microsoft.com/office/drawing/2014/main" id="{DA11EB95-74CE-4B44-B23C-5FB27BDA6AFE}"/>
              </a:ext>
            </a:extLst>
          </p:cNvPr>
          <p:cNvSpPr txBox="1"/>
          <p:nvPr/>
        </p:nvSpPr>
        <p:spPr>
          <a:xfrm>
            <a:off x="3581400" y="6453318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110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ナスビ</a:t>
            </a:r>
            <a:endParaRPr lang="en-US" altLang="ja-JP" sz="110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43" name="テキスト ボックス 542">
            <a:extLst>
              <a:ext uri="{FF2B5EF4-FFF2-40B4-BE49-F238E27FC236}">
                <a16:creationId xmlns:a16="http://schemas.microsoft.com/office/drawing/2014/main" id="{0D894674-8FE6-4D9A-BBF5-3B106B3C27EB}"/>
              </a:ext>
            </a:extLst>
          </p:cNvPr>
          <p:cNvSpPr txBox="1"/>
          <p:nvPr/>
        </p:nvSpPr>
        <p:spPr>
          <a:xfrm>
            <a:off x="6534150" y="3518070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11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しょうが</a:t>
            </a:r>
            <a:endParaRPr lang="en-US" altLang="ja-JP" sz="1100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44" name="テキスト ボックス 543">
            <a:extLst>
              <a:ext uri="{FF2B5EF4-FFF2-40B4-BE49-F238E27FC236}">
                <a16:creationId xmlns:a16="http://schemas.microsoft.com/office/drawing/2014/main" id="{EB5FE783-B07D-4369-ACF7-CC73CD5CFB93}"/>
              </a:ext>
            </a:extLst>
          </p:cNvPr>
          <p:cNvSpPr txBox="1"/>
          <p:nvPr/>
        </p:nvSpPr>
        <p:spPr>
          <a:xfrm>
            <a:off x="6534150" y="6453318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11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よさこい祭り</a:t>
            </a:r>
          </a:p>
        </p:txBody>
      </p:sp>
      <p:grpSp>
        <p:nvGrpSpPr>
          <p:cNvPr id="545" name="グループ化 544">
            <a:extLst>
              <a:ext uri="{FF2B5EF4-FFF2-40B4-BE49-F238E27FC236}">
                <a16:creationId xmlns:a16="http://schemas.microsoft.com/office/drawing/2014/main" id="{A88EA336-108D-4EED-8717-7E79B511126E}"/>
              </a:ext>
            </a:extLst>
          </p:cNvPr>
          <p:cNvGrpSpPr/>
          <p:nvPr/>
        </p:nvGrpSpPr>
        <p:grpSpPr>
          <a:xfrm>
            <a:off x="738157" y="1549344"/>
            <a:ext cx="2562286" cy="1536699"/>
            <a:chOff x="-1181365" y="1263594"/>
            <a:chExt cx="2562286" cy="1536699"/>
          </a:xfrm>
        </p:grpSpPr>
        <p:grpSp>
          <p:nvGrpSpPr>
            <p:cNvPr id="546" name="グループ化 545">
              <a:extLst>
                <a:ext uri="{FF2B5EF4-FFF2-40B4-BE49-F238E27FC236}">
                  <a16:creationId xmlns:a16="http://schemas.microsoft.com/office/drawing/2014/main" id="{9F1ECBFF-5E96-4A34-B345-6100DB931DE9}"/>
                </a:ext>
              </a:extLst>
            </p:cNvPr>
            <p:cNvGrpSpPr/>
            <p:nvPr/>
          </p:nvGrpSpPr>
          <p:grpSpPr>
            <a:xfrm>
              <a:off x="-1181365" y="1263594"/>
              <a:ext cx="2562286" cy="1536699"/>
              <a:chOff x="746064" y="1894185"/>
              <a:chExt cx="2562286" cy="1536699"/>
            </a:xfrm>
          </p:grpSpPr>
          <p:grpSp>
            <p:nvGrpSpPr>
              <p:cNvPr id="617" name="グループ化 616">
                <a:extLst>
                  <a:ext uri="{FF2B5EF4-FFF2-40B4-BE49-F238E27FC236}">
                    <a16:creationId xmlns:a16="http://schemas.microsoft.com/office/drawing/2014/main" id="{2D303728-9447-4B80-8C66-00E9CE12CF48}"/>
                  </a:ext>
                </a:extLst>
              </p:cNvPr>
              <p:cNvGrpSpPr/>
              <p:nvPr/>
            </p:nvGrpSpPr>
            <p:grpSpPr>
              <a:xfrm>
                <a:off x="757705" y="1911350"/>
                <a:ext cx="2539004" cy="1519534"/>
                <a:chOff x="707366" y="1972965"/>
                <a:chExt cx="2639683" cy="1519534"/>
              </a:xfrm>
              <a:pattFill prst="openDmnd">
                <a:fgClr>
                  <a:srgbClr val="FFC000">
                    <a:lumMod val="60000"/>
                    <a:lumOff val="40000"/>
                  </a:srgbClr>
                </a:fgClr>
                <a:bgClr>
                  <a:srgbClr val="FFC000">
                    <a:lumMod val="75000"/>
                  </a:srgbClr>
                </a:bgClr>
              </a:pattFill>
            </p:grpSpPr>
            <p:sp>
              <p:nvSpPr>
                <p:cNvPr id="620" name="フリーフォーム: 図形 619">
                  <a:extLst>
                    <a:ext uri="{FF2B5EF4-FFF2-40B4-BE49-F238E27FC236}">
                      <a16:creationId xmlns:a16="http://schemas.microsoft.com/office/drawing/2014/main" id="{52B5D40C-B7D6-4344-90F0-00B94F52F1D8}"/>
                    </a:ext>
                  </a:extLst>
                </p:cNvPr>
                <p:cNvSpPr/>
                <p:nvPr/>
              </p:nvSpPr>
              <p:spPr>
                <a:xfrm>
                  <a:off x="711954" y="2708274"/>
                  <a:ext cx="2630508" cy="784225"/>
                </a:xfrm>
                <a:custGeom>
                  <a:avLst/>
                  <a:gdLst>
                    <a:gd name="connsiteX0" fmla="*/ 0 w 2630508"/>
                    <a:gd name="connsiteY0" fmla="*/ 0 h 711200"/>
                    <a:gd name="connsiteX1" fmla="*/ 2630508 w 2630508"/>
                    <a:gd name="connsiteY1" fmla="*/ 0 h 711200"/>
                    <a:gd name="connsiteX2" fmla="*/ 2608282 w 2630508"/>
                    <a:gd name="connsiteY2" fmla="*/ 123051 h 711200"/>
                    <a:gd name="connsiteX3" fmla="*/ 1315254 w 2630508"/>
                    <a:gd name="connsiteY3" fmla="*/ 711200 h 711200"/>
                    <a:gd name="connsiteX4" fmla="*/ 22227 w 2630508"/>
                    <a:gd name="connsiteY4" fmla="*/ 123051 h 711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630508" h="711200">
                      <a:moveTo>
                        <a:pt x="0" y="0"/>
                      </a:moveTo>
                      <a:lnTo>
                        <a:pt x="2630508" y="0"/>
                      </a:lnTo>
                      <a:lnTo>
                        <a:pt x="2608282" y="123051"/>
                      </a:lnTo>
                      <a:cubicBezTo>
                        <a:pt x="2485211" y="458707"/>
                        <a:pt x="1953067" y="711200"/>
                        <a:pt x="1315254" y="711200"/>
                      </a:cubicBezTo>
                      <a:cubicBezTo>
                        <a:pt x="677441" y="711200"/>
                        <a:pt x="145297" y="458707"/>
                        <a:pt x="22227" y="123051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21" name="楕円 620">
                  <a:extLst>
                    <a:ext uri="{FF2B5EF4-FFF2-40B4-BE49-F238E27FC236}">
                      <a16:creationId xmlns:a16="http://schemas.microsoft.com/office/drawing/2014/main" id="{95AB8730-70E8-4DB3-BCF5-039EA905E0A1}"/>
                    </a:ext>
                  </a:extLst>
                </p:cNvPr>
                <p:cNvSpPr/>
                <p:nvPr/>
              </p:nvSpPr>
              <p:spPr>
                <a:xfrm>
                  <a:off x="707366" y="1972965"/>
                  <a:ext cx="2639683" cy="1252835"/>
                </a:xfrm>
                <a:prstGeom prst="ellipse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618" name="楕円 617">
                <a:extLst>
                  <a:ext uri="{FF2B5EF4-FFF2-40B4-BE49-F238E27FC236}">
                    <a16:creationId xmlns:a16="http://schemas.microsoft.com/office/drawing/2014/main" id="{FCBE7B2C-F830-4363-8942-3B83E1000BE4}"/>
                  </a:ext>
                </a:extLst>
              </p:cNvPr>
              <p:cNvSpPr/>
              <p:nvPr/>
            </p:nvSpPr>
            <p:spPr>
              <a:xfrm>
                <a:off x="777814" y="1907381"/>
                <a:ext cx="2498786" cy="1281708"/>
              </a:xfrm>
              <a:prstGeom prst="ellipse">
                <a:avLst/>
              </a:prstGeom>
              <a:gradFill>
                <a:gsLst>
                  <a:gs pos="20000">
                    <a:sysClr val="windowText" lastClr="000000">
                      <a:alpha val="0"/>
                    </a:sysClr>
                  </a:gs>
                  <a:gs pos="100000">
                    <a:sysClr val="windowText" lastClr="000000">
                      <a:alpha val="50000"/>
                    </a:sysClr>
                  </a:gs>
                </a:gsLst>
                <a:lin ang="5400000" scaled="1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19" name="フリーフォーム: 図形 618">
                <a:extLst>
                  <a:ext uri="{FF2B5EF4-FFF2-40B4-BE49-F238E27FC236}">
                    <a16:creationId xmlns:a16="http://schemas.microsoft.com/office/drawing/2014/main" id="{000C93B4-2117-4817-950B-E02B0F615685}"/>
                  </a:ext>
                </a:extLst>
              </p:cNvPr>
              <p:cNvSpPr/>
              <p:nvPr/>
            </p:nvSpPr>
            <p:spPr>
              <a:xfrm>
                <a:off x="746064" y="1894185"/>
                <a:ext cx="2562286" cy="1333500"/>
              </a:xfrm>
              <a:custGeom>
                <a:avLst/>
                <a:gdLst>
                  <a:gd name="connsiteX0" fmla="*/ 1281143 w 2562286"/>
                  <a:gd name="connsiteY0" fmla="*/ 44450 h 1333500"/>
                  <a:gd name="connsiteX1" fmla="*/ 61079 w 2562286"/>
                  <a:gd name="connsiteY1" fmla="*/ 654050 h 1333500"/>
                  <a:gd name="connsiteX2" fmla="*/ 1281143 w 2562286"/>
                  <a:gd name="connsiteY2" fmla="*/ 1263650 h 1333500"/>
                  <a:gd name="connsiteX3" fmla="*/ 2501207 w 2562286"/>
                  <a:gd name="connsiteY3" fmla="*/ 654050 h 1333500"/>
                  <a:gd name="connsiteX4" fmla="*/ 1281143 w 2562286"/>
                  <a:gd name="connsiteY4" fmla="*/ 44450 h 1333500"/>
                  <a:gd name="connsiteX5" fmla="*/ 1281143 w 2562286"/>
                  <a:gd name="connsiteY5" fmla="*/ 0 h 1333500"/>
                  <a:gd name="connsiteX6" fmla="*/ 2562286 w 2562286"/>
                  <a:gd name="connsiteY6" fmla="*/ 666750 h 1333500"/>
                  <a:gd name="connsiteX7" fmla="*/ 1281143 w 2562286"/>
                  <a:gd name="connsiteY7" fmla="*/ 1333500 h 1333500"/>
                  <a:gd name="connsiteX8" fmla="*/ 0 w 2562286"/>
                  <a:gd name="connsiteY8" fmla="*/ 666750 h 1333500"/>
                  <a:gd name="connsiteX9" fmla="*/ 1281143 w 2562286"/>
                  <a:gd name="connsiteY9" fmla="*/ 0 h 1333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562286" h="1333500">
                    <a:moveTo>
                      <a:pt x="1281143" y="44450"/>
                    </a:moveTo>
                    <a:cubicBezTo>
                      <a:pt x="607320" y="44450"/>
                      <a:pt x="61079" y="317377"/>
                      <a:pt x="61079" y="654050"/>
                    </a:cubicBezTo>
                    <a:cubicBezTo>
                      <a:pt x="61079" y="990723"/>
                      <a:pt x="607320" y="1263650"/>
                      <a:pt x="1281143" y="1263650"/>
                    </a:cubicBezTo>
                    <a:cubicBezTo>
                      <a:pt x="1954966" y="1263650"/>
                      <a:pt x="2501207" y="990723"/>
                      <a:pt x="2501207" y="654050"/>
                    </a:cubicBezTo>
                    <a:cubicBezTo>
                      <a:pt x="2501207" y="317377"/>
                      <a:pt x="1954966" y="44450"/>
                      <a:pt x="1281143" y="44450"/>
                    </a:cubicBezTo>
                    <a:close/>
                    <a:moveTo>
                      <a:pt x="1281143" y="0"/>
                    </a:moveTo>
                    <a:cubicBezTo>
                      <a:pt x="1988699" y="0"/>
                      <a:pt x="2562286" y="298514"/>
                      <a:pt x="2562286" y="666750"/>
                    </a:cubicBezTo>
                    <a:cubicBezTo>
                      <a:pt x="2562286" y="1034986"/>
                      <a:pt x="1988699" y="1333500"/>
                      <a:pt x="1281143" y="1333500"/>
                    </a:cubicBezTo>
                    <a:cubicBezTo>
                      <a:pt x="573587" y="1333500"/>
                      <a:pt x="0" y="1034986"/>
                      <a:pt x="0" y="666750"/>
                    </a:cubicBezTo>
                    <a:cubicBezTo>
                      <a:pt x="0" y="298514"/>
                      <a:pt x="573587" y="0"/>
                      <a:pt x="1281143" y="0"/>
                    </a:cubicBezTo>
                    <a:close/>
                  </a:path>
                </a:pathLst>
              </a:custGeom>
              <a:pattFill prst="dkUpDiag">
                <a:fgClr>
                  <a:srgbClr val="FFC000">
                    <a:lumMod val="60000"/>
                    <a:lumOff val="40000"/>
                  </a:srgbClr>
                </a:fgClr>
                <a:bgClr>
                  <a:srgbClr val="FFC000">
                    <a:lumMod val="75000"/>
                  </a:srgbClr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547" name="グループ化 546">
              <a:extLst>
                <a:ext uri="{FF2B5EF4-FFF2-40B4-BE49-F238E27FC236}">
                  <a16:creationId xmlns:a16="http://schemas.microsoft.com/office/drawing/2014/main" id="{553EA5F6-3580-4C76-A7E0-3E26BE99EF0E}"/>
                </a:ext>
              </a:extLst>
            </p:cNvPr>
            <p:cNvGrpSpPr/>
            <p:nvPr/>
          </p:nvGrpSpPr>
          <p:grpSpPr>
            <a:xfrm rot="5400000">
              <a:off x="391147" y="1670870"/>
              <a:ext cx="288902" cy="763286"/>
              <a:chOff x="2451290" y="4723360"/>
              <a:chExt cx="536158" cy="1416542"/>
            </a:xfrm>
          </p:grpSpPr>
          <p:sp>
            <p:nvSpPr>
              <p:cNvPr id="611" name="楕円 27">
                <a:extLst>
                  <a:ext uri="{FF2B5EF4-FFF2-40B4-BE49-F238E27FC236}">
                    <a16:creationId xmlns:a16="http://schemas.microsoft.com/office/drawing/2014/main" id="{84C8EE6F-2303-4710-A2DF-F1AB54760326}"/>
                  </a:ext>
                </a:extLst>
              </p:cNvPr>
              <p:cNvSpPr/>
              <p:nvPr/>
            </p:nvSpPr>
            <p:spPr bwMode="auto">
              <a:xfrm>
                <a:off x="2520108" y="4723360"/>
                <a:ext cx="394542" cy="1000896"/>
              </a:xfrm>
              <a:custGeom>
                <a:avLst/>
                <a:gdLst>
                  <a:gd name="connsiteX0" fmla="*/ 0 w 1125125"/>
                  <a:gd name="connsiteY0" fmla="*/ 90010 h 180020"/>
                  <a:gd name="connsiteX1" fmla="*/ 562563 w 1125125"/>
                  <a:gd name="connsiteY1" fmla="*/ 0 h 180020"/>
                  <a:gd name="connsiteX2" fmla="*/ 1125126 w 1125125"/>
                  <a:gd name="connsiteY2" fmla="*/ 90010 h 180020"/>
                  <a:gd name="connsiteX3" fmla="*/ 562563 w 1125125"/>
                  <a:gd name="connsiteY3" fmla="*/ 180020 h 180020"/>
                  <a:gd name="connsiteX4" fmla="*/ 0 w 1125125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25126" h="422907">
                    <a:moveTo>
                      <a:pt x="0" y="332897"/>
                    </a:moveTo>
                    <a:cubicBezTo>
                      <a:pt x="0" y="283186"/>
                      <a:pt x="253668" y="71166"/>
                      <a:pt x="557800" y="0"/>
                    </a:cubicBezTo>
                    <a:cubicBezTo>
                      <a:pt x="875057" y="75119"/>
                      <a:pt x="1125126" y="283186"/>
                      <a:pt x="1125126" y="332897"/>
                    </a:cubicBezTo>
                    <a:cubicBezTo>
                      <a:pt x="1125126" y="382608"/>
                      <a:pt x="873258" y="422907"/>
                      <a:pt x="562563" y="422907"/>
                    </a:cubicBezTo>
                    <a:cubicBezTo>
                      <a:pt x="251868" y="422907"/>
                      <a:pt x="0" y="382608"/>
                      <a:pt x="0" y="332897"/>
                    </a:cubicBezTo>
                    <a:close/>
                  </a:path>
                </a:pathLst>
              </a:custGeom>
              <a:solidFill>
                <a:srgbClr val="FFFF66"/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612" name="楕円 27">
                <a:extLst>
                  <a:ext uri="{FF2B5EF4-FFF2-40B4-BE49-F238E27FC236}">
                    <a16:creationId xmlns:a16="http://schemas.microsoft.com/office/drawing/2014/main" id="{D869E1F9-C1CE-4C81-BB88-B86EFF221309}"/>
                  </a:ext>
                </a:extLst>
              </p:cNvPr>
              <p:cNvSpPr/>
              <p:nvPr/>
            </p:nvSpPr>
            <p:spPr bwMode="auto">
              <a:xfrm rot="20700000">
                <a:off x="2523749" y="4860840"/>
                <a:ext cx="318411" cy="1004738"/>
              </a:xfrm>
              <a:custGeom>
                <a:avLst/>
                <a:gdLst>
                  <a:gd name="connsiteX0" fmla="*/ 0 w 1125125"/>
                  <a:gd name="connsiteY0" fmla="*/ 90010 h 180020"/>
                  <a:gd name="connsiteX1" fmla="*/ 562563 w 1125125"/>
                  <a:gd name="connsiteY1" fmla="*/ 0 h 180020"/>
                  <a:gd name="connsiteX2" fmla="*/ 1125126 w 1125125"/>
                  <a:gd name="connsiteY2" fmla="*/ 90010 h 180020"/>
                  <a:gd name="connsiteX3" fmla="*/ 562563 w 1125125"/>
                  <a:gd name="connsiteY3" fmla="*/ 180020 h 180020"/>
                  <a:gd name="connsiteX4" fmla="*/ 0 w 1125125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25126" h="422907">
                    <a:moveTo>
                      <a:pt x="0" y="332897"/>
                    </a:moveTo>
                    <a:cubicBezTo>
                      <a:pt x="0" y="283186"/>
                      <a:pt x="253668" y="71166"/>
                      <a:pt x="557800" y="0"/>
                    </a:cubicBezTo>
                    <a:cubicBezTo>
                      <a:pt x="875057" y="75119"/>
                      <a:pt x="1125126" y="283186"/>
                      <a:pt x="1125126" y="332897"/>
                    </a:cubicBezTo>
                    <a:cubicBezTo>
                      <a:pt x="1125126" y="382608"/>
                      <a:pt x="873258" y="422907"/>
                      <a:pt x="562563" y="422907"/>
                    </a:cubicBezTo>
                    <a:cubicBezTo>
                      <a:pt x="251868" y="422907"/>
                      <a:pt x="0" y="382608"/>
                      <a:pt x="0" y="332897"/>
                    </a:cubicBezTo>
                    <a:close/>
                  </a:path>
                </a:pathLst>
              </a:custGeom>
              <a:solidFill>
                <a:srgbClr val="800000"/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613" name="楕円 27">
                <a:extLst>
                  <a:ext uri="{FF2B5EF4-FFF2-40B4-BE49-F238E27FC236}">
                    <a16:creationId xmlns:a16="http://schemas.microsoft.com/office/drawing/2014/main" id="{620E6565-78E1-413E-B1CE-1D71042AEFDF}"/>
                  </a:ext>
                </a:extLst>
              </p:cNvPr>
              <p:cNvSpPr/>
              <p:nvPr/>
            </p:nvSpPr>
            <p:spPr bwMode="auto">
              <a:xfrm rot="900000">
                <a:off x="2598569" y="4860840"/>
                <a:ext cx="318411" cy="1004738"/>
              </a:xfrm>
              <a:custGeom>
                <a:avLst/>
                <a:gdLst>
                  <a:gd name="connsiteX0" fmla="*/ 0 w 1125125"/>
                  <a:gd name="connsiteY0" fmla="*/ 90010 h 180020"/>
                  <a:gd name="connsiteX1" fmla="*/ 562563 w 1125125"/>
                  <a:gd name="connsiteY1" fmla="*/ 0 h 180020"/>
                  <a:gd name="connsiteX2" fmla="*/ 1125126 w 1125125"/>
                  <a:gd name="connsiteY2" fmla="*/ 90010 h 180020"/>
                  <a:gd name="connsiteX3" fmla="*/ 562563 w 1125125"/>
                  <a:gd name="connsiteY3" fmla="*/ 180020 h 180020"/>
                  <a:gd name="connsiteX4" fmla="*/ 0 w 1125125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25126" h="422907">
                    <a:moveTo>
                      <a:pt x="0" y="332897"/>
                    </a:moveTo>
                    <a:cubicBezTo>
                      <a:pt x="0" y="283186"/>
                      <a:pt x="253668" y="71166"/>
                      <a:pt x="557800" y="0"/>
                    </a:cubicBezTo>
                    <a:cubicBezTo>
                      <a:pt x="875057" y="75119"/>
                      <a:pt x="1125126" y="283186"/>
                      <a:pt x="1125126" y="332897"/>
                    </a:cubicBezTo>
                    <a:cubicBezTo>
                      <a:pt x="1125126" y="382608"/>
                      <a:pt x="873258" y="422907"/>
                      <a:pt x="562563" y="422907"/>
                    </a:cubicBezTo>
                    <a:cubicBezTo>
                      <a:pt x="251868" y="422907"/>
                      <a:pt x="0" y="382608"/>
                      <a:pt x="0" y="332897"/>
                    </a:cubicBezTo>
                    <a:close/>
                  </a:path>
                </a:pathLst>
              </a:custGeom>
              <a:solidFill>
                <a:srgbClr val="800000"/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614" name="楕円 613">
                <a:extLst>
                  <a:ext uri="{FF2B5EF4-FFF2-40B4-BE49-F238E27FC236}">
                    <a16:creationId xmlns:a16="http://schemas.microsoft.com/office/drawing/2014/main" id="{ED173BDF-97C4-4E3F-B7CB-A01A102E2AC1}"/>
                  </a:ext>
                </a:extLst>
              </p:cNvPr>
              <p:cNvSpPr/>
              <p:nvPr/>
            </p:nvSpPr>
            <p:spPr bwMode="auto">
              <a:xfrm>
                <a:off x="2582020" y="5775882"/>
                <a:ext cx="270718" cy="364020"/>
              </a:xfrm>
              <a:prstGeom prst="ellipse">
                <a:avLst/>
              </a:prstGeom>
              <a:solidFill>
                <a:srgbClr val="FFFF66"/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615" name="楕円 27">
                <a:extLst>
                  <a:ext uri="{FF2B5EF4-FFF2-40B4-BE49-F238E27FC236}">
                    <a16:creationId xmlns:a16="http://schemas.microsoft.com/office/drawing/2014/main" id="{B3E1C7C3-1CC0-49AD-ADD9-BFFA3B19FE1E}"/>
                  </a:ext>
                </a:extLst>
              </p:cNvPr>
              <p:cNvSpPr/>
              <p:nvPr/>
            </p:nvSpPr>
            <p:spPr bwMode="auto">
              <a:xfrm rot="900000">
                <a:off x="2669037" y="5049975"/>
                <a:ext cx="318411" cy="1004738"/>
              </a:xfrm>
              <a:custGeom>
                <a:avLst/>
                <a:gdLst>
                  <a:gd name="connsiteX0" fmla="*/ 0 w 1125125"/>
                  <a:gd name="connsiteY0" fmla="*/ 90010 h 180020"/>
                  <a:gd name="connsiteX1" fmla="*/ 562563 w 1125125"/>
                  <a:gd name="connsiteY1" fmla="*/ 0 h 180020"/>
                  <a:gd name="connsiteX2" fmla="*/ 1125126 w 1125125"/>
                  <a:gd name="connsiteY2" fmla="*/ 90010 h 180020"/>
                  <a:gd name="connsiteX3" fmla="*/ 562563 w 1125125"/>
                  <a:gd name="connsiteY3" fmla="*/ 180020 h 180020"/>
                  <a:gd name="connsiteX4" fmla="*/ 0 w 1125125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25126" h="422907">
                    <a:moveTo>
                      <a:pt x="0" y="332897"/>
                    </a:moveTo>
                    <a:cubicBezTo>
                      <a:pt x="0" y="283186"/>
                      <a:pt x="253668" y="71166"/>
                      <a:pt x="557800" y="0"/>
                    </a:cubicBezTo>
                    <a:cubicBezTo>
                      <a:pt x="875057" y="75119"/>
                      <a:pt x="1125126" y="283186"/>
                      <a:pt x="1125126" y="332897"/>
                    </a:cubicBezTo>
                    <a:cubicBezTo>
                      <a:pt x="1125126" y="382608"/>
                      <a:pt x="873258" y="422907"/>
                      <a:pt x="562563" y="422907"/>
                    </a:cubicBezTo>
                    <a:cubicBezTo>
                      <a:pt x="251868" y="422907"/>
                      <a:pt x="0" y="382608"/>
                      <a:pt x="0" y="332897"/>
                    </a:cubicBezTo>
                    <a:close/>
                  </a:path>
                </a:pathLst>
              </a:custGeom>
              <a:solidFill>
                <a:srgbClr val="990033"/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616" name="楕円 27">
                <a:extLst>
                  <a:ext uri="{FF2B5EF4-FFF2-40B4-BE49-F238E27FC236}">
                    <a16:creationId xmlns:a16="http://schemas.microsoft.com/office/drawing/2014/main" id="{4C047572-599C-4A57-A94F-E13318C1F161}"/>
                  </a:ext>
                </a:extLst>
              </p:cNvPr>
              <p:cNvSpPr/>
              <p:nvPr/>
            </p:nvSpPr>
            <p:spPr bwMode="auto">
              <a:xfrm rot="20700000">
                <a:off x="2451290" y="5070390"/>
                <a:ext cx="318411" cy="1004738"/>
              </a:xfrm>
              <a:custGeom>
                <a:avLst/>
                <a:gdLst>
                  <a:gd name="connsiteX0" fmla="*/ 0 w 1125125"/>
                  <a:gd name="connsiteY0" fmla="*/ 90010 h 180020"/>
                  <a:gd name="connsiteX1" fmla="*/ 562563 w 1125125"/>
                  <a:gd name="connsiteY1" fmla="*/ 0 h 180020"/>
                  <a:gd name="connsiteX2" fmla="*/ 1125126 w 1125125"/>
                  <a:gd name="connsiteY2" fmla="*/ 90010 h 180020"/>
                  <a:gd name="connsiteX3" fmla="*/ 562563 w 1125125"/>
                  <a:gd name="connsiteY3" fmla="*/ 180020 h 180020"/>
                  <a:gd name="connsiteX4" fmla="*/ 0 w 1125125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25126" h="422907">
                    <a:moveTo>
                      <a:pt x="0" y="332897"/>
                    </a:moveTo>
                    <a:cubicBezTo>
                      <a:pt x="0" y="283186"/>
                      <a:pt x="253668" y="71166"/>
                      <a:pt x="557800" y="0"/>
                    </a:cubicBezTo>
                    <a:cubicBezTo>
                      <a:pt x="875057" y="75119"/>
                      <a:pt x="1125126" y="283186"/>
                      <a:pt x="1125126" y="332897"/>
                    </a:cubicBezTo>
                    <a:cubicBezTo>
                      <a:pt x="1125126" y="382608"/>
                      <a:pt x="873258" y="422907"/>
                      <a:pt x="562563" y="422907"/>
                    </a:cubicBezTo>
                    <a:cubicBezTo>
                      <a:pt x="251868" y="422907"/>
                      <a:pt x="0" y="382608"/>
                      <a:pt x="0" y="332897"/>
                    </a:cubicBezTo>
                    <a:close/>
                  </a:path>
                </a:pathLst>
              </a:custGeom>
              <a:solidFill>
                <a:srgbClr val="990033"/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  <p:grpSp>
          <p:nvGrpSpPr>
            <p:cNvPr id="548" name="グループ化 547">
              <a:extLst>
                <a:ext uri="{FF2B5EF4-FFF2-40B4-BE49-F238E27FC236}">
                  <a16:creationId xmlns:a16="http://schemas.microsoft.com/office/drawing/2014/main" id="{E44BB89E-DDC4-4784-8D69-E59F0B1FD04B}"/>
                </a:ext>
              </a:extLst>
            </p:cNvPr>
            <p:cNvGrpSpPr/>
            <p:nvPr/>
          </p:nvGrpSpPr>
          <p:grpSpPr>
            <a:xfrm rot="4500000">
              <a:off x="-505900" y="1334175"/>
              <a:ext cx="288902" cy="763286"/>
              <a:chOff x="2451290" y="4723360"/>
              <a:chExt cx="536158" cy="1416542"/>
            </a:xfrm>
          </p:grpSpPr>
          <p:sp>
            <p:nvSpPr>
              <p:cNvPr id="605" name="楕円 27">
                <a:extLst>
                  <a:ext uri="{FF2B5EF4-FFF2-40B4-BE49-F238E27FC236}">
                    <a16:creationId xmlns:a16="http://schemas.microsoft.com/office/drawing/2014/main" id="{3558413C-0B5C-4ED2-B37A-83D17D8E5ADB}"/>
                  </a:ext>
                </a:extLst>
              </p:cNvPr>
              <p:cNvSpPr/>
              <p:nvPr/>
            </p:nvSpPr>
            <p:spPr bwMode="auto">
              <a:xfrm>
                <a:off x="2520108" y="4723360"/>
                <a:ext cx="394542" cy="1000896"/>
              </a:xfrm>
              <a:custGeom>
                <a:avLst/>
                <a:gdLst>
                  <a:gd name="connsiteX0" fmla="*/ 0 w 1125125"/>
                  <a:gd name="connsiteY0" fmla="*/ 90010 h 180020"/>
                  <a:gd name="connsiteX1" fmla="*/ 562563 w 1125125"/>
                  <a:gd name="connsiteY1" fmla="*/ 0 h 180020"/>
                  <a:gd name="connsiteX2" fmla="*/ 1125126 w 1125125"/>
                  <a:gd name="connsiteY2" fmla="*/ 90010 h 180020"/>
                  <a:gd name="connsiteX3" fmla="*/ 562563 w 1125125"/>
                  <a:gd name="connsiteY3" fmla="*/ 180020 h 180020"/>
                  <a:gd name="connsiteX4" fmla="*/ 0 w 1125125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25126" h="422907">
                    <a:moveTo>
                      <a:pt x="0" y="332897"/>
                    </a:moveTo>
                    <a:cubicBezTo>
                      <a:pt x="0" y="283186"/>
                      <a:pt x="253668" y="71166"/>
                      <a:pt x="557800" y="0"/>
                    </a:cubicBezTo>
                    <a:cubicBezTo>
                      <a:pt x="875057" y="75119"/>
                      <a:pt x="1125126" y="283186"/>
                      <a:pt x="1125126" y="332897"/>
                    </a:cubicBezTo>
                    <a:cubicBezTo>
                      <a:pt x="1125126" y="382608"/>
                      <a:pt x="873258" y="422907"/>
                      <a:pt x="562563" y="422907"/>
                    </a:cubicBezTo>
                    <a:cubicBezTo>
                      <a:pt x="251868" y="422907"/>
                      <a:pt x="0" y="382608"/>
                      <a:pt x="0" y="332897"/>
                    </a:cubicBezTo>
                    <a:close/>
                  </a:path>
                </a:pathLst>
              </a:custGeom>
              <a:solidFill>
                <a:srgbClr val="FFFF66"/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606" name="楕円 27">
                <a:extLst>
                  <a:ext uri="{FF2B5EF4-FFF2-40B4-BE49-F238E27FC236}">
                    <a16:creationId xmlns:a16="http://schemas.microsoft.com/office/drawing/2014/main" id="{1347C41B-6F91-45C0-8469-354A40BF4800}"/>
                  </a:ext>
                </a:extLst>
              </p:cNvPr>
              <p:cNvSpPr/>
              <p:nvPr/>
            </p:nvSpPr>
            <p:spPr bwMode="auto">
              <a:xfrm rot="20700000">
                <a:off x="2523749" y="4860840"/>
                <a:ext cx="318411" cy="1004738"/>
              </a:xfrm>
              <a:custGeom>
                <a:avLst/>
                <a:gdLst>
                  <a:gd name="connsiteX0" fmla="*/ 0 w 1125125"/>
                  <a:gd name="connsiteY0" fmla="*/ 90010 h 180020"/>
                  <a:gd name="connsiteX1" fmla="*/ 562563 w 1125125"/>
                  <a:gd name="connsiteY1" fmla="*/ 0 h 180020"/>
                  <a:gd name="connsiteX2" fmla="*/ 1125126 w 1125125"/>
                  <a:gd name="connsiteY2" fmla="*/ 90010 h 180020"/>
                  <a:gd name="connsiteX3" fmla="*/ 562563 w 1125125"/>
                  <a:gd name="connsiteY3" fmla="*/ 180020 h 180020"/>
                  <a:gd name="connsiteX4" fmla="*/ 0 w 1125125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25126" h="422907">
                    <a:moveTo>
                      <a:pt x="0" y="332897"/>
                    </a:moveTo>
                    <a:cubicBezTo>
                      <a:pt x="0" y="283186"/>
                      <a:pt x="253668" y="71166"/>
                      <a:pt x="557800" y="0"/>
                    </a:cubicBezTo>
                    <a:cubicBezTo>
                      <a:pt x="875057" y="75119"/>
                      <a:pt x="1125126" y="283186"/>
                      <a:pt x="1125126" y="332897"/>
                    </a:cubicBezTo>
                    <a:cubicBezTo>
                      <a:pt x="1125126" y="382608"/>
                      <a:pt x="873258" y="422907"/>
                      <a:pt x="562563" y="422907"/>
                    </a:cubicBezTo>
                    <a:cubicBezTo>
                      <a:pt x="251868" y="422907"/>
                      <a:pt x="0" y="382608"/>
                      <a:pt x="0" y="332897"/>
                    </a:cubicBezTo>
                    <a:close/>
                  </a:path>
                </a:pathLst>
              </a:custGeom>
              <a:solidFill>
                <a:srgbClr val="800000"/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607" name="楕円 27">
                <a:extLst>
                  <a:ext uri="{FF2B5EF4-FFF2-40B4-BE49-F238E27FC236}">
                    <a16:creationId xmlns:a16="http://schemas.microsoft.com/office/drawing/2014/main" id="{51D8985A-B776-4509-87F8-98F3874EA240}"/>
                  </a:ext>
                </a:extLst>
              </p:cNvPr>
              <p:cNvSpPr/>
              <p:nvPr/>
            </p:nvSpPr>
            <p:spPr bwMode="auto">
              <a:xfrm rot="900000">
                <a:off x="2598569" y="4860840"/>
                <a:ext cx="318411" cy="1004738"/>
              </a:xfrm>
              <a:custGeom>
                <a:avLst/>
                <a:gdLst>
                  <a:gd name="connsiteX0" fmla="*/ 0 w 1125125"/>
                  <a:gd name="connsiteY0" fmla="*/ 90010 h 180020"/>
                  <a:gd name="connsiteX1" fmla="*/ 562563 w 1125125"/>
                  <a:gd name="connsiteY1" fmla="*/ 0 h 180020"/>
                  <a:gd name="connsiteX2" fmla="*/ 1125126 w 1125125"/>
                  <a:gd name="connsiteY2" fmla="*/ 90010 h 180020"/>
                  <a:gd name="connsiteX3" fmla="*/ 562563 w 1125125"/>
                  <a:gd name="connsiteY3" fmla="*/ 180020 h 180020"/>
                  <a:gd name="connsiteX4" fmla="*/ 0 w 1125125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25126" h="422907">
                    <a:moveTo>
                      <a:pt x="0" y="332897"/>
                    </a:moveTo>
                    <a:cubicBezTo>
                      <a:pt x="0" y="283186"/>
                      <a:pt x="253668" y="71166"/>
                      <a:pt x="557800" y="0"/>
                    </a:cubicBezTo>
                    <a:cubicBezTo>
                      <a:pt x="875057" y="75119"/>
                      <a:pt x="1125126" y="283186"/>
                      <a:pt x="1125126" y="332897"/>
                    </a:cubicBezTo>
                    <a:cubicBezTo>
                      <a:pt x="1125126" y="382608"/>
                      <a:pt x="873258" y="422907"/>
                      <a:pt x="562563" y="422907"/>
                    </a:cubicBezTo>
                    <a:cubicBezTo>
                      <a:pt x="251868" y="422907"/>
                      <a:pt x="0" y="382608"/>
                      <a:pt x="0" y="332897"/>
                    </a:cubicBezTo>
                    <a:close/>
                  </a:path>
                </a:pathLst>
              </a:custGeom>
              <a:solidFill>
                <a:srgbClr val="800000"/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608" name="楕円 607">
                <a:extLst>
                  <a:ext uri="{FF2B5EF4-FFF2-40B4-BE49-F238E27FC236}">
                    <a16:creationId xmlns:a16="http://schemas.microsoft.com/office/drawing/2014/main" id="{53E8EF29-7C99-4168-920D-CCA4C1E50327}"/>
                  </a:ext>
                </a:extLst>
              </p:cNvPr>
              <p:cNvSpPr/>
              <p:nvPr/>
            </p:nvSpPr>
            <p:spPr bwMode="auto">
              <a:xfrm>
                <a:off x="2582020" y="5775882"/>
                <a:ext cx="270718" cy="364020"/>
              </a:xfrm>
              <a:prstGeom prst="ellipse">
                <a:avLst/>
              </a:prstGeom>
              <a:solidFill>
                <a:srgbClr val="FFFF66"/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609" name="楕円 27">
                <a:extLst>
                  <a:ext uri="{FF2B5EF4-FFF2-40B4-BE49-F238E27FC236}">
                    <a16:creationId xmlns:a16="http://schemas.microsoft.com/office/drawing/2014/main" id="{E24F0DDA-77E4-4616-B980-5F2AE9E176D4}"/>
                  </a:ext>
                </a:extLst>
              </p:cNvPr>
              <p:cNvSpPr/>
              <p:nvPr/>
            </p:nvSpPr>
            <p:spPr bwMode="auto">
              <a:xfrm rot="900000">
                <a:off x="2669037" y="5049975"/>
                <a:ext cx="318411" cy="1004738"/>
              </a:xfrm>
              <a:custGeom>
                <a:avLst/>
                <a:gdLst>
                  <a:gd name="connsiteX0" fmla="*/ 0 w 1125125"/>
                  <a:gd name="connsiteY0" fmla="*/ 90010 h 180020"/>
                  <a:gd name="connsiteX1" fmla="*/ 562563 w 1125125"/>
                  <a:gd name="connsiteY1" fmla="*/ 0 h 180020"/>
                  <a:gd name="connsiteX2" fmla="*/ 1125126 w 1125125"/>
                  <a:gd name="connsiteY2" fmla="*/ 90010 h 180020"/>
                  <a:gd name="connsiteX3" fmla="*/ 562563 w 1125125"/>
                  <a:gd name="connsiteY3" fmla="*/ 180020 h 180020"/>
                  <a:gd name="connsiteX4" fmla="*/ 0 w 1125125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25126" h="422907">
                    <a:moveTo>
                      <a:pt x="0" y="332897"/>
                    </a:moveTo>
                    <a:cubicBezTo>
                      <a:pt x="0" y="283186"/>
                      <a:pt x="253668" y="71166"/>
                      <a:pt x="557800" y="0"/>
                    </a:cubicBezTo>
                    <a:cubicBezTo>
                      <a:pt x="875057" y="75119"/>
                      <a:pt x="1125126" y="283186"/>
                      <a:pt x="1125126" y="332897"/>
                    </a:cubicBezTo>
                    <a:cubicBezTo>
                      <a:pt x="1125126" y="382608"/>
                      <a:pt x="873258" y="422907"/>
                      <a:pt x="562563" y="422907"/>
                    </a:cubicBezTo>
                    <a:cubicBezTo>
                      <a:pt x="251868" y="422907"/>
                      <a:pt x="0" y="382608"/>
                      <a:pt x="0" y="332897"/>
                    </a:cubicBezTo>
                    <a:close/>
                  </a:path>
                </a:pathLst>
              </a:custGeom>
              <a:solidFill>
                <a:srgbClr val="990033"/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610" name="楕円 27">
                <a:extLst>
                  <a:ext uri="{FF2B5EF4-FFF2-40B4-BE49-F238E27FC236}">
                    <a16:creationId xmlns:a16="http://schemas.microsoft.com/office/drawing/2014/main" id="{0BDDA68D-4FBB-406A-A583-D1A6D23A9507}"/>
                  </a:ext>
                </a:extLst>
              </p:cNvPr>
              <p:cNvSpPr/>
              <p:nvPr/>
            </p:nvSpPr>
            <p:spPr bwMode="auto">
              <a:xfrm rot="20700000">
                <a:off x="2451290" y="5070390"/>
                <a:ext cx="318411" cy="1004738"/>
              </a:xfrm>
              <a:custGeom>
                <a:avLst/>
                <a:gdLst>
                  <a:gd name="connsiteX0" fmla="*/ 0 w 1125125"/>
                  <a:gd name="connsiteY0" fmla="*/ 90010 h 180020"/>
                  <a:gd name="connsiteX1" fmla="*/ 562563 w 1125125"/>
                  <a:gd name="connsiteY1" fmla="*/ 0 h 180020"/>
                  <a:gd name="connsiteX2" fmla="*/ 1125126 w 1125125"/>
                  <a:gd name="connsiteY2" fmla="*/ 90010 h 180020"/>
                  <a:gd name="connsiteX3" fmla="*/ 562563 w 1125125"/>
                  <a:gd name="connsiteY3" fmla="*/ 180020 h 180020"/>
                  <a:gd name="connsiteX4" fmla="*/ 0 w 1125125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25126" h="422907">
                    <a:moveTo>
                      <a:pt x="0" y="332897"/>
                    </a:moveTo>
                    <a:cubicBezTo>
                      <a:pt x="0" y="283186"/>
                      <a:pt x="253668" y="71166"/>
                      <a:pt x="557800" y="0"/>
                    </a:cubicBezTo>
                    <a:cubicBezTo>
                      <a:pt x="875057" y="75119"/>
                      <a:pt x="1125126" y="283186"/>
                      <a:pt x="1125126" y="332897"/>
                    </a:cubicBezTo>
                    <a:cubicBezTo>
                      <a:pt x="1125126" y="382608"/>
                      <a:pt x="873258" y="422907"/>
                      <a:pt x="562563" y="422907"/>
                    </a:cubicBezTo>
                    <a:cubicBezTo>
                      <a:pt x="251868" y="422907"/>
                      <a:pt x="0" y="382608"/>
                      <a:pt x="0" y="332897"/>
                    </a:cubicBezTo>
                    <a:close/>
                  </a:path>
                </a:pathLst>
              </a:custGeom>
              <a:solidFill>
                <a:srgbClr val="990033"/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  <p:grpSp>
          <p:nvGrpSpPr>
            <p:cNvPr id="549" name="グループ化 548">
              <a:extLst>
                <a:ext uri="{FF2B5EF4-FFF2-40B4-BE49-F238E27FC236}">
                  <a16:creationId xmlns:a16="http://schemas.microsoft.com/office/drawing/2014/main" id="{0E104C75-9E62-410B-B56C-DE11709687F6}"/>
                </a:ext>
              </a:extLst>
            </p:cNvPr>
            <p:cNvGrpSpPr/>
            <p:nvPr/>
          </p:nvGrpSpPr>
          <p:grpSpPr>
            <a:xfrm rot="5400000">
              <a:off x="-635397" y="1610484"/>
              <a:ext cx="288902" cy="763286"/>
              <a:chOff x="2451290" y="4723360"/>
              <a:chExt cx="536158" cy="1416542"/>
            </a:xfrm>
          </p:grpSpPr>
          <p:sp>
            <p:nvSpPr>
              <p:cNvPr id="599" name="楕円 27">
                <a:extLst>
                  <a:ext uri="{FF2B5EF4-FFF2-40B4-BE49-F238E27FC236}">
                    <a16:creationId xmlns:a16="http://schemas.microsoft.com/office/drawing/2014/main" id="{05672749-E470-4154-91DE-A637D7D011AE}"/>
                  </a:ext>
                </a:extLst>
              </p:cNvPr>
              <p:cNvSpPr/>
              <p:nvPr/>
            </p:nvSpPr>
            <p:spPr bwMode="auto">
              <a:xfrm>
                <a:off x="2520108" y="4723360"/>
                <a:ext cx="394542" cy="1000896"/>
              </a:xfrm>
              <a:custGeom>
                <a:avLst/>
                <a:gdLst>
                  <a:gd name="connsiteX0" fmla="*/ 0 w 1125125"/>
                  <a:gd name="connsiteY0" fmla="*/ 90010 h 180020"/>
                  <a:gd name="connsiteX1" fmla="*/ 562563 w 1125125"/>
                  <a:gd name="connsiteY1" fmla="*/ 0 h 180020"/>
                  <a:gd name="connsiteX2" fmla="*/ 1125126 w 1125125"/>
                  <a:gd name="connsiteY2" fmla="*/ 90010 h 180020"/>
                  <a:gd name="connsiteX3" fmla="*/ 562563 w 1125125"/>
                  <a:gd name="connsiteY3" fmla="*/ 180020 h 180020"/>
                  <a:gd name="connsiteX4" fmla="*/ 0 w 1125125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25126" h="422907">
                    <a:moveTo>
                      <a:pt x="0" y="332897"/>
                    </a:moveTo>
                    <a:cubicBezTo>
                      <a:pt x="0" y="283186"/>
                      <a:pt x="253668" y="71166"/>
                      <a:pt x="557800" y="0"/>
                    </a:cubicBezTo>
                    <a:cubicBezTo>
                      <a:pt x="875057" y="75119"/>
                      <a:pt x="1125126" y="283186"/>
                      <a:pt x="1125126" y="332897"/>
                    </a:cubicBezTo>
                    <a:cubicBezTo>
                      <a:pt x="1125126" y="382608"/>
                      <a:pt x="873258" y="422907"/>
                      <a:pt x="562563" y="422907"/>
                    </a:cubicBezTo>
                    <a:cubicBezTo>
                      <a:pt x="251868" y="422907"/>
                      <a:pt x="0" y="382608"/>
                      <a:pt x="0" y="332897"/>
                    </a:cubicBezTo>
                    <a:close/>
                  </a:path>
                </a:pathLst>
              </a:custGeom>
              <a:solidFill>
                <a:srgbClr val="FFFF66"/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600" name="楕円 27">
                <a:extLst>
                  <a:ext uri="{FF2B5EF4-FFF2-40B4-BE49-F238E27FC236}">
                    <a16:creationId xmlns:a16="http://schemas.microsoft.com/office/drawing/2014/main" id="{C1FBE3EF-FC3F-45E4-AA7D-39F7EC892580}"/>
                  </a:ext>
                </a:extLst>
              </p:cNvPr>
              <p:cNvSpPr/>
              <p:nvPr/>
            </p:nvSpPr>
            <p:spPr bwMode="auto">
              <a:xfrm rot="20700000">
                <a:off x="2523749" y="4860840"/>
                <a:ext cx="318411" cy="1004738"/>
              </a:xfrm>
              <a:custGeom>
                <a:avLst/>
                <a:gdLst>
                  <a:gd name="connsiteX0" fmla="*/ 0 w 1125125"/>
                  <a:gd name="connsiteY0" fmla="*/ 90010 h 180020"/>
                  <a:gd name="connsiteX1" fmla="*/ 562563 w 1125125"/>
                  <a:gd name="connsiteY1" fmla="*/ 0 h 180020"/>
                  <a:gd name="connsiteX2" fmla="*/ 1125126 w 1125125"/>
                  <a:gd name="connsiteY2" fmla="*/ 90010 h 180020"/>
                  <a:gd name="connsiteX3" fmla="*/ 562563 w 1125125"/>
                  <a:gd name="connsiteY3" fmla="*/ 180020 h 180020"/>
                  <a:gd name="connsiteX4" fmla="*/ 0 w 1125125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25126" h="422907">
                    <a:moveTo>
                      <a:pt x="0" y="332897"/>
                    </a:moveTo>
                    <a:cubicBezTo>
                      <a:pt x="0" y="283186"/>
                      <a:pt x="253668" y="71166"/>
                      <a:pt x="557800" y="0"/>
                    </a:cubicBezTo>
                    <a:cubicBezTo>
                      <a:pt x="875057" y="75119"/>
                      <a:pt x="1125126" y="283186"/>
                      <a:pt x="1125126" y="332897"/>
                    </a:cubicBezTo>
                    <a:cubicBezTo>
                      <a:pt x="1125126" y="382608"/>
                      <a:pt x="873258" y="422907"/>
                      <a:pt x="562563" y="422907"/>
                    </a:cubicBezTo>
                    <a:cubicBezTo>
                      <a:pt x="251868" y="422907"/>
                      <a:pt x="0" y="382608"/>
                      <a:pt x="0" y="332897"/>
                    </a:cubicBezTo>
                    <a:close/>
                  </a:path>
                </a:pathLst>
              </a:custGeom>
              <a:solidFill>
                <a:srgbClr val="800000"/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601" name="楕円 27">
                <a:extLst>
                  <a:ext uri="{FF2B5EF4-FFF2-40B4-BE49-F238E27FC236}">
                    <a16:creationId xmlns:a16="http://schemas.microsoft.com/office/drawing/2014/main" id="{0E113F49-6412-4ECB-AE3B-D08FEC463F37}"/>
                  </a:ext>
                </a:extLst>
              </p:cNvPr>
              <p:cNvSpPr/>
              <p:nvPr/>
            </p:nvSpPr>
            <p:spPr bwMode="auto">
              <a:xfrm rot="900000">
                <a:off x="2598569" y="4860840"/>
                <a:ext cx="318411" cy="1004738"/>
              </a:xfrm>
              <a:custGeom>
                <a:avLst/>
                <a:gdLst>
                  <a:gd name="connsiteX0" fmla="*/ 0 w 1125125"/>
                  <a:gd name="connsiteY0" fmla="*/ 90010 h 180020"/>
                  <a:gd name="connsiteX1" fmla="*/ 562563 w 1125125"/>
                  <a:gd name="connsiteY1" fmla="*/ 0 h 180020"/>
                  <a:gd name="connsiteX2" fmla="*/ 1125126 w 1125125"/>
                  <a:gd name="connsiteY2" fmla="*/ 90010 h 180020"/>
                  <a:gd name="connsiteX3" fmla="*/ 562563 w 1125125"/>
                  <a:gd name="connsiteY3" fmla="*/ 180020 h 180020"/>
                  <a:gd name="connsiteX4" fmla="*/ 0 w 1125125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25126" h="422907">
                    <a:moveTo>
                      <a:pt x="0" y="332897"/>
                    </a:moveTo>
                    <a:cubicBezTo>
                      <a:pt x="0" y="283186"/>
                      <a:pt x="253668" y="71166"/>
                      <a:pt x="557800" y="0"/>
                    </a:cubicBezTo>
                    <a:cubicBezTo>
                      <a:pt x="875057" y="75119"/>
                      <a:pt x="1125126" y="283186"/>
                      <a:pt x="1125126" y="332897"/>
                    </a:cubicBezTo>
                    <a:cubicBezTo>
                      <a:pt x="1125126" y="382608"/>
                      <a:pt x="873258" y="422907"/>
                      <a:pt x="562563" y="422907"/>
                    </a:cubicBezTo>
                    <a:cubicBezTo>
                      <a:pt x="251868" y="422907"/>
                      <a:pt x="0" y="382608"/>
                      <a:pt x="0" y="332897"/>
                    </a:cubicBezTo>
                    <a:close/>
                  </a:path>
                </a:pathLst>
              </a:custGeom>
              <a:solidFill>
                <a:srgbClr val="800000"/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602" name="楕円 601">
                <a:extLst>
                  <a:ext uri="{FF2B5EF4-FFF2-40B4-BE49-F238E27FC236}">
                    <a16:creationId xmlns:a16="http://schemas.microsoft.com/office/drawing/2014/main" id="{96C98C8E-63BC-41D0-B852-0A35FBC4B3C5}"/>
                  </a:ext>
                </a:extLst>
              </p:cNvPr>
              <p:cNvSpPr/>
              <p:nvPr/>
            </p:nvSpPr>
            <p:spPr bwMode="auto">
              <a:xfrm>
                <a:off x="2582020" y="5775882"/>
                <a:ext cx="270718" cy="364020"/>
              </a:xfrm>
              <a:prstGeom prst="ellipse">
                <a:avLst/>
              </a:prstGeom>
              <a:solidFill>
                <a:srgbClr val="FFFF66"/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603" name="楕円 27">
                <a:extLst>
                  <a:ext uri="{FF2B5EF4-FFF2-40B4-BE49-F238E27FC236}">
                    <a16:creationId xmlns:a16="http://schemas.microsoft.com/office/drawing/2014/main" id="{0BF296AB-8E73-487E-B7D7-E375CD2C4273}"/>
                  </a:ext>
                </a:extLst>
              </p:cNvPr>
              <p:cNvSpPr/>
              <p:nvPr/>
            </p:nvSpPr>
            <p:spPr bwMode="auto">
              <a:xfrm rot="900000">
                <a:off x="2669037" y="5049975"/>
                <a:ext cx="318411" cy="1004738"/>
              </a:xfrm>
              <a:custGeom>
                <a:avLst/>
                <a:gdLst>
                  <a:gd name="connsiteX0" fmla="*/ 0 w 1125125"/>
                  <a:gd name="connsiteY0" fmla="*/ 90010 h 180020"/>
                  <a:gd name="connsiteX1" fmla="*/ 562563 w 1125125"/>
                  <a:gd name="connsiteY1" fmla="*/ 0 h 180020"/>
                  <a:gd name="connsiteX2" fmla="*/ 1125126 w 1125125"/>
                  <a:gd name="connsiteY2" fmla="*/ 90010 h 180020"/>
                  <a:gd name="connsiteX3" fmla="*/ 562563 w 1125125"/>
                  <a:gd name="connsiteY3" fmla="*/ 180020 h 180020"/>
                  <a:gd name="connsiteX4" fmla="*/ 0 w 1125125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25126" h="422907">
                    <a:moveTo>
                      <a:pt x="0" y="332897"/>
                    </a:moveTo>
                    <a:cubicBezTo>
                      <a:pt x="0" y="283186"/>
                      <a:pt x="253668" y="71166"/>
                      <a:pt x="557800" y="0"/>
                    </a:cubicBezTo>
                    <a:cubicBezTo>
                      <a:pt x="875057" y="75119"/>
                      <a:pt x="1125126" y="283186"/>
                      <a:pt x="1125126" y="332897"/>
                    </a:cubicBezTo>
                    <a:cubicBezTo>
                      <a:pt x="1125126" y="382608"/>
                      <a:pt x="873258" y="422907"/>
                      <a:pt x="562563" y="422907"/>
                    </a:cubicBezTo>
                    <a:cubicBezTo>
                      <a:pt x="251868" y="422907"/>
                      <a:pt x="0" y="382608"/>
                      <a:pt x="0" y="332897"/>
                    </a:cubicBezTo>
                    <a:close/>
                  </a:path>
                </a:pathLst>
              </a:custGeom>
              <a:solidFill>
                <a:srgbClr val="990033"/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604" name="楕円 27">
                <a:extLst>
                  <a:ext uri="{FF2B5EF4-FFF2-40B4-BE49-F238E27FC236}">
                    <a16:creationId xmlns:a16="http://schemas.microsoft.com/office/drawing/2014/main" id="{FCED11E8-7D71-4E19-B709-36C6668F85E0}"/>
                  </a:ext>
                </a:extLst>
              </p:cNvPr>
              <p:cNvSpPr/>
              <p:nvPr/>
            </p:nvSpPr>
            <p:spPr bwMode="auto">
              <a:xfrm rot="20700000">
                <a:off x="2451290" y="5070390"/>
                <a:ext cx="318411" cy="1004738"/>
              </a:xfrm>
              <a:custGeom>
                <a:avLst/>
                <a:gdLst>
                  <a:gd name="connsiteX0" fmla="*/ 0 w 1125125"/>
                  <a:gd name="connsiteY0" fmla="*/ 90010 h 180020"/>
                  <a:gd name="connsiteX1" fmla="*/ 562563 w 1125125"/>
                  <a:gd name="connsiteY1" fmla="*/ 0 h 180020"/>
                  <a:gd name="connsiteX2" fmla="*/ 1125126 w 1125125"/>
                  <a:gd name="connsiteY2" fmla="*/ 90010 h 180020"/>
                  <a:gd name="connsiteX3" fmla="*/ 562563 w 1125125"/>
                  <a:gd name="connsiteY3" fmla="*/ 180020 h 180020"/>
                  <a:gd name="connsiteX4" fmla="*/ 0 w 1125125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25126" h="422907">
                    <a:moveTo>
                      <a:pt x="0" y="332897"/>
                    </a:moveTo>
                    <a:cubicBezTo>
                      <a:pt x="0" y="283186"/>
                      <a:pt x="253668" y="71166"/>
                      <a:pt x="557800" y="0"/>
                    </a:cubicBezTo>
                    <a:cubicBezTo>
                      <a:pt x="875057" y="75119"/>
                      <a:pt x="1125126" y="283186"/>
                      <a:pt x="1125126" y="332897"/>
                    </a:cubicBezTo>
                    <a:cubicBezTo>
                      <a:pt x="1125126" y="382608"/>
                      <a:pt x="873258" y="422907"/>
                      <a:pt x="562563" y="422907"/>
                    </a:cubicBezTo>
                    <a:cubicBezTo>
                      <a:pt x="251868" y="422907"/>
                      <a:pt x="0" y="382608"/>
                      <a:pt x="0" y="332897"/>
                    </a:cubicBezTo>
                    <a:close/>
                  </a:path>
                </a:pathLst>
              </a:custGeom>
              <a:solidFill>
                <a:srgbClr val="990033"/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  <p:grpSp>
          <p:nvGrpSpPr>
            <p:cNvPr id="550" name="グループ化 549">
              <a:extLst>
                <a:ext uri="{FF2B5EF4-FFF2-40B4-BE49-F238E27FC236}">
                  <a16:creationId xmlns:a16="http://schemas.microsoft.com/office/drawing/2014/main" id="{EA897988-11E8-499E-88B0-91EBED6F3151}"/>
                </a:ext>
              </a:extLst>
            </p:cNvPr>
            <p:cNvGrpSpPr/>
            <p:nvPr/>
          </p:nvGrpSpPr>
          <p:grpSpPr>
            <a:xfrm rot="17100000">
              <a:off x="-298768" y="1748153"/>
              <a:ext cx="288902" cy="763286"/>
              <a:chOff x="2451290" y="4723360"/>
              <a:chExt cx="536158" cy="1416542"/>
            </a:xfrm>
          </p:grpSpPr>
          <p:sp>
            <p:nvSpPr>
              <p:cNvPr id="593" name="楕円 27">
                <a:extLst>
                  <a:ext uri="{FF2B5EF4-FFF2-40B4-BE49-F238E27FC236}">
                    <a16:creationId xmlns:a16="http://schemas.microsoft.com/office/drawing/2014/main" id="{E3E10A03-0155-4251-8BDE-21C15C98C27B}"/>
                  </a:ext>
                </a:extLst>
              </p:cNvPr>
              <p:cNvSpPr/>
              <p:nvPr/>
            </p:nvSpPr>
            <p:spPr bwMode="auto">
              <a:xfrm>
                <a:off x="2520108" y="4723360"/>
                <a:ext cx="394542" cy="1000896"/>
              </a:xfrm>
              <a:custGeom>
                <a:avLst/>
                <a:gdLst>
                  <a:gd name="connsiteX0" fmla="*/ 0 w 1125125"/>
                  <a:gd name="connsiteY0" fmla="*/ 90010 h 180020"/>
                  <a:gd name="connsiteX1" fmla="*/ 562563 w 1125125"/>
                  <a:gd name="connsiteY1" fmla="*/ 0 h 180020"/>
                  <a:gd name="connsiteX2" fmla="*/ 1125126 w 1125125"/>
                  <a:gd name="connsiteY2" fmla="*/ 90010 h 180020"/>
                  <a:gd name="connsiteX3" fmla="*/ 562563 w 1125125"/>
                  <a:gd name="connsiteY3" fmla="*/ 180020 h 180020"/>
                  <a:gd name="connsiteX4" fmla="*/ 0 w 1125125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25126" h="422907">
                    <a:moveTo>
                      <a:pt x="0" y="332897"/>
                    </a:moveTo>
                    <a:cubicBezTo>
                      <a:pt x="0" y="283186"/>
                      <a:pt x="253668" y="71166"/>
                      <a:pt x="557800" y="0"/>
                    </a:cubicBezTo>
                    <a:cubicBezTo>
                      <a:pt x="875057" y="75119"/>
                      <a:pt x="1125126" y="283186"/>
                      <a:pt x="1125126" y="332897"/>
                    </a:cubicBezTo>
                    <a:cubicBezTo>
                      <a:pt x="1125126" y="382608"/>
                      <a:pt x="873258" y="422907"/>
                      <a:pt x="562563" y="422907"/>
                    </a:cubicBezTo>
                    <a:cubicBezTo>
                      <a:pt x="251868" y="422907"/>
                      <a:pt x="0" y="382608"/>
                      <a:pt x="0" y="332897"/>
                    </a:cubicBezTo>
                    <a:close/>
                  </a:path>
                </a:pathLst>
              </a:custGeom>
              <a:solidFill>
                <a:srgbClr val="FFFF66"/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594" name="楕円 27">
                <a:extLst>
                  <a:ext uri="{FF2B5EF4-FFF2-40B4-BE49-F238E27FC236}">
                    <a16:creationId xmlns:a16="http://schemas.microsoft.com/office/drawing/2014/main" id="{FC6683FB-A794-467A-BC35-6FC41913A25E}"/>
                  </a:ext>
                </a:extLst>
              </p:cNvPr>
              <p:cNvSpPr/>
              <p:nvPr/>
            </p:nvSpPr>
            <p:spPr bwMode="auto">
              <a:xfrm rot="20700000">
                <a:off x="2523749" y="4860840"/>
                <a:ext cx="318411" cy="1004738"/>
              </a:xfrm>
              <a:custGeom>
                <a:avLst/>
                <a:gdLst>
                  <a:gd name="connsiteX0" fmla="*/ 0 w 1125125"/>
                  <a:gd name="connsiteY0" fmla="*/ 90010 h 180020"/>
                  <a:gd name="connsiteX1" fmla="*/ 562563 w 1125125"/>
                  <a:gd name="connsiteY1" fmla="*/ 0 h 180020"/>
                  <a:gd name="connsiteX2" fmla="*/ 1125126 w 1125125"/>
                  <a:gd name="connsiteY2" fmla="*/ 90010 h 180020"/>
                  <a:gd name="connsiteX3" fmla="*/ 562563 w 1125125"/>
                  <a:gd name="connsiteY3" fmla="*/ 180020 h 180020"/>
                  <a:gd name="connsiteX4" fmla="*/ 0 w 1125125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25126" h="422907">
                    <a:moveTo>
                      <a:pt x="0" y="332897"/>
                    </a:moveTo>
                    <a:cubicBezTo>
                      <a:pt x="0" y="283186"/>
                      <a:pt x="253668" y="71166"/>
                      <a:pt x="557800" y="0"/>
                    </a:cubicBezTo>
                    <a:cubicBezTo>
                      <a:pt x="875057" y="75119"/>
                      <a:pt x="1125126" y="283186"/>
                      <a:pt x="1125126" y="332897"/>
                    </a:cubicBezTo>
                    <a:cubicBezTo>
                      <a:pt x="1125126" y="382608"/>
                      <a:pt x="873258" y="422907"/>
                      <a:pt x="562563" y="422907"/>
                    </a:cubicBezTo>
                    <a:cubicBezTo>
                      <a:pt x="251868" y="422907"/>
                      <a:pt x="0" y="382608"/>
                      <a:pt x="0" y="332897"/>
                    </a:cubicBezTo>
                    <a:close/>
                  </a:path>
                </a:pathLst>
              </a:custGeom>
              <a:solidFill>
                <a:srgbClr val="800000"/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595" name="楕円 27">
                <a:extLst>
                  <a:ext uri="{FF2B5EF4-FFF2-40B4-BE49-F238E27FC236}">
                    <a16:creationId xmlns:a16="http://schemas.microsoft.com/office/drawing/2014/main" id="{D97D3E9F-EDEB-41A5-9672-0BAF3FB2E261}"/>
                  </a:ext>
                </a:extLst>
              </p:cNvPr>
              <p:cNvSpPr/>
              <p:nvPr/>
            </p:nvSpPr>
            <p:spPr bwMode="auto">
              <a:xfrm rot="900000">
                <a:off x="2598569" y="4860840"/>
                <a:ext cx="318411" cy="1004738"/>
              </a:xfrm>
              <a:custGeom>
                <a:avLst/>
                <a:gdLst>
                  <a:gd name="connsiteX0" fmla="*/ 0 w 1125125"/>
                  <a:gd name="connsiteY0" fmla="*/ 90010 h 180020"/>
                  <a:gd name="connsiteX1" fmla="*/ 562563 w 1125125"/>
                  <a:gd name="connsiteY1" fmla="*/ 0 h 180020"/>
                  <a:gd name="connsiteX2" fmla="*/ 1125126 w 1125125"/>
                  <a:gd name="connsiteY2" fmla="*/ 90010 h 180020"/>
                  <a:gd name="connsiteX3" fmla="*/ 562563 w 1125125"/>
                  <a:gd name="connsiteY3" fmla="*/ 180020 h 180020"/>
                  <a:gd name="connsiteX4" fmla="*/ 0 w 1125125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25126" h="422907">
                    <a:moveTo>
                      <a:pt x="0" y="332897"/>
                    </a:moveTo>
                    <a:cubicBezTo>
                      <a:pt x="0" y="283186"/>
                      <a:pt x="253668" y="71166"/>
                      <a:pt x="557800" y="0"/>
                    </a:cubicBezTo>
                    <a:cubicBezTo>
                      <a:pt x="875057" y="75119"/>
                      <a:pt x="1125126" y="283186"/>
                      <a:pt x="1125126" y="332897"/>
                    </a:cubicBezTo>
                    <a:cubicBezTo>
                      <a:pt x="1125126" y="382608"/>
                      <a:pt x="873258" y="422907"/>
                      <a:pt x="562563" y="422907"/>
                    </a:cubicBezTo>
                    <a:cubicBezTo>
                      <a:pt x="251868" y="422907"/>
                      <a:pt x="0" y="382608"/>
                      <a:pt x="0" y="332897"/>
                    </a:cubicBezTo>
                    <a:close/>
                  </a:path>
                </a:pathLst>
              </a:custGeom>
              <a:solidFill>
                <a:srgbClr val="800000"/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596" name="楕円 595">
                <a:extLst>
                  <a:ext uri="{FF2B5EF4-FFF2-40B4-BE49-F238E27FC236}">
                    <a16:creationId xmlns:a16="http://schemas.microsoft.com/office/drawing/2014/main" id="{87C17A8D-0D27-4A4F-8902-C473EBE2DB9E}"/>
                  </a:ext>
                </a:extLst>
              </p:cNvPr>
              <p:cNvSpPr/>
              <p:nvPr/>
            </p:nvSpPr>
            <p:spPr bwMode="auto">
              <a:xfrm>
                <a:off x="2582020" y="5775882"/>
                <a:ext cx="270718" cy="364020"/>
              </a:xfrm>
              <a:prstGeom prst="ellipse">
                <a:avLst/>
              </a:prstGeom>
              <a:solidFill>
                <a:srgbClr val="FFFF66"/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597" name="楕円 27">
                <a:extLst>
                  <a:ext uri="{FF2B5EF4-FFF2-40B4-BE49-F238E27FC236}">
                    <a16:creationId xmlns:a16="http://schemas.microsoft.com/office/drawing/2014/main" id="{062D4412-5594-4CEB-8DB2-AF5925DB4BBA}"/>
                  </a:ext>
                </a:extLst>
              </p:cNvPr>
              <p:cNvSpPr/>
              <p:nvPr/>
            </p:nvSpPr>
            <p:spPr bwMode="auto">
              <a:xfrm rot="900000">
                <a:off x="2669037" y="5049975"/>
                <a:ext cx="318411" cy="1004738"/>
              </a:xfrm>
              <a:custGeom>
                <a:avLst/>
                <a:gdLst>
                  <a:gd name="connsiteX0" fmla="*/ 0 w 1125125"/>
                  <a:gd name="connsiteY0" fmla="*/ 90010 h 180020"/>
                  <a:gd name="connsiteX1" fmla="*/ 562563 w 1125125"/>
                  <a:gd name="connsiteY1" fmla="*/ 0 h 180020"/>
                  <a:gd name="connsiteX2" fmla="*/ 1125126 w 1125125"/>
                  <a:gd name="connsiteY2" fmla="*/ 90010 h 180020"/>
                  <a:gd name="connsiteX3" fmla="*/ 562563 w 1125125"/>
                  <a:gd name="connsiteY3" fmla="*/ 180020 h 180020"/>
                  <a:gd name="connsiteX4" fmla="*/ 0 w 1125125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25126" h="422907">
                    <a:moveTo>
                      <a:pt x="0" y="332897"/>
                    </a:moveTo>
                    <a:cubicBezTo>
                      <a:pt x="0" y="283186"/>
                      <a:pt x="253668" y="71166"/>
                      <a:pt x="557800" y="0"/>
                    </a:cubicBezTo>
                    <a:cubicBezTo>
                      <a:pt x="875057" y="75119"/>
                      <a:pt x="1125126" y="283186"/>
                      <a:pt x="1125126" y="332897"/>
                    </a:cubicBezTo>
                    <a:cubicBezTo>
                      <a:pt x="1125126" y="382608"/>
                      <a:pt x="873258" y="422907"/>
                      <a:pt x="562563" y="422907"/>
                    </a:cubicBezTo>
                    <a:cubicBezTo>
                      <a:pt x="251868" y="422907"/>
                      <a:pt x="0" y="382608"/>
                      <a:pt x="0" y="332897"/>
                    </a:cubicBezTo>
                    <a:close/>
                  </a:path>
                </a:pathLst>
              </a:custGeom>
              <a:solidFill>
                <a:srgbClr val="990033"/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598" name="楕円 27">
                <a:extLst>
                  <a:ext uri="{FF2B5EF4-FFF2-40B4-BE49-F238E27FC236}">
                    <a16:creationId xmlns:a16="http://schemas.microsoft.com/office/drawing/2014/main" id="{7E5010D7-F5A0-49C9-8EED-589C5D8FF163}"/>
                  </a:ext>
                </a:extLst>
              </p:cNvPr>
              <p:cNvSpPr/>
              <p:nvPr/>
            </p:nvSpPr>
            <p:spPr bwMode="auto">
              <a:xfrm rot="20700000">
                <a:off x="2451290" y="5070390"/>
                <a:ext cx="318411" cy="1004738"/>
              </a:xfrm>
              <a:custGeom>
                <a:avLst/>
                <a:gdLst>
                  <a:gd name="connsiteX0" fmla="*/ 0 w 1125125"/>
                  <a:gd name="connsiteY0" fmla="*/ 90010 h 180020"/>
                  <a:gd name="connsiteX1" fmla="*/ 562563 w 1125125"/>
                  <a:gd name="connsiteY1" fmla="*/ 0 h 180020"/>
                  <a:gd name="connsiteX2" fmla="*/ 1125126 w 1125125"/>
                  <a:gd name="connsiteY2" fmla="*/ 90010 h 180020"/>
                  <a:gd name="connsiteX3" fmla="*/ 562563 w 1125125"/>
                  <a:gd name="connsiteY3" fmla="*/ 180020 h 180020"/>
                  <a:gd name="connsiteX4" fmla="*/ 0 w 1125125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25126" h="422907">
                    <a:moveTo>
                      <a:pt x="0" y="332897"/>
                    </a:moveTo>
                    <a:cubicBezTo>
                      <a:pt x="0" y="283186"/>
                      <a:pt x="253668" y="71166"/>
                      <a:pt x="557800" y="0"/>
                    </a:cubicBezTo>
                    <a:cubicBezTo>
                      <a:pt x="875057" y="75119"/>
                      <a:pt x="1125126" y="283186"/>
                      <a:pt x="1125126" y="332897"/>
                    </a:cubicBezTo>
                    <a:cubicBezTo>
                      <a:pt x="1125126" y="382608"/>
                      <a:pt x="873258" y="422907"/>
                      <a:pt x="562563" y="422907"/>
                    </a:cubicBezTo>
                    <a:cubicBezTo>
                      <a:pt x="251868" y="422907"/>
                      <a:pt x="0" y="382608"/>
                      <a:pt x="0" y="332897"/>
                    </a:cubicBezTo>
                    <a:close/>
                  </a:path>
                </a:pathLst>
              </a:custGeom>
              <a:solidFill>
                <a:srgbClr val="990033"/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  <p:grpSp>
          <p:nvGrpSpPr>
            <p:cNvPr id="551" name="グループ化 550">
              <a:extLst>
                <a:ext uri="{FF2B5EF4-FFF2-40B4-BE49-F238E27FC236}">
                  <a16:creationId xmlns:a16="http://schemas.microsoft.com/office/drawing/2014/main" id="{777DB225-FAA4-42EF-92EB-FA3F5477D10D}"/>
                </a:ext>
              </a:extLst>
            </p:cNvPr>
            <p:cNvGrpSpPr/>
            <p:nvPr/>
          </p:nvGrpSpPr>
          <p:grpSpPr>
            <a:xfrm rot="16200000">
              <a:off x="89521" y="1704757"/>
              <a:ext cx="288902" cy="763286"/>
              <a:chOff x="2451290" y="4723360"/>
              <a:chExt cx="536158" cy="1416542"/>
            </a:xfrm>
          </p:grpSpPr>
          <p:sp>
            <p:nvSpPr>
              <p:cNvPr id="587" name="楕円 27">
                <a:extLst>
                  <a:ext uri="{FF2B5EF4-FFF2-40B4-BE49-F238E27FC236}">
                    <a16:creationId xmlns:a16="http://schemas.microsoft.com/office/drawing/2014/main" id="{C9B52A25-CAD4-47C6-B961-4BBF9F31EC24}"/>
                  </a:ext>
                </a:extLst>
              </p:cNvPr>
              <p:cNvSpPr/>
              <p:nvPr/>
            </p:nvSpPr>
            <p:spPr bwMode="auto">
              <a:xfrm>
                <a:off x="2520108" y="4723360"/>
                <a:ext cx="394542" cy="1000896"/>
              </a:xfrm>
              <a:custGeom>
                <a:avLst/>
                <a:gdLst>
                  <a:gd name="connsiteX0" fmla="*/ 0 w 1125125"/>
                  <a:gd name="connsiteY0" fmla="*/ 90010 h 180020"/>
                  <a:gd name="connsiteX1" fmla="*/ 562563 w 1125125"/>
                  <a:gd name="connsiteY1" fmla="*/ 0 h 180020"/>
                  <a:gd name="connsiteX2" fmla="*/ 1125126 w 1125125"/>
                  <a:gd name="connsiteY2" fmla="*/ 90010 h 180020"/>
                  <a:gd name="connsiteX3" fmla="*/ 562563 w 1125125"/>
                  <a:gd name="connsiteY3" fmla="*/ 180020 h 180020"/>
                  <a:gd name="connsiteX4" fmla="*/ 0 w 1125125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25126" h="422907">
                    <a:moveTo>
                      <a:pt x="0" y="332897"/>
                    </a:moveTo>
                    <a:cubicBezTo>
                      <a:pt x="0" y="283186"/>
                      <a:pt x="253668" y="71166"/>
                      <a:pt x="557800" y="0"/>
                    </a:cubicBezTo>
                    <a:cubicBezTo>
                      <a:pt x="875057" y="75119"/>
                      <a:pt x="1125126" y="283186"/>
                      <a:pt x="1125126" y="332897"/>
                    </a:cubicBezTo>
                    <a:cubicBezTo>
                      <a:pt x="1125126" y="382608"/>
                      <a:pt x="873258" y="422907"/>
                      <a:pt x="562563" y="422907"/>
                    </a:cubicBezTo>
                    <a:cubicBezTo>
                      <a:pt x="251868" y="422907"/>
                      <a:pt x="0" y="382608"/>
                      <a:pt x="0" y="332897"/>
                    </a:cubicBezTo>
                    <a:close/>
                  </a:path>
                </a:pathLst>
              </a:custGeom>
              <a:solidFill>
                <a:srgbClr val="FFFF66"/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588" name="楕円 27">
                <a:extLst>
                  <a:ext uri="{FF2B5EF4-FFF2-40B4-BE49-F238E27FC236}">
                    <a16:creationId xmlns:a16="http://schemas.microsoft.com/office/drawing/2014/main" id="{80AF3059-3F5F-4CE2-81D9-EDABE756C574}"/>
                  </a:ext>
                </a:extLst>
              </p:cNvPr>
              <p:cNvSpPr/>
              <p:nvPr/>
            </p:nvSpPr>
            <p:spPr bwMode="auto">
              <a:xfrm rot="20700000">
                <a:off x="2523749" y="4860840"/>
                <a:ext cx="318411" cy="1004738"/>
              </a:xfrm>
              <a:custGeom>
                <a:avLst/>
                <a:gdLst>
                  <a:gd name="connsiteX0" fmla="*/ 0 w 1125125"/>
                  <a:gd name="connsiteY0" fmla="*/ 90010 h 180020"/>
                  <a:gd name="connsiteX1" fmla="*/ 562563 w 1125125"/>
                  <a:gd name="connsiteY1" fmla="*/ 0 h 180020"/>
                  <a:gd name="connsiteX2" fmla="*/ 1125126 w 1125125"/>
                  <a:gd name="connsiteY2" fmla="*/ 90010 h 180020"/>
                  <a:gd name="connsiteX3" fmla="*/ 562563 w 1125125"/>
                  <a:gd name="connsiteY3" fmla="*/ 180020 h 180020"/>
                  <a:gd name="connsiteX4" fmla="*/ 0 w 1125125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25126" h="422907">
                    <a:moveTo>
                      <a:pt x="0" y="332897"/>
                    </a:moveTo>
                    <a:cubicBezTo>
                      <a:pt x="0" y="283186"/>
                      <a:pt x="253668" y="71166"/>
                      <a:pt x="557800" y="0"/>
                    </a:cubicBezTo>
                    <a:cubicBezTo>
                      <a:pt x="875057" y="75119"/>
                      <a:pt x="1125126" y="283186"/>
                      <a:pt x="1125126" y="332897"/>
                    </a:cubicBezTo>
                    <a:cubicBezTo>
                      <a:pt x="1125126" y="382608"/>
                      <a:pt x="873258" y="422907"/>
                      <a:pt x="562563" y="422907"/>
                    </a:cubicBezTo>
                    <a:cubicBezTo>
                      <a:pt x="251868" y="422907"/>
                      <a:pt x="0" y="382608"/>
                      <a:pt x="0" y="332897"/>
                    </a:cubicBezTo>
                    <a:close/>
                  </a:path>
                </a:pathLst>
              </a:custGeom>
              <a:solidFill>
                <a:srgbClr val="800000"/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589" name="楕円 27">
                <a:extLst>
                  <a:ext uri="{FF2B5EF4-FFF2-40B4-BE49-F238E27FC236}">
                    <a16:creationId xmlns:a16="http://schemas.microsoft.com/office/drawing/2014/main" id="{C8B8C7EE-48DF-44D3-9F47-83875F9E2B23}"/>
                  </a:ext>
                </a:extLst>
              </p:cNvPr>
              <p:cNvSpPr/>
              <p:nvPr/>
            </p:nvSpPr>
            <p:spPr bwMode="auto">
              <a:xfrm rot="900000">
                <a:off x="2598569" y="4860840"/>
                <a:ext cx="318411" cy="1004738"/>
              </a:xfrm>
              <a:custGeom>
                <a:avLst/>
                <a:gdLst>
                  <a:gd name="connsiteX0" fmla="*/ 0 w 1125125"/>
                  <a:gd name="connsiteY0" fmla="*/ 90010 h 180020"/>
                  <a:gd name="connsiteX1" fmla="*/ 562563 w 1125125"/>
                  <a:gd name="connsiteY1" fmla="*/ 0 h 180020"/>
                  <a:gd name="connsiteX2" fmla="*/ 1125126 w 1125125"/>
                  <a:gd name="connsiteY2" fmla="*/ 90010 h 180020"/>
                  <a:gd name="connsiteX3" fmla="*/ 562563 w 1125125"/>
                  <a:gd name="connsiteY3" fmla="*/ 180020 h 180020"/>
                  <a:gd name="connsiteX4" fmla="*/ 0 w 1125125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25126" h="422907">
                    <a:moveTo>
                      <a:pt x="0" y="332897"/>
                    </a:moveTo>
                    <a:cubicBezTo>
                      <a:pt x="0" y="283186"/>
                      <a:pt x="253668" y="71166"/>
                      <a:pt x="557800" y="0"/>
                    </a:cubicBezTo>
                    <a:cubicBezTo>
                      <a:pt x="875057" y="75119"/>
                      <a:pt x="1125126" y="283186"/>
                      <a:pt x="1125126" y="332897"/>
                    </a:cubicBezTo>
                    <a:cubicBezTo>
                      <a:pt x="1125126" y="382608"/>
                      <a:pt x="873258" y="422907"/>
                      <a:pt x="562563" y="422907"/>
                    </a:cubicBezTo>
                    <a:cubicBezTo>
                      <a:pt x="251868" y="422907"/>
                      <a:pt x="0" y="382608"/>
                      <a:pt x="0" y="332897"/>
                    </a:cubicBezTo>
                    <a:close/>
                  </a:path>
                </a:pathLst>
              </a:custGeom>
              <a:solidFill>
                <a:srgbClr val="800000"/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590" name="楕円 589">
                <a:extLst>
                  <a:ext uri="{FF2B5EF4-FFF2-40B4-BE49-F238E27FC236}">
                    <a16:creationId xmlns:a16="http://schemas.microsoft.com/office/drawing/2014/main" id="{63D32158-3143-46D6-824B-0F1B102EBAA8}"/>
                  </a:ext>
                </a:extLst>
              </p:cNvPr>
              <p:cNvSpPr/>
              <p:nvPr/>
            </p:nvSpPr>
            <p:spPr bwMode="auto">
              <a:xfrm>
                <a:off x="2582020" y="5775882"/>
                <a:ext cx="270718" cy="364020"/>
              </a:xfrm>
              <a:prstGeom prst="ellipse">
                <a:avLst/>
              </a:prstGeom>
              <a:solidFill>
                <a:srgbClr val="FFFF66"/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591" name="楕円 27">
                <a:extLst>
                  <a:ext uri="{FF2B5EF4-FFF2-40B4-BE49-F238E27FC236}">
                    <a16:creationId xmlns:a16="http://schemas.microsoft.com/office/drawing/2014/main" id="{7905F0C0-7B69-4F4A-834B-20EFE1F8B204}"/>
                  </a:ext>
                </a:extLst>
              </p:cNvPr>
              <p:cNvSpPr/>
              <p:nvPr/>
            </p:nvSpPr>
            <p:spPr bwMode="auto">
              <a:xfrm rot="900000">
                <a:off x="2669037" y="5049975"/>
                <a:ext cx="318411" cy="1004738"/>
              </a:xfrm>
              <a:custGeom>
                <a:avLst/>
                <a:gdLst>
                  <a:gd name="connsiteX0" fmla="*/ 0 w 1125125"/>
                  <a:gd name="connsiteY0" fmla="*/ 90010 h 180020"/>
                  <a:gd name="connsiteX1" fmla="*/ 562563 w 1125125"/>
                  <a:gd name="connsiteY1" fmla="*/ 0 h 180020"/>
                  <a:gd name="connsiteX2" fmla="*/ 1125126 w 1125125"/>
                  <a:gd name="connsiteY2" fmla="*/ 90010 h 180020"/>
                  <a:gd name="connsiteX3" fmla="*/ 562563 w 1125125"/>
                  <a:gd name="connsiteY3" fmla="*/ 180020 h 180020"/>
                  <a:gd name="connsiteX4" fmla="*/ 0 w 1125125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25126" h="422907">
                    <a:moveTo>
                      <a:pt x="0" y="332897"/>
                    </a:moveTo>
                    <a:cubicBezTo>
                      <a:pt x="0" y="283186"/>
                      <a:pt x="253668" y="71166"/>
                      <a:pt x="557800" y="0"/>
                    </a:cubicBezTo>
                    <a:cubicBezTo>
                      <a:pt x="875057" y="75119"/>
                      <a:pt x="1125126" y="283186"/>
                      <a:pt x="1125126" y="332897"/>
                    </a:cubicBezTo>
                    <a:cubicBezTo>
                      <a:pt x="1125126" y="382608"/>
                      <a:pt x="873258" y="422907"/>
                      <a:pt x="562563" y="422907"/>
                    </a:cubicBezTo>
                    <a:cubicBezTo>
                      <a:pt x="251868" y="422907"/>
                      <a:pt x="0" y="382608"/>
                      <a:pt x="0" y="332897"/>
                    </a:cubicBezTo>
                    <a:close/>
                  </a:path>
                </a:pathLst>
              </a:custGeom>
              <a:solidFill>
                <a:srgbClr val="990033"/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592" name="楕円 27">
                <a:extLst>
                  <a:ext uri="{FF2B5EF4-FFF2-40B4-BE49-F238E27FC236}">
                    <a16:creationId xmlns:a16="http://schemas.microsoft.com/office/drawing/2014/main" id="{66C00BC7-4E0B-43BB-A22F-8F9CC041232D}"/>
                  </a:ext>
                </a:extLst>
              </p:cNvPr>
              <p:cNvSpPr/>
              <p:nvPr/>
            </p:nvSpPr>
            <p:spPr bwMode="auto">
              <a:xfrm rot="20700000">
                <a:off x="2451290" y="5070390"/>
                <a:ext cx="318411" cy="1004738"/>
              </a:xfrm>
              <a:custGeom>
                <a:avLst/>
                <a:gdLst>
                  <a:gd name="connsiteX0" fmla="*/ 0 w 1125125"/>
                  <a:gd name="connsiteY0" fmla="*/ 90010 h 180020"/>
                  <a:gd name="connsiteX1" fmla="*/ 562563 w 1125125"/>
                  <a:gd name="connsiteY1" fmla="*/ 0 h 180020"/>
                  <a:gd name="connsiteX2" fmla="*/ 1125126 w 1125125"/>
                  <a:gd name="connsiteY2" fmla="*/ 90010 h 180020"/>
                  <a:gd name="connsiteX3" fmla="*/ 562563 w 1125125"/>
                  <a:gd name="connsiteY3" fmla="*/ 180020 h 180020"/>
                  <a:gd name="connsiteX4" fmla="*/ 0 w 1125125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25126" h="422907">
                    <a:moveTo>
                      <a:pt x="0" y="332897"/>
                    </a:moveTo>
                    <a:cubicBezTo>
                      <a:pt x="0" y="283186"/>
                      <a:pt x="253668" y="71166"/>
                      <a:pt x="557800" y="0"/>
                    </a:cubicBezTo>
                    <a:cubicBezTo>
                      <a:pt x="875057" y="75119"/>
                      <a:pt x="1125126" y="283186"/>
                      <a:pt x="1125126" y="332897"/>
                    </a:cubicBezTo>
                    <a:cubicBezTo>
                      <a:pt x="1125126" y="382608"/>
                      <a:pt x="873258" y="422907"/>
                      <a:pt x="562563" y="422907"/>
                    </a:cubicBezTo>
                    <a:cubicBezTo>
                      <a:pt x="251868" y="422907"/>
                      <a:pt x="0" y="382608"/>
                      <a:pt x="0" y="332897"/>
                    </a:cubicBezTo>
                    <a:close/>
                  </a:path>
                </a:pathLst>
              </a:custGeom>
              <a:solidFill>
                <a:srgbClr val="990033"/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  <p:grpSp>
          <p:nvGrpSpPr>
            <p:cNvPr id="552" name="グループ化 551">
              <a:extLst>
                <a:ext uri="{FF2B5EF4-FFF2-40B4-BE49-F238E27FC236}">
                  <a16:creationId xmlns:a16="http://schemas.microsoft.com/office/drawing/2014/main" id="{304B3ED1-3CDA-4522-9A57-84E27D892FA8}"/>
                </a:ext>
              </a:extLst>
            </p:cNvPr>
            <p:cNvGrpSpPr/>
            <p:nvPr/>
          </p:nvGrpSpPr>
          <p:grpSpPr>
            <a:xfrm rot="17100000">
              <a:off x="-557119" y="1868301"/>
              <a:ext cx="288902" cy="763286"/>
              <a:chOff x="2451290" y="4723360"/>
              <a:chExt cx="536158" cy="1416542"/>
            </a:xfrm>
          </p:grpSpPr>
          <p:sp>
            <p:nvSpPr>
              <p:cNvPr id="581" name="楕円 27">
                <a:extLst>
                  <a:ext uri="{FF2B5EF4-FFF2-40B4-BE49-F238E27FC236}">
                    <a16:creationId xmlns:a16="http://schemas.microsoft.com/office/drawing/2014/main" id="{A5284BEA-8497-491D-9F14-11FE2D875CCD}"/>
                  </a:ext>
                </a:extLst>
              </p:cNvPr>
              <p:cNvSpPr/>
              <p:nvPr/>
            </p:nvSpPr>
            <p:spPr bwMode="auto">
              <a:xfrm>
                <a:off x="2520108" y="4723360"/>
                <a:ext cx="394542" cy="1000896"/>
              </a:xfrm>
              <a:custGeom>
                <a:avLst/>
                <a:gdLst>
                  <a:gd name="connsiteX0" fmla="*/ 0 w 1125125"/>
                  <a:gd name="connsiteY0" fmla="*/ 90010 h 180020"/>
                  <a:gd name="connsiteX1" fmla="*/ 562563 w 1125125"/>
                  <a:gd name="connsiteY1" fmla="*/ 0 h 180020"/>
                  <a:gd name="connsiteX2" fmla="*/ 1125126 w 1125125"/>
                  <a:gd name="connsiteY2" fmla="*/ 90010 h 180020"/>
                  <a:gd name="connsiteX3" fmla="*/ 562563 w 1125125"/>
                  <a:gd name="connsiteY3" fmla="*/ 180020 h 180020"/>
                  <a:gd name="connsiteX4" fmla="*/ 0 w 1125125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25126" h="422907">
                    <a:moveTo>
                      <a:pt x="0" y="332897"/>
                    </a:moveTo>
                    <a:cubicBezTo>
                      <a:pt x="0" y="283186"/>
                      <a:pt x="253668" y="71166"/>
                      <a:pt x="557800" y="0"/>
                    </a:cubicBezTo>
                    <a:cubicBezTo>
                      <a:pt x="875057" y="75119"/>
                      <a:pt x="1125126" y="283186"/>
                      <a:pt x="1125126" y="332897"/>
                    </a:cubicBezTo>
                    <a:cubicBezTo>
                      <a:pt x="1125126" y="382608"/>
                      <a:pt x="873258" y="422907"/>
                      <a:pt x="562563" y="422907"/>
                    </a:cubicBezTo>
                    <a:cubicBezTo>
                      <a:pt x="251868" y="422907"/>
                      <a:pt x="0" y="382608"/>
                      <a:pt x="0" y="332897"/>
                    </a:cubicBezTo>
                    <a:close/>
                  </a:path>
                </a:pathLst>
              </a:custGeom>
              <a:solidFill>
                <a:srgbClr val="FFFF66"/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582" name="楕円 27">
                <a:extLst>
                  <a:ext uri="{FF2B5EF4-FFF2-40B4-BE49-F238E27FC236}">
                    <a16:creationId xmlns:a16="http://schemas.microsoft.com/office/drawing/2014/main" id="{5CC92D5A-0E5B-4B6D-B1B1-3C308CB00A36}"/>
                  </a:ext>
                </a:extLst>
              </p:cNvPr>
              <p:cNvSpPr/>
              <p:nvPr/>
            </p:nvSpPr>
            <p:spPr bwMode="auto">
              <a:xfrm rot="20700000">
                <a:off x="2523749" y="4860840"/>
                <a:ext cx="318411" cy="1004738"/>
              </a:xfrm>
              <a:custGeom>
                <a:avLst/>
                <a:gdLst>
                  <a:gd name="connsiteX0" fmla="*/ 0 w 1125125"/>
                  <a:gd name="connsiteY0" fmla="*/ 90010 h 180020"/>
                  <a:gd name="connsiteX1" fmla="*/ 562563 w 1125125"/>
                  <a:gd name="connsiteY1" fmla="*/ 0 h 180020"/>
                  <a:gd name="connsiteX2" fmla="*/ 1125126 w 1125125"/>
                  <a:gd name="connsiteY2" fmla="*/ 90010 h 180020"/>
                  <a:gd name="connsiteX3" fmla="*/ 562563 w 1125125"/>
                  <a:gd name="connsiteY3" fmla="*/ 180020 h 180020"/>
                  <a:gd name="connsiteX4" fmla="*/ 0 w 1125125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25126" h="422907">
                    <a:moveTo>
                      <a:pt x="0" y="332897"/>
                    </a:moveTo>
                    <a:cubicBezTo>
                      <a:pt x="0" y="283186"/>
                      <a:pt x="253668" y="71166"/>
                      <a:pt x="557800" y="0"/>
                    </a:cubicBezTo>
                    <a:cubicBezTo>
                      <a:pt x="875057" y="75119"/>
                      <a:pt x="1125126" y="283186"/>
                      <a:pt x="1125126" y="332897"/>
                    </a:cubicBezTo>
                    <a:cubicBezTo>
                      <a:pt x="1125126" y="382608"/>
                      <a:pt x="873258" y="422907"/>
                      <a:pt x="562563" y="422907"/>
                    </a:cubicBezTo>
                    <a:cubicBezTo>
                      <a:pt x="251868" y="422907"/>
                      <a:pt x="0" y="382608"/>
                      <a:pt x="0" y="332897"/>
                    </a:cubicBezTo>
                    <a:close/>
                  </a:path>
                </a:pathLst>
              </a:custGeom>
              <a:solidFill>
                <a:srgbClr val="800000"/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583" name="楕円 27">
                <a:extLst>
                  <a:ext uri="{FF2B5EF4-FFF2-40B4-BE49-F238E27FC236}">
                    <a16:creationId xmlns:a16="http://schemas.microsoft.com/office/drawing/2014/main" id="{0250B674-18DB-41BD-9C90-F332D72BCD80}"/>
                  </a:ext>
                </a:extLst>
              </p:cNvPr>
              <p:cNvSpPr/>
              <p:nvPr/>
            </p:nvSpPr>
            <p:spPr bwMode="auto">
              <a:xfrm rot="900000">
                <a:off x="2598569" y="4860840"/>
                <a:ext cx="318411" cy="1004738"/>
              </a:xfrm>
              <a:custGeom>
                <a:avLst/>
                <a:gdLst>
                  <a:gd name="connsiteX0" fmla="*/ 0 w 1125125"/>
                  <a:gd name="connsiteY0" fmla="*/ 90010 h 180020"/>
                  <a:gd name="connsiteX1" fmla="*/ 562563 w 1125125"/>
                  <a:gd name="connsiteY1" fmla="*/ 0 h 180020"/>
                  <a:gd name="connsiteX2" fmla="*/ 1125126 w 1125125"/>
                  <a:gd name="connsiteY2" fmla="*/ 90010 h 180020"/>
                  <a:gd name="connsiteX3" fmla="*/ 562563 w 1125125"/>
                  <a:gd name="connsiteY3" fmla="*/ 180020 h 180020"/>
                  <a:gd name="connsiteX4" fmla="*/ 0 w 1125125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25126" h="422907">
                    <a:moveTo>
                      <a:pt x="0" y="332897"/>
                    </a:moveTo>
                    <a:cubicBezTo>
                      <a:pt x="0" y="283186"/>
                      <a:pt x="253668" y="71166"/>
                      <a:pt x="557800" y="0"/>
                    </a:cubicBezTo>
                    <a:cubicBezTo>
                      <a:pt x="875057" y="75119"/>
                      <a:pt x="1125126" y="283186"/>
                      <a:pt x="1125126" y="332897"/>
                    </a:cubicBezTo>
                    <a:cubicBezTo>
                      <a:pt x="1125126" y="382608"/>
                      <a:pt x="873258" y="422907"/>
                      <a:pt x="562563" y="422907"/>
                    </a:cubicBezTo>
                    <a:cubicBezTo>
                      <a:pt x="251868" y="422907"/>
                      <a:pt x="0" y="382608"/>
                      <a:pt x="0" y="332897"/>
                    </a:cubicBezTo>
                    <a:close/>
                  </a:path>
                </a:pathLst>
              </a:custGeom>
              <a:solidFill>
                <a:srgbClr val="800000"/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584" name="楕円 583">
                <a:extLst>
                  <a:ext uri="{FF2B5EF4-FFF2-40B4-BE49-F238E27FC236}">
                    <a16:creationId xmlns:a16="http://schemas.microsoft.com/office/drawing/2014/main" id="{A863E937-F707-4BA5-8F60-55115EA10260}"/>
                  </a:ext>
                </a:extLst>
              </p:cNvPr>
              <p:cNvSpPr/>
              <p:nvPr/>
            </p:nvSpPr>
            <p:spPr bwMode="auto">
              <a:xfrm>
                <a:off x="2582020" y="5775882"/>
                <a:ext cx="270718" cy="364020"/>
              </a:xfrm>
              <a:prstGeom prst="ellipse">
                <a:avLst/>
              </a:prstGeom>
              <a:solidFill>
                <a:srgbClr val="FFFF66"/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585" name="楕円 27">
                <a:extLst>
                  <a:ext uri="{FF2B5EF4-FFF2-40B4-BE49-F238E27FC236}">
                    <a16:creationId xmlns:a16="http://schemas.microsoft.com/office/drawing/2014/main" id="{52740A3A-0145-40F0-BB9C-D676A4146244}"/>
                  </a:ext>
                </a:extLst>
              </p:cNvPr>
              <p:cNvSpPr/>
              <p:nvPr/>
            </p:nvSpPr>
            <p:spPr bwMode="auto">
              <a:xfrm rot="900000">
                <a:off x="2669037" y="5049975"/>
                <a:ext cx="318411" cy="1004738"/>
              </a:xfrm>
              <a:custGeom>
                <a:avLst/>
                <a:gdLst>
                  <a:gd name="connsiteX0" fmla="*/ 0 w 1125125"/>
                  <a:gd name="connsiteY0" fmla="*/ 90010 h 180020"/>
                  <a:gd name="connsiteX1" fmla="*/ 562563 w 1125125"/>
                  <a:gd name="connsiteY1" fmla="*/ 0 h 180020"/>
                  <a:gd name="connsiteX2" fmla="*/ 1125126 w 1125125"/>
                  <a:gd name="connsiteY2" fmla="*/ 90010 h 180020"/>
                  <a:gd name="connsiteX3" fmla="*/ 562563 w 1125125"/>
                  <a:gd name="connsiteY3" fmla="*/ 180020 h 180020"/>
                  <a:gd name="connsiteX4" fmla="*/ 0 w 1125125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25126" h="422907">
                    <a:moveTo>
                      <a:pt x="0" y="332897"/>
                    </a:moveTo>
                    <a:cubicBezTo>
                      <a:pt x="0" y="283186"/>
                      <a:pt x="253668" y="71166"/>
                      <a:pt x="557800" y="0"/>
                    </a:cubicBezTo>
                    <a:cubicBezTo>
                      <a:pt x="875057" y="75119"/>
                      <a:pt x="1125126" y="283186"/>
                      <a:pt x="1125126" y="332897"/>
                    </a:cubicBezTo>
                    <a:cubicBezTo>
                      <a:pt x="1125126" y="382608"/>
                      <a:pt x="873258" y="422907"/>
                      <a:pt x="562563" y="422907"/>
                    </a:cubicBezTo>
                    <a:cubicBezTo>
                      <a:pt x="251868" y="422907"/>
                      <a:pt x="0" y="382608"/>
                      <a:pt x="0" y="332897"/>
                    </a:cubicBezTo>
                    <a:close/>
                  </a:path>
                </a:pathLst>
              </a:custGeom>
              <a:solidFill>
                <a:srgbClr val="990033"/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586" name="楕円 27">
                <a:extLst>
                  <a:ext uri="{FF2B5EF4-FFF2-40B4-BE49-F238E27FC236}">
                    <a16:creationId xmlns:a16="http://schemas.microsoft.com/office/drawing/2014/main" id="{15208B2C-6B12-4BA7-AAAA-95466E2A46D3}"/>
                  </a:ext>
                </a:extLst>
              </p:cNvPr>
              <p:cNvSpPr/>
              <p:nvPr/>
            </p:nvSpPr>
            <p:spPr bwMode="auto">
              <a:xfrm rot="20700000">
                <a:off x="2451290" y="5070390"/>
                <a:ext cx="318411" cy="1004738"/>
              </a:xfrm>
              <a:custGeom>
                <a:avLst/>
                <a:gdLst>
                  <a:gd name="connsiteX0" fmla="*/ 0 w 1125125"/>
                  <a:gd name="connsiteY0" fmla="*/ 90010 h 180020"/>
                  <a:gd name="connsiteX1" fmla="*/ 562563 w 1125125"/>
                  <a:gd name="connsiteY1" fmla="*/ 0 h 180020"/>
                  <a:gd name="connsiteX2" fmla="*/ 1125126 w 1125125"/>
                  <a:gd name="connsiteY2" fmla="*/ 90010 h 180020"/>
                  <a:gd name="connsiteX3" fmla="*/ 562563 w 1125125"/>
                  <a:gd name="connsiteY3" fmla="*/ 180020 h 180020"/>
                  <a:gd name="connsiteX4" fmla="*/ 0 w 1125125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25126" h="422907">
                    <a:moveTo>
                      <a:pt x="0" y="332897"/>
                    </a:moveTo>
                    <a:cubicBezTo>
                      <a:pt x="0" y="283186"/>
                      <a:pt x="253668" y="71166"/>
                      <a:pt x="557800" y="0"/>
                    </a:cubicBezTo>
                    <a:cubicBezTo>
                      <a:pt x="875057" y="75119"/>
                      <a:pt x="1125126" y="283186"/>
                      <a:pt x="1125126" y="332897"/>
                    </a:cubicBezTo>
                    <a:cubicBezTo>
                      <a:pt x="1125126" y="382608"/>
                      <a:pt x="873258" y="422907"/>
                      <a:pt x="562563" y="422907"/>
                    </a:cubicBezTo>
                    <a:cubicBezTo>
                      <a:pt x="251868" y="422907"/>
                      <a:pt x="0" y="382608"/>
                      <a:pt x="0" y="332897"/>
                    </a:cubicBezTo>
                    <a:close/>
                  </a:path>
                </a:pathLst>
              </a:custGeom>
              <a:solidFill>
                <a:srgbClr val="990033"/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  <p:grpSp>
          <p:nvGrpSpPr>
            <p:cNvPr id="553" name="グループ化 552">
              <a:extLst>
                <a:ext uri="{FF2B5EF4-FFF2-40B4-BE49-F238E27FC236}">
                  <a16:creationId xmlns:a16="http://schemas.microsoft.com/office/drawing/2014/main" id="{856F314B-01CB-4394-8F4A-307587383A3D}"/>
                </a:ext>
              </a:extLst>
            </p:cNvPr>
            <p:cNvGrpSpPr/>
            <p:nvPr/>
          </p:nvGrpSpPr>
          <p:grpSpPr>
            <a:xfrm rot="4500000">
              <a:off x="382621" y="1843136"/>
              <a:ext cx="288902" cy="763286"/>
              <a:chOff x="2451290" y="4723360"/>
              <a:chExt cx="536158" cy="1416542"/>
            </a:xfrm>
          </p:grpSpPr>
          <p:sp>
            <p:nvSpPr>
              <p:cNvPr id="575" name="楕円 27">
                <a:extLst>
                  <a:ext uri="{FF2B5EF4-FFF2-40B4-BE49-F238E27FC236}">
                    <a16:creationId xmlns:a16="http://schemas.microsoft.com/office/drawing/2014/main" id="{D40FE27C-3563-4DE5-9ED2-EAFFA52C7D14}"/>
                  </a:ext>
                </a:extLst>
              </p:cNvPr>
              <p:cNvSpPr/>
              <p:nvPr/>
            </p:nvSpPr>
            <p:spPr bwMode="auto">
              <a:xfrm>
                <a:off x="2520108" y="4723360"/>
                <a:ext cx="394542" cy="1000896"/>
              </a:xfrm>
              <a:custGeom>
                <a:avLst/>
                <a:gdLst>
                  <a:gd name="connsiteX0" fmla="*/ 0 w 1125125"/>
                  <a:gd name="connsiteY0" fmla="*/ 90010 h 180020"/>
                  <a:gd name="connsiteX1" fmla="*/ 562563 w 1125125"/>
                  <a:gd name="connsiteY1" fmla="*/ 0 h 180020"/>
                  <a:gd name="connsiteX2" fmla="*/ 1125126 w 1125125"/>
                  <a:gd name="connsiteY2" fmla="*/ 90010 h 180020"/>
                  <a:gd name="connsiteX3" fmla="*/ 562563 w 1125125"/>
                  <a:gd name="connsiteY3" fmla="*/ 180020 h 180020"/>
                  <a:gd name="connsiteX4" fmla="*/ 0 w 1125125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25126" h="422907">
                    <a:moveTo>
                      <a:pt x="0" y="332897"/>
                    </a:moveTo>
                    <a:cubicBezTo>
                      <a:pt x="0" y="283186"/>
                      <a:pt x="253668" y="71166"/>
                      <a:pt x="557800" y="0"/>
                    </a:cubicBezTo>
                    <a:cubicBezTo>
                      <a:pt x="875057" y="75119"/>
                      <a:pt x="1125126" y="283186"/>
                      <a:pt x="1125126" y="332897"/>
                    </a:cubicBezTo>
                    <a:cubicBezTo>
                      <a:pt x="1125126" y="382608"/>
                      <a:pt x="873258" y="422907"/>
                      <a:pt x="562563" y="422907"/>
                    </a:cubicBezTo>
                    <a:cubicBezTo>
                      <a:pt x="251868" y="422907"/>
                      <a:pt x="0" y="382608"/>
                      <a:pt x="0" y="332897"/>
                    </a:cubicBezTo>
                    <a:close/>
                  </a:path>
                </a:pathLst>
              </a:custGeom>
              <a:solidFill>
                <a:srgbClr val="FFFF66"/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576" name="楕円 27">
                <a:extLst>
                  <a:ext uri="{FF2B5EF4-FFF2-40B4-BE49-F238E27FC236}">
                    <a16:creationId xmlns:a16="http://schemas.microsoft.com/office/drawing/2014/main" id="{2CC43FFF-5135-4365-BC05-94ADFAFA20CF}"/>
                  </a:ext>
                </a:extLst>
              </p:cNvPr>
              <p:cNvSpPr/>
              <p:nvPr/>
            </p:nvSpPr>
            <p:spPr bwMode="auto">
              <a:xfrm rot="20700000">
                <a:off x="2523749" y="4860840"/>
                <a:ext cx="318411" cy="1004738"/>
              </a:xfrm>
              <a:custGeom>
                <a:avLst/>
                <a:gdLst>
                  <a:gd name="connsiteX0" fmla="*/ 0 w 1125125"/>
                  <a:gd name="connsiteY0" fmla="*/ 90010 h 180020"/>
                  <a:gd name="connsiteX1" fmla="*/ 562563 w 1125125"/>
                  <a:gd name="connsiteY1" fmla="*/ 0 h 180020"/>
                  <a:gd name="connsiteX2" fmla="*/ 1125126 w 1125125"/>
                  <a:gd name="connsiteY2" fmla="*/ 90010 h 180020"/>
                  <a:gd name="connsiteX3" fmla="*/ 562563 w 1125125"/>
                  <a:gd name="connsiteY3" fmla="*/ 180020 h 180020"/>
                  <a:gd name="connsiteX4" fmla="*/ 0 w 1125125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25126" h="422907">
                    <a:moveTo>
                      <a:pt x="0" y="332897"/>
                    </a:moveTo>
                    <a:cubicBezTo>
                      <a:pt x="0" y="283186"/>
                      <a:pt x="253668" y="71166"/>
                      <a:pt x="557800" y="0"/>
                    </a:cubicBezTo>
                    <a:cubicBezTo>
                      <a:pt x="875057" y="75119"/>
                      <a:pt x="1125126" y="283186"/>
                      <a:pt x="1125126" y="332897"/>
                    </a:cubicBezTo>
                    <a:cubicBezTo>
                      <a:pt x="1125126" y="382608"/>
                      <a:pt x="873258" y="422907"/>
                      <a:pt x="562563" y="422907"/>
                    </a:cubicBezTo>
                    <a:cubicBezTo>
                      <a:pt x="251868" y="422907"/>
                      <a:pt x="0" y="382608"/>
                      <a:pt x="0" y="332897"/>
                    </a:cubicBezTo>
                    <a:close/>
                  </a:path>
                </a:pathLst>
              </a:custGeom>
              <a:solidFill>
                <a:srgbClr val="800000"/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577" name="楕円 27">
                <a:extLst>
                  <a:ext uri="{FF2B5EF4-FFF2-40B4-BE49-F238E27FC236}">
                    <a16:creationId xmlns:a16="http://schemas.microsoft.com/office/drawing/2014/main" id="{B5DDFD0D-362F-47F6-9104-A673E9DA5FCD}"/>
                  </a:ext>
                </a:extLst>
              </p:cNvPr>
              <p:cNvSpPr/>
              <p:nvPr/>
            </p:nvSpPr>
            <p:spPr bwMode="auto">
              <a:xfrm rot="900000">
                <a:off x="2598569" y="4860840"/>
                <a:ext cx="318411" cy="1004738"/>
              </a:xfrm>
              <a:custGeom>
                <a:avLst/>
                <a:gdLst>
                  <a:gd name="connsiteX0" fmla="*/ 0 w 1125125"/>
                  <a:gd name="connsiteY0" fmla="*/ 90010 h 180020"/>
                  <a:gd name="connsiteX1" fmla="*/ 562563 w 1125125"/>
                  <a:gd name="connsiteY1" fmla="*/ 0 h 180020"/>
                  <a:gd name="connsiteX2" fmla="*/ 1125126 w 1125125"/>
                  <a:gd name="connsiteY2" fmla="*/ 90010 h 180020"/>
                  <a:gd name="connsiteX3" fmla="*/ 562563 w 1125125"/>
                  <a:gd name="connsiteY3" fmla="*/ 180020 h 180020"/>
                  <a:gd name="connsiteX4" fmla="*/ 0 w 1125125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25126" h="422907">
                    <a:moveTo>
                      <a:pt x="0" y="332897"/>
                    </a:moveTo>
                    <a:cubicBezTo>
                      <a:pt x="0" y="283186"/>
                      <a:pt x="253668" y="71166"/>
                      <a:pt x="557800" y="0"/>
                    </a:cubicBezTo>
                    <a:cubicBezTo>
                      <a:pt x="875057" y="75119"/>
                      <a:pt x="1125126" y="283186"/>
                      <a:pt x="1125126" y="332897"/>
                    </a:cubicBezTo>
                    <a:cubicBezTo>
                      <a:pt x="1125126" y="382608"/>
                      <a:pt x="873258" y="422907"/>
                      <a:pt x="562563" y="422907"/>
                    </a:cubicBezTo>
                    <a:cubicBezTo>
                      <a:pt x="251868" y="422907"/>
                      <a:pt x="0" y="382608"/>
                      <a:pt x="0" y="332897"/>
                    </a:cubicBezTo>
                    <a:close/>
                  </a:path>
                </a:pathLst>
              </a:custGeom>
              <a:solidFill>
                <a:srgbClr val="800000"/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578" name="楕円 577">
                <a:extLst>
                  <a:ext uri="{FF2B5EF4-FFF2-40B4-BE49-F238E27FC236}">
                    <a16:creationId xmlns:a16="http://schemas.microsoft.com/office/drawing/2014/main" id="{6AB3D68C-9635-4C38-A4E5-D82415827B0F}"/>
                  </a:ext>
                </a:extLst>
              </p:cNvPr>
              <p:cNvSpPr/>
              <p:nvPr/>
            </p:nvSpPr>
            <p:spPr bwMode="auto">
              <a:xfrm>
                <a:off x="2582020" y="5775882"/>
                <a:ext cx="270718" cy="364020"/>
              </a:xfrm>
              <a:prstGeom prst="ellipse">
                <a:avLst/>
              </a:prstGeom>
              <a:solidFill>
                <a:srgbClr val="FFFF66"/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579" name="楕円 27">
                <a:extLst>
                  <a:ext uri="{FF2B5EF4-FFF2-40B4-BE49-F238E27FC236}">
                    <a16:creationId xmlns:a16="http://schemas.microsoft.com/office/drawing/2014/main" id="{20E96A24-201B-4F6B-8785-CE48C7B1BDC5}"/>
                  </a:ext>
                </a:extLst>
              </p:cNvPr>
              <p:cNvSpPr/>
              <p:nvPr/>
            </p:nvSpPr>
            <p:spPr bwMode="auto">
              <a:xfrm rot="900000">
                <a:off x="2669037" y="5049975"/>
                <a:ext cx="318411" cy="1004738"/>
              </a:xfrm>
              <a:custGeom>
                <a:avLst/>
                <a:gdLst>
                  <a:gd name="connsiteX0" fmla="*/ 0 w 1125125"/>
                  <a:gd name="connsiteY0" fmla="*/ 90010 h 180020"/>
                  <a:gd name="connsiteX1" fmla="*/ 562563 w 1125125"/>
                  <a:gd name="connsiteY1" fmla="*/ 0 h 180020"/>
                  <a:gd name="connsiteX2" fmla="*/ 1125126 w 1125125"/>
                  <a:gd name="connsiteY2" fmla="*/ 90010 h 180020"/>
                  <a:gd name="connsiteX3" fmla="*/ 562563 w 1125125"/>
                  <a:gd name="connsiteY3" fmla="*/ 180020 h 180020"/>
                  <a:gd name="connsiteX4" fmla="*/ 0 w 1125125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25126" h="422907">
                    <a:moveTo>
                      <a:pt x="0" y="332897"/>
                    </a:moveTo>
                    <a:cubicBezTo>
                      <a:pt x="0" y="283186"/>
                      <a:pt x="253668" y="71166"/>
                      <a:pt x="557800" y="0"/>
                    </a:cubicBezTo>
                    <a:cubicBezTo>
                      <a:pt x="875057" y="75119"/>
                      <a:pt x="1125126" y="283186"/>
                      <a:pt x="1125126" y="332897"/>
                    </a:cubicBezTo>
                    <a:cubicBezTo>
                      <a:pt x="1125126" y="382608"/>
                      <a:pt x="873258" y="422907"/>
                      <a:pt x="562563" y="422907"/>
                    </a:cubicBezTo>
                    <a:cubicBezTo>
                      <a:pt x="251868" y="422907"/>
                      <a:pt x="0" y="382608"/>
                      <a:pt x="0" y="332897"/>
                    </a:cubicBezTo>
                    <a:close/>
                  </a:path>
                </a:pathLst>
              </a:custGeom>
              <a:solidFill>
                <a:srgbClr val="990033"/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580" name="楕円 27">
                <a:extLst>
                  <a:ext uri="{FF2B5EF4-FFF2-40B4-BE49-F238E27FC236}">
                    <a16:creationId xmlns:a16="http://schemas.microsoft.com/office/drawing/2014/main" id="{6287F6BC-C6F6-4509-8D11-FE536F02A745}"/>
                  </a:ext>
                </a:extLst>
              </p:cNvPr>
              <p:cNvSpPr/>
              <p:nvPr/>
            </p:nvSpPr>
            <p:spPr bwMode="auto">
              <a:xfrm rot="20700000">
                <a:off x="2451290" y="5070390"/>
                <a:ext cx="318411" cy="1004738"/>
              </a:xfrm>
              <a:custGeom>
                <a:avLst/>
                <a:gdLst>
                  <a:gd name="connsiteX0" fmla="*/ 0 w 1125125"/>
                  <a:gd name="connsiteY0" fmla="*/ 90010 h 180020"/>
                  <a:gd name="connsiteX1" fmla="*/ 562563 w 1125125"/>
                  <a:gd name="connsiteY1" fmla="*/ 0 h 180020"/>
                  <a:gd name="connsiteX2" fmla="*/ 1125126 w 1125125"/>
                  <a:gd name="connsiteY2" fmla="*/ 90010 h 180020"/>
                  <a:gd name="connsiteX3" fmla="*/ 562563 w 1125125"/>
                  <a:gd name="connsiteY3" fmla="*/ 180020 h 180020"/>
                  <a:gd name="connsiteX4" fmla="*/ 0 w 1125125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25126" h="422907">
                    <a:moveTo>
                      <a:pt x="0" y="332897"/>
                    </a:moveTo>
                    <a:cubicBezTo>
                      <a:pt x="0" y="283186"/>
                      <a:pt x="253668" y="71166"/>
                      <a:pt x="557800" y="0"/>
                    </a:cubicBezTo>
                    <a:cubicBezTo>
                      <a:pt x="875057" y="75119"/>
                      <a:pt x="1125126" y="283186"/>
                      <a:pt x="1125126" y="332897"/>
                    </a:cubicBezTo>
                    <a:cubicBezTo>
                      <a:pt x="1125126" y="382608"/>
                      <a:pt x="873258" y="422907"/>
                      <a:pt x="562563" y="422907"/>
                    </a:cubicBezTo>
                    <a:cubicBezTo>
                      <a:pt x="251868" y="422907"/>
                      <a:pt x="0" y="382608"/>
                      <a:pt x="0" y="332897"/>
                    </a:cubicBezTo>
                    <a:close/>
                  </a:path>
                </a:pathLst>
              </a:custGeom>
              <a:solidFill>
                <a:srgbClr val="990033"/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  <p:grpSp>
          <p:nvGrpSpPr>
            <p:cNvPr id="554" name="グループ化 553">
              <a:extLst>
                <a:ext uri="{FF2B5EF4-FFF2-40B4-BE49-F238E27FC236}">
                  <a16:creationId xmlns:a16="http://schemas.microsoft.com/office/drawing/2014/main" id="{286267B1-728C-4DC0-B323-B0257CD2267E}"/>
                </a:ext>
              </a:extLst>
            </p:cNvPr>
            <p:cNvGrpSpPr/>
            <p:nvPr/>
          </p:nvGrpSpPr>
          <p:grpSpPr>
            <a:xfrm rot="4500000">
              <a:off x="115202" y="1230659"/>
              <a:ext cx="288902" cy="763286"/>
              <a:chOff x="2451290" y="4723360"/>
              <a:chExt cx="536158" cy="1416542"/>
            </a:xfrm>
          </p:grpSpPr>
          <p:sp>
            <p:nvSpPr>
              <p:cNvPr id="569" name="楕円 27">
                <a:extLst>
                  <a:ext uri="{FF2B5EF4-FFF2-40B4-BE49-F238E27FC236}">
                    <a16:creationId xmlns:a16="http://schemas.microsoft.com/office/drawing/2014/main" id="{75E1FEB1-E9D4-474D-91D9-9C83A2F774A2}"/>
                  </a:ext>
                </a:extLst>
              </p:cNvPr>
              <p:cNvSpPr/>
              <p:nvPr/>
            </p:nvSpPr>
            <p:spPr bwMode="auto">
              <a:xfrm>
                <a:off x="2520108" y="4723360"/>
                <a:ext cx="394542" cy="1000896"/>
              </a:xfrm>
              <a:custGeom>
                <a:avLst/>
                <a:gdLst>
                  <a:gd name="connsiteX0" fmla="*/ 0 w 1125125"/>
                  <a:gd name="connsiteY0" fmla="*/ 90010 h 180020"/>
                  <a:gd name="connsiteX1" fmla="*/ 562563 w 1125125"/>
                  <a:gd name="connsiteY1" fmla="*/ 0 h 180020"/>
                  <a:gd name="connsiteX2" fmla="*/ 1125126 w 1125125"/>
                  <a:gd name="connsiteY2" fmla="*/ 90010 h 180020"/>
                  <a:gd name="connsiteX3" fmla="*/ 562563 w 1125125"/>
                  <a:gd name="connsiteY3" fmla="*/ 180020 h 180020"/>
                  <a:gd name="connsiteX4" fmla="*/ 0 w 1125125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25126" h="422907">
                    <a:moveTo>
                      <a:pt x="0" y="332897"/>
                    </a:moveTo>
                    <a:cubicBezTo>
                      <a:pt x="0" y="283186"/>
                      <a:pt x="253668" y="71166"/>
                      <a:pt x="557800" y="0"/>
                    </a:cubicBezTo>
                    <a:cubicBezTo>
                      <a:pt x="875057" y="75119"/>
                      <a:pt x="1125126" y="283186"/>
                      <a:pt x="1125126" y="332897"/>
                    </a:cubicBezTo>
                    <a:cubicBezTo>
                      <a:pt x="1125126" y="382608"/>
                      <a:pt x="873258" y="422907"/>
                      <a:pt x="562563" y="422907"/>
                    </a:cubicBezTo>
                    <a:cubicBezTo>
                      <a:pt x="251868" y="422907"/>
                      <a:pt x="0" y="382608"/>
                      <a:pt x="0" y="332897"/>
                    </a:cubicBezTo>
                    <a:close/>
                  </a:path>
                </a:pathLst>
              </a:custGeom>
              <a:solidFill>
                <a:srgbClr val="FFFF66"/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570" name="楕円 27">
                <a:extLst>
                  <a:ext uri="{FF2B5EF4-FFF2-40B4-BE49-F238E27FC236}">
                    <a16:creationId xmlns:a16="http://schemas.microsoft.com/office/drawing/2014/main" id="{4E7FD32D-76CA-4F5A-ACCD-059BB043DCDC}"/>
                  </a:ext>
                </a:extLst>
              </p:cNvPr>
              <p:cNvSpPr/>
              <p:nvPr/>
            </p:nvSpPr>
            <p:spPr bwMode="auto">
              <a:xfrm rot="20700000">
                <a:off x="2523749" y="4860840"/>
                <a:ext cx="318411" cy="1004738"/>
              </a:xfrm>
              <a:custGeom>
                <a:avLst/>
                <a:gdLst>
                  <a:gd name="connsiteX0" fmla="*/ 0 w 1125125"/>
                  <a:gd name="connsiteY0" fmla="*/ 90010 h 180020"/>
                  <a:gd name="connsiteX1" fmla="*/ 562563 w 1125125"/>
                  <a:gd name="connsiteY1" fmla="*/ 0 h 180020"/>
                  <a:gd name="connsiteX2" fmla="*/ 1125126 w 1125125"/>
                  <a:gd name="connsiteY2" fmla="*/ 90010 h 180020"/>
                  <a:gd name="connsiteX3" fmla="*/ 562563 w 1125125"/>
                  <a:gd name="connsiteY3" fmla="*/ 180020 h 180020"/>
                  <a:gd name="connsiteX4" fmla="*/ 0 w 1125125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25126" h="422907">
                    <a:moveTo>
                      <a:pt x="0" y="332897"/>
                    </a:moveTo>
                    <a:cubicBezTo>
                      <a:pt x="0" y="283186"/>
                      <a:pt x="253668" y="71166"/>
                      <a:pt x="557800" y="0"/>
                    </a:cubicBezTo>
                    <a:cubicBezTo>
                      <a:pt x="875057" y="75119"/>
                      <a:pt x="1125126" y="283186"/>
                      <a:pt x="1125126" y="332897"/>
                    </a:cubicBezTo>
                    <a:cubicBezTo>
                      <a:pt x="1125126" y="382608"/>
                      <a:pt x="873258" y="422907"/>
                      <a:pt x="562563" y="422907"/>
                    </a:cubicBezTo>
                    <a:cubicBezTo>
                      <a:pt x="251868" y="422907"/>
                      <a:pt x="0" y="382608"/>
                      <a:pt x="0" y="332897"/>
                    </a:cubicBezTo>
                    <a:close/>
                  </a:path>
                </a:pathLst>
              </a:custGeom>
              <a:solidFill>
                <a:srgbClr val="800000"/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571" name="楕円 27">
                <a:extLst>
                  <a:ext uri="{FF2B5EF4-FFF2-40B4-BE49-F238E27FC236}">
                    <a16:creationId xmlns:a16="http://schemas.microsoft.com/office/drawing/2014/main" id="{599EADFF-638F-4D80-8A6A-18E6EC79D353}"/>
                  </a:ext>
                </a:extLst>
              </p:cNvPr>
              <p:cNvSpPr/>
              <p:nvPr/>
            </p:nvSpPr>
            <p:spPr bwMode="auto">
              <a:xfrm rot="900000">
                <a:off x="2598569" y="4860840"/>
                <a:ext cx="318411" cy="1004738"/>
              </a:xfrm>
              <a:custGeom>
                <a:avLst/>
                <a:gdLst>
                  <a:gd name="connsiteX0" fmla="*/ 0 w 1125125"/>
                  <a:gd name="connsiteY0" fmla="*/ 90010 h 180020"/>
                  <a:gd name="connsiteX1" fmla="*/ 562563 w 1125125"/>
                  <a:gd name="connsiteY1" fmla="*/ 0 h 180020"/>
                  <a:gd name="connsiteX2" fmla="*/ 1125126 w 1125125"/>
                  <a:gd name="connsiteY2" fmla="*/ 90010 h 180020"/>
                  <a:gd name="connsiteX3" fmla="*/ 562563 w 1125125"/>
                  <a:gd name="connsiteY3" fmla="*/ 180020 h 180020"/>
                  <a:gd name="connsiteX4" fmla="*/ 0 w 1125125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25126" h="422907">
                    <a:moveTo>
                      <a:pt x="0" y="332897"/>
                    </a:moveTo>
                    <a:cubicBezTo>
                      <a:pt x="0" y="283186"/>
                      <a:pt x="253668" y="71166"/>
                      <a:pt x="557800" y="0"/>
                    </a:cubicBezTo>
                    <a:cubicBezTo>
                      <a:pt x="875057" y="75119"/>
                      <a:pt x="1125126" y="283186"/>
                      <a:pt x="1125126" y="332897"/>
                    </a:cubicBezTo>
                    <a:cubicBezTo>
                      <a:pt x="1125126" y="382608"/>
                      <a:pt x="873258" y="422907"/>
                      <a:pt x="562563" y="422907"/>
                    </a:cubicBezTo>
                    <a:cubicBezTo>
                      <a:pt x="251868" y="422907"/>
                      <a:pt x="0" y="382608"/>
                      <a:pt x="0" y="332897"/>
                    </a:cubicBezTo>
                    <a:close/>
                  </a:path>
                </a:pathLst>
              </a:custGeom>
              <a:solidFill>
                <a:srgbClr val="800000"/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572" name="楕円 571">
                <a:extLst>
                  <a:ext uri="{FF2B5EF4-FFF2-40B4-BE49-F238E27FC236}">
                    <a16:creationId xmlns:a16="http://schemas.microsoft.com/office/drawing/2014/main" id="{FE0CB5C9-E750-4D66-8347-27EBCB6A7547}"/>
                  </a:ext>
                </a:extLst>
              </p:cNvPr>
              <p:cNvSpPr/>
              <p:nvPr/>
            </p:nvSpPr>
            <p:spPr bwMode="auto">
              <a:xfrm>
                <a:off x="2582020" y="5775882"/>
                <a:ext cx="270718" cy="364020"/>
              </a:xfrm>
              <a:prstGeom prst="ellipse">
                <a:avLst/>
              </a:prstGeom>
              <a:solidFill>
                <a:srgbClr val="FFFF66"/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573" name="楕円 27">
                <a:extLst>
                  <a:ext uri="{FF2B5EF4-FFF2-40B4-BE49-F238E27FC236}">
                    <a16:creationId xmlns:a16="http://schemas.microsoft.com/office/drawing/2014/main" id="{876E012E-8055-424B-B8BF-A9B7782E1209}"/>
                  </a:ext>
                </a:extLst>
              </p:cNvPr>
              <p:cNvSpPr/>
              <p:nvPr/>
            </p:nvSpPr>
            <p:spPr bwMode="auto">
              <a:xfrm rot="900000">
                <a:off x="2669037" y="5049975"/>
                <a:ext cx="318411" cy="1004738"/>
              </a:xfrm>
              <a:custGeom>
                <a:avLst/>
                <a:gdLst>
                  <a:gd name="connsiteX0" fmla="*/ 0 w 1125125"/>
                  <a:gd name="connsiteY0" fmla="*/ 90010 h 180020"/>
                  <a:gd name="connsiteX1" fmla="*/ 562563 w 1125125"/>
                  <a:gd name="connsiteY1" fmla="*/ 0 h 180020"/>
                  <a:gd name="connsiteX2" fmla="*/ 1125126 w 1125125"/>
                  <a:gd name="connsiteY2" fmla="*/ 90010 h 180020"/>
                  <a:gd name="connsiteX3" fmla="*/ 562563 w 1125125"/>
                  <a:gd name="connsiteY3" fmla="*/ 180020 h 180020"/>
                  <a:gd name="connsiteX4" fmla="*/ 0 w 1125125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25126" h="422907">
                    <a:moveTo>
                      <a:pt x="0" y="332897"/>
                    </a:moveTo>
                    <a:cubicBezTo>
                      <a:pt x="0" y="283186"/>
                      <a:pt x="253668" y="71166"/>
                      <a:pt x="557800" y="0"/>
                    </a:cubicBezTo>
                    <a:cubicBezTo>
                      <a:pt x="875057" y="75119"/>
                      <a:pt x="1125126" y="283186"/>
                      <a:pt x="1125126" y="332897"/>
                    </a:cubicBezTo>
                    <a:cubicBezTo>
                      <a:pt x="1125126" y="382608"/>
                      <a:pt x="873258" y="422907"/>
                      <a:pt x="562563" y="422907"/>
                    </a:cubicBezTo>
                    <a:cubicBezTo>
                      <a:pt x="251868" y="422907"/>
                      <a:pt x="0" y="382608"/>
                      <a:pt x="0" y="332897"/>
                    </a:cubicBezTo>
                    <a:close/>
                  </a:path>
                </a:pathLst>
              </a:custGeom>
              <a:solidFill>
                <a:srgbClr val="990033"/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574" name="楕円 27">
                <a:extLst>
                  <a:ext uri="{FF2B5EF4-FFF2-40B4-BE49-F238E27FC236}">
                    <a16:creationId xmlns:a16="http://schemas.microsoft.com/office/drawing/2014/main" id="{150E9493-AD5F-40C0-9319-46658767444A}"/>
                  </a:ext>
                </a:extLst>
              </p:cNvPr>
              <p:cNvSpPr/>
              <p:nvPr/>
            </p:nvSpPr>
            <p:spPr bwMode="auto">
              <a:xfrm rot="20700000">
                <a:off x="2451290" y="5070390"/>
                <a:ext cx="318411" cy="1004738"/>
              </a:xfrm>
              <a:custGeom>
                <a:avLst/>
                <a:gdLst>
                  <a:gd name="connsiteX0" fmla="*/ 0 w 1125125"/>
                  <a:gd name="connsiteY0" fmla="*/ 90010 h 180020"/>
                  <a:gd name="connsiteX1" fmla="*/ 562563 w 1125125"/>
                  <a:gd name="connsiteY1" fmla="*/ 0 h 180020"/>
                  <a:gd name="connsiteX2" fmla="*/ 1125126 w 1125125"/>
                  <a:gd name="connsiteY2" fmla="*/ 90010 h 180020"/>
                  <a:gd name="connsiteX3" fmla="*/ 562563 w 1125125"/>
                  <a:gd name="connsiteY3" fmla="*/ 180020 h 180020"/>
                  <a:gd name="connsiteX4" fmla="*/ 0 w 1125125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25126" h="422907">
                    <a:moveTo>
                      <a:pt x="0" y="332897"/>
                    </a:moveTo>
                    <a:cubicBezTo>
                      <a:pt x="0" y="283186"/>
                      <a:pt x="253668" y="71166"/>
                      <a:pt x="557800" y="0"/>
                    </a:cubicBezTo>
                    <a:cubicBezTo>
                      <a:pt x="875057" y="75119"/>
                      <a:pt x="1125126" y="283186"/>
                      <a:pt x="1125126" y="332897"/>
                    </a:cubicBezTo>
                    <a:cubicBezTo>
                      <a:pt x="1125126" y="382608"/>
                      <a:pt x="873258" y="422907"/>
                      <a:pt x="562563" y="422907"/>
                    </a:cubicBezTo>
                    <a:cubicBezTo>
                      <a:pt x="251868" y="422907"/>
                      <a:pt x="0" y="382608"/>
                      <a:pt x="0" y="332897"/>
                    </a:cubicBezTo>
                    <a:close/>
                  </a:path>
                </a:pathLst>
              </a:custGeom>
              <a:solidFill>
                <a:srgbClr val="990033"/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  <p:grpSp>
          <p:nvGrpSpPr>
            <p:cNvPr id="555" name="グループ化 554">
              <a:extLst>
                <a:ext uri="{FF2B5EF4-FFF2-40B4-BE49-F238E27FC236}">
                  <a16:creationId xmlns:a16="http://schemas.microsoft.com/office/drawing/2014/main" id="{67A68C7B-D8A3-4A76-BAA6-52298C8D4B01}"/>
                </a:ext>
              </a:extLst>
            </p:cNvPr>
            <p:cNvGrpSpPr/>
            <p:nvPr/>
          </p:nvGrpSpPr>
          <p:grpSpPr>
            <a:xfrm rot="4500000">
              <a:off x="520644" y="1394561"/>
              <a:ext cx="288902" cy="763286"/>
              <a:chOff x="2451290" y="4723360"/>
              <a:chExt cx="536158" cy="1416542"/>
            </a:xfrm>
          </p:grpSpPr>
          <p:sp>
            <p:nvSpPr>
              <p:cNvPr id="563" name="楕円 27">
                <a:extLst>
                  <a:ext uri="{FF2B5EF4-FFF2-40B4-BE49-F238E27FC236}">
                    <a16:creationId xmlns:a16="http://schemas.microsoft.com/office/drawing/2014/main" id="{3B915D5B-F26A-4716-8527-CABBF1FDBCAD}"/>
                  </a:ext>
                </a:extLst>
              </p:cNvPr>
              <p:cNvSpPr/>
              <p:nvPr/>
            </p:nvSpPr>
            <p:spPr bwMode="auto">
              <a:xfrm>
                <a:off x="2520108" y="4723360"/>
                <a:ext cx="394542" cy="1000896"/>
              </a:xfrm>
              <a:custGeom>
                <a:avLst/>
                <a:gdLst>
                  <a:gd name="connsiteX0" fmla="*/ 0 w 1125125"/>
                  <a:gd name="connsiteY0" fmla="*/ 90010 h 180020"/>
                  <a:gd name="connsiteX1" fmla="*/ 562563 w 1125125"/>
                  <a:gd name="connsiteY1" fmla="*/ 0 h 180020"/>
                  <a:gd name="connsiteX2" fmla="*/ 1125126 w 1125125"/>
                  <a:gd name="connsiteY2" fmla="*/ 90010 h 180020"/>
                  <a:gd name="connsiteX3" fmla="*/ 562563 w 1125125"/>
                  <a:gd name="connsiteY3" fmla="*/ 180020 h 180020"/>
                  <a:gd name="connsiteX4" fmla="*/ 0 w 1125125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25126" h="422907">
                    <a:moveTo>
                      <a:pt x="0" y="332897"/>
                    </a:moveTo>
                    <a:cubicBezTo>
                      <a:pt x="0" y="283186"/>
                      <a:pt x="253668" y="71166"/>
                      <a:pt x="557800" y="0"/>
                    </a:cubicBezTo>
                    <a:cubicBezTo>
                      <a:pt x="875057" y="75119"/>
                      <a:pt x="1125126" y="283186"/>
                      <a:pt x="1125126" y="332897"/>
                    </a:cubicBezTo>
                    <a:cubicBezTo>
                      <a:pt x="1125126" y="382608"/>
                      <a:pt x="873258" y="422907"/>
                      <a:pt x="562563" y="422907"/>
                    </a:cubicBezTo>
                    <a:cubicBezTo>
                      <a:pt x="251868" y="422907"/>
                      <a:pt x="0" y="382608"/>
                      <a:pt x="0" y="332897"/>
                    </a:cubicBezTo>
                    <a:close/>
                  </a:path>
                </a:pathLst>
              </a:custGeom>
              <a:solidFill>
                <a:srgbClr val="FFFF66"/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564" name="楕円 27">
                <a:extLst>
                  <a:ext uri="{FF2B5EF4-FFF2-40B4-BE49-F238E27FC236}">
                    <a16:creationId xmlns:a16="http://schemas.microsoft.com/office/drawing/2014/main" id="{9F6E6D70-8C28-46A3-A247-BA426B797151}"/>
                  </a:ext>
                </a:extLst>
              </p:cNvPr>
              <p:cNvSpPr/>
              <p:nvPr/>
            </p:nvSpPr>
            <p:spPr bwMode="auto">
              <a:xfrm rot="20700000">
                <a:off x="2523749" y="4860840"/>
                <a:ext cx="318411" cy="1004738"/>
              </a:xfrm>
              <a:custGeom>
                <a:avLst/>
                <a:gdLst>
                  <a:gd name="connsiteX0" fmla="*/ 0 w 1125125"/>
                  <a:gd name="connsiteY0" fmla="*/ 90010 h 180020"/>
                  <a:gd name="connsiteX1" fmla="*/ 562563 w 1125125"/>
                  <a:gd name="connsiteY1" fmla="*/ 0 h 180020"/>
                  <a:gd name="connsiteX2" fmla="*/ 1125126 w 1125125"/>
                  <a:gd name="connsiteY2" fmla="*/ 90010 h 180020"/>
                  <a:gd name="connsiteX3" fmla="*/ 562563 w 1125125"/>
                  <a:gd name="connsiteY3" fmla="*/ 180020 h 180020"/>
                  <a:gd name="connsiteX4" fmla="*/ 0 w 1125125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25126" h="422907">
                    <a:moveTo>
                      <a:pt x="0" y="332897"/>
                    </a:moveTo>
                    <a:cubicBezTo>
                      <a:pt x="0" y="283186"/>
                      <a:pt x="253668" y="71166"/>
                      <a:pt x="557800" y="0"/>
                    </a:cubicBezTo>
                    <a:cubicBezTo>
                      <a:pt x="875057" y="75119"/>
                      <a:pt x="1125126" y="283186"/>
                      <a:pt x="1125126" y="332897"/>
                    </a:cubicBezTo>
                    <a:cubicBezTo>
                      <a:pt x="1125126" y="382608"/>
                      <a:pt x="873258" y="422907"/>
                      <a:pt x="562563" y="422907"/>
                    </a:cubicBezTo>
                    <a:cubicBezTo>
                      <a:pt x="251868" y="422907"/>
                      <a:pt x="0" y="382608"/>
                      <a:pt x="0" y="332897"/>
                    </a:cubicBezTo>
                    <a:close/>
                  </a:path>
                </a:pathLst>
              </a:custGeom>
              <a:solidFill>
                <a:srgbClr val="800000"/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565" name="楕円 27">
                <a:extLst>
                  <a:ext uri="{FF2B5EF4-FFF2-40B4-BE49-F238E27FC236}">
                    <a16:creationId xmlns:a16="http://schemas.microsoft.com/office/drawing/2014/main" id="{A0CB31EB-5A36-438D-930B-D37CDF4E9647}"/>
                  </a:ext>
                </a:extLst>
              </p:cNvPr>
              <p:cNvSpPr/>
              <p:nvPr/>
            </p:nvSpPr>
            <p:spPr bwMode="auto">
              <a:xfrm rot="900000">
                <a:off x="2598569" y="4860840"/>
                <a:ext cx="318411" cy="1004738"/>
              </a:xfrm>
              <a:custGeom>
                <a:avLst/>
                <a:gdLst>
                  <a:gd name="connsiteX0" fmla="*/ 0 w 1125125"/>
                  <a:gd name="connsiteY0" fmla="*/ 90010 h 180020"/>
                  <a:gd name="connsiteX1" fmla="*/ 562563 w 1125125"/>
                  <a:gd name="connsiteY1" fmla="*/ 0 h 180020"/>
                  <a:gd name="connsiteX2" fmla="*/ 1125126 w 1125125"/>
                  <a:gd name="connsiteY2" fmla="*/ 90010 h 180020"/>
                  <a:gd name="connsiteX3" fmla="*/ 562563 w 1125125"/>
                  <a:gd name="connsiteY3" fmla="*/ 180020 h 180020"/>
                  <a:gd name="connsiteX4" fmla="*/ 0 w 1125125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25126" h="422907">
                    <a:moveTo>
                      <a:pt x="0" y="332897"/>
                    </a:moveTo>
                    <a:cubicBezTo>
                      <a:pt x="0" y="283186"/>
                      <a:pt x="253668" y="71166"/>
                      <a:pt x="557800" y="0"/>
                    </a:cubicBezTo>
                    <a:cubicBezTo>
                      <a:pt x="875057" y="75119"/>
                      <a:pt x="1125126" y="283186"/>
                      <a:pt x="1125126" y="332897"/>
                    </a:cubicBezTo>
                    <a:cubicBezTo>
                      <a:pt x="1125126" y="382608"/>
                      <a:pt x="873258" y="422907"/>
                      <a:pt x="562563" y="422907"/>
                    </a:cubicBezTo>
                    <a:cubicBezTo>
                      <a:pt x="251868" y="422907"/>
                      <a:pt x="0" y="382608"/>
                      <a:pt x="0" y="332897"/>
                    </a:cubicBezTo>
                    <a:close/>
                  </a:path>
                </a:pathLst>
              </a:custGeom>
              <a:solidFill>
                <a:srgbClr val="800000"/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566" name="楕円 565">
                <a:extLst>
                  <a:ext uri="{FF2B5EF4-FFF2-40B4-BE49-F238E27FC236}">
                    <a16:creationId xmlns:a16="http://schemas.microsoft.com/office/drawing/2014/main" id="{68D1E455-268C-4EEC-8B87-54235076BE4C}"/>
                  </a:ext>
                </a:extLst>
              </p:cNvPr>
              <p:cNvSpPr/>
              <p:nvPr/>
            </p:nvSpPr>
            <p:spPr bwMode="auto">
              <a:xfrm>
                <a:off x="2582020" y="5775882"/>
                <a:ext cx="270718" cy="364020"/>
              </a:xfrm>
              <a:prstGeom prst="ellipse">
                <a:avLst/>
              </a:prstGeom>
              <a:solidFill>
                <a:srgbClr val="FFFF66"/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567" name="楕円 27">
                <a:extLst>
                  <a:ext uri="{FF2B5EF4-FFF2-40B4-BE49-F238E27FC236}">
                    <a16:creationId xmlns:a16="http://schemas.microsoft.com/office/drawing/2014/main" id="{FA479830-723E-438A-A32F-F8A76850D0E5}"/>
                  </a:ext>
                </a:extLst>
              </p:cNvPr>
              <p:cNvSpPr/>
              <p:nvPr/>
            </p:nvSpPr>
            <p:spPr bwMode="auto">
              <a:xfrm rot="900000">
                <a:off x="2669037" y="5049975"/>
                <a:ext cx="318411" cy="1004738"/>
              </a:xfrm>
              <a:custGeom>
                <a:avLst/>
                <a:gdLst>
                  <a:gd name="connsiteX0" fmla="*/ 0 w 1125125"/>
                  <a:gd name="connsiteY0" fmla="*/ 90010 h 180020"/>
                  <a:gd name="connsiteX1" fmla="*/ 562563 w 1125125"/>
                  <a:gd name="connsiteY1" fmla="*/ 0 h 180020"/>
                  <a:gd name="connsiteX2" fmla="*/ 1125126 w 1125125"/>
                  <a:gd name="connsiteY2" fmla="*/ 90010 h 180020"/>
                  <a:gd name="connsiteX3" fmla="*/ 562563 w 1125125"/>
                  <a:gd name="connsiteY3" fmla="*/ 180020 h 180020"/>
                  <a:gd name="connsiteX4" fmla="*/ 0 w 1125125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25126" h="422907">
                    <a:moveTo>
                      <a:pt x="0" y="332897"/>
                    </a:moveTo>
                    <a:cubicBezTo>
                      <a:pt x="0" y="283186"/>
                      <a:pt x="253668" y="71166"/>
                      <a:pt x="557800" y="0"/>
                    </a:cubicBezTo>
                    <a:cubicBezTo>
                      <a:pt x="875057" y="75119"/>
                      <a:pt x="1125126" y="283186"/>
                      <a:pt x="1125126" y="332897"/>
                    </a:cubicBezTo>
                    <a:cubicBezTo>
                      <a:pt x="1125126" y="382608"/>
                      <a:pt x="873258" y="422907"/>
                      <a:pt x="562563" y="422907"/>
                    </a:cubicBezTo>
                    <a:cubicBezTo>
                      <a:pt x="251868" y="422907"/>
                      <a:pt x="0" y="382608"/>
                      <a:pt x="0" y="332897"/>
                    </a:cubicBezTo>
                    <a:close/>
                  </a:path>
                </a:pathLst>
              </a:custGeom>
              <a:solidFill>
                <a:srgbClr val="990033"/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568" name="楕円 27">
                <a:extLst>
                  <a:ext uri="{FF2B5EF4-FFF2-40B4-BE49-F238E27FC236}">
                    <a16:creationId xmlns:a16="http://schemas.microsoft.com/office/drawing/2014/main" id="{7D4FA3DF-3234-466B-BCBC-9A7B65B5E453}"/>
                  </a:ext>
                </a:extLst>
              </p:cNvPr>
              <p:cNvSpPr/>
              <p:nvPr/>
            </p:nvSpPr>
            <p:spPr bwMode="auto">
              <a:xfrm rot="20700000">
                <a:off x="2451290" y="5070390"/>
                <a:ext cx="318411" cy="1004738"/>
              </a:xfrm>
              <a:custGeom>
                <a:avLst/>
                <a:gdLst>
                  <a:gd name="connsiteX0" fmla="*/ 0 w 1125125"/>
                  <a:gd name="connsiteY0" fmla="*/ 90010 h 180020"/>
                  <a:gd name="connsiteX1" fmla="*/ 562563 w 1125125"/>
                  <a:gd name="connsiteY1" fmla="*/ 0 h 180020"/>
                  <a:gd name="connsiteX2" fmla="*/ 1125126 w 1125125"/>
                  <a:gd name="connsiteY2" fmla="*/ 90010 h 180020"/>
                  <a:gd name="connsiteX3" fmla="*/ 562563 w 1125125"/>
                  <a:gd name="connsiteY3" fmla="*/ 180020 h 180020"/>
                  <a:gd name="connsiteX4" fmla="*/ 0 w 1125125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25126" h="422907">
                    <a:moveTo>
                      <a:pt x="0" y="332897"/>
                    </a:moveTo>
                    <a:cubicBezTo>
                      <a:pt x="0" y="283186"/>
                      <a:pt x="253668" y="71166"/>
                      <a:pt x="557800" y="0"/>
                    </a:cubicBezTo>
                    <a:cubicBezTo>
                      <a:pt x="875057" y="75119"/>
                      <a:pt x="1125126" y="283186"/>
                      <a:pt x="1125126" y="332897"/>
                    </a:cubicBezTo>
                    <a:cubicBezTo>
                      <a:pt x="1125126" y="382608"/>
                      <a:pt x="873258" y="422907"/>
                      <a:pt x="562563" y="422907"/>
                    </a:cubicBezTo>
                    <a:cubicBezTo>
                      <a:pt x="251868" y="422907"/>
                      <a:pt x="0" y="382608"/>
                      <a:pt x="0" y="332897"/>
                    </a:cubicBezTo>
                    <a:close/>
                  </a:path>
                </a:pathLst>
              </a:custGeom>
              <a:solidFill>
                <a:srgbClr val="990033"/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  <p:grpSp>
          <p:nvGrpSpPr>
            <p:cNvPr id="556" name="グループ化 555">
              <a:extLst>
                <a:ext uri="{FF2B5EF4-FFF2-40B4-BE49-F238E27FC236}">
                  <a16:creationId xmlns:a16="http://schemas.microsoft.com/office/drawing/2014/main" id="{041B67C9-916E-4F92-AB2F-B0BF5D3A1ABF}"/>
                </a:ext>
              </a:extLst>
            </p:cNvPr>
            <p:cNvGrpSpPr/>
            <p:nvPr/>
          </p:nvGrpSpPr>
          <p:grpSpPr>
            <a:xfrm rot="16200000">
              <a:off x="-169271" y="1471844"/>
              <a:ext cx="288902" cy="763286"/>
              <a:chOff x="2451290" y="4723360"/>
              <a:chExt cx="536158" cy="1416542"/>
            </a:xfrm>
          </p:grpSpPr>
          <p:sp>
            <p:nvSpPr>
              <p:cNvPr id="557" name="楕円 27">
                <a:extLst>
                  <a:ext uri="{FF2B5EF4-FFF2-40B4-BE49-F238E27FC236}">
                    <a16:creationId xmlns:a16="http://schemas.microsoft.com/office/drawing/2014/main" id="{8345C21B-C837-45A1-825A-1B3FFADD9123}"/>
                  </a:ext>
                </a:extLst>
              </p:cNvPr>
              <p:cNvSpPr/>
              <p:nvPr/>
            </p:nvSpPr>
            <p:spPr bwMode="auto">
              <a:xfrm>
                <a:off x="2520108" y="4723360"/>
                <a:ext cx="394542" cy="1000896"/>
              </a:xfrm>
              <a:custGeom>
                <a:avLst/>
                <a:gdLst>
                  <a:gd name="connsiteX0" fmla="*/ 0 w 1125125"/>
                  <a:gd name="connsiteY0" fmla="*/ 90010 h 180020"/>
                  <a:gd name="connsiteX1" fmla="*/ 562563 w 1125125"/>
                  <a:gd name="connsiteY1" fmla="*/ 0 h 180020"/>
                  <a:gd name="connsiteX2" fmla="*/ 1125126 w 1125125"/>
                  <a:gd name="connsiteY2" fmla="*/ 90010 h 180020"/>
                  <a:gd name="connsiteX3" fmla="*/ 562563 w 1125125"/>
                  <a:gd name="connsiteY3" fmla="*/ 180020 h 180020"/>
                  <a:gd name="connsiteX4" fmla="*/ 0 w 1125125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25126" h="422907">
                    <a:moveTo>
                      <a:pt x="0" y="332897"/>
                    </a:moveTo>
                    <a:cubicBezTo>
                      <a:pt x="0" y="283186"/>
                      <a:pt x="253668" y="71166"/>
                      <a:pt x="557800" y="0"/>
                    </a:cubicBezTo>
                    <a:cubicBezTo>
                      <a:pt x="875057" y="75119"/>
                      <a:pt x="1125126" y="283186"/>
                      <a:pt x="1125126" y="332897"/>
                    </a:cubicBezTo>
                    <a:cubicBezTo>
                      <a:pt x="1125126" y="382608"/>
                      <a:pt x="873258" y="422907"/>
                      <a:pt x="562563" y="422907"/>
                    </a:cubicBezTo>
                    <a:cubicBezTo>
                      <a:pt x="251868" y="422907"/>
                      <a:pt x="0" y="382608"/>
                      <a:pt x="0" y="332897"/>
                    </a:cubicBezTo>
                    <a:close/>
                  </a:path>
                </a:pathLst>
              </a:custGeom>
              <a:solidFill>
                <a:srgbClr val="FFFF66"/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558" name="楕円 27">
                <a:extLst>
                  <a:ext uri="{FF2B5EF4-FFF2-40B4-BE49-F238E27FC236}">
                    <a16:creationId xmlns:a16="http://schemas.microsoft.com/office/drawing/2014/main" id="{4258298B-46FE-4C68-968E-6927410DC5AD}"/>
                  </a:ext>
                </a:extLst>
              </p:cNvPr>
              <p:cNvSpPr/>
              <p:nvPr/>
            </p:nvSpPr>
            <p:spPr bwMode="auto">
              <a:xfrm rot="20700000">
                <a:off x="2523749" y="4860840"/>
                <a:ext cx="318411" cy="1004738"/>
              </a:xfrm>
              <a:custGeom>
                <a:avLst/>
                <a:gdLst>
                  <a:gd name="connsiteX0" fmla="*/ 0 w 1125125"/>
                  <a:gd name="connsiteY0" fmla="*/ 90010 h 180020"/>
                  <a:gd name="connsiteX1" fmla="*/ 562563 w 1125125"/>
                  <a:gd name="connsiteY1" fmla="*/ 0 h 180020"/>
                  <a:gd name="connsiteX2" fmla="*/ 1125126 w 1125125"/>
                  <a:gd name="connsiteY2" fmla="*/ 90010 h 180020"/>
                  <a:gd name="connsiteX3" fmla="*/ 562563 w 1125125"/>
                  <a:gd name="connsiteY3" fmla="*/ 180020 h 180020"/>
                  <a:gd name="connsiteX4" fmla="*/ 0 w 1125125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25126" h="422907">
                    <a:moveTo>
                      <a:pt x="0" y="332897"/>
                    </a:moveTo>
                    <a:cubicBezTo>
                      <a:pt x="0" y="283186"/>
                      <a:pt x="253668" y="71166"/>
                      <a:pt x="557800" y="0"/>
                    </a:cubicBezTo>
                    <a:cubicBezTo>
                      <a:pt x="875057" y="75119"/>
                      <a:pt x="1125126" y="283186"/>
                      <a:pt x="1125126" y="332897"/>
                    </a:cubicBezTo>
                    <a:cubicBezTo>
                      <a:pt x="1125126" y="382608"/>
                      <a:pt x="873258" y="422907"/>
                      <a:pt x="562563" y="422907"/>
                    </a:cubicBezTo>
                    <a:cubicBezTo>
                      <a:pt x="251868" y="422907"/>
                      <a:pt x="0" y="382608"/>
                      <a:pt x="0" y="332897"/>
                    </a:cubicBezTo>
                    <a:close/>
                  </a:path>
                </a:pathLst>
              </a:custGeom>
              <a:solidFill>
                <a:srgbClr val="800000"/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559" name="楕円 27">
                <a:extLst>
                  <a:ext uri="{FF2B5EF4-FFF2-40B4-BE49-F238E27FC236}">
                    <a16:creationId xmlns:a16="http://schemas.microsoft.com/office/drawing/2014/main" id="{E7976880-92A2-4C68-94B3-D4E54DA8E9F4}"/>
                  </a:ext>
                </a:extLst>
              </p:cNvPr>
              <p:cNvSpPr/>
              <p:nvPr/>
            </p:nvSpPr>
            <p:spPr bwMode="auto">
              <a:xfrm rot="900000">
                <a:off x="2598569" y="4860840"/>
                <a:ext cx="318411" cy="1004738"/>
              </a:xfrm>
              <a:custGeom>
                <a:avLst/>
                <a:gdLst>
                  <a:gd name="connsiteX0" fmla="*/ 0 w 1125125"/>
                  <a:gd name="connsiteY0" fmla="*/ 90010 h 180020"/>
                  <a:gd name="connsiteX1" fmla="*/ 562563 w 1125125"/>
                  <a:gd name="connsiteY1" fmla="*/ 0 h 180020"/>
                  <a:gd name="connsiteX2" fmla="*/ 1125126 w 1125125"/>
                  <a:gd name="connsiteY2" fmla="*/ 90010 h 180020"/>
                  <a:gd name="connsiteX3" fmla="*/ 562563 w 1125125"/>
                  <a:gd name="connsiteY3" fmla="*/ 180020 h 180020"/>
                  <a:gd name="connsiteX4" fmla="*/ 0 w 1125125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25126" h="422907">
                    <a:moveTo>
                      <a:pt x="0" y="332897"/>
                    </a:moveTo>
                    <a:cubicBezTo>
                      <a:pt x="0" y="283186"/>
                      <a:pt x="253668" y="71166"/>
                      <a:pt x="557800" y="0"/>
                    </a:cubicBezTo>
                    <a:cubicBezTo>
                      <a:pt x="875057" y="75119"/>
                      <a:pt x="1125126" y="283186"/>
                      <a:pt x="1125126" y="332897"/>
                    </a:cubicBezTo>
                    <a:cubicBezTo>
                      <a:pt x="1125126" y="382608"/>
                      <a:pt x="873258" y="422907"/>
                      <a:pt x="562563" y="422907"/>
                    </a:cubicBezTo>
                    <a:cubicBezTo>
                      <a:pt x="251868" y="422907"/>
                      <a:pt x="0" y="382608"/>
                      <a:pt x="0" y="332897"/>
                    </a:cubicBezTo>
                    <a:close/>
                  </a:path>
                </a:pathLst>
              </a:custGeom>
              <a:solidFill>
                <a:srgbClr val="800000"/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560" name="楕円 559">
                <a:extLst>
                  <a:ext uri="{FF2B5EF4-FFF2-40B4-BE49-F238E27FC236}">
                    <a16:creationId xmlns:a16="http://schemas.microsoft.com/office/drawing/2014/main" id="{1780436B-F1AF-4AAB-8C55-475DEEF3151B}"/>
                  </a:ext>
                </a:extLst>
              </p:cNvPr>
              <p:cNvSpPr/>
              <p:nvPr/>
            </p:nvSpPr>
            <p:spPr bwMode="auto">
              <a:xfrm>
                <a:off x="2582020" y="5775882"/>
                <a:ext cx="270718" cy="364020"/>
              </a:xfrm>
              <a:prstGeom prst="ellipse">
                <a:avLst/>
              </a:prstGeom>
              <a:solidFill>
                <a:srgbClr val="FFFF66"/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561" name="楕円 27">
                <a:extLst>
                  <a:ext uri="{FF2B5EF4-FFF2-40B4-BE49-F238E27FC236}">
                    <a16:creationId xmlns:a16="http://schemas.microsoft.com/office/drawing/2014/main" id="{C98541F4-4EC9-4F79-B365-D25CD8AA6985}"/>
                  </a:ext>
                </a:extLst>
              </p:cNvPr>
              <p:cNvSpPr/>
              <p:nvPr/>
            </p:nvSpPr>
            <p:spPr bwMode="auto">
              <a:xfrm rot="900000">
                <a:off x="2669037" y="5049975"/>
                <a:ext cx="318411" cy="1004738"/>
              </a:xfrm>
              <a:custGeom>
                <a:avLst/>
                <a:gdLst>
                  <a:gd name="connsiteX0" fmla="*/ 0 w 1125125"/>
                  <a:gd name="connsiteY0" fmla="*/ 90010 h 180020"/>
                  <a:gd name="connsiteX1" fmla="*/ 562563 w 1125125"/>
                  <a:gd name="connsiteY1" fmla="*/ 0 h 180020"/>
                  <a:gd name="connsiteX2" fmla="*/ 1125126 w 1125125"/>
                  <a:gd name="connsiteY2" fmla="*/ 90010 h 180020"/>
                  <a:gd name="connsiteX3" fmla="*/ 562563 w 1125125"/>
                  <a:gd name="connsiteY3" fmla="*/ 180020 h 180020"/>
                  <a:gd name="connsiteX4" fmla="*/ 0 w 1125125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25126" h="422907">
                    <a:moveTo>
                      <a:pt x="0" y="332897"/>
                    </a:moveTo>
                    <a:cubicBezTo>
                      <a:pt x="0" y="283186"/>
                      <a:pt x="253668" y="71166"/>
                      <a:pt x="557800" y="0"/>
                    </a:cubicBezTo>
                    <a:cubicBezTo>
                      <a:pt x="875057" y="75119"/>
                      <a:pt x="1125126" y="283186"/>
                      <a:pt x="1125126" y="332897"/>
                    </a:cubicBezTo>
                    <a:cubicBezTo>
                      <a:pt x="1125126" y="382608"/>
                      <a:pt x="873258" y="422907"/>
                      <a:pt x="562563" y="422907"/>
                    </a:cubicBezTo>
                    <a:cubicBezTo>
                      <a:pt x="251868" y="422907"/>
                      <a:pt x="0" y="382608"/>
                      <a:pt x="0" y="332897"/>
                    </a:cubicBezTo>
                    <a:close/>
                  </a:path>
                </a:pathLst>
              </a:custGeom>
              <a:solidFill>
                <a:srgbClr val="990033"/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562" name="楕円 27">
                <a:extLst>
                  <a:ext uri="{FF2B5EF4-FFF2-40B4-BE49-F238E27FC236}">
                    <a16:creationId xmlns:a16="http://schemas.microsoft.com/office/drawing/2014/main" id="{F2DF3BD7-2D74-4360-BEF8-9747B09C0982}"/>
                  </a:ext>
                </a:extLst>
              </p:cNvPr>
              <p:cNvSpPr/>
              <p:nvPr/>
            </p:nvSpPr>
            <p:spPr bwMode="auto">
              <a:xfrm rot="20700000">
                <a:off x="2451290" y="5070390"/>
                <a:ext cx="318411" cy="1004738"/>
              </a:xfrm>
              <a:custGeom>
                <a:avLst/>
                <a:gdLst>
                  <a:gd name="connsiteX0" fmla="*/ 0 w 1125125"/>
                  <a:gd name="connsiteY0" fmla="*/ 90010 h 180020"/>
                  <a:gd name="connsiteX1" fmla="*/ 562563 w 1125125"/>
                  <a:gd name="connsiteY1" fmla="*/ 0 h 180020"/>
                  <a:gd name="connsiteX2" fmla="*/ 1125126 w 1125125"/>
                  <a:gd name="connsiteY2" fmla="*/ 90010 h 180020"/>
                  <a:gd name="connsiteX3" fmla="*/ 562563 w 1125125"/>
                  <a:gd name="connsiteY3" fmla="*/ 180020 h 180020"/>
                  <a:gd name="connsiteX4" fmla="*/ 0 w 1125125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90010 h 180020"/>
                  <a:gd name="connsiteX1" fmla="*/ 562563 w 1125126"/>
                  <a:gd name="connsiteY1" fmla="*/ 0 h 180020"/>
                  <a:gd name="connsiteX2" fmla="*/ 1125126 w 1125126"/>
                  <a:gd name="connsiteY2" fmla="*/ 90010 h 180020"/>
                  <a:gd name="connsiteX3" fmla="*/ 562563 w 1125126"/>
                  <a:gd name="connsiteY3" fmla="*/ 180020 h 180020"/>
                  <a:gd name="connsiteX4" fmla="*/ 0 w 1125126"/>
                  <a:gd name="connsiteY4" fmla="*/ 90010 h 180020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  <a:gd name="connsiteX0" fmla="*/ 0 w 1125126"/>
                  <a:gd name="connsiteY0" fmla="*/ 332897 h 422907"/>
                  <a:gd name="connsiteX1" fmla="*/ 557800 w 1125126"/>
                  <a:gd name="connsiteY1" fmla="*/ 0 h 422907"/>
                  <a:gd name="connsiteX2" fmla="*/ 1125126 w 1125126"/>
                  <a:gd name="connsiteY2" fmla="*/ 332897 h 422907"/>
                  <a:gd name="connsiteX3" fmla="*/ 562563 w 1125126"/>
                  <a:gd name="connsiteY3" fmla="*/ 422907 h 422907"/>
                  <a:gd name="connsiteX4" fmla="*/ 0 w 1125126"/>
                  <a:gd name="connsiteY4" fmla="*/ 332897 h 4229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25126" h="422907">
                    <a:moveTo>
                      <a:pt x="0" y="332897"/>
                    </a:moveTo>
                    <a:cubicBezTo>
                      <a:pt x="0" y="283186"/>
                      <a:pt x="253668" y="71166"/>
                      <a:pt x="557800" y="0"/>
                    </a:cubicBezTo>
                    <a:cubicBezTo>
                      <a:pt x="875057" y="75119"/>
                      <a:pt x="1125126" y="283186"/>
                      <a:pt x="1125126" y="332897"/>
                    </a:cubicBezTo>
                    <a:cubicBezTo>
                      <a:pt x="1125126" y="382608"/>
                      <a:pt x="873258" y="422907"/>
                      <a:pt x="562563" y="422907"/>
                    </a:cubicBezTo>
                    <a:cubicBezTo>
                      <a:pt x="251868" y="422907"/>
                      <a:pt x="0" y="382608"/>
                      <a:pt x="0" y="332897"/>
                    </a:cubicBezTo>
                    <a:close/>
                  </a:path>
                </a:pathLst>
              </a:custGeom>
              <a:solidFill>
                <a:srgbClr val="990033"/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</p:grpSp>
      <p:grpSp>
        <p:nvGrpSpPr>
          <p:cNvPr id="622" name="グループ化 621">
            <a:extLst>
              <a:ext uri="{FF2B5EF4-FFF2-40B4-BE49-F238E27FC236}">
                <a16:creationId xmlns:a16="http://schemas.microsoft.com/office/drawing/2014/main" id="{825158F8-5447-45D1-AAD8-C0C7C2F388C3}"/>
              </a:ext>
            </a:extLst>
          </p:cNvPr>
          <p:cNvGrpSpPr/>
          <p:nvPr/>
        </p:nvGrpSpPr>
        <p:grpSpPr>
          <a:xfrm>
            <a:off x="3698061" y="1528171"/>
            <a:ext cx="2562286" cy="1536699"/>
            <a:chOff x="3245192" y="2499406"/>
            <a:chExt cx="2562286" cy="1536699"/>
          </a:xfrm>
        </p:grpSpPr>
        <p:grpSp>
          <p:nvGrpSpPr>
            <p:cNvPr id="623" name="グループ化 622">
              <a:extLst>
                <a:ext uri="{FF2B5EF4-FFF2-40B4-BE49-F238E27FC236}">
                  <a16:creationId xmlns:a16="http://schemas.microsoft.com/office/drawing/2014/main" id="{FF637438-A03B-46BC-B41F-E78E8D2D8CA7}"/>
                </a:ext>
              </a:extLst>
            </p:cNvPr>
            <p:cNvGrpSpPr/>
            <p:nvPr/>
          </p:nvGrpSpPr>
          <p:grpSpPr>
            <a:xfrm>
              <a:off x="3245192" y="2499406"/>
              <a:ext cx="2562286" cy="1536699"/>
              <a:chOff x="746064" y="1894185"/>
              <a:chExt cx="2562286" cy="1536699"/>
            </a:xfrm>
          </p:grpSpPr>
          <p:grpSp>
            <p:nvGrpSpPr>
              <p:cNvPr id="676" name="グループ化 675">
                <a:extLst>
                  <a:ext uri="{FF2B5EF4-FFF2-40B4-BE49-F238E27FC236}">
                    <a16:creationId xmlns:a16="http://schemas.microsoft.com/office/drawing/2014/main" id="{9E8F87F0-FD37-4B56-8BC7-B55C689AD214}"/>
                  </a:ext>
                </a:extLst>
              </p:cNvPr>
              <p:cNvGrpSpPr/>
              <p:nvPr/>
            </p:nvGrpSpPr>
            <p:grpSpPr>
              <a:xfrm>
                <a:off x="757705" y="1911350"/>
                <a:ext cx="2539004" cy="1519534"/>
                <a:chOff x="707366" y="1972965"/>
                <a:chExt cx="2639683" cy="1519534"/>
              </a:xfrm>
              <a:pattFill prst="openDmnd">
                <a:fgClr>
                  <a:srgbClr val="FFC000">
                    <a:lumMod val="60000"/>
                    <a:lumOff val="40000"/>
                  </a:srgbClr>
                </a:fgClr>
                <a:bgClr>
                  <a:srgbClr val="FFC000">
                    <a:lumMod val="75000"/>
                  </a:srgbClr>
                </a:bgClr>
              </a:pattFill>
            </p:grpSpPr>
            <p:sp>
              <p:nvSpPr>
                <p:cNvPr id="679" name="フリーフォーム: 図形 678">
                  <a:extLst>
                    <a:ext uri="{FF2B5EF4-FFF2-40B4-BE49-F238E27FC236}">
                      <a16:creationId xmlns:a16="http://schemas.microsoft.com/office/drawing/2014/main" id="{894DE798-FCC1-4A5D-9070-B1FEE0D9F95F}"/>
                    </a:ext>
                  </a:extLst>
                </p:cNvPr>
                <p:cNvSpPr/>
                <p:nvPr/>
              </p:nvSpPr>
              <p:spPr>
                <a:xfrm>
                  <a:off x="711954" y="2708274"/>
                  <a:ext cx="2630508" cy="784225"/>
                </a:xfrm>
                <a:custGeom>
                  <a:avLst/>
                  <a:gdLst>
                    <a:gd name="connsiteX0" fmla="*/ 0 w 2630508"/>
                    <a:gd name="connsiteY0" fmla="*/ 0 h 711200"/>
                    <a:gd name="connsiteX1" fmla="*/ 2630508 w 2630508"/>
                    <a:gd name="connsiteY1" fmla="*/ 0 h 711200"/>
                    <a:gd name="connsiteX2" fmla="*/ 2608282 w 2630508"/>
                    <a:gd name="connsiteY2" fmla="*/ 123051 h 711200"/>
                    <a:gd name="connsiteX3" fmla="*/ 1315254 w 2630508"/>
                    <a:gd name="connsiteY3" fmla="*/ 711200 h 711200"/>
                    <a:gd name="connsiteX4" fmla="*/ 22227 w 2630508"/>
                    <a:gd name="connsiteY4" fmla="*/ 123051 h 711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630508" h="711200">
                      <a:moveTo>
                        <a:pt x="0" y="0"/>
                      </a:moveTo>
                      <a:lnTo>
                        <a:pt x="2630508" y="0"/>
                      </a:lnTo>
                      <a:lnTo>
                        <a:pt x="2608282" y="123051"/>
                      </a:lnTo>
                      <a:cubicBezTo>
                        <a:pt x="2485211" y="458707"/>
                        <a:pt x="1953067" y="711200"/>
                        <a:pt x="1315254" y="711200"/>
                      </a:cubicBezTo>
                      <a:cubicBezTo>
                        <a:pt x="677441" y="711200"/>
                        <a:pt x="145297" y="458707"/>
                        <a:pt x="22227" y="123051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80" name="楕円 679">
                  <a:extLst>
                    <a:ext uri="{FF2B5EF4-FFF2-40B4-BE49-F238E27FC236}">
                      <a16:creationId xmlns:a16="http://schemas.microsoft.com/office/drawing/2014/main" id="{ADA51145-21C8-497A-B577-ED81F645D8E3}"/>
                    </a:ext>
                  </a:extLst>
                </p:cNvPr>
                <p:cNvSpPr/>
                <p:nvPr/>
              </p:nvSpPr>
              <p:spPr>
                <a:xfrm>
                  <a:off x="707366" y="1972965"/>
                  <a:ext cx="2639683" cy="1252835"/>
                </a:xfrm>
                <a:prstGeom prst="ellipse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677" name="楕円 676">
                <a:extLst>
                  <a:ext uri="{FF2B5EF4-FFF2-40B4-BE49-F238E27FC236}">
                    <a16:creationId xmlns:a16="http://schemas.microsoft.com/office/drawing/2014/main" id="{E38273E3-64F3-4BFA-8326-99137640F1CB}"/>
                  </a:ext>
                </a:extLst>
              </p:cNvPr>
              <p:cNvSpPr/>
              <p:nvPr/>
            </p:nvSpPr>
            <p:spPr>
              <a:xfrm>
                <a:off x="777814" y="1907381"/>
                <a:ext cx="2498786" cy="1281708"/>
              </a:xfrm>
              <a:prstGeom prst="ellipse">
                <a:avLst/>
              </a:prstGeom>
              <a:gradFill>
                <a:gsLst>
                  <a:gs pos="20000">
                    <a:sysClr val="windowText" lastClr="000000">
                      <a:alpha val="0"/>
                    </a:sysClr>
                  </a:gs>
                  <a:gs pos="100000">
                    <a:sysClr val="windowText" lastClr="000000">
                      <a:alpha val="50000"/>
                    </a:sysClr>
                  </a:gs>
                </a:gsLst>
                <a:lin ang="5400000" scaled="1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78" name="フリーフォーム: 図形 677">
                <a:extLst>
                  <a:ext uri="{FF2B5EF4-FFF2-40B4-BE49-F238E27FC236}">
                    <a16:creationId xmlns:a16="http://schemas.microsoft.com/office/drawing/2014/main" id="{0D503688-1FC7-40D5-A926-14E840A25DFB}"/>
                  </a:ext>
                </a:extLst>
              </p:cNvPr>
              <p:cNvSpPr/>
              <p:nvPr/>
            </p:nvSpPr>
            <p:spPr>
              <a:xfrm>
                <a:off x="746064" y="1894185"/>
                <a:ext cx="2562286" cy="1333500"/>
              </a:xfrm>
              <a:custGeom>
                <a:avLst/>
                <a:gdLst>
                  <a:gd name="connsiteX0" fmla="*/ 1281143 w 2562286"/>
                  <a:gd name="connsiteY0" fmla="*/ 44450 h 1333500"/>
                  <a:gd name="connsiteX1" fmla="*/ 61079 w 2562286"/>
                  <a:gd name="connsiteY1" fmla="*/ 654050 h 1333500"/>
                  <a:gd name="connsiteX2" fmla="*/ 1281143 w 2562286"/>
                  <a:gd name="connsiteY2" fmla="*/ 1263650 h 1333500"/>
                  <a:gd name="connsiteX3" fmla="*/ 2501207 w 2562286"/>
                  <a:gd name="connsiteY3" fmla="*/ 654050 h 1333500"/>
                  <a:gd name="connsiteX4" fmla="*/ 1281143 w 2562286"/>
                  <a:gd name="connsiteY4" fmla="*/ 44450 h 1333500"/>
                  <a:gd name="connsiteX5" fmla="*/ 1281143 w 2562286"/>
                  <a:gd name="connsiteY5" fmla="*/ 0 h 1333500"/>
                  <a:gd name="connsiteX6" fmla="*/ 2562286 w 2562286"/>
                  <a:gd name="connsiteY6" fmla="*/ 666750 h 1333500"/>
                  <a:gd name="connsiteX7" fmla="*/ 1281143 w 2562286"/>
                  <a:gd name="connsiteY7" fmla="*/ 1333500 h 1333500"/>
                  <a:gd name="connsiteX8" fmla="*/ 0 w 2562286"/>
                  <a:gd name="connsiteY8" fmla="*/ 666750 h 1333500"/>
                  <a:gd name="connsiteX9" fmla="*/ 1281143 w 2562286"/>
                  <a:gd name="connsiteY9" fmla="*/ 0 h 1333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562286" h="1333500">
                    <a:moveTo>
                      <a:pt x="1281143" y="44450"/>
                    </a:moveTo>
                    <a:cubicBezTo>
                      <a:pt x="607320" y="44450"/>
                      <a:pt x="61079" y="317377"/>
                      <a:pt x="61079" y="654050"/>
                    </a:cubicBezTo>
                    <a:cubicBezTo>
                      <a:pt x="61079" y="990723"/>
                      <a:pt x="607320" y="1263650"/>
                      <a:pt x="1281143" y="1263650"/>
                    </a:cubicBezTo>
                    <a:cubicBezTo>
                      <a:pt x="1954966" y="1263650"/>
                      <a:pt x="2501207" y="990723"/>
                      <a:pt x="2501207" y="654050"/>
                    </a:cubicBezTo>
                    <a:cubicBezTo>
                      <a:pt x="2501207" y="317377"/>
                      <a:pt x="1954966" y="44450"/>
                      <a:pt x="1281143" y="44450"/>
                    </a:cubicBezTo>
                    <a:close/>
                    <a:moveTo>
                      <a:pt x="1281143" y="0"/>
                    </a:moveTo>
                    <a:cubicBezTo>
                      <a:pt x="1988699" y="0"/>
                      <a:pt x="2562286" y="298514"/>
                      <a:pt x="2562286" y="666750"/>
                    </a:cubicBezTo>
                    <a:cubicBezTo>
                      <a:pt x="2562286" y="1034986"/>
                      <a:pt x="1988699" y="1333500"/>
                      <a:pt x="1281143" y="1333500"/>
                    </a:cubicBezTo>
                    <a:cubicBezTo>
                      <a:pt x="573587" y="1333500"/>
                      <a:pt x="0" y="1034986"/>
                      <a:pt x="0" y="666750"/>
                    </a:cubicBezTo>
                    <a:cubicBezTo>
                      <a:pt x="0" y="298514"/>
                      <a:pt x="573587" y="0"/>
                      <a:pt x="1281143" y="0"/>
                    </a:cubicBezTo>
                    <a:close/>
                  </a:path>
                </a:pathLst>
              </a:custGeom>
              <a:pattFill prst="dkUpDiag">
                <a:fgClr>
                  <a:srgbClr val="FFC000">
                    <a:lumMod val="60000"/>
                    <a:lumOff val="40000"/>
                  </a:srgbClr>
                </a:fgClr>
                <a:bgClr>
                  <a:srgbClr val="FFC000">
                    <a:lumMod val="75000"/>
                  </a:srgbClr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624" name="グループ化 623">
              <a:extLst>
                <a:ext uri="{FF2B5EF4-FFF2-40B4-BE49-F238E27FC236}">
                  <a16:creationId xmlns:a16="http://schemas.microsoft.com/office/drawing/2014/main" id="{F54C7EA3-4885-4BBD-A380-67C56966FFAB}"/>
                </a:ext>
              </a:extLst>
            </p:cNvPr>
            <p:cNvGrpSpPr/>
            <p:nvPr/>
          </p:nvGrpSpPr>
          <p:grpSpPr>
            <a:xfrm rot="4679740">
              <a:off x="4062125" y="2205805"/>
              <a:ext cx="593822" cy="1789491"/>
              <a:chOff x="2649996" y="946569"/>
              <a:chExt cx="620746" cy="1870630"/>
            </a:xfrm>
          </p:grpSpPr>
          <p:grpSp>
            <p:nvGrpSpPr>
              <p:cNvPr id="664" name="グループ化 663">
                <a:extLst>
                  <a:ext uri="{FF2B5EF4-FFF2-40B4-BE49-F238E27FC236}">
                    <a16:creationId xmlns:a16="http://schemas.microsoft.com/office/drawing/2014/main" id="{231F6CFA-551E-4492-8CAF-E65A870308CA}"/>
                  </a:ext>
                </a:extLst>
              </p:cNvPr>
              <p:cNvGrpSpPr/>
              <p:nvPr/>
            </p:nvGrpSpPr>
            <p:grpSpPr>
              <a:xfrm>
                <a:off x="2649996" y="946569"/>
                <a:ext cx="311471" cy="1870630"/>
                <a:chOff x="2802208" y="946569"/>
                <a:chExt cx="311471" cy="1870630"/>
              </a:xfrm>
              <a:solidFill>
                <a:srgbClr val="92D050"/>
              </a:solidFill>
            </p:grpSpPr>
            <p:sp>
              <p:nvSpPr>
                <p:cNvPr id="673" name="フリーフォーム: 図形 672">
                  <a:extLst>
                    <a:ext uri="{FF2B5EF4-FFF2-40B4-BE49-F238E27FC236}">
                      <a16:creationId xmlns:a16="http://schemas.microsoft.com/office/drawing/2014/main" id="{9C887082-0D0B-4910-881D-45577ECC6225}"/>
                    </a:ext>
                  </a:extLst>
                </p:cNvPr>
                <p:cNvSpPr/>
                <p:nvPr/>
              </p:nvSpPr>
              <p:spPr bwMode="auto">
                <a:xfrm>
                  <a:off x="2802208" y="998729"/>
                  <a:ext cx="123353" cy="1818469"/>
                </a:xfrm>
                <a:custGeom>
                  <a:avLst/>
                  <a:gdLst>
                    <a:gd name="connsiteX0" fmla="*/ 63212 w 123353"/>
                    <a:gd name="connsiteY0" fmla="*/ 2 h 1870630"/>
                    <a:gd name="connsiteX1" fmla="*/ 123148 w 123353"/>
                    <a:gd name="connsiteY1" fmla="*/ 210561 h 1870630"/>
                    <a:gd name="connsiteX2" fmla="*/ 72156 w 123353"/>
                    <a:gd name="connsiteY2" fmla="*/ 1788466 h 1870630"/>
                    <a:gd name="connsiteX3" fmla="*/ 68763 w 123353"/>
                    <a:gd name="connsiteY3" fmla="*/ 1870630 h 1870630"/>
                    <a:gd name="connsiteX4" fmla="*/ 20176 w 123353"/>
                    <a:gd name="connsiteY4" fmla="*/ 1870630 h 1870630"/>
                    <a:gd name="connsiteX5" fmla="*/ 17928 w 123353"/>
                    <a:gd name="connsiteY5" fmla="*/ 1785269 h 1870630"/>
                    <a:gd name="connsiteX6" fmla="*/ 100 w 123353"/>
                    <a:gd name="connsiteY6" fmla="*/ 207387 h 1870630"/>
                    <a:gd name="connsiteX7" fmla="*/ 63212 w 123353"/>
                    <a:gd name="connsiteY7" fmla="*/ 2 h 1870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23353" h="1870630">
                      <a:moveTo>
                        <a:pt x="63212" y="2"/>
                      </a:moveTo>
                      <a:cubicBezTo>
                        <a:pt x="83720" y="531"/>
                        <a:pt x="119293" y="127800"/>
                        <a:pt x="123148" y="210561"/>
                      </a:cubicBezTo>
                      <a:cubicBezTo>
                        <a:pt x="126522" y="282978"/>
                        <a:pt x="87378" y="1398042"/>
                        <a:pt x="72156" y="1788466"/>
                      </a:cubicBezTo>
                      <a:lnTo>
                        <a:pt x="68763" y="1870630"/>
                      </a:lnTo>
                      <a:lnTo>
                        <a:pt x="20176" y="1870630"/>
                      </a:lnTo>
                      <a:lnTo>
                        <a:pt x="17928" y="1785269"/>
                      </a:lnTo>
                      <a:cubicBezTo>
                        <a:pt x="10519" y="1394752"/>
                        <a:pt x="2283" y="279340"/>
                        <a:pt x="100" y="207387"/>
                      </a:cubicBezTo>
                      <a:cubicBezTo>
                        <a:pt x="-2395" y="125155"/>
                        <a:pt x="42704" y="-526"/>
                        <a:pt x="63212" y="2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674" name="フリーフォーム: 図形 673">
                  <a:extLst>
                    <a:ext uri="{FF2B5EF4-FFF2-40B4-BE49-F238E27FC236}">
                      <a16:creationId xmlns:a16="http://schemas.microsoft.com/office/drawing/2014/main" id="{5D80B998-F6D5-4D6B-8B46-6FAED1AECC23}"/>
                    </a:ext>
                  </a:extLst>
                </p:cNvPr>
                <p:cNvSpPr/>
                <p:nvPr/>
              </p:nvSpPr>
              <p:spPr bwMode="auto">
                <a:xfrm>
                  <a:off x="2990326" y="998729"/>
                  <a:ext cx="123353" cy="1818469"/>
                </a:xfrm>
                <a:custGeom>
                  <a:avLst/>
                  <a:gdLst>
                    <a:gd name="connsiteX0" fmla="*/ 63212 w 123353"/>
                    <a:gd name="connsiteY0" fmla="*/ 2 h 1870630"/>
                    <a:gd name="connsiteX1" fmla="*/ 123148 w 123353"/>
                    <a:gd name="connsiteY1" fmla="*/ 210561 h 1870630"/>
                    <a:gd name="connsiteX2" fmla="*/ 72156 w 123353"/>
                    <a:gd name="connsiteY2" fmla="*/ 1788466 h 1870630"/>
                    <a:gd name="connsiteX3" fmla="*/ 68763 w 123353"/>
                    <a:gd name="connsiteY3" fmla="*/ 1870630 h 1870630"/>
                    <a:gd name="connsiteX4" fmla="*/ 20176 w 123353"/>
                    <a:gd name="connsiteY4" fmla="*/ 1870630 h 1870630"/>
                    <a:gd name="connsiteX5" fmla="*/ 17928 w 123353"/>
                    <a:gd name="connsiteY5" fmla="*/ 1785269 h 1870630"/>
                    <a:gd name="connsiteX6" fmla="*/ 100 w 123353"/>
                    <a:gd name="connsiteY6" fmla="*/ 207387 h 1870630"/>
                    <a:gd name="connsiteX7" fmla="*/ 63212 w 123353"/>
                    <a:gd name="connsiteY7" fmla="*/ 2 h 1870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23353" h="1870630">
                      <a:moveTo>
                        <a:pt x="63212" y="2"/>
                      </a:moveTo>
                      <a:cubicBezTo>
                        <a:pt x="83720" y="531"/>
                        <a:pt x="119293" y="127800"/>
                        <a:pt x="123148" y="210561"/>
                      </a:cubicBezTo>
                      <a:cubicBezTo>
                        <a:pt x="126522" y="282978"/>
                        <a:pt x="87378" y="1398042"/>
                        <a:pt x="72156" y="1788466"/>
                      </a:cubicBezTo>
                      <a:lnTo>
                        <a:pt x="68763" y="1870630"/>
                      </a:lnTo>
                      <a:lnTo>
                        <a:pt x="20176" y="1870630"/>
                      </a:lnTo>
                      <a:lnTo>
                        <a:pt x="17928" y="1785269"/>
                      </a:lnTo>
                      <a:cubicBezTo>
                        <a:pt x="10519" y="1394752"/>
                        <a:pt x="2283" y="279340"/>
                        <a:pt x="100" y="207387"/>
                      </a:cubicBezTo>
                      <a:cubicBezTo>
                        <a:pt x="-2395" y="125155"/>
                        <a:pt x="42704" y="-526"/>
                        <a:pt x="63212" y="2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675" name="フリーフォーム: 図形 674">
                  <a:extLst>
                    <a:ext uri="{FF2B5EF4-FFF2-40B4-BE49-F238E27FC236}">
                      <a16:creationId xmlns:a16="http://schemas.microsoft.com/office/drawing/2014/main" id="{5190F712-5A7B-4B3D-B2DD-9063BF6160CC}"/>
                    </a:ext>
                  </a:extLst>
                </p:cNvPr>
                <p:cNvSpPr/>
                <p:nvPr/>
              </p:nvSpPr>
              <p:spPr bwMode="auto">
                <a:xfrm>
                  <a:off x="2895789" y="946569"/>
                  <a:ext cx="123353" cy="1870630"/>
                </a:xfrm>
                <a:custGeom>
                  <a:avLst/>
                  <a:gdLst>
                    <a:gd name="connsiteX0" fmla="*/ 63212 w 123353"/>
                    <a:gd name="connsiteY0" fmla="*/ 2 h 1870630"/>
                    <a:gd name="connsiteX1" fmla="*/ 123148 w 123353"/>
                    <a:gd name="connsiteY1" fmla="*/ 210561 h 1870630"/>
                    <a:gd name="connsiteX2" fmla="*/ 72156 w 123353"/>
                    <a:gd name="connsiteY2" fmla="*/ 1788466 h 1870630"/>
                    <a:gd name="connsiteX3" fmla="*/ 68763 w 123353"/>
                    <a:gd name="connsiteY3" fmla="*/ 1870630 h 1870630"/>
                    <a:gd name="connsiteX4" fmla="*/ 20176 w 123353"/>
                    <a:gd name="connsiteY4" fmla="*/ 1870630 h 1870630"/>
                    <a:gd name="connsiteX5" fmla="*/ 17928 w 123353"/>
                    <a:gd name="connsiteY5" fmla="*/ 1785269 h 1870630"/>
                    <a:gd name="connsiteX6" fmla="*/ 100 w 123353"/>
                    <a:gd name="connsiteY6" fmla="*/ 207387 h 1870630"/>
                    <a:gd name="connsiteX7" fmla="*/ 63212 w 123353"/>
                    <a:gd name="connsiteY7" fmla="*/ 2 h 1870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23353" h="1870630">
                      <a:moveTo>
                        <a:pt x="63212" y="2"/>
                      </a:moveTo>
                      <a:cubicBezTo>
                        <a:pt x="83720" y="531"/>
                        <a:pt x="119293" y="127800"/>
                        <a:pt x="123148" y="210561"/>
                      </a:cubicBezTo>
                      <a:cubicBezTo>
                        <a:pt x="126522" y="282978"/>
                        <a:pt x="87378" y="1398042"/>
                        <a:pt x="72156" y="1788466"/>
                      </a:cubicBezTo>
                      <a:lnTo>
                        <a:pt x="68763" y="1870630"/>
                      </a:lnTo>
                      <a:lnTo>
                        <a:pt x="20176" y="1870630"/>
                      </a:lnTo>
                      <a:lnTo>
                        <a:pt x="17928" y="1785269"/>
                      </a:lnTo>
                      <a:cubicBezTo>
                        <a:pt x="10519" y="1394752"/>
                        <a:pt x="2283" y="279340"/>
                        <a:pt x="100" y="207387"/>
                      </a:cubicBezTo>
                      <a:cubicBezTo>
                        <a:pt x="-2395" y="125155"/>
                        <a:pt x="42704" y="-526"/>
                        <a:pt x="63212" y="2"/>
                      </a:cubicBezTo>
                      <a:close/>
                    </a:path>
                  </a:pathLst>
                </a:custGeom>
                <a:solidFill>
                  <a:srgbClr val="339933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  <p:grpSp>
            <p:nvGrpSpPr>
              <p:cNvPr id="665" name="グループ化 664">
                <a:extLst>
                  <a:ext uri="{FF2B5EF4-FFF2-40B4-BE49-F238E27FC236}">
                    <a16:creationId xmlns:a16="http://schemas.microsoft.com/office/drawing/2014/main" id="{BFB9190D-39D4-4112-81D1-E358CA2A3242}"/>
                  </a:ext>
                </a:extLst>
              </p:cNvPr>
              <p:cNvGrpSpPr/>
              <p:nvPr/>
            </p:nvGrpSpPr>
            <p:grpSpPr>
              <a:xfrm>
                <a:off x="2959271" y="946569"/>
                <a:ext cx="311471" cy="1870630"/>
                <a:chOff x="2802208" y="946569"/>
                <a:chExt cx="311471" cy="1870630"/>
              </a:xfrm>
              <a:solidFill>
                <a:srgbClr val="92D050"/>
              </a:solidFill>
            </p:grpSpPr>
            <p:sp>
              <p:nvSpPr>
                <p:cNvPr id="670" name="フリーフォーム: 図形 669">
                  <a:extLst>
                    <a:ext uri="{FF2B5EF4-FFF2-40B4-BE49-F238E27FC236}">
                      <a16:creationId xmlns:a16="http://schemas.microsoft.com/office/drawing/2014/main" id="{B7A13324-299C-4758-9A49-F98E3E01AB44}"/>
                    </a:ext>
                  </a:extLst>
                </p:cNvPr>
                <p:cNvSpPr/>
                <p:nvPr/>
              </p:nvSpPr>
              <p:spPr bwMode="auto">
                <a:xfrm>
                  <a:off x="2802208" y="998729"/>
                  <a:ext cx="123353" cy="1818469"/>
                </a:xfrm>
                <a:custGeom>
                  <a:avLst/>
                  <a:gdLst>
                    <a:gd name="connsiteX0" fmla="*/ 63212 w 123353"/>
                    <a:gd name="connsiteY0" fmla="*/ 2 h 1870630"/>
                    <a:gd name="connsiteX1" fmla="*/ 123148 w 123353"/>
                    <a:gd name="connsiteY1" fmla="*/ 210561 h 1870630"/>
                    <a:gd name="connsiteX2" fmla="*/ 72156 w 123353"/>
                    <a:gd name="connsiteY2" fmla="*/ 1788466 h 1870630"/>
                    <a:gd name="connsiteX3" fmla="*/ 68763 w 123353"/>
                    <a:gd name="connsiteY3" fmla="*/ 1870630 h 1870630"/>
                    <a:gd name="connsiteX4" fmla="*/ 20176 w 123353"/>
                    <a:gd name="connsiteY4" fmla="*/ 1870630 h 1870630"/>
                    <a:gd name="connsiteX5" fmla="*/ 17928 w 123353"/>
                    <a:gd name="connsiteY5" fmla="*/ 1785269 h 1870630"/>
                    <a:gd name="connsiteX6" fmla="*/ 100 w 123353"/>
                    <a:gd name="connsiteY6" fmla="*/ 207387 h 1870630"/>
                    <a:gd name="connsiteX7" fmla="*/ 63212 w 123353"/>
                    <a:gd name="connsiteY7" fmla="*/ 2 h 1870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23353" h="1870630">
                      <a:moveTo>
                        <a:pt x="63212" y="2"/>
                      </a:moveTo>
                      <a:cubicBezTo>
                        <a:pt x="83720" y="531"/>
                        <a:pt x="119293" y="127800"/>
                        <a:pt x="123148" y="210561"/>
                      </a:cubicBezTo>
                      <a:cubicBezTo>
                        <a:pt x="126522" y="282978"/>
                        <a:pt x="87378" y="1398042"/>
                        <a:pt x="72156" y="1788466"/>
                      </a:cubicBezTo>
                      <a:lnTo>
                        <a:pt x="68763" y="1870630"/>
                      </a:lnTo>
                      <a:lnTo>
                        <a:pt x="20176" y="1870630"/>
                      </a:lnTo>
                      <a:lnTo>
                        <a:pt x="17928" y="1785269"/>
                      </a:lnTo>
                      <a:cubicBezTo>
                        <a:pt x="10519" y="1394752"/>
                        <a:pt x="2283" y="279340"/>
                        <a:pt x="100" y="207387"/>
                      </a:cubicBezTo>
                      <a:cubicBezTo>
                        <a:pt x="-2395" y="125155"/>
                        <a:pt x="42704" y="-526"/>
                        <a:pt x="63212" y="2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671" name="フリーフォーム: 図形 670">
                  <a:extLst>
                    <a:ext uri="{FF2B5EF4-FFF2-40B4-BE49-F238E27FC236}">
                      <a16:creationId xmlns:a16="http://schemas.microsoft.com/office/drawing/2014/main" id="{FE107F0D-C7D3-47D0-8988-113561F2DB22}"/>
                    </a:ext>
                  </a:extLst>
                </p:cNvPr>
                <p:cNvSpPr/>
                <p:nvPr/>
              </p:nvSpPr>
              <p:spPr bwMode="auto">
                <a:xfrm>
                  <a:off x="2990326" y="998729"/>
                  <a:ext cx="123353" cy="1818469"/>
                </a:xfrm>
                <a:custGeom>
                  <a:avLst/>
                  <a:gdLst>
                    <a:gd name="connsiteX0" fmla="*/ 63212 w 123353"/>
                    <a:gd name="connsiteY0" fmla="*/ 2 h 1870630"/>
                    <a:gd name="connsiteX1" fmla="*/ 123148 w 123353"/>
                    <a:gd name="connsiteY1" fmla="*/ 210561 h 1870630"/>
                    <a:gd name="connsiteX2" fmla="*/ 72156 w 123353"/>
                    <a:gd name="connsiteY2" fmla="*/ 1788466 h 1870630"/>
                    <a:gd name="connsiteX3" fmla="*/ 68763 w 123353"/>
                    <a:gd name="connsiteY3" fmla="*/ 1870630 h 1870630"/>
                    <a:gd name="connsiteX4" fmla="*/ 20176 w 123353"/>
                    <a:gd name="connsiteY4" fmla="*/ 1870630 h 1870630"/>
                    <a:gd name="connsiteX5" fmla="*/ 17928 w 123353"/>
                    <a:gd name="connsiteY5" fmla="*/ 1785269 h 1870630"/>
                    <a:gd name="connsiteX6" fmla="*/ 100 w 123353"/>
                    <a:gd name="connsiteY6" fmla="*/ 207387 h 1870630"/>
                    <a:gd name="connsiteX7" fmla="*/ 63212 w 123353"/>
                    <a:gd name="connsiteY7" fmla="*/ 2 h 1870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23353" h="1870630">
                      <a:moveTo>
                        <a:pt x="63212" y="2"/>
                      </a:moveTo>
                      <a:cubicBezTo>
                        <a:pt x="83720" y="531"/>
                        <a:pt x="119293" y="127800"/>
                        <a:pt x="123148" y="210561"/>
                      </a:cubicBezTo>
                      <a:cubicBezTo>
                        <a:pt x="126522" y="282978"/>
                        <a:pt x="87378" y="1398042"/>
                        <a:pt x="72156" y="1788466"/>
                      </a:cubicBezTo>
                      <a:lnTo>
                        <a:pt x="68763" y="1870630"/>
                      </a:lnTo>
                      <a:lnTo>
                        <a:pt x="20176" y="1870630"/>
                      </a:lnTo>
                      <a:lnTo>
                        <a:pt x="17928" y="1785269"/>
                      </a:lnTo>
                      <a:cubicBezTo>
                        <a:pt x="10519" y="1394752"/>
                        <a:pt x="2283" y="279340"/>
                        <a:pt x="100" y="207387"/>
                      </a:cubicBezTo>
                      <a:cubicBezTo>
                        <a:pt x="-2395" y="125155"/>
                        <a:pt x="42704" y="-526"/>
                        <a:pt x="63212" y="2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672" name="フリーフォーム: 図形 671">
                  <a:extLst>
                    <a:ext uri="{FF2B5EF4-FFF2-40B4-BE49-F238E27FC236}">
                      <a16:creationId xmlns:a16="http://schemas.microsoft.com/office/drawing/2014/main" id="{CBEDE559-74B9-4E41-AF93-7FB413097E88}"/>
                    </a:ext>
                  </a:extLst>
                </p:cNvPr>
                <p:cNvSpPr/>
                <p:nvPr/>
              </p:nvSpPr>
              <p:spPr bwMode="auto">
                <a:xfrm>
                  <a:off x="2895789" y="946569"/>
                  <a:ext cx="123353" cy="1870630"/>
                </a:xfrm>
                <a:custGeom>
                  <a:avLst/>
                  <a:gdLst>
                    <a:gd name="connsiteX0" fmla="*/ 63212 w 123353"/>
                    <a:gd name="connsiteY0" fmla="*/ 2 h 1870630"/>
                    <a:gd name="connsiteX1" fmla="*/ 123148 w 123353"/>
                    <a:gd name="connsiteY1" fmla="*/ 210561 h 1870630"/>
                    <a:gd name="connsiteX2" fmla="*/ 72156 w 123353"/>
                    <a:gd name="connsiteY2" fmla="*/ 1788466 h 1870630"/>
                    <a:gd name="connsiteX3" fmla="*/ 68763 w 123353"/>
                    <a:gd name="connsiteY3" fmla="*/ 1870630 h 1870630"/>
                    <a:gd name="connsiteX4" fmla="*/ 20176 w 123353"/>
                    <a:gd name="connsiteY4" fmla="*/ 1870630 h 1870630"/>
                    <a:gd name="connsiteX5" fmla="*/ 17928 w 123353"/>
                    <a:gd name="connsiteY5" fmla="*/ 1785269 h 1870630"/>
                    <a:gd name="connsiteX6" fmla="*/ 100 w 123353"/>
                    <a:gd name="connsiteY6" fmla="*/ 207387 h 1870630"/>
                    <a:gd name="connsiteX7" fmla="*/ 63212 w 123353"/>
                    <a:gd name="connsiteY7" fmla="*/ 2 h 1870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23353" h="1870630">
                      <a:moveTo>
                        <a:pt x="63212" y="2"/>
                      </a:moveTo>
                      <a:cubicBezTo>
                        <a:pt x="83720" y="531"/>
                        <a:pt x="119293" y="127800"/>
                        <a:pt x="123148" y="210561"/>
                      </a:cubicBezTo>
                      <a:cubicBezTo>
                        <a:pt x="126522" y="282978"/>
                        <a:pt x="87378" y="1398042"/>
                        <a:pt x="72156" y="1788466"/>
                      </a:cubicBezTo>
                      <a:lnTo>
                        <a:pt x="68763" y="1870630"/>
                      </a:lnTo>
                      <a:lnTo>
                        <a:pt x="20176" y="1870630"/>
                      </a:lnTo>
                      <a:lnTo>
                        <a:pt x="17928" y="1785269"/>
                      </a:lnTo>
                      <a:cubicBezTo>
                        <a:pt x="10519" y="1394752"/>
                        <a:pt x="2283" y="279340"/>
                        <a:pt x="100" y="207387"/>
                      </a:cubicBezTo>
                      <a:cubicBezTo>
                        <a:pt x="-2395" y="125155"/>
                        <a:pt x="42704" y="-526"/>
                        <a:pt x="63212" y="2"/>
                      </a:cubicBezTo>
                      <a:close/>
                    </a:path>
                  </a:pathLst>
                </a:custGeom>
                <a:solidFill>
                  <a:srgbClr val="339933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  <p:grpSp>
            <p:nvGrpSpPr>
              <p:cNvPr id="666" name="グループ化 665">
                <a:extLst>
                  <a:ext uri="{FF2B5EF4-FFF2-40B4-BE49-F238E27FC236}">
                    <a16:creationId xmlns:a16="http://schemas.microsoft.com/office/drawing/2014/main" id="{2C26B38A-400B-4078-9F22-EF0E5A9090B5}"/>
                  </a:ext>
                </a:extLst>
              </p:cNvPr>
              <p:cNvGrpSpPr/>
              <p:nvPr/>
            </p:nvGrpSpPr>
            <p:grpSpPr>
              <a:xfrm>
                <a:off x="2802208" y="946569"/>
                <a:ext cx="311471" cy="1870630"/>
                <a:chOff x="2802208" y="946569"/>
                <a:chExt cx="311471" cy="1870630"/>
              </a:xfrm>
            </p:grpSpPr>
            <p:sp>
              <p:nvSpPr>
                <p:cNvPr id="667" name="フリーフォーム: 図形 666">
                  <a:extLst>
                    <a:ext uri="{FF2B5EF4-FFF2-40B4-BE49-F238E27FC236}">
                      <a16:creationId xmlns:a16="http://schemas.microsoft.com/office/drawing/2014/main" id="{A68360DB-164A-4E1D-B511-79BD25FE4B62}"/>
                    </a:ext>
                  </a:extLst>
                </p:cNvPr>
                <p:cNvSpPr/>
                <p:nvPr/>
              </p:nvSpPr>
              <p:spPr bwMode="auto">
                <a:xfrm>
                  <a:off x="2802208" y="998729"/>
                  <a:ext cx="123353" cy="1818469"/>
                </a:xfrm>
                <a:custGeom>
                  <a:avLst/>
                  <a:gdLst>
                    <a:gd name="connsiteX0" fmla="*/ 63212 w 123353"/>
                    <a:gd name="connsiteY0" fmla="*/ 2 h 1870630"/>
                    <a:gd name="connsiteX1" fmla="*/ 123148 w 123353"/>
                    <a:gd name="connsiteY1" fmla="*/ 210561 h 1870630"/>
                    <a:gd name="connsiteX2" fmla="*/ 72156 w 123353"/>
                    <a:gd name="connsiteY2" fmla="*/ 1788466 h 1870630"/>
                    <a:gd name="connsiteX3" fmla="*/ 68763 w 123353"/>
                    <a:gd name="connsiteY3" fmla="*/ 1870630 h 1870630"/>
                    <a:gd name="connsiteX4" fmla="*/ 20176 w 123353"/>
                    <a:gd name="connsiteY4" fmla="*/ 1870630 h 1870630"/>
                    <a:gd name="connsiteX5" fmla="*/ 17928 w 123353"/>
                    <a:gd name="connsiteY5" fmla="*/ 1785269 h 1870630"/>
                    <a:gd name="connsiteX6" fmla="*/ 100 w 123353"/>
                    <a:gd name="connsiteY6" fmla="*/ 207387 h 1870630"/>
                    <a:gd name="connsiteX7" fmla="*/ 63212 w 123353"/>
                    <a:gd name="connsiteY7" fmla="*/ 2 h 1870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23353" h="1870630">
                      <a:moveTo>
                        <a:pt x="63212" y="2"/>
                      </a:moveTo>
                      <a:cubicBezTo>
                        <a:pt x="83720" y="531"/>
                        <a:pt x="119293" y="127800"/>
                        <a:pt x="123148" y="210561"/>
                      </a:cubicBezTo>
                      <a:cubicBezTo>
                        <a:pt x="126522" y="282978"/>
                        <a:pt x="87378" y="1398042"/>
                        <a:pt x="72156" y="1788466"/>
                      </a:cubicBezTo>
                      <a:lnTo>
                        <a:pt x="68763" y="1870630"/>
                      </a:lnTo>
                      <a:lnTo>
                        <a:pt x="20176" y="1870630"/>
                      </a:lnTo>
                      <a:lnTo>
                        <a:pt x="17928" y="1785269"/>
                      </a:lnTo>
                      <a:cubicBezTo>
                        <a:pt x="10519" y="1394752"/>
                        <a:pt x="2283" y="279340"/>
                        <a:pt x="100" y="207387"/>
                      </a:cubicBezTo>
                      <a:cubicBezTo>
                        <a:pt x="-2395" y="125155"/>
                        <a:pt x="42704" y="-526"/>
                        <a:pt x="63212" y="2"/>
                      </a:cubicBezTo>
                      <a:close/>
                    </a:path>
                  </a:pathLst>
                </a:custGeom>
                <a:solidFill>
                  <a:srgbClr val="00B05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668" name="フリーフォーム: 図形 667">
                  <a:extLst>
                    <a:ext uri="{FF2B5EF4-FFF2-40B4-BE49-F238E27FC236}">
                      <a16:creationId xmlns:a16="http://schemas.microsoft.com/office/drawing/2014/main" id="{713A7896-6F33-4ADE-84F2-9AD33539D848}"/>
                    </a:ext>
                  </a:extLst>
                </p:cNvPr>
                <p:cNvSpPr/>
                <p:nvPr/>
              </p:nvSpPr>
              <p:spPr bwMode="auto">
                <a:xfrm>
                  <a:off x="2990326" y="998729"/>
                  <a:ext cx="123353" cy="1818469"/>
                </a:xfrm>
                <a:custGeom>
                  <a:avLst/>
                  <a:gdLst>
                    <a:gd name="connsiteX0" fmla="*/ 63212 w 123353"/>
                    <a:gd name="connsiteY0" fmla="*/ 2 h 1870630"/>
                    <a:gd name="connsiteX1" fmla="*/ 123148 w 123353"/>
                    <a:gd name="connsiteY1" fmla="*/ 210561 h 1870630"/>
                    <a:gd name="connsiteX2" fmla="*/ 72156 w 123353"/>
                    <a:gd name="connsiteY2" fmla="*/ 1788466 h 1870630"/>
                    <a:gd name="connsiteX3" fmla="*/ 68763 w 123353"/>
                    <a:gd name="connsiteY3" fmla="*/ 1870630 h 1870630"/>
                    <a:gd name="connsiteX4" fmla="*/ 20176 w 123353"/>
                    <a:gd name="connsiteY4" fmla="*/ 1870630 h 1870630"/>
                    <a:gd name="connsiteX5" fmla="*/ 17928 w 123353"/>
                    <a:gd name="connsiteY5" fmla="*/ 1785269 h 1870630"/>
                    <a:gd name="connsiteX6" fmla="*/ 100 w 123353"/>
                    <a:gd name="connsiteY6" fmla="*/ 207387 h 1870630"/>
                    <a:gd name="connsiteX7" fmla="*/ 63212 w 123353"/>
                    <a:gd name="connsiteY7" fmla="*/ 2 h 1870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23353" h="1870630">
                      <a:moveTo>
                        <a:pt x="63212" y="2"/>
                      </a:moveTo>
                      <a:cubicBezTo>
                        <a:pt x="83720" y="531"/>
                        <a:pt x="119293" y="127800"/>
                        <a:pt x="123148" y="210561"/>
                      </a:cubicBezTo>
                      <a:cubicBezTo>
                        <a:pt x="126522" y="282978"/>
                        <a:pt x="87378" y="1398042"/>
                        <a:pt x="72156" y="1788466"/>
                      </a:cubicBezTo>
                      <a:lnTo>
                        <a:pt x="68763" y="1870630"/>
                      </a:lnTo>
                      <a:lnTo>
                        <a:pt x="20176" y="1870630"/>
                      </a:lnTo>
                      <a:lnTo>
                        <a:pt x="17928" y="1785269"/>
                      </a:lnTo>
                      <a:cubicBezTo>
                        <a:pt x="10519" y="1394752"/>
                        <a:pt x="2283" y="279340"/>
                        <a:pt x="100" y="207387"/>
                      </a:cubicBezTo>
                      <a:cubicBezTo>
                        <a:pt x="-2395" y="125155"/>
                        <a:pt x="42704" y="-526"/>
                        <a:pt x="63212" y="2"/>
                      </a:cubicBezTo>
                      <a:close/>
                    </a:path>
                  </a:pathLst>
                </a:custGeom>
                <a:solidFill>
                  <a:srgbClr val="00B05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669" name="フリーフォーム: 図形 668">
                  <a:extLst>
                    <a:ext uri="{FF2B5EF4-FFF2-40B4-BE49-F238E27FC236}">
                      <a16:creationId xmlns:a16="http://schemas.microsoft.com/office/drawing/2014/main" id="{A9FAA20D-34DD-4D2D-A67C-3D235CDDE4A6}"/>
                    </a:ext>
                  </a:extLst>
                </p:cNvPr>
                <p:cNvSpPr/>
                <p:nvPr/>
              </p:nvSpPr>
              <p:spPr bwMode="auto">
                <a:xfrm>
                  <a:off x="2895789" y="946569"/>
                  <a:ext cx="123353" cy="1870630"/>
                </a:xfrm>
                <a:custGeom>
                  <a:avLst/>
                  <a:gdLst>
                    <a:gd name="connsiteX0" fmla="*/ 63212 w 123353"/>
                    <a:gd name="connsiteY0" fmla="*/ 2 h 1870630"/>
                    <a:gd name="connsiteX1" fmla="*/ 123148 w 123353"/>
                    <a:gd name="connsiteY1" fmla="*/ 210561 h 1870630"/>
                    <a:gd name="connsiteX2" fmla="*/ 72156 w 123353"/>
                    <a:gd name="connsiteY2" fmla="*/ 1788466 h 1870630"/>
                    <a:gd name="connsiteX3" fmla="*/ 68763 w 123353"/>
                    <a:gd name="connsiteY3" fmla="*/ 1870630 h 1870630"/>
                    <a:gd name="connsiteX4" fmla="*/ 20176 w 123353"/>
                    <a:gd name="connsiteY4" fmla="*/ 1870630 h 1870630"/>
                    <a:gd name="connsiteX5" fmla="*/ 17928 w 123353"/>
                    <a:gd name="connsiteY5" fmla="*/ 1785269 h 1870630"/>
                    <a:gd name="connsiteX6" fmla="*/ 100 w 123353"/>
                    <a:gd name="connsiteY6" fmla="*/ 207387 h 1870630"/>
                    <a:gd name="connsiteX7" fmla="*/ 63212 w 123353"/>
                    <a:gd name="connsiteY7" fmla="*/ 2 h 1870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23353" h="1870630">
                      <a:moveTo>
                        <a:pt x="63212" y="2"/>
                      </a:moveTo>
                      <a:cubicBezTo>
                        <a:pt x="83720" y="531"/>
                        <a:pt x="119293" y="127800"/>
                        <a:pt x="123148" y="210561"/>
                      </a:cubicBezTo>
                      <a:cubicBezTo>
                        <a:pt x="126522" y="282978"/>
                        <a:pt x="87378" y="1398042"/>
                        <a:pt x="72156" y="1788466"/>
                      </a:cubicBezTo>
                      <a:lnTo>
                        <a:pt x="68763" y="1870630"/>
                      </a:lnTo>
                      <a:lnTo>
                        <a:pt x="20176" y="1870630"/>
                      </a:lnTo>
                      <a:lnTo>
                        <a:pt x="17928" y="1785269"/>
                      </a:lnTo>
                      <a:cubicBezTo>
                        <a:pt x="10519" y="1394752"/>
                        <a:pt x="2283" y="279340"/>
                        <a:pt x="100" y="207387"/>
                      </a:cubicBezTo>
                      <a:cubicBezTo>
                        <a:pt x="-2395" y="125155"/>
                        <a:pt x="42704" y="-526"/>
                        <a:pt x="63212" y="2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</p:grpSp>
        <p:grpSp>
          <p:nvGrpSpPr>
            <p:cNvPr id="625" name="グループ化 624">
              <a:extLst>
                <a:ext uri="{FF2B5EF4-FFF2-40B4-BE49-F238E27FC236}">
                  <a16:creationId xmlns:a16="http://schemas.microsoft.com/office/drawing/2014/main" id="{113A70A9-783E-41EE-88B1-9E68A4B053FA}"/>
                </a:ext>
              </a:extLst>
            </p:cNvPr>
            <p:cNvGrpSpPr/>
            <p:nvPr/>
          </p:nvGrpSpPr>
          <p:grpSpPr>
            <a:xfrm rot="4679740">
              <a:off x="4266806" y="2313061"/>
              <a:ext cx="593822" cy="1789491"/>
              <a:chOff x="2649996" y="946569"/>
              <a:chExt cx="620746" cy="1870630"/>
            </a:xfrm>
          </p:grpSpPr>
          <p:grpSp>
            <p:nvGrpSpPr>
              <p:cNvPr id="652" name="グループ化 651">
                <a:extLst>
                  <a:ext uri="{FF2B5EF4-FFF2-40B4-BE49-F238E27FC236}">
                    <a16:creationId xmlns:a16="http://schemas.microsoft.com/office/drawing/2014/main" id="{A8E355B3-07EE-4E15-9AC7-5C0373706B23}"/>
                  </a:ext>
                </a:extLst>
              </p:cNvPr>
              <p:cNvGrpSpPr/>
              <p:nvPr/>
            </p:nvGrpSpPr>
            <p:grpSpPr>
              <a:xfrm>
                <a:off x="2649996" y="946569"/>
                <a:ext cx="311471" cy="1870630"/>
                <a:chOff x="2802208" y="946569"/>
                <a:chExt cx="311471" cy="1870630"/>
              </a:xfrm>
              <a:solidFill>
                <a:srgbClr val="92D050"/>
              </a:solidFill>
            </p:grpSpPr>
            <p:sp>
              <p:nvSpPr>
                <p:cNvPr id="661" name="フリーフォーム: 図形 660">
                  <a:extLst>
                    <a:ext uri="{FF2B5EF4-FFF2-40B4-BE49-F238E27FC236}">
                      <a16:creationId xmlns:a16="http://schemas.microsoft.com/office/drawing/2014/main" id="{D5F4538D-7037-4415-AB69-861F676B9B96}"/>
                    </a:ext>
                  </a:extLst>
                </p:cNvPr>
                <p:cNvSpPr/>
                <p:nvPr/>
              </p:nvSpPr>
              <p:spPr bwMode="auto">
                <a:xfrm>
                  <a:off x="2802208" y="998729"/>
                  <a:ext cx="123353" cy="1818469"/>
                </a:xfrm>
                <a:custGeom>
                  <a:avLst/>
                  <a:gdLst>
                    <a:gd name="connsiteX0" fmla="*/ 63212 w 123353"/>
                    <a:gd name="connsiteY0" fmla="*/ 2 h 1870630"/>
                    <a:gd name="connsiteX1" fmla="*/ 123148 w 123353"/>
                    <a:gd name="connsiteY1" fmla="*/ 210561 h 1870630"/>
                    <a:gd name="connsiteX2" fmla="*/ 72156 w 123353"/>
                    <a:gd name="connsiteY2" fmla="*/ 1788466 h 1870630"/>
                    <a:gd name="connsiteX3" fmla="*/ 68763 w 123353"/>
                    <a:gd name="connsiteY3" fmla="*/ 1870630 h 1870630"/>
                    <a:gd name="connsiteX4" fmla="*/ 20176 w 123353"/>
                    <a:gd name="connsiteY4" fmla="*/ 1870630 h 1870630"/>
                    <a:gd name="connsiteX5" fmla="*/ 17928 w 123353"/>
                    <a:gd name="connsiteY5" fmla="*/ 1785269 h 1870630"/>
                    <a:gd name="connsiteX6" fmla="*/ 100 w 123353"/>
                    <a:gd name="connsiteY6" fmla="*/ 207387 h 1870630"/>
                    <a:gd name="connsiteX7" fmla="*/ 63212 w 123353"/>
                    <a:gd name="connsiteY7" fmla="*/ 2 h 1870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23353" h="1870630">
                      <a:moveTo>
                        <a:pt x="63212" y="2"/>
                      </a:moveTo>
                      <a:cubicBezTo>
                        <a:pt x="83720" y="531"/>
                        <a:pt x="119293" y="127800"/>
                        <a:pt x="123148" y="210561"/>
                      </a:cubicBezTo>
                      <a:cubicBezTo>
                        <a:pt x="126522" y="282978"/>
                        <a:pt x="87378" y="1398042"/>
                        <a:pt x="72156" y="1788466"/>
                      </a:cubicBezTo>
                      <a:lnTo>
                        <a:pt x="68763" y="1870630"/>
                      </a:lnTo>
                      <a:lnTo>
                        <a:pt x="20176" y="1870630"/>
                      </a:lnTo>
                      <a:lnTo>
                        <a:pt x="17928" y="1785269"/>
                      </a:lnTo>
                      <a:cubicBezTo>
                        <a:pt x="10519" y="1394752"/>
                        <a:pt x="2283" y="279340"/>
                        <a:pt x="100" y="207387"/>
                      </a:cubicBezTo>
                      <a:cubicBezTo>
                        <a:pt x="-2395" y="125155"/>
                        <a:pt x="42704" y="-526"/>
                        <a:pt x="63212" y="2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662" name="フリーフォーム: 図形 661">
                  <a:extLst>
                    <a:ext uri="{FF2B5EF4-FFF2-40B4-BE49-F238E27FC236}">
                      <a16:creationId xmlns:a16="http://schemas.microsoft.com/office/drawing/2014/main" id="{C9EEBF17-9D97-4AD9-9D1F-E24CAA900337}"/>
                    </a:ext>
                  </a:extLst>
                </p:cNvPr>
                <p:cNvSpPr/>
                <p:nvPr/>
              </p:nvSpPr>
              <p:spPr bwMode="auto">
                <a:xfrm>
                  <a:off x="2990326" y="998729"/>
                  <a:ext cx="123353" cy="1818469"/>
                </a:xfrm>
                <a:custGeom>
                  <a:avLst/>
                  <a:gdLst>
                    <a:gd name="connsiteX0" fmla="*/ 63212 w 123353"/>
                    <a:gd name="connsiteY0" fmla="*/ 2 h 1870630"/>
                    <a:gd name="connsiteX1" fmla="*/ 123148 w 123353"/>
                    <a:gd name="connsiteY1" fmla="*/ 210561 h 1870630"/>
                    <a:gd name="connsiteX2" fmla="*/ 72156 w 123353"/>
                    <a:gd name="connsiteY2" fmla="*/ 1788466 h 1870630"/>
                    <a:gd name="connsiteX3" fmla="*/ 68763 w 123353"/>
                    <a:gd name="connsiteY3" fmla="*/ 1870630 h 1870630"/>
                    <a:gd name="connsiteX4" fmla="*/ 20176 w 123353"/>
                    <a:gd name="connsiteY4" fmla="*/ 1870630 h 1870630"/>
                    <a:gd name="connsiteX5" fmla="*/ 17928 w 123353"/>
                    <a:gd name="connsiteY5" fmla="*/ 1785269 h 1870630"/>
                    <a:gd name="connsiteX6" fmla="*/ 100 w 123353"/>
                    <a:gd name="connsiteY6" fmla="*/ 207387 h 1870630"/>
                    <a:gd name="connsiteX7" fmla="*/ 63212 w 123353"/>
                    <a:gd name="connsiteY7" fmla="*/ 2 h 1870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23353" h="1870630">
                      <a:moveTo>
                        <a:pt x="63212" y="2"/>
                      </a:moveTo>
                      <a:cubicBezTo>
                        <a:pt x="83720" y="531"/>
                        <a:pt x="119293" y="127800"/>
                        <a:pt x="123148" y="210561"/>
                      </a:cubicBezTo>
                      <a:cubicBezTo>
                        <a:pt x="126522" y="282978"/>
                        <a:pt x="87378" y="1398042"/>
                        <a:pt x="72156" y="1788466"/>
                      </a:cubicBezTo>
                      <a:lnTo>
                        <a:pt x="68763" y="1870630"/>
                      </a:lnTo>
                      <a:lnTo>
                        <a:pt x="20176" y="1870630"/>
                      </a:lnTo>
                      <a:lnTo>
                        <a:pt x="17928" y="1785269"/>
                      </a:lnTo>
                      <a:cubicBezTo>
                        <a:pt x="10519" y="1394752"/>
                        <a:pt x="2283" y="279340"/>
                        <a:pt x="100" y="207387"/>
                      </a:cubicBezTo>
                      <a:cubicBezTo>
                        <a:pt x="-2395" y="125155"/>
                        <a:pt x="42704" y="-526"/>
                        <a:pt x="63212" y="2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663" name="フリーフォーム: 図形 662">
                  <a:extLst>
                    <a:ext uri="{FF2B5EF4-FFF2-40B4-BE49-F238E27FC236}">
                      <a16:creationId xmlns:a16="http://schemas.microsoft.com/office/drawing/2014/main" id="{37F98EC8-E79D-4D95-8ECB-34DB90F5E056}"/>
                    </a:ext>
                  </a:extLst>
                </p:cNvPr>
                <p:cNvSpPr/>
                <p:nvPr/>
              </p:nvSpPr>
              <p:spPr bwMode="auto">
                <a:xfrm>
                  <a:off x="2895789" y="946569"/>
                  <a:ext cx="123353" cy="1870630"/>
                </a:xfrm>
                <a:custGeom>
                  <a:avLst/>
                  <a:gdLst>
                    <a:gd name="connsiteX0" fmla="*/ 63212 w 123353"/>
                    <a:gd name="connsiteY0" fmla="*/ 2 h 1870630"/>
                    <a:gd name="connsiteX1" fmla="*/ 123148 w 123353"/>
                    <a:gd name="connsiteY1" fmla="*/ 210561 h 1870630"/>
                    <a:gd name="connsiteX2" fmla="*/ 72156 w 123353"/>
                    <a:gd name="connsiteY2" fmla="*/ 1788466 h 1870630"/>
                    <a:gd name="connsiteX3" fmla="*/ 68763 w 123353"/>
                    <a:gd name="connsiteY3" fmla="*/ 1870630 h 1870630"/>
                    <a:gd name="connsiteX4" fmla="*/ 20176 w 123353"/>
                    <a:gd name="connsiteY4" fmla="*/ 1870630 h 1870630"/>
                    <a:gd name="connsiteX5" fmla="*/ 17928 w 123353"/>
                    <a:gd name="connsiteY5" fmla="*/ 1785269 h 1870630"/>
                    <a:gd name="connsiteX6" fmla="*/ 100 w 123353"/>
                    <a:gd name="connsiteY6" fmla="*/ 207387 h 1870630"/>
                    <a:gd name="connsiteX7" fmla="*/ 63212 w 123353"/>
                    <a:gd name="connsiteY7" fmla="*/ 2 h 1870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23353" h="1870630">
                      <a:moveTo>
                        <a:pt x="63212" y="2"/>
                      </a:moveTo>
                      <a:cubicBezTo>
                        <a:pt x="83720" y="531"/>
                        <a:pt x="119293" y="127800"/>
                        <a:pt x="123148" y="210561"/>
                      </a:cubicBezTo>
                      <a:cubicBezTo>
                        <a:pt x="126522" y="282978"/>
                        <a:pt x="87378" y="1398042"/>
                        <a:pt x="72156" y="1788466"/>
                      </a:cubicBezTo>
                      <a:lnTo>
                        <a:pt x="68763" y="1870630"/>
                      </a:lnTo>
                      <a:lnTo>
                        <a:pt x="20176" y="1870630"/>
                      </a:lnTo>
                      <a:lnTo>
                        <a:pt x="17928" y="1785269"/>
                      </a:lnTo>
                      <a:cubicBezTo>
                        <a:pt x="10519" y="1394752"/>
                        <a:pt x="2283" y="279340"/>
                        <a:pt x="100" y="207387"/>
                      </a:cubicBezTo>
                      <a:cubicBezTo>
                        <a:pt x="-2395" y="125155"/>
                        <a:pt x="42704" y="-526"/>
                        <a:pt x="63212" y="2"/>
                      </a:cubicBezTo>
                      <a:close/>
                    </a:path>
                  </a:pathLst>
                </a:custGeom>
                <a:solidFill>
                  <a:srgbClr val="339933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  <p:grpSp>
            <p:nvGrpSpPr>
              <p:cNvPr id="653" name="グループ化 652">
                <a:extLst>
                  <a:ext uri="{FF2B5EF4-FFF2-40B4-BE49-F238E27FC236}">
                    <a16:creationId xmlns:a16="http://schemas.microsoft.com/office/drawing/2014/main" id="{9BC425F1-5559-4794-9922-7FD17741D792}"/>
                  </a:ext>
                </a:extLst>
              </p:cNvPr>
              <p:cNvGrpSpPr/>
              <p:nvPr/>
            </p:nvGrpSpPr>
            <p:grpSpPr>
              <a:xfrm>
                <a:off x="2959271" y="946569"/>
                <a:ext cx="311471" cy="1870630"/>
                <a:chOff x="2802208" y="946569"/>
                <a:chExt cx="311471" cy="1870630"/>
              </a:xfrm>
              <a:solidFill>
                <a:srgbClr val="92D050"/>
              </a:solidFill>
            </p:grpSpPr>
            <p:sp>
              <p:nvSpPr>
                <p:cNvPr id="658" name="フリーフォーム: 図形 657">
                  <a:extLst>
                    <a:ext uri="{FF2B5EF4-FFF2-40B4-BE49-F238E27FC236}">
                      <a16:creationId xmlns:a16="http://schemas.microsoft.com/office/drawing/2014/main" id="{CE869C28-C377-4BF9-8B3D-597C27A384C9}"/>
                    </a:ext>
                  </a:extLst>
                </p:cNvPr>
                <p:cNvSpPr/>
                <p:nvPr/>
              </p:nvSpPr>
              <p:spPr bwMode="auto">
                <a:xfrm>
                  <a:off x="2802208" y="998729"/>
                  <a:ext cx="123353" cy="1818469"/>
                </a:xfrm>
                <a:custGeom>
                  <a:avLst/>
                  <a:gdLst>
                    <a:gd name="connsiteX0" fmla="*/ 63212 w 123353"/>
                    <a:gd name="connsiteY0" fmla="*/ 2 h 1870630"/>
                    <a:gd name="connsiteX1" fmla="*/ 123148 w 123353"/>
                    <a:gd name="connsiteY1" fmla="*/ 210561 h 1870630"/>
                    <a:gd name="connsiteX2" fmla="*/ 72156 w 123353"/>
                    <a:gd name="connsiteY2" fmla="*/ 1788466 h 1870630"/>
                    <a:gd name="connsiteX3" fmla="*/ 68763 w 123353"/>
                    <a:gd name="connsiteY3" fmla="*/ 1870630 h 1870630"/>
                    <a:gd name="connsiteX4" fmla="*/ 20176 w 123353"/>
                    <a:gd name="connsiteY4" fmla="*/ 1870630 h 1870630"/>
                    <a:gd name="connsiteX5" fmla="*/ 17928 w 123353"/>
                    <a:gd name="connsiteY5" fmla="*/ 1785269 h 1870630"/>
                    <a:gd name="connsiteX6" fmla="*/ 100 w 123353"/>
                    <a:gd name="connsiteY6" fmla="*/ 207387 h 1870630"/>
                    <a:gd name="connsiteX7" fmla="*/ 63212 w 123353"/>
                    <a:gd name="connsiteY7" fmla="*/ 2 h 1870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23353" h="1870630">
                      <a:moveTo>
                        <a:pt x="63212" y="2"/>
                      </a:moveTo>
                      <a:cubicBezTo>
                        <a:pt x="83720" y="531"/>
                        <a:pt x="119293" y="127800"/>
                        <a:pt x="123148" y="210561"/>
                      </a:cubicBezTo>
                      <a:cubicBezTo>
                        <a:pt x="126522" y="282978"/>
                        <a:pt x="87378" y="1398042"/>
                        <a:pt x="72156" y="1788466"/>
                      </a:cubicBezTo>
                      <a:lnTo>
                        <a:pt x="68763" y="1870630"/>
                      </a:lnTo>
                      <a:lnTo>
                        <a:pt x="20176" y="1870630"/>
                      </a:lnTo>
                      <a:lnTo>
                        <a:pt x="17928" y="1785269"/>
                      </a:lnTo>
                      <a:cubicBezTo>
                        <a:pt x="10519" y="1394752"/>
                        <a:pt x="2283" y="279340"/>
                        <a:pt x="100" y="207387"/>
                      </a:cubicBezTo>
                      <a:cubicBezTo>
                        <a:pt x="-2395" y="125155"/>
                        <a:pt x="42704" y="-526"/>
                        <a:pt x="63212" y="2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659" name="フリーフォーム: 図形 658">
                  <a:extLst>
                    <a:ext uri="{FF2B5EF4-FFF2-40B4-BE49-F238E27FC236}">
                      <a16:creationId xmlns:a16="http://schemas.microsoft.com/office/drawing/2014/main" id="{2E404046-BF19-4BD6-A02E-804B86587513}"/>
                    </a:ext>
                  </a:extLst>
                </p:cNvPr>
                <p:cNvSpPr/>
                <p:nvPr/>
              </p:nvSpPr>
              <p:spPr bwMode="auto">
                <a:xfrm>
                  <a:off x="2990326" y="998729"/>
                  <a:ext cx="123353" cy="1818469"/>
                </a:xfrm>
                <a:custGeom>
                  <a:avLst/>
                  <a:gdLst>
                    <a:gd name="connsiteX0" fmla="*/ 63212 w 123353"/>
                    <a:gd name="connsiteY0" fmla="*/ 2 h 1870630"/>
                    <a:gd name="connsiteX1" fmla="*/ 123148 w 123353"/>
                    <a:gd name="connsiteY1" fmla="*/ 210561 h 1870630"/>
                    <a:gd name="connsiteX2" fmla="*/ 72156 w 123353"/>
                    <a:gd name="connsiteY2" fmla="*/ 1788466 h 1870630"/>
                    <a:gd name="connsiteX3" fmla="*/ 68763 w 123353"/>
                    <a:gd name="connsiteY3" fmla="*/ 1870630 h 1870630"/>
                    <a:gd name="connsiteX4" fmla="*/ 20176 w 123353"/>
                    <a:gd name="connsiteY4" fmla="*/ 1870630 h 1870630"/>
                    <a:gd name="connsiteX5" fmla="*/ 17928 w 123353"/>
                    <a:gd name="connsiteY5" fmla="*/ 1785269 h 1870630"/>
                    <a:gd name="connsiteX6" fmla="*/ 100 w 123353"/>
                    <a:gd name="connsiteY6" fmla="*/ 207387 h 1870630"/>
                    <a:gd name="connsiteX7" fmla="*/ 63212 w 123353"/>
                    <a:gd name="connsiteY7" fmla="*/ 2 h 1870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23353" h="1870630">
                      <a:moveTo>
                        <a:pt x="63212" y="2"/>
                      </a:moveTo>
                      <a:cubicBezTo>
                        <a:pt x="83720" y="531"/>
                        <a:pt x="119293" y="127800"/>
                        <a:pt x="123148" y="210561"/>
                      </a:cubicBezTo>
                      <a:cubicBezTo>
                        <a:pt x="126522" y="282978"/>
                        <a:pt x="87378" y="1398042"/>
                        <a:pt x="72156" y="1788466"/>
                      </a:cubicBezTo>
                      <a:lnTo>
                        <a:pt x="68763" y="1870630"/>
                      </a:lnTo>
                      <a:lnTo>
                        <a:pt x="20176" y="1870630"/>
                      </a:lnTo>
                      <a:lnTo>
                        <a:pt x="17928" y="1785269"/>
                      </a:lnTo>
                      <a:cubicBezTo>
                        <a:pt x="10519" y="1394752"/>
                        <a:pt x="2283" y="279340"/>
                        <a:pt x="100" y="207387"/>
                      </a:cubicBezTo>
                      <a:cubicBezTo>
                        <a:pt x="-2395" y="125155"/>
                        <a:pt x="42704" y="-526"/>
                        <a:pt x="63212" y="2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660" name="フリーフォーム: 図形 659">
                  <a:extLst>
                    <a:ext uri="{FF2B5EF4-FFF2-40B4-BE49-F238E27FC236}">
                      <a16:creationId xmlns:a16="http://schemas.microsoft.com/office/drawing/2014/main" id="{D6C46DE7-4D4F-4D1C-B7D6-9835C0745E5A}"/>
                    </a:ext>
                  </a:extLst>
                </p:cNvPr>
                <p:cNvSpPr/>
                <p:nvPr/>
              </p:nvSpPr>
              <p:spPr bwMode="auto">
                <a:xfrm>
                  <a:off x="2895789" y="946569"/>
                  <a:ext cx="123353" cy="1870630"/>
                </a:xfrm>
                <a:custGeom>
                  <a:avLst/>
                  <a:gdLst>
                    <a:gd name="connsiteX0" fmla="*/ 63212 w 123353"/>
                    <a:gd name="connsiteY0" fmla="*/ 2 h 1870630"/>
                    <a:gd name="connsiteX1" fmla="*/ 123148 w 123353"/>
                    <a:gd name="connsiteY1" fmla="*/ 210561 h 1870630"/>
                    <a:gd name="connsiteX2" fmla="*/ 72156 w 123353"/>
                    <a:gd name="connsiteY2" fmla="*/ 1788466 h 1870630"/>
                    <a:gd name="connsiteX3" fmla="*/ 68763 w 123353"/>
                    <a:gd name="connsiteY3" fmla="*/ 1870630 h 1870630"/>
                    <a:gd name="connsiteX4" fmla="*/ 20176 w 123353"/>
                    <a:gd name="connsiteY4" fmla="*/ 1870630 h 1870630"/>
                    <a:gd name="connsiteX5" fmla="*/ 17928 w 123353"/>
                    <a:gd name="connsiteY5" fmla="*/ 1785269 h 1870630"/>
                    <a:gd name="connsiteX6" fmla="*/ 100 w 123353"/>
                    <a:gd name="connsiteY6" fmla="*/ 207387 h 1870630"/>
                    <a:gd name="connsiteX7" fmla="*/ 63212 w 123353"/>
                    <a:gd name="connsiteY7" fmla="*/ 2 h 1870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23353" h="1870630">
                      <a:moveTo>
                        <a:pt x="63212" y="2"/>
                      </a:moveTo>
                      <a:cubicBezTo>
                        <a:pt x="83720" y="531"/>
                        <a:pt x="119293" y="127800"/>
                        <a:pt x="123148" y="210561"/>
                      </a:cubicBezTo>
                      <a:cubicBezTo>
                        <a:pt x="126522" y="282978"/>
                        <a:pt x="87378" y="1398042"/>
                        <a:pt x="72156" y="1788466"/>
                      </a:cubicBezTo>
                      <a:lnTo>
                        <a:pt x="68763" y="1870630"/>
                      </a:lnTo>
                      <a:lnTo>
                        <a:pt x="20176" y="1870630"/>
                      </a:lnTo>
                      <a:lnTo>
                        <a:pt x="17928" y="1785269"/>
                      </a:lnTo>
                      <a:cubicBezTo>
                        <a:pt x="10519" y="1394752"/>
                        <a:pt x="2283" y="279340"/>
                        <a:pt x="100" y="207387"/>
                      </a:cubicBezTo>
                      <a:cubicBezTo>
                        <a:pt x="-2395" y="125155"/>
                        <a:pt x="42704" y="-526"/>
                        <a:pt x="63212" y="2"/>
                      </a:cubicBezTo>
                      <a:close/>
                    </a:path>
                  </a:pathLst>
                </a:custGeom>
                <a:solidFill>
                  <a:srgbClr val="339933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  <p:grpSp>
            <p:nvGrpSpPr>
              <p:cNvPr id="654" name="グループ化 653">
                <a:extLst>
                  <a:ext uri="{FF2B5EF4-FFF2-40B4-BE49-F238E27FC236}">
                    <a16:creationId xmlns:a16="http://schemas.microsoft.com/office/drawing/2014/main" id="{9AD25881-C1FC-4EF3-BC32-5FBAD23D1763}"/>
                  </a:ext>
                </a:extLst>
              </p:cNvPr>
              <p:cNvGrpSpPr/>
              <p:nvPr/>
            </p:nvGrpSpPr>
            <p:grpSpPr>
              <a:xfrm>
                <a:off x="2802208" y="946569"/>
                <a:ext cx="311471" cy="1870630"/>
                <a:chOff x="2802208" y="946569"/>
                <a:chExt cx="311471" cy="1870630"/>
              </a:xfrm>
            </p:grpSpPr>
            <p:sp>
              <p:nvSpPr>
                <p:cNvPr id="655" name="フリーフォーム: 図形 654">
                  <a:extLst>
                    <a:ext uri="{FF2B5EF4-FFF2-40B4-BE49-F238E27FC236}">
                      <a16:creationId xmlns:a16="http://schemas.microsoft.com/office/drawing/2014/main" id="{17037BC0-A91B-4E24-98C3-9E7C709DD455}"/>
                    </a:ext>
                  </a:extLst>
                </p:cNvPr>
                <p:cNvSpPr/>
                <p:nvPr/>
              </p:nvSpPr>
              <p:spPr bwMode="auto">
                <a:xfrm>
                  <a:off x="2802208" y="998729"/>
                  <a:ext cx="123353" cy="1818469"/>
                </a:xfrm>
                <a:custGeom>
                  <a:avLst/>
                  <a:gdLst>
                    <a:gd name="connsiteX0" fmla="*/ 63212 w 123353"/>
                    <a:gd name="connsiteY0" fmla="*/ 2 h 1870630"/>
                    <a:gd name="connsiteX1" fmla="*/ 123148 w 123353"/>
                    <a:gd name="connsiteY1" fmla="*/ 210561 h 1870630"/>
                    <a:gd name="connsiteX2" fmla="*/ 72156 w 123353"/>
                    <a:gd name="connsiteY2" fmla="*/ 1788466 h 1870630"/>
                    <a:gd name="connsiteX3" fmla="*/ 68763 w 123353"/>
                    <a:gd name="connsiteY3" fmla="*/ 1870630 h 1870630"/>
                    <a:gd name="connsiteX4" fmla="*/ 20176 w 123353"/>
                    <a:gd name="connsiteY4" fmla="*/ 1870630 h 1870630"/>
                    <a:gd name="connsiteX5" fmla="*/ 17928 w 123353"/>
                    <a:gd name="connsiteY5" fmla="*/ 1785269 h 1870630"/>
                    <a:gd name="connsiteX6" fmla="*/ 100 w 123353"/>
                    <a:gd name="connsiteY6" fmla="*/ 207387 h 1870630"/>
                    <a:gd name="connsiteX7" fmla="*/ 63212 w 123353"/>
                    <a:gd name="connsiteY7" fmla="*/ 2 h 1870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23353" h="1870630">
                      <a:moveTo>
                        <a:pt x="63212" y="2"/>
                      </a:moveTo>
                      <a:cubicBezTo>
                        <a:pt x="83720" y="531"/>
                        <a:pt x="119293" y="127800"/>
                        <a:pt x="123148" y="210561"/>
                      </a:cubicBezTo>
                      <a:cubicBezTo>
                        <a:pt x="126522" y="282978"/>
                        <a:pt x="87378" y="1398042"/>
                        <a:pt x="72156" y="1788466"/>
                      </a:cubicBezTo>
                      <a:lnTo>
                        <a:pt x="68763" y="1870630"/>
                      </a:lnTo>
                      <a:lnTo>
                        <a:pt x="20176" y="1870630"/>
                      </a:lnTo>
                      <a:lnTo>
                        <a:pt x="17928" y="1785269"/>
                      </a:lnTo>
                      <a:cubicBezTo>
                        <a:pt x="10519" y="1394752"/>
                        <a:pt x="2283" y="279340"/>
                        <a:pt x="100" y="207387"/>
                      </a:cubicBezTo>
                      <a:cubicBezTo>
                        <a:pt x="-2395" y="125155"/>
                        <a:pt x="42704" y="-526"/>
                        <a:pt x="63212" y="2"/>
                      </a:cubicBezTo>
                      <a:close/>
                    </a:path>
                  </a:pathLst>
                </a:custGeom>
                <a:solidFill>
                  <a:srgbClr val="00B05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656" name="フリーフォーム: 図形 655">
                  <a:extLst>
                    <a:ext uri="{FF2B5EF4-FFF2-40B4-BE49-F238E27FC236}">
                      <a16:creationId xmlns:a16="http://schemas.microsoft.com/office/drawing/2014/main" id="{B4D0E99E-CE71-4F3B-ADED-525CB0284848}"/>
                    </a:ext>
                  </a:extLst>
                </p:cNvPr>
                <p:cNvSpPr/>
                <p:nvPr/>
              </p:nvSpPr>
              <p:spPr bwMode="auto">
                <a:xfrm>
                  <a:off x="2990326" y="998729"/>
                  <a:ext cx="123353" cy="1818469"/>
                </a:xfrm>
                <a:custGeom>
                  <a:avLst/>
                  <a:gdLst>
                    <a:gd name="connsiteX0" fmla="*/ 63212 w 123353"/>
                    <a:gd name="connsiteY0" fmla="*/ 2 h 1870630"/>
                    <a:gd name="connsiteX1" fmla="*/ 123148 w 123353"/>
                    <a:gd name="connsiteY1" fmla="*/ 210561 h 1870630"/>
                    <a:gd name="connsiteX2" fmla="*/ 72156 w 123353"/>
                    <a:gd name="connsiteY2" fmla="*/ 1788466 h 1870630"/>
                    <a:gd name="connsiteX3" fmla="*/ 68763 w 123353"/>
                    <a:gd name="connsiteY3" fmla="*/ 1870630 h 1870630"/>
                    <a:gd name="connsiteX4" fmla="*/ 20176 w 123353"/>
                    <a:gd name="connsiteY4" fmla="*/ 1870630 h 1870630"/>
                    <a:gd name="connsiteX5" fmla="*/ 17928 w 123353"/>
                    <a:gd name="connsiteY5" fmla="*/ 1785269 h 1870630"/>
                    <a:gd name="connsiteX6" fmla="*/ 100 w 123353"/>
                    <a:gd name="connsiteY6" fmla="*/ 207387 h 1870630"/>
                    <a:gd name="connsiteX7" fmla="*/ 63212 w 123353"/>
                    <a:gd name="connsiteY7" fmla="*/ 2 h 1870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23353" h="1870630">
                      <a:moveTo>
                        <a:pt x="63212" y="2"/>
                      </a:moveTo>
                      <a:cubicBezTo>
                        <a:pt x="83720" y="531"/>
                        <a:pt x="119293" y="127800"/>
                        <a:pt x="123148" y="210561"/>
                      </a:cubicBezTo>
                      <a:cubicBezTo>
                        <a:pt x="126522" y="282978"/>
                        <a:pt x="87378" y="1398042"/>
                        <a:pt x="72156" y="1788466"/>
                      </a:cubicBezTo>
                      <a:lnTo>
                        <a:pt x="68763" y="1870630"/>
                      </a:lnTo>
                      <a:lnTo>
                        <a:pt x="20176" y="1870630"/>
                      </a:lnTo>
                      <a:lnTo>
                        <a:pt x="17928" y="1785269"/>
                      </a:lnTo>
                      <a:cubicBezTo>
                        <a:pt x="10519" y="1394752"/>
                        <a:pt x="2283" y="279340"/>
                        <a:pt x="100" y="207387"/>
                      </a:cubicBezTo>
                      <a:cubicBezTo>
                        <a:pt x="-2395" y="125155"/>
                        <a:pt x="42704" y="-526"/>
                        <a:pt x="63212" y="2"/>
                      </a:cubicBezTo>
                      <a:close/>
                    </a:path>
                  </a:pathLst>
                </a:custGeom>
                <a:solidFill>
                  <a:srgbClr val="00B05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657" name="フリーフォーム: 図形 656">
                  <a:extLst>
                    <a:ext uri="{FF2B5EF4-FFF2-40B4-BE49-F238E27FC236}">
                      <a16:creationId xmlns:a16="http://schemas.microsoft.com/office/drawing/2014/main" id="{D80A223D-9FFC-4354-80E6-4B4F628375FE}"/>
                    </a:ext>
                  </a:extLst>
                </p:cNvPr>
                <p:cNvSpPr/>
                <p:nvPr/>
              </p:nvSpPr>
              <p:spPr bwMode="auto">
                <a:xfrm>
                  <a:off x="2895789" y="946569"/>
                  <a:ext cx="123353" cy="1870630"/>
                </a:xfrm>
                <a:custGeom>
                  <a:avLst/>
                  <a:gdLst>
                    <a:gd name="connsiteX0" fmla="*/ 63212 w 123353"/>
                    <a:gd name="connsiteY0" fmla="*/ 2 h 1870630"/>
                    <a:gd name="connsiteX1" fmla="*/ 123148 w 123353"/>
                    <a:gd name="connsiteY1" fmla="*/ 210561 h 1870630"/>
                    <a:gd name="connsiteX2" fmla="*/ 72156 w 123353"/>
                    <a:gd name="connsiteY2" fmla="*/ 1788466 h 1870630"/>
                    <a:gd name="connsiteX3" fmla="*/ 68763 w 123353"/>
                    <a:gd name="connsiteY3" fmla="*/ 1870630 h 1870630"/>
                    <a:gd name="connsiteX4" fmla="*/ 20176 w 123353"/>
                    <a:gd name="connsiteY4" fmla="*/ 1870630 h 1870630"/>
                    <a:gd name="connsiteX5" fmla="*/ 17928 w 123353"/>
                    <a:gd name="connsiteY5" fmla="*/ 1785269 h 1870630"/>
                    <a:gd name="connsiteX6" fmla="*/ 100 w 123353"/>
                    <a:gd name="connsiteY6" fmla="*/ 207387 h 1870630"/>
                    <a:gd name="connsiteX7" fmla="*/ 63212 w 123353"/>
                    <a:gd name="connsiteY7" fmla="*/ 2 h 1870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23353" h="1870630">
                      <a:moveTo>
                        <a:pt x="63212" y="2"/>
                      </a:moveTo>
                      <a:cubicBezTo>
                        <a:pt x="83720" y="531"/>
                        <a:pt x="119293" y="127800"/>
                        <a:pt x="123148" y="210561"/>
                      </a:cubicBezTo>
                      <a:cubicBezTo>
                        <a:pt x="126522" y="282978"/>
                        <a:pt x="87378" y="1398042"/>
                        <a:pt x="72156" y="1788466"/>
                      </a:cubicBezTo>
                      <a:lnTo>
                        <a:pt x="68763" y="1870630"/>
                      </a:lnTo>
                      <a:lnTo>
                        <a:pt x="20176" y="1870630"/>
                      </a:lnTo>
                      <a:lnTo>
                        <a:pt x="17928" y="1785269"/>
                      </a:lnTo>
                      <a:cubicBezTo>
                        <a:pt x="10519" y="1394752"/>
                        <a:pt x="2283" y="279340"/>
                        <a:pt x="100" y="207387"/>
                      </a:cubicBezTo>
                      <a:cubicBezTo>
                        <a:pt x="-2395" y="125155"/>
                        <a:pt x="42704" y="-526"/>
                        <a:pt x="63212" y="2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</p:grpSp>
        <p:grpSp>
          <p:nvGrpSpPr>
            <p:cNvPr id="626" name="グループ化 625">
              <a:extLst>
                <a:ext uri="{FF2B5EF4-FFF2-40B4-BE49-F238E27FC236}">
                  <a16:creationId xmlns:a16="http://schemas.microsoft.com/office/drawing/2014/main" id="{CB3EF5E7-939A-4A33-8C90-3E3CB78053E3}"/>
                </a:ext>
              </a:extLst>
            </p:cNvPr>
            <p:cNvGrpSpPr/>
            <p:nvPr/>
          </p:nvGrpSpPr>
          <p:grpSpPr>
            <a:xfrm rot="4890684">
              <a:off x="4512860" y="2292064"/>
              <a:ext cx="593822" cy="1789491"/>
              <a:chOff x="2649996" y="946569"/>
              <a:chExt cx="620746" cy="1870630"/>
            </a:xfrm>
          </p:grpSpPr>
          <p:grpSp>
            <p:nvGrpSpPr>
              <p:cNvPr id="640" name="グループ化 639">
                <a:extLst>
                  <a:ext uri="{FF2B5EF4-FFF2-40B4-BE49-F238E27FC236}">
                    <a16:creationId xmlns:a16="http://schemas.microsoft.com/office/drawing/2014/main" id="{F8090A91-0BE9-43D8-AC15-E9213D571642}"/>
                  </a:ext>
                </a:extLst>
              </p:cNvPr>
              <p:cNvGrpSpPr/>
              <p:nvPr/>
            </p:nvGrpSpPr>
            <p:grpSpPr>
              <a:xfrm>
                <a:off x="2649996" y="946569"/>
                <a:ext cx="311471" cy="1870630"/>
                <a:chOff x="2802208" y="946569"/>
                <a:chExt cx="311471" cy="1870630"/>
              </a:xfrm>
              <a:solidFill>
                <a:srgbClr val="92D050"/>
              </a:solidFill>
            </p:grpSpPr>
            <p:sp>
              <p:nvSpPr>
                <p:cNvPr id="649" name="フリーフォーム: 図形 648">
                  <a:extLst>
                    <a:ext uri="{FF2B5EF4-FFF2-40B4-BE49-F238E27FC236}">
                      <a16:creationId xmlns:a16="http://schemas.microsoft.com/office/drawing/2014/main" id="{A16C6F8E-8CAE-4311-856F-CF537CF0E25A}"/>
                    </a:ext>
                  </a:extLst>
                </p:cNvPr>
                <p:cNvSpPr/>
                <p:nvPr/>
              </p:nvSpPr>
              <p:spPr bwMode="auto">
                <a:xfrm>
                  <a:off x="2802208" y="998729"/>
                  <a:ext cx="123353" cy="1818469"/>
                </a:xfrm>
                <a:custGeom>
                  <a:avLst/>
                  <a:gdLst>
                    <a:gd name="connsiteX0" fmla="*/ 63212 w 123353"/>
                    <a:gd name="connsiteY0" fmla="*/ 2 h 1870630"/>
                    <a:gd name="connsiteX1" fmla="*/ 123148 w 123353"/>
                    <a:gd name="connsiteY1" fmla="*/ 210561 h 1870630"/>
                    <a:gd name="connsiteX2" fmla="*/ 72156 w 123353"/>
                    <a:gd name="connsiteY2" fmla="*/ 1788466 h 1870630"/>
                    <a:gd name="connsiteX3" fmla="*/ 68763 w 123353"/>
                    <a:gd name="connsiteY3" fmla="*/ 1870630 h 1870630"/>
                    <a:gd name="connsiteX4" fmla="*/ 20176 w 123353"/>
                    <a:gd name="connsiteY4" fmla="*/ 1870630 h 1870630"/>
                    <a:gd name="connsiteX5" fmla="*/ 17928 w 123353"/>
                    <a:gd name="connsiteY5" fmla="*/ 1785269 h 1870630"/>
                    <a:gd name="connsiteX6" fmla="*/ 100 w 123353"/>
                    <a:gd name="connsiteY6" fmla="*/ 207387 h 1870630"/>
                    <a:gd name="connsiteX7" fmla="*/ 63212 w 123353"/>
                    <a:gd name="connsiteY7" fmla="*/ 2 h 1870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23353" h="1870630">
                      <a:moveTo>
                        <a:pt x="63212" y="2"/>
                      </a:moveTo>
                      <a:cubicBezTo>
                        <a:pt x="83720" y="531"/>
                        <a:pt x="119293" y="127800"/>
                        <a:pt x="123148" y="210561"/>
                      </a:cubicBezTo>
                      <a:cubicBezTo>
                        <a:pt x="126522" y="282978"/>
                        <a:pt x="87378" y="1398042"/>
                        <a:pt x="72156" y="1788466"/>
                      </a:cubicBezTo>
                      <a:lnTo>
                        <a:pt x="68763" y="1870630"/>
                      </a:lnTo>
                      <a:lnTo>
                        <a:pt x="20176" y="1870630"/>
                      </a:lnTo>
                      <a:lnTo>
                        <a:pt x="17928" y="1785269"/>
                      </a:lnTo>
                      <a:cubicBezTo>
                        <a:pt x="10519" y="1394752"/>
                        <a:pt x="2283" y="279340"/>
                        <a:pt x="100" y="207387"/>
                      </a:cubicBezTo>
                      <a:cubicBezTo>
                        <a:pt x="-2395" y="125155"/>
                        <a:pt x="42704" y="-526"/>
                        <a:pt x="63212" y="2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650" name="フリーフォーム: 図形 649">
                  <a:extLst>
                    <a:ext uri="{FF2B5EF4-FFF2-40B4-BE49-F238E27FC236}">
                      <a16:creationId xmlns:a16="http://schemas.microsoft.com/office/drawing/2014/main" id="{90C1D6CF-EE67-4733-8A4B-3EDAAFCE31D7}"/>
                    </a:ext>
                  </a:extLst>
                </p:cNvPr>
                <p:cNvSpPr/>
                <p:nvPr/>
              </p:nvSpPr>
              <p:spPr bwMode="auto">
                <a:xfrm>
                  <a:off x="2990326" y="998729"/>
                  <a:ext cx="123353" cy="1818469"/>
                </a:xfrm>
                <a:custGeom>
                  <a:avLst/>
                  <a:gdLst>
                    <a:gd name="connsiteX0" fmla="*/ 63212 w 123353"/>
                    <a:gd name="connsiteY0" fmla="*/ 2 h 1870630"/>
                    <a:gd name="connsiteX1" fmla="*/ 123148 w 123353"/>
                    <a:gd name="connsiteY1" fmla="*/ 210561 h 1870630"/>
                    <a:gd name="connsiteX2" fmla="*/ 72156 w 123353"/>
                    <a:gd name="connsiteY2" fmla="*/ 1788466 h 1870630"/>
                    <a:gd name="connsiteX3" fmla="*/ 68763 w 123353"/>
                    <a:gd name="connsiteY3" fmla="*/ 1870630 h 1870630"/>
                    <a:gd name="connsiteX4" fmla="*/ 20176 w 123353"/>
                    <a:gd name="connsiteY4" fmla="*/ 1870630 h 1870630"/>
                    <a:gd name="connsiteX5" fmla="*/ 17928 w 123353"/>
                    <a:gd name="connsiteY5" fmla="*/ 1785269 h 1870630"/>
                    <a:gd name="connsiteX6" fmla="*/ 100 w 123353"/>
                    <a:gd name="connsiteY6" fmla="*/ 207387 h 1870630"/>
                    <a:gd name="connsiteX7" fmla="*/ 63212 w 123353"/>
                    <a:gd name="connsiteY7" fmla="*/ 2 h 1870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23353" h="1870630">
                      <a:moveTo>
                        <a:pt x="63212" y="2"/>
                      </a:moveTo>
                      <a:cubicBezTo>
                        <a:pt x="83720" y="531"/>
                        <a:pt x="119293" y="127800"/>
                        <a:pt x="123148" y="210561"/>
                      </a:cubicBezTo>
                      <a:cubicBezTo>
                        <a:pt x="126522" y="282978"/>
                        <a:pt x="87378" y="1398042"/>
                        <a:pt x="72156" y="1788466"/>
                      </a:cubicBezTo>
                      <a:lnTo>
                        <a:pt x="68763" y="1870630"/>
                      </a:lnTo>
                      <a:lnTo>
                        <a:pt x="20176" y="1870630"/>
                      </a:lnTo>
                      <a:lnTo>
                        <a:pt x="17928" y="1785269"/>
                      </a:lnTo>
                      <a:cubicBezTo>
                        <a:pt x="10519" y="1394752"/>
                        <a:pt x="2283" y="279340"/>
                        <a:pt x="100" y="207387"/>
                      </a:cubicBezTo>
                      <a:cubicBezTo>
                        <a:pt x="-2395" y="125155"/>
                        <a:pt x="42704" y="-526"/>
                        <a:pt x="63212" y="2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651" name="フリーフォーム: 図形 650">
                  <a:extLst>
                    <a:ext uri="{FF2B5EF4-FFF2-40B4-BE49-F238E27FC236}">
                      <a16:creationId xmlns:a16="http://schemas.microsoft.com/office/drawing/2014/main" id="{90E22866-1641-439F-B101-2CA72C9273BE}"/>
                    </a:ext>
                  </a:extLst>
                </p:cNvPr>
                <p:cNvSpPr/>
                <p:nvPr/>
              </p:nvSpPr>
              <p:spPr bwMode="auto">
                <a:xfrm>
                  <a:off x="2895789" y="946569"/>
                  <a:ext cx="123353" cy="1870630"/>
                </a:xfrm>
                <a:custGeom>
                  <a:avLst/>
                  <a:gdLst>
                    <a:gd name="connsiteX0" fmla="*/ 63212 w 123353"/>
                    <a:gd name="connsiteY0" fmla="*/ 2 h 1870630"/>
                    <a:gd name="connsiteX1" fmla="*/ 123148 w 123353"/>
                    <a:gd name="connsiteY1" fmla="*/ 210561 h 1870630"/>
                    <a:gd name="connsiteX2" fmla="*/ 72156 w 123353"/>
                    <a:gd name="connsiteY2" fmla="*/ 1788466 h 1870630"/>
                    <a:gd name="connsiteX3" fmla="*/ 68763 w 123353"/>
                    <a:gd name="connsiteY3" fmla="*/ 1870630 h 1870630"/>
                    <a:gd name="connsiteX4" fmla="*/ 20176 w 123353"/>
                    <a:gd name="connsiteY4" fmla="*/ 1870630 h 1870630"/>
                    <a:gd name="connsiteX5" fmla="*/ 17928 w 123353"/>
                    <a:gd name="connsiteY5" fmla="*/ 1785269 h 1870630"/>
                    <a:gd name="connsiteX6" fmla="*/ 100 w 123353"/>
                    <a:gd name="connsiteY6" fmla="*/ 207387 h 1870630"/>
                    <a:gd name="connsiteX7" fmla="*/ 63212 w 123353"/>
                    <a:gd name="connsiteY7" fmla="*/ 2 h 1870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23353" h="1870630">
                      <a:moveTo>
                        <a:pt x="63212" y="2"/>
                      </a:moveTo>
                      <a:cubicBezTo>
                        <a:pt x="83720" y="531"/>
                        <a:pt x="119293" y="127800"/>
                        <a:pt x="123148" y="210561"/>
                      </a:cubicBezTo>
                      <a:cubicBezTo>
                        <a:pt x="126522" y="282978"/>
                        <a:pt x="87378" y="1398042"/>
                        <a:pt x="72156" y="1788466"/>
                      </a:cubicBezTo>
                      <a:lnTo>
                        <a:pt x="68763" y="1870630"/>
                      </a:lnTo>
                      <a:lnTo>
                        <a:pt x="20176" y="1870630"/>
                      </a:lnTo>
                      <a:lnTo>
                        <a:pt x="17928" y="1785269"/>
                      </a:lnTo>
                      <a:cubicBezTo>
                        <a:pt x="10519" y="1394752"/>
                        <a:pt x="2283" y="279340"/>
                        <a:pt x="100" y="207387"/>
                      </a:cubicBezTo>
                      <a:cubicBezTo>
                        <a:pt x="-2395" y="125155"/>
                        <a:pt x="42704" y="-526"/>
                        <a:pt x="63212" y="2"/>
                      </a:cubicBezTo>
                      <a:close/>
                    </a:path>
                  </a:pathLst>
                </a:custGeom>
                <a:solidFill>
                  <a:srgbClr val="339933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  <p:grpSp>
            <p:nvGrpSpPr>
              <p:cNvPr id="641" name="グループ化 640">
                <a:extLst>
                  <a:ext uri="{FF2B5EF4-FFF2-40B4-BE49-F238E27FC236}">
                    <a16:creationId xmlns:a16="http://schemas.microsoft.com/office/drawing/2014/main" id="{D409136B-566C-4636-B7DF-C5E390844E50}"/>
                  </a:ext>
                </a:extLst>
              </p:cNvPr>
              <p:cNvGrpSpPr/>
              <p:nvPr/>
            </p:nvGrpSpPr>
            <p:grpSpPr>
              <a:xfrm>
                <a:off x="2959271" y="946569"/>
                <a:ext cx="311471" cy="1870630"/>
                <a:chOff x="2802208" y="946569"/>
                <a:chExt cx="311471" cy="1870630"/>
              </a:xfrm>
              <a:solidFill>
                <a:srgbClr val="92D050"/>
              </a:solidFill>
            </p:grpSpPr>
            <p:sp>
              <p:nvSpPr>
                <p:cNvPr id="646" name="フリーフォーム: 図形 645">
                  <a:extLst>
                    <a:ext uri="{FF2B5EF4-FFF2-40B4-BE49-F238E27FC236}">
                      <a16:creationId xmlns:a16="http://schemas.microsoft.com/office/drawing/2014/main" id="{2331E4EE-52A8-4048-BD65-A6E275E7093E}"/>
                    </a:ext>
                  </a:extLst>
                </p:cNvPr>
                <p:cNvSpPr/>
                <p:nvPr/>
              </p:nvSpPr>
              <p:spPr bwMode="auto">
                <a:xfrm>
                  <a:off x="2802208" y="998729"/>
                  <a:ext cx="123353" cy="1818469"/>
                </a:xfrm>
                <a:custGeom>
                  <a:avLst/>
                  <a:gdLst>
                    <a:gd name="connsiteX0" fmla="*/ 63212 w 123353"/>
                    <a:gd name="connsiteY0" fmla="*/ 2 h 1870630"/>
                    <a:gd name="connsiteX1" fmla="*/ 123148 w 123353"/>
                    <a:gd name="connsiteY1" fmla="*/ 210561 h 1870630"/>
                    <a:gd name="connsiteX2" fmla="*/ 72156 w 123353"/>
                    <a:gd name="connsiteY2" fmla="*/ 1788466 h 1870630"/>
                    <a:gd name="connsiteX3" fmla="*/ 68763 w 123353"/>
                    <a:gd name="connsiteY3" fmla="*/ 1870630 h 1870630"/>
                    <a:gd name="connsiteX4" fmla="*/ 20176 w 123353"/>
                    <a:gd name="connsiteY4" fmla="*/ 1870630 h 1870630"/>
                    <a:gd name="connsiteX5" fmla="*/ 17928 w 123353"/>
                    <a:gd name="connsiteY5" fmla="*/ 1785269 h 1870630"/>
                    <a:gd name="connsiteX6" fmla="*/ 100 w 123353"/>
                    <a:gd name="connsiteY6" fmla="*/ 207387 h 1870630"/>
                    <a:gd name="connsiteX7" fmla="*/ 63212 w 123353"/>
                    <a:gd name="connsiteY7" fmla="*/ 2 h 1870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23353" h="1870630">
                      <a:moveTo>
                        <a:pt x="63212" y="2"/>
                      </a:moveTo>
                      <a:cubicBezTo>
                        <a:pt x="83720" y="531"/>
                        <a:pt x="119293" y="127800"/>
                        <a:pt x="123148" y="210561"/>
                      </a:cubicBezTo>
                      <a:cubicBezTo>
                        <a:pt x="126522" y="282978"/>
                        <a:pt x="87378" y="1398042"/>
                        <a:pt x="72156" y="1788466"/>
                      </a:cubicBezTo>
                      <a:lnTo>
                        <a:pt x="68763" y="1870630"/>
                      </a:lnTo>
                      <a:lnTo>
                        <a:pt x="20176" y="1870630"/>
                      </a:lnTo>
                      <a:lnTo>
                        <a:pt x="17928" y="1785269"/>
                      </a:lnTo>
                      <a:cubicBezTo>
                        <a:pt x="10519" y="1394752"/>
                        <a:pt x="2283" y="279340"/>
                        <a:pt x="100" y="207387"/>
                      </a:cubicBezTo>
                      <a:cubicBezTo>
                        <a:pt x="-2395" y="125155"/>
                        <a:pt x="42704" y="-526"/>
                        <a:pt x="63212" y="2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647" name="フリーフォーム: 図形 646">
                  <a:extLst>
                    <a:ext uri="{FF2B5EF4-FFF2-40B4-BE49-F238E27FC236}">
                      <a16:creationId xmlns:a16="http://schemas.microsoft.com/office/drawing/2014/main" id="{FF5D0DD9-E68E-4DAA-BDFD-D1D8957DB722}"/>
                    </a:ext>
                  </a:extLst>
                </p:cNvPr>
                <p:cNvSpPr/>
                <p:nvPr/>
              </p:nvSpPr>
              <p:spPr bwMode="auto">
                <a:xfrm>
                  <a:off x="2990326" y="998729"/>
                  <a:ext cx="123353" cy="1818469"/>
                </a:xfrm>
                <a:custGeom>
                  <a:avLst/>
                  <a:gdLst>
                    <a:gd name="connsiteX0" fmla="*/ 63212 w 123353"/>
                    <a:gd name="connsiteY0" fmla="*/ 2 h 1870630"/>
                    <a:gd name="connsiteX1" fmla="*/ 123148 w 123353"/>
                    <a:gd name="connsiteY1" fmla="*/ 210561 h 1870630"/>
                    <a:gd name="connsiteX2" fmla="*/ 72156 w 123353"/>
                    <a:gd name="connsiteY2" fmla="*/ 1788466 h 1870630"/>
                    <a:gd name="connsiteX3" fmla="*/ 68763 w 123353"/>
                    <a:gd name="connsiteY3" fmla="*/ 1870630 h 1870630"/>
                    <a:gd name="connsiteX4" fmla="*/ 20176 w 123353"/>
                    <a:gd name="connsiteY4" fmla="*/ 1870630 h 1870630"/>
                    <a:gd name="connsiteX5" fmla="*/ 17928 w 123353"/>
                    <a:gd name="connsiteY5" fmla="*/ 1785269 h 1870630"/>
                    <a:gd name="connsiteX6" fmla="*/ 100 w 123353"/>
                    <a:gd name="connsiteY6" fmla="*/ 207387 h 1870630"/>
                    <a:gd name="connsiteX7" fmla="*/ 63212 w 123353"/>
                    <a:gd name="connsiteY7" fmla="*/ 2 h 1870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23353" h="1870630">
                      <a:moveTo>
                        <a:pt x="63212" y="2"/>
                      </a:moveTo>
                      <a:cubicBezTo>
                        <a:pt x="83720" y="531"/>
                        <a:pt x="119293" y="127800"/>
                        <a:pt x="123148" y="210561"/>
                      </a:cubicBezTo>
                      <a:cubicBezTo>
                        <a:pt x="126522" y="282978"/>
                        <a:pt x="87378" y="1398042"/>
                        <a:pt x="72156" y="1788466"/>
                      </a:cubicBezTo>
                      <a:lnTo>
                        <a:pt x="68763" y="1870630"/>
                      </a:lnTo>
                      <a:lnTo>
                        <a:pt x="20176" y="1870630"/>
                      </a:lnTo>
                      <a:lnTo>
                        <a:pt x="17928" y="1785269"/>
                      </a:lnTo>
                      <a:cubicBezTo>
                        <a:pt x="10519" y="1394752"/>
                        <a:pt x="2283" y="279340"/>
                        <a:pt x="100" y="207387"/>
                      </a:cubicBezTo>
                      <a:cubicBezTo>
                        <a:pt x="-2395" y="125155"/>
                        <a:pt x="42704" y="-526"/>
                        <a:pt x="63212" y="2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648" name="フリーフォーム: 図形 647">
                  <a:extLst>
                    <a:ext uri="{FF2B5EF4-FFF2-40B4-BE49-F238E27FC236}">
                      <a16:creationId xmlns:a16="http://schemas.microsoft.com/office/drawing/2014/main" id="{5765115C-E1A1-4515-96F5-989EE68A7366}"/>
                    </a:ext>
                  </a:extLst>
                </p:cNvPr>
                <p:cNvSpPr/>
                <p:nvPr/>
              </p:nvSpPr>
              <p:spPr bwMode="auto">
                <a:xfrm>
                  <a:off x="2895789" y="946569"/>
                  <a:ext cx="123353" cy="1870630"/>
                </a:xfrm>
                <a:custGeom>
                  <a:avLst/>
                  <a:gdLst>
                    <a:gd name="connsiteX0" fmla="*/ 63212 w 123353"/>
                    <a:gd name="connsiteY0" fmla="*/ 2 h 1870630"/>
                    <a:gd name="connsiteX1" fmla="*/ 123148 w 123353"/>
                    <a:gd name="connsiteY1" fmla="*/ 210561 h 1870630"/>
                    <a:gd name="connsiteX2" fmla="*/ 72156 w 123353"/>
                    <a:gd name="connsiteY2" fmla="*/ 1788466 h 1870630"/>
                    <a:gd name="connsiteX3" fmla="*/ 68763 w 123353"/>
                    <a:gd name="connsiteY3" fmla="*/ 1870630 h 1870630"/>
                    <a:gd name="connsiteX4" fmla="*/ 20176 w 123353"/>
                    <a:gd name="connsiteY4" fmla="*/ 1870630 h 1870630"/>
                    <a:gd name="connsiteX5" fmla="*/ 17928 w 123353"/>
                    <a:gd name="connsiteY5" fmla="*/ 1785269 h 1870630"/>
                    <a:gd name="connsiteX6" fmla="*/ 100 w 123353"/>
                    <a:gd name="connsiteY6" fmla="*/ 207387 h 1870630"/>
                    <a:gd name="connsiteX7" fmla="*/ 63212 w 123353"/>
                    <a:gd name="connsiteY7" fmla="*/ 2 h 1870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23353" h="1870630">
                      <a:moveTo>
                        <a:pt x="63212" y="2"/>
                      </a:moveTo>
                      <a:cubicBezTo>
                        <a:pt x="83720" y="531"/>
                        <a:pt x="119293" y="127800"/>
                        <a:pt x="123148" y="210561"/>
                      </a:cubicBezTo>
                      <a:cubicBezTo>
                        <a:pt x="126522" y="282978"/>
                        <a:pt x="87378" y="1398042"/>
                        <a:pt x="72156" y="1788466"/>
                      </a:cubicBezTo>
                      <a:lnTo>
                        <a:pt x="68763" y="1870630"/>
                      </a:lnTo>
                      <a:lnTo>
                        <a:pt x="20176" y="1870630"/>
                      </a:lnTo>
                      <a:lnTo>
                        <a:pt x="17928" y="1785269"/>
                      </a:lnTo>
                      <a:cubicBezTo>
                        <a:pt x="10519" y="1394752"/>
                        <a:pt x="2283" y="279340"/>
                        <a:pt x="100" y="207387"/>
                      </a:cubicBezTo>
                      <a:cubicBezTo>
                        <a:pt x="-2395" y="125155"/>
                        <a:pt x="42704" y="-526"/>
                        <a:pt x="63212" y="2"/>
                      </a:cubicBezTo>
                      <a:close/>
                    </a:path>
                  </a:pathLst>
                </a:custGeom>
                <a:solidFill>
                  <a:srgbClr val="339933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  <p:grpSp>
            <p:nvGrpSpPr>
              <p:cNvPr id="642" name="グループ化 641">
                <a:extLst>
                  <a:ext uri="{FF2B5EF4-FFF2-40B4-BE49-F238E27FC236}">
                    <a16:creationId xmlns:a16="http://schemas.microsoft.com/office/drawing/2014/main" id="{B8A1A295-8EA8-4DEA-9934-F1DDA29A3703}"/>
                  </a:ext>
                </a:extLst>
              </p:cNvPr>
              <p:cNvGrpSpPr/>
              <p:nvPr/>
            </p:nvGrpSpPr>
            <p:grpSpPr>
              <a:xfrm>
                <a:off x="2802208" y="946569"/>
                <a:ext cx="311471" cy="1870630"/>
                <a:chOff x="2802208" y="946569"/>
                <a:chExt cx="311471" cy="1870630"/>
              </a:xfrm>
            </p:grpSpPr>
            <p:sp>
              <p:nvSpPr>
                <p:cNvPr id="643" name="フリーフォーム: 図形 642">
                  <a:extLst>
                    <a:ext uri="{FF2B5EF4-FFF2-40B4-BE49-F238E27FC236}">
                      <a16:creationId xmlns:a16="http://schemas.microsoft.com/office/drawing/2014/main" id="{5B8D22E2-02CE-4CA1-B86D-FFF3692F091F}"/>
                    </a:ext>
                  </a:extLst>
                </p:cNvPr>
                <p:cNvSpPr/>
                <p:nvPr/>
              </p:nvSpPr>
              <p:spPr bwMode="auto">
                <a:xfrm>
                  <a:off x="2802208" y="998729"/>
                  <a:ext cx="123353" cy="1818469"/>
                </a:xfrm>
                <a:custGeom>
                  <a:avLst/>
                  <a:gdLst>
                    <a:gd name="connsiteX0" fmla="*/ 63212 w 123353"/>
                    <a:gd name="connsiteY0" fmla="*/ 2 h 1870630"/>
                    <a:gd name="connsiteX1" fmla="*/ 123148 w 123353"/>
                    <a:gd name="connsiteY1" fmla="*/ 210561 h 1870630"/>
                    <a:gd name="connsiteX2" fmla="*/ 72156 w 123353"/>
                    <a:gd name="connsiteY2" fmla="*/ 1788466 h 1870630"/>
                    <a:gd name="connsiteX3" fmla="*/ 68763 w 123353"/>
                    <a:gd name="connsiteY3" fmla="*/ 1870630 h 1870630"/>
                    <a:gd name="connsiteX4" fmla="*/ 20176 w 123353"/>
                    <a:gd name="connsiteY4" fmla="*/ 1870630 h 1870630"/>
                    <a:gd name="connsiteX5" fmla="*/ 17928 w 123353"/>
                    <a:gd name="connsiteY5" fmla="*/ 1785269 h 1870630"/>
                    <a:gd name="connsiteX6" fmla="*/ 100 w 123353"/>
                    <a:gd name="connsiteY6" fmla="*/ 207387 h 1870630"/>
                    <a:gd name="connsiteX7" fmla="*/ 63212 w 123353"/>
                    <a:gd name="connsiteY7" fmla="*/ 2 h 1870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23353" h="1870630">
                      <a:moveTo>
                        <a:pt x="63212" y="2"/>
                      </a:moveTo>
                      <a:cubicBezTo>
                        <a:pt x="83720" y="531"/>
                        <a:pt x="119293" y="127800"/>
                        <a:pt x="123148" y="210561"/>
                      </a:cubicBezTo>
                      <a:cubicBezTo>
                        <a:pt x="126522" y="282978"/>
                        <a:pt x="87378" y="1398042"/>
                        <a:pt x="72156" y="1788466"/>
                      </a:cubicBezTo>
                      <a:lnTo>
                        <a:pt x="68763" y="1870630"/>
                      </a:lnTo>
                      <a:lnTo>
                        <a:pt x="20176" y="1870630"/>
                      </a:lnTo>
                      <a:lnTo>
                        <a:pt x="17928" y="1785269"/>
                      </a:lnTo>
                      <a:cubicBezTo>
                        <a:pt x="10519" y="1394752"/>
                        <a:pt x="2283" y="279340"/>
                        <a:pt x="100" y="207387"/>
                      </a:cubicBezTo>
                      <a:cubicBezTo>
                        <a:pt x="-2395" y="125155"/>
                        <a:pt x="42704" y="-526"/>
                        <a:pt x="63212" y="2"/>
                      </a:cubicBezTo>
                      <a:close/>
                    </a:path>
                  </a:pathLst>
                </a:custGeom>
                <a:solidFill>
                  <a:srgbClr val="00B05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644" name="フリーフォーム: 図形 643">
                  <a:extLst>
                    <a:ext uri="{FF2B5EF4-FFF2-40B4-BE49-F238E27FC236}">
                      <a16:creationId xmlns:a16="http://schemas.microsoft.com/office/drawing/2014/main" id="{99E67875-BC69-467A-AAFD-84C119EA8760}"/>
                    </a:ext>
                  </a:extLst>
                </p:cNvPr>
                <p:cNvSpPr/>
                <p:nvPr/>
              </p:nvSpPr>
              <p:spPr bwMode="auto">
                <a:xfrm>
                  <a:off x="2990326" y="998729"/>
                  <a:ext cx="123353" cy="1818469"/>
                </a:xfrm>
                <a:custGeom>
                  <a:avLst/>
                  <a:gdLst>
                    <a:gd name="connsiteX0" fmla="*/ 63212 w 123353"/>
                    <a:gd name="connsiteY0" fmla="*/ 2 h 1870630"/>
                    <a:gd name="connsiteX1" fmla="*/ 123148 w 123353"/>
                    <a:gd name="connsiteY1" fmla="*/ 210561 h 1870630"/>
                    <a:gd name="connsiteX2" fmla="*/ 72156 w 123353"/>
                    <a:gd name="connsiteY2" fmla="*/ 1788466 h 1870630"/>
                    <a:gd name="connsiteX3" fmla="*/ 68763 w 123353"/>
                    <a:gd name="connsiteY3" fmla="*/ 1870630 h 1870630"/>
                    <a:gd name="connsiteX4" fmla="*/ 20176 w 123353"/>
                    <a:gd name="connsiteY4" fmla="*/ 1870630 h 1870630"/>
                    <a:gd name="connsiteX5" fmla="*/ 17928 w 123353"/>
                    <a:gd name="connsiteY5" fmla="*/ 1785269 h 1870630"/>
                    <a:gd name="connsiteX6" fmla="*/ 100 w 123353"/>
                    <a:gd name="connsiteY6" fmla="*/ 207387 h 1870630"/>
                    <a:gd name="connsiteX7" fmla="*/ 63212 w 123353"/>
                    <a:gd name="connsiteY7" fmla="*/ 2 h 1870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23353" h="1870630">
                      <a:moveTo>
                        <a:pt x="63212" y="2"/>
                      </a:moveTo>
                      <a:cubicBezTo>
                        <a:pt x="83720" y="531"/>
                        <a:pt x="119293" y="127800"/>
                        <a:pt x="123148" y="210561"/>
                      </a:cubicBezTo>
                      <a:cubicBezTo>
                        <a:pt x="126522" y="282978"/>
                        <a:pt x="87378" y="1398042"/>
                        <a:pt x="72156" y="1788466"/>
                      </a:cubicBezTo>
                      <a:lnTo>
                        <a:pt x="68763" y="1870630"/>
                      </a:lnTo>
                      <a:lnTo>
                        <a:pt x="20176" y="1870630"/>
                      </a:lnTo>
                      <a:lnTo>
                        <a:pt x="17928" y="1785269"/>
                      </a:lnTo>
                      <a:cubicBezTo>
                        <a:pt x="10519" y="1394752"/>
                        <a:pt x="2283" y="279340"/>
                        <a:pt x="100" y="207387"/>
                      </a:cubicBezTo>
                      <a:cubicBezTo>
                        <a:pt x="-2395" y="125155"/>
                        <a:pt x="42704" y="-526"/>
                        <a:pt x="63212" y="2"/>
                      </a:cubicBezTo>
                      <a:close/>
                    </a:path>
                  </a:pathLst>
                </a:custGeom>
                <a:solidFill>
                  <a:srgbClr val="00B05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645" name="フリーフォーム: 図形 644">
                  <a:extLst>
                    <a:ext uri="{FF2B5EF4-FFF2-40B4-BE49-F238E27FC236}">
                      <a16:creationId xmlns:a16="http://schemas.microsoft.com/office/drawing/2014/main" id="{B2AD58B1-6822-48E6-A158-CAED1D82D3B0}"/>
                    </a:ext>
                  </a:extLst>
                </p:cNvPr>
                <p:cNvSpPr/>
                <p:nvPr/>
              </p:nvSpPr>
              <p:spPr bwMode="auto">
                <a:xfrm>
                  <a:off x="2895789" y="946569"/>
                  <a:ext cx="123353" cy="1870630"/>
                </a:xfrm>
                <a:custGeom>
                  <a:avLst/>
                  <a:gdLst>
                    <a:gd name="connsiteX0" fmla="*/ 63212 w 123353"/>
                    <a:gd name="connsiteY0" fmla="*/ 2 h 1870630"/>
                    <a:gd name="connsiteX1" fmla="*/ 123148 w 123353"/>
                    <a:gd name="connsiteY1" fmla="*/ 210561 h 1870630"/>
                    <a:gd name="connsiteX2" fmla="*/ 72156 w 123353"/>
                    <a:gd name="connsiteY2" fmla="*/ 1788466 h 1870630"/>
                    <a:gd name="connsiteX3" fmla="*/ 68763 w 123353"/>
                    <a:gd name="connsiteY3" fmla="*/ 1870630 h 1870630"/>
                    <a:gd name="connsiteX4" fmla="*/ 20176 w 123353"/>
                    <a:gd name="connsiteY4" fmla="*/ 1870630 h 1870630"/>
                    <a:gd name="connsiteX5" fmla="*/ 17928 w 123353"/>
                    <a:gd name="connsiteY5" fmla="*/ 1785269 h 1870630"/>
                    <a:gd name="connsiteX6" fmla="*/ 100 w 123353"/>
                    <a:gd name="connsiteY6" fmla="*/ 207387 h 1870630"/>
                    <a:gd name="connsiteX7" fmla="*/ 63212 w 123353"/>
                    <a:gd name="connsiteY7" fmla="*/ 2 h 1870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23353" h="1870630">
                      <a:moveTo>
                        <a:pt x="63212" y="2"/>
                      </a:moveTo>
                      <a:cubicBezTo>
                        <a:pt x="83720" y="531"/>
                        <a:pt x="119293" y="127800"/>
                        <a:pt x="123148" y="210561"/>
                      </a:cubicBezTo>
                      <a:cubicBezTo>
                        <a:pt x="126522" y="282978"/>
                        <a:pt x="87378" y="1398042"/>
                        <a:pt x="72156" y="1788466"/>
                      </a:cubicBezTo>
                      <a:lnTo>
                        <a:pt x="68763" y="1870630"/>
                      </a:lnTo>
                      <a:lnTo>
                        <a:pt x="20176" y="1870630"/>
                      </a:lnTo>
                      <a:lnTo>
                        <a:pt x="17928" y="1785269"/>
                      </a:lnTo>
                      <a:cubicBezTo>
                        <a:pt x="10519" y="1394752"/>
                        <a:pt x="2283" y="279340"/>
                        <a:pt x="100" y="207387"/>
                      </a:cubicBezTo>
                      <a:cubicBezTo>
                        <a:pt x="-2395" y="125155"/>
                        <a:pt x="42704" y="-526"/>
                        <a:pt x="63212" y="2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</p:grpSp>
        <p:grpSp>
          <p:nvGrpSpPr>
            <p:cNvPr id="627" name="グループ化 626">
              <a:extLst>
                <a:ext uri="{FF2B5EF4-FFF2-40B4-BE49-F238E27FC236}">
                  <a16:creationId xmlns:a16="http://schemas.microsoft.com/office/drawing/2014/main" id="{33BEEA54-C18D-4E84-B6D8-023FC57FD425}"/>
                </a:ext>
              </a:extLst>
            </p:cNvPr>
            <p:cNvGrpSpPr/>
            <p:nvPr/>
          </p:nvGrpSpPr>
          <p:grpSpPr>
            <a:xfrm rot="4144898">
              <a:off x="4313520" y="2023404"/>
              <a:ext cx="593822" cy="1789491"/>
              <a:chOff x="2649996" y="946569"/>
              <a:chExt cx="620746" cy="1870630"/>
            </a:xfrm>
          </p:grpSpPr>
          <p:grpSp>
            <p:nvGrpSpPr>
              <p:cNvPr id="628" name="グループ化 627">
                <a:extLst>
                  <a:ext uri="{FF2B5EF4-FFF2-40B4-BE49-F238E27FC236}">
                    <a16:creationId xmlns:a16="http://schemas.microsoft.com/office/drawing/2014/main" id="{595D6CBD-7701-41AE-B233-0B876F64B9A4}"/>
                  </a:ext>
                </a:extLst>
              </p:cNvPr>
              <p:cNvGrpSpPr/>
              <p:nvPr/>
            </p:nvGrpSpPr>
            <p:grpSpPr>
              <a:xfrm>
                <a:off x="2649996" y="946569"/>
                <a:ext cx="311471" cy="1870630"/>
                <a:chOff x="2802208" y="946569"/>
                <a:chExt cx="311471" cy="1870630"/>
              </a:xfrm>
              <a:solidFill>
                <a:srgbClr val="92D050"/>
              </a:solidFill>
            </p:grpSpPr>
            <p:sp>
              <p:nvSpPr>
                <p:cNvPr id="637" name="フリーフォーム: 図形 636">
                  <a:extLst>
                    <a:ext uri="{FF2B5EF4-FFF2-40B4-BE49-F238E27FC236}">
                      <a16:creationId xmlns:a16="http://schemas.microsoft.com/office/drawing/2014/main" id="{7CD69C24-8BDB-423F-9669-8C4E36CBFA3A}"/>
                    </a:ext>
                  </a:extLst>
                </p:cNvPr>
                <p:cNvSpPr/>
                <p:nvPr/>
              </p:nvSpPr>
              <p:spPr bwMode="auto">
                <a:xfrm>
                  <a:off x="2802208" y="998729"/>
                  <a:ext cx="123353" cy="1818469"/>
                </a:xfrm>
                <a:custGeom>
                  <a:avLst/>
                  <a:gdLst>
                    <a:gd name="connsiteX0" fmla="*/ 63212 w 123353"/>
                    <a:gd name="connsiteY0" fmla="*/ 2 h 1870630"/>
                    <a:gd name="connsiteX1" fmla="*/ 123148 w 123353"/>
                    <a:gd name="connsiteY1" fmla="*/ 210561 h 1870630"/>
                    <a:gd name="connsiteX2" fmla="*/ 72156 w 123353"/>
                    <a:gd name="connsiteY2" fmla="*/ 1788466 h 1870630"/>
                    <a:gd name="connsiteX3" fmla="*/ 68763 w 123353"/>
                    <a:gd name="connsiteY3" fmla="*/ 1870630 h 1870630"/>
                    <a:gd name="connsiteX4" fmla="*/ 20176 w 123353"/>
                    <a:gd name="connsiteY4" fmla="*/ 1870630 h 1870630"/>
                    <a:gd name="connsiteX5" fmla="*/ 17928 w 123353"/>
                    <a:gd name="connsiteY5" fmla="*/ 1785269 h 1870630"/>
                    <a:gd name="connsiteX6" fmla="*/ 100 w 123353"/>
                    <a:gd name="connsiteY6" fmla="*/ 207387 h 1870630"/>
                    <a:gd name="connsiteX7" fmla="*/ 63212 w 123353"/>
                    <a:gd name="connsiteY7" fmla="*/ 2 h 1870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23353" h="1870630">
                      <a:moveTo>
                        <a:pt x="63212" y="2"/>
                      </a:moveTo>
                      <a:cubicBezTo>
                        <a:pt x="83720" y="531"/>
                        <a:pt x="119293" y="127800"/>
                        <a:pt x="123148" y="210561"/>
                      </a:cubicBezTo>
                      <a:cubicBezTo>
                        <a:pt x="126522" y="282978"/>
                        <a:pt x="87378" y="1398042"/>
                        <a:pt x="72156" y="1788466"/>
                      </a:cubicBezTo>
                      <a:lnTo>
                        <a:pt x="68763" y="1870630"/>
                      </a:lnTo>
                      <a:lnTo>
                        <a:pt x="20176" y="1870630"/>
                      </a:lnTo>
                      <a:lnTo>
                        <a:pt x="17928" y="1785269"/>
                      </a:lnTo>
                      <a:cubicBezTo>
                        <a:pt x="10519" y="1394752"/>
                        <a:pt x="2283" y="279340"/>
                        <a:pt x="100" y="207387"/>
                      </a:cubicBezTo>
                      <a:cubicBezTo>
                        <a:pt x="-2395" y="125155"/>
                        <a:pt x="42704" y="-526"/>
                        <a:pt x="63212" y="2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638" name="フリーフォーム: 図形 637">
                  <a:extLst>
                    <a:ext uri="{FF2B5EF4-FFF2-40B4-BE49-F238E27FC236}">
                      <a16:creationId xmlns:a16="http://schemas.microsoft.com/office/drawing/2014/main" id="{6D83D33F-ECDD-4B8A-BDAA-7678407EEBB4}"/>
                    </a:ext>
                  </a:extLst>
                </p:cNvPr>
                <p:cNvSpPr/>
                <p:nvPr/>
              </p:nvSpPr>
              <p:spPr bwMode="auto">
                <a:xfrm>
                  <a:off x="2990326" y="998729"/>
                  <a:ext cx="123353" cy="1818469"/>
                </a:xfrm>
                <a:custGeom>
                  <a:avLst/>
                  <a:gdLst>
                    <a:gd name="connsiteX0" fmla="*/ 63212 w 123353"/>
                    <a:gd name="connsiteY0" fmla="*/ 2 h 1870630"/>
                    <a:gd name="connsiteX1" fmla="*/ 123148 w 123353"/>
                    <a:gd name="connsiteY1" fmla="*/ 210561 h 1870630"/>
                    <a:gd name="connsiteX2" fmla="*/ 72156 w 123353"/>
                    <a:gd name="connsiteY2" fmla="*/ 1788466 h 1870630"/>
                    <a:gd name="connsiteX3" fmla="*/ 68763 w 123353"/>
                    <a:gd name="connsiteY3" fmla="*/ 1870630 h 1870630"/>
                    <a:gd name="connsiteX4" fmla="*/ 20176 w 123353"/>
                    <a:gd name="connsiteY4" fmla="*/ 1870630 h 1870630"/>
                    <a:gd name="connsiteX5" fmla="*/ 17928 w 123353"/>
                    <a:gd name="connsiteY5" fmla="*/ 1785269 h 1870630"/>
                    <a:gd name="connsiteX6" fmla="*/ 100 w 123353"/>
                    <a:gd name="connsiteY6" fmla="*/ 207387 h 1870630"/>
                    <a:gd name="connsiteX7" fmla="*/ 63212 w 123353"/>
                    <a:gd name="connsiteY7" fmla="*/ 2 h 1870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23353" h="1870630">
                      <a:moveTo>
                        <a:pt x="63212" y="2"/>
                      </a:moveTo>
                      <a:cubicBezTo>
                        <a:pt x="83720" y="531"/>
                        <a:pt x="119293" y="127800"/>
                        <a:pt x="123148" y="210561"/>
                      </a:cubicBezTo>
                      <a:cubicBezTo>
                        <a:pt x="126522" y="282978"/>
                        <a:pt x="87378" y="1398042"/>
                        <a:pt x="72156" y="1788466"/>
                      </a:cubicBezTo>
                      <a:lnTo>
                        <a:pt x="68763" y="1870630"/>
                      </a:lnTo>
                      <a:lnTo>
                        <a:pt x="20176" y="1870630"/>
                      </a:lnTo>
                      <a:lnTo>
                        <a:pt x="17928" y="1785269"/>
                      </a:lnTo>
                      <a:cubicBezTo>
                        <a:pt x="10519" y="1394752"/>
                        <a:pt x="2283" y="279340"/>
                        <a:pt x="100" y="207387"/>
                      </a:cubicBezTo>
                      <a:cubicBezTo>
                        <a:pt x="-2395" y="125155"/>
                        <a:pt x="42704" y="-526"/>
                        <a:pt x="63212" y="2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639" name="フリーフォーム: 図形 638">
                  <a:extLst>
                    <a:ext uri="{FF2B5EF4-FFF2-40B4-BE49-F238E27FC236}">
                      <a16:creationId xmlns:a16="http://schemas.microsoft.com/office/drawing/2014/main" id="{4CF5C1CB-9692-46A3-9BC2-5332A805C1EC}"/>
                    </a:ext>
                  </a:extLst>
                </p:cNvPr>
                <p:cNvSpPr/>
                <p:nvPr/>
              </p:nvSpPr>
              <p:spPr bwMode="auto">
                <a:xfrm>
                  <a:off x="2895789" y="946569"/>
                  <a:ext cx="123353" cy="1870630"/>
                </a:xfrm>
                <a:custGeom>
                  <a:avLst/>
                  <a:gdLst>
                    <a:gd name="connsiteX0" fmla="*/ 63212 w 123353"/>
                    <a:gd name="connsiteY0" fmla="*/ 2 h 1870630"/>
                    <a:gd name="connsiteX1" fmla="*/ 123148 w 123353"/>
                    <a:gd name="connsiteY1" fmla="*/ 210561 h 1870630"/>
                    <a:gd name="connsiteX2" fmla="*/ 72156 w 123353"/>
                    <a:gd name="connsiteY2" fmla="*/ 1788466 h 1870630"/>
                    <a:gd name="connsiteX3" fmla="*/ 68763 w 123353"/>
                    <a:gd name="connsiteY3" fmla="*/ 1870630 h 1870630"/>
                    <a:gd name="connsiteX4" fmla="*/ 20176 w 123353"/>
                    <a:gd name="connsiteY4" fmla="*/ 1870630 h 1870630"/>
                    <a:gd name="connsiteX5" fmla="*/ 17928 w 123353"/>
                    <a:gd name="connsiteY5" fmla="*/ 1785269 h 1870630"/>
                    <a:gd name="connsiteX6" fmla="*/ 100 w 123353"/>
                    <a:gd name="connsiteY6" fmla="*/ 207387 h 1870630"/>
                    <a:gd name="connsiteX7" fmla="*/ 63212 w 123353"/>
                    <a:gd name="connsiteY7" fmla="*/ 2 h 1870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23353" h="1870630">
                      <a:moveTo>
                        <a:pt x="63212" y="2"/>
                      </a:moveTo>
                      <a:cubicBezTo>
                        <a:pt x="83720" y="531"/>
                        <a:pt x="119293" y="127800"/>
                        <a:pt x="123148" y="210561"/>
                      </a:cubicBezTo>
                      <a:cubicBezTo>
                        <a:pt x="126522" y="282978"/>
                        <a:pt x="87378" y="1398042"/>
                        <a:pt x="72156" y="1788466"/>
                      </a:cubicBezTo>
                      <a:lnTo>
                        <a:pt x="68763" y="1870630"/>
                      </a:lnTo>
                      <a:lnTo>
                        <a:pt x="20176" y="1870630"/>
                      </a:lnTo>
                      <a:lnTo>
                        <a:pt x="17928" y="1785269"/>
                      </a:lnTo>
                      <a:cubicBezTo>
                        <a:pt x="10519" y="1394752"/>
                        <a:pt x="2283" y="279340"/>
                        <a:pt x="100" y="207387"/>
                      </a:cubicBezTo>
                      <a:cubicBezTo>
                        <a:pt x="-2395" y="125155"/>
                        <a:pt x="42704" y="-526"/>
                        <a:pt x="63212" y="2"/>
                      </a:cubicBezTo>
                      <a:close/>
                    </a:path>
                  </a:pathLst>
                </a:custGeom>
                <a:solidFill>
                  <a:srgbClr val="339933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  <p:grpSp>
            <p:nvGrpSpPr>
              <p:cNvPr id="629" name="グループ化 628">
                <a:extLst>
                  <a:ext uri="{FF2B5EF4-FFF2-40B4-BE49-F238E27FC236}">
                    <a16:creationId xmlns:a16="http://schemas.microsoft.com/office/drawing/2014/main" id="{44338806-EF3B-4CB6-92A1-AE93E83C292E}"/>
                  </a:ext>
                </a:extLst>
              </p:cNvPr>
              <p:cNvGrpSpPr/>
              <p:nvPr/>
            </p:nvGrpSpPr>
            <p:grpSpPr>
              <a:xfrm>
                <a:off x="2959271" y="946569"/>
                <a:ext cx="311471" cy="1870630"/>
                <a:chOff x="2802208" y="946569"/>
                <a:chExt cx="311471" cy="1870630"/>
              </a:xfrm>
              <a:solidFill>
                <a:srgbClr val="92D050"/>
              </a:solidFill>
            </p:grpSpPr>
            <p:sp>
              <p:nvSpPr>
                <p:cNvPr id="634" name="フリーフォーム: 図形 633">
                  <a:extLst>
                    <a:ext uri="{FF2B5EF4-FFF2-40B4-BE49-F238E27FC236}">
                      <a16:creationId xmlns:a16="http://schemas.microsoft.com/office/drawing/2014/main" id="{EED0500E-1105-42BE-AECD-BF0C907BFECB}"/>
                    </a:ext>
                  </a:extLst>
                </p:cNvPr>
                <p:cNvSpPr/>
                <p:nvPr/>
              </p:nvSpPr>
              <p:spPr bwMode="auto">
                <a:xfrm>
                  <a:off x="2802208" y="998729"/>
                  <a:ext cx="123353" cy="1818469"/>
                </a:xfrm>
                <a:custGeom>
                  <a:avLst/>
                  <a:gdLst>
                    <a:gd name="connsiteX0" fmla="*/ 63212 w 123353"/>
                    <a:gd name="connsiteY0" fmla="*/ 2 h 1870630"/>
                    <a:gd name="connsiteX1" fmla="*/ 123148 w 123353"/>
                    <a:gd name="connsiteY1" fmla="*/ 210561 h 1870630"/>
                    <a:gd name="connsiteX2" fmla="*/ 72156 w 123353"/>
                    <a:gd name="connsiteY2" fmla="*/ 1788466 h 1870630"/>
                    <a:gd name="connsiteX3" fmla="*/ 68763 w 123353"/>
                    <a:gd name="connsiteY3" fmla="*/ 1870630 h 1870630"/>
                    <a:gd name="connsiteX4" fmla="*/ 20176 w 123353"/>
                    <a:gd name="connsiteY4" fmla="*/ 1870630 h 1870630"/>
                    <a:gd name="connsiteX5" fmla="*/ 17928 w 123353"/>
                    <a:gd name="connsiteY5" fmla="*/ 1785269 h 1870630"/>
                    <a:gd name="connsiteX6" fmla="*/ 100 w 123353"/>
                    <a:gd name="connsiteY6" fmla="*/ 207387 h 1870630"/>
                    <a:gd name="connsiteX7" fmla="*/ 63212 w 123353"/>
                    <a:gd name="connsiteY7" fmla="*/ 2 h 1870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23353" h="1870630">
                      <a:moveTo>
                        <a:pt x="63212" y="2"/>
                      </a:moveTo>
                      <a:cubicBezTo>
                        <a:pt x="83720" y="531"/>
                        <a:pt x="119293" y="127800"/>
                        <a:pt x="123148" y="210561"/>
                      </a:cubicBezTo>
                      <a:cubicBezTo>
                        <a:pt x="126522" y="282978"/>
                        <a:pt x="87378" y="1398042"/>
                        <a:pt x="72156" y="1788466"/>
                      </a:cubicBezTo>
                      <a:lnTo>
                        <a:pt x="68763" y="1870630"/>
                      </a:lnTo>
                      <a:lnTo>
                        <a:pt x="20176" y="1870630"/>
                      </a:lnTo>
                      <a:lnTo>
                        <a:pt x="17928" y="1785269"/>
                      </a:lnTo>
                      <a:cubicBezTo>
                        <a:pt x="10519" y="1394752"/>
                        <a:pt x="2283" y="279340"/>
                        <a:pt x="100" y="207387"/>
                      </a:cubicBezTo>
                      <a:cubicBezTo>
                        <a:pt x="-2395" y="125155"/>
                        <a:pt x="42704" y="-526"/>
                        <a:pt x="63212" y="2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635" name="フリーフォーム: 図形 634">
                  <a:extLst>
                    <a:ext uri="{FF2B5EF4-FFF2-40B4-BE49-F238E27FC236}">
                      <a16:creationId xmlns:a16="http://schemas.microsoft.com/office/drawing/2014/main" id="{D7C62757-FF5E-4669-B672-18412FECEC71}"/>
                    </a:ext>
                  </a:extLst>
                </p:cNvPr>
                <p:cNvSpPr/>
                <p:nvPr/>
              </p:nvSpPr>
              <p:spPr bwMode="auto">
                <a:xfrm>
                  <a:off x="2990326" y="998729"/>
                  <a:ext cx="123353" cy="1818469"/>
                </a:xfrm>
                <a:custGeom>
                  <a:avLst/>
                  <a:gdLst>
                    <a:gd name="connsiteX0" fmla="*/ 63212 w 123353"/>
                    <a:gd name="connsiteY0" fmla="*/ 2 h 1870630"/>
                    <a:gd name="connsiteX1" fmla="*/ 123148 w 123353"/>
                    <a:gd name="connsiteY1" fmla="*/ 210561 h 1870630"/>
                    <a:gd name="connsiteX2" fmla="*/ 72156 w 123353"/>
                    <a:gd name="connsiteY2" fmla="*/ 1788466 h 1870630"/>
                    <a:gd name="connsiteX3" fmla="*/ 68763 w 123353"/>
                    <a:gd name="connsiteY3" fmla="*/ 1870630 h 1870630"/>
                    <a:gd name="connsiteX4" fmla="*/ 20176 w 123353"/>
                    <a:gd name="connsiteY4" fmla="*/ 1870630 h 1870630"/>
                    <a:gd name="connsiteX5" fmla="*/ 17928 w 123353"/>
                    <a:gd name="connsiteY5" fmla="*/ 1785269 h 1870630"/>
                    <a:gd name="connsiteX6" fmla="*/ 100 w 123353"/>
                    <a:gd name="connsiteY6" fmla="*/ 207387 h 1870630"/>
                    <a:gd name="connsiteX7" fmla="*/ 63212 w 123353"/>
                    <a:gd name="connsiteY7" fmla="*/ 2 h 1870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23353" h="1870630">
                      <a:moveTo>
                        <a:pt x="63212" y="2"/>
                      </a:moveTo>
                      <a:cubicBezTo>
                        <a:pt x="83720" y="531"/>
                        <a:pt x="119293" y="127800"/>
                        <a:pt x="123148" y="210561"/>
                      </a:cubicBezTo>
                      <a:cubicBezTo>
                        <a:pt x="126522" y="282978"/>
                        <a:pt x="87378" y="1398042"/>
                        <a:pt x="72156" y="1788466"/>
                      </a:cubicBezTo>
                      <a:lnTo>
                        <a:pt x="68763" y="1870630"/>
                      </a:lnTo>
                      <a:lnTo>
                        <a:pt x="20176" y="1870630"/>
                      </a:lnTo>
                      <a:lnTo>
                        <a:pt x="17928" y="1785269"/>
                      </a:lnTo>
                      <a:cubicBezTo>
                        <a:pt x="10519" y="1394752"/>
                        <a:pt x="2283" y="279340"/>
                        <a:pt x="100" y="207387"/>
                      </a:cubicBezTo>
                      <a:cubicBezTo>
                        <a:pt x="-2395" y="125155"/>
                        <a:pt x="42704" y="-526"/>
                        <a:pt x="63212" y="2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636" name="フリーフォーム: 図形 635">
                  <a:extLst>
                    <a:ext uri="{FF2B5EF4-FFF2-40B4-BE49-F238E27FC236}">
                      <a16:creationId xmlns:a16="http://schemas.microsoft.com/office/drawing/2014/main" id="{78B7DC51-3787-4B68-93E7-D21F6205AEAA}"/>
                    </a:ext>
                  </a:extLst>
                </p:cNvPr>
                <p:cNvSpPr/>
                <p:nvPr/>
              </p:nvSpPr>
              <p:spPr bwMode="auto">
                <a:xfrm>
                  <a:off x="2895789" y="946569"/>
                  <a:ext cx="123353" cy="1870630"/>
                </a:xfrm>
                <a:custGeom>
                  <a:avLst/>
                  <a:gdLst>
                    <a:gd name="connsiteX0" fmla="*/ 63212 w 123353"/>
                    <a:gd name="connsiteY0" fmla="*/ 2 h 1870630"/>
                    <a:gd name="connsiteX1" fmla="*/ 123148 w 123353"/>
                    <a:gd name="connsiteY1" fmla="*/ 210561 h 1870630"/>
                    <a:gd name="connsiteX2" fmla="*/ 72156 w 123353"/>
                    <a:gd name="connsiteY2" fmla="*/ 1788466 h 1870630"/>
                    <a:gd name="connsiteX3" fmla="*/ 68763 w 123353"/>
                    <a:gd name="connsiteY3" fmla="*/ 1870630 h 1870630"/>
                    <a:gd name="connsiteX4" fmla="*/ 20176 w 123353"/>
                    <a:gd name="connsiteY4" fmla="*/ 1870630 h 1870630"/>
                    <a:gd name="connsiteX5" fmla="*/ 17928 w 123353"/>
                    <a:gd name="connsiteY5" fmla="*/ 1785269 h 1870630"/>
                    <a:gd name="connsiteX6" fmla="*/ 100 w 123353"/>
                    <a:gd name="connsiteY6" fmla="*/ 207387 h 1870630"/>
                    <a:gd name="connsiteX7" fmla="*/ 63212 w 123353"/>
                    <a:gd name="connsiteY7" fmla="*/ 2 h 1870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23353" h="1870630">
                      <a:moveTo>
                        <a:pt x="63212" y="2"/>
                      </a:moveTo>
                      <a:cubicBezTo>
                        <a:pt x="83720" y="531"/>
                        <a:pt x="119293" y="127800"/>
                        <a:pt x="123148" y="210561"/>
                      </a:cubicBezTo>
                      <a:cubicBezTo>
                        <a:pt x="126522" y="282978"/>
                        <a:pt x="87378" y="1398042"/>
                        <a:pt x="72156" y="1788466"/>
                      </a:cubicBezTo>
                      <a:lnTo>
                        <a:pt x="68763" y="1870630"/>
                      </a:lnTo>
                      <a:lnTo>
                        <a:pt x="20176" y="1870630"/>
                      </a:lnTo>
                      <a:lnTo>
                        <a:pt x="17928" y="1785269"/>
                      </a:lnTo>
                      <a:cubicBezTo>
                        <a:pt x="10519" y="1394752"/>
                        <a:pt x="2283" y="279340"/>
                        <a:pt x="100" y="207387"/>
                      </a:cubicBezTo>
                      <a:cubicBezTo>
                        <a:pt x="-2395" y="125155"/>
                        <a:pt x="42704" y="-526"/>
                        <a:pt x="63212" y="2"/>
                      </a:cubicBezTo>
                      <a:close/>
                    </a:path>
                  </a:pathLst>
                </a:custGeom>
                <a:solidFill>
                  <a:srgbClr val="339933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  <p:grpSp>
            <p:nvGrpSpPr>
              <p:cNvPr id="630" name="グループ化 629">
                <a:extLst>
                  <a:ext uri="{FF2B5EF4-FFF2-40B4-BE49-F238E27FC236}">
                    <a16:creationId xmlns:a16="http://schemas.microsoft.com/office/drawing/2014/main" id="{B7F15F18-C6C5-499A-8AE4-476DCD90990B}"/>
                  </a:ext>
                </a:extLst>
              </p:cNvPr>
              <p:cNvGrpSpPr/>
              <p:nvPr/>
            </p:nvGrpSpPr>
            <p:grpSpPr>
              <a:xfrm>
                <a:off x="2802208" y="946569"/>
                <a:ext cx="311471" cy="1870630"/>
                <a:chOff x="2802208" y="946569"/>
                <a:chExt cx="311471" cy="1870630"/>
              </a:xfrm>
            </p:grpSpPr>
            <p:sp>
              <p:nvSpPr>
                <p:cNvPr id="631" name="フリーフォーム: 図形 630">
                  <a:extLst>
                    <a:ext uri="{FF2B5EF4-FFF2-40B4-BE49-F238E27FC236}">
                      <a16:creationId xmlns:a16="http://schemas.microsoft.com/office/drawing/2014/main" id="{7F20D4BA-205D-445D-833B-743FE659317C}"/>
                    </a:ext>
                  </a:extLst>
                </p:cNvPr>
                <p:cNvSpPr/>
                <p:nvPr/>
              </p:nvSpPr>
              <p:spPr bwMode="auto">
                <a:xfrm>
                  <a:off x="2802208" y="998729"/>
                  <a:ext cx="123353" cy="1818469"/>
                </a:xfrm>
                <a:custGeom>
                  <a:avLst/>
                  <a:gdLst>
                    <a:gd name="connsiteX0" fmla="*/ 63212 w 123353"/>
                    <a:gd name="connsiteY0" fmla="*/ 2 h 1870630"/>
                    <a:gd name="connsiteX1" fmla="*/ 123148 w 123353"/>
                    <a:gd name="connsiteY1" fmla="*/ 210561 h 1870630"/>
                    <a:gd name="connsiteX2" fmla="*/ 72156 w 123353"/>
                    <a:gd name="connsiteY2" fmla="*/ 1788466 h 1870630"/>
                    <a:gd name="connsiteX3" fmla="*/ 68763 w 123353"/>
                    <a:gd name="connsiteY3" fmla="*/ 1870630 h 1870630"/>
                    <a:gd name="connsiteX4" fmla="*/ 20176 w 123353"/>
                    <a:gd name="connsiteY4" fmla="*/ 1870630 h 1870630"/>
                    <a:gd name="connsiteX5" fmla="*/ 17928 w 123353"/>
                    <a:gd name="connsiteY5" fmla="*/ 1785269 h 1870630"/>
                    <a:gd name="connsiteX6" fmla="*/ 100 w 123353"/>
                    <a:gd name="connsiteY6" fmla="*/ 207387 h 1870630"/>
                    <a:gd name="connsiteX7" fmla="*/ 63212 w 123353"/>
                    <a:gd name="connsiteY7" fmla="*/ 2 h 1870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23353" h="1870630">
                      <a:moveTo>
                        <a:pt x="63212" y="2"/>
                      </a:moveTo>
                      <a:cubicBezTo>
                        <a:pt x="83720" y="531"/>
                        <a:pt x="119293" y="127800"/>
                        <a:pt x="123148" y="210561"/>
                      </a:cubicBezTo>
                      <a:cubicBezTo>
                        <a:pt x="126522" y="282978"/>
                        <a:pt x="87378" y="1398042"/>
                        <a:pt x="72156" y="1788466"/>
                      </a:cubicBezTo>
                      <a:lnTo>
                        <a:pt x="68763" y="1870630"/>
                      </a:lnTo>
                      <a:lnTo>
                        <a:pt x="20176" y="1870630"/>
                      </a:lnTo>
                      <a:lnTo>
                        <a:pt x="17928" y="1785269"/>
                      </a:lnTo>
                      <a:cubicBezTo>
                        <a:pt x="10519" y="1394752"/>
                        <a:pt x="2283" y="279340"/>
                        <a:pt x="100" y="207387"/>
                      </a:cubicBezTo>
                      <a:cubicBezTo>
                        <a:pt x="-2395" y="125155"/>
                        <a:pt x="42704" y="-526"/>
                        <a:pt x="63212" y="2"/>
                      </a:cubicBezTo>
                      <a:close/>
                    </a:path>
                  </a:pathLst>
                </a:custGeom>
                <a:solidFill>
                  <a:srgbClr val="00B05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632" name="フリーフォーム: 図形 631">
                  <a:extLst>
                    <a:ext uri="{FF2B5EF4-FFF2-40B4-BE49-F238E27FC236}">
                      <a16:creationId xmlns:a16="http://schemas.microsoft.com/office/drawing/2014/main" id="{327A0E35-602F-4CA0-9272-CB5C36902364}"/>
                    </a:ext>
                  </a:extLst>
                </p:cNvPr>
                <p:cNvSpPr/>
                <p:nvPr/>
              </p:nvSpPr>
              <p:spPr bwMode="auto">
                <a:xfrm>
                  <a:off x="2990326" y="998729"/>
                  <a:ext cx="123353" cy="1818469"/>
                </a:xfrm>
                <a:custGeom>
                  <a:avLst/>
                  <a:gdLst>
                    <a:gd name="connsiteX0" fmla="*/ 63212 w 123353"/>
                    <a:gd name="connsiteY0" fmla="*/ 2 h 1870630"/>
                    <a:gd name="connsiteX1" fmla="*/ 123148 w 123353"/>
                    <a:gd name="connsiteY1" fmla="*/ 210561 h 1870630"/>
                    <a:gd name="connsiteX2" fmla="*/ 72156 w 123353"/>
                    <a:gd name="connsiteY2" fmla="*/ 1788466 h 1870630"/>
                    <a:gd name="connsiteX3" fmla="*/ 68763 w 123353"/>
                    <a:gd name="connsiteY3" fmla="*/ 1870630 h 1870630"/>
                    <a:gd name="connsiteX4" fmla="*/ 20176 w 123353"/>
                    <a:gd name="connsiteY4" fmla="*/ 1870630 h 1870630"/>
                    <a:gd name="connsiteX5" fmla="*/ 17928 w 123353"/>
                    <a:gd name="connsiteY5" fmla="*/ 1785269 h 1870630"/>
                    <a:gd name="connsiteX6" fmla="*/ 100 w 123353"/>
                    <a:gd name="connsiteY6" fmla="*/ 207387 h 1870630"/>
                    <a:gd name="connsiteX7" fmla="*/ 63212 w 123353"/>
                    <a:gd name="connsiteY7" fmla="*/ 2 h 1870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23353" h="1870630">
                      <a:moveTo>
                        <a:pt x="63212" y="2"/>
                      </a:moveTo>
                      <a:cubicBezTo>
                        <a:pt x="83720" y="531"/>
                        <a:pt x="119293" y="127800"/>
                        <a:pt x="123148" y="210561"/>
                      </a:cubicBezTo>
                      <a:cubicBezTo>
                        <a:pt x="126522" y="282978"/>
                        <a:pt x="87378" y="1398042"/>
                        <a:pt x="72156" y="1788466"/>
                      </a:cubicBezTo>
                      <a:lnTo>
                        <a:pt x="68763" y="1870630"/>
                      </a:lnTo>
                      <a:lnTo>
                        <a:pt x="20176" y="1870630"/>
                      </a:lnTo>
                      <a:lnTo>
                        <a:pt x="17928" y="1785269"/>
                      </a:lnTo>
                      <a:cubicBezTo>
                        <a:pt x="10519" y="1394752"/>
                        <a:pt x="2283" y="279340"/>
                        <a:pt x="100" y="207387"/>
                      </a:cubicBezTo>
                      <a:cubicBezTo>
                        <a:pt x="-2395" y="125155"/>
                        <a:pt x="42704" y="-526"/>
                        <a:pt x="63212" y="2"/>
                      </a:cubicBezTo>
                      <a:close/>
                    </a:path>
                  </a:pathLst>
                </a:custGeom>
                <a:solidFill>
                  <a:srgbClr val="00B05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633" name="フリーフォーム: 図形 632">
                  <a:extLst>
                    <a:ext uri="{FF2B5EF4-FFF2-40B4-BE49-F238E27FC236}">
                      <a16:creationId xmlns:a16="http://schemas.microsoft.com/office/drawing/2014/main" id="{E7F734FD-BBE9-4645-BB21-9D9D41AF7FB9}"/>
                    </a:ext>
                  </a:extLst>
                </p:cNvPr>
                <p:cNvSpPr/>
                <p:nvPr/>
              </p:nvSpPr>
              <p:spPr bwMode="auto">
                <a:xfrm>
                  <a:off x="2895789" y="946569"/>
                  <a:ext cx="123353" cy="1870630"/>
                </a:xfrm>
                <a:custGeom>
                  <a:avLst/>
                  <a:gdLst>
                    <a:gd name="connsiteX0" fmla="*/ 63212 w 123353"/>
                    <a:gd name="connsiteY0" fmla="*/ 2 h 1870630"/>
                    <a:gd name="connsiteX1" fmla="*/ 123148 w 123353"/>
                    <a:gd name="connsiteY1" fmla="*/ 210561 h 1870630"/>
                    <a:gd name="connsiteX2" fmla="*/ 72156 w 123353"/>
                    <a:gd name="connsiteY2" fmla="*/ 1788466 h 1870630"/>
                    <a:gd name="connsiteX3" fmla="*/ 68763 w 123353"/>
                    <a:gd name="connsiteY3" fmla="*/ 1870630 h 1870630"/>
                    <a:gd name="connsiteX4" fmla="*/ 20176 w 123353"/>
                    <a:gd name="connsiteY4" fmla="*/ 1870630 h 1870630"/>
                    <a:gd name="connsiteX5" fmla="*/ 17928 w 123353"/>
                    <a:gd name="connsiteY5" fmla="*/ 1785269 h 1870630"/>
                    <a:gd name="connsiteX6" fmla="*/ 100 w 123353"/>
                    <a:gd name="connsiteY6" fmla="*/ 207387 h 1870630"/>
                    <a:gd name="connsiteX7" fmla="*/ 63212 w 123353"/>
                    <a:gd name="connsiteY7" fmla="*/ 2 h 1870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23353" h="1870630">
                      <a:moveTo>
                        <a:pt x="63212" y="2"/>
                      </a:moveTo>
                      <a:cubicBezTo>
                        <a:pt x="83720" y="531"/>
                        <a:pt x="119293" y="127800"/>
                        <a:pt x="123148" y="210561"/>
                      </a:cubicBezTo>
                      <a:cubicBezTo>
                        <a:pt x="126522" y="282978"/>
                        <a:pt x="87378" y="1398042"/>
                        <a:pt x="72156" y="1788466"/>
                      </a:cubicBezTo>
                      <a:lnTo>
                        <a:pt x="68763" y="1870630"/>
                      </a:lnTo>
                      <a:lnTo>
                        <a:pt x="20176" y="1870630"/>
                      </a:lnTo>
                      <a:lnTo>
                        <a:pt x="17928" y="1785269"/>
                      </a:lnTo>
                      <a:cubicBezTo>
                        <a:pt x="10519" y="1394752"/>
                        <a:pt x="2283" y="279340"/>
                        <a:pt x="100" y="207387"/>
                      </a:cubicBezTo>
                      <a:cubicBezTo>
                        <a:pt x="-2395" y="125155"/>
                        <a:pt x="42704" y="-526"/>
                        <a:pt x="63212" y="2"/>
                      </a:cubicBezTo>
                      <a:close/>
                    </a:path>
                  </a:pathLst>
                </a:custGeom>
                <a:solidFill>
                  <a:srgbClr val="006600"/>
                </a:soli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</p:grpSp>
      </p:grpSp>
      <p:grpSp>
        <p:nvGrpSpPr>
          <p:cNvPr id="681" name="グループ化 680">
            <a:extLst>
              <a:ext uri="{FF2B5EF4-FFF2-40B4-BE49-F238E27FC236}">
                <a16:creationId xmlns:a16="http://schemas.microsoft.com/office/drawing/2014/main" id="{55322AAD-32E5-411A-B72F-D22304F767FC}"/>
              </a:ext>
            </a:extLst>
          </p:cNvPr>
          <p:cNvGrpSpPr/>
          <p:nvPr/>
        </p:nvGrpSpPr>
        <p:grpSpPr>
          <a:xfrm>
            <a:off x="1275014" y="3955518"/>
            <a:ext cx="1530489" cy="2321961"/>
            <a:chOff x="1636574" y="3783151"/>
            <a:chExt cx="1530489" cy="2321961"/>
          </a:xfrm>
        </p:grpSpPr>
        <p:sp>
          <p:nvSpPr>
            <p:cNvPr id="682" name="楕円 681">
              <a:extLst>
                <a:ext uri="{FF2B5EF4-FFF2-40B4-BE49-F238E27FC236}">
                  <a16:creationId xmlns:a16="http://schemas.microsoft.com/office/drawing/2014/main" id="{D2284768-01F7-423E-911B-638A500346AA}"/>
                </a:ext>
              </a:extLst>
            </p:cNvPr>
            <p:cNvSpPr/>
            <p:nvPr/>
          </p:nvSpPr>
          <p:spPr>
            <a:xfrm>
              <a:off x="1798002" y="5521823"/>
              <a:ext cx="1207632" cy="583289"/>
            </a:xfrm>
            <a:prstGeom prst="ellipse">
              <a:avLst/>
            </a:prstGeom>
            <a:solidFill>
              <a:srgbClr val="ED7D31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683" name="グループ化 682">
              <a:extLst>
                <a:ext uri="{FF2B5EF4-FFF2-40B4-BE49-F238E27FC236}">
                  <a16:creationId xmlns:a16="http://schemas.microsoft.com/office/drawing/2014/main" id="{326A52E4-EDBD-41B9-85B6-5A8F13A88C7C}"/>
                </a:ext>
              </a:extLst>
            </p:cNvPr>
            <p:cNvGrpSpPr/>
            <p:nvPr/>
          </p:nvGrpSpPr>
          <p:grpSpPr>
            <a:xfrm>
              <a:off x="1636574" y="3783151"/>
              <a:ext cx="1530489" cy="2069518"/>
              <a:chOff x="1636574" y="3783151"/>
              <a:chExt cx="1530489" cy="2069518"/>
            </a:xfrm>
          </p:grpSpPr>
          <p:sp>
            <p:nvSpPr>
              <p:cNvPr id="684" name="台形 683">
                <a:extLst>
                  <a:ext uri="{FF2B5EF4-FFF2-40B4-BE49-F238E27FC236}">
                    <a16:creationId xmlns:a16="http://schemas.microsoft.com/office/drawing/2014/main" id="{891E12B5-7D62-41F5-B45E-2A702DCAD10E}"/>
                  </a:ext>
                </a:extLst>
              </p:cNvPr>
              <p:cNvSpPr/>
              <p:nvPr/>
            </p:nvSpPr>
            <p:spPr>
              <a:xfrm>
                <a:off x="2307178" y="5167070"/>
                <a:ext cx="174086" cy="685599"/>
              </a:xfrm>
              <a:prstGeom prst="trapezoid">
                <a:avLst/>
              </a:prstGeom>
              <a:gradFill flip="none" rotWithShape="1">
                <a:gsLst>
                  <a:gs pos="0">
                    <a:srgbClr val="663300"/>
                  </a:gs>
                  <a:gs pos="100000">
                    <a:srgbClr val="663300"/>
                  </a:gs>
                  <a:gs pos="50000">
                    <a:srgbClr val="ED7D31">
                      <a:lumMod val="75000"/>
                    </a:srgbClr>
                  </a:gs>
                </a:gsLst>
                <a:lin ang="0" scaled="1"/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85" name="フリーフォーム: 図形 684">
                <a:extLst>
                  <a:ext uri="{FF2B5EF4-FFF2-40B4-BE49-F238E27FC236}">
                    <a16:creationId xmlns:a16="http://schemas.microsoft.com/office/drawing/2014/main" id="{AB2F8DB4-F5F8-410C-A0E2-B125984C2C30}"/>
                  </a:ext>
                </a:extLst>
              </p:cNvPr>
              <p:cNvSpPr/>
              <p:nvPr/>
            </p:nvSpPr>
            <p:spPr>
              <a:xfrm>
                <a:off x="2323694" y="5149781"/>
                <a:ext cx="141241" cy="440084"/>
              </a:xfrm>
              <a:custGeom>
                <a:avLst/>
                <a:gdLst>
                  <a:gd name="connsiteX0" fmla="*/ 27936 w 141241"/>
                  <a:gd name="connsiteY0" fmla="*/ 0 h 440084"/>
                  <a:gd name="connsiteX1" fmla="*/ 114979 w 141241"/>
                  <a:gd name="connsiteY1" fmla="*/ 0 h 440084"/>
                  <a:gd name="connsiteX2" fmla="*/ 141241 w 141241"/>
                  <a:gd name="connsiteY2" fmla="*/ 413713 h 440084"/>
                  <a:gd name="connsiteX3" fmla="*/ 138123 w 141241"/>
                  <a:gd name="connsiteY3" fmla="*/ 407140 h 440084"/>
                  <a:gd name="connsiteX4" fmla="*/ 72806 w 141241"/>
                  <a:gd name="connsiteY4" fmla="*/ 414277 h 440084"/>
                  <a:gd name="connsiteX5" fmla="*/ 19372 w 141241"/>
                  <a:gd name="connsiteY5" fmla="*/ 408438 h 440084"/>
                  <a:gd name="connsiteX6" fmla="*/ 10889 w 141241"/>
                  <a:gd name="connsiteY6" fmla="*/ 426318 h 440084"/>
                  <a:gd name="connsiteX7" fmla="*/ 0 w 141241"/>
                  <a:gd name="connsiteY7" fmla="*/ 440084 h 4400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41241" h="440084">
                    <a:moveTo>
                      <a:pt x="27936" y="0"/>
                    </a:moveTo>
                    <a:lnTo>
                      <a:pt x="114979" y="0"/>
                    </a:lnTo>
                    <a:lnTo>
                      <a:pt x="141241" y="413713"/>
                    </a:lnTo>
                    <a:lnTo>
                      <a:pt x="138123" y="407140"/>
                    </a:lnTo>
                    <a:lnTo>
                      <a:pt x="72806" y="414277"/>
                    </a:lnTo>
                    <a:lnTo>
                      <a:pt x="19372" y="408438"/>
                    </a:lnTo>
                    <a:lnTo>
                      <a:pt x="10889" y="426318"/>
                    </a:lnTo>
                    <a:lnTo>
                      <a:pt x="0" y="440084"/>
                    </a:lnTo>
                    <a:close/>
                  </a:path>
                </a:pathLst>
              </a:custGeom>
              <a:solidFill>
                <a:sysClr val="windowText" lastClr="000000">
                  <a:alpha val="70000"/>
                </a:sys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86" name="フリーフォーム: 図形 685">
                <a:extLst>
                  <a:ext uri="{FF2B5EF4-FFF2-40B4-BE49-F238E27FC236}">
                    <a16:creationId xmlns:a16="http://schemas.microsoft.com/office/drawing/2014/main" id="{94FCB036-A3B0-496B-81D8-2CC507BF8D9D}"/>
                  </a:ext>
                </a:extLst>
              </p:cNvPr>
              <p:cNvSpPr/>
              <p:nvPr/>
            </p:nvSpPr>
            <p:spPr>
              <a:xfrm>
                <a:off x="1636574" y="3783151"/>
                <a:ext cx="1530489" cy="1852215"/>
              </a:xfrm>
              <a:custGeom>
                <a:avLst/>
                <a:gdLst>
                  <a:gd name="connsiteX0" fmla="*/ 765244 w 1530489"/>
                  <a:gd name="connsiteY0" fmla="*/ 0 h 1852215"/>
                  <a:gd name="connsiteX1" fmla="*/ 787170 w 1530489"/>
                  <a:gd name="connsiteY1" fmla="*/ 52829 h 1852215"/>
                  <a:gd name="connsiteX2" fmla="*/ 825144 w 1530489"/>
                  <a:gd name="connsiteY2" fmla="*/ 22332 h 1852215"/>
                  <a:gd name="connsiteX3" fmla="*/ 825148 w 1530489"/>
                  <a:gd name="connsiteY3" fmla="*/ 83337 h 1852215"/>
                  <a:gd name="connsiteX4" fmla="*/ 868993 w 1530489"/>
                  <a:gd name="connsiteY4" fmla="*/ 83344 h 1852215"/>
                  <a:gd name="connsiteX5" fmla="*/ 848426 w 1530489"/>
                  <a:gd name="connsiteY5" fmla="*/ 132921 h 1852215"/>
                  <a:gd name="connsiteX6" fmla="*/ 850935 w 1530489"/>
                  <a:gd name="connsiteY6" fmla="*/ 132693 h 1852215"/>
                  <a:gd name="connsiteX7" fmla="*/ 862987 w 1530489"/>
                  <a:gd name="connsiteY7" fmla="*/ 126357 h 1852215"/>
                  <a:gd name="connsiteX8" fmla="*/ 862992 w 1530489"/>
                  <a:gd name="connsiteY8" fmla="*/ 129831 h 1852215"/>
                  <a:gd name="connsiteX9" fmla="*/ 895281 w 1530489"/>
                  <a:gd name="connsiteY9" fmla="*/ 120693 h 1852215"/>
                  <a:gd name="connsiteX10" fmla="*/ 878764 w 1530489"/>
                  <a:gd name="connsiteY10" fmla="*/ 155606 h 1852215"/>
                  <a:gd name="connsiteX11" fmla="*/ 895140 w 1530489"/>
                  <a:gd name="connsiteY11" fmla="*/ 158025 h 1852215"/>
                  <a:gd name="connsiteX12" fmla="*/ 876200 w 1530489"/>
                  <a:gd name="connsiteY12" fmla="*/ 187393 h 1852215"/>
                  <a:gd name="connsiteX13" fmla="*/ 875564 w 1530489"/>
                  <a:gd name="connsiteY13" fmla="*/ 192037 h 1852215"/>
                  <a:gd name="connsiteX14" fmla="*/ 886680 w 1530489"/>
                  <a:gd name="connsiteY14" fmla="*/ 184287 h 1852215"/>
                  <a:gd name="connsiteX15" fmla="*/ 917843 w 1530489"/>
                  <a:gd name="connsiteY15" fmla="*/ 153052 h 1852215"/>
                  <a:gd name="connsiteX16" fmla="*/ 919073 w 1530489"/>
                  <a:gd name="connsiteY16" fmla="*/ 192069 h 1852215"/>
                  <a:gd name="connsiteX17" fmla="*/ 934556 w 1530489"/>
                  <a:gd name="connsiteY17" fmla="*/ 185938 h 1852215"/>
                  <a:gd name="connsiteX18" fmla="*/ 930239 w 1530489"/>
                  <a:gd name="connsiteY18" fmla="*/ 230831 h 1852215"/>
                  <a:gd name="connsiteX19" fmla="*/ 945327 w 1530489"/>
                  <a:gd name="connsiteY19" fmla="*/ 233115 h 1852215"/>
                  <a:gd name="connsiteX20" fmla="*/ 935811 w 1530489"/>
                  <a:gd name="connsiteY20" fmla="*/ 273056 h 1852215"/>
                  <a:gd name="connsiteX21" fmla="*/ 962884 w 1530489"/>
                  <a:gd name="connsiteY21" fmla="*/ 245921 h 1852215"/>
                  <a:gd name="connsiteX22" fmla="*/ 964114 w 1530489"/>
                  <a:gd name="connsiteY22" fmla="*/ 284938 h 1852215"/>
                  <a:gd name="connsiteX23" fmla="*/ 979598 w 1530489"/>
                  <a:gd name="connsiteY23" fmla="*/ 278807 h 1852215"/>
                  <a:gd name="connsiteX24" fmla="*/ 975280 w 1530489"/>
                  <a:gd name="connsiteY24" fmla="*/ 323700 h 1852215"/>
                  <a:gd name="connsiteX25" fmla="*/ 990368 w 1530489"/>
                  <a:gd name="connsiteY25" fmla="*/ 325984 h 1852215"/>
                  <a:gd name="connsiteX26" fmla="*/ 978191 w 1530489"/>
                  <a:gd name="connsiteY26" fmla="*/ 377093 h 1852215"/>
                  <a:gd name="connsiteX27" fmla="*/ 972292 w 1530489"/>
                  <a:gd name="connsiteY27" fmla="*/ 387854 h 1852215"/>
                  <a:gd name="connsiteX28" fmla="*/ 974870 w 1530489"/>
                  <a:gd name="connsiteY28" fmla="*/ 385756 h 1852215"/>
                  <a:gd name="connsiteX29" fmla="*/ 1010240 w 1530489"/>
                  <a:gd name="connsiteY29" fmla="*/ 344404 h 1852215"/>
                  <a:gd name="connsiteX30" fmla="*/ 1011634 w 1530489"/>
                  <a:gd name="connsiteY30" fmla="*/ 396058 h 1852215"/>
                  <a:gd name="connsiteX31" fmla="*/ 1029209 w 1530489"/>
                  <a:gd name="connsiteY31" fmla="*/ 387942 h 1852215"/>
                  <a:gd name="connsiteX32" fmla="*/ 1024309 w 1530489"/>
                  <a:gd name="connsiteY32" fmla="*/ 447374 h 1852215"/>
                  <a:gd name="connsiteX33" fmla="*/ 1041432 w 1530489"/>
                  <a:gd name="connsiteY33" fmla="*/ 450398 h 1852215"/>
                  <a:gd name="connsiteX34" fmla="*/ 1027613 w 1530489"/>
                  <a:gd name="connsiteY34" fmla="*/ 518060 h 1852215"/>
                  <a:gd name="connsiteX35" fmla="*/ 1024004 w 1530489"/>
                  <a:gd name="connsiteY35" fmla="*/ 525737 h 1852215"/>
                  <a:gd name="connsiteX36" fmla="*/ 1033133 w 1530489"/>
                  <a:gd name="connsiteY36" fmla="*/ 518312 h 1852215"/>
                  <a:gd name="connsiteX37" fmla="*/ 1073558 w 1530489"/>
                  <a:gd name="connsiteY37" fmla="*/ 471051 h 1852215"/>
                  <a:gd name="connsiteX38" fmla="*/ 1075151 w 1530489"/>
                  <a:gd name="connsiteY38" fmla="*/ 530085 h 1852215"/>
                  <a:gd name="connsiteX39" fmla="*/ 1095237 w 1530489"/>
                  <a:gd name="connsiteY39" fmla="*/ 520809 h 1852215"/>
                  <a:gd name="connsiteX40" fmla="*/ 1089636 w 1530489"/>
                  <a:gd name="connsiteY40" fmla="*/ 588734 h 1852215"/>
                  <a:gd name="connsiteX41" fmla="*/ 1109207 w 1530489"/>
                  <a:gd name="connsiteY41" fmla="*/ 592190 h 1852215"/>
                  <a:gd name="connsiteX42" fmla="*/ 1093414 w 1530489"/>
                  <a:gd name="connsiteY42" fmla="*/ 669522 h 1852215"/>
                  <a:gd name="connsiteX43" fmla="*/ 1089413 w 1530489"/>
                  <a:gd name="connsiteY43" fmla="*/ 678033 h 1852215"/>
                  <a:gd name="connsiteX44" fmla="*/ 1101701 w 1530489"/>
                  <a:gd name="connsiteY44" fmla="*/ 668039 h 1852215"/>
                  <a:gd name="connsiteX45" fmla="*/ 1147483 w 1530489"/>
                  <a:gd name="connsiteY45" fmla="*/ 614512 h 1852215"/>
                  <a:gd name="connsiteX46" fmla="*/ 1149289 w 1530489"/>
                  <a:gd name="connsiteY46" fmla="*/ 681374 h 1852215"/>
                  <a:gd name="connsiteX47" fmla="*/ 1172037 w 1530489"/>
                  <a:gd name="connsiteY47" fmla="*/ 670868 h 1852215"/>
                  <a:gd name="connsiteX48" fmla="*/ 1165694 w 1530489"/>
                  <a:gd name="connsiteY48" fmla="*/ 747798 h 1852215"/>
                  <a:gd name="connsiteX49" fmla="*/ 1187860 w 1530489"/>
                  <a:gd name="connsiteY49" fmla="*/ 751713 h 1852215"/>
                  <a:gd name="connsiteX50" fmla="*/ 1169971 w 1530489"/>
                  <a:gd name="connsiteY50" fmla="*/ 839298 h 1852215"/>
                  <a:gd name="connsiteX51" fmla="*/ 1161961 w 1530489"/>
                  <a:gd name="connsiteY51" fmla="*/ 856337 h 1852215"/>
                  <a:gd name="connsiteX52" fmla="*/ 1192670 w 1530489"/>
                  <a:gd name="connsiteY52" fmla="*/ 831361 h 1852215"/>
                  <a:gd name="connsiteX53" fmla="*/ 1241175 w 1530489"/>
                  <a:gd name="connsiteY53" fmla="*/ 774652 h 1852215"/>
                  <a:gd name="connsiteX54" fmla="*/ 1243088 w 1530489"/>
                  <a:gd name="connsiteY54" fmla="*/ 845489 h 1852215"/>
                  <a:gd name="connsiteX55" fmla="*/ 1267189 w 1530489"/>
                  <a:gd name="connsiteY55" fmla="*/ 834358 h 1852215"/>
                  <a:gd name="connsiteX56" fmla="*/ 1260468 w 1530489"/>
                  <a:gd name="connsiteY56" fmla="*/ 915864 h 1852215"/>
                  <a:gd name="connsiteX57" fmla="*/ 1283953 w 1530489"/>
                  <a:gd name="connsiteY57" fmla="*/ 920011 h 1852215"/>
                  <a:gd name="connsiteX58" fmla="*/ 1265092 w 1530489"/>
                  <a:gd name="connsiteY58" fmla="*/ 1012354 h 1852215"/>
                  <a:gd name="connsiteX59" fmla="*/ 1271618 w 1530489"/>
                  <a:gd name="connsiteY59" fmla="*/ 1007048 h 1852215"/>
                  <a:gd name="connsiteX60" fmla="*/ 1325275 w 1530489"/>
                  <a:gd name="connsiteY60" fmla="*/ 944314 h 1852215"/>
                  <a:gd name="connsiteX61" fmla="*/ 1327391 w 1530489"/>
                  <a:gd name="connsiteY61" fmla="*/ 1022676 h 1852215"/>
                  <a:gd name="connsiteX62" fmla="*/ 1354052 w 1530489"/>
                  <a:gd name="connsiteY62" fmla="*/ 1010363 h 1852215"/>
                  <a:gd name="connsiteX63" fmla="*/ 1346618 w 1530489"/>
                  <a:gd name="connsiteY63" fmla="*/ 1100527 h 1852215"/>
                  <a:gd name="connsiteX64" fmla="*/ 1372597 w 1530489"/>
                  <a:gd name="connsiteY64" fmla="*/ 1105115 h 1852215"/>
                  <a:gd name="connsiteX65" fmla="*/ 1351631 w 1530489"/>
                  <a:gd name="connsiteY65" fmla="*/ 1207765 h 1852215"/>
                  <a:gd name="connsiteX66" fmla="*/ 1333190 w 1530489"/>
                  <a:gd name="connsiteY66" fmla="*/ 1246998 h 1852215"/>
                  <a:gd name="connsiteX67" fmla="*/ 1350976 w 1530489"/>
                  <a:gd name="connsiteY67" fmla="*/ 1232533 h 1852215"/>
                  <a:gd name="connsiteX68" fmla="*/ 1404634 w 1530489"/>
                  <a:gd name="connsiteY68" fmla="*/ 1169799 h 1852215"/>
                  <a:gd name="connsiteX69" fmla="*/ 1406750 w 1530489"/>
                  <a:gd name="connsiteY69" fmla="*/ 1248161 h 1852215"/>
                  <a:gd name="connsiteX70" fmla="*/ 1433411 w 1530489"/>
                  <a:gd name="connsiteY70" fmla="*/ 1235847 h 1852215"/>
                  <a:gd name="connsiteX71" fmla="*/ 1425977 w 1530489"/>
                  <a:gd name="connsiteY71" fmla="*/ 1326011 h 1852215"/>
                  <a:gd name="connsiteX72" fmla="*/ 1451955 w 1530489"/>
                  <a:gd name="connsiteY72" fmla="*/ 1330600 h 1852215"/>
                  <a:gd name="connsiteX73" fmla="*/ 1430989 w 1530489"/>
                  <a:gd name="connsiteY73" fmla="*/ 1433250 h 1852215"/>
                  <a:gd name="connsiteX74" fmla="*/ 1428778 w 1530489"/>
                  <a:gd name="connsiteY74" fmla="*/ 1437955 h 1852215"/>
                  <a:gd name="connsiteX75" fmla="*/ 1429510 w 1530489"/>
                  <a:gd name="connsiteY75" fmla="*/ 1437561 h 1852215"/>
                  <a:gd name="connsiteX76" fmla="*/ 1483167 w 1530489"/>
                  <a:gd name="connsiteY76" fmla="*/ 1395927 h 1852215"/>
                  <a:gd name="connsiteX77" fmla="*/ 1485283 w 1530489"/>
                  <a:gd name="connsiteY77" fmla="*/ 1447933 h 1852215"/>
                  <a:gd name="connsiteX78" fmla="*/ 1511945 w 1530489"/>
                  <a:gd name="connsiteY78" fmla="*/ 1439760 h 1852215"/>
                  <a:gd name="connsiteX79" fmla="*/ 1504510 w 1530489"/>
                  <a:gd name="connsiteY79" fmla="*/ 1499598 h 1852215"/>
                  <a:gd name="connsiteX80" fmla="*/ 1530489 w 1530489"/>
                  <a:gd name="connsiteY80" fmla="*/ 1502643 h 1852215"/>
                  <a:gd name="connsiteX81" fmla="*/ 1509523 w 1530489"/>
                  <a:gd name="connsiteY81" fmla="*/ 1570768 h 1852215"/>
                  <a:gd name="connsiteX82" fmla="*/ 1496645 w 1530489"/>
                  <a:gd name="connsiteY82" fmla="*/ 1588951 h 1852215"/>
                  <a:gd name="connsiteX83" fmla="*/ 1493250 w 1530489"/>
                  <a:gd name="connsiteY83" fmla="*/ 1616280 h 1852215"/>
                  <a:gd name="connsiteX84" fmla="*/ 1519228 w 1530489"/>
                  <a:gd name="connsiteY84" fmla="*/ 1619324 h 1852215"/>
                  <a:gd name="connsiteX85" fmla="*/ 1421276 w 1530489"/>
                  <a:gd name="connsiteY85" fmla="*/ 1759824 h 1852215"/>
                  <a:gd name="connsiteX86" fmla="*/ 1391440 w 1530489"/>
                  <a:gd name="connsiteY86" fmla="*/ 1756950 h 1852215"/>
                  <a:gd name="connsiteX87" fmla="*/ 1387913 w 1530489"/>
                  <a:gd name="connsiteY87" fmla="*/ 1768411 h 1852215"/>
                  <a:gd name="connsiteX88" fmla="*/ 1264212 w 1530489"/>
                  <a:gd name="connsiteY88" fmla="*/ 1836287 h 1852215"/>
                  <a:gd name="connsiteX89" fmla="*/ 1258230 w 1530489"/>
                  <a:gd name="connsiteY89" fmla="*/ 1832636 h 1852215"/>
                  <a:gd name="connsiteX90" fmla="*/ 1255119 w 1530489"/>
                  <a:gd name="connsiteY90" fmla="*/ 1833441 h 1852215"/>
                  <a:gd name="connsiteX91" fmla="*/ 1218140 w 1530489"/>
                  <a:gd name="connsiteY91" fmla="*/ 1826480 h 1852215"/>
                  <a:gd name="connsiteX92" fmla="*/ 1175803 w 1530489"/>
                  <a:gd name="connsiteY92" fmla="*/ 1850312 h 1852215"/>
                  <a:gd name="connsiteX93" fmla="*/ 1129090 w 1530489"/>
                  <a:gd name="connsiteY93" fmla="*/ 1845812 h 1852215"/>
                  <a:gd name="connsiteX94" fmla="*/ 1123108 w 1530489"/>
                  <a:gd name="connsiteY94" fmla="*/ 1842161 h 1852215"/>
                  <a:gd name="connsiteX95" fmla="*/ 1119996 w 1530489"/>
                  <a:gd name="connsiteY95" fmla="*/ 1842966 h 1852215"/>
                  <a:gd name="connsiteX96" fmla="*/ 1080084 w 1530489"/>
                  <a:gd name="connsiteY96" fmla="*/ 1835453 h 1852215"/>
                  <a:gd name="connsiteX97" fmla="*/ 1065886 w 1530489"/>
                  <a:gd name="connsiteY97" fmla="*/ 1824218 h 1852215"/>
                  <a:gd name="connsiteX98" fmla="*/ 1040681 w 1530489"/>
                  <a:gd name="connsiteY98" fmla="*/ 1838406 h 1852215"/>
                  <a:gd name="connsiteX99" fmla="*/ 993968 w 1530489"/>
                  <a:gd name="connsiteY99" fmla="*/ 1833906 h 1852215"/>
                  <a:gd name="connsiteX100" fmla="*/ 987985 w 1530489"/>
                  <a:gd name="connsiteY100" fmla="*/ 1830256 h 1852215"/>
                  <a:gd name="connsiteX101" fmla="*/ 984875 w 1530489"/>
                  <a:gd name="connsiteY101" fmla="*/ 1831060 h 1852215"/>
                  <a:gd name="connsiteX102" fmla="*/ 909395 w 1530489"/>
                  <a:gd name="connsiteY102" fmla="*/ 1795406 h 1852215"/>
                  <a:gd name="connsiteX103" fmla="*/ 897533 w 1530489"/>
                  <a:gd name="connsiteY103" fmla="*/ 1776058 h 1852215"/>
                  <a:gd name="connsiteX104" fmla="*/ 884158 w 1530489"/>
                  <a:gd name="connsiteY104" fmla="*/ 1773541 h 1852215"/>
                  <a:gd name="connsiteX105" fmla="*/ 833410 w 1530489"/>
                  <a:gd name="connsiteY105" fmla="*/ 1724510 h 1852215"/>
                  <a:gd name="connsiteX106" fmla="*/ 824313 w 1530489"/>
                  <a:gd name="connsiteY106" fmla="*/ 1705334 h 1852215"/>
                  <a:gd name="connsiteX107" fmla="*/ 758996 w 1530489"/>
                  <a:gd name="connsiteY107" fmla="*/ 1712471 h 1852215"/>
                  <a:gd name="connsiteX108" fmla="*/ 705562 w 1530489"/>
                  <a:gd name="connsiteY108" fmla="*/ 1706632 h 1852215"/>
                  <a:gd name="connsiteX109" fmla="*/ 697079 w 1530489"/>
                  <a:gd name="connsiteY109" fmla="*/ 1724512 h 1852215"/>
                  <a:gd name="connsiteX110" fmla="*/ 646332 w 1530489"/>
                  <a:gd name="connsiteY110" fmla="*/ 1773543 h 1852215"/>
                  <a:gd name="connsiteX111" fmla="*/ 632956 w 1530489"/>
                  <a:gd name="connsiteY111" fmla="*/ 1776060 h 1852215"/>
                  <a:gd name="connsiteX112" fmla="*/ 621094 w 1530489"/>
                  <a:gd name="connsiteY112" fmla="*/ 1795408 h 1852215"/>
                  <a:gd name="connsiteX113" fmla="*/ 545615 w 1530489"/>
                  <a:gd name="connsiteY113" fmla="*/ 1831062 h 1852215"/>
                  <a:gd name="connsiteX114" fmla="*/ 542504 w 1530489"/>
                  <a:gd name="connsiteY114" fmla="*/ 1830258 h 1852215"/>
                  <a:gd name="connsiteX115" fmla="*/ 536522 w 1530489"/>
                  <a:gd name="connsiteY115" fmla="*/ 1833908 h 1852215"/>
                  <a:gd name="connsiteX116" fmla="*/ 489808 w 1530489"/>
                  <a:gd name="connsiteY116" fmla="*/ 1838408 h 1852215"/>
                  <a:gd name="connsiteX117" fmla="*/ 464603 w 1530489"/>
                  <a:gd name="connsiteY117" fmla="*/ 1824220 h 1852215"/>
                  <a:gd name="connsiteX118" fmla="*/ 450405 w 1530489"/>
                  <a:gd name="connsiteY118" fmla="*/ 1835455 h 1852215"/>
                  <a:gd name="connsiteX119" fmla="*/ 410493 w 1530489"/>
                  <a:gd name="connsiteY119" fmla="*/ 1842968 h 1852215"/>
                  <a:gd name="connsiteX120" fmla="*/ 407381 w 1530489"/>
                  <a:gd name="connsiteY120" fmla="*/ 1842163 h 1852215"/>
                  <a:gd name="connsiteX121" fmla="*/ 401400 w 1530489"/>
                  <a:gd name="connsiteY121" fmla="*/ 1845814 h 1852215"/>
                  <a:gd name="connsiteX122" fmla="*/ 354686 w 1530489"/>
                  <a:gd name="connsiteY122" fmla="*/ 1850314 h 1852215"/>
                  <a:gd name="connsiteX123" fmla="*/ 312349 w 1530489"/>
                  <a:gd name="connsiteY123" fmla="*/ 1826482 h 1852215"/>
                  <a:gd name="connsiteX124" fmla="*/ 275370 w 1530489"/>
                  <a:gd name="connsiteY124" fmla="*/ 1833443 h 1852215"/>
                  <a:gd name="connsiteX125" fmla="*/ 272259 w 1530489"/>
                  <a:gd name="connsiteY125" fmla="*/ 1832638 h 1852215"/>
                  <a:gd name="connsiteX126" fmla="*/ 266278 w 1530489"/>
                  <a:gd name="connsiteY126" fmla="*/ 1836289 h 1852215"/>
                  <a:gd name="connsiteX127" fmla="*/ 142576 w 1530489"/>
                  <a:gd name="connsiteY127" fmla="*/ 1768413 h 1852215"/>
                  <a:gd name="connsiteX128" fmla="*/ 139049 w 1530489"/>
                  <a:gd name="connsiteY128" fmla="*/ 1756952 h 1852215"/>
                  <a:gd name="connsiteX129" fmla="*/ 109214 w 1530489"/>
                  <a:gd name="connsiteY129" fmla="*/ 1759826 h 1852215"/>
                  <a:gd name="connsiteX130" fmla="*/ 11261 w 1530489"/>
                  <a:gd name="connsiteY130" fmla="*/ 1619326 h 1852215"/>
                  <a:gd name="connsiteX131" fmla="*/ 37239 w 1530489"/>
                  <a:gd name="connsiteY131" fmla="*/ 1616282 h 1852215"/>
                  <a:gd name="connsiteX132" fmla="*/ 33844 w 1530489"/>
                  <a:gd name="connsiteY132" fmla="*/ 1588953 h 1852215"/>
                  <a:gd name="connsiteX133" fmla="*/ 20966 w 1530489"/>
                  <a:gd name="connsiteY133" fmla="*/ 1570770 h 1852215"/>
                  <a:gd name="connsiteX134" fmla="*/ 0 w 1530489"/>
                  <a:gd name="connsiteY134" fmla="*/ 1502645 h 1852215"/>
                  <a:gd name="connsiteX135" fmla="*/ 25979 w 1530489"/>
                  <a:gd name="connsiteY135" fmla="*/ 1499600 h 1852215"/>
                  <a:gd name="connsiteX136" fmla="*/ 18544 w 1530489"/>
                  <a:gd name="connsiteY136" fmla="*/ 1439762 h 1852215"/>
                  <a:gd name="connsiteX137" fmla="*/ 45206 w 1530489"/>
                  <a:gd name="connsiteY137" fmla="*/ 1447935 h 1852215"/>
                  <a:gd name="connsiteX138" fmla="*/ 47322 w 1530489"/>
                  <a:gd name="connsiteY138" fmla="*/ 1395929 h 1852215"/>
                  <a:gd name="connsiteX139" fmla="*/ 100979 w 1530489"/>
                  <a:gd name="connsiteY139" fmla="*/ 1437563 h 1852215"/>
                  <a:gd name="connsiteX140" fmla="*/ 101711 w 1530489"/>
                  <a:gd name="connsiteY140" fmla="*/ 1437957 h 1852215"/>
                  <a:gd name="connsiteX141" fmla="*/ 99500 w 1530489"/>
                  <a:gd name="connsiteY141" fmla="*/ 1433252 h 1852215"/>
                  <a:gd name="connsiteX142" fmla="*/ 78534 w 1530489"/>
                  <a:gd name="connsiteY142" fmla="*/ 1330602 h 1852215"/>
                  <a:gd name="connsiteX143" fmla="*/ 104512 w 1530489"/>
                  <a:gd name="connsiteY143" fmla="*/ 1326013 h 1852215"/>
                  <a:gd name="connsiteX144" fmla="*/ 97078 w 1530489"/>
                  <a:gd name="connsiteY144" fmla="*/ 1235849 h 1852215"/>
                  <a:gd name="connsiteX145" fmla="*/ 123740 w 1530489"/>
                  <a:gd name="connsiteY145" fmla="*/ 1248163 h 1852215"/>
                  <a:gd name="connsiteX146" fmla="*/ 125856 w 1530489"/>
                  <a:gd name="connsiteY146" fmla="*/ 1169801 h 1852215"/>
                  <a:gd name="connsiteX147" fmla="*/ 179513 w 1530489"/>
                  <a:gd name="connsiteY147" fmla="*/ 1232535 h 1852215"/>
                  <a:gd name="connsiteX148" fmla="*/ 197299 w 1530489"/>
                  <a:gd name="connsiteY148" fmla="*/ 1247000 h 1852215"/>
                  <a:gd name="connsiteX149" fmla="*/ 178858 w 1530489"/>
                  <a:gd name="connsiteY149" fmla="*/ 1207767 h 1852215"/>
                  <a:gd name="connsiteX150" fmla="*/ 157892 w 1530489"/>
                  <a:gd name="connsiteY150" fmla="*/ 1105117 h 1852215"/>
                  <a:gd name="connsiteX151" fmla="*/ 183871 w 1530489"/>
                  <a:gd name="connsiteY151" fmla="*/ 1100529 h 1852215"/>
                  <a:gd name="connsiteX152" fmla="*/ 176437 w 1530489"/>
                  <a:gd name="connsiteY152" fmla="*/ 1010365 h 1852215"/>
                  <a:gd name="connsiteX153" fmla="*/ 203099 w 1530489"/>
                  <a:gd name="connsiteY153" fmla="*/ 1022678 h 1852215"/>
                  <a:gd name="connsiteX154" fmla="*/ 205214 w 1530489"/>
                  <a:gd name="connsiteY154" fmla="*/ 944316 h 1852215"/>
                  <a:gd name="connsiteX155" fmla="*/ 258871 w 1530489"/>
                  <a:gd name="connsiteY155" fmla="*/ 1007050 h 1852215"/>
                  <a:gd name="connsiteX156" fmla="*/ 265397 w 1530489"/>
                  <a:gd name="connsiteY156" fmla="*/ 1012356 h 1852215"/>
                  <a:gd name="connsiteX157" fmla="*/ 246536 w 1530489"/>
                  <a:gd name="connsiteY157" fmla="*/ 920013 h 1852215"/>
                  <a:gd name="connsiteX158" fmla="*/ 270021 w 1530489"/>
                  <a:gd name="connsiteY158" fmla="*/ 915866 h 1852215"/>
                  <a:gd name="connsiteX159" fmla="*/ 263300 w 1530489"/>
                  <a:gd name="connsiteY159" fmla="*/ 834360 h 1852215"/>
                  <a:gd name="connsiteX160" fmla="*/ 287401 w 1530489"/>
                  <a:gd name="connsiteY160" fmla="*/ 845491 h 1852215"/>
                  <a:gd name="connsiteX161" fmla="*/ 289314 w 1530489"/>
                  <a:gd name="connsiteY161" fmla="*/ 774654 h 1852215"/>
                  <a:gd name="connsiteX162" fmla="*/ 337820 w 1530489"/>
                  <a:gd name="connsiteY162" fmla="*/ 831363 h 1852215"/>
                  <a:gd name="connsiteX163" fmla="*/ 368528 w 1530489"/>
                  <a:gd name="connsiteY163" fmla="*/ 856339 h 1852215"/>
                  <a:gd name="connsiteX164" fmla="*/ 360518 w 1530489"/>
                  <a:gd name="connsiteY164" fmla="*/ 839300 h 1852215"/>
                  <a:gd name="connsiteX165" fmla="*/ 342629 w 1530489"/>
                  <a:gd name="connsiteY165" fmla="*/ 751715 h 1852215"/>
                  <a:gd name="connsiteX166" fmla="*/ 364796 w 1530489"/>
                  <a:gd name="connsiteY166" fmla="*/ 747800 h 1852215"/>
                  <a:gd name="connsiteX167" fmla="*/ 358452 w 1530489"/>
                  <a:gd name="connsiteY167" fmla="*/ 670870 h 1852215"/>
                  <a:gd name="connsiteX168" fmla="*/ 381200 w 1530489"/>
                  <a:gd name="connsiteY168" fmla="*/ 681376 h 1852215"/>
                  <a:gd name="connsiteX169" fmla="*/ 383007 w 1530489"/>
                  <a:gd name="connsiteY169" fmla="*/ 614514 h 1852215"/>
                  <a:gd name="connsiteX170" fmla="*/ 428789 w 1530489"/>
                  <a:gd name="connsiteY170" fmla="*/ 668041 h 1852215"/>
                  <a:gd name="connsiteX171" fmla="*/ 441077 w 1530489"/>
                  <a:gd name="connsiteY171" fmla="*/ 678035 h 1852215"/>
                  <a:gd name="connsiteX172" fmla="*/ 437076 w 1530489"/>
                  <a:gd name="connsiteY172" fmla="*/ 669524 h 1852215"/>
                  <a:gd name="connsiteX173" fmla="*/ 421282 w 1530489"/>
                  <a:gd name="connsiteY173" fmla="*/ 592192 h 1852215"/>
                  <a:gd name="connsiteX174" fmla="*/ 440854 w 1530489"/>
                  <a:gd name="connsiteY174" fmla="*/ 588736 h 1852215"/>
                  <a:gd name="connsiteX175" fmla="*/ 435252 w 1530489"/>
                  <a:gd name="connsiteY175" fmla="*/ 520811 h 1852215"/>
                  <a:gd name="connsiteX176" fmla="*/ 455339 w 1530489"/>
                  <a:gd name="connsiteY176" fmla="*/ 530087 h 1852215"/>
                  <a:gd name="connsiteX177" fmla="*/ 456932 w 1530489"/>
                  <a:gd name="connsiteY177" fmla="*/ 471053 h 1852215"/>
                  <a:gd name="connsiteX178" fmla="*/ 497356 w 1530489"/>
                  <a:gd name="connsiteY178" fmla="*/ 518314 h 1852215"/>
                  <a:gd name="connsiteX179" fmla="*/ 506485 w 1530489"/>
                  <a:gd name="connsiteY179" fmla="*/ 525739 h 1852215"/>
                  <a:gd name="connsiteX180" fmla="*/ 502876 w 1530489"/>
                  <a:gd name="connsiteY180" fmla="*/ 518062 h 1852215"/>
                  <a:gd name="connsiteX181" fmla="*/ 489057 w 1530489"/>
                  <a:gd name="connsiteY181" fmla="*/ 450400 h 1852215"/>
                  <a:gd name="connsiteX182" fmla="*/ 506181 w 1530489"/>
                  <a:gd name="connsiteY182" fmla="*/ 447376 h 1852215"/>
                  <a:gd name="connsiteX183" fmla="*/ 501281 w 1530489"/>
                  <a:gd name="connsiteY183" fmla="*/ 387944 h 1852215"/>
                  <a:gd name="connsiteX184" fmla="*/ 518855 w 1530489"/>
                  <a:gd name="connsiteY184" fmla="*/ 396060 h 1852215"/>
                  <a:gd name="connsiteX185" fmla="*/ 520249 w 1530489"/>
                  <a:gd name="connsiteY185" fmla="*/ 344406 h 1852215"/>
                  <a:gd name="connsiteX186" fmla="*/ 555619 w 1530489"/>
                  <a:gd name="connsiteY186" fmla="*/ 385758 h 1852215"/>
                  <a:gd name="connsiteX187" fmla="*/ 558198 w 1530489"/>
                  <a:gd name="connsiteY187" fmla="*/ 387856 h 1852215"/>
                  <a:gd name="connsiteX188" fmla="*/ 552298 w 1530489"/>
                  <a:gd name="connsiteY188" fmla="*/ 377095 h 1852215"/>
                  <a:gd name="connsiteX189" fmla="*/ 540121 w 1530489"/>
                  <a:gd name="connsiteY189" fmla="*/ 325986 h 1852215"/>
                  <a:gd name="connsiteX190" fmla="*/ 555209 w 1530489"/>
                  <a:gd name="connsiteY190" fmla="*/ 323702 h 1852215"/>
                  <a:gd name="connsiteX191" fmla="*/ 550892 w 1530489"/>
                  <a:gd name="connsiteY191" fmla="*/ 278809 h 1852215"/>
                  <a:gd name="connsiteX192" fmla="*/ 566375 w 1530489"/>
                  <a:gd name="connsiteY192" fmla="*/ 284940 h 1852215"/>
                  <a:gd name="connsiteX193" fmla="*/ 567605 w 1530489"/>
                  <a:gd name="connsiteY193" fmla="*/ 245923 h 1852215"/>
                  <a:gd name="connsiteX194" fmla="*/ 594678 w 1530489"/>
                  <a:gd name="connsiteY194" fmla="*/ 273058 h 1852215"/>
                  <a:gd name="connsiteX195" fmla="*/ 585162 w 1530489"/>
                  <a:gd name="connsiteY195" fmla="*/ 233117 h 1852215"/>
                  <a:gd name="connsiteX196" fmla="*/ 600250 w 1530489"/>
                  <a:gd name="connsiteY196" fmla="*/ 230833 h 1852215"/>
                  <a:gd name="connsiteX197" fmla="*/ 595933 w 1530489"/>
                  <a:gd name="connsiteY197" fmla="*/ 185940 h 1852215"/>
                  <a:gd name="connsiteX198" fmla="*/ 611416 w 1530489"/>
                  <a:gd name="connsiteY198" fmla="*/ 192071 h 1852215"/>
                  <a:gd name="connsiteX199" fmla="*/ 612646 w 1530489"/>
                  <a:gd name="connsiteY199" fmla="*/ 153054 h 1852215"/>
                  <a:gd name="connsiteX200" fmla="*/ 643809 w 1530489"/>
                  <a:gd name="connsiteY200" fmla="*/ 184289 h 1852215"/>
                  <a:gd name="connsiteX201" fmla="*/ 654925 w 1530489"/>
                  <a:gd name="connsiteY201" fmla="*/ 192039 h 1852215"/>
                  <a:gd name="connsiteX202" fmla="*/ 654290 w 1530489"/>
                  <a:gd name="connsiteY202" fmla="*/ 187395 h 1852215"/>
                  <a:gd name="connsiteX203" fmla="*/ 635349 w 1530489"/>
                  <a:gd name="connsiteY203" fmla="*/ 158027 h 1852215"/>
                  <a:gd name="connsiteX204" fmla="*/ 651726 w 1530489"/>
                  <a:gd name="connsiteY204" fmla="*/ 155608 h 1852215"/>
                  <a:gd name="connsiteX205" fmla="*/ 635208 w 1530489"/>
                  <a:gd name="connsiteY205" fmla="*/ 120695 h 1852215"/>
                  <a:gd name="connsiteX206" fmla="*/ 667498 w 1530489"/>
                  <a:gd name="connsiteY206" fmla="*/ 129833 h 1852215"/>
                  <a:gd name="connsiteX207" fmla="*/ 667503 w 1530489"/>
                  <a:gd name="connsiteY207" fmla="*/ 126359 h 1852215"/>
                  <a:gd name="connsiteX208" fmla="*/ 679555 w 1530489"/>
                  <a:gd name="connsiteY208" fmla="*/ 132695 h 1852215"/>
                  <a:gd name="connsiteX209" fmla="*/ 682063 w 1530489"/>
                  <a:gd name="connsiteY209" fmla="*/ 132923 h 1852215"/>
                  <a:gd name="connsiteX210" fmla="*/ 661495 w 1530489"/>
                  <a:gd name="connsiteY210" fmla="*/ 83344 h 1852215"/>
                  <a:gd name="connsiteX211" fmla="*/ 705340 w 1530489"/>
                  <a:gd name="connsiteY211" fmla="*/ 83337 h 1852215"/>
                  <a:gd name="connsiteX212" fmla="*/ 705345 w 1530489"/>
                  <a:gd name="connsiteY212" fmla="*/ 22332 h 1852215"/>
                  <a:gd name="connsiteX213" fmla="*/ 743318 w 1530489"/>
                  <a:gd name="connsiteY213" fmla="*/ 52829 h 18522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</a:cxnLst>
                <a:rect l="l" t="t" r="r" b="b"/>
                <a:pathLst>
                  <a:path w="1530489" h="1852215">
                    <a:moveTo>
                      <a:pt x="765244" y="0"/>
                    </a:moveTo>
                    <a:lnTo>
                      <a:pt x="787170" y="52829"/>
                    </a:lnTo>
                    <a:lnTo>
                      <a:pt x="825144" y="22332"/>
                    </a:lnTo>
                    <a:cubicBezTo>
                      <a:pt x="825145" y="42667"/>
                      <a:pt x="825147" y="63002"/>
                      <a:pt x="825148" y="83337"/>
                    </a:cubicBezTo>
                    <a:lnTo>
                      <a:pt x="868993" y="83344"/>
                    </a:lnTo>
                    <a:lnTo>
                      <a:pt x="848426" y="132921"/>
                    </a:lnTo>
                    <a:lnTo>
                      <a:pt x="850935" y="132693"/>
                    </a:lnTo>
                    <a:lnTo>
                      <a:pt x="862987" y="126357"/>
                    </a:lnTo>
                    <a:lnTo>
                      <a:pt x="862992" y="129831"/>
                    </a:lnTo>
                    <a:lnTo>
                      <a:pt x="895281" y="120693"/>
                    </a:lnTo>
                    <a:lnTo>
                      <a:pt x="878764" y="155606"/>
                    </a:lnTo>
                    <a:lnTo>
                      <a:pt x="895140" y="158025"/>
                    </a:lnTo>
                    <a:lnTo>
                      <a:pt x="876200" y="187393"/>
                    </a:lnTo>
                    <a:lnTo>
                      <a:pt x="875564" y="192037"/>
                    </a:lnTo>
                    <a:lnTo>
                      <a:pt x="886680" y="184287"/>
                    </a:lnTo>
                    <a:cubicBezTo>
                      <a:pt x="897340" y="175273"/>
                      <a:pt x="907750" y="164849"/>
                      <a:pt x="917843" y="153052"/>
                    </a:cubicBezTo>
                    <a:lnTo>
                      <a:pt x="919073" y="192069"/>
                    </a:lnTo>
                    <a:lnTo>
                      <a:pt x="934556" y="185938"/>
                    </a:lnTo>
                    <a:lnTo>
                      <a:pt x="930239" y="230831"/>
                    </a:lnTo>
                    <a:lnTo>
                      <a:pt x="945327" y="233115"/>
                    </a:lnTo>
                    <a:lnTo>
                      <a:pt x="935811" y="273056"/>
                    </a:lnTo>
                    <a:lnTo>
                      <a:pt x="962884" y="245921"/>
                    </a:lnTo>
                    <a:lnTo>
                      <a:pt x="964114" y="284938"/>
                    </a:lnTo>
                    <a:lnTo>
                      <a:pt x="979598" y="278807"/>
                    </a:lnTo>
                    <a:lnTo>
                      <a:pt x="975280" y="323700"/>
                    </a:lnTo>
                    <a:lnTo>
                      <a:pt x="990368" y="325984"/>
                    </a:lnTo>
                    <a:cubicBezTo>
                      <a:pt x="987890" y="345136"/>
                      <a:pt x="983682" y="362355"/>
                      <a:pt x="978191" y="377093"/>
                    </a:cubicBezTo>
                    <a:lnTo>
                      <a:pt x="972292" y="387854"/>
                    </a:lnTo>
                    <a:lnTo>
                      <a:pt x="974870" y="385756"/>
                    </a:lnTo>
                    <a:cubicBezTo>
                      <a:pt x="986970" y="373822"/>
                      <a:pt x="998784" y="360022"/>
                      <a:pt x="1010240" y="344404"/>
                    </a:cubicBezTo>
                    <a:lnTo>
                      <a:pt x="1011634" y="396058"/>
                    </a:lnTo>
                    <a:lnTo>
                      <a:pt x="1029209" y="387942"/>
                    </a:lnTo>
                    <a:lnTo>
                      <a:pt x="1024309" y="447374"/>
                    </a:lnTo>
                    <a:lnTo>
                      <a:pt x="1041432" y="450398"/>
                    </a:lnTo>
                    <a:cubicBezTo>
                      <a:pt x="1038620" y="475752"/>
                      <a:pt x="1033844" y="498548"/>
                      <a:pt x="1027613" y="518060"/>
                    </a:cubicBezTo>
                    <a:lnTo>
                      <a:pt x="1024004" y="525737"/>
                    </a:lnTo>
                    <a:lnTo>
                      <a:pt x="1033133" y="518312"/>
                    </a:lnTo>
                    <a:cubicBezTo>
                      <a:pt x="1046962" y="504672"/>
                      <a:pt x="1060465" y="488900"/>
                      <a:pt x="1073558" y="471051"/>
                    </a:cubicBezTo>
                    <a:lnTo>
                      <a:pt x="1075151" y="530085"/>
                    </a:lnTo>
                    <a:lnTo>
                      <a:pt x="1095237" y="520809"/>
                    </a:lnTo>
                    <a:lnTo>
                      <a:pt x="1089636" y="588734"/>
                    </a:lnTo>
                    <a:lnTo>
                      <a:pt x="1109207" y="592190"/>
                    </a:lnTo>
                    <a:cubicBezTo>
                      <a:pt x="1105994" y="621168"/>
                      <a:pt x="1100534" y="647222"/>
                      <a:pt x="1093414" y="669522"/>
                    </a:cubicBezTo>
                    <a:lnTo>
                      <a:pt x="1089413" y="678033"/>
                    </a:lnTo>
                    <a:lnTo>
                      <a:pt x="1101701" y="668039"/>
                    </a:lnTo>
                    <a:cubicBezTo>
                      <a:pt x="1117362" y="652592"/>
                      <a:pt x="1132655" y="634728"/>
                      <a:pt x="1147483" y="614512"/>
                    </a:cubicBezTo>
                    <a:lnTo>
                      <a:pt x="1149289" y="681374"/>
                    </a:lnTo>
                    <a:lnTo>
                      <a:pt x="1172037" y="670868"/>
                    </a:lnTo>
                    <a:lnTo>
                      <a:pt x="1165694" y="747798"/>
                    </a:lnTo>
                    <a:lnTo>
                      <a:pt x="1187860" y="751713"/>
                    </a:lnTo>
                    <a:cubicBezTo>
                      <a:pt x="1184220" y="784533"/>
                      <a:pt x="1178036" y="814040"/>
                      <a:pt x="1169971" y="839298"/>
                    </a:cubicBezTo>
                    <a:lnTo>
                      <a:pt x="1161961" y="856337"/>
                    </a:lnTo>
                    <a:lnTo>
                      <a:pt x="1192670" y="831361"/>
                    </a:lnTo>
                    <a:cubicBezTo>
                      <a:pt x="1209263" y="814995"/>
                      <a:pt x="1225466" y="796069"/>
                      <a:pt x="1241175" y="774652"/>
                    </a:cubicBezTo>
                    <a:lnTo>
                      <a:pt x="1243088" y="845489"/>
                    </a:lnTo>
                    <a:lnTo>
                      <a:pt x="1267189" y="834358"/>
                    </a:lnTo>
                    <a:lnTo>
                      <a:pt x="1260468" y="915864"/>
                    </a:lnTo>
                    <a:lnTo>
                      <a:pt x="1283953" y="920011"/>
                    </a:lnTo>
                    <a:lnTo>
                      <a:pt x="1265092" y="1012354"/>
                    </a:lnTo>
                    <a:lnTo>
                      <a:pt x="1271618" y="1007048"/>
                    </a:lnTo>
                    <a:cubicBezTo>
                      <a:pt x="1289973" y="988943"/>
                      <a:pt x="1307896" y="968007"/>
                      <a:pt x="1325275" y="944314"/>
                    </a:cubicBezTo>
                    <a:lnTo>
                      <a:pt x="1327391" y="1022676"/>
                    </a:lnTo>
                    <a:lnTo>
                      <a:pt x="1354052" y="1010363"/>
                    </a:lnTo>
                    <a:lnTo>
                      <a:pt x="1346618" y="1100527"/>
                    </a:lnTo>
                    <a:lnTo>
                      <a:pt x="1372597" y="1105115"/>
                    </a:lnTo>
                    <a:cubicBezTo>
                      <a:pt x="1368331" y="1143580"/>
                      <a:pt x="1361084" y="1178163"/>
                      <a:pt x="1351631" y="1207765"/>
                    </a:cubicBezTo>
                    <a:lnTo>
                      <a:pt x="1333190" y="1246998"/>
                    </a:lnTo>
                    <a:lnTo>
                      <a:pt x="1350976" y="1232533"/>
                    </a:lnTo>
                    <a:cubicBezTo>
                      <a:pt x="1369332" y="1214427"/>
                      <a:pt x="1387255" y="1193492"/>
                      <a:pt x="1404634" y="1169799"/>
                    </a:cubicBezTo>
                    <a:lnTo>
                      <a:pt x="1406750" y="1248161"/>
                    </a:lnTo>
                    <a:lnTo>
                      <a:pt x="1433411" y="1235847"/>
                    </a:lnTo>
                    <a:lnTo>
                      <a:pt x="1425977" y="1326011"/>
                    </a:lnTo>
                    <a:lnTo>
                      <a:pt x="1451955" y="1330600"/>
                    </a:lnTo>
                    <a:cubicBezTo>
                      <a:pt x="1447690" y="1369065"/>
                      <a:pt x="1440443" y="1403647"/>
                      <a:pt x="1430989" y="1433250"/>
                    </a:cubicBezTo>
                    <a:lnTo>
                      <a:pt x="1428778" y="1437955"/>
                    </a:lnTo>
                    <a:lnTo>
                      <a:pt x="1429510" y="1437561"/>
                    </a:lnTo>
                    <a:cubicBezTo>
                      <a:pt x="1447866" y="1425544"/>
                      <a:pt x="1465789" y="1411650"/>
                      <a:pt x="1483167" y="1395927"/>
                    </a:cubicBezTo>
                    <a:lnTo>
                      <a:pt x="1485283" y="1447933"/>
                    </a:lnTo>
                    <a:lnTo>
                      <a:pt x="1511945" y="1439760"/>
                    </a:lnTo>
                    <a:lnTo>
                      <a:pt x="1504510" y="1499598"/>
                    </a:lnTo>
                    <a:lnTo>
                      <a:pt x="1530489" y="1502643"/>
                    </a:lnTo>
                    <a:cubicBezTo>
                      <a:pt x="1526224" y="1528170"/>
                      <a:pt x="1518977" y="1551122"/>
                      <a:pt x="1509523" y="1570768"/>
                    </a:cubicBezTo>
                    <a:lnTo>
                      <a:pt x="1496645" y="1588951"/>
                    </a:lnTo>
                    <a:lnTo>
                      <a:pt x="1493250" y="1616280"/>
                    </a:lnTo>
                    <a:lnTo>
                      <a:pt x="1519228" y="1619324"/>
                    </a:lnTo>
                    <a:cubicBezTo>
                      <a:pt x="1506432" y="1695907"/>
                      <a:pt x="1466800" y="1749303"/>
                      <a:pt x="1421276" y="1759824"/>
                    </a:cubicBezTo>
                    <a:lnTo>
                      <a:pt x="1391440" y="1756950"/>
                    </a:lnTo>
                    <a:lnTo>
                      <a:pt x="1387913" y="1768411"/>
                    </a:lnTo>
                    <a:cubicBezTo>
                      <a:pt x="1359553" y="1827348"/>
                      <a:pt x="1311339" y="1856536"/>
                      <a:pt x="1264212" y="1836287"/>
                    </a:cubicBezTo>
                    <a:lnTo>
                      <a:pt x="1258230" y="1832636"/>
                    </a:lnTo>
                    <a:lnTo>
                      <a:pt x="1255119" y="1833441"/>
                    </a:lnTo>
                    <a:lnTo>
                      <a:pt x="1218140" y="1826480"/>
                    </a:lnTo>
                    <a:lnTo>
                      <a:pt x="1175803" y="1850312"/>
                    </a:lnTo>
                    <a:cubicBezTo>
                      <a:pt x="1160628" y="1853819"/>
                      <a:pt x="1144799" y="1852562"/>
                      <a:pt x="1129090" y="1845812"/>
                    </a:cubicBezTo>
                    <a:lnTo>
                      <a:pt x="1123108" y="1842161"/>
                    </a:lnTo>
                    <a:lnTo>
                      <a:pt x="1119996" y="1842966"/>
                    </a:lnTo>
                    <a:cubicBezTo>
                      <a:pt x="1106315" y="1844225"/>
                      <a:pt x="1092838" y="1841558"/>
                      <a:pt x="1080084" y="1835453"/>
                    </a:cubicBezTo>
                    <a:lnTo>
                      <a:pt x="1065886" y="1824218"/>
                    </a:lnTo>
                    <a:lnTo>
                      <a:pt x="1040681" y="1838406"/>
                    </a:lnTo>
                    <a:cubicBezTo>
                      <a:pt x="1025506" y="1841913"/>
                      <a:pt x="1009676" y="1840656"/>
                      <a:pt x="993968" y="1833906"/>
                    </a:cubicBezTo>
                    <a:lnTo>
                      <a:pt x="987985" y="1830256"/>
                    </a:lnTo>
                    <a:lnTo>
                      <a:pt x="984875" y="1831060"/>
                    </a:lnTo>
                    <a:cubicBezTo>
                      <a:pt x="957511" y="1833578"/>
                      <a:pt x="930966" y="1820391"/>
                      <a:pt x="909395" y="1795406"/>
                    </a:cubicBezTo>
                    <a:lnTo>
                      <a:pt x="897533" y="1776058"/>
                    </a:lnTo>
                    <a:lnTo>
                      <a:pt x="884158" y="1773541"/>
                    </a:lnTo>
                    <a:cubicBezTo>
                      <a:pt x="865029" y="1764383"/>
                      <a:pt x="847528" y="1747490"/>
                      <a:pt x="833410" y="1724510"/>
                    </a:cubicBezTo>
                    <a:lnTo>
                      <a:pt x="824313" y="1705334"/>
                    </a:lnTo>
                    <a:lnTo>
                      <a:pt x="758996" y="1712471"/>
                    </a:lnTo>
                    <a:lnTo>
                      <a:pt x="705562" y="1706632"/>
                    </a:lnTo>
                    <a:lnTo>
                      <a:pt x="697079" y="1724512"/>
                    </a:lnTo>
                    <a:cubicBezTo>
                      <a:pt x="682961" y="1747492"/>
                      <a:pt x="665461" y="1764385"/>
                      <a:pt x="646332" y="1773543"/>
                    </a:cubicBezTo>
                    <a:lnTo>
                      <a:pt x="632956" y="1776060"/>
                    </a:lnTo>
                    <a:lnTo>
                      <a:pt x="621094" y="1795408"/>
                    </a:lnTo>
                    <a:cubicBezTo>
                      <a:pt x="599523" y="1820393"/>
                      <a:pt x="572978" y="1833580"/>
                      <a:pt x="545615" y="1831062"/>
                    </a:cubicBezTo>
                    <a:lnTo>
                      <a:pt x="542504" y="1830258"/>
                    </a:lnTo>
                    <a:lnTo>
                      <a:pt x="536522" y="1833908"/>
                    </a:lnTo>
                    <a:cubicBezTo>
                      <a:pt x="520813" y="1840658"/>
                      <a:pt x="504983" y="1841915"/>
                      <a:pt x="489808" y="1838408"/>
                    </a:cubicBezTo>
                    <a:lnTo>
                      <a:pt x="464603" y="1824220"/>
                    </a:lnTo>
                    <a:lnTo>
                      <a:pt x="450405" y="1835455"/>
                    </a:lnTo>
                    <a:cubicBezTo>
                      <a:pt x="437651" y="1841560"/>
                      <a:pt x="424174" y="1844227"/>
                      <a:pt x="410493" y="1842968"/>
                    </a:cubicBezTo>
                    <a:lnTo>
                      <a:pt x="407381" y="1842163"/>
                    </a:lnTo>
                    <a:lnTo>
                      <a:pt x="401400" y="1845814"/>
                    </a:lnTo>
                    <a:cubicBezTo>
                      <a:pt x="385691" y="1852564"/>
                      <a:pt x="369861" y="1853821"/>
                      <a:pt x="354686" y="1850314"/>
                    </a:cubicBezTo>
                    <a:lnTo>
                      <a:pt x="312349" y="1826482"/>
                    </a:lnTo>
                    <a:lnTo>
                      <a:pt x="275370" y="1833443"/>
                    </a:lnTo>
                    <a:lnTo>
                      <a:pt x="272259" y="1832638"/>
                    </a:lnTo>
                    <a:lnTo>
                      <a:pt x="266278" y="1836289"/>
                    </a:lnTo>
                    <a:cubicBezTo>
                      <a:pt x="219151" y="1856538"/>
                      <a:pt x="170936" y="1827350"/>
                      <a:pt x="142576" y="1768413"/>
                    </a:cubicBezTo>
                    <a:lnTo>
                      <a:pt x="139049" y="1756952"/>
                    </a:lnTo>
                    <a:lnTo>
                      <a:pt x="109214" y="1759826"/>
                    </a:lnTo>
                    <a:cubicBezTo>
                      <a:pt x="63690" y="1749305"/>
                      <a:pt x="24058" y="1695909"/>
                      <a:pt x="11261" y="1619326"/>
                    </a:cubicBezTo>
                    <a:lnTo>
                      <a:pt x="37239" y="1616282"/>
                    </a:lnTo>
                    <a:lnTo>
                      <a:pt x="33844" y="1588953"/>
                    </a:lnTo>
                    <a:lnTo>
                      <a:pt x="20966" y="1570770"/>
                    </a:lnTo>
                    <a:cubicBezTo>
                      <a:pt x="11512" y="1551124"/>
                      <a:pt x="4265" y="1528172"/>
                      <a:pt x="0" y="1502645"/>
                    </a:cubicBezTo>
                    <a:lnTo>
                      <a:pt x="25979" y="1499600"/>
                    </a:lnTo>
                    <a:lnTo>
                      <a:pt x="18544" y="1439762"/>
                    </a:lnTo>
                    <a:lnTo>
                      <a:pt x="45206" y="1447935"/>
                    </a:lnTo>
                    <a:lnTo>
                      <a:pt x="47322" y="1395929"/>
                    </a:lnTo>
                    <a:cubicBezTo>
                      <a:pt x="64701" y="1411652"/>
                      <a:pt x="82623" y="1425546"/>
                      <a:pt x="100979" y="1437563"/>
                    </a:cubicBezTo>
                    <a:lnTo>
                      <a:pt x="101711" y="1437957"/>
                    </a:lnTo>
                    <a:lnTo>
                      <a:pt x="99500" y="1433252"/>
                    </a:lnTo>
                    <a:cubicBezTo>
                      <a:pt x="90046" y="1403649"/>
                      <a:pt x="82799" y="1369067"/>
                      <a:pt x="78534" y="1330602"/>
                    </a:cubicBezTo>
                    <a:lnTo>
                      <a:pt x="104512" y="1326013"/>
                    </a:lnTo>
                    <a:lnTo>
                      <a:pt x="97078" y="1235849"/>
                    </a:lnTo>
                    <a:lnTo>
                      <a:pt x="123740" y="1248163"/>
                    </a:lnTo>
                    <a:lnTo>
                      <a:pt x="125856" y="1169801"/>
                    </a:lnTo>
                    <a:cubicBezTo>
                      <a:pt x="143234" y="1193494"/>
                      <a:pt x="161157" y="1214429"/>
                      <a:pt x="179513" y="1232535"/>
                    </a:cubicBezTo>
                    <a:lnTo>
                      <a:pt x="197299" y="1247000"/>
                    </a:lnTo>
                    <a:lnTo>
                      <a:pt x="178858" y="1207767"/>
                    </a:lnTo>
                    <a:cubicBezTo>
                      <a:pt x="169405" y="1178165"/>
                      <a:pt x="162158" y="1143582"/>
                      <a:pt x="157892" y="1105117"/>
                    </a:cubicBezTo>
                    <a:lnTo>
                      <a:pt x="183871" y="1100529"/>
                    </a:lnTo>
                    <a:lnTo>
                      <a:pt x="176437" y="1010365"/>
                    </a:lnTo>
                    <a:lnTo>
                      <a:pt x="203099" y="1022678"/>
                    </a:lnTo>
                    <a:lnTo>
                      <a:pt x="205214" y="944316"/>
                    </a:lnTo>
                    <a:cubicBezTo>
                      <a:pt x="222593" y="968009"/>
                      <a:pt x="240516" y="988945"/>
                      <a:pt x="258871" y="1007050"/>
                    </a:cubicBezTo>
                    <a:lnTo>
                      <a:pt x="265397" y="1012356"/>
                    </a:lnTo>
                    <a:lnTo>
                      <a:pt x="246536" y="920013"/>
                    </a:lnTo>
                    <a:lnTo>
                      <a:pt x="270021" y="915866"/>
                    </a:lnTo>
                    <a:lnTo>
                      <a:pt x="263300" y="834360"/>
                    </a:lnTo>
                    <a:lnTo>
                      <a:pt x="287401" y="845491"/>
                    </a:lnTo>
                    <a:lnTo>
                      <a:pt x="289314" y="774654"/>
                    </a:lnTo>
                    <a:cubicBezTo>
                      <a:pt x="305023" y="796071"/>
                      <a:pt x="321227" y="814997"/>
                      <a:pt x="337820" y="831363"/>
                    </a:cubicBezTo>
                    <a:lnTo>
                      <a:pt x="368528" y="856339"/>
                    </a:lnTo>
                    <a:lnTo>
                      <a:pt x="360518" y="839300"/>
                    </a:lnTo>
                    <a:cubicBezTo>
                      <a:pt x="352453" y="814042"/>
                      <a:pt x="346269" y="784535"/>
                      <a:pt x="342629" y="751715"/>
                    </a:cubicBezTo>
                    <a:lnTo>
                      <a:pt x="364796" y="747800"/>
                    </a:lnTo>
                    <a:lnTo>
                      <a:pt x="358452" y="670870"/>
                    </a:lnTo>
                    <a:lnTo>
                      <a:pt x="381200" y="681376"/>
                    </a:lnTo>
                    <a:lnTo>
                      <a:pt x="383007" y="614514"/>
                    </a:lnTo>
                    <a:cubicBezTo>
                      <a:pt x="397834" y="634730"/>
                      <a:pt x="413127" y="652594"/>
                      <a:pt x="428789" y="668041"/>
                    </a:cubicBezTo>
                    <a:lnTo>
                      <a:pt x="441077" y="678035"/>
                    </a:lnTo>
                    <a:lnTo>
                      <a:pt x="437076" y="669524"/>
                    </a:lnTo>
                    <a:cubicBezTo>
                      <a:pt x="429955" y="647224"/>
                      <a:pt x="424495" y="621170"/>
                      <a:pt x="421282" y="592192"/>
                    </a:cubicBezTo>
                    <a:lnTo>
                      <a:pt x="440854" y="588736"/>
                    </a:lnTo>
                    <a:lnTo>
                      <a:pt x="435252" y="520811"/>
                    </a:lnTo>
                    <a:lnTo>
                      <a:pt x="455339" y="530087"/>
                    </a:lnTo>
                    <a:lnTo>
                      <a:pt x="456932" y="471053"/>
                    </a:lnTo>
                    <a:cubicBezTo>
                      <a:pt x="470024" y="488902"/>
                      <a:pt x="483527" y="504674"/>
                      <a:pt x="497356" y="518314"/>
                    </a:cubicBezTo>
                    <a:lnTo>
                      <a:pt x="506485" y="525739"/>
                    </a:lnTo>
                    <a:lnTo>
                      <a:pt x="502876" y="518062"/>
                    </a:lnTo>
                    <a:cubicBezTo>
                      <a:pt x="496646" y="498550"/>
                      <a:pt x="491869" y="475754"/>
                      <a:pt x="489057" y="450400"/>
                    </a:cubicBezTo>
                    <a:lnTo>
                      <a:pt x="506181" y="447376"/>
                    </a:lnTo>
                    <a:lnTo>
                      <a:pt x="501281" y="387944"/>
                    </a:lnTo>
                    <a:lnTo>
                      <a:pt x="518855" y="396060"/>
                    </a:lnTo>
                    <a:lnTo>
                      <a:pt x="520249" y="344406"/>
                    </a:lnTo>
                    <a:cubicBezTo>
                      <a:pt x="531705" y="360024"/>
                      <a:pt x="543519" y="373824"/>
                      <a:pt x="555619" y="385758"/>
                    </a:cubicBezTo>
                    <a:lnTo>
                      <a:pt x="558198" y="387856"/>
                    </a:lnTo>
                    <a:lnTo>
                      <a:pt x="552298" y="377095"/>
                    </a:lnTo>
                    <a:cubicBezTo>
                      <a:pt x="546807" y="362357"/>
                      <a:pt x="542599" y="345138"/>
                      <a:pt x="540121" y="325986"/>
                    </a:cubicBezTo>
                    <a:lnTo>
                      <a:pt x="555209" y="323702"/>
                    </a:lnTo>
                    <a:lnTo>
                      <a:pt x="550892" y="278809"/>
                    </a:lnTo>
                    <a:lnTo>
                      <a:pt x="566375" y="284940"/>
                    </a:lnTo>
                    <a:lnTo>
                      <a:pt x="567605" y="245923"/>
                    </a:lnTo>
                    <a:lnTo>
                      <a:pt x="594678" y="273058"/>
                    </a:lnTo>
                    <a:lnTo>
                      <a:pt x="585162" y="233117"/>
                    </a:lnTo>
                    <a:lnTo>
                      <a:pt x="600250" y="230833"/>
                    </a:lnTo>
                    <a:lnTo>
                      <a:pt x="595933" y="185940"/>
                    </a:lnTo>
                    <a:lnTo>
                      <a:pt x="611416" y="192071"/>
                    </a:lnTo>
                    <a:lnTo>
                      <a:pt x="612646" y="153054"/>
                    </a:lnTo>
                    <a:cubicBezTo>
                      <a:pt x="622739" y="164851"/>
                      <a:pt x="633149" y="175275"/>
                      <a:pt x="643809" y="184289"/>
                    </a:cubicBezTo>
                    <a:lnTo>
                      <a:pt x="654925" y="192039"/>
                    </a:lnTo>
                    <a:lnTo>
                      <a:pt x="654290" y="187395"/>
                    </a:lnTo>
                    <a:lnTo>
                      <a:pt x="635349" y="158027"/>
                    </a:lnTo>
                    <a:lnTo>
                      <a:pt x="651726" y="155608"/>
                    </a:lnTo>
                    <a:lnTo>
                      <a:pt x="635208" y="120695"/>
                    </a:lnTo>
                    <a:lnTo>
                      <a:pt x="667498" y="129833"/>
                    </a:lnTo>
                    <a:lnTo>
                      <a:pt x="667503" y="126359"/>
                    </a:lnTo>
                    <a:lnTo>
                      <a:pt x="679555" y="132695"/>
                    </a:lnTo>
                    <a:lnTo>
                      <a:pt x="682063" y="132923"/>
                    </a:lnTo>
                    <a:lnTo>
                      <a:pt x="661495" y="83344"/>
                    </a:lnTo>
                    <a:lnTo>
                      <a:pt x="705340" y="83337"/>
                    </a:lnTo>
                    <a:cubicBezTo>
                      <a:pt x="705342" y="63002"/>
                      <a:pt x="705343" y="42667"/>
                      <a:pt x="705345" y="22332"/>
                    </a:cubicBezTo>
                    <a:lnTo>
                      <a:pt x="743318" y="52829"/>
                    </a:lnTo>
                    <a:close/>
                  </a:path>
                </a:pathLst>
              </a:custGeom>
              <a:pattFill prst="lgConfetti">
                <a:fgClr>
                  <a:srgbClr val="008000"/>
                </a:fgClr>
                <a:bgClr>
                  <a:srgbClr val="003300"/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87" name="フリーフォーム: 図形 686">
                <a:extLst>
                  <a:ext uri="{FF2B5EF4-FFF2-40B4-BE49-F238E27FC236}">
                    <a16:creationId xmlns:a16="http://schemas.microsoft.com/office/drawing/2014/main" id="{C74FF83F-3D1B-44F8-A44D-4180AF3A2E06}"/>
                  </a:ext>
                </a:extLst>
              </p:cNvPr>
              <p:cNvSpPr/>
              <p:nvPr/>
            </p:nvSpPr>
            <p:spPr>
              <a:xfrm>
                <a:off x="1729522" y="5269955"/>
                <a:ext cx="991453" cy="127698"/>
              </a:xfrm>
              <a:custGeom>
                <a:avLst/>
                <a:gdLst>
                  <a:gd name="connsiteX0" fmla="*/ 0 w 1155311"/>
                  <a:gd name="connsiteY0" fmla="*/ 2 h 148803"/>
                  <a:gd name="connsiteX1" fmla="*/ 23695 w 1155311"/>
                  <a:gd name="connsiteY1" fmla="*/ 12014 h 148803"/>
                  <a:gd name="connsiteX2" fmla="*/ 48888 w 1155311"/>
                  <a:gd name="connsiteY2" fmla="*/ 9437 h 148803"/>
                  <a:gd name="connsiteX3" fmla="*/ 51866 w 1155311"/>
                  <a:gd name="connsiteY3" fmla="*/ 19711 h 148803"/>
                  <a:gd name="connsiteX4" fmla="*/ 156322 w 1155311"/>
                  <a:gd name="connsiteY4" fmla="*/ 80553 h 148803"/>
                  <a:gd name="connsiteX5" fmla="*/ 161372 w 1155311"/>
                  <a:gd name="connsiteY5" fmla="*/ 77280 h 148803"/>
                  <a:gd name="connsiteX6" fmla="*/ 163999 w 1155311"/>
                  <a:gd name="connsiteY6" fmla="*/ 78002 h 148803"/>
                  <a:gd name="connsiteX7" fmla="*/ 195224 w 1155311"/>
                  <a:gd name="connsiteY7" fmla="*/ 71762 h 148803"/>
                  <a:gd name="connsiteX8" fmla="*/ 230974 w 1155311"/>
                  <a:gd name="connsiteY8" fmla="*/ 93124 h 148803"/>
                  <a:gd name="connsiteX9" fmla="*/ 270420 w 1155311"/>
                  <a:gd name="connsiteY9" fmla="*/ 89091 h 148803"/>
                  <a:gd name="connsiteX10" fmla="*/ 275471 w 1155311"/>
                  <a:gd name="connsiteY10" fmla="*/ 85818 h 148803"/>
                  <a:gd name="connsiteX11" fmla="*/ 278099 w 1155311"/>
                  <a:gd name="connsiteY11" fmla="*/ 86539 h 148803"/>
                  <a:gd name="connsiteX12" fmla="*/ 311801 w 1155311"/>
                  <a:gd name="connsiteY12" fmla="*/ 79805 h 148803"/>
                  <a:gd name="connsiteX13" fmla="*/ 323790 w 1155311"/>
                  <a:gd name="connsiteY13" fmla="*/ 69734 h 148803"/>
                  <a:gd name="connsiteX14" fmla="*/ 345073 w 1155311"/>
                  <a:gd name="connsiteY14" fmla="*/ 82452 h 148803"/>
                  <a:gd name="connsiteX15" fmla="*/ 384519 w 1155311"/>
                  <a:gd name="connsiteY15" fmla="*/ 78418 h 148803"/>
                  <a:gd name="connsiteX16" fmla="*/ 389570 w 1155311"/>
                  <a:gd name="connsiteY16" fmla="*/ 75147 h 148803"/>
                  <a:gd name="connsiteX17" fmla="*/ 392197 w 1155311"/>
                  <a:gd name="connsiteY17" fmla="*/ 75867 h 148803"/>
                  <a:gd name="connsiteX18" fmla="*/ 455933 w 1155311"/>
                  <a:gd name="connsiteY18" fmla="*/ 43908 h 148803"/>
                  <a:gd name="connsiteX19" fmla="*/ 460547 w 1155311"/>
                  <a:gd name="connsiteY19" fmla="*/ 35919 h 148803"/>
                  <a:gd name="connsiteX20" fmla="*/ 500752 w 1155311"/>
                  <a:gd name="connsiteY20" fmla="*/ 43869 h 148803"/>
                  <a:gd name="connsiteX21" fmla="*/ 518623 w 1155311"/>
                  <a:gd name="connsiteY21" fmla="*/ 45017 h 148803"/>
                  <a:gd name="connsiteX22" fmla="*/ 505581 w 1155311"/>
                  <a:gd name="connsiteY22" fmla="*/ 63308 h 148803"/>
                  <a:gd name="connsiteX23" fmla="*/ 484151 w 1155311"/>
                  <a:gd name="connsiteY23" fmla="*/ 80172 h 148803"/>
                  <a:gd name="connsiteX24" fmla="*/ 473633 w 1155311"/>
                  <a:gd name="connsiteY24" fmla="*/ 82368 h 148803"/>
                  <a:gd name="connsiteX25" fmla="*/ 464306 w 1155311"/>
                  <a:gd name="connsiteY25" fmla="*/ 99246 h 148803"/>
                  <a:gd name="connsiteX26" fmla="*/ 404955 w 1155311"/>
                  <a:gd name="connsiteY26" fmla="*/ 130350 h 148803"/>
                  <a:gd name="connsiteX27" fmla="*/ 402508 w 1155311"/>
                  <a:gd name="connsiteY27" fmla="*/ 129649 h 148803"/>
                  <a:gd name="connsiteX28" fmla="*/ 397805 w 1155311"/>
                  <a:gd name="connsiteY28" fmla="*/ 132833 h 148803"/>
                  <a:gd name="connsiteX29" fmla="*/ 361072 w 1155311"/>
                  <a:gd name="connsiteY29" fmla="*/ 136758 h 148803"/>
                  <a:gd name="connsiteX30" fmla="*/ 341253 w 1155311"/>
                  <a:gd name="connsiteY30" fmla="*/ 124381 h 148803"/>
                  <a:gd name="connsiteX31" fmla="*/ 330089 w 1155311"/>
                  <a:gd name="connsiteY31" fmla="*/ 134182 h 148803"/>
                  <a:gd name="connsiteX32" fmla="*/ 298705 w 1155311"/>
                  <a:gd name="connsiteY32" fmla="*/ 140736 h 148803"/>
                  <a:gd name="connsiteX33" fmla="*/ 296258 w 1155311"/>
                  <a:gd name="connsiteY33" fmla="*/ 140034 h 148803"/>
                  <a:gd name="connsiteX34" fmla="*/ 291555 w 1155311"/>
                  <a:gd name="connsiteY34" fmla="*/ 143219 h 148803"/>
                  <a:gd name="connsiteX35" fmla="*/ 254822 w 1155311"/>
                  <a:gd name="connsiteY35" fmla="*/ 147145 h 148803"/>
                  <a:gd name="connsiteX36" fmla="*/ 221531 w 1155311"/>
                  <a:gd name="connsiteY36" fmla="*/ 126355 h 148803"/>
                  <a:gd name="connsiteX37" fmla="*/ 192454 w 1155311"/>
                  <a:gd name="connsiteY37" fmla="*/ 132427 h 148803"/>
                  <a:gd name="connsiteX38" fmla="*/ 190008 w 1155311"/>
                  <a:gd name="connsiteY38" fmla="*/ 131725 h 148803"/>
                  <a:gd name="connsiteX39" fmla="*/ 185305 w 1155311"/>
                  <a:gd name="connsiteY39" fmla="*/ 134910 h 148803"/>
                  <a:gd name="connsiteX40" fmla="*/ 88034 w 1155311"/>
                  <a:gd name="connsiteY40" fmla="*/ 75697 h 148803"/>
                  <a:gd name="connsiteX41" fmla="*/ 85261 w 1155311"/>
                  <a:gd name="connsiteY41" fmla="*/ 65699 h 148803"/>
                  <a:gd name="connsiteX42" fmla="*/ 61801 w 1155311"/>
                  <a:gd name="connsiteY42" fmla="*/ 68206 h 148803"/>
                  <a:gd name="connsiteX43" fmla="*/ 13639 w 1155311"/>
                  <a:gd name="connsiteY43" fmla="*/ 28533 h 148803"/>
                  <a:gd name="connsiteX44" fmla="*/ 1155311 w 1155311"/>
                  <a:gd name="connsiteY44" fmla="*/ 0 h 148803"/>
                  <a:gd name="connsiteX45" fmla="*/ 1141672 w 1155311"/>
                  <a:gd name="connsiteY45" fmla="*/ 28532 h 148803"/>
                  <a:gd name="connsiteX46" fmla="*/ 1093510 w 1155311"/>
                  <a:gd name="connsiteY46" fmla="*/ 68204 h 148803"/>
                  <a:gd name="connsiteX47" fmla="*/ 1070049 w 1155311"/>
                  <a:gd name="connsiteY47" fmla="*/ 65697 h 148803"/>
                  <a:gd name="connsiteX48" fmla="*/ 1067276 w 1155311"/>
                  <a:gd name="connsiteY48" fmla="*/ 75695 h 148803"/>
                  <a:gd name="connsiteX49" fmla="*/ 970007 w 1155311"/>
                  <a:gd name="connsiteY49" fmla="*/ 134908 h 148803"/>
                  <a:gd name="connsiteX50" fmla="*/ 965303 w 1155311"/>
                  <a:gd name="connsiteY50" fmla="*/ 131723 h 148803"/>
                  <a:gd name="connsiteX51" fmla="*/ 962856 w 1155311"/>
                  <a:gd name="connsiteY51" fmla="*/ 132425 h 148803"/>
                  <a:gd name="connsiteX52" fmla="*/ 933779 w 1155311"/>
                  <a:gd name="connsiteY52" fmla="*/ 126353 h 148803"/>
                  <a:gd name="connsiteX53" fmla="*/ 900488 w 1155311"/>
                  <a:gd name="connsiteY53" fmla="*/ 147143 h 148803"/>
                  <a:gd name="connsiteX54" fmla="*/ 863757 w 1155311"/>
                  <a:gd name="connsiteY54" fmla="*/ 143217 h 148803"/>
                  <a:gd name="connsiteX55" fmla="*/ 859053 w 1155311"/>
                  <a:gd name="connsiteY55" fmla="*/ 140032 h 148803"/>
                  <a:gd name="connsiteX56" fmla="*/ 856606 w 1155311"/>
                  <a:gd name="connsiteY56" fmla="*/ 140735 h 148803"/>
                  <a:gd name="connsiteX57" fmla="*/ 825222 w 1155311"/>
                  <a:gd name="connsiteY57" fmla="*/ 134181 h 148803"/>
                  <a:gd name="connsiteX58" fmla="*/ 814058 w 1155311"/>
                  <a:gd name="connsiteY58" fmla="*/ 124379 h 148803"/>
                  <a:gd name="connsiteX59" fmla="*/ 794238 w 1155311"/>
                  <a:gd name="connsiteY59" fmla="*/ 136757 h 148803"/>
                  <a:gd name="connsiteX60" fmla="*/ 757506 w 1155311"/>
                  <a:gd name="connsiteY60" fmla="*/ 132831 h 148803"/>
                  <a:gd name="connsiteX61" fmla="*/ 752802 w 1155311"/>
                  <a:gd name="connsiteY61" fmla="*/ 129647 h 148803"/>
                  <a:gd name="connsiteX62" fmla="*/ 750356 w 1155311"/>
                  <a:gd name="connsiteY62" fmla="*/ 130348 h 148803"/>
                  <a:gd name="connsiteX63" fmla="*/ 691005 w 1155311"/>
                  <a:gd name="connsiteY63" fmla="*/ 99245 h 148803"/>
                  <a:gd name="connsiteX64" fmla="*/ 681677 w 1155311"/>
                  <a:gd name="connsiteY64" fmla="*/ 82366 h 148803"/>
                  <a:gd name="connsiteX65" fmla="*/ 671160 w 1155311"/>
                  <a:gd name="connsiteY65" fmla="*/ 80170 h 148803"/>
                  <a:gd name="connsiteX66" fmla="*/ 649730 w 1155311"/>
                  <a:gd name="connsiteY66" fmla="*/ 63305 h 148803"/>
                  <a:gd name="connsiteX67" fmla="*/ 635541 w 1155311"/>
                  <a:gd name="connsiteY67" fmla="*/ 43408 h 148803"/>
                  <a:gd name="connsiteX68" fmla="*/ 692576 w 1155311"/>
                  <a:gd name="connsiteY68" fmla="*/ 32129 h 148803"/>
                  <a:gd name="connsiteX69" fmla="*/ 699378 w 1155311"/>
                  <a:gd name="connsiteY69" fmla="*/ 43906 h 148803"/>
                  <a:gd name="connsiteX70" fmla="*/ 763114 w 1155311"/>
                  <a:gd name="connsiteY70" fmla="*/ 75866 h 148803"/>
                  <a:gd name="connsiteX71" fmla="*/ 765740 w 1155311"/>
                  <a:gd name="connsiteY71" fmla="*/ 75145 h 148803"/>
                  <a:gd name="connsiteX72" fmla="*/ 770792 w 1155311"/>
                  <a:gd name="connsiteY72" fmla="*/ 78417 h 148803"/>
                  <a:gd name="connsiteX73" fmla="*/ 810237 w 1155311"/>
                  <a:gd name="connsiteY73" fmla="*/ 82450 h 148803"/>
                  <a:gd name="connsiteX74" fmla="*/ 831521 w 1155311"/>
                  <a:gd name="connsiteY74" fmla="*/ 69733 h 148803"/>
                  <a:gd name="connsiteX75" fmla="*/ 843510 w 1155311"/>
                  <a:gd name="connsiteY75" fmla="*/ 79803 h 148803"/>
                  <a:gd name="connsiteX76" fmla="*/ 877212 w 1155311"/>
                  <a:gd name="connsiteY76" fmla="*/ 86538 h 148803"/>
                  <a:gd name="connsiteX77" fmla="*/ 879840 w 1155311"/>
                  <a:gd name="connsiteY77" fmla="*/ 85816 h 148803"/>
                  <a:gd name="connsiteX78" fmla="*/ 884891 w 1155311"/>
                  <a:gd name="connsiteY78" fmla="*/ 89089 h 148803"/>
                  <a:gd name="connsiteX79" fmla="*/ 924336 w 1155311"/>
                  <a:gd name="connsiteY79" fmla="*/ 93122 h 148803"/>
                  <a:gd name="connsiteX80" fmla="*/ 960086 w 1155311"/>
                  <a:gd name="connsiteY80" fmla="*/ 71760 h 148803"/>
                  <a:gd name="connsiteX81" fmla="*/ 991311 w 1155311"/>
                  <a:gd name="connsiteY81" fmla="*/ 78000 h 148803"/>
                  <a:gd name="connsiteX82" fmla="*/ 993938 w 1155311"/>
                  <a:gd name="connsiteY82" fmla="*/ 77278 h 148803"/>
                  <a:gd name="connsiteX83" fmla="*/ 998990 w 1155311"/>
                  <a:gd name="connsiteY83" fmla="*/ 80551 h 148803"/>
                  <a:gd name="connsiteX84" fmla="*/ 1103444 w 1155311"/>
                  <a:gd name="connsiteY84" fmla="*/ 19709 h 148803"/>
                  <a:gd name="connsiteX85" fmla="*/ 1106422 w 1155311"/>
                  <a:gd name="connsiteY85" fmla="*/ 9436 h 148803"/>
                  <a:gd name="connsiteX86" fmla="*/ 1131616 w 1155311"/>
                  <a:gd name="connsiteY86" fmla="*/ 12012 h 1488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</a:cxnLst>
                <a:rect l="l" t="t" r="r" b="b"/>
                <a:pathLst>
                  <a:path w="1155311" h="148803">
                    <a:moveTo>
                      <a:pt x="0" y="2"/>
                    </a:moveTo>
                    <a:lnTo>
                      <a:pt x="23695" y="12014"/>
                    </a:lnTo>
                    <a:lnTo>
                      <a:pt x="48888" y="9437"/>
                    </a:lnTo>
                    <a:lnTo>
                      <a:pt x="51866" y="19711"/>
                    </a:lnTo>
                    <a:cubicBezTo>
                      <a:pt x="75814" y="72540"/>
                      <a:pt x="116527" y="98703"/>
                      <a:pt x="156322" y="80553"/>
                    </a:cubicBezTo>
                    <a:lnTo>
                      <a:pt x="161372" y="77280"/>
                    </a:lnTo>
                    <a:lnTo>
                      <a:pt x="163999" y="78002"/>
                    </a:lnTo>
                    <a:lnTo>
                      <a:pt x="195224" y="71762"/>
                    </a:lnTo>
                    <a:lnTo>
                      <a:pt x="230974" y="93124"/>
                    </a:lnTo>
                    <a:cubicBezTo>
                      <a:pt x="243788" y="96268"/>
                      <a:pt x="257155" y="95141"/>
                      <a:pt x="270420" y="89091"/>
                    </a:cubicBezTo>
                    <a:lnTo>
                      <a:pt x="275471" y="85818"/>
                    </a:lnTo>
                    <a:lnTo>
                      <a:pt x="278099" y="86539"/>
                    </a:lnTo>
                    <a:cubicBezTo>
                      <a:pt x="289651" y="87668"/>
                      <a:pt x="301031" y="85277"/>
                      <a:pt x="311801" y="79805"/>
                    </a:cubicBezTo>
                    <a:lnTo>
                      <a:pt x="323790" y="69734"/>
                    </a:lnTo>
                    <a:lnTo>
                      <a:pt x="345073" y="82452"/>
                    </a:lnTo>
                    <a:cubicBezTo>
                      <a:pt x="357887" y="85596"/>
                      <a:pt x="371254" y="84469"/>
                      <a:pt x="384519" y="78418"/>
                    </a:cubicBezTo>
                    <a:lnTo>
                      <a:pt x="389570" y="75147"/>
                    </a:lnTo>
                    <a:lnTo>
                      <a:pt x="392197" y="75867"/>
                    </a:lnTo>
                    <a:cubicBezTo>
                      <a:pt x="415303" y="78124"/>
                      <a:pt x="437718" y="66304"/>
                      <a:pt x="455933" y="43908"/>
                    </a:cubicBezTo>
                    <a:lnTo>
                      <a:pt x="460547" y="35919"/>
                    </a:lnTo>
                    <a:lnTo>
                      <a:pt x="500752" y="43869"/>
                    </a:lnTo>
                    <a:lnTo>
                      <a:pt x="518623" y="45017"/>
                    </a:lnTo>
                    <a:lnTo>
                      <a:pt x="505581" y="63308"/>
                    </a:lnTo>
                    <a:cubicBezTo>
                      <a:pt x="498873" y="70496"/>
                      <a:pt x="491672" y="76178"/>
                      <a:pt x="484151" y="80172"/>
                    </a:cubicBezTo>
                    <a:lnTo>
                      <a:pt x="473633" y="82368"/>
                    </a:lnTo>
                    <a:lnTo>
                      <a:pt x="464306" y="99246"/>
                    </a:lnTo>
                    <a:cubicBezTo>
                      <a:pt x="447344" y="121043"/>
                      <a:pt x="426471" y="132547"/>
                      <a:pt x="404955" y="130350"/>
                    </a:cubicBezTo>
                    <a:lnTo>
                      <a:pt x="402508" y="129649"/>
                    </a:lnTo>
                    <a:lnTo>
                      <a:pt x="397805" y="132833"/>
                    </a:lnTo>
                    <a:cubicBezTo>
                      <a:pt x="385452" y="138721"/>
                      <a:pt x="373005" y="139818"/>
                      <a:pt x="361072" y="136758"/>
                    </a:cubicBezTo>
                    <a:lnTo>
                      <a:pt x="341253" y="124381"/>
                    </a:lnTo>
                    <a:lnTo>
                      <a:pt x="330089" y="134182"/>
                    </a:lnTo>
                    <a:cubicBezTo>
                      <a:pt x="320060" y="139508"/>
                      <a:pt x="309462" y="141835"/>
                      <a:pt x="298705" y="140736"/>
                    </a:cubicBezTo>
                    <a:lnTo>
                      <a:pt x="296258" y="140034"/>
                    </a:lnTo>
                    <a:lnTo>
                      <a:pt x="291555" y="143219"/>
                    </a:lnTo>
                    <a:cubicBezTo>
                      <a:pt x="279202" y="149108"/>
                      <a:pt x="266755" y="150204"/>
                      <a:pt x="254822" y="147145"/>
                    </a:cubicBezTo>
                    <a:lnTo>
                      <a:pt x="221531" y="126355"/>
                    </a:lnTo>
                    <a:lnTo>
                      <a:pt x="192454" y="132427"/>
                    </a:lnTo>
                    <a:lnTo>
                      <a:pt x="190008" y="131725"/>
                    </a:lnTo>
                    <a:lnTo>
                      <a:pt x="185305" y="134910"/>
                    </a:lnTo>
                    <a:cubicBezTo>
                      <a:pt x="148247" y="152574"/>
                      <a:pt x="110335" y="127112"/>
                      <a:pt x="88034" y="75697"/>
                    </a:cubicBezTo>
                    <a:lnTo>
                      <a:pt x="85261" y="65699"/>
                    </a:lnTo>
                    <a:lnTo>
                      <a:pt x="61801" y="68206"/>
                    </a:lnTo>
                    <a:cubicBezTo>
                      <a:pt x="43903" y="63617"/>
                      <a:pt x="27162" y="49677"/>
                      <a:pt x="13639" y="28533"/>
                    </a:cubicBezTo>
                    <a:close/>
                    <a:moveTo>
                      <a:pt x="1155311" y="0"/>
                    </a:moveTo>
                    <a:lnTo>
                      <a:pt x="1141672" y="28532"/>
                    </a:lnTo>
                    <a:cubicBezTo>
                      <a:pt x="1128148" y="49675"/>
                      <a:pt x="1111408" y="63615"/>
                      <a:pt x="1093510" y="68204"/>
                    </a:cubicBezTo>
                    <a:lnTo>
                      <a:pt x="1070049" y="65697"/>
                    </a:lnTo>
                    <a:lnTo>
                      <a:pt x="1067276" y="75695"/>
                    </a:lnTo>
                    <a:cubicBezTo>
                      <a:pt x="1044976" y="127110"/>
                      <a:pt x="1007064" y="152573"/>
                      <a:pt x="970007" y="134908"/>
                    </a:cubicBezTo>
                    <a:lnTo>
                      <a:pt x="965303" y="131723"/>
                    </a:lnTo>
                    <a:lnTo>
                      <a:pt x="962856" y="132425"/>
                    </a:lnTo>
                    <a:lnTo>
                      <a:pt x="933779" y="126353"/>
                    </a:lnTo>
                    <a:lnTo>
                      <a:pt x="900488" y="147143"/>
                    </a:lnTo>
                    <a:cubicBezTo>
                      <a:pt x="888556" y="150202"/>
                      <a:pt x="876109" y="149106"/>
                      <a:pt x="863757" y="143217"/>
                    </a:cubicBezTo>
                    <a:lnTo>
                      <a:pt x="859053" y="140032"/>
                    </a:lnTo>
                    <a:lnTo>
                      <a:pt x="856606" y="140735"/>
                    </a:lnTo>
                    <a:cubicBezTo>
                      <a:pt x="845848" y="141833"/>
                      <a:pt x="835251" y="139506"/>
                      <a:pt x="825222" y="134181"/>
                    </a:cubicBezTo>
                    <a:lnTo>
                      <a:pt x="814058" y="124379"/>
                    </a:lnTo>
                    <a:lnTo>
                      <a:pt x="794238" y="136757"/>
                    </a:lnTo>
                    <a:cubicBezTo>
                      <a:pt x="782306" y="139816"/>
                      <a:pt x="769858" y="138719"/>
                      <a:pt x="757506" y="132831"/>
                    </a:cubicBezTo>
                    <a:lnTo>
                      <a:pt x="752802" y="129647"/>
                    </a:lnTo>
                    <a:lnTo>
                      <a:pt x="750356" y="130348"/>
                    </a:lnTo>
                    <a:cubicBezTo>
                      <a:pt x="728839" y="132545"/>
                      <a:pt x="707966" y="121041"/>
                      <a:pt x="691005" y="99245"/>
                    </a:cubicBezTo>
                    <a:lnTo>
                      <a:pt x="681677" y="82366"/>
                    </a:lnTo>
                    <a:lnTo>
                      <a:pt x="671160" y="80170"/>
                    </a:lnTo>
                    <a:cubicBezTo>
                      <a:pt x="663639" y="76176"/>
                      <a:pt x="656438" y="70494"/>
                      <a:pt x="649730" y="63305"/>
                    </a:cubicBezTo>
                    <a:lnTo>
                      <a:pt x="635541" y="43408"/>
                    </a:lnTo>
                    <a:lnTo>
                      <a:pt x="692576" y="32129"/>
                    </a:lnTo>
                    <a:lnTo>
                      <a:pt x="699378" y="43906"/>
                    </a:lnTo>
                    <a:cubicBezTo>
                      <a:pt x="717592" y="66302"/>
                      <a:pt x="740007" y="78123"/>
                      <a:pt x="763114" y="75866"/>
                    </a:cubicBezTo>
                    <a:lnTo>
                      <a:pt x="765740" y="75145"/>
                    </a:lnTo>
                    <a:lnTo>
                      <a:pt x="770792" y="78417"/>
                    </a:lnTo>
                    <a:cubicBezTo>
                      <a:pt x="784056" y="84467"/>
                      <a:pt x="797423" y="85594"/>
                      <a:pt x="810237" y="82450"/>
                    </a:cubicBezTo>
                    <a:lnTo>
                      <a:pt x="831521" y="69733"/>
                    </a:lnTo>
                    <a:lnTo>
                      <a:pt x="843510" y="79803"/>
                    </a:lnTo>
                    <a:cubicBezTo>
                      <a:pt x="854279" y="85276"/>
                      <a:pt x="865659" y="87666"/>
                      <a:pt x="877212" y="86538"/>
                    </a:cubicBezTo>
                    <a:lnTo>
                      <a:pt x="879840" y="85816"/>
                    </a:lnTo>
                    <a:lnTo>
                      <a:pt x="884891" y="89089"/>
                    </a:lnTo>
                    <a:cubicBezTo>
                      <a:pt x="898156" y="95139"/>
                      <a:pt x="911522" y="96266"/>
                      <a:pt x="924336" y="93122"/>
                    </a:cubicBezTo>
                    <a:lnTo>
                      <a:pt x="960086" y="71760"/>
                    </a:lnTo>
                    <a:lnTo>
                      <a:pt x="991311" y="78000"/>
                    </a:lnTo>
                    <a:lnTo>
                      <a:pt x="993938" y="77278"/>
                    </a:lnTo>
                    <a:lnTo>
                      <a:pt x="998990" y="80551"/>
                    </a:lnTo>
                    <a:cubicBezTo>
                      <a:pt x="1038784" y="98701"/>
                      <a:pt x="1079497" y="72538"/>
                      <a:pt x="1103444" y="19709"/>
                    </a:cubicBezTo>
                    <a:lnTo>
                      <a:pt x="1106422" y="9436"/>
                    </a:lnTo>
                    <a:lnTo>
                      <a:pt x="1131616" y="12012"/>
                    </a:lnTo>
                    <a:close/>
                  </a:path>
                </a:pathLst>
              </a:custGeom>
              <a:solidFill>
                <a:sysClr val="windowText" lastClr="000000">
                  <a:alpha val="50000"/>
                </a:sys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88" name="フリーフォーム: 図形 687">
                <a:extLst>
                  <a:ext uri="{FF2B5EF4-FFF2-40B4-BE49-F238E27FC236}">
                    <a16:creationId xmlns:a16="http://schemas.microsoft.com/office/drawing/2014/main" id="{47DE2858-7C30-47EF-B452-4CD0C4713D37}"/>
                  </a:ext>
                </a:extLst>
              </p:cNvPr>
              <p:cNvSpPr/>
              <p:nvPr/>
            </p:nvSpPr>
            <p:spPr>
              <a:xfrm>
                <a:off x="2102959" y="5055850"/>
                <a:ext cx="863510" cy="111220"/>
              </a:xfrm>
              <a:custGeom>
                <a:avLst/>
                <a:gdLst>
                  <a:gd name="connsiteX0" fmla="*/ 0 w 1155311"/>
                  <a:gd name="connsiteY0" fmla="*/ 2 h 148803"/>
                  <a:gd name="connsiteX1" fmla="*/ 23695 w 1155311"/>
                  <a:gd name="connsiteY1" fmla="*/ 12014 h 148803"/>
                  <a:gd name="connsiteX2" fmla="*/ 48888 w 1155311"/>
                  <a:gd name="connsiteY2" fmla="*/ 9437 h 148803"/>
                  <a:gd name="connsiteX3" fmla="*/ 51866 w 1155311"/>
                  <a:gd name="connsiteY3" fmla="*/ 19711 h 148803"/>
                  <a:gd name="connsiteX4" fmla="*/ 156322 w 1155311"/>
                  <a:gd name="connsiteY4" fmla="*/ 80553 h 148803"/>
                  <a:gd name="connsiteX5" fmla="*/ 161372 w 1155311"/>
                  <a:gd name="connsiteY5" fmla="*/ 77280 h 148803"/>
                  <a:gd name="connsiteX6" fmla="*/ 163999 w 1155311"/>
                  <a:gd name="connsiteY6" fmla="*/ 78002 h 148803"/>
                  <a:gd name="connsiteX7" fmla="*/ 195224 w 1155311"/>
                  <a:gd name="connsiteY7" fmla="*/ 71762 h 148803"/>
                  <a:gd name="connsiteX8" fmla="*/ 230974 w 1155311"/>
                  <a:gd name="connsiteY8" fmla="*/ 93124 h 148803"/>
                  <a:gd name="connsiteX9" fmla="*/ 270420 w 1155311"/>
                  <a:gd name="connsiteY9" fmla="*/ 89091 h 148803"/>
                  <a:gd name="connsiteX10" fmla="*/ 275471 w 1155311"/>
                  <a:gd name="connsiteY10" fmla="*/ 85818 h 148803"/>
                  <a:gd name="connsiteX11" fmla="*/ 278099 w 1155311"/>
                  <a:gd name="connsiteY11" fmla="*/ 86539 h 148803"/>
                  <a:gd name="connsiteX12" fmla="*/ 311801 w 1155311"/>
                  <a:gd name="connsiteY12" fmla="*/ 79805 h 148803"/>
                  <a:gd name="connsiteX13" fmla="*/ 323790 w 1155311"/>
                  <a:gd name="connsiteY13" fmla="*/ 69734 h 148803"/>
                  <a:gd name="connsiteX14" fmla="*/ 345073 w 1155311"/>
                  <a:gd name="connsiteY14" fmla="*/ 82452 h 148803"/>
                  <a:gd name="connsiteX15" fmla="*/ 384519 w 1155311"/>
                  <a:gd name="connsiteY15" fmla="*/ 78418 h 148803"/>
                  <a:gd name="connsiteX16" fmla="*/ 389570 w 1155311"/>
                  <a:gd name="connsiteY16" fmla="*/ 75147 h 148803"/>
                  <a:gd name="connsiteX17" fmla="*/ 392197 w 1155311"/>
                  <a:gd name="connsiteY17" fmla="*/ 75867 h 148803"/>
                  <a:gd name="connsiteX18" fmla="*/ 455933 w 1155311"/>
                  <a:gd name="connsiteY18" fmla="*/ 43908 h 148803"/>
                  <a:gd name="connsiteX19" fmla="*/ 460547 w 1155311"/>
                  <a:gd name="connsiteY19" fmla="*/ 35919 h 148803"/>
                  <a:gd name="connsiteX20" fmla="*/ 500752 w 1155311"/>
                  <a:gd name="connsiteY20" fmla="*/ 43869 h 148803"/>
                  <a:gd name="connsiteX21" fmla="*/ 518623 w 1155311"/>
                  <a:gd name="connsiteY21" fmla="*/ 45017 h 148803"/>
                  <a:gd name="connsiteX22" fmla="*/ 505581 w 1155311"/>
                  <a:gd name="connsiteY22" fmla="*/ 63308 h 148803"/>
                  <a:gd name="connsiteX23" fmla="*/ 484151 w 1155311"/>
                  <a:gd name="connsiteY23" fmla="*/ 80172 h 148803"/>
                  <a:gd name="connsiteX24" fmla="*/ 473633 w 1155311"/>
                  <a:gd name="connsiteY24" fmla="*/ 82368 h 148803"/>
                  <a:gd name="connsiteX25" fmla="*/ 464306 w 1155311"/>
                  <a:gd name="connsiteY25" fmla="*/ 99246 h 148803"/>
                  <a:gd name="connsiteX26" fmla="*/ 404955 w 1155311"/>
                  <a:gd name="connsiteY26" fmla="*/ 130350 h 148803"/>
                  <a:gd name="connsiteX27" fmla="*/ 402508 w 1155311"/>
                  <a:gd name="connsiteY27" fmla="*/ 129649 h 148803"/>
                  <a:gd name="connsiteX28" fmla="*/ 397805 w 1155311"/>
                  <a:gd name="connsiteY28" fmla="*/ 132833 h 148803"/>
                  <a:gd name="connsiteX29" fmla="*/ 361072 w 1155311"/>
                  <a:gd name="connsiteY29" fmla="*/ 136758 h 148803"/>
                  <a:gd name="connsiteX30" fmla="*/ 341253 w 1155311"/>
                  <a:gd name="connsiteY30" fmla="*/ 124381 h 148803"/>
                  <a:gd name="connsiteX31" fmla="*/ 330089 w 1155311"/>
                  <a:gd name="connsiteY31" fmla="*/ 134182 h 148803"/>
                  <a:gd name="connsiteX32" fmla="*/ 298705 w 1155311"/>
                  <a:gd name="connsiteY32" fmla="*/ 140736 h 148803"/>
                  <a:gd name="connsiteX33" fmla="*/ 296258 w 1155311"/>
                  <a:gd name="connsiteY33" fmla="*/ 140034 h 148803"/>
                  <a:gd name="connsiteX34" fmla="*/ 291555 w 1155311"/>
                  <a:gd name="connsiteY34" fmla="*/ 143219 h 148803"/>
                  <a:gd name="connsiteX35" fmla="*/ 254822 w 1155311"/>
                  <a:gd name="connsiteY35" fmla="*/ 147145 h 148803"/>
                  <a:gd name="connsiteX36" fmla="*/ 221531 w 1155311"/>
                  <a:gd name="connsiteY36" fmla="*/ 126355 h 148803"/>
                  <a:gd name="connsiteX37" fmla="*/ 192454 w 1155311"/>
                  <a:gd name="connsiteY37" fmla="*/ 132427 h 148803"/>
                  <a:gd name="connsiteX38" fmla="*/ 190008 w 1155311"/>
                  <a:gd name="connsiteY38" fmla="*/ 131725 h 148803"/>
                  <a:gd name="connsiteX39" fmla="*/ 185305 w 1155311"/>
                  <a:gd name="connsiteY39" fmla="*/ 134910 h 148803"/>
                  <a:gd name="connsiteX40" fmla="*/ 88034 w 1155311"/>
                  <a:gd name="connsiteY40" fmla="*/ 75697 h 148803"/>
                  <a:gd name="connsiteX41" fmla="*/ 85261 w 1155311"/>
                  <a:gd name="connsiteY41" fmla="*/ 65699 h 148803"/>
                  <a:gd name="connsiteX42" fmla="*/ 61801 w 1155311"/>
                  <a:gd name="connsiteY42" fmla="*/ 68206 h 148803"/>
                  <a:gd name="connsiteX43" fmla="*/ 13639 w 1155311"/>
                  <a:gd name="connsiteY43" fmla="*/ 28533 h 148803"/>
                  <a:gd name="connsiteX44" fmla="*/ 1155311 w 1155311"/>
                  <a:gd name="connsiteY44" fmla="*/ 0 h 148803"/>
                  <a:gd name="connsiteX45" fmla="*/ 1141672 w 1155311"/>
                  <a:gd name="connsiteY45" fmla="*/ 28532 h 148803"/>
                  <a:gd name="connsiteX46" fmla="*/ 1093510 w 1155311"/>
                  <a:gd name="connsiteY46" fmla="*/ 68204 h 148803"/>
                  <a:gd name="connsiteX47" fmla="*/ 1070049 w 1155311"/>
                  <a:gd name="connsiteY47" fmla="*/ 65697 h 148803"/>
                  <a:gd name="connsiteX48" fmla="*/ 1067276 w 1155311"/>
                  <a:gd name="connsiteY48" fmla="*/ 75695 h 148803"/>
                  <a:gd name="connsiteX49" fmla="*/ 970007 w 1155311"/>
                  <a:gd name="connsiteY49" fmla="*/ 134908 h 148803"/>
                  <a:gd name="connsiteX50" fmla="*/ 965303 w 1155311"/>
                  <a:gd name="connsiteY50" fmla="*/ 131723 h 148803"/>
                  <a:gd name="connsiteX51" fmla="*/ 962856 w 1155311"/>
                  <a:gd name="connsiteY51" fmla="*/ 132425 h 148803"/>
                  <a:gd name="connsiteX52" fmla="*/ 933779 w 1155311"/>
                  <a:gd name="connsiteY52" fmla="*/ 126353 h 148803"/>
                  <a:gd name="connsiteX53" fmla="*/ 900488 w 1155311"/>
                  <a:gd name="connsiteY53" fmla="*/ 147143 h 148803"/>
                  <a:gd name="connsiteX54" fmla="*/ 863757 w 1155311"/>
                  <a:gd name="connsiteY54" fmla="*/ 143217 h 148803"/>
                  <a:gd name="connsiteX55" fmla="*/ 859053 w 1155311"/>
                  <a:gd name="connsiteY55" fmla="*/ 140032 h 148803"/>
                  <a:gd name="connsiteX56" fmla="*/ 856606 w 1155311"/>
                  <a:gd name="connsiteY56" fmla="*/ 140735 h 148803"/>
                  <a:gd name="connsiteX57" fmla="*/ 825222 w 1155311"/>
                  <a:gd name="connsiteY57" fmla="*/ 134181 h 148803"/>
                  <a:gd name="connsiteX58" fmla="*/ 814058 w 1155311"/>
                  <a:gd name="connsiteY58" fmla="*/ 124379 h 148803"/>
                  <a:gd name="connsiteX59" fmla="*/ 794238 w 1155311"/>
                  <a:gd name="connsiteY59" fmla="*/ 136757 h 148803"/>
                  <a:gd name="connsiteX60" fmla="*/ 757506 w 1155311"/>
                  <a:gd name="connsiteY60" fmla="*/ 132831 h 148803"/>
                  <a:gd name="connsiteX61" fmla="*/ 752802 w 1155311"/>
                  <a:gd name="connsiteY61" fmla="*/ 129647 h 148803"/>
                  <a:gd name="connsiteX62" fmla="*/ 750356 w 1155311"/>
                  <a:gd name="connsiteY62" fmla="*/ 130348 h 148803"/>
                  <a:gd name="connsiteX63" fmla="*/ 691005 w 1155311"/>
                  <a:gd name="connsiteY63" fmla="*/ 99245 h 148803"/>
                  <a:gd name="connsiteX64" fmla="*/ 681677 w 1155311"/>
                  <a:gd name="connsiteY64" fmla="*/ 82366 h 148803"/>
                  <a:gd name="connsiteX65" fmla="*/ 671160 w 1155311"/>
                  <a:gd name="connsiteY65" fmla="*/ 80170 h 148803"/>
                  <a:gd name="connsiteX66" fmla="*/ 649730 w 1155311"/>
                  <a:gd name="connsiteY66" fmla="*/ 63305 h 148803"/>
                  <a:gd name="connsiteX67" fmla="*/ 635541 w 1155311"/>
                  <a:gd name="connsiteY67" fmla="*/ 43408 h 148803"/>
                  <a:gd name="connsiteX68" fmla="*/ 692576 w 1155311"/>
                  <a:gd name="connsiteY68" fmla="*/ 32129 h 148803"/>
                  <a:gd name="connsiteX69" fmla="*/ 699378 w 1155311"/>
                  <a:gd name="connsiteY69" fmla="*/ 43906 h 148803"/>
                  <a:gd name="connsiteX70" fmla="*/ 763114 w 1155311"/>
                  <a:gd name="connsiteY70" fmla="*/ 75866 h 148803"/>
                  <a:gd name="connsiteX71" fmla="*/ 765740 w 1155311"/>
                  <a:gd name="connsiteY71" fmla="*/ 75145 h 148803"/>
                  <a:gd name="connsiteX72" fmla="*/ 770792 w 1155311"/>
                  <a:gd name="connsiteY72" fmla="*/ 78417 h 148803"/>
                  <a:gd name="connsiteX73" fmla="*/ 810237 w 1155311"/>
                  <a:gd name="connsiteY73" fmla="*/ 82450 h 148803"/>
                  <a:gd name="connsiteX74" fmla="*/ 831521 w 1155311"/>
                  <a:gd name="connsiteY74" fmla="*/ 69733 h 148803"/>
                  <a:gd name="connsiteX75" fmla="*/ 843510 w 1155311"/>
                  <a:gd name="connsiteY75" fmla="*/ 79803 h 148803"/>
                  <a:gd name="connsiteX76" fmla="*/ 877212 w 1155311"/>
                  <a:gd name="connsiteY76" fmla="*/ 86538 h 148803"/>
                  <a:gd name="connsiteX77" fmla="*/ 879840 w 1155311"/>
                  <a:gd name="connsiteY77" fmla="*/ 85816 h 148803"/>
                  <a:gd name="connsiteX78" fmla="*/ 884891 w 1155311"/>
                  <a:gd name="connsiteY78" fmla="*/ 89089 h 148803"/>
                  <a:gd name="connsiteX79" fmla="*/ 924336 w 1155311"/>
                  <a:gd name="connsiteY79" fmla="*/ 93122 h 148803"/>
                  <a:gd name="connsiteX80" fmla="*/ 960086 w 1155311"/>
                  <a:gd name="connsiteY80" fmla="*/ 71760 h 148803"/>
                  <a:gd name="connsiteX81" fmla="*/ 991311 w 1155311"/>
                  <a:gd name="connsiteY81" fmla="*/ 78000 h 148803"/>
                  <a:gd name="connsiteX82" fmla="*/ 993938 w 1155311"/>
                  <a:gd name="connsiteY82" fmla="*/ 77278 h 148803"/>
                  <a:gd name="connsiteX83" fmla="*/ 998990 w 1155311"/>
                  <a:gd name="connsiteY83" fmla="*/ 80551 h 148803"/>
                  <a:gd name="connsiteX84" fmla="*/ 1103444 w 1155311"/>
                  <a:gd name="connsiteY84" fmla="*/ 19709 h 148803"/>
                  <a:gd name="connsiteX85" fmla="*/ 1106422 w 1155311"/>
                  <a:gd name="connsiteY85" fmla="*/ 9436 h 148803"/>
                  <a:gd name="connsiteX86" fmla="*/ 1131616 w 1155311"/>
                  <a:gd name="connsiteY86" fmla="*/ 12012 h 1488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</a:cxnLst>
                <a:rect l="l" t="t" r="r" b="b"/>
                <a:pathLst>
                  <a:path w="1155311" h="148803">
                    <a:moveTo>
                      <a:pt x="0" y="2"/>
                    </a:moveTo>
                    <a:lnTo>
                      <a:pt x="23695" y="12014"/>
                    </a:lnTo>
                    <a:lnTo>
                      <a:pt x="48888" y="9437"/>
                    </a:lnTo>
                    <a:lnTo>
                      <a:pt x="51866" y="19711"/>
                    </a:lnTo>
                    <a:cubicBezTo>
                      <a:pt x="75814" y="72540"/>
                      <a:pt x="116527" y="98703"/>
                      <a:pt x="156322" y="80553"/>
                    </a:cubicBezTo>
                    <a:lnTo>
                      <a:pt x="161372" y="77280"/>
                    </a:lnTo>
                    <a:lnTo>
                      <a:pt x="163999" y="78002"/>
                    </a:lnTo>
                    <a:lnTo>
                      <a:pt x="195224" y="71762"/>
                    </a:lnTo>
                    <a:lnTo>
                      <a:pt x="230974" y="93124"/>
                    </a:lnTo>
                    <a:cubicBezTo>
                      <a:pt x="243788" y="96268"/>
                      <a:pt x="257155" y="95141"/>
                      <a:pt x="270420" y="89091"/>
                    </a:cubicBezTo>
                    <a:lnTo>
                      <a:pt x="275471" y="85818"/>
                    </a:lnTo>
                    <a:lnTo>
                      <a:pt x="278099" y="86539"/>
                    </a:lnTo>
                    <a:cubicBezTo>
                      <a:pt x="289651" y="87668"/>
                      <a:pt x="301031" y="85277"/>
                      <a:pt x="311801" y="79805"/>
                    </a:cubicBezTo>
                    <a:lnTo>
                      <a:pt x="323790" y="69734"/>
                    </a:lnTo>
                    <a:lnTo>
                      <a:pt x="345073" y="82452"/>
                    </a:lnTo>
                    <a:cubicBezTo>
                      <a:pt x="357887" y="85596"/>
                      <a:pt x="371254" y="84469"/>
                      <a:pt x="384519" y="78418"/>
                    </a:cubicBezTo>
                    <a:lnTo>
                      <a:pt x="389570" y="75147"/>
                    </a:lnTo>
                    <a:lnTo>
                      <a:pt x="392197" y="75867"/>
                    </a:lnTo>
                    <a:cubicBezTo>
                      <a:pt x="415303" y="78124"/>
                      <a:pt x="437718" y="66304"/>
                      <a:pt x="455933" y="43908"/>
                    </a:cubicBezTo>
                    <a:lnTo>
                      <a:pt x="460547" y="35919"/>
                    </a:lnTo>
                    <a:lnTo>
                      <a:pt x="500752" y="43869"/>
                    </a:lnTo>
                    <a:lnTo>
                      <a:pt x="518623" y="45017"/>
                    </a:lnTo>
                    <a:lnTo>
                      <a:pt x="505581" y="63308"/>
                    </a:lnTo>
                    <a:cubicBezTo>
                      <a:pt x="498873" y="70496"/>
                      <a:pt x="491672" y="76178"/>
                      <a:pt x="484151" y="80172"/>
                    </a:cubicBezTo>
                    <a:lnTo>
                      <a:pt x="473633" y="82368"/>
                    </a:lnTo>
                    <a:lnTo>
                      <a:pt x="464306" y="99246"/>
                    </a:lnTo>
                    <a:cubicBezTo>
                      <a:pt x="447344" y="121043"/>
                      <a:pt x="426471" y="132547"/>
                      <a:pt x="404955" y="130350"/>
                    </a:cubicBezTo>
                    <a:lnTo>
                      <a:pt x="402508" y="129649"/>
                    </a:lnTo>
                    <a:lnTo>
                      <a:pt x="397805" y="132833"/>
                    </a:lnTo>
                    <a:cubicBezTo>
                      <a:pt x="385452" y="138721"/>
                      <a:pt x="373005" y="139818"/>
                      <a:pt x="361072" y="136758"/>
                    </a:cubicBezTo>
                    <a:lnTo>
                      <a:pt x="341253" y="124381"/>
                    </a:lnTo>
                    <a:lnTo>
                      <a:pt x="330089" y="134182"/>
                    </a:lnTo>
                    <a:cubicBezTo>
                      <a:pt x="320060" y="139508"/>
                      <a:pt x="309462" y="141835"/>
                      <a:pt x="298705" y="140736"/>
                    </a:cubicBezTo>
                    <a:lnTo>
                      <a:pt x="296258" y="140034"/>
                    </a:lnTo>
                    <a:lnTo>
                      <a:pt x="291555" y="143219"/>
                    </a:lnTo>
                    <a:cubicBezTo>
                      <a:pt x="279202" y="149108"/>
                      <a:pt x="266755" y="150204"/>
                      <a:pt x="254822" y="147145"/>
                    </a:cubicBezTo>
                    <a:lnTo>
                      <a:pt x="221531" y="126355"/>
                    </a:lnTo>
                    <a:lnTo>
                      <a:pt x="192454" y="132427"/>
                    </a:lnTo>
                    <a:lnTo>
                      <a:pt x="190008" y="131725"/>
                    </a:lnTo>
                    <a:lnTo>
                      <a:pt x="185305" y="134910"/>
                    </a:lnTo>
                    <a:cubicBezTo>
                      <a:pt x="148247" y="152574"/>
                      <a:pt x="110335" y="127112"/>
                      <a:pt x="88034" y="75697"/>
                    </a:cubicBezTo>
                    <a:lnTo>
                      <a:pt x="85261" y="65699"/>
                    </a:lnTo>
                    <a:lnTo>
                      <a:pt x="61801" y="68206"/>
                    </a:lnTo>
                    <a:cubicBezTo>
                      <a:pt x="43903" y="63617"/>
                      <a:pt x="27162" y="49677"/>
                      <a:pt x="13639" y="28533"/>
                    </a:cubicBezTo>
                    <a:close/>
                    <a:moveTo>
                      <a:pt x="1155311" y="0"/>
                    </a:moveTo>
                    <a:lnTo>
                      <a:pt x="1141672" y="28532"/>
                    </a:lnTo>
                    <a:cubicBezTo>
                      <a:pt x="1128148" y="49675"/>
                      <a:pt x="1111408" y="63615"/>
                      <a:pt x="1093510" y="68204"/>
                    </a:cubicBezTo>
                    <a:lnTo>
                      <a:pt x="1070049" y="65697"/>
                    </a:lnTo>
                    <a:lnTo>
                      <a:pt x="1067276" y="75695"/>
                    </a:lnTo>
                    <a:cubicBezTo>
                      <a:pt x="1044976" y="127110"/>
                      <a:pt x="1007064" y="152573"/>
                      <a:pt x="970007" y="134908"/>
                    </a:cubicBezTo>
                    <a:lnTo>
                      <a:pt x="965303" y="131723"/>
                    </a:lnTo>
                    <a:lnTo>
                      <a:pt x="962856" y="132425"/>
                    </a:lnTo>
                    <a:lnTo>
                      <a:pt x="933779" y="126353"/>
                    </a:lnTo>
                    <a:lnTo>
                      <a:pt x="900488" y="147143"/>
                    </a:lnTo>
                    <a:cubicBezTo>
                      <a:pt x="888556" y="150202"/>
                      <a:pt x="876109" y="149106"/>
                      <a:pt x="863757" y="143217"/>
                    </a:cubicBezTo>
                    <a:lnTo>
                      <a:pt x="859053" y="140032"/>
                    </a:lnTo>
                    <a:lnTo>
                      <a:pt x="856606" y="140735"/>
                    </a:lnTo>
                    <a:cubicBezTo>
                      <a:pt x="845848" y="141833"/>
                      <a:pt x="835251" y="139506"/>
                      <a:pt x="825222" y="134181"/>
                    </a:cubicBezTo>
                    <a:lnTo>
                      <a:pt x="814058" y="124379"/>
                    </a:lnTo>
                    <a:lnTo>
                      <a:pt x="794238" y="136757"/>
                    </a:lnTo>
                    <a:cubicBezTo>
                      <a:pt x="782306" y="139816"/>
                      <a:pt x="769858" y="138719"/>
                      <a:pt x="757506" y="132831"/>
                    </a:cubicBezTo>
                    <a:lnTo>
                      <a:pt x="752802" y="129647"/>
                    </a:lnTo>
                    <a:lnTo>
                      <a:pt x="750356" y="130348"/>
                    </a:lnTo>
                    <a:cubicBezTo>
                      <a:pt x="728839" y="132545"/>
                      <a:pt x="707966" y="121041"/>
                      <a:pt x="691005" y="99245"/>
                    </a:cubicBezTo>
                    <a:lnTo>
                      <a:pt x="681677" y="82366"/>
                    </a:lnTo>
                    <a:lnTo>
                      <a:pt x="671160" y="80170"/>
                    </a:lnTo>
                    <a:cubicBezTo>
                      <a:pt x="663639" y="76176"/>
                      <a:pt x="656438" y="70494"/>
                      <a:pt x="649730" y="63305"/>
                    </a:cubicBezTo>
                    <a:lnTo>
                      <a:pt x="635541" y="43408"/>
                    </a:lnTo>
                    <a:lnTo>
                      <a:pt x="692576" y="32129"/>
                    </a:lnTo>
                    <a:lnTo>
                      <a:pt x="699378" y="43906"/>
                    </a:lnTo>
                    <a:cubicBezTo>
                      <a:pt x="717592" y="66302"/>
                      <a:pt x="740007" y="78123"/>
                      <a:pt x="763114" y="75866"/>
                    </a:cubicBezTo>
                    <a:lnTo>
                      <a:pt x="765740" y="75145"/>
                    </a:lnTo>
                    <a:lnTo>
                      <a:pt x="770792" y="78417"/>
                    </a:lnTo>
                    <a:cubicBezTo>
                      <a:pt x="784056" y="84467"/>
                      <a:pt x="797423" y="85594"/>
                      <a:pt x="810237" y="82450"/>
                    </a:cubicBezTo>
                    <a:lnTo>
                      <a:pt x="831521" y="69733"/>
                    </a:lnTo>
                    <a:lnTo>
                      <a:pt x="843510" y="79803"/>
                    </a:lnTo>
                    <a:cubicBezTo>
                      <a:pt x="854279" y="85276"/>
                      <a:pt x="865659" y="87666"/>
                      <a:pt x="877212" y="86538"/>
                    </a:cubicBezTo>
                    <a:lnTo>
                      <a:pt x="879840" y="85816"/>
                    </a:lnTo>
                    <a:lnTo>
                      <a:pt x="884891" y="89089"/>
                    </a:lnTo>
                    <a:cubicBezTo>
                      <a:pt x="898156" y="95139"/>
                      <a:pt x="911522" y="96266"/>
                      <a:pt x="924336" y="93122"/>
                    </a:cubicBezTo>
                    <a:lnTo>
                      <a:pt x="960086" y="71760"/>
                    </a:lnTo>
                    <a:lnTo>
                      <a:pt x="991311" y="78000"/>
                    </a:lnTo>
                    <a:lnTo>
                      <a:pt x="993938" y="77278"/>
                    </a:lnTo>
                    <a:lnTo>
                      <a:pt x="998990" y="80551"/>
                    </a:lnTo>
                    <a:cubicBezTo>
                      <a:pt x="1038784" y="98701"/>
                      <a:pt x="1079497" y="72538"/>
                      <a:pt x="1103444" y="19709"/>
                    </a:cubicBezTo>
                    <a:lnTo>
                      <a:pt x="1106422" y="9436"/>
                    </a:lnTo>
                    <a:lnTo>
                      <a:pt x="1131616" y="12012"/>
                    </a:lnTo>
                    <a:close/>
                  </a:path>
                </a:pathLst>
              </a:custGeom>
              <a:solidFill>
                <a:sysClr val="windowText" lastClr="000000">
                  <a:alpha val="50000"/>
                </a:sys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89" name="フリーフォーム: 図形 688">
                <a:extLst>
                  <a:ext uri="{FF2B5EF4-FFF2-40B4-BE49-F238E27FC236}">
                    <a16:creationId xmlns:a16="http://schemas.microsoft.com/office/drawing/2014/main" id="{02F77D98-B5C2-4BEF-B5A6-C2E30A4C7887}"/>
                  </a:ext>
                </a:extLst>
              </p:cNvPr>
              <p:cNvSpPr/>
              <p:nvPr/>
            </p:nvSpPr>
            <p:spPr>
              <a:xfrm>
                <a:off x="1941490" y="4799431"/>
                <a:ext cx="614385" cy="79133"/>
              </a:xfrm>
              <a:custGeom>
                <a:avLst/>
                <a:gdLst>
                  <a:gd name="connsiteX0" fmla="*/ 0 w 1155311"/>
                  <a:gd name="connsiteY0" fmla="*/ 2 h 148803"/>
                  <a:gd name="connsiteX1" fmla="*/ 23695 w 1155311"/>
                  <a:gd name="connsiteY1" fmla="*/ 12014 h 148803"/>
                  <a:gd name="connsiteX2" fmla="*/ 48888 w 1155311"/>
                  <a:gd name="connsiteY2" fmla="*/ 9437 h 148803"/>
                  <a:gd name="connsiteX3" fmla="*/ 51866 w 1155311"/>
                  <a:gd name="connsiteY3" fmla="*/ 19711 h 148803"/>
                  <a:gd name="connsiteX4" fmla="*/ 156322 w 1155311"/>
                  <a:gd name="connsiteY4" fmla="*/ 80553 h 148803"/>
                  <a:gd name="connsiteX5" fmla="*/ 161372 w 1155311"/>
                  <a:gd name="connsiteY5" fmla="*/ 77280 h 148803"/>
                  <a:gd name="connsiteX6" fmla="*/ 163999 w 1155311"/>
                  <a:gd name="connsiteY6" fmla="*/ 78002 h 148803"/>
                  <a:gd name="connsiteX7" fmla="*/ 195224 w 1155311"/>
                  <a:gd name="connsiteY7" fmla="*/ 71762 h 148803"/>
                  <a:gd name="connsiteX8" fmla="*/ 230974 w 1155311"/>
                  <a:gd name="connsiteY8" fmla="*/ 93124 h 148803"/>
                  <a:gd name="connsiteX9" fmla="*/ 270420 w 1155311"/>
                  <a:gd name="connsiteY9" fmla="*/ 89091 h 148803"/>
                  <a:gd name="connsiteX10" fmla="*/ 275471 w 1155311"/>
                  <a:gd name="connsiteY10" fmla="*/ 85818 h 148803"/>
                  <a:gd name="connsiteX11" fmla="*/ 278099 w 1155311"/>
                  <a:gd name="connsiteY11" fmla="*/ 86539 h 148803"/>
                  <a:gd name="connsiteX12" fmla="*/ 311801 w 1155311"/>
                  <a:gd name="connsiteY12" fmla="*/ 79805 h 148803"/>
                  <a:gd name="connsiteX13" fmla="*/ 323790 w 1155311"/>
                  <a:gd name="connsiteY13" fmla="*/ 69734 h 148803"/>
                  <a:gd name="connsiteX14" fmla="*/ 345073 w 1155311"/>
                  <a:gd name="connsiteY14" fmla="*/ 82452 h 148803"/>
                  <a:gd name="connsiteX15" fmla="*/ 384519 w 1155311"/>
                  <a:gd name="connsiteY15" fmla="*/ 78418 h 148803"/>
                  <a:gd name="connsiteX16" fmla="*/ 389570 w 1155311"/>
                  <a:gd name="connsiteY16" fmla="*/ 75147 h 148803"/>
                  <a:gd name="connsiteX17" fmla="*/ 392197 w 1155311"/>
                  <a:gd name="connsiteY17" fmla="*/ 75867 h 148803"/>
                  <a:gd name="connsiteX18" fmla="*/ 455933 w 1155311"/>
                  <a:gd name="connsiteY18" fmla="*/ 43908 h 148803"/>
                  <a:gd name="connsiteX19" fmla="*/ 460547 w 1155311"/>
                  <a:gd name="connsiteY19" fmla="*/ 35919 h 148803"/>
                  <a:gd name="connsiteX20" fmla="*/ 500752 w 1155311"/>
                  <a:gd name="connsiteY20" fmla="*/ 43869 h 148803"/>
                  <a:gd name="connsiteX21" fmla="*/ 518623 w 1155311"/>
                  <a:gd name="connsiteY21" fmla="*/ 45017 h 148803"/>
                  <a:gd name="connsiteX22" fmla="*/ 505581 w 1155311"/>
                  <a:gd name="connsiteY22" fmla="*/ 63308 h 148803"/>
                  <a:gd name="connsiteX23" fmla="*/ 484151 w 1155311"/>
                  <a:gd name="connsiteY23" fmla="*/ 80172 h 148803"/>
                  <a:gd name="connsiteX24" fmla="*/ 473633 w 1155311"/>
                  <a:gd name="connsiteY24" fmla="*/ 82368 h 148803"/>
                  <a:gd name="connsiteX25" fmla="*/ 464306 w 1155311"/>
                  <a:gd name="connsiteY25" fmla="*/ 99246 h 148803"/>
                  <a:gd name="connsiteX26" fmla="*/ 404955 w 1155311"/>
                  <a:gd name="connsiteY26" fmla="*/ 130350 h 148803"/>
                  <a:gd name="connsiteX27" fmla="*/ 402508 w 1155311"/>
                  <a:gd name="connsiteY27" fmla="*/ 129649 h 148803"/>
                  <a:gd name="connsiteX28" fmla="*/ 397805 w 1155311"/>
                  <a:gd name="connsiteY28" fmla="*/ 132833 h 148803"/>
                  <a:gd name="connsiteX29" fmla="*/ 361072 w 1155311"/>
                  <a:gd name="connsiteY29" fmla="*/ 136758 h 148803"/>
                  <a:gd name="connsiteX30" fmla="*/ 341253 w 1155311"/>
                  <a:gd name="connsiteY30" fmla="*/ 124381 h 148803"/>
                  <a:gd name="connsiteX31" fmla="*/ 330089 w 1155311"/>
                  <a:gd name="connsiteY31" fmla="*/ 134182 h 148803"/>
                  <a:gd name="connsiteX32" fmla="*/ 298705 w 1155311"/>
                  <a:gd name="connsiteY32" fmla="*/ 140736 h 148803"/>
                  <a:gd name="connsiteX33" fmla="*/ 296258 w 1155311"/>
                  <a:gd name="connsiteY33" fmla="*/ 140034 h 148803"/>
                  <a:gd name="connsiteX34" fmla="*/ 291555 w 1155311"/>
                  <a:gd name="connsiteY34" fmla="*/ 143219 h 148803"/>
                  <a:gd name="connsiteX35" fmla="*/ 254822 w 1155311"/>
                  <a:gd name="connsiteY35" fmla="*/ 147145 h 148803"/>
                  <a:gd name="connsiteX36" fmla="*/ 221531 w 1155311"/>
                  <a:gd name="connsiteY36" fmla="*/ 126355 h 148803"/>
                  <a:gd name="connsiteX37" fmla="*/ 192454 w 1155311"/>
                  <a:gd name="connsiteY37" fmla="*/ 132427 h 148803"/>
                  <a:gd name="connsiteX38" fmla="*/ 190008 w 1155311"/>
                  <a:gd name="connsiteY38" fmla="*/ 131725 h 148803"/>
                  <a:gd name="connsiteX39" fmla="*/ 185305 w 1155311"/>
                  <a:gd name="connsiteY39" fmla="*/ 134910 h 148803"/>
                  <a:gd name="connsiteX40" fmla="*/ 88034 w 1155311"/>
                  <a:gd name="connsiteY40" fmla="*/ 75697 h 148803"/>
                  <a:gd name="connsiteX41" fmla="*/ 85261 w 1155311"/>
                  <a:gd name="connsiteY41" fmla="*/ 65699 h 148803"/>
                  <a:gd name="connsiteX42" fmla="*/ 61801 w 1155311"/>
                  <a:gd name="connsiteY42" fmla="*/ 68206 h 148803"/>
                  <a:gd name="connsiteX43" fmla="*/ 13639 w 1155311"/>
                  <a:gd name="connsiteY43" fmla="*/ 28533 h 148803"/>
                  <a:gd name="connsiteX44" fmla="*/ 1155311 w 1155311"/>
                  <a:gd name="connsiteY44" fmla="*/ 0 h 148803"/>
                  <a:gd name="connsiteX45" fmla="*/ 1141672 w 1155311"/>
                  <a:gd name="connsiteY45" fmla="*/ 28532 h 148803"/>
                  <a:gd name="connsiteX46" fmla="*/ 1093510 w 1155311"/>
                  <a:gd name="connsiteY46" fmla="*/ 68204 h 148803"/>
                  <a:gd name="connsiteX47" fmla="*/ 1070049 w 1155311"/>
                  <a:gd name="connsiteY47" fmla="*/ 65697 h 148803"/>
                  <a:gd name="connsiteX48" fmla="*/ 1067276 w 1155311"/>
                  <a:gd name="connsiteY48" fmla="*/ 75695 h 148803"/>
                  <a:gd name="connsiteX49" fmla="*/ 970007 w 1155311"/>
                  <a:gd name="connsiteY49" fmla="*/ 134908 h 148803"/>
                  <a:gd name="connsiteX50" fmla="*/ 965303 w 1155311"/>
                  <a:gd name="connsiteY50" fmla="*/ 131723 h 148803"/>
                  <a:gd name="connsiteX51" fmla="*/ 962856 w 1155311"/>
                  <a:gd name="connsiteY51" fmla="*/ 132425 h 148803"/>
                  <a:gd name="connsiteX52" fmla="*/ 933779 w 1155311"/>
                  <a:gd name="connsiteY52" fmla="*/ 126353 h 148803"/>
                  <a:gd name="connsiteX53" fmla="*/ 900488 w 1155311"/>
                  <a:gd name="connsiteY53" fmla="*/ 147143 h 148803"/>
                  <a:gd name="connsiteX54" fmla="*/ 863757 w 1155311"/>
                  <a:gd name="connsiteY54" fmla="*/ 143217 h 148803"/>
                  <a:gd name="connsiteX55" fmla="*/ 859053 w 1155311"/>
                  <a:gd name="connsiteY55" fmla="*/ 140032 h 148803"/>
                  <a:gd name="connsiteX56" fmla="*/ 856606 w 1155311"/>
                  <a:gd name="connsiteY56" fmla="*/ 140735 h 148803"/>
                  <a:gd name="connsiteX57" fmla="*/ 825222 w 1155311"/>
                  <a:gd name="connsiteY57" fmla="*/ 134181 h 148803"/>
                  <a:gd name="connsiteX58" fmla="*/ 814058 w 1155311"/>
                  <a:gd name="connsiteY58" fmla="*/ 124379 h 148803"/>
                  <a:gd name="connsiteX59" fmla="*/ 794238 w 1155311"/>
                  <a:gd name="connsiteY59" fmla="*/ 136757 h 148803"/>
                  <a:gd name="connsiteX60" fmla="*/ 757506 w 1155311"/>
                  <a:gd name="connsiteY60" fmla="*/ 132831 h 148803"/>
                  <a:gd name="connsiteX61" fmla="*/ 752802 w 1155311"/>
                  <a:gd name="connsiteY61" fmla="*/ 129647 h 148803"/>
                  <a:gd name="connsiteX62" fmla="*/ 750356 w 1155311"/>
                  <a:gd name="connsiteY62" fmla="*/ 130348 h 148803"/>
                  <a:gd name="connsiteX63" fmla="*/ 691005 w 1155311"/>
                  <a:gd name="connsiteY63" fmla="*/ 99245 h 148803"/>
                  <a:gd name="connsiteX64" fmla="*/ 681677 w 1155311"/>
                  <a:gd name="connsiteY64" fmla="*/ 82366 h 148803"/>
                  <a:gd name="connsiteX65" fmla="*/ 671160 w 1155311"/>
                  <a:gd name="connsiteY65" fmla="*/ 80170 h 148803"/>
                  <a:gd name="connsiteX66" fmla="*/ 649730 w 1155311"/>
                  <a:gd name="connsiteY66" fmla="*/ 63305 h 148803"/>
                  <a:gd name="connsiteX67" fmla="*/ 635541 w 1155311"/>
                  <a:gd name="connsiteY67" fmla="*/ 43408 h 148803"/>
                  <a:gd name="connsiteX68" fmla="*/ 692576 w 1155311"/>
                  <a:gd name="connsiteY68" fmla="*/ 32129 h 148803"/>
                  <a:gd name="connsiteX69" fmla="*/ 699378 w 1155311"/>
                  <a:gd name="connsiteY69" fmla="*/ 43906 h 148803"/>
                  <a:gd name="connsiteX70" fmla="*/ 763114 w 1155311"/>
                  <a:gd name="connsiteY70" fmla="*/ 75866 h 148803"/>
                  <a:gd name="connsiteX71" fmla="*/ 765740 w 1155311"/>
                  <a:gd name="connsiteY71" fmla="*/ 75145 h 148803"/>
                  <a:gd name="connsiteX72" fmla="*/ 770792 w 1155311"/>
                  <a:gd name="connsiteY72" fmla="*/ 78417 h 148803"/>
                  <a:gd name="connsiteX73" fmla="*/ 810237 w 1155311"/>
                  <a:gd name="connsiteY73" fmla="*/ 82450 h 148803"/>
                  <a:gd name="connsiteX74" fmla="*/ 831521 w 1155311"/>
                  <a:gd name="connsiteY74" fmla="*/ 69733 h 148803"/>
                  <a:gd name="connsiteX75" fmla="*/ 843510 w 1155311"/>
                  <a:gd name="connsiteY75" fmla="*/ 79803 h 148803"/>
                  <a:gd name="connsiteX76" fmla="*/ 877212 w 1155311"/>
                  <a:gd name="connsiteY76" fmla="*/ 86538 h 148803"/>
                  <a:gd name="connsiteX77" fmla="*/ 879840 w 1155311"/>
                  <a:gd name="connsiteY77" fmla="*/ 85816 h 148803"/>
                  <a:gd name="connsiteX78" fmla="*/ 884891 w 1155311"/>
                  <a:gd name="connsiteY78" fmla="*/ 89089 h 148803"/>
                  <a:gd name="connsiteX79" fmla="*/ 924336 w 1155311"/>
                  <a:gd name="connsiteY79" fmla="*/ 93122 h 148803"/>
                  <a:gd name="connsiteX80" fmla="*/ 960086 w 1155311"/>
                  <a:gd name="connsiteY80" fmla="*/ 71760 h 148803"/>
                  <a:gd name="connsiteX81" fmla="*/ 991311 w 1155311"/>
                  <a:gd name="connsiteY81" fmla="*/ 78000 h 148803"/>
                  <a:gd name="connsiteX82" fmla="*/ 993938 w 1155311"/>
                  <a:gd name="connsiteY82" fmla="*/ 77278 h 148803"/>
                  <a:gd name="connsiteX83" fmla="*/ 998990 w 1155311"/>
                  <a:gd name="connsiteY83" fmla="*/ 80551 h 148803"/>
                  <a:gd name="connsiteX84" fmla="*/ 1103444 w 1155311"/>
                  <a:gd name="connsiteY84" fmla="*/ 19709 h 148803"/>
                  <a:gd name="connsiteX85" fmla="*/ 1106422 w 1155311"/>
                  <a:gd name="connsiteY85" fmla="*/ 9436 h 148803"/>
                  <a:gd name="connsiteX86" fmla="*/ 1131616 w 1155311"/>
                  <a:gd name="connsiteY86" fmla="*/ 12012 h 1488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</a:cxnLst>
                <a:rect l="l" t="t" r="r" b="b"/>
                <a:pathLst>
                  <a:path w="1155311" h="148803">
                    <a:moveTo>
                      <a:pt x="0" y="2"/>
                    </a:moveTo>
                    <a:lnTo>
                      <a:pt x="23695" y="12014"/>
                    </a:lnTo>
                    <a:lnTo>
                      <a:pt x="48888" y="9437"/>
                    </a:lnTo>
                    <a:lnTo>
                      <a:pt x="51866" y="19711"/>
                    </a:lnTo>
                    <a:cubicBezTo>
                      <a:pt x="75814" y="72540"/>
                      <a:pt x="116527" y="98703"/>
                      <a:pt x="156322" y="80553"/>
                    </a:cubicBezTo>
                    <a:lnTo>
                      <a:pt x="161372" y="77280"/>
                    </a:lnTo>
                    <a:lnTo>
                      <a:pt x="163999" y="78002"/>
                    </a:lnTo>
                    <a:lnTo>
                      <a:pt x="195224" y="71762"/>
                    </a:lnTo>
                    <a:lnTo>
                      <a:pt x="230974" y="93124"/>
                    </a:lnTo>
                    <a:cubicBezTo>
                      <a:pt x="243788" y="96268"/>
                      <a:pt x="257155" y="95141"/>
                      <a:pt x="270420" y="89091"/>
                    </a:cubicBezTo>
                    <a:lnTo>
                      <a:pt x="275471" y="85818"/>
                    </a:lnTo>
                    <a:lnTo>
                      <a:pt x="278099" y="86539"/>
                    </a:lnTo>
                    <a:cubicBezTo>
                      <a:pt x="289651" y="87668"/>
                      <a:pt x="301031" y="85277"/>
                      <a:pt x="311801" y="79805"/>
                    </a:cubicBezTo>
                    <a:lnTo>
                      <a:pt x="323790" y="69734"/>
                    </a:lnTo>
                    <a:lnTo>
                      <a:pt x="345073" y="82452"/>
                    </a:lnTo>
                    <a:cubicBezTo>
                      <a:pt x="357887" y="85596"/>
                      <a:pt x="371254" y="84469"/>
                      <a:pt x="384519" y="78418"/>
                    </a:cubicBezTo>
                    <a:lnTo>
                      <a:pt x="389570" y="75147"/>
                    </a:lnTo>
                    <a:lnTo>
                      <a:pt x="392197" y="75867"/>
                    </a:lnTo>
                    <a:cubicBezTo>
                      <a:pt x="415303" y="78124"/>
                      <a:pt x="437718" y="66304"/>
                      <a:pt x="455933" y="43908"/>
                    </a:cubicBezTo>
                    <a:lnTo>
                      <a:pt x="460547" y="35919"/>
                    </a:lnTo>
                    <a:lnTo>
                      <a:pt x="500752" y="43869"/>
                    </a:lnTo>
                    <a:lnTo>
                      <a:pt x="518623" y="45017"/>
                    </a:lnTo>
                    <a:lnTo>
                      <a:pt x="505581" y="63308"/>
                    </a:lnTo>
                    <a:cubicBezTo>
                      <a:pt x="498873" y="70496"/>
                      <a:pt x="491672" y="76178"/>
                      <a:pt x="484151" y="80172"/>
                    </a:cubicBezTo>
                    <a:lnTo>
                      <a:pt x="473633" y="82368"/>
                    </a:lnTo>
                    <a:lnTo>
                      <a:pt x="464306" y="99246"/>
                    </a:lnTo>
                    <a:cubicBezTo>
                      <a:pt x="447344" y="121043"/>
                      <a:pt x="426471" y="132547"/>
                      <a:pt x="404955" y="130350"/>
                    </a:cubicBezTo>
                    <a:lnTo>
                      <a:pt x="402508" y="129649"/>
                    </a:lnTo>
                    <a:lnTo>
                      <a:pt x="397805" y="132833"/>
                    </a:lnTo>
                    <a:cubicBezTo>
                      <a:pt x="385452" y="138721"/>
                      <a:pt x="373005" y="139818"/>
                      <a:pt x="361072" y="136758"/>
                    </a:cubicBezTo>
                    <a:lnTo>
                      <a:pt x="341253" y="124381"/>
                    </a:lnTo>
                    <a:lnTo>
                      <a:pt x="330089" y="134182"/>
                    </a:lnTo>
                    <a:cubicBezTo>
                      <a:pt x="320060" y="139508"/>
                      <a:pt x="309462" y="141835"/>
                      <a:pt x="298705" y="140736"/>
                    </a:cubicBezTo>
                    <a:lnTo>
                      <a:pt x="296258" y="140034"/>
                    </a:lnTo>
                    <a:lnTo>
                      <a:pt x="291555" y="143219"/>
                    </a:lnTo>
                    <a:cubicBezTo>
                      <a:pt x="279202" y="149108"/>
                      <a:pt x="266755" y="150204"/>
                      <a:pt x="254822" y="147145"/>
                    </a:cubicBezTo>
                    <a:lnTo>
                      <a:pt x="221531" y="126355"/>
                    </a:lnTo>
                    <a:lnTo>
                      <a:pt x="192454" y="132427"/>
                    </a:lnTo>
                    <a:lnTo>
                      <a:pt x="190008" y="131725"/>
                    </a:lnTo>
                    <a:lnTo>
                      <a:pt x="185305" y="134910"/>
                    </a:lnTo>
                    <a:cubicBezTo>
                      <a:pt x="148247" y="152574"/>
                      <a:pt x="110335" y="127112"/>
                      <a:pt x="88034" y="75697"/>
                    </a:cubicBezTo>
                    <a:lnTo>
                      <a:pt x="85261" y="65699"/>
                    </a:lnTo>
                    <a:lnTo>
                      <a:pt x="61801" y="68206"/>
                    </a:lnTo>
                    <a:cubicBezTo>
                      <a:pt x="43903" y="63617"/>
                      <a:pt x="27162" y="49677"/>
                      <a:pt x="13639" y="28533"/>
                    </a:cubicBezTo>
                    <a:close/>
                    <a:moveTo>
                      <a:pt x="1155311" y="0"/>
                    </a:moveTo>
                    <a:lnTo>
                      <a:pt x="1141672" y="28532"/>
                    </a:lnTo>
                    <a:cubicBezTo>
                      <a:pt x="1128148" y="49675"/>
                      <a:pt x="1111408" y="63615"/>
                      <a:pt x="1093510" y="68204"/>
                    </a:cubicBezTo>
                    <a:lnTo>
                      <a:pt x="1070049" y="65697"/>
                    </a:lnTo>
                    <a:lnTo>
                      <a:pt x="1067276" y="75695"/>
                    </a:lnTo>
                    <a:cubicBezTo>
                      <a:pt x="1044976" y="127110"/>
                      <a:pt x="1007064" y="152573"/>
                      <a:pt x="970007" y="134908"/>
                    </a:cubicBezTo>
                    <a:lnTo>
                      <a:pt x="965303" y="131723"/>
                    </a:lnTo>
                    <a:lnTo>
                      <a:pt x="962856" y="132425"/>
                    </a:lnTo>
                    <a:lnTo>
                      <a:pt x="933779" y="126353"/>
                    </a:lnTo>
                    <a:lnTo>
                      <a:pt x="900488" y="147143"/>
                    </a:lnTo>
                    <a:cubicBezTo>
                      <a:pt x="888556" y="150202"/>
                      <a:pt x="876109" y="149106"/>
                      <a:pt x="863757" y="143217"/>
                    </a:cubicBezTo>
                    <a:lnTo>
                      <a:pt x="859053" y="140032"/>
                    </a:lnTo>
                    <a:lnTo>
                      <a:pt x="856606" y="140735"/>
                    </a:lnTo>
                    <a:cubicBezTo>
                      <a:pt x="845848" y="141833"/>
                      <a:pt x="835251" y="139506"/>
                      <a:pt x="825222" y="134181"/>
                    </a:cubicBezTo>
                    <a:lnTo>
                      <a:pt x="814058" y="124379"/>
                    </a:lnTo>
                    <a:lnTo>
                      <a:pt x="794238" y="136757"/>
                    </a:lnTo>
                    <a:cubicBezTo>
                      <a:pt x="782306" y="139816"/>
                      <a:pt x="769858" y="138719"/>
                      <a:pt x="757506" y="132831"/>
                    </a:cubicBezTo>
                    <a:lnTo>
                      <a:pt x="752802" y="129647"/>
                    </a:lnTo>
                    <a:lnTo>
                      <a:pt x="750356" y="130348"/>
                    </a:lnTo>
                    <a:cubicBezTo>
                      <a:pt x="728839" y="132545"/>
                      <a:pt x="707966" y="121041"/>
                      <a:pt x="691005" y="99245"/>
                    </a:cubicBezTo>
                    <a:lnTo>
                      <a:pt x="681677" y="82366"/>
                    </a:lnTo>
                    <a:lnTo>
                      <a:pt x="671160" y="80170"/>
                    </a:lnTo>
                    <a:cubicBezTo>
                      <a:pt x="663639" y="76176"/>
                      <a:pt x="656438" y="70494"/>
                      <a:pt x="649730" y="63305"/>
                    </a:cubicBezTo>
                    <a:lnTo>
                      <a:pt x="635541" y="43408"/>
                    </a:lnTo>
                    <a:lnTo>
                      <a:pt x="692576" y="32129"/>
                    </a:lnTo>
                    <a:lnTo>
                      <a:pt x="699378" y="43906"/>
                    </a:lnTo>
                    <a:cubicBezTo>
                      <a:pt x="717592" y="66302"/>
                      <a:pt x="740007" y="78123"/>
                      <a:pt x="763114" y="75866"/>
                    </a:cubicBezTo>
                    <a:lnTo>
                      <a:pt x="765740" y="75145"/>
                    </a:lnTo>
                    <a:lnTo>
                      <a:pt x="770792" y="78417"/>
                    </a:lnTo>
                    <a:cubicBezTo>
                      <a:pt x="784056" y="84467"/>
                      <a:pt x="797423" y="85594"/>
                      <a:pt x="810237" y="82450"/>
                    </a:cubicBezTo>
                    <a:lnTo>
                      <a:pt x="831521" y="69733"/>
                    </a:lnTo>
                    <a:lnTo>
                      <a:pt x="843510" y="79803"/>
                    </a:lnTo>
                    <a:cubicBezTo>
                      <a:pt x="854279" y="85276"/>
                      <a:pt x="865659" y="87666"/>
                      <a:pt x="877212" y="86538"/>
                    </a:cubicBezTo>
                    <a:lnTo>
                      <a:pt x="879840" y="85816"/>
                    </a:lnTo>
                    <a:lnTo>
                      <a:pt x="884891" y="89089"/>
                    </a:lnTo>
                    <a:cubicBezTo>
                      <a:pt x="898156" y="95139"/>
                      <a:pt x="911522" y="96266"/>
                      <a:pt x="924336" y="93122"/>
                    </a:cubicBezTo>
                    <a:lnTo>
                      <a:pt x="960086" y="71760"/>
                    </a:lnTo>
                    <a:lnTo>
                      <a:pt x="991311" y="78000"/>
                    </a:lnTo>
                    <a:lnTo>
                      <a:pt x="993938" y="77278"/>
                    </a:lnTo>
                    <a:lnTo>
                      <a:pt x="998990" y="80551"/>
                    </a:lnTo>
                    <a:cubicBezTo>
                      <a:pt x="1038784" y="98701"/>
                      <a:pt x="1079497" y="72538"/>
                      <a:pt x="1103444" y="19709"/>
                    </a:cubicBezTo>
                    <a:lnTo>
                      <a:pt x="1106422" y="9436"/>
                    </a:lnTo>
                    <a:lnTo>
                      <a:pt x="1131616" y="12012"/>
                    </a:lnTo>
                    <a:close/>
                  </a:path>
                </a:pathLst>
              </a:custGeom>
              <a:solidFill>
                <a:sysClr val="windowText" lastClr="000000">
                  <a:alpha val="50000"/>
                </a:sys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90" name="フリーフォーム: 図形 689">
                <a:extLst>
                  <a:ext uri="{FF2B5EF4-FFF2-40B4-BE49-F238E27FC236}">
                    <a16:creationId xmlns:a16="http://schemas.microsoft.com/office/drawing/2014/main" id="{FCC05A29-6DCC-451D-AC22-D967810E6317}"/>
                  </a:ext>
                </a:extLst>
              </p:cNvPr>
              <p:cNvSpPr/>
              <p:nvPr/>
            </p:nvSpPr>
            <p:spPr>
              <a:xfrm>
                <a:off x="2307178" y="4521501"/>
                <a:ext cx="455072" cy="58613"/>
              </a:xfrm>
              <a:custGeom>
                <a:avLst/>
                <a:gdLst>
                  <a:gd name="connsiteX0" fmla="*/ 0 w 1155311"/>
                  <a:gd name="connsiteY0" fmla="*/ 2 h 148803"/>
                  <a:gd name="connsiteX1" fmla="*/ 23695 w 1155311"/>
                  <a:gd name="connsiteY1" fmla="*/ 12014 h 148803"/>
                  <a:gd name="connsiteX2" fmla="*/ 48888 w 1155311"/>
                  <a:gd name="connsiteY2" fmla="*/ 9437 h 148803"/>
                  <a:gd name="connsiteX3" fmla="*/ 51866 w 1155311"/>
                  <a:gd name="connsiteY3" fmla="*/ 19711 h 148803"/>
                  <a:gd name="connsiteX4" fmla="*/ 156322 w 1155311"/>
                  <a:gd name="connsiteY4" fmla="*/ 80553 h 148803"/>
                  <a:gd name="connsiteX5" fmla="*/ 161372 w 1155311"/>
                  <a:gd name="connsiteY5" fmla="*/ 77280 h 148803"/>
                  <a:gd name="connsiteX6" fmla="*/ 163999 w 1155311"/>
                  <a:gd name="connsiteY6" fmla="*/ 78002 h 148803"/>
                  <a:gd name="connsiteX7" fmla="*/ 195224 w 1155311"/>
                  <a:gd name="connsiteY7" fmla="*/ 71762 h 148803"/>
                  <a:gd name="connsiteX8" fmla="*/ 230974 w 1155311"/>
                  <a:gd name="connsiteY8" fmla="*/ 93124 h 148803"/>
                  <a:gd name="connsiteX9" fmla="*/ 270420 w 1155311"/>
                  <a:gd name="connsiteY9" fmla="*/ 89091 h 148803"/>
                  <a:gd name="connsiteX10" fmla="*/ 275471 w 1155311"/>
                  <a:gd name="connsiteY10" fmla="*/ 85818 h 148803"/>
                  <a:gd name="connsiteX11" fmla="*/ 278099 w 1155311"/>
                  <a:gd name="connsiteY11" fmla="*/ 86539 h 148803"/>
                  <a:gd name="connsiteX12" fmla="*/ 311801 w 1155311"/>
                  <a:gd name="connsiteY12" fmla="*/ 79805 h 148803"/>
                  <a:gd name="connsiteX13" fmla="*/ 323790 w 1155311"/>
                  <a:gd name="connsiteY13" fmla="*/ 69734 h 148803"/>
                  <a:gd name="connsiteX14" fmla="*/ 345073 w 1155311"/>
                  <a:gd name="connsiteY14" fmla="*/ 82452 h 148803"/>
                  <a:gd name="connsiteX15" fmla="*/ 384519 w 1155311"/>
                  <a:gd name="connsiteY15" fmla="*/ 78418 h 148803"/>
                  <a:gd name="connsiteX16" fmla="*/ 389570 w 1155311"/>
                  <a:gd name="connsiteY16" fmla="*/ 75147 h 148803"/>
                  <a:gd name="connsiteX17" fmla="*/ 392197 w 1155311"/>
                  <a:gd name="connsiteY17" fmla="*/ 75867 h 148803"/>
                  <a:gd name="connsiteX18" fmla="*/ 455933 w 1155311"/>
                  <a:gd name="connsiteY18" fmla="*/ 43908 h 148803"/>
                  <a:gd name="connsiteX19" fmla="*/ 460547 w 1155311"/>
                  <a:gd name="connsiteY19" fmla="*/ 35919 h 148803"/>
                  <a:gd name="connsiteX20" fmla="*/ 500752 w 1155311"/>
                  <a:gd name="connsiteY20" fmla="*/ 43869 h 148803"/>
                  <a:gd name="connsiteX21" fmla="*/ 518623 w 1155311"/>
                  <a:gd name="connsiteY21" fmla="*/ 45017 h 148803"/>
                  <a:gd name="connsiteX22" fmla="*/ 505581 w 1155311"/>
                  <a:gd name="connsiteY22" fmla="*/ 63308 h 148803"/>
                  <a:gd name="connsiteX23" fmla="*/ 484151 w 1155311"/>
                  <a:gd name="connsiteY23" fmla="*/ 80172 h 148803"/>
                  <a:gd name="connsiteX24" fmla="*/ 473633 w 1155311"/>
                  <a:gd name="connsiteY24" fmla="*/ 82368 h 148803"/>
                  <a:gd name="connsiteX25" fmla="*/ 464306 w 1155311"/>
                  <a:gd name="connsiteY25" fmla="*/ 99246 h 148803"/>
                  <a:gd name="connsiteX26" fmla="*/ 404955 w 1155311"/>
                  <a:gd name="connsiteY26" fmla="*/ 130350 h 148803"/>
                  <a:gd name="connsiteX27" fmla="*/ 402508 w 1155311"/>
                  <a:gd name="connsiteY27" fmla="*/ 129649 h 148803"/>
                  <a:gd name="connsiteX28" fmla="*/ 397805 w 1155311"/>
                  <a:gd name="connsiteY28" fmla="*/ 132833 h 148803"/>
                  <a:gd name="connsiteX29" fmla="*/ 361072 w 1155311"/>
                  <a:gd name="connsiteY29" fmla="*/ 136758 h 148803"/>
                  <a:gd name="connsiteX30" fmla="*/ 341253 w 1155311"/>
                  <a:gd name="connsiteY30" fmla="*/ 124381 h 148803"/>
                  <a:gd name="connsiteX31" fmla="*/ 330089 w 1155311"/>
                  <a:gd name="connsiteY31" fmla="*/ 134182 h 148803"/>
                  <a:gd name="connsiteX32" fmla="*/ 298705 w 1155311"/>
                  <a:gd name="connsiteY32" fmla="*/ 140736 h 148803"/>
                  <a:gd name="connsiteX33" fmla="*/ 296258 w 1155311"/>
                  <a:gd name="connsiteY33" fmla="*/ 140034 h 148803"/>
                  <a:gd name="connsiteX34" fmla="*/ 291555 w 1155311"/>
                  <a:gd name="connsiteY34" fmla="*/ 143219 h 148803"/>
                  <a:gd name="connsiteX35" fmla="*/ 254822 w 1155311"/>
                  <a:gd name="connsiteY35" fmla="*/ 147145 h 148803"/>
                  <a:gd name="connsiteX36" fmla="*/ 221531 w 1155311"/>
                  <a:gd name="connsiteY36" fmla="*/ 126355 h 148803"/>
                  <a:gd name="connsiteX37" fmla="*/ 192454 w 1155311"/>
                  <a:gd name="connsiteY37" fmla="*/ 132427 h 148803"/>
                  <a:gd name="connsiteX38" fmla="*/ 190008 w 1155311"/>
                  <a:gd name="connsiteY38" fmla="*/ 131725 h 148803"/>
                  <a:gd name="connsiteX39" fmla="*/ 185305 w 1155311"/>
                  <a:gd name="connsiteY39" fmla="*/ 134910 h 148803"/>
                  <a:gd name="connsiteX40" fmla="*/ 88034 w 1155311"/>
                  <a:gd name="connsiteY40" fmla="*/ 75697 h 148803"/>
                  <a:gd name="connsiteX41" fmla="*/ 85261 w 1155311"/>
                  <a:gd name="connsiteY41" fmla="*/ 65699 h 148803"/>
                  <a:gd name="connsiteX42" fmla="*/ 61801 w 1155311"/>
                  <a:gd name="connsiteY42" fmla="*/ 68206 h 148803"/>
                  <a:gd name="connsiteX43" fmla="*/ 13639 w 1155311"/>
                  <a:gd name="connsiteY43" fmla="*/ 28533 h 148803"/>
                  <a:gd name="connsiteX44" fmla="*/ 1155311 w 1155311"/>
                  <a:gd name="connsiteY44" fmla="*/ 0 h 148803"/>
                  <a:gd name="connsiteX45" fmla="*/ 1141672 w 1155311"/>
                  <a:gd name="connsiteY45" fmla="*/ 28532 h 148803"/>
                  <a:gd name="connsiteX46" fmla="*/ 1093510 w 1155311"/>
                  <a:gd name="connsiteY46" fmla="*/ 68204 h 148803"/>
                  <a:gd name="connsiteX47" fmla="*/ 1070049 w 1155311"/>
                  <a:gd name="connsiteY47" fmla="*/ 65697 h 148803"/>
                  <a:gd name="connsiteX48" fmla="*/ 1067276 w 1155311"/>
                  <a:gd name="connsiteY48" fmla="*/ 75695 h 148803"/>
                  <a:gd name="connsiteX49" fmla="*/ 970007 w 1155311"/>
                  <a:gd name="connsiteY49" fmla="*/ 134908 h 148803"/>
                  <a:gd name="connsiteX50" fmla="*/ 965303 w 1155311"/>
                  <a:gd name="connsiteY50" fmla="*/ 131723 h 148803"/>
                  <a:gd name="connsiteX51" fmla="*/ 962856 w 1155311"/>
                  <a:gd name="connsiteY51" fmla="*/ 132425 h 148803"/>
                  <a:gd name="connsiteX52" fmla="*/ 933779 w 1155311"/>
                  <a:gd name="connsiteY52" fmla="*/ 126353 h 148803"/>
                  <a:gd name="connsiteX53" fmla="*/ 900488 w 1155311"/>
                  <a:gd name="connsiteY53" fmla="*/ 147143 h 148803"/>
                  <a:gd name="connsiteX54" fmla="*/ 863757 w 1155311"/>
                  <a:gd name="connsiteY54" fmla="*/ 143217 h 148803"/>
                  <a:gd name="connsiteX55" fmla="*/ 859053 w 1155311"/>
                  <a:gd name="connsiteY55" fmla="*/ 140032 h 148803"/>
                  <a:gd name="connsiteX56" fmla="*/ 856606 w 1155311"/>
                  <a:gd name="connsiteY56" fmla="*/ 140735 h 148803"/>
                  <a:gd name="connsiteX57" fmla="*/ 825222 w 1155311"/>
                  <a:gd name="connsiteY57" fmla="*/ 134181 h 148803"/>
                  <a:gd name="connsiteX58" fmla="*/ 814058 w 1155311"/>
                  <a:gd name="connsiteY58" fmla="*/ 124379 h 148803"/>
                  <a:gd name="connsiteX59" fmla="*/ 794238 w 1155311"/>
                  <a:gd name="connsiteY59" fmla="*/ 136757 h 148803"/>
                  <a:gd name="connsiteX60" fmla="*/ 757506 w 1155311"/>
                  <a:gd name="connsiteY60" fmla="*/ 132831 h 148803"/>
                  <a:gd name="connsiteX61" fmla="*/ 752802 w 1155311"/>
                  <a:gd name="connsiteY61" fmla="*/ 129647 h 148803"/>
                  <a:gd name="connsiteX62" fmla="*/ 750356 w 1155311"/>
                  <a:gd name="connsiteY62" fmla="*/ 130348 h 148803"/>
                  <a:gd name="connsiteX63" fmla="*/ 691005 w 1155311"/>
                  <a:gd name="connsiteY63" fmla="*/ 99245 h 148803"/>
                  <a:gd name="connsiteX64" fmla="*/ 681677 w 1155311"/>
                  <a:gd name="connsiteY64" fmla="*/ 82366 h 148803"/>
                  <a:gd name="connsiteX65" fmla="*/ 671160 w 1155311"/>
                  <a:gd name="connsiteY65" fmla="*/ 80170 h 148803"/>
                  <a:gd name="connsiteX66" fmla="*/ 649730 w 1155311"/>
                  <a:gd name="connsiteY66" fmla="*/ 63305 h 148803"/>
                  <a:gd name="connsiteX67" fmla="*/ 635541 w 1155311"/>
                  <a:gd name="connsiteY67" fmla="*/ 43408 h 148803"/>
                  <a:gd name="connsiteX68" fmla="*/ 692576 w 1155311"/>
                  <a:gd name="connsiteY68" fmla="*/ 32129 h 148803"/>
                  <a:gd name="connsiteX69" fmla="*/ 699378 w 1155311"/>
                  <a:gd name="connsiteY69" fmla="*/ 43906 h 148803"/>
                  <a:gd name="connsiteX70" fmla="*/ 763114 w 1155311"/>
                  <a:gd name="connsiteY70" fmla="*/ 75866 h 148803"/>
                  <a:gd name="connsiteX71" fmla="*/ 765740 w 1155311"/>
                  <a:gd name="connsiteY71" fmla="*/ 75145 h 148803"/>
                  <a:gd name="connsiteX72" fmla="*/ 770792 w 1155311"/>
                  <a:gd name="connsiteY72" fmla="*/ 78417 h 148803"/>
                  <a:gd name="connsiteX73" fmla="*/ 810237 w 1155311"/>
                  <a:gd name="connsiteY73" fmla="*/ 82450 h 148803"/>
                  <a:gd name="connsiteX74" fmla="*/ 831521 w 1155311"/>
                  <a:gd name="connsiteY74" fmla="*/ 69733 h 148803"/>
                  <a:gd name="connsiteX75" fmla="*/ 843510 w 1155311"/>
                  <a:gd name="connsiteY75" fmla="*/ 79803 h 148803"/>
                  <a:gd name="connsiteX76" fmla="*/ 877212 w 1155311"/>
                  <a:gd name="connsiteY76" fmla="*/ 86538 h 148803"/>
                  <a:gd name="connsiteX77" fmla="*/ 879840 w 1155311"/>
                  <a:gd name="connsiteY77" fmla="*/ 85816 h 148803"/>
                  <a:gd name="connsiteX78" fmla="*/ 884891 w 1155311"/>
                  <a:gd name="connsiteY78" fmla="*/ 89089 h 148803"/>
                  <a:gd name="connsiteX79" fmla="*/ 924336 w 1155311"/>
                  <a:gd name="connsiteY79" fmla="*/ 93122 h 148803"/>
                  <a:gd name="connsiteX80" fmla="*/ 960086 w 1155311"/>
                  <a:gd name="connsiteY80" fmla="*/ 71760 h 148803"/>
                  <a:gd name="connsiteX81" fmla="*/ 991311 w 1155311"/>
                  <a:gd name="connsiteY81" fmla="*/ 78000 h 148803"/>
                  <a:gd name="connsiteX82" fmla="*/ 993938 w 1155311"/>
                  <a:gd name="connsiteY82" fmla="*/ 77278 h 148803"/>
                  <a:gd name="connsiteX83" fmla="*/ 998990 w 1155311"/>
                  <a:gd name="connsiteY83" fmla="*/ 80551 h 148803"/>
                  <a:gd name="connsiteX84" fmla="*/ 1103444 w 1155311"/>
                  <a:gd name="connsiteY84" fmla="*/ 19709 h 148803"/>
                  <a:gd name="connsiteX85" fmla="*/ 1106422 w 1155311"/>
                  <a:gd name="connsiteY85" fmla="*/ 9436 h 148803"/>
                  <a:gd name="connsiteX86" fmla="*/ 1131616 w 1155311"/>
                  <a:gd name="connsiteY86" fmla="*/ 12012 h 1488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</a:cxnLst>
                <a:rect l="l" t="t" r="r" b="b"/>
                <a:pathLst>
                  <a:path w="1155311" h="148803">
                    <a:moveTo>
                      <a:pt x="0" y="2"/>
                    </a:moveTo>
                    <a:lnTo>
                      <a:pt x="23695" y="12014"/>
                    </a:lnTo>
                    <a:lnTo>
                      <a:pt x="48888" y="9437"/>
                    </a:lnTo>
                    <a:lnTo>
                      <a:pt x="51866" y="19711"/>
                    </a:lnTo>
                    <a:cubicBezTo>
                      <a:pt x="75814" y="72540"/>
                      <a:pt x="116527" y="98703"/>
                      <a:pt x="156322" y="80553"/>
                    </a:cubicBezTo>
                    <a:lnTo>
                      <a:pt x="161372" y="77280"/>
                    </a:lnTo>
                    <a:lnTo>
                      <a:pt x="163999" y="78002"/>
                    </a:lnTo>
                    <a:lnTo>
                      <a:pt x="195224" y="71762"/>
                    </a:lnTo>
                    <a:lnTo>
                      <a:pt x="230974" y="93124"/>
                    </a:lnTo>
                    <a:cubicBezTo>
                      <a:pt x="243788" y="96268"/>
                      <a:pt x="257155" y="95141"/>
                      <a:pt x="270420" y="89091"/>
                    </a:cubicBezTo>
                    <a:lnTo>
                      <a:pt x="275471" y="85818"/>
                    </a:lnTo>
                    <a:lnTo>
                      <a:pt x="278099" y="86539"/>
                    </a:lnTo>
                    <a:cubicBezTo>
                      <a:pt x="289651" y="87668"/>
                      <a:pt x="301031" y="85277"/>
                      <a:pt x="311801" y="79805"/>
                    </a:cubicBezTo>
                    <a:lnTo>
                      <a:pt x="323790" y="69734"/>
                    </a:lnTo>
                    <a:lnTo>
                      <a:pt x="345073" y="82452"/>
                    </a:lnTo>
                    <a:cubicBezTo>
                      <a:pt x="357887" y="85596"/>
                      <a:pt x="371254" y="84469"/>
                      <a:pt x="384519" y="78418"/>
                    </a:cubicBezTo>
                    <a:lnTo>
                      <a:pt x="389570" y="75147"/>
                    </a:lnTo>
                    <a:lnTo>
                      <a:pt x="392197" y="75867"/>
                    </a:lnTo>
                    <a:cubicBezTo>
                      <a:pt x="415303" y="78124"/>
                      <a:pt x="437718" y="66304"/>
                      <a:pt x="455933" y="43908"/>
                    </a:cubicBezTo>
                    <a:lnTo>
                      <a:pt x="460547" y="35919"/>
                    </a:lnTo>
                    <a:lnTo>
                      <a:pt x="500752" y="43869"/>
                    </a:lnTo>
                    <a:lnTo>
                      <a:pt x="518623" y="45017"/>
                    </a:lnTo>
                    <a:lnTo>
                      <a:pt x="505581" y="63308"/>
                    </a:lnTo>
                    <a:cubicBezTo>
                      <a:pt x="498873" y="70496"/>
                      <a:pt x="491672" y="76178"/>
                      <a:pt x="484151" y="80172"/>
                    </a:cubicBezTo>
                    <a:lnTo>
                      <a:pt x="473633" y="82368"/>
                    </a:lnTo>
                    <a:lnTo>
                      <a:pt x="464306" y="99246"/>
                    </a:lnTo>
                    <a:cubicBezTo>
                      <a:pt x="447344" y="121043"/>
                      <a:pt x="426471" y="132547"/>
                      <a:pt x="404955" y="130350"/>
                    </a:cubicBezTo>
                    <a:lnTo>
                      <a:pt x="402508" y="129649"/>
                    </a:lnTo>
                    <a:lnTo>
                      <a:pt x="397805" y="132833"/>
                    </a:lnTo>
                    <a:cubicBezTo>
                      <a:pt x="385452" y="138721"/>
                      <a:pt x="373005" y="139818"/>
                      <a:pt x="361072" y="136758"/>
                    </a:cubicBezTo>
                    <a:lnTo>
                      <a:pt x="341253" y="124381"/>
                    </a:lnTo>
                    <a:lnTo>
                      <a:pt x="330089" y="134182"/>
                    </a:lnTo>
                    <a:cubicBezTo>
                      <a:pt x="320060" y="139508"/>
                      <a:pt x="309462" y="141835"/>
                      <a:pt x="298705" y="140736"/>
                    </a:cubicBezTo>
                    <a:lnTo>
                      <a:pt x="296258" y="140034"/>
                    </a:lnTo>
                    <a:lnTo>
                      <a:pt x="291555" y="143219"/>
                    </a:lnTo>
                    <a:cubicBezTo>
                      <a:pt x="279202" y="149108"/>
                      <a:pt x="266755" y="150204"/>
                      <a:pt x="254822" y="147145"/>
                    </a:cubicBezTo>
                    <a:lnTo>
                      <a:pt x="221531" y="126355"/>
                    </a:lnTo>
                    <a:lnTo>
                      <a:pt x="192454" y="132427"/>
                    </a:lnTo>
                    <a:lnTo>
                      <a:pt x="190008" y="131725"/>
                    </a:lnTo>
                    <a:lnTo>
                      <a:pt x="185305" y="134910"/>
                    </a:lnTo>
                    <a:cubicBezTo>
                      <a:pt x="148247" y="152574"/>
                      <a:pt x="110335" y="127112"/>
                      <a:pt x="88034" y="75697"/>
                    </a:cubicBezTo>
                    <a:lnTo>
                      <a:pt x="85261" y="65699"/>
                    </a:lnTo>
                    <a:lnTo>
                      <a:pt x="61801" y="68206"/>
                    </a:lnTo>
                    <a:cubicBezTo>
                      <a:pt x="43903" y="63617"/>
                      <a:pt x="27162" y="49677"/>
                      <a:pt x="13639" y="28533"/>
                    </a:cubicBezTo>
                    <a:close/>
                    <a:moveTo>
                      <a:pt x="1155311" y="0"/>
                    </a:moveTo>
                    <a:lnTo>
                      <a:pt x="1141672" y="28532"/>
                    </a:lnTo>
                    <a:cubicBezTo>
                      <a:pt x="1128148" y="49675"/>
                      <a:pt x="1111408" y="63615"/>
                      <a:pt x="1093510" y="68204"/>
                    </a:cubicBezTo>
                    <a:lnTo>
                      <a:pt x="1070049" y="65697"/>
                    </a:lnTo>
                    <a:lnTo>
                      <a:pt x="1067276" y="75695"/>
                    </a:lnTo>
                    <a:cubicBezTo>
                      <a:pt x="1044976" y="127110"/>
                      <a:pt x="1007064" y="152573"/>
                      <a:pt x="970007" y="134908"/>
                    </a:cubicBezTo>
                    <a:lnTo>
                      <a:pt x="965303" y="131723"/>
                    </a:lnTo>
                    <a:lnTo>
                      <a:pt x="962856" y="132425"/>
                    </a:lnTo>
                    <a:lnTo>
                      <a:pt x="933779" y="126353"/>
                    </a:lnTo>
                    <a:lnTo>
                      <a:pt x="900488" y="147143"/>
                    </a:lnTo>
                    <a:cubicBezTo>
                      <a:pt x="888556" y="150202"/>
                      <a:pt x="876109" y="149106"/>
                      <a:pt x="863757" y="143217"/>
                    </a:cubicBezTo>
                    <a:lnTo>
                      <a:pt x="859053" y="140032"/>
                    </a:lnTo>
                    <a:lnTo>
                      <a:pt x="856606" y="140735"/>
                    </a:lnTo>
                    <a:cubicBezTo>
                      <a:pt x="845848" y="141833"/>
                      <a:pt x="835251" y="139506"/>
                      <a:pt x="825222" y="134181"/>
                    </a:cubicBezTo>
                    <a:lnTo>
                      <a:pt x="814058" y="124379"/>
                    </a:lnTo>
                    <a:lnTo>
                      <a:pt x="794238" y="136757"/>
                    </a:lnTo>
                    <a:cubicBezTo>
                      <a:pt x="782306" y="139816"/>
                      <a:pt x="769858" y="138719"/>
                      <a:pt x="757506" y="132831"/>
                    </a:cubicBezTo>
                    <a:lnTo>
                      <a:pt x="752802" y="129647"/>
                    </a:lnTo>
                    <a:lnTo>
                      <a:pt x="750356" y="130348"/>
                    </a:lnTo>
                    <a:cubicBezTo>
                      <a:pt x="728839" y="132545"/>
                      <a:pt x="707966" y="121041"/>
                      <a:pt x="691005" y="99245"/>
                    </a:cubicBezTo>
                    <a:lnTo>
                      <a:pt x="681677" y="82366"/>
                    </a:lnTo>
                    <a:lnTo>
                      <a:pt x="671160" y="80170"/>
                    </a:lnTo>
                    <a:cubicBezTo>
                      <a:pt x="663639" y="76176"/>
                      <a:pt x="656438" y="70494"/>
                      <a:pt x="649730" y="63305"/>
                    </a:cubicBezTo>
                    <a:lnTo>
                      <a:pt x="635541" y="43408"/>
                    </a:lnTo>
                    <a:lnTo>
                      <a:pt x="692576" y="32129"/>
                    </a:lnTo>
                    <a:lnTo>
                      <a:pt x="699378" y="43906"/>
                    </a:lnTo>
                    <a:cubicBezTo>
                      <a:pt x="717592" y="66302"/>
                      <a:pt x="740007" y="78123"/>
                      <a:pt x="763114" y="75866"/>
                    </a:cubicBezTo>
                    <a:lnTo>
                      <a:pt x="765740" y="75145"/>
                    </a:lnTo>
                    <a:lnTo>
                      <a:pt x="770792" y="78417"/>
                    </a:lnTo>
                    <a:cubicBezTo>
                      <a:pt x="784056" y="84467"/>
                      <a:pt x="797423" y="85594"/>
                      <a:pt x="810237" y="82450"/>
                    </a:cubicBezTo>
                    <a:lnTo>
                      <a:pt x="831521" y="69733"/>
                    </a:lnTo>
                    <a:lnTo>
                      <a:pt x="843510" y="79803"/>
                    </a:lnTo>
                    <a:cubicBezTo>
                      <a:pt x="854279" y="85276"/>
                      <a:pt x="865659" y="87666"/>
                      <a:pt x="877212" y="86538"/>
                    </a:cubicBezTo>
                    <a:lnTo>
                      <a:pt x="879840" y="85816"/>
                    </a:lnTo>
                    <a:lnTo>
                      <a:pt x="884891" y="89089"/>
                    </a:lnTo>
                    <a:cubicBezTo>
                      <a:pt x="898156" y="95139"/>
                      <a:pt x="911522" y="96266"/>
                      <a:pt x="924336" y="93122"/>
                    </a:cubicBezTo>
                    <a:lnTo>
                      <a:pt x="960086" y="71760"/>
                    </a:lnTo>
                    <a:lnTo>
                      <a:pt x="991311" y="78000"/>
                    </a:lnTo>
                    <a:lnTo>
                      <a:pt x="993938" y="77278"/>
                    </a:lnTo>
                    <a:lnTo>
                      <a:pt x="998990" y="80551"/>
                    </a:lnTo>
                    <a:cubicBezTo>
                      <a:pt x="1038784" y="98701"/>
                      <a:pt x="1079497" y="72538"/>
                      <a:pt x="1103444" y="19709"/>
                    </a:cubicBezTo>
                    <a:lnTo>
                      <a:pt x="1106422" y="9436"/>
                    </a:lnTo>
                    <a:lnTo>
                      <a:pt x="1131616" y="12012"/>
                    </a:lnTo>
                    <a:close/>
                  </a:path>
                </a:pathLst>
              </a:custGeom>
              <a:solidFill>
                <a:sysClr val="windowText" lastClr="000000">
                  <a:alpha val="50000"/>
                </a:sys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91" name="フリーフォーム: 図形 690">
                <a:extLst>
                  <a:ext uri="{FF2B5EF4-FFF2-40B4-BE49-F238E27FC236}">
                    <a16:creationId xmlns:a16="http://schemas.microsoft.com/office/drawing/2014/main" id="{CC0ECDE2-B4C5-4CDC-990C-5DFAEA208F42}"/>
                  </a:ext>
                </a:extLst>
              </p:cNvPr>
              <p:cNvSpPr/>
              <p:nvPr/>
            </p:nvSpPr>
            <p:spPr>
              <a:xfrm>
                <a:off x="2154778" y="4251627"/>
                <a:ext cx="392533" cy="50558"/>
              </a:xfrm>
              <a:custGeom>
                <a:avLst/>
                <a:gdLst>
                  <a:gd name="connsiteX0" fmla="*/ 0 w 1155311"/>
                  <a:gd name="connsiteY0" fmla="*/ 2 h 148803"/>
                  <a:gd name="connsiteX1" fmla="*/ 23695 w 1155311"/>
                  <a:gd name="connsiteY1" fmla="*/ 12014 h 148803"/>
                  <a:gd name="connsiteX2" fmla="*/ 48888 w 1155311"/>
                  <a:gd name="connsiteY2" fmla="*/ 9437 h 148803"/>
                  <a:gd name="connsiteX3" fmla="*/ 51866 w 1155311"/>
                  <a:gd name="connsiteY3" fmla="*/ 19711 h 148803"/>
                  <a:gd name="connsiteX4" fmla="*/ 156322 w 1155311"/>
                  <a:gd name="connsiteY4" fmla="*/ 80553 h 148803"/>
                  <a:gd name="connsiteX5" fmla="*/ 161372 w 1155311"/>
                  <a:gd name="connsiteY5" fmla="*/ 77280 h 148803"/>
                  <a:gd name="connsiteX6" fmla="*/ 163999 w 1155311"/>
                  <a:gd name="connsiteY6" fmla="*/ 78002 h 148803"/>
                  <a:gd name="connsiteX7" fmla="*/ 195224 w 1155311"/>
                  <a:gd name="connsiteY7" fmla="*/ 71762 h 148803"/>
                  <a:gd name="connsiteX8" fmla="*/ 230974 w 1155311"/>
                  <a:gd name="connsiteY8" fmla="*/ 93124 h 148803"/>
                  <a:gd name="connsiteX9" fmla="*/ 270420 w 1155311"/>
                  <a:gd name="connsiteY9" fmla="*/ 89091 h 148803"/>
                  <a:gd name="connsiteX10" fmla="*/ 275471 w 1155311"/>
                  <a:gd name="connsiteY10" fmla="*/ 85818 h 148803"/>
                  <a:gd name="connsiteX11" fmla="*/ 278099 w 1155311"/>
                  <a:gd name="connsiteY11" fmla="*/ 86539 h 148803"/>
                  <a:gd name="connsiteX12" fmla="*/ 311801 w 1155311"/>
                  <a:gd name="connsiteY12" fmla="*/ 79805 h 148803"/>
                  <a:gd name="connsiteX13" fmla="*/ 323790 w 1155311"/>
                  <a:gd name="connsiteY13" fmla="*/ 69734 h 148803"/>
                  <a:gd name="connsiteX14" fmla="*/ 345073 w 1155311"/>
                  <a:gd name="connsiteY14" fmla="*/ 82452 h 148803"/>
                  <a:gd name="connsiteX15" fmla="*/ 384519 w 1155311"/>
                  <a:gd name="connsiteY15" fmla="*/ 78418 h 148803"/>
                  <a:gd name="connsiteX16" fmla="*/ 389570 w 1155311"/>
                  <a:gd name="connsiteY16" fmla="*/ 75147 h 148803"/>
                  <a:gd name="connsiteX17" fmla="*/ 392197 w 1155311"/>
                  <a:gd name="connsiteY17" fmla="*/ 75867 h 148803"/>
                  <a:gd name="connsiteX18" fmla="*/ 455933 w 1155311"/>
                  <a:gd name="connsiteY18" fmla="*/ 43908 h 148803"/>
                  <a:gd name="connsiteX19" fmla="*/ 460547 w 1155311"/>
                  <a:gd name="connsiteY19" fmla="*/ 35919 h 148803"/>
                  <a:gd name="connsiteX20" fmla="*/ 500752 w 1155311"/>
                  <a:gd name="connsiteY20" fmla="*/ 43869 h 148803"/>
                  <a:gd name="connsiteX21" fmla="*/ 518623 w 1155311"/>
                  <a:gd name="connsiteY21" fmla="*/ 45017 h 148803"/>
                  <a:gd name="connsiteX22" fmla="*/ 505581 w 1155311"/>
                  <a:gd name="connsiteY22" fmla="*/ 63308 h 148803"/>
                  <a:gd name="connsiteX23" fmla="*/ 484151 w 1155311"/>
                  <a:gd name="connsiteY23" fmla="*/ 80172 h 148803"/>
                  <a:gd name="connsiteX24" fmla="*/ 473633 w 1155311"/>
                  <a:gd name="connsiteY24" fmla="*/ 82368 h 148803"/>
                  <a:gd name="connsiteX25" fmla="*/ 464306 w 1155311"/>
                  <a:gd name="connsiteY25" fmla="*/ 99246 h 148803"/>
                  <a:gd name="connsiteX26" fmla="*/ 404955 w 1155311"/>
                  <a:gd name="connsiteY26" fmla="*/ 130350 h 148803"/>
                  <a:gd name="connsiteX27" fmla="*/ 402508 w 1155311"/>
                  <a:gd name="connsiteY27" fmla="*/ 129649 h 148803"/>
                  <a:gd name="connsiteX28" fmla="*/ 397805 w 1155311"/>
                  <a:gd name="connsiteY28" fmla="*/ 132833 h 148803"/>
                  <a:gd name="connsiteX29" fmla="*/ 361072 w 1155311"/>
                  <a:gd name="connsiteY29" fmla="*/ 136758 h 148803"/>
                  <a:gd name="connsiteX30" fmla="*/ 341253 w 1155311"/>
                  <a:gd name="connsiteY30" fmla="*/ 124381 h 148803"/>
                  <a:gd name="connsiteX31" fmla="*/ 330089 w 1155311"/>
                  <a:gd name="connsiteY31" fmla="*/ 134182 h 148803"/>
                  <a:gd name="connsiteX32" fmla="*/ 298705 w 1155311"/>
                  <a:gd name="connsiteY32" fmla="*/ 140736 h 148803"/>
                  <a:gd name="connsiteX33" fmla="*/ 296258 w 1155311"/>
                  <a:gd name="connsiteY33" fmla="*/ 140034 h 148803"/>
                  <a:gd name="connsiteX34" fmla="*/ 291555 w 1155311"/>
                  <a:gd name="connsiteY34" fmla="*/ 143219 h 148803"/>
                  <a:gd name="connsiteX35" fmla="*/ 254822 w 1155311"/>
                  <a:gd name="connsiteY35" fmla="*/ 147145 h 148803"/>
                  <a:gd name="connsiteX36" fmla="*/ 221531 w 1155311"/>
                  <a:gd name="connsiteY36" fmla="*/ 126355 h 148803"/>
                  <a:gd name="connsiteX37" fmla="*/ 192454 w 1155311"/>
                  <a:gd name="connsiteY37" fmla="*/ 132427 h 148803"/>
                  <a:gd name="connsiteX38" fmla="*/ 190008 w 1155311"/>
                  <a:gd name="connsiteY38" fmla="*/ 131725 h 148803"/>
                  <a:gd name="connsiteX39" fmla="*/ 185305 w 1155311"/>
                  <a:gd name="connsiteY39" fmla="*/ 134910 h 148803"/>
                  <a:gd name="connsiteX40" fmla="*/ 88034 w 1155311"/>
                  <a:gd name="connsiteY40" fmla="*/ 75697 h 148803"/>
                  <a:gd name="connsiteX41" fmla="*/ 85261 w 1155311"/>
                  <a:gd name="connsiteY41" fmla="*/ 65699 h 148803"/>
                  <a:gd name="connsiteX42" fmla="*/ 61801 w 1155311"/>
                  <a:gd name="connsiteY42" fmla="*/ 68206 h 148803"/>
                  <a:gd name="connsiteX43" fmla="*/ 13639 w 1155311"/>
                  <a:gd name="connsiteY43" fmla="*/ 28533 h 148803"/>
                  <a:gd name="connsiteX44" fmla="*/ 1155311 w 1155311"/>
                  <a:gd name="connsiteY44" fmla="*/ 0 h 148803"/>
                  <a:gd name="connsiteX45" fmla="*/ 1141672 w 1155311"/>
                  <a:gd name="connsiteY45" fmla="*/ 28532 h 148803"/>
                  <a:gd name="connsiteX46" fmla="*/ 1093510 w 1155311"/>
                  <a:gd name="connsiteY46" fmla="*/ 68204 h 148803"/>
                  <a:gd name="connsiteX47" fmla="*/ 1070049 w 1155311"/>
                  <a:gd name="connsiteY47" fmla="*/ 65697 h 148803"/>
                  <a:gd name="connsiteX48" fmla="*/ 1067276 w 1155311"/>
                  <a:gd name="connsiteY48" fmla="*/ 75695 h 148803"/>
                  <a:gd name="connsiteX49" fmla="*/ 970007 w 1155311"/>
                  <a:gd name="connsiteY49" fmla="*/ 134908 h 148803"/>
                  <a:gd name="connsiteX50" fmla="*/ 965303 w 1155311"/>
                  <a:gd name="connsiteY50" fmla="*/ 131723 h 148803"/>
                  <a:gd name="connsiteX51" fmla="*/ 962856 w 1155311"/>
                  <a:gd name="connsiteY51" fmla="*/ 132425 h 148803"/>
                  <a:gd name="connsiteX52" fmla="*/ 933779 w 1155311"/>
                  <a:gd name="connsiteY52" fmla="*/ 126353 h 148803"/>
                  <a:gd name="connsiteX53" fmla="*/ 900488 w 1155311"/>
                  <a:gd name="connsiteY53" fmla="*/ 147143 h 148803"/>
                  <a:gd name="connsiteX54" fmla="*/ 863757 w 1155311"/>
                  <a:gd name="connsiteY54" fmla="*/ 143217 h 148803"/>
                  <a:gd name="connsiteX55" fmla="*/ 859053 w 1155311"/>
                  <a:gd name="connsiteY55" fmla="*/ 140032 h 148803"/>
                  <a:gd name="connsiteX56" fmla="*/ 856606 w 1155311"/>
                  <a:gd name="connsiteY56" fmla="*/ 140735 h 148803"/>
                  <a:gd name="connsiteX57" fmla="*/ 825222 w 1155311"/>
                  <a:gd name="connsiteY57" fmla="*/ 134181 h 148803"/>
                  <a:gd name="connsiteX58" fmla="*/ 814058 w 1155311"/>
                  <a:gd name="connsiteY58" fmla="*/ 124379 h 148803"/>
                  <a:gd name="connsiteX59" fmla="*/ 794238 w 1155311"/>
                  <a:gd name="connsiteY59" fmla="*/ 136757 h 148803"/>
                  <a:gd name="connsiteX60" fmla="*/ 757506 w 1155311"/>
                  <a:gd name="connsiteY60" fmla="*/ 132831 h 148803"/>
                  <a:gd name="connsiteX61" fmla="*/ 752802 w 1155311"/>
                  <a:gd name="connsiteY61" fmla="*/ 129647 h 148803"/>
                  <a:gd name="connsiteX62" fmla="*/ 750356 w 1155311"/>
                  <a:gd name="connsiteY62" fmla="*/ 130348 h 148803"/>
                  <a:gd name="connsiteX63" fmla="*/ 691005 w 1155311"/>
                  <a:gd name="connsiteY63" fmla="*/ 99245 h 148803"/>
                  <a:gd name="connsiteX64" fmla="*/ 681677 w 1155311"/>
                  <a:gd name="connsiteY64" fmla="*/ 82366 h 148803"/>
                  <a:gd name="connsiteX65" fmla="*/ 671160 w 1155311"/>
                  <a:gd name="connsiteY65" fmla="*/ 80170 h 148803"/>
                  <a:gd name="connsiteX66" fmla="*/ 649730 w 1155311"/>
                  <a:gd name="connsiteY66" fmla="*/ 63305 h 148803"/>
                  <a:gd name="connsiteX67" fmla="*/ 635541 w 1155311"/>
                  <a:gd name="connsiteY67" fmla="*/ 43408 h 148803"/>
                  <a:gd name="connsiteX68" fmla="*/ 692576 w 1155311"/>
                  <a:gd name="connsiteY68" fmla="*/ 32129 h 148803"/>
                  <a:gd name="connsiteX69" fmla="*/ 699378 w 1155311"/>
                  <a:gd name="connsiteY69" fmla="*/ 43906 h 148803"/>
                  <a:gd name="connsiteX70" fmla="*/ 763114 w 1155311"/>
                  <a:gd name="connsiteY70" fmla="*/ 75866 h 148803"/>
                  <a:gd name="connsiteX71" fmla="*/ 765740 w 1155311"/>
                  <a:gd name="connsiteY71" fmla="*/ 75145 h 148803"/>
                  <a:gd name="connsiteX72" fmla="*/ 770792 w 1155311"/>
                  <a:gd name="connsiteY72" fmla="*/ 78417 h 148803"/>
                  <a:gd name="connsiteX73" fmla="*/ 810237 w 1155311"/>
                  <a:gd name="connsiteY73" fmla="*/ 82450 h 148803"/>
                  <a:gd name="connsiteX74" fmla="*/ 831521 w 1155311"/>
                  <a:gd name="connsiteY74" fmla="*/ 69733 h 148803"/>
                  <a:gd name="connsiteX75" fmla="*/ 843510 w 1155311"/>
                  <a:gd name="connsiteY75" fmla="*/ 79803 h 148803"/>
                  <a:gd name="connsiteX76" fmla="*/ 877212 w 1155311"/>
                  <a:gd name="connsiteY76" fmla="*/ 86538 h 148803"/>
                  <a:gd name="connsiteX77" fmla="*/ 879840 w 1155311"/>
                  <a:gd name="connsiteY77" fmla="*/ 85816 h 148803"/>
                  <a:gd name="connsiteX78" fmla="*/ 884891 w 1155311"/>
                  <a:gd name="connsiteY78" fmla="*/ 89089 h 148803"/>
                  <a:gd name="connsiteX79" fmla="*/ 924336 w 1155311"/>
                  <a:gd name="connsiteY79" fmla="*/ 93122 h 148803"/>
                  <a:gd name="connsiteX80" fmla="*/ 960086 w 1155311"/>
                  <a:gd name="connsiteY80" fmla="*/ 71760 h 148803"/>
                  <a:gd name="connsiteX81" fmla="*/ 991311 w 1155311"/>
                  <a:gd name="connsiteY81" fmla="*/ 78000 h 148803"/>
                  <a:gd name="connsiteX82" fmla="*/ 993938 w 1155311"/>
                  <a:gd name="connsiteY82" fmla="*/ 77278 h 148803"/>
                  <a:gd name="connsiteX83" fmla="*/ 998990 w 1155311"/>
                  <a:gd name="connsiteY83" fmla="*/ 80551 h 148803"/>
                  <a:gd name="connsiteX84" fmla="*/ 1103444 w 1155311"/>
                  <a:gd name="connsiteY84" fmla="*/ 19709 h 148803"/>
                  <a:gd name="connsiteX85" fmla="*/ 1106422 w 1155311"/>
                  <a:gd name="connsiteY85" fmla="*/ 9436 h 148803"/>
                  <a:gd name="connsiteX86" fmla="*/ 1131616 w 1155311"/>
                  <a:gd name="connsiteY86" fmla="*/ 12012 h 1488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</a:cxnLst>
                <a:rect l="l" t="t" r="r" b="b"/>
                <a:pathLst>
                  <a:path w="1155311" h="148803">
                    <a:moveTo>
                      <a:pt x="0" y="2"/>
                    </a:moveTo>
                    <a:lnTo>
                      <a:pt x="23695" y="12014"/>
                    </a:lnTo>
                    <a:lnTo>
                      <a:pt x="48888" y="9437"/>
                    </a:lnTo>
                    <a:lnTo>
                      <a:pt x="51866" y="19711"/>
                    </a:lnTo>
                    <a:cubicBezTo>
                      <a:pt x="75814" y="72540"/>
                      <a:pt x="116527" y="98703"/>
                      <a:pt x="156322" y="80553"/>
                    </a:cubicBezTo>
                    <a:lnTo>
                      <a:pt x="161372" y="77280"/>
                    </a:lnTo>
                    <a:lnTo>
                      <a:pt x="163999" y="78002"/>
                    </a:lnTo>
                    <a:lnTo>
                      <a:pt x="195224" y="71762"/>
                    </a:lnTo>
                    <a:lnTo>
                      <a:pt x="230974" y="93124"/>
                    </a:lnTo>
                    <a:cubicBezTo>
                      <a:pt x="243788" y="96268"/>
                      <a:pt x="257155" y="95141"/>
                      <a:pt x="270420" y="89091"/>
                    </a:cubicBezTo>
                    <a:lnTo>
                      <a:pt x="275471" y="85818"/>
                    </a:lnTo>
                    <a:lnTo>
                      <a:pt x="278099" y="86539"/>
                    </a:lnTo>
                    <a:cubicBezTo>
                      <a:pt x="289651" y="87668"/>
                      <a:pt x="301031" y="85277"/>
                      <a:pt x="311801" y="79805"/>
                    </a:cubicBezTo>
                    <a:lnTo>
                      <a:pt x="323790" y="69734"/>
                    </a:lnTo>
                    <a:lnTo>
                      <a:pt x="345073" y="82452"/>
                    </a:lnTo>
                    <a:cubicBezTo>
                      <a:pt x="357887" y="85596"/>
                      <a:pt x="371254" y="84469"/>
                      <a:pt x="384519" y="78418"/>
                    </a:cubicBezTo>
                    <a:lnTo>
                      <a:pt x="389570" y="75147"/>
                    </a:lnTo>
                    <a:lnTo>
                      <a:pt x="392197" y="75867"/>
                    </a:lnTo>
                    <a:cubicBezTo>
                      <a:pt x="415303" y="78124"/>
                      <a:pt x="437718" y="66304"/>
                      <a:pt x="455933" y="43908"/>
                    </a:cubicBezTo>
                    <a:lnTo>
                      <a:pt x="460547" y="35919"/>
                    </a:lnTo>
                    <a:lnTo>
                      <a:pt x="500752" y="43869"/>
                    </a:lnTo>
                    <a:lnTo>
                      <a:pt x="518623" y="45017"/>
                    </a:lnTo>
                    <a:lnTo>
                      <a:pt x="505581" y="63308"/>
                    </a:lnTo>
                    <a:cubicBezTo>
                      <a:pt x="498873" y="70496"/>
                      <a:pt x="491672" y="76178"/>
                      <a:pt x="484151" y="80172"/>
                    </a:cubicBezTo>
                    <a:lnTo>
                      <a:pt x="473633" y="82368"/>
                    </a:lnTo>
                    <a:lnTo>
                      <a:pt x="464306" y="99246"/>
                    </a:lnTo>
                    <a:cubicBezTo>
                      <a:pt x="447344" y="121043"/>
                      <a:pt x="426471" y="132547"/>
                      <a:pt x="404955" y="130350"/>
                    </a:cubicBezTo>
                    <a:lnTo>
                      <a:pt x="402508" y="129649"/>
                    </a:lnTo>
                    <a:lnTo>
                      <a:pt x="397805" y="132833"/>
                    </a:lnTo>
                    <a:cubicBezTo>
                      <a:pt x="385452" y="138721"/>
                      <a:pt x="373005" y="139818"/>
                      <a:pt x="361072" y="136758"/>
                    </a:cubicBezTo>
                    <a:lnTo>
                      <a:pt x="341253" y="124381"/>
                    </a:lnTo>
                    <a:lnTo>
                      <a:pt x="330089" y="134182"/>
                    </a:lnTo>
                    <a:cubicBezTo>
                      <a:pt x="320060" y="139508"/>
                      <a:pt x="309462" y="141835"/>
                      <a:pt x="298705" y="140736"/>
                    </a:cubicBezTo>
                    <a:lnTo>
                      <a:pt x="296258" y="140034"/>
                    </a:lnTo>
                    <a:lnTo>
                      <a:pt x="291555" y="143219"/>
                    </a:lnTo>
                    <a:cubicBezTo>
                      <a:pt x="279202" y="149108"/>
                      <a:pt x="266755" y="150204"/>
                      <a:pt x="254822" y="147145"/>
                    </a:cubicBezTo>
                    <a:lnTo>
                      <a:pt x="221531" y="126355"/>
                    </a:lnTo>
                    <a:lnTo>
                      <a:pt x="192454" y="132427"/>
                    </a:lnTo>
                    <a:lnTo>
                      <a:pt x="190008" y="131725"/>
                    </a:lnTo>
                    <a:lnTo>
                      <a:pt x="185305" y="134910"/>
                    </a:lnTo>
                    <a:cubicBezTo>
                      <a:pt x="148247" y="152574"/>
                      <a:pt x="110335" y="127112"/>
                      <a:pt x="88034" y="75697"/>
                    </a:cubicBezTo>
                    <a:lnTo>
                      <a:pt x="85261" y="65699"/>
                    </a:lnTo>
                    <a:lnTo>
                      <a:pt x="61801" y="68206"/>
                    </a:lnTo>
                    <a:cubicBezTo>
                      <a:pt x="43903" y="63617"/>
                      <a:pt x="27162" y="49677"/>
                      <a:pt x="13639" y="28533"/>
                    </a:cubicBezTo>
                    <a:close/>
                    <a:moveTo>
                      <a:pt x="1155311" y="0"/>
                    </a:moveTo>
                    <a:lnTo>
                      <a:pt x="1141672" y="28532"/>
                    </a:lnTo>
                    <a:cubicBezTo>
                      <a:pt x="1128148" y="49675"/>
                      <a:pt x="1111408" y="63615"/>
                      <a:pt x="1093510" y="68204"/>
                    </a:cubicBezTo>
                    <a:lnTo>
                      <a:pt x="1070049" y="65697"/>
                    </a:lnTo>
                    <a:lnTo>
                      <a:pt x="1067276" y="75695"/>
                    </a:lnTo>
                    <a:cubicBezTo>
                      <a:pt x="1044976" y="127110"/>
                      <a:pt x="1007064" y="152573"/>
                      <a:pt x="970007" y="134908"/>
                    </a:cubicBezTo>
                    <a:lnTo>
                      <a:pt x="965303" y="131723"/>
                    </a:lnTo>
                    <a:lnTo>
                      <a:pt x="962856" y="132425"/>
                    </a:lnTo>
                    <a:lnTo>
                      <a:pt x="933779" y="126353"/>
                    </a:lnTo>
                    <a:lnTo>
                      <a:pt x="900488" y="147143"/>
                    </a:lnTo>
                    <a:cubicBezTo>
                      <a:pt x="888556" y="150202"/>
                      <a:pt x="876109" y="149106"/>
                      <a:pt x="863757" y="143217"/>
                    </a:cubicBezTo>
                    <a:lnTo>
                      <a:pt x="859053" y="140032"/>
                    </a:lnTo>
                    <a:lnTo>
                      <a:pt x="856606" y="140735"/>
                    </a:lnTo>
                    <a:cubicBezTo>
                      <a:pt x="845848" y="141833"/>
                      <a:pt x="835251" y="139506"/>
                      <a:pt x="825222" y="134181"/>
                    </a:cubicBezTo>
                    <a:lnTo>
                      <a:pt x="814058" y="124379"/>
                    </a:lnTo>
                    <a:lnTo>
                      <a:pt x="794238" y="136757"/>
                    </a:lnTo>
                    <a:cubicBezTo>
                      <a:pt x="782306" y="139816"/>
                      <a:pt x="769858" y="138719"/>
                      <a:pt x="757506" y="132831"/>
                    </a:cubicBezTo>
                    <a:lnTo>
                      <a:pt x="752802" y="129647"/>
                    </a:lnTo>
                    <a:lnTo>
                      <a:pt x="750356" y="130348"/>
                    </a:lnTo>
                    <a:cubicBezTo>
                      <a:pt x="728839" y="132545"/>
                      <a:pt x="707966" y="121041"/>
                      <a:pt x="691005" y="99245"/>
                    </a:cubicBezTo>
                    <a:lnTo>
                      <a:pt x="681677" y="82366"/>
                    </a:lnTo>
                    <a:lnTo>
                      <a:pt x="671160" y="80170"/>
                    </a:lnTo>
                    <a:cubicBezTo>
                      <a:pt x="663639" y="76176"/>
                      <a:pt x="656438" y="70494"/>
                      <a:pt x="649730" y="63305"/>
                    </a:cubicBezTo>
                    <a:lnTo>
                      <a:pt x="635541" y="43408"/>
                    </a:lnTo>
                    <a:lnTo>
                      <a:pt x="692576" y="32129"/>
                    </a:lnTo>
                    <a:lnTo>
                      <a:pt x="699378" y="43906"/>
                    </a:lnTo>
                    <a:cubicBezTo>
                      <a:pt x="717592" y="66302"/>
                      <a:pt x="740007" y="78123"/>
                      <a:pt x="763114" y="75866"/>
                    </a:cubicBezTo>
                    <a:lnTo>
                      <a:pt x="765740" y="75145"/>
                    </a:lnTo>
                    <a:lnTo>
                      <a:pt x="770792" y="78417"/>
                    </a:lnTo>
                    <a:cubicBezTo>
                      <a:pt x="784056" y="84467"/>
                      <a:pt x="797423" y="85594"/>
                      <a:pt x="810237" y="82450"/>
                    </a:cubicBezTo>
                    <a:lnTo>
                      <a:pt x="831521" y="69733"/>
                    </a:lnTo>
                    <a:lnTo>
                      <a:pt x="843510" y="79803"/>
                    </a:lnTo>
                    <a:cubicBezTo>
                      <a:pt x="854279" y="85276"/>
                      <a:pt x="865659" y="87666"/>
                      <a:pt x="877212" y="86538"/>
                    </a:cubicBezTo>
                    <a:lnTo>
                      <a:pt x="879840" y="85816"/>
                    </a:lnTo>
                    <a:lnTo>
                      <a:pt x="884891" y="89089"/>
                    </a:lnTo>
                    <a:cubicBezTo>
                      <a:pt x="898156" y="95139"/>
                      <a:pt x="911522" y="96266"/>
                      <a:pt x="924336" y="93122"/>
                    </a:cubicBezTo>
                    <a:lnTo>
                      <a:pt x="960086" y="71760"/>
                    </a:lnTo>
                    <a:lnTo>
                      <a:pt x="991311" y="78000"/>
                    </a:lnTo>
                    <a:lnTo>
                      <a:pt x="993938" y="77278"/>
                    </a:lnTo>
                    <a:lnTo>
                      <a:pt x="998990" y="80551"/>
                    </a:lnTo>
                    <a:cubicBezTo>
                      <a:pt x="1038784" y="98701"/>
                      <a:pt x="1079497" y="72538"/>
                      <a:pt x="1103444" y="19709"/>
                    </a:cubicBezTo>
                    <a:lnTo>
                      <a:pt x="1106422" y="9436"/>
                    </a:lnTo>
                    <a:lnTo>
                      <a:pt x="1131616" y="12012"/>
                    </a:lnTo>
                    <a:close/>
                  </a:path>
                </a:pathLst>
              </a:custGeom>
              <a:solidFill>
                <a:sysClr val="windowText" lastClr="000000">
                  <a:alpha val="50000"/>
                </a:sys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92" name="フリーフォーム: 図形 691">
                <a:extLst>
                  <a:ext uri="{FF2B5EF4-FFF2-40B4-BE49-F238E27FC236}">
                    <a16:creationId xmlns:a16="http://schemas.microsoft.com/office/drawing/2014/main" id="{CB0D67D6-C339-46D8-800A-B9E42DD2DA8B}"/>
                  </a:ext>
                </a:extLst>
              </p:cNvPr>
              <p:cNvSpPr/>
              <p:nvPr/>
            </p:nvSpPr>
            <p:spPr>
              <a:xfrm>
                <a:off x="1798002" y="5439227"/>
                <a:ext cx="1207632" cy="196139"/>
              </a:xfrm>
              <a:custGeom>
                <a:avLst/>
                <a:gdLst>
                  <a:gd name="connsiteX0" fmla="*/ 672565 w 1207632"/>
                  <a:gd name="connsiteY0" fmla="*/ 0 h 196139"/>
                  <a:gd name="connsiteX1" fmla="*/ 683153 w 1207632"/>
                  <a:gd name="connsiteY1" fmla="*/ 20198 h 196139"/>
                  <a:gd name="connsiteX2" fmla="*/ 742218 w 1207632"/>
                  <a:gd name="connsiteY2" fmla="*/ 71842 h 196139"/>
                  <a:gd name="connsiteX3" fmla="*/ 757785 w 1207632"/>
                  <a:gd name="connsiteY3" fmla="*/ 74493 h 196139"/>
                  <a:gd name="connsiteX4" fmla="*/ 771591 w 1207632"/>
                  <a:gd name="connsiteY4" fmla="*/ 94872 h 196139"/>
                  <a:gd name="connsiteX5" fmla="*/ 859441 w 1207632"/>
                  <a:gd name="connsiteY5" fmla="*/ 132426 h 196139"/>
                  <a:gd name="connsiteX6" fmla="*/ 863061 w 1207632"/>
                  <a:gd name="connsiteY6" fmla="*/ 131579 h 196139"/>
                  <a:gd name="connsiteX7" fmla="*/ 870024 w 1207632"/>
                  <a:gd name="connsiteY7" fmla="*/ 135424 h 196139"/>
                  <a:gd name="connsiteX8" fmla="*/ 924393 w 1207632"/>
                  <a:gd name="connsiteY8" fmla="*/ 140163 h 196139"/>
                  <a:gd name="connsiteX9" fmla="*/ 953728 w 1207632"/>
                  <a:gd name="connsiteY9" fmla="*/ 125219 h 196139"/>
                  <a:gd name="connsiteX10" fmla="*/ 970253 w 1207632"/>
                  <a:gd name="connsiteY10" fmla="*/ 137053 h 196139"/>
                  <a:gd name="connsiteX11" fmla="*/ 1016706 w 1207632"/>
                  <a:gd name="connsiteY11" fmla="*/ 144966 h 196139"/>
                  <a:gd name="connsiteX12" fmla="*/ 1020328 w 1207632"/>
                  <a:gd name="connsiteY12" fmla="*/ 144118 h 196139"/>
                  <a:gd name="connsiteX13" fmla="*/ 1027291 w 1207632"/>
                  <a:gd name="connsiteY13" fmla="*/ 147964 h 196139"/>
                  <a:gd name="connsiteX14" fmla="*/ 1081659 w 1207632"/>
                  <a:gd name="connsiteY14" fmla="*/ 152704 h 196139"/>
                  <a:gd name="connsiteX15" fmla="*/ 1130935 w 1207632"/>
                  <a:gd name="connsiteY15" fmla="*/ 127602 h 196139"/>
                  <a:gd name="connsiteX16" fmla="*/ 1173974 w 1207632"/>
                  <a:gd name="connsiteY16" fmla="*/ 134934 h 196139"/>
                  <a:gd name="connsiteX17" fmla="*/ 1177595 w 1207632"/>
                  <a:gd name="connsiteY17" fmla="*/ 134086 h 196139"/>
                  <a:gd name="connsiteX18" fmla="*/ 1184557 w 1207632"/>
                  <a:gd name="connsiteY18" fmla="*/ 137931 h 196139"/>
                  <a:gd name="connsiteX19" fmla="*/ 1207632 w 1207632"/>
                  <a:gd name="connsiteY19" fmla="*/ 141622 h 196139"/>
                  <a:gd name="connsiteX20" fmla="*/ 1201819 w 1207632"/>
                  <a:gd name="connsiteY20" fmla="*/ 150652 h 196139"/>
                  <a:gd name="connsiteX21" fmla="*/ 1102783 w 1207632"/>
                  <a:gd name="connsiteY21" fmla="*/ 180211 h 196139"/>
                  <a:gd name="connsiteX22" fmla="*/ 1096801 w 1207632"/>
                  <a:gd name="connsiteY22" fmla="*/ 176560 h 196139"/>
                  <a:gd name="connsiteX23" fmla="*/ 1093690 w 1207632"/>
                  <a:gd name="connsiteY23" fmla="*/ 177365 h 196139"/>
                  <a:gd name="connsiteX24" fmla="*/ 1056711 w 1207632"/>
                  <a:gd name="connsiteY24" fmla="*/ 170404 h 196139"/>
                  <a:gd name="connsiteX25" fmla="*/ 1014374 w 1207632"/>
                  <a:gd name="connsiteY25" fmla="*/ 194236 h 196139"/>
                  <a:gd name="connsiteX26" fmla="*/ 967661 w 1207632"/>
                  <a:gd name="connsiteY26" fmla="*/ 189736 h 196139"/>
                  <a:gd name="connsiteX27" fmla="*/ 961679 w 1207632"/>
                  <a:gd name="connsiteY27" fmla="*/ 186085 h 196139"/>
                  <a:gd name="connsiteX28" fmla="*/ 958567 w 1207632"/>
                  <a:gd name="connsiteY28" fmla="*/ 186890 h 196139"/>
                  <a:gd name="connsiteX29" fmla="*/ 918655 w 1207632"/>
                  <a:gd name="connsiteY29" fmla="*/ 179377 h 196139"/>
                  <a:gd name="connsiteX30" fmla="*/ 904457 w 1207632"/>
                  <a:gd name="connsiteY30" fmla="*/ 168142 h 196139"/>
                  <a:gd name="connsiteX31" fmla="*/ 879252 w 1207632"/>
                  <a:gd name="connsiteY31" fmla="*/ 182330 h 196139"/>
                  <a:gd name="connsiteX32" fmla="*/ 832539 w 1207632"/>
                  <a:gd name="connsiteY32" fmla="*/ 177830 h 196139"/>
                  <a:gd name="connsiteX33" fmla="*/ 826556 w 1207632"/>
                  <a:gd name="connsiteY33" fmla="*/ 174180 h 196139"/>
                  <a:gd name="connsiteX34" fmla="*/ 823446 w 1207632"/>
                  <a:gd name="connsiteY34" fmla="*/ 174984 h 196139"/>
                  <a:gd name="connsiteX35" fmla="*/ 747966 w 1207632"/>
                  <a:gd name="connsiteY35" fmla="*/ 139330 h 196139"/>
                  <a:gd name="connsiteX36" fmla="*/ 736104 w 1207632"/>
                  <a:gd name="connsiteY36" fmla="*/ 119982 h 196139"/>
                  <a:gd name="connsiteX37" fmla="*/ 722729 w 1207632"/>
                  <a:gd name="connsiteY37" fmla="*/ 117465 h 196139"/>
                  <a:gd name="connsiteX38" fmla="*/ 671981 w 1207632"/>
                  <a:gd name="connsiteY38" fmla="*/ 68434 h 196139"/>
                  <a:gd name="connsiteX39" fmla="*/ 662884 w 1207632"/>
                  <a:gd name="connsiteY39" fmla="*/ 49258 h 196139"/>
                  <a:gd name="connsiteX40" fmla="*/ 597567 w 1207632"/>
                  <a:gd name="connsiteY40" fmla="*/ 56395 h 196139"/>
                  <a:gd name="connsiteX41" fmla="*/ 544133 w 1207632"/>
                  <a:gd name="connsiteY41" fmla="*/ 50556 h 196139"/>
                  <a:gd name="connsiteX42" fmla="*/ 535650 w 1207632"/>
                  <a:gd name="connsiteY42" fmla="*/ 68436 h 196139"/>
                  <a:gd name="connsiteX43" fmla="*/ 484903 w 1207632"/>
                  <a:gd name="connsiteY43" fmla="*/ 117467 h 196139"/>
                  <a:gd name="connsiteX44" fmla="*/ 471527 w 1207632"/>
                  <a:gd name="connsiteY44" fmla="*/ 119984 h 196139"/>
                  <a:gd name="connsiteX45" fmla="*/ 459665 w 1207632"/>
                  <a:gd name="connsiteY45" fmla="*/ 139332 h 196139"/>
                  <a:gd name="connsiteX46" fmla="*/ 384186 w 1207632"/>
                  <a:gd name="connsiteY46" fmla="*/ 174986 h 196139"/>
                  <a:gd name="connsiteX47" fmla="*/ 381075 w 1207632"/>
                  <a:gd name="connsiteY47" fmla="*/ 174182 h 196139"/>
                  <a:gd name="connsiteX48" fmla="*/ 375093 w 1207632"/>
                  <a:gd name="connsiteY48" fmla="*/ 177832 h 196139"/>
                  <a:gd name="connsiteX49" fmla="*/ 328379 w 1207632"/>
                  <a:gd name="connsiteY49" fmla="*/ 182332 h 196139"/>
                  <a:gd name="connsiteX50" fmla="*/ 303174 w 1207632"/>
                  <a:gd name="connsiteY50" fmla="*/ 168144 h 196139"/>
                  <a:gd name="connsiteX51" fmla="*/ 288976 w 1207632"/>
                  <a:gd name="connsiteY51" fmla="*/ 179379 h 196139"/>
                  <a:gd name="connsiteX52" fmla="*/ 249064 w 1207632"/>
                  <a:gd name="connsiteY52" fmla="*/ 186892 h 196139"/>
                  <a:gd name="connsiteX53" fmla="*/ 245952 w 1207632"/>
                  <a:gd name="connsiteY53" fmla="*/ 186087 h 196139"/>
                  <a:gd name="connsiteX54" fmla="*/ 239971 w 1207632"/>
                  <a:gd name="connsiteY54" fmla="*/ 189738 h 196139"/>
                  <a:gd name="connsiteX55" fmla="*/ 193257 w 1207632"/>
                  <a:gd name="connsiteY55" fmla="*/ 194238 h 196139"/>
                  <a:gd name="connsiteX56" fmla="*/ 150920 w 1207632"/>
                  <a:gd name="connsiteY56" fmla="*/ 170406 h 196139"/>
                  <a:gd name="connsiteX57" fmla="*/ 113941 w 1207632"/>
                  <a:gd name="connsiteY57" fmla="*/ 177367 h 196139"/>
                  <a:gd name="connsiteX58" fmla="*/ 110830 w 1207632"/>
                  <a:gd name="connsiteY58" fmla="*/ 176562 h 196139"/>
                  <a:gd name="connsiteX59" fmla="*/ 104849 w 1207632"/>
                  <a:gd name="connsiteY59" fmla="*/ 180213 h 196139"/>
                  <a:gd name="connsiteX60" fmla="*/ 5813 w 1207632"/>
                  <a:gd name="connsiteY60" fmla="*/ 150654 h 196139"/>
                  <a:gd name="connsiteX61" fmla="*/ 0 w 1207632"/>
                  <a:gd name="connsiteY61" fmla="*/ 141625 h 196139"/>
                  <a:gd name="connsiteX62" fmla="*/ 23076 w 1207632"/>
                  <a:gd name="connsiteY62" fmla="*/ 137934 h 196139"/>
                  <a:gd name="connsiteX63" fmla="*/ 30037 w 1207632"/>
                  <a:gd name="connsiteY63" fmla="*/ 134088 h 196139"/>
                  <a:gd name="connsiteX64" fmla="*/ 33658 w 1207632"/>
                  <a:gd name="connsiteY64" fmla="*/ 134936 h 196139"/>
                  <a:gd name="connsiteX65" fmla="*/ 76698 w 1207632"/>
                  <a:gd name="connsiteY65" fmla="*/ 127604 h 196139"/>
                  <a:gd name="connsiteX66" fmla="*/ 125973 w 1207632"/>
                  <a:gd name="connsiteY66" fmla="*/ 152706 h 196139"/>
                  <a:gd name="connsiteX67" fmla="*/ 180343 w 1207632"/>
                  <a:gd name="connsiteY67" fmla="*/ 147966 h 196139"/>
                  <a:gd name="connsiteX68" fmla="*/ 187304 w 1207632"/>
                  <a:gd name="connsiteY68" fmla="*/ 144121 h 196139"/>
                  <a:gd name="connsiteX69" fmla="*/ 190926 w 1207632"/>
                  <a:gd name="connsiteY69" fmla="*/ 144968 h 196139"/>
                  <a:gd name="connsiteX70" fmla="*/ 237379 w 1207632"/>
                  <a:gd name="connsiteY70" fmla="*/ 137055 h 196139"/>
                  <a:gd name="connsiteX71" fmla="*/ 253904 w 1207632"/>
                  <a:gd name="connsiteY71" fmla="*/ 125221 h 196139"/>
                  <a:gd name="connsiteX72" fmla="*/ 283240 w 1207632"/>
                  <a:gd name="connsiteY72" fmla="*/ 140165 h 196139"/>
                  <a:gd name="connsiteX73" fmla="*/ 337609 w 1207632"/>
                  <a:gd name="connsiteY73" fmla="*/ 135426 h 196139"/>
                  <a:gd name="connsiteX74" fmla="*/ 344572 w 1207632"/>
                  <a:gd name="connsiteY74" fmla="*/ 131581 h 196139"/>
                  <a:gd name="connsiteX75" fmla="*/ 348193 w 1207632"/>
                  <a:gd name="connsiteY75" fmla="*/ 132428 h 196139"/>
                  <a:gd name="connsiteX76" fmla="*/ 436041 w 1207632"/>
                  <a:gd name="connsiteY76" fmla="*/ 94874 h 196139"/>
                  <a:gd name="connsiteX77" fmla="*/ 449847 w 1207632"/>
                  <a:gd name="connsiteY77" fmla="*/ 74495 h 196139"/>
                  <a:gd name="connsiteX78" fmla="*/ 465416 w 1207632"/>
                  <a:gd name="connsiteY78" fmla="*/ 71844 h 196139"/>
                  <a:gd name="connsiteX79" fmla="*/ 524479 w 1207632"/>
                  <a:gd name="connsiteY79" fmla="*/ 20200 h 196139"/>
                  <a:gd name="connsiteX80" fmla="*/ 534353 w 1207632"/>
                  <a:gd name="connsiteY80" fmla="*/ 1367 h 196139"/>
                  <a:gd name="connsiteX81" fmla="*/ 596544 w 1207632"/>
                  <a:gd name="connsiteY81" fmla="*/ 7517 h 1961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</a:cxnLst>
                <a:rect l="l" t="t" r="r" b="b"/>
                <a:pathLst>
                  <a:path w="1207632" h="196139">
                    <a:moveTo>
                      <a:pt x="672565" y="0"/>
                    </a:moveTo>
                    <a:lnTo>
                      <a:pt x="683153" y="20198"/>
                    </a:lnTo>
                    <a:cubicBezTo>
                      <a:pt x="699585" y="44403"/>
                      <a:pt x="719954" y="62196"/>
                      <a:pt x="742218" y="71842"/>
                    </a:cubicBezTo>
                    <a:lnTo>
                      <a:pt x="757785" y="74493"/>
                    </a:lnTo>
                    <a:lnTo>
                      <a:pt x="771591" y="94872"/>
                    </a:lnTo>
                    <a:cubicBezTo>
                      <a:pt x="796697" y="121188"/>
                      <a:pt x="827592" y="135078"/>
                      <a:pt x="859441" y="132426"/>
                    </a:cubicBezTo>
                    <a:lnTo>
                      <a:pt x="863061" y="131579"/>
                    </a:lnTo>
                    <a:lnTo>
                      <a:pt x="870024" y="135424"/>
                    </a:lnTo>
                    <a:cubicBezTo>
                      <a:pt x="888306" y="142533"/>
                      <a:pt x="906731" y="143857"/>
                      <a:pt x="924393" y="140163"/>
                    </a:cubicBezTo>
                    <a:lnTo>
                      <a:pt x="953728" y="125219"/>
                    </a:lnTo>
                    <a:lnTo>
                      <a:pt x="970253" y="137053"/>
                    </a:lnTo>
                    <a:cubicBezTo>
                      <a:pt x="985098" y="143483"/>
                      <a:pt x="1000783" y="146292"/>
                      <a:pt x="1016706" y="144966"/>
                    </a:cubicBezTo>
                    <a:lnTo>
                      <a:pt x="1020328" y="144118"/>
                    </a:lnTo>
                    <a:lnTo>
                      <a:pt x="1027291" y="147964"/>
                    </a:lnTo>
                    <a:cubicBezTo>
                      <a:pt x="1045574" y="155074"/>
                      <a:pt x="1063997" y="156398"/>
                      <a:pt x="1081659" y="152704"/>
                    </a:cubicBezTo>
                    <a:lnTo>
                      <a:pt x="1130935" y="127602"/>
                    </a:lnTo>
                    <a:lnTo>
                      <a:pt x="1173974" y="134934"/>
                    </a:lnTo>
                    <a:lnTo>
                      <a:pt x="1177595" y="134086"/>
                    </a:lnTo>
                    <a:lnTo>
                      <a:pt x="1184557" y="137931"/>
                    </a:lnTo>
                    <a:lnTo>
                      <a:pt x="1207632" y="141622"/>
                    </a:lnTo>
                    <a:lnTo>
                      <a:pt x="1201819" y="150652"/>
                    </a:lnTo>
                    <a:cubicBezTo>
                      <a:pt x="1174085" y="182776"/>
                      <a:pt x="1138129" y="195398"/>
                      <a:pt x="1102783" y="180211"/>
                    </a:cubicBezTo>
                    <a:lnTo>
                      <a:pt x="1096801" y="176560"/>
                    </a:lnTo>
                    <a:lnTo>
                      <a:pt x="1093690" y="177365"/>
                    </a:lnTo>
                    <a:lnTo>
                      <a:pt x="1056711" y="170404"/>
                    </a:lnTo>
                    <a:lnTo>
                      <a:pt x="1014374" y="194236"/>
                    </a:lnTo>
                    <a:cubicBezTo>
                      <a:pt x="999199" y="197743"/>
                      <a:pt x="983370" y="196486"/>
                      <a:pt x="967661" y="189736"/>
                    </a:cubicBezTo>
                    <a:lnTo>
                      <a:pt x="961679" y="186085"/>
                    </a:lnTo>
                    <a:lnTo>
                      <a:pt x="958567" y="186890"/>
                    </a:lnTo>
                    <a:cubicBezTo>
                      <a:pt x="944886" y="188149"/>
                      <a:pt x="931409" y="185482"/>
                      <a:pt x="918655" y="179377"/>
                    </a:cubicBezTo>
                    <a:lnTo>
                      <a:pt x="904457" y="168142"/>
                    </a:lnTo>
                    <a:lnTo>
                      <a:pt x="879252" y="182330"/>
                    </a:lnTo>
                    <a:cubicBezTo>
                      <a:pt x="864077" y="185837"/>
                      <a:pt x="848247" y="184580"/>
                      <a:pt x="832539" y="177830"/>
                    </a:cubicBezTo>
                    <a:lnTo>
                      <a:pt x="826556" y="174180"/>
                    </a:lnTo>
                    <a:lnTo>
                      <a:pt x="823446" y="174984"/>
                    </a:lnTo>
                    <a:cubicBezTo>
                      <a:pt x="796082" y="177502"/>
                      <a:pt x="769537" y="164315"/>
                      <a:pt x="747966" y="139330"/>
                    </a:cubicBezTo>
                    <a:lnTo>
                      <a:pt x="736104" y="119982"/>
                    </a:lnTo>
                    <a:lnTo>
                      <a:pt x="722729" y="117465"/>
                    </a:lnTo>
                    <a:cubicBezTo>
                      <a:pt x="703600" y="108307"/>
                      <a:pt x="686099" y="91414"/>
                      <a:pt x="671981" y="68434"/>
                    </a:cubicBezTo>
                    <a:lnTo>
                      <a:pt x="662884" y="49258"/>
                    </a:lnTo>
                    <a:lnTo>
                      <a:pt x="597567" y="56395"/>
                    </a:lnTo>
                    <a:lnTo>
                      <a:pt x="544133" y="50556"/>
                    </a:lnTo>
                    <a:lnTo>
                      <a:pt x="535650" y="68436"/>
                    </a:lnTo>
                    <a:cubicBezTo>
                      <a:pt x="521532" y="91416"/>
                      <a:pt x="504032" y="108309"/>
                      <a:pt x="484903" y="117467"/>
                    </a:cubicBezTo>
                    <a:lnTo>
                      <a:pt x="471527" y="119984"/>
                    </a:lnTo>
                    <a:lnTo>
                      <a:pt x="459665" y="139332"/>
                    </a:lnTo>
                    <a:cubicBezTo>
                      <a:pt x="438094" y="164317"/>
                      <a:pt x="411549" y="177504"/>
                      <a:pt x="384186" y="174986"/>
                    </a:cubicBezTo>
                    <a:lnTo>
                      <a:pt x="381075" y="174182"/>
                    </a:lnTo>
                    <a:lnTo>
                      <a:pt x="375093" y="177832"/>
                    </a:lnTo>
                    <a:cubicBezTo>
                      <a:pt x="359384" y="184582"/>
                      <a:pt x="343554" y="185839"/>
                      <a:pt x="328379" y="182332"/>
                    </a:cubicBezTo>
                    <a:lnTo>
                      <a:pt x="303174" y="168144"/>
                    </a:lnTo>
                    <a:lnTo>
                      <a:pt x="288976" y="179379"/>
                    </a:lnTo>
                    <a:cubicBezTo>
                      <a:pt x="276222" y="185484"/>
                      <a:pt x="262745" y="188151"/>
                      <a:pt x="249064" y="186892"/>
                    </a:cubicBezTo>
                    <a:lnTo>
                      <a:pt x="245952" y="186087"/>
                    </a:lnTo>
                    <a:lnTo>
                      <a:pt x="239971" y="189738"/>
                    </a:lnTo>
                    <a:cubicBezTo>
                      <a:pt x="224262" y="196488"/>
                      <a:pt x="208432" y="197745"/>
                      <a:pt x="193257" y="194238"/>
                    </a:cubicBezTo>
                    <a:lnTo>
                      <a:pt x="150920" y="170406"/>
                    </a:lnTo>
                    <a:lnTo>
                      <a:pt x="113941" y="177367"/>
                    </a:lnTo>
                    <a:lnTo>
                      <a:pt x="110830" y="176562"/>
                    </a:lnTo>
                    <a:lnTo>
                      <a:pt x="104849" y="180213"/>
                    </a:lnTo>
                    <a:cubicBezTo>
                      <a:pt x="69504" y="195400"/>
                      <a:pt x="33547" y="182778"/>
                      <a:pt x="5813" y="150654"/>
                    </a:cubicBezTo>
                    <a:lnTo>
                      <a:pt x="0" y="141625"/>
                    </a:lnTo>
                    <a:lnTo>
                      <a:pt x="23076" y="137934"/>
                    </a:lnTo>
                    <a:lnTo>
                      <a:pt x="30037" y="134088"/>
                    </a:lnTo>
                    <a:lnTo>
                      <a:pt x="33658" y="134936"/>
                    </a:lnTo>
                    <a:lnTo>
                      <a:pt x="76698" y="127604"/>
                    </a:lnTo>
                    <a:lnTo>
                      <a:pt x="125973" y="152706"/>
                    </a:lnTo>
                    <a:cubicBezTo>
                      <a:pt x="143635" y="156400"/>
                      <a:pt x="162059" y="155076"/>
                      <a:pt x="180343" y="147966"/>
                    </a:cubicBezTo>
                    <a:lnTo>
                      <a:pt x="187304" y="144121"/>
                    </a:lnTo>
                    <a:lnTo>
                      <a:pt x="190926" y="144968"/>
                    </a:lnTo>
                    <a:cubicBezTo>
                      <a:pt x="206849" y="146295"/>
                      <a:pt x="222535" y="143485"/>
                      <a:pt x="237379" y="137055"/>
                    </a:cubicBezTo>
                    <a:lnTo>
                      <a:pt x="253904" y="125221"/>
                    </a:lnTo>
                    <a:lnTo>
                      <a:pt x="283240" y="140165"/>
                    </a:lnTo>
                    <a:cubicBezTo>
                      <a:pt x="300902" y="143859"/>
                      <a:pt x="319326" y="142535"/>
                      <a:pt x="337609" y="135426"/>
                    </a:cubicBezTo>
                    <a:lnTo>
                      <a:pt x="344572" y="131581"/>
                    </a:lnTo>
                    <a:lnTo>
                      <a:pt x="348193" y="132428"/>
                    </a:lnTo>
                    <a:cubicBezTo>
                      <a:pt x="380040" y="135080"/>
                      <a:pt x="410935" y="121190"/>
                      <a:pt x="436041" y="94874"/>
                    </a:cubicBezTo>
                    <a:lnTo>
                      <a:pt x="449847" y="74495"/>
                    </a:lnTo>
                    <a:lnTo>
                      <a:pt x="465416" y="71844"/>
                    </a:lnTo>
                    <a:cubicBezTo>
                      <a:pt x="487680" y="62198"/>
                      <a:pt x="508048" y="44405"/>
                      <a:pt x="524479" y="20200"/>
                    </a:cubicBezTo>
                    <a:lnTo>
                      <a:pt x="534353" y="1367"/>
                    </a:lnTo>
                    <a:lnTo>
                      <a:pt x="596544" y="7517"/>
                    </a:lnTo>
                    <a:close/>
                  </a:path>
                </a:pathLst>
              </a:custGeom>
              <a:solidFill>
                <a:sysClr val="windowText" lastClr="000000">
                  <a:alpha val="70000"/>
                </a:sys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  <p:grpSp>
        <p:nvGrpSpPr>
          <p:cNvPr id="693" name="グループ化 692">
            <a:extLst>
              <a:ext uri="{FF2B5EF4-FFF2-40B4-BE49-F238E27FC236}">
                <a16:creationId xmlns:a16="http://schemas.microsoft.com/office/drawing/2014/main" id="{F2BB2B37-BFC1-46D5-8BB7-52137B46EF52}"/>
              </a:ext>
            </a:extLst>
          </p:cNvPr>
          <p:cNvGrpSpPr/>
          <p:nvPr/>
        </p:nvGrpSpPr>
        <p:grpSpPr>
          <a:xfrm>
            <a:off x="3715436" y="4099602"/>
            <a:ext cx="2562286" cy="1886232"/>
            <a:chOff x="1621911" y="4915985"/>
            <a:chExt cx="2562286" cy="1886232"/>
          </a:xfrm>
        </p:grpSpPr>
        <p:grpSp>
          <p:nvGrpSpPr>
            <p:cNvPr id="694" name="グループ化 693">
              <a:extLst>
                <a:ext uri="{FF2B5EF4-FFF2-40B4-BE49-F238E27FC236}">
                  <a16:creationId xmlns:a16="http://schemas.microsoft.com/office/drawing/2014/main" id="{36506B8A-A07B-4FF7-A890-59EF644A8BEE}"/>
                </a:ext>
              </a:extLst>
            </p:cNvPr>
            <p:cNvGrpSpPr/>
            <p:nvPr/>
          </p:nvGrpSpPr>
          <p:grpSpPr>
            <a:xfrm>
              <a:off x="1621911" y="5265518"/>
              <a:ext cx="2562286" cy="1536699"/>
              <a:chOff x="746064" y="1894185"/>
              <a:chExt cx="2562286" cy="1536699"/>
            </a:xfrm>
          </p:grpSpPr>
          <p:grpSp>
            <p:nvGrpSpPr>
              <p:cNvPr id="711" name="グループ化 710">
                <a:extLst>
                  <a:ext uri="{FF2B5EF4-FFF2-40B4-BE49-F238E27FC236}">
                    <a16:creationId xmlns:a16="http://schemas.microsoft.com/office/drawing/2014/main" id="{459B035F-FEE0-4B65-8BF8-36123623C3C9}"/>
                  </a:ext>
                </a:extLst>
              </p:cNvPr>
              <p:cNvGrpSpPr/>
              <p:nvPr/>
            </p:nvGrpSpPr>
            <p:grpSpPr>
              <a:xfrm>
                <a:off x="757705" y="1911350"/>
                <a:ext cx="2539004" cy="1519534"/>
                <a:chOff x="707366" y="1972965"/>
                <a:chExt cx="2639683" cy="1519534"/>
              </a:xfrm>
              <a:pattFill prst="openDmnd">
                <a:fgClr>
                  <a:srgbClr val="FFC000">
                    <a:lumMod val="60000"/>
                    <a:lumOff val="40000"/>
                  </a:srgbClr>
                </a:fgClr>
                <a:bgClr>
                  <a:srgbClr val="FFC000">
                    <a:lumMod val="75000"/>
                  </a:srgbClr>
                </a:bgClr>
              </a:pattFill>
            </p:grpSpPr>
            <p:sp>
              <p:nvSpPr>
                <p:cNvPr id="714" name="フリーフォーム: 図形 713">
                  <a:extLst>
                    <a:ext uri="{FF2B5EF4-FFF2-40B4-BE49-F238E27FC236}">
                      <a16:creationId xmlns:a16="http://schemas.microsoft.com/office/drawing/2014/main" id="{881768CB-FBA9-447B-80D3-85F504047C3E}"/>
                    </a:ext>
                  </a:extLst>
                </p:cNvPr>
                <p:cNvSpPr/>
                <p:nvPr/>
              </p:nvSpPr>
              <p:spPr>
                <a:xfrm>
                  <a:off x="711954" y="2708274"/>
                  <a:ext cx="2630508" cy="784225"/>
                </a:xfrm>
                <a:custGeom>
                  <a:avLst/>
                  <a:gdLst>
                    <a:gd name="connsiteX0" fmla="*/ 0 w 2630508"/>
                    <a:gd name="connsiteY0" fmla="*/ 0 h 711200"/>
                    <a:gd name="connsiteX1" fmla="*/ 2630508 w 2630508"/>
                    <a:gd name="connsiteY1" fmla="*/ 0 h 711200"/>
                    <a:gd name="connsiteX2" fmla="*/ 2608282 w 2630508"/>
                    <a:gd name="connsiteY2" fmla="*/ 123051 h 711200"/>
                    <a:gd name="connsiteX3" fmla="*/ 1315254 w 2630508"/>
                    <a:gd name="connsiteY3" fmla="*/ 711200 h 711200"/>
                    <a:gd name="connsiteX4" fmla="*/ 22227 w 2630508"/>
                    <a:gd name="connsiteY4" fmla="*/ 123051 h 711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630508" h="711200">
                      <a:moveTo>
                        <a:pt x="0" y="0"/>
                      </a:moveTo>
                      <a:lnTo>
                        <a:pt x="2630508" y="0"/>
                      </a:lnTo>
                      <a:lnTo>
                        <a:pt x="2608282" y="123051"/>
                      </a:lnTo>
                      <a:cubicBezTo>
                        <a:pt x="2485211" y="458707"/>
                        <a:pt x="1953067" y="711200"/>
                        <a:pt x="1315254" y="711200"/>
                      </a:cubicBezTo>
                      <a:cubicBezTo>
                        <a:pt x="677441" y="711200"/>
                        <a:pt x="145297" y="458707"/>
                        <a:pt x="22227" y="123051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15" name="楕円 714">
                  <a:extLst>
                    <a:ext uri="{FF2B5EF4-FFF2-40B4-BE49-F238E27FC236}">
                      <a16:creationId xmlns:a16="http://schemas.microsoft.com/office/drawing/2014/main" id="{E3B8689A-815E-4B68-9FF4-D5659841BED6}"/>
                    </a:ext>
                  </a:extLst>
                </p:cNvPr>
                <p:cNvSpPr/>
                <p:nvPr/>
              </p:nvSpPr>
              <p:spPr>
                <a:xfrm>
                  <a:off x="707366" y="1972965"/>
                  <a:ext cx="2639683" cy="1252835"/>
                </a:xfrm>
                <a:prstGeom prst="ellipse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712" name="楕円 711">
                <a:extLst>
                  <a:ext uri="{FF2B5EF4-FFF2-40B4-BE49-F238E27FC236}">
                    <a16:creationId xmlns:a16="http://schemas.microsoft.com/office/drawing/2014/main" id="{1AB83BAA-6C6F-455A-A9FE-B56FD0E81C59}"/>
                  </a:ext>
                </a:extLst>
              </p:cNvPr>
              <p:cNvSpPr/>
              <p:nvPr/>
            </p:nvSpPr>
            <p:spPr>
              <a:xfrm>
                <a:off x="777814" y="1907381"/>
                <a:ext cx="2498786" cy="1281708"/>
              </a:xfrm>
              <a:prstGeom prst="ellipse">
                <a:avLst/>
              </a:prstGeom>
              <a:gradFill>
                <a:gsLst>
                  <a:gs pos="20000">
                    <a:sysClr val="windowText" lastClr="000000">
                      <a:alpha val="0"/>
                    </a:sysClr>
                  </a:gs>
                  <a:gs pos="100000">
                    <a:sysClr val="windowText" lastClr="000000">
                      <a:alpha val="50000"/>
                    </a:sysClr>
                  </a:gs>
                </a:gsLst>
                <a:lin ang="5400000" scaled="1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13" name="フリーフォーム: 図形 712">
                <a:extLst>
                  <a:ext uri="{FF2B5EF4-FFF2-40B4-BE49-F238E27FC236}">
                    <a16:creationId xmlns:a16="http://schemas.microsoft.com/office/drawing/2014/main" id="{808C8491-A5C8-48D3-BFA8-AF40C535DD03}"/>
                  </a:ext>
                </a:extLst>
              </p:cNvPr>
              <p:cNvSpPr/>
              <p:nvPr/>
            </p:nvSpPr>
            <p:spPr>
              <a:xfrm>
                <a:off x="746064" y="1894185"/>
                <a:ext cx="2562286" cy="1333500"/>
              </a:xfrm>
              <a:custGeom>
                <a:avLst/>
                <a:gdLst>
                  <a:gd name="connsiteX0" fmla="*/ 1281143 w 2562286"/>
                  <a:gd name="connsiteY0" fmla="*/ 44450 h 1333500"/>
                  <a:gd name="connsiteX1" fmla="*/ 61079 w 2562286"/>
                  <a:gd name="connsiteY1" fmla="*/ 654050 h 1333500"/>
                  <a:gd name="connsiteX2" fmla="*/ 1281143 w 2562286"/>
                  <a:gd name="connsiteY2" fmla="*/ 1263650 h 1333500"/>
                  <a:gd name="connsiteX3" fmla="*/ 2501207 w 2562286"/>
                  <a:gd name="connsiteY3" fmla="*/ 654050 h 1333500"/>
                  <a:gd name="connsiteX4" fmla="*/ 1281143 w 2562286"/>
                  <a:gd name="connsiteY4" fmla="*/ 44450 h 1333500"/>
                  <a:gd name="connsiteX5" fmla="*/ 1281143 w 2562286"/>
                  <a:gd name="connsiteY5" fmla="*/ 0 h 1333500"/>
                  <a:gd name="connsiteX6" fmla="*/ 2562286 w 2562286"/>
                  <a:gd name="connsiteY6" fmla="*/ 666750 h 1333500"/>
                  <a:gd name="connsiteX7" fmla="*/ 1281143 w 2562286"/>
                  <a:gd name="connsiteY7" fmla="*/ 1333500 h 1333500"/>
                  <a:gd name="connsiteX8" fmla="*/ 0 w 2562286"/>
                  <a:gd name="connsiteY8" fmla="*/ 666750 h 1333500"/>
                  <a:gd name="connsiteX9" fmla="*/ 1281143 w 2562286"/>
                  <a:gd name="connsiteY9" fmla="*/ 0 h 1333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562286" h="1333500">
                    <a:moveTo>
                      <a:pt x="1281143" y="44450"/>
                    </a:moveTo>
                    <a:cubicBezTo>
                      <a:pt x="607320" y="44450"/>
                      <a:pt x="61079" y="317377"/>
                      <a:pt x="61079" y="654050"/>
                    </a:cubicBezTo>
                    <a:cubicBezTo>
                      <a:pt x="61079" y="990723"/>
                      <a:pt x="607320" y="1263650"/>
                      <a:pt x="1281143" y="1263650"/>
                    </a:cubicBezTo>
                    <a:cubicBezTo>
                      <a:pt x="1954966" y="1263650"/>
                      <a:pt x="2501207" y="990723"/>
                      <a:pt x="2501207" y="654050"/>
                    </a:cubicBezTo>
                    <a:cubicBezTo>
                      <a:pt x="2501207" y="317377"/>
                      <a:pt x="1954966" y="44450"/>
                      <a:pt x="1281143" y="44450"/>
                    </a:cubicBezTo>
                    <a:close/>
                    <a:moveTo>
                      <a:pt x="1281143" y="0"/>
                    </a:moveTo>
                    <a:cubicBezTo>
                      <a:pt x="1988699" y="0"/>
                      <a:pt x="2562286" y="298514"/>
                      <a:pt x="2562286" y="666750"/>
                    </a:cubicBezTo>
                    <a:cubicBezTo>
                      <a:pt x="2562286" y="1034986"/>
                      <a:pt x="1988699" y="1333500"/>
                      <a:pt x="1281143" y="1333500"/>
                    </a:cubicBezTo>
                    <a:cubicBezTo>
                      <a:pt x="573587" y="1333500"/>
                      <a:pt x="0" y="1034986"/>
                      <a:pt x="0" y="666750"/>
                    </a:cubicBezTo>
                    <a:cubicBezTo>
                      <a:pt x="0" y="298514"/>
                      <a:pt x="573587" y="0"/>
                      <a:pt x="1281143" y="0"/>
                    </a:cubicBezTo>
                    <a:close/>
                  </a:path>
                </a:pathLst>
              </a:custGeom>
              <a:pattFill prst="dkUpDiag">
                <a:fgClr>
                  <a:srgbClr val="FFC000">
                    <a:lumMod val="60000"/>
                    <a:lumOff val="40000"/>
                  </a:srgbClr>
                </a:fgClr>
                <a:bgClr>
                  <a:srgbClr val="FFC000">
                    <a:lumMod val="75000"/>
                  </a:srgbClr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695" name="グループ化 694">
              <a:extLst>
                <a:ext uri="{FF2B5EF4-FFF2-40B4-BE49-F238E27FC236}">
                  <a16:creationId xmlns:a16="http://schemas.microsoft.com/office/drawing/2014/main" id="{4E297381-A40B-4603-B5D6-905D2C6D5653}"/>
                </a:ext>
              </a:extLst>
            </p:cNvPr>
            <p:cNvGrpSpPr/>
            <p:nvPr/>
          </p:nvGrpSpPr>
          <p:grpSpPr>
            <a:xfrm rot="331068">
              <a:off x="2022443" y="4915985"/>
              <a:ext cx="1339640" cy="1037923"/>
              <a:chOff x="939102" y="2306959"/>
              <a:chExt cx="3266269" cy="2530635"/>
            </a:xfrm>
          </p:grpSpPr>
          <p:sp>
            <p:nvSpPr>
              <p:cNvPr id="708" name="楕円 13">
                <a:extLst>
                  <a:ext uri="{FF2B5EF4-FFF2-40B4-BE49-F238E27FC236}">
                    <a16:creationId xmlns:a16="http://schemas.microsoft.com/office/drawing/2014/main" id="{BB7E6206-503A-4E26-B46C-BF397053025D}"/>
                  </a:ext>
                </a:extLst>
              </p:cNvPr>
              <p:cNvSpPr/>
              <p:nvPr/>
            </p:nvSpPr>
            <p:spPr>
              <a:xfrm>
                <a:off x="939102" y="2547234"/>
                <a:ext cx="3009313" cy="2290360"/>
              </a:xfrm>
              <a:custGeom>
                <a:avLst/>
                <a:gdLst>
                  <a:gd name="connsiteX0" fmla="*/ 0 w 1691640"/>
                  <a:gd name="connsiteY0" fmla="*/ 694452 h 1388903"/>
                  <a:gd name="connsiteX1" fmla="*/ 845820 w 1691640"/>
                  <a:gd name="connsiteY1" fmla="*/ 0 h 1388903"/>
                  <a:gd name="connsiteX2" fmla="*/ 1691640 w 1691640"/>
                  <a:gd name="connsiteY2" fmla="*/ 694452 h 1388903"/>
                  <a:gd name="connsiteX3" fmla="*/ 845820 w 1691640"/>
                  <a:gd name="connsiteY3" fmla="*/ 1388904 h 1388903"/>
                  <a:gd name="connsiteX4" fmla="*/ 0 w 1691640"/>
                  <a:gd name="connsiteY4" fmla="*/ 694452 h 1388903"/>
                  <a:gd name="connsiteX0" fmla="*/ 0 w 2705100"/>
                  <a:gd name="connsiteY0" fmla="*/ 1387029 h 2130841"/>
                  <a:gd name="connsiteX1" fmla="*/ 845820 w 2705100"/>
                  <a:gd name="connsiteY1" fmla="*/ 692577 h 2130841"/>
                  <a:gd name="connsiteX2" fmla="*/ 2705100 w 2705100"/>
                  <a:gd name="connsiteY2" fmla="*/ 106869 h 2130841"/>
                  <a:gd name="connsiteX3" fmla="*/ 845820 w 2705100"/>
                  <a:gd name="connsiteY3" fmla="*/ 2081481 h 2130841"/>
                  <a:gd name="connsiteX4" fmla="*/ 0 w 2705100"/>
                  <a:gd name="connsiteY4" fmla="*/ 1387029 h 2130841"/>
                  <a:gd name="connsiteX0" fmla="*/ 0 w 2780615"/>
                  <a:gd name="connsiteY0" fmla="*/ 1353173 h 2096985"/>
                  <a:gd name="connsiteX1" fmla="*/ 845820 w 2780615"/>
                  <a:gd name="connsiteY1" fmla="*/ 658721 h 2096985"/>
                  <a:gd name="connsiteX2" fmla="*/ 2705100 w 2780615"/>
                  <a:gd name="connsiteY2" fmla="*/ 73013 h 2096985"/>
                  <a:gd name="connsiteX3" fmla="*/ 845820 w 2780615"/>
                  <a:gd name="connsiteY3" fmla="*/ 2047625 h 2096985"/>
                  <a:gd name="connsiteX4" fmla="*/ 0 w 2780615"/>
                  <a:gd name="connsiteY4" fmla="*/ 1353173 h 2096985"/>
                  <a:gd name="connsiteX0" fmla="*/ 0 w 2949170"/>
                  <a:gd name="connsiteY0" fmla="*/ 1407193 h 2104762"/>
                  <a:gd name="connsiteX1" fmla="*/ 1013460 w 2949170"/>
                  <a:gd name="connsiteY1" fmla="*/ 659401 h 2104762"/>
                  <a:gd name="connsiteX2" fmla="*/ 2872740 w 2949170"/>
                  <a:gd name="connsiteY2" fmla="*/ 73693 h 2104762"/>
                  <a:gd name="connsiteX3" fmla="*/ 1013460 w 2949170"/>
                  <a:gd name="connsiteY3" fmla="*/ 2048305 h 2104762"/>
                  <a:gd name="connsiteX4" fmla="*/ 0 w 2949170"/>
                  <a:gd name="connsiteY4" fmla="*/ 1407193 h 2104762"/>
                  <a:gd name="connsiteX0" fmla="*/ 1804 w 2950974"/>
                  <a:gd name="connsiteY0" fmla="*/ 1407193 h 2119673"/>
                  <a:gd name="connsiteX1" fmla="*/ 1015264 w 2950974"/>
                  <a:gd name="connsiteY1" fmla="*/ 659401 h 2119673"/>
                  <a:gd name="connsiteX2" fmla="*/ 2874544 w 2950974"/>
                  <a:gd name="connsiteY2" fmla="*/ 73693 h 2119673"/>
                  <a:gd name="connsiteX3" fmla="*/ 1015264 w 2950974"/>
                  <a:gd name="connsiteY3" fmla="*/ 2048305 h 2119673"/>
                  <a:gd name="connsiteX4" fmla="*/ 1804 w 2950974"/>
                  <a:gd name="connsiteY4" fmla="*/ 1407193 h 2119673"/>
                  <a:gd name="connsiteX0" fmla="*/ 4272 w 2967650"/>
                  <a:gd name="connsiteY0" fmla="*/ 1407193 h 2101620"/>
                  <a:gd name="connsiteX1" fmla="*/ 1017732 w 2967650"/>
                  <a:gd name="connsiteY1" fmla="*/ 659401 h 2101620"/>
                  <a:gd name="connsiteX2" fmla="*/ 2877012 w 2967650"/>
                  <a:gd name="connsiteY2" fmla="*/ 73693 h 2101620"/>
                  <a:gd name="connsiteX3" fmla="*/ 1017732 w 2967650"/>
                  <a:gd name="connsiteY3" fmla="*/ 2048305 h 2101620"/>
                  <a:gd name="connsiteX4" fmla="*/ 4272 w 2967650"/>
                  <a:gd name="connsiteY4" fmla="*/ 1407193 h 2101620"/>
                  <a:gd name="connsiteX0" fmla="*/ 4272 w 2967650"/>
                  <a:gd name="connsiteY0" fmla="*/ 1392697 h 2087124"/>
                  <a:gd name="connsiteX1" fmla="*/ 1017732 w 2967650"/>
                  <a:gd name="connsiteY1" fmla="*/ 644905 h 2087124"/>
                  <a:gd name="connsiteX2" fmla="*/ 2877012 w 2967650"/>
                  <a:gd name="connsiteY2" fmla="*/ 59197 h 2087124"/>
                  <a:gd name="connsiteX3" fmla="*/ 1017732 w 2967650"/>
                  <a:gd name="connsiteY3" fmla="*/ 2033809 h 2087124"/>
                  <a:gd name="connsiteX4" fmla="*/ 4272 w 2967650"/>
                  <a:gd name="connsiteY4" fmla="*/ 1392697 h 2087124"/>
                  <a:gd name="connsiteX0" fmla="*/ 1504 w 3096261"/>
                  <a:gd name="connsiteY0" fmla="*/ 1430349 h 2124434"/>
                  <a:gd name="connsiteX1" fmla="*/ 1159744 w 3096261"/>
                  <a:gd name="connsiteY1" fmla="*/ 659697 h 2124434"/>
                  <a:gd name="connsiteX2" fmla="*/ 3019024 w 3096261"/>
                  <a:gd name="connsiteY2" fmla="*/ 73989 h 2124434"/>
                  <a:gd name="connsiteX3" fmla="*/ 1159744 w 3096261"/>
                  <a:gd name="connsiteY3" fmla="*/ 2048601 h 2124434"/>
                  <a:gd name="connsiteX4" fmla="*/ 1504 w 3096261"/>
                  <a:gd name="connsiteY4" fmla="*/ 1430349 h 2124434"/>
                  <a:gd name="connsiteX0" fmla="*/ 1500 w 3081471"/>
                  <a:gd name="connsiteY0" fmla="*/ 1769623 h 2488360"/>
                  <a:gd name="connsiteX1" fmla="*/ 1159740 w 3081471"/>
                  <a:gd name="connsiteY1" fmla="*/ 998971 h 2488360"/>
                  <a:gd name="connsiteX2" fmla="*/ 3003780 w 3081471"/>
                  <a:gd name="connsiteY2" fmla="*/ 55123 h 2488360"/>
                  <a:gd name="connsiteX3" fmla="*/ 1159740 w 3081471"/>
                  <a:gd name="connsiteY3" fmla="*/ 2387875 h 2488360"/>
                  <a:gd name="connsiteX4" fmla="*/ 1500 w 3081471"/>
                  <a:gd name="connsiteY4" fmla="*/ 1769623 h 2488360"/>
                  <a:gd name="connsiteX0" fmla="*/ 1500 w 3052879"/>
                  <a:gd name="connsiteY0" fmla="*/ 1748427 h 2467164"/>
                  <a:gd name="connsiteX1" fmla="*/ 1159740 w 3052879"/>
                  <a:gd name="connsiteY1" fmla="*/ 977775 h 2467164"/>
                  <a:gd name="connsiteX2" fmla="*/ 3003780 w 3052879"/>
                  <a:gd name="connsiteY2" fmla="*/ 33927 h 2467164"/>
                  <a:gd name="connsiteX3" fmla="*/ 1159740 w 3052879"/>
                  <a:gd name="connsiteY3" fmla="*/ 2366679 h 2467164"/>
                  <a:gd name="connsiteX4" fmla="*/ 1500 w 3052879"/>
                  <a:gd name="connsiteY4" fmla="*/ 1748427 h 2467164"/>
                  <a:gd name="connsiteX0" fmla="*/ 2771 w 3063908"/>
                  <a:gd name="connsiteY0" fmla="*/ 1748427 h 2441994"/>
                  <a:gd name="connsiteX1" fmla="*/ 1161011 w 3063908"/>
                  <a:gd name="connsiteY1" fmla="*/ 977775 h 2441994"/>
                  <a:gd name="connsiteX2" fmla="*/ 3005051 w 3063908"/>
                  <a:gd name="connsiteY2" fmla="*/ 33927 h 2441994"/>
                  <a:gd name="connsiteX3" fmla="*/ 1161011 w 3063908"/>
                  <a:gd name="connsiteY3" fmla="*/ 2366679 h 2441994"/>
                  <a:gd name="connsiteX4" fmla="*/ 2771 w 3063908"/>
                  <a:gd name="connsiteY4" fmla="*/ 1748427 h 2441994"/>
                  <a:gd name="connsiteX0" fmla="*/ 2771 w 3063908"/>
                  <a:gd name="connsiteY0" fmla="*/ 1745579 h 2439146"/>
                  <a:gd name="connsiteX1" fmla="*/ 1161011 w 3063908"/>
                  <a:gd name="connsiteY1" fmla="*/ 974927 h 2439146"/>
                  <a:gd name="connsiteX2" fmla="*/ 3005051 w 3063908"/>
                  <a:gd name="connsiteY2" fmla="*/ 31079 h 2439146"/>
                  <a:gd name="connsiteX3" fmla="*/ 1161011 w 3063908"/>
                  <a:gd name="connsiteY3" fmla="*/ 2363831 h 2439146"/>
                  <a:gd name="connsiteX4" fmla="*/ 2771 w 3063908"/>
                  <a:gd name="connsiteY4" fmla="*/ 1745579 h 2439146"/>
                  <a:gd name="connsiteX0" fmla="*/ 1057 w 3062194"/>
                  <a:gd name="connsiteY0" fmla="*/ 1745579 h 2429255"/>
                  <a:gd name="connsiteX1" fmla="*/ 1159297 w 3062194"/>
                  <a:gd name="connsiteY1" fmla="*/ 974927 h 2429255"/>
                  <a:gd name="connsiteX2" fmla="*/ 3003337 w 3062194"/>
                  <a:gd name="connsiteY2" fmla="*/ 31079 h 2429255"/>
                  <a:gd name="connsiteX3" fmla="*/ 1159297 w 3062194"/>
                  <a:gd name="connsiteY3" fmla="*/ 2363831 h 2429255"/>
                  <a:gd name="connsiteX4" fmla="*/ 1057 w 3062194"/>
                  <a:gd name="connsiteY4" fmla="*/ 1745579 h 2429255"/>
                  <a:gd name="connsiteX0" fmla="*/ 6369 w 3067506"/>
                  <a:gd name="connsiteY0" fmla="*/ 1745579 h 2429255"/>
                  <a:gd name="connsiteX1" fmla="*/ 1164609 w 3067506"/>
                  <a:gd name="connsiteY1" fmla="*/ 974927 h 2429255"/>
                  <a:gd name="connsiteX2" fmla="*/ 3008649 w 3067506"/>
                  <a:gd name="connsiteY2" fmla="*/ 31079 h 2429255"/>
                  <a:gd name="connsiteX3" fmla="*/ 1164609 w 3067506"/>
                  <a:gd name="connsiteY3" fmla="*/ 2363831 h 2429255"/>
                  <a:gd name="connsiteX4" fmla="*/ 6369 w 3067506"/>
                  <a:gd name="connsiteY4" fmla="*/ 1745579 h 2429255"/>
                  <a:gd name="connsiteX0" fmla="*/ 3845 w 3064982"/>
                  <a:gd name="connsiteY0" fmla="*/ 1745579 h 2416402"/>
                  <a:gd name="connsiteX1" fmla="*/ 1162085 w 3064982"/>
                  <a:gd name="connsiteY1" fmla="*/ 974927 h 2416402"/>
                  <a:gd name="connsiteX2" fmla="*/ 3006125 w 3064982"/>
                  <a:gd name="connsiteY2" fmla="*/ 31079 h 2416402"/>
                  <a:gd name="connsiteX3" fmla="*/ 1162085 w 3064982"/>
                  <a:gd name="connsiteY3" fmla="*/ 2363831 h 2416402"/>
                  <a:gd name="connsiteX4" fmla="*/ 3845 w 3064982"/>
                  <a:gd name="connsiteY4" fmla="*/ 1745579 h 2416402"/>
                  <a:gd name="connsiteX0" fmla="*/ 1879 w 3168019"/>
                  <a:gd name="connsiteY0" fmla="*/ 1748426 h 2440835"/>
                  <a:gd name="connsiteX1" fmla="*/ 1274419 w 3168019"/>
                  <a:gd name="connsiteY1" fmla="*/ 977774 h 2440835"/>
                  <a:gd name="connsiteX2" fmla="*/ 3118459 w 3168019"/>
                  <a:gd name="connsiteY2" fmla="*/ 33926 h 2440835"/>
                  <a:gd name="connsiteX3" fmla="*/ 1274419 w 3168019"/>
                  <a:gd name="connsiteY3" fmla="*/ 2366678 h 2440835"/>
                  <a:gd name="connsiteX4" fmla="*/ 1879 w 3168019"/>
                  <a:gd name="connsiteY4" fmla="*/ 1748426 h 2440835"/>
                  <a:gd name="connsiteX0" fmla="*/ 7928 w 3174068"/>
                  <a:gd name="connsiteY0" fmla="*/ 1748426 h 2463223"/>
                  <a:gd name="connsiteX1" fmla="*/ 1280468 w 3174068"/>
                  <a:gd name="connsiteY1" fmla="*/ 977774 h 2463223"/>
                  <a:gd name="connsiteX2" fmla="*/ 3124508 w 3174068"/>
                  <a:gd name="connsiteY2" fmla="*/ 33926 h 2463223"/>
                  <a:gd name="connsiteX3" fmla="*/ 1280468 w 3174068"/>
                  <a:gd name="connsiteY3" fmla="*/ 2366678 h 2463223"/>
                  <a:gd name="connsiteX4" fmla="*/ 7928 w 3174068"/>
                  <a:gd name="connsiteY4" fmla="*/ 1748426 h 2463223"/>
                  <a:gd name="connsiteX0" fmla="*/ 9509 w 3179868"/>
                  <a:gd name="connsiteY0" fmla="*/ 1748426 h 2447658"/>
                  <a:gd name="connsiteX1" fmla="*/ 1282049 w 3179868"/>
                  <a:gd name="connsiteY1" fmla="*/ 977774 h 2447658"/>
                  <a:gd name="connsiteX2" fmla="*/ 3126089 w 3179868"/>
                  <a:gd name="connsiteY2" fmla="*/ 33926 h 2447658"/>
                  <a:gd name="connsiteX3" fmla="*/ 1282049 w 3179868"/>
                  <a:gd name="connsiteY3" fmla="*/ 2366678 h 2447658"/>
                  <a:gd name="connsiteX4" fmla="*/ 9509 w 3179868"/>
                  <a:gd name="connsiteY4" fmla="*/ 1748426 h 2447658"/>
                  <a:gd name="connsiteX0" fmla="*/ 9509 w 3179868"/>
                  <a:gd name="connsiteY0" fmla="*/ 1745379 h 2444611"/>
                  <a:gd name="connsiteX1" fmla="*/ 1282049 w 3179868"/>
                  <a:gd name="connsiteY1" fmla="*/ 974727 h 2444611"/>
                  <a:gd name="connsiteX2" fmla="*/ 3126089 w 3179868"/>
                  <a:gd name="connsiteY2" fmla="*/ 30879 h 2444611"/>
                  <a:gd name="connsiteX3" fmla="*/ 1282049 w 3179868"/>
                  <a:gd name="connsiteY3" fmla="*/ 2363631 h 2444611"/>
                  <a:gd name="connsiteX4" fmla="*/ 9509 w 3179868"/>
                  <a:gd name="connsiteY4" fmla="*/ 1745379 h 2444611"/>
                  <a:gd name="connsiteX0" fmla="*/ 9509 w 3191585"/>
                  <a:gd name="connsiteY0" fmla="*/ 1767366 h 2466598"/>
                  <a:gd name="connsiteX1" fmla="*/ 1282049 w 3191585"/>
                  <a:gd name="connsiteY1" fmla="*/ 996714 h 2466598"/>
                  <a:gd name="connsiteX2" fmla="*/ 3126089 w 3191585"/>
                  <a:gd name="connsiteY2" fmla="*/ 52866 h 2466598"/>
                  <a:gd name="connsiteX3" fmla="*/ 1282049 w 3191585"/>
                  <a:gd name="connsiteY3" fmla="*/ 2385618 h 2466598"/>
                  <a:gd name="connsiteX4" fmla="*/ 9509 w 3191585"/>
                  <a:gd name="connsiteY4" fmla="*/ 1767366 h 2466598"/>
                  <a:gd name="connsiteX0" fmla="*/ 9509 w 3169636"/>
                  <a:gd name="connsiteY0" fmla="*/ 1753318 h 2452550"/>
                  <a:gd name="connsiteX1" fmla="*/ 1282049 w 3169636"/>
                  <a:gd name="connsiteY1" fmla="*/ 982666 h 2452550"/>
                  <a:gd name="connsiteX2" fmla="*/ 3126089 w 3169636"/>
                  <a:gd name="connsiteY2" fmla="*/ 38818 h 2452550"/>
                  <a:gd name="connsiteX3" fmla="*/ 1282049 w 3169636"/>
                  <a:gd name="connsiteY3" fmla="*/ 2371570 h 2452550"/>
                  <a:gd name="connsiteX4" fmla="*/ 9509 w 3169636"/>
                  <a:gd name="connsiteY4" fmla="*/ 1753318 h 2452550"/>
                  <a:gd name="connsiteX0" fmla="*/ 8090 w 3276972"/>
                  <a:gd name="connsiteY0" fmla="*/ 1822370 h 2541807"/>
                  <a:gd name="connsiteX1" fmla="*/ 1280630 w 3276972"/>
                  <a:gd name="connsiteY1" fmla="*/ 1051718 h 2541807"/>
                  <a:gd name="connsiteX2" fmla="*/ 3238922 w 3276972"/>
                  <a:gd name="connsiteY2" fmla="*/ 40357 h 2541807"/>
                  <a:gd name="connsiteX3" fmla="*/ 1280630 w 3276972"/>
                  <a:gd name="connsiteY3" fmla="*/ 2440622 h 2541807"/>
                  <a:gd name="connsiteX4" fmla="*/ 8090 w 3276972"/>
                  <a:gd name="connsiteY4" fmla="*/ 1822370 h 2541807"/>
                  <a:gd name="connsiteX0" fmla="*/ 8090 w 3276972"/>
                  <a:gd name="connsiteY0" fmla="*/ 1820067 h 2539504"/>
                  <a:gd name="connsiteX1" fmla="*/ 1280630 w 3276972"/>
                  <a:gd name="connsiteY1" fmla="*/ 1049415 h 2539504"/>
                  <a:gd name="connsiteX2" fmla="*/ 3238922 w 3276972"/>
                  <a:gd name="connsiteY2" fmla="*/ 38054 h 2539504"/>
                  <a:gd name="connsiteX3" fmla="*/ 1280630 w 3276972"/>
                  <a:gd name="connsiteY3" fmla="*/ 2438319 h 2539504"/>
                  <a:gd name="connsiteX4" fmla="*/ 8090 w 3276972"/>
                  <a:gd name="connsiteY4" fmla="*/ 1820067 h 2539504"/>
                  <a:gd name="connsiteX0" fmla="*/ 11295 w 3285937"/>
                  <a:gd name="connsiteY0" fmla="*/ 1820067 h 2479600"/>
                  <a:gd name="connsiteX1" fmla="*/ 1283835 w 3285937"/>
                  <a:gd name="connsiteY1" fmla="*/ 1049415 h 2479600"/>
                  <a:gd name="connsiteX2" fmla="*/ 3242127 w 3285937"/>
                  <a:gd name="connsiteY2" fmla="*/ 38054 h 2479600"/>
                  <a:gd name="connsiteX3" fmla="*/ 1283835 w 3285937"/>
                  <a:gd name="connsiteY3" fmla="*/ 2438319 h 2479600"/>
                  <a:gd name="connsiteX4" fmla="*/ 11295 w 3285937"/>
                  <a:gd name="connsiteY4" fmla="*/ 1820067 h 2479600"/>
                  <a:gd name="connsiteX0" fmla="*/ 9815 w 3282056"/>
                  <a:gd name="connsiteY0" fmla="*/ 1820067 h 2460994"/>
                  <a:gd name="connsiteX1" fmla="*/ 1282355 w 3282056"/>
                  <a:gd name="connsiteY1" fmla="*/ 1049415 h 2460994"/>
                  <a:gd name="connsiteX2" fmla="*/ 3240647 w 3282056"/>
                  <a:gd name="connsiteY2" fmla="*/ 38054 h 2460994"/>
                  <a:gd name="connsiteX3" fmla="*/ 1282355 w 3282056"/>
                  <a:gd name="connsiteY3" fmla="*/ 2438319 h 2460994"/>
                  <a:gd name="connsiteX4" fmla="*/ 9815 w 3282056"/>
                  <a:gd name="connsiteY4" fmla="*/ 1820067 h 2460994"/>
                  <a:gd name="connsiteX0" fmla="*/ 11917 w 3287462"/>
                  <a:gd name="connsiteY0" fmla="*/ 1820067 h 2491469"/>
                  <a:gd name="connsiteX1" fmla="*/ 1284457 w 3287462"/>
                  <a:gd name="connsiteY1" fmla="*/ 1049415 h 2491469"/>
                  <a:gd name="connsiteX2" fmla="*/ 3242749 w 3287462"/>
                  <a:gd name="connsiteY2" fmla="*/ 38054 h 2491469"/>
                  <a:gd name="connsiteX3" fmla="*/ 1284457 w 3287462"/>
                  <a:gd name="connsiteY3" fmla="*/ 2438319 h 2491469"/>
                  <a:gd name="connsiteX4" fmla="*/ 11917 w 3287462"/>
                  <a:gd name="connsiteY4" fmla="*/ 1820067 h 2491469"/>
                  <a:gd name="connsiteX0" fmla="*/ 11644 w 3286798"/>
                  <a:gd name="connsiteY0" fmla="*/ 1820067 h 2507815"/>
                  <a:gd name="connsiteX1" fmla="*/ 1284184 w 3286798"/>
                  <a:gd name="connsiteY1" fmla="*/ 1049415 h 2507815"/>
                  <a:gd name="connsiteX2" fmla="*/ 3242476 w 3286798"/>
                  <a:gd name="connsiteY2" fmla="*/ 38054 h 2507815"/>
                  <a:gd name="connsiteX3" fmla="*/ 1284184 w 3286798"/>
                  <a:gd name="connsiteY3" fmla="*/ 2438319 h 2507815"/>
                  <a:gd name="connsiteX4" fmla="*/ 11644 w 3286798"/>
                  <a:gd name="connsiteY4" fmla="*/ 1820067 h 2507815"/>
                  <a:gd name="connsiteX0" fmla="*/ 10810 w 3284704"/>
                  <a:gd name="connsiteY0" fmla="*/ 1820067 h 2509891"/>
                  <a:gd name="connsiteX1" fmla="*/ 1283350 w 3284704"/>
                  <a:gd name="connsiteY1" fmla="*/ 1049415 h 2509891"/>
                  <a:gd name="connsiteX2" fmla="*/ 3241642 w 3284704"/>
                  <a:gd name="connsiteY2" fmla="*/ 38054 h 2509891"/>
                  <a:gd name="connsiteX3" fmla="*/ 1283350 w 3284704"/>
                  <a:gd name="connsiteY3" fmla="*/ 2438319 h 2509891"/>
                  <a:gd name="connsiteX4" fmla="*/ 10810 w 3284704"/>
                  <a:gd name="connsiteY4" fmla="*/ 1820067 h 2509891"/>
                  <a:gd name="connsiteX0" fmla="*/ 9624 w 3281526"/>
                  <a:gd name="connsiteY0" fmla="*/ 1820067 h 2497539"/>
                  <a:gd name="connsiteX1" fmla="*/ 1282164 w 3281526"/>
                  <a:gd name="connsiteY1" fmla="*/ 1049415 h 2497539"/>
                  <a:gd name="connsiteX2" fmla="*/ 3240456 w 3281526"/>
                  <a:gd name="connsiteY2" fmla="*/ 38054 h 2497539"/>
                  <a:gd name="connsiteX3" fmla="*/ 1282164 w 3281526"/>
                  <a:gd name="connsiteY3" fmla="*/ 2438319 h 2497539"/>
                  <a:gd name="connsiteX4" fmla="*/ 9624 w 3281526"/>
                  <a:gd name="connsiteY4" fmla="*/ 1820067 h 2497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81526" h="2497539">
                    <a:moveTo>
                      <a:pt x="9624" y="1820067"/>
                    </a:moveTo>
                    <a:cubicBezTo>
                      <a:pt x="108684" y="1306992"/>
                      <a:pt x="681373" y="1273711"/>
                      <a:pt x="1282164" y="1049415"/>
                    </a:cubicBezTo>
                    <a:cubicBezTo>
                      <a:pt x="1882955" y="825119"/>
                      <a:pt x="2924882" y="-209728"/>
                      <a:pt x="3240456" y="38054"/>
                    </a:cubicBezTo>
                    <a:cubicBezTo>
                      <a:pt x="3556030" y="285836"/>
                      <a:pt x="1971241" y="2245184"/>
                      <a:pt x="1282164" y="2438319"/>
                    </a:cubicBezTo>
                    <a:cubicBezTo>
                      <a:pt x="593087" y="2631454"/>
                      <a:pt x="-89436" y="2333142"/>
                      <a:pt x="9624" y="1820067"/>
                    </a:cubicBezTo>
                    <a:close/>
                  </a:path>
                </a:pathLst>
              </a:custGeom>
              <a:gradFill flip="none" rotWithShape="1">
                <a:gsLst>
                  <a:gs pos="40000">
                    <a:srgbClr val="7030A0"/>
                  </a:gs>
                  <a:gs pos="100000">
                    <a:sysClr val="windowText" lastClr="000000"/>
                  </a:gs>
                  <a:gs pos="70000">
                    <a:sysClr val="windowText" lastClr="000000"/>
                  </a:gs>
                </a:gsLst>
                <a:lin ang="2700000" scaled="1"/>
                <a:tileRect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09" name="フリーフォーム: 図形 708">
                <a:extLst>
                  <a:ext uri="{FF2B5EF4-FFF2-40B4-BE49-F238E27FC236}">
                    <a16:creationId xmlns:a16="http://schemas.microsoft.com/office/drawing/2014/main" id="{D6A32D93-12BD-4202-9E48-743177967AF1}"/>
                  </a:ext>
                </a:extLst>
              </p:cNvPr>
              <p:cNvSpPr/>
              <p:nvPr/>
            </p:nvSpPr>
            <p:spPr>
              <a:xfrm rot="2373910">
                <a:off x="3270680" y="2306959"/>
                <a:ext cx="934691" cy="809247"/>
              </a:xfrm>
              <a:custGeom>
                <a:avLst/>
                <a:gdLst>
                  <a:gd name="connsiteX0" fmla="*/ 343366 w 717476"/>
                  <a:gd name="connsiteY0" fmla="*/ 0 h 701406"/>
                  <a:gd name="connsiteX1" fmla="*/ 369539 w 717476"/>
                  <a:gd name="connsiteY1" fmla="*/ 0 h 701406"/>
                  <a:gd name="connsiteX2" fmla="*/ 392861 w 717476"/>
                  <a:gd name="connsiteY2" fmla="*/ 125425 h 701406"/>
                  <a:gd name="connsiteX3" fmla="*/ 424975 w 717476"/>
                  <a:gd name="connsiteY3" fmla="*/ 133209 h 701406"/>
                  <a:gd name="connsiteX4" fmla="*/ 520645 w 717476"/>
                  <a:gd name="connsiteY4" fmla="*/ 273872 h 701406"/>
                  <a:gd name="connsiteX5" fmla="*/ 538488 w 717476"/>
                  <a:gd name="connsiteY5" fmla="*/ 349309 h 701406"/>
                  <a:gd name="connsiteX6" fmla="*/ 717476 w 717476"/>
                  <a:gd name="connsiteY6" fmla="*/ 546251 h 701406"/>
                  <a:gd name="connsiteX7" fmla="*/ 498609 w 717476"/>
                  <a:gd name="connsiteY7" fmla="*/ 563546 h 701406"/>
                  <a:gd name="connsiteX8" fmla="*/ 449992 w 717476"/>
                  <a:gd name="connsiteY8" fmla="*/ 536080 h 701406"/>
                  <a:gd name="connsiteX9" fmla="*/ 472333 w 717476"/>
                  <a:gd name="connsiteY9" fmla="*/ 578828 h 701406"/>
                  <a:gd name="connsiteX10" fmla="*/ 546336 w 717476"/>
                  <a:gd name="connsiteY10" fmla="*/ 651642 h 701406"/>
                  <a:gd name="connsiteX11" fmla="*/ 441797 w 717476"/>
                  <a:gd name="connsiteY11" fmla="*/ 612937 h 701406"/>
                  <a:gd name="connsiteX12" fmla="*/ 412704 w 717476"/>
                  <a:gd name="connsiteY12" fmla="*/ 572800 h 701406"/>
                  <a:gd name="connsiteX13" fmla="*/ 399867 w 717476"/>
                  <a:gd name="connsiteY13" fmla="*/ 590918 h 701406"/>
                  <a:gd name="connsiteX14" fmla="*/ 212004 w 717476"/>
                  <a:gd name="connsiteY14" fmla="*/ 701406 h 701406"/>
                  <a:gd name="connsiteX15" fmla="*/ 274479 w 717476"/>
                  <a:gd name="connsiteY15" fmla="*/ 534325 h 701406"/>
                  <a:gd name="connsiteX16" fmla="*/ 245118 w 717476"/>
                  <a:gd name="connsiteY16" fmla="*/ 555322 h 701406"/>
                  <a:gd name="connsiteX17" fmla="*/ 0 w 717476"/>
                  <a:gd name="connsiteY17" fmla="*/ 556690 h 701406"/>
                  <a:gd name="connsiteX18" fmla="*/ 173182 w 717476"/>
                  <a:gd name="connsiteY18" fmla="*/ 354624 h 701406"/>
                  <a:gd name="connsiteX19" fmla="*/ 190954 w 717476"/>
                  <a:gd name="connsiteY19" fmla="*/ 279013 h 701406"/>
                  <a:gd name="connsiteX20" fmla="*/ 257370 w 717476"/>
                  <a:gd name="connsiteY20" fmla="*/ 162904 h 701406"/>
                  <a:gd name="connsiteX21" fmla="*/ 299370 w 717476"/>
                  <a:gd name="connsiteY21" fmla="*/ 135491 h 701406"/>
                  <a:gd name="connsiteX22" fmla="*/ 318992 w 717476"/>
                  <a:gd name="connsiteY22" fmla="*/ 131083 h 7014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717476" h="701406">
                    <a:moveTo>
                      <a:pt x="343366" y="0"/>
                    </a:moveTo>
                    <a:lnTo>
                      <a:pt x="369539" y="0"/>
                    </a:lnTo>
                    <a:lnTo>
                      <a:pt x="392861" y="125425"/>
                    </a:lnTo>
                    <a:lnTo>
                      <a:pt x="424975" y="133209"/>
                    </a:lnTo>
                    <a:cubicBezTo>
                      <a:pt x="486844" y="155170"/>
                      <a:pt x="519723" y="210517"/>
                      <a:pt x="520645" y="273872"/>
                    </a:cubicBezTo>
                    <a:lnTo>
                      <a:pt x="538488" y="349309"/>
                    </a:lnTo>
                    <a:cubicBezTo>
                      <a:pt x="570548" y="428657"/>
                      <a:pt x="632137" y="496986"/>
                      <a:pt x="717476" y="546251"/>
                    </a:cubicBezTo>
                    <a:cubicBezTo>
                      <a:pt x="645228" y="582112"/>
                      <a:pt x="562580" y="586554"/>
                      <a:pt x="498609" y="563546"/>
                    </a:cubicBezTo>
                    <a:lnTo>
                      <a:pt x="449992" y="536080"/>
                    </a:lnTo>
                    <a:lnTo>
                      <a:pt x="472333" y="578828"/>
                    </a:lnTo>
                    <a:cubicBezTo>
                      <a:pt x="493105" y="610797"/>
                      <a:pt x="518502" y="636190"/>
                      <a:pt x="546336" y="651642"/>
                    </a:cubicBezTo>
                    <a:cubicBezTo>
                      <a:pt x="510676" y="659619"/>
                      <a:pt x="473337" y="644244"/>
                      <a:pt x="441797" y="612937"/>
                    </a:cubicBezTo>
                    <a:lnTo>
                      <a:pt x="412704" y="572800"/>
                    </a:lnTo>
                    <a:lnTo>
                      <a:pt x="399867" y="590918"/>
                    </a:lnTo>
                    <a:cubicBezTo>
                      <a:pt x="354593" y="643640"/>
                      <a:pt x="297788" y="677393"/>
                      <a:pt x="212004" y="701406"/>
                    </a:cubicBezTo>
                    <a:cubicBezTo>
                      <a:pt x="266043" y="636196"/>
                      <a:pt x="276589" y="557587"/>
                      <a:pt x="274479" y="534325"/>
                    </a:cubicBezTo>
                    <a:lnTo>
                      <a:pt x="245118" y="555322"/>
                    </a:lnTo>
                    <a:cubicBezTo>
                      <a:pt x="179837" y="592404"/>
                      <a:pt x="83726" y="595254"/>
                      <a:pt x="0" y="556690"/>
                    </a:cubicBezTo>
                    <a:cubicBezTo>
                      <a:pt x="83869" y="504963"/>
                      <a:pt x="143445" y="434871"/>
                      <a:pt x="173182" y="354624"/>
                    </a:cubicBezTo>
                    <a:cubicBezTo>
                      <a:pt x="179106" y="329421"/>
                      <a:pt x="180918" y="322645"/>
                      <a:pt x="190954" y="279013"/>
                    </a:cubicBezTo>
                    <a:cubicBezTo>
                      <a:pt x="197228" y="251744"/>
                      <a:pt x="217057" y="199367"/>
                      <a:pt x="257370" y="162904"/>
                    </a:cubicBezTo>
                    <a:cubicBezTo>
                      <a:pt x="269464" y="151964"/>
                      <a:pt x="283402" y="142458"/>
                      <a:pt x="299370" y="135491"/>
                    </a:cubicBezTo>
                    <a:lnTo>
                      <a:pt x="318992" y="131083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00CC00"/>
                  </a:gs>
                  <a:gs pos="100000">
                    <a:srgbClr val="003300"/>
                  </a:gs>
                </a:gsLst>
                <a:lin ang="2700000" scaled="1"/>
                <a:tileRect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10" name="フリーフォーム: 図形 709">
                <a:extLst>
                  <a:ext uri="{FF2B5EF4-FFF2-40B4-BE49-F238E27FC236}">
                    <a16:creationId xmlns:a16="http://schemas.microsoft.com/office/drawing/2014/main" id="{6A35AE90-5643-405C-A120-25CDC7D732D7}"/>
                  </a:ext>
                </a:extLst>
              </p:cNvPr>
              <p:cNvSpPr/>
              <p:nvPr/>
            </p:nvSpPr>
            <p:spPr>
              <a:xfrm>
                <a:off x="1147906" y="3767759"/>
                <a:ext cx="536221" cy="313704"/>
              </a:xfrm>
              <a:custGeom>
                <a:avLst/>
                <a:gdLst>
                  <a:gd name="connsiteX0" fmla="*/ 390248 w 609575"/>
                  <a:gd name="connsiteY0" fmla="*/ 54885 h 356618"/>
                  <a:gd name="connsiteX1" fmla="*/ 433018 w 609575"/>
                  <a:gd name="connsiteY1" fmla="*/ 84079 h 356618"/>
                  <a:gd name="connsiteX2" fmla="*/ 228556 w 609575"/>
                  <a:gd name="connsiteY2" fmla="*/ 207335 h 356618"/>
                  <a:gd name="connsiteX3" fmla="*/ 13165 w 609575"/>
                  <a:gd name="connsiteY3" fmla="*/ 347606 h 356618"/>
                  <a:gd name="connsiteX4" fmla="*/ 177774 w 609575"/>
                  <a:gd name="connsiteY4" fmla="*/ 126429 h 356618"/>
                  <a:gd name="connsiteX5" fmla="*/ 390248 w 609575"/>
                  <a:gd name="connsiteY5" fmla="*/ 54885 h 356618"/>
                  <a:gd name="connsiteX6" fmla="*/ 548853 w 609575"/>
                  <a:gd name="connsiteY6" fmla="*/ 0 h 356618"/>
                  <a:gd name="connsiteX7" fmla="*/ 609575 w 609575"/>
                  <a:gd name="connsiteY7" fmla="*/ 60722 h 356618"/>
                  <a:gd name="connsiteX8" fmla="*/ 548853 w 609575"/>
                  <a:gd name="connsiteY8" fmla="*/ 121444 h 356618"/>
                  <a:gd name="connsiteX9" fmla="*/ 488131 w 609575"/>
                  <a:gd name="connsiteY9" fmla="*/ 60722 h 356618"/>
                  <a:gd name="connsiteX10" fmla="*/ 548853 w 609575"/>
                  <a:gd name="connsiteY10" fmla="*/ 0 h 3566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609575" h="356618">
                    <a:moveTo>
                      <a:pt x="390248" y="54885"/>
                    </a:moveTo>
                    <a:cubicBezTo>
                      <a:pt x="410124" y="57639"/>
                      <a:pt x="425475" y="66518"/>
                      <a:pt x="433018" y="84079"/>
                    </a:cubicBezTo>
                    <a:cubicBezTo>
                      <a:pt x="463189" y="154323"/>
                      <a:pt x="298531" y="163414"/>
                      <a:pt x="228556" y="207335"/>
                    </a:cubicBezTo>
                    <a:cubicBezTo>
                      <a:pt x="158580" y="251256"/>
                      <a:pt x="72023" y="393522"/>
                      <a:pt x="13165" y="347606"/>
                    </a:cubicBezTo>
                    <a:cubicBezTo>
                      <a:pt x="-45692" y="301689"/>
                      <a:pt x="107798" y="170350"/>
                      <a:pt x="177774" y="126429"/>
                    </a:cubicBezTo>
                    <a:cubicBezTo>
                      <a:pt x="230256" y="93488"/>
                      <a:pt x="330618" y="46624"/>
                      <a:pt x="390248" y="54885"/>
                    </a:cubicBezTo>
                    <a:close/>
                    <a:moveTo>
                      <a:pt x="548853" y="0"/>
                    </a:moveTo>
                    <a:cubicBezTo>
                      <a:pt x="582389" y="0"/>
                      <a:pt x="609575" y="27186"/>
                      <a:pt x="609575" y="60722"/>
                    </a:cubicBezTo>
                    <a:cubicBezTo>
                      <a:pt x="609575" y="94258"/>
                      <a:pt x="582389" y="121444"/>
                      <a:pt x="548853" y="121444"/>
                    </a:cubicBezTo>
                    <a:cubicBezTo>
                      <a:pt x="515317" y="121444"/>
                      <a:pt x="488131" y="94258"/>
                      <a:pt x="488131" y="60722"/>
                    </a:cubicBezTo>
                    <a:cubicBezTo>
                      <a:pt x="488131" y="27186"/>
                      <a:pt x="515317" y="0"/>
                      <a:pt x="548853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696" name="グループ化 695">
              <a:extLst>
                <a:ext uri="{FF2B5EF4-FFF2-40B4-BE49-F238E27FC236}">
                  <a16:creationId xmlns:a16="http://schemas.microsoft.com/office/drawing/2014/main" id="{F3A7D646-A86B-47CE-94A1-463E6B8B6799}"/>
                </a:ext>
              </a:extLst>
            </p:cNvPr>
            <p:cNvGrpSpPr/>
            <p:nvPr/>
          </p:nvGrpSpPr>
          <p:grpSpPr>
            <a:xfrm rot="331068">
              <a:off x="1867518" y="5284758"/>
              <a:ext cx="1339640" cy="1037923"/>
              <a:chOff x="939102" y="2306959"/>
              <a:chExt cx="3266269" cy="2530635"/>
            </a:xfrm>
          </p:grpSpPr>
          <p:sp>
            <p:nvSpPr>
              <p:cNvPr id="705" name="楕円 13">
                <a:extLst>
                  <a:ext uri="{FF2B5EF4-FFF2-40B4-BE49-F238E27FC236}">
                    <a16:creationId xmlns:a16="http://schemas.microsoft.com/office/drawing/2014/main" id="{0F97985F-19ED-4CFB-8B8E-C5CC3D172983}"/>
                  </a:ext>
                </a:extLst>
              </p:cNvPr>
              <p:cNvSpPr/>
              <p:nvPr/>
            </p:nvSpPr>
            <p:spPr>
              <a:xfrm>
                <a:off x="939102" y="2547234"/>
                <a:ext cx="3009313" cy="2290360"/>
              </a:xfrm>
              <a:custGeom>
                <a:avLst/>
                <a:gdLst>
                  <a:gd name="connsiteX0" fmla="*/ 0 w 1691640"/>
                  <a:gd name="connsiteY0" fmla="*/ 694452 h 1388903"/>
                  <a:gd name="connsiteX1" fmla="*/ 845820 w 1691640"/>
                  <a:gd name="connsiteY1" fmla="*/ 0 h 1388903"/>
                  <a:gd name="connsiteX2" fmla="*/ 1691640 w 1691640"/>
                  <a:gd name="connsiteY2" fmla="*/ 694452 h 1388903"/>
                  <a:gd name="connsiteX3" fmla="*/ 845820 w 1691640"/>
                  <a:gd name="connsiteY3" fmla="*/ 1388904 h 1388903"/>
                  <a:gd name="connsiteX4" fmla="*/ 0 w 1691640"/>
                  <a:gd name="connsiteY4" fmla="*/ 694452 h 1388903"/>
                  <a:gd name="connsiteX0" fmla="*/ 0 w 2705100"/>
                  <a:gd name="connsiteY0" fmla="*/ 1387029 h 2130841"/>
                  <a:gd name="connsiteX1" fmla="*/ 845820 w 2705100"/>
                  <a:gd name="connsiteY1" fmla="*/ 692577 h 2130841"/>
                  <a:gd name="connsiteX2" fmla="*/ 2705100 w 2705100"/>
                  <a:gd name="connsiteY2" fmla="*/ 106869 h 2130841"/>
                  <a:gd name="connsiteX3" fmla="*/ 845820 w 2705100"/>
                  <a:gd name="connsiteY3" fmla="*/ 2081481 h 2130841"/>
                  <a:gd name="connsiteX4" fmla="*/ 0 w 2705100"/>
                  <a:gd name="connsiteY4" fmla="*/ 1387029 h 2130841"/>
                  <a:gd name="connsiteX0" fmla="*/ 0 w 2780615"/>
                  <a:gd name="connsiteY0" fmla="*/ 1353173 h 2096985"/>
                  <a:gd name="connsiteX1" fmla="*/ 845820 w 2780615"/>
                  <a:gd name="connsiteY1" fmla="*/ 658721 h 2096985"/>
                  <a:gd name="connsiteX2" fmla="*/ 2705100 w 2780615"/>
                  <a:gd name="connsiteY2" fmla="*/ 73013 h 2096985"/>
                  <a:gd name="connsiteX3" fmla="*/ 845820 w 2780615"/>
                  <a:gd name="connsiteY3" fmla="*/ 2047625 h 2096985"/>
                  <a:gd name="connsiteX4" fmla="*/ 0 w 2780615"/>
                  <a:gd name="connsiteY4" fmla="*/ 1353173 h 2096985"/>
                  <a:gd name="connsiteX0" fmla="*/ 0 w 2949170"/>
                  <a:gd name="connsiteY0" fmla="*/ 1407193 h 2104762"/>
                  <a:gd name="connsiteX1" fmla="*/ 1013460 w 2949170"/>
                  <a:gd name="connsiteY1" fmla="*/ 659401 h 2104762"/>
                  <a:gd name="connsiteX2" fmla="*/ 2872740 w 2949170"/>
                  <a:gd name="connsiteY2" fmla="*/ 73693 h 2104762"/>
                  <a:gd name="connsiteX3" fmla="*/ 1013460 w 2949170"/>
                  <a:gd name="connsiteY3" fmla="*/ 2048305 h 2104762"/>
                  <a:gd name="connsiteX4" fmla="*/ 0 w 2949170"/>
                  <a:gd name="connsiteY4" fmla="*/ 1407193 h 2104762"/>
                  <a:gd name="connsiteX0" fmla="*/ 1804 w 2950974"/>
                  <a:gd name="connsiteY0" fmla="*/ 1407193 h 2119673"/>
                  <a:gd name="connsiteX1" fmla="*/ 1015264 w 2950974"/>
                  <a:gd name="connsiteY1" fmla="*/ 659401 h 2119673"/>
                  <a:gd name="connsiteX2" fmla="*/ 2874544 w 2950974"/>
                  <a:gd name="connsiteY2" fmla="*/ 73693 h 2119673"/>
                  <a:gd name="connsiteX3" fmla="*/ 1015264 w 2950974"/>
                  <a:gd name="connsiteY3" fmla="*/ 2048305 h 2119673"/>
                  <a:gd name="connsiteX4" fmla="*/ 1804 w 2950974"/>
                  <a:gd name="connsiteY4" fmla="*/ 1407193 h 2119673"/>
                  <a:gd name="connsiteX0" fmla="*/ 4272 w 2967650"/>
                  <a:gd name="connsiteY0" fmla="*/ 1407193 h 2101620"/>
                  <a:gd name="connsiteX1" fmla="*/ 1017732 w 2967650"/>
                  <a:gd name="connsiteY1" fmla="*/ 659401 h 2101620"/>
                  <a:gd name="connsiteX2" fmla="*/ 2877012 w 2967650"/>
                  <a:gd name="connsiteY2" fmla="*/ 73693 h 2101620"/>
                  <a:gd name="connsiteX3" fmla="*/ 1017732 w 2967650"/>
                  <a:gd name="connsiteY3" fmla="*/ 2048305 h 2101620"/>
                  <a:gd name="connsiteX4" fmla="*/ 4272 w 2967650"/>
                  <a:gd name="connsiteY4" fmla="*/ 1407193 h 2101620"/>
                  <a:gd name="connsiteX0" fmla="*/ 4272 w 2967650"/>
                  <a:gd name="connsiteY0" fmla="*/ 1392697 h 2087124"/>
                  <a:gd name="connsiteX1" fmla="*/ 1017732 w 2967650"/>
                  <a:gd name="connsiteY1" fmla="*/ 644905 h 2087124"/>
                  <a:gd name="connsiteX2" fmla="*/ 2877012 w 2967650"/>
                  <a:gd name="connsiteY2" fmla="*/ 59197 h 2087124"/>
                  <a:gd name="connsiteX3" fmla="*/ 1017732 w 2967650"/>
                  <a:gd name="connsiteY3" fmla="*/ 2033809 h 2087124"/>
                  <a:gd name="connsiteX4" fmla="*/ 4272 w 2967650"/>
                  <a:gd name="connsiteY4" fmla="*/ 1392697 h 2087124"/>
                  <a:gd name="connsiteX0" fmla="*/ 1504 w 3096261"/>
                  <a:gd name="connsiteY0" fmla="*/ 1430349 h 2124434"/>
                  <a:gd name="connsiteX1" fmla="*/ 1159744 w 3096261"/>
                  <a:gd name="connsiteY1" fmla="*/ 659697 h 2124434"/>
                  <a:gd name="connsiteX2" fmla="*/ 3019024 w 3096261"/>
                  <a:gd name="connsiteY2" fmla="*/ 73989 h 2124434"/>
                  <a:gd name="connsiteX3" fmla="*/ 1159744 w 3096261"/>
                  <a:gd name="connsiteY3" fmla="*/ 2048601 h 2124434"/>
                  <a:gd name="connsiteX4" fmla="*/ 1504 w 3096261"/>
                  <a:gd name="connsiteY4" fmla="*/ 1430349 h 2124434"/>
                  <a:gd name="connsiteX0" fmla="*/ 1500 w 3081471"/>
                  <a:gd name="connsiteY0" fmla="*/ 1769623 h 2488360"/>
                  <a:gd name="connsiteX1" fmla="*/ 1159740 w 3081471"/>
                  <a:gd name="connsiteY1" fmla="*/ 998971 h 2488360"/>
                  <a:gd name="connsiteX2" fmla="*/ 3003780 w 3081471"/>
                  <a:gd name="connsiteY2" fmla="*/ 55123 h 2488360"/>
                  <a:gd name="connsiteX3" fmla="*/ 1159740 w 3081471"/>
                  <a:gd name="connsiteY3" fmla="*/ 2387875 h 2488360"/>
                  <a:gd name="connsiteX4" fmla="*/ 1500 w 3081471"/>
                  <a:gd name="connsiteY4" fmla="*/ 1769623 h 2488360"/>
                  <a:gd name="connsiteX0" fmla="*/ 1500 w 3052879"/>
                  <a:gd name="connsiteY0" fmla="*/ 1748427 h 2467164"/>
                  <a:gd name="connsiteX1" fmla="*/ 1159740 w 3052879"/>
                  <a:gd name="connsiteY1" fmla="*/ 977775 h 2467164"/>
                  <a:gd name="connsiteX2" fmla="*/ 3003780 w 3052879"/>
                  <a:gd name="connsiteY2" fmla="*/ 33927 h 2467164"/>
                  <a:gd name="connsiteX3" fmla="*/ 1159740 w 3052879"/>
                  <a:gd name="connsiteY3" fmla="*/ 2366679 h 2467164"/>
                  <a:gd name="connsiteX4" fmla="*/ 1500 w 3052879"/>
                  <a:gd name="connsiteY4" fmla="*/ 1748427 h 2467164"/>
                  <a:gd name="connsiteX0" fmla="*/ 2771 w 3063908"/>
                  <a:gd name="connsiteY0" fmla="*/ 1748427 h 2441994"/>
                  <a:gd name="connsiteX1" fmla="*/ 1161011 w 3063908"/>
                  <a:gd name="connsiteY1" fmla="*/ 977775 h 2441994"/>
                  <a:gd name="connsiteX2" fmla="*/ 3005051 w 3063908"/>
                  <a:gd name="connsiteY2" fmla="*/ 33927 h 2441994"/>
                  <a:gd name="connsiteX3" fmla="*/ 1161011 w 3063908"/>
                  <a:gd name="connsiteY3" fmla="*/ 2366679 h 2441994"/>
                  <a:gd name="connsiteX4" fmla="*/ 2771 w 3063908"/>
                  <a:gd name="connsiteY4" fmla="*/ 1748427 h 2441994"/>
                  <a:gd name="connsiteX0" fmla="*/ 2771 w 3063908"/>
                  <a:gd name="connsiteY0" fmla="*/ 1745579 h 2439146"/>
                  <a:gd name="connsiteX1" fmla="*/ 1161011 w 3063908"/>
                  <a:gd name="connsiteY1" fmla="*/ 974927 h 2439146"/>
                  <a:gd name="connsiteX2" fmla="*/ 3005051 w 3063908"/>
                  <a:gd name="connsiteY2" fmla="*/ 31079 h 2439146"/>
                  <a:gd name="connsiteX3" fmla="*/ 1161011 w 3063908"/>
                  <a:gd name="connsiteY3" fmla="*/ 2363831 h 2439146"/>
                  <a:gd name="connsiteX4" fmla="*/ 2771 w 3063908"/>
                  <a:gd name="connsiteY4" fmla="*/ 1745579 h 2439146"/>
                  <a:gd name="connsiteX0" fmla="*/ 1057 w 3062194"/>
                  <a:gd name="connsiteY0" fmla="*/ 1745579 h 2429255"/>
                  <a:gd name="connsiteX1" fmla="*/ 1159297 w 3062194"/>
                  <a:gd name="connsiteY1" fmla="*/ 974927 h 2429255"/>
                  <a:gd name="connsiteX2" fmla="*/ 3003337 w 3062194"/>
                  <a:gd name="connsiteY2" fmla="*/ 31079 h 2429255"/>
                  <a:gd name="connsiteX3" fmla="*/ 1159297 w 3062194"/>
                  <a:gd name="connsiteY3" fmla="*/ 2363831 h 2429255"/>
                  <a:gd name="connsiteX4" fmla="*/ 1057 w 3062194"/>
                  <a:gd name="connsiteY4" fmla="*/ 1745579 h 2429255"/>
                  <a:gd name="connsiteX0" fmla="*/ 6369 w 3067506"/>
                  <a:gd name="connsiteY0" fmla="*/ 1745579 h 2429255"/>
                  <a:gd name="connsiteX1" fmla="*/ 1164609 w 3067506"/>
                  <a:gd name="connsiteY1" fmla="*/ 974927 h 2429255"/>
                  <a:gd name="connsiteX2" fmla="*/ 3008649 w 3067506"/>
                  <a:gd name="connsiteY2" fmla="*/ 31079 h 2429255"/>
                  <a:gd name="connsiteX3" fmla="*/ 1164609 w 3067506"/>
                  <a:gd name="connsiteY3" fmla="*/ 2363831 h 2429255"/>
                  <a:gd name="connsiteX4" fmla="*/ 6369 w 3067506"/>
                  <a:gd name="connsiteY4" fmla="*/ 1745579 h 2429255"/>
                  <a:gd name="connsiteX0" fmla="*/ 3845 w 3064982"/>
                  <a:gd name="connsiteY0" fmla="*/ 1745579 h 2416402"/>
                  <a:gd name="connsiteX1" fmla="*/ 1162085 w 3064982"/>
                  <a:gd name="connsiteY1" fmla="*/ 974927 h 2416402"/>
                  <a:gd name="connsiteX2" fmla="*/ 3006125 w 3064982"/>
                  <a:gd name="connsiteY2" fmla="*/ 31079 h 2416402"/>
                  <a:gd name="connsiteX3" fmla="*/ 1162085 w 3064982"/>
                  <a:gd name="connsiteY3" fmla="*/ 2363831 h 2416402"/>
                  <a:gd name="connsiteX4" fmla="*/ 3845 w 3064982"/>
                  <a:gd name="connsiteY4" fmla="*/ 1745579 h 2416402"/>
                  <a:gd name="connsiteX0" fmla="*/ 1879 w 3168019"/>
                  <a:gd name="connsiteY0" fmla="*/ 1748426 h 2440835"/>
                  <a:gd name="connsiteX1" fmla="*/ 1274419 w 3168019"/>
                  <a:gd name="connsiteY1" fmla="*/ 977774 h 2440835"/>
                  <a:gd name="connsiteX2" fmla="*/ 3118459 w 3168019"/>
                  <a:gd name="connsiteY2" fmla="*/ 33926 h 2440835"/>
                  <a:gd name="connsiteX3" fmla="*/ 1274419 w 3168019"/>
                  <a:gd name="connsiteY3" fmla="*/ 2366678 h 2440835"/>
                  <a:gd name="connsiteX4" fmla="*/ 1879 w 3168019"/>
                  <a:gd name="connsiteY4" fmla="*/ 1748426 h 2440835"/>
                  <a:gd name="connsiteX0" fmla="*/ 7928 w 3174068"/>
                  <a:gd name="connsiteY0" fmla="*/ 1748426 h 2463223"/>
                  <a:gd name="connsiteX1" fmla="*/ 1280468 w 3174068"/>
                  <a:gd name="connsiteY1" fmla="*/ 977774 h 2463223"/>
                  <a:gd name="connsiteX2" fmla="*/ 3124508 w 3174068"/>
                  <a:gd name="connsiteY2" fmla="*/ 33926 h 2463223"/>
                  <a:gd name="connsiteX3" fmla="*/ 1280468 w 3174068"/>
                  <a:gd name="connsiteY3" fmla="*/ 2366678 h 2463223"/>
                  <a:gd name="connsiteX4" fmla="*/ 7928 w 3174068"/>
                  <a:gd name="connsiteY4" fmla="*/ 1748426 h 2463223"/>
                  <a:gd name="connsiteX0" fmla="*/ 9509 w 3179868"/>
                  <a:gd name="connsiteY0" fmla="*/ 1748426 h 2447658"/>
                  <a:gd name="connsiteX1" fmla="*/ 1282049 w 3179868"/>
                  <a:gd name="connsiteY1" fmla="*/ 977774 h 2447658"/>
                  <a:gd name="connsiteX2" fmla="*/ 3126089 w 3179868"/>
                  <a:gd name="connsiteY2" fmla="*/ 33926 h 2447658"/>
                  <a:gd name="connsiteX3" fmla="*/ 1282049 w 3179868"/>
                  <a:gd name="connsiteY3" fmla="*/ 2366678 h 2447658"/>
                  <a:gd name="connsiteX4" fmla="*/ 9509 w 3179868"/>
                  <a:gd name="connsiteY4" fmla="*/ 1748426 h 2447658"/>
                  <a:gd name="connsiteX0" fmla="*/ 9509 w 3179868"/>
                  <a:gd name="connsiteY0" fmla="*/ 1745379 h 2444611"/>
                  <a:gd name="connsiteX1" fmla="*/ 1282049 w 3179868"/>
                  <a:gd name="connsiteY1" fmla="*/ 974727 h 2444611"/>
                  <a:gd name="connsiteX2" fmla="*/ 3126089 w 3179868"/>
                  <a:gd name="connsiteY2" fmla="*/ 30879 h 2444611"/>
                  <a:gd name="connsiteX3" fmla="*/ 1282049 w 3179868"/>
                  <a:gd name="connsiteY3" fmla="*/ 2363631 h 2444611"/>
                  <a:gd name="connsiteX4" fmla="*/ 9509 w 3179868"/>
                  <a:gd name="connsiteY4" fmla="*/ 1745379 h 2444611"/>
                  <a:gd name="connsiteX0" fmla="*/ 9509 w 3191585"/>
                  <a:gd name="connsiteY0" fmla="*/ 1767366 h 2466598"/>
                  <a:gd name="connsiteX1" fmla="*/ 1282049 w 3191585"/>
                  <a:gd name="connsiteY1" fmla="*/ 996714 h 2466598"/>
                  <a:gd name="connsiteX2" fmla="*/ 3126089 w 3191585"/>
                  <a:gd name="connsiteY2" fmla="*/ 52866 h 2466598"/>
                  <a:gd name="connsiteX3" fmla="*/ 1282049 w 3191585"/>
                  <a:gd name="connsiteY3" fmla="*/ 2385618 h 2466598"/>
                  <a:gd name="connsiteX4" fmla="*/ 9509 w 3191585"/>
                  <a:gd name="connsiteY4" fmla="*/ 1767366 h 2466598"/>
                  <a:gd name="connsiteX0" fmla="*/ 9509 w 3169636"/>
                  <a:gd name="connsiteY0" fmla="*/ 1753318 h 2452550"/>
                  <a:gd name="connsiteX1" fmla="*/ 1282049 w 3169636"/>
                  <a:gd name="connsiteY1" fmla="*/ 982666 h 2452550"/>
                  <a:gd name="connsiteX2" fmla="*/ 3126089 w 3169636"/>
                  <a:gd name="connsiteY2" fmla="*/ 38818 h 2452550"/>
                  <a:gd name="connsiteX3" fmla="*/ 1282049 w 3169636"/>
                  <a:gd name="connsiteY3" fmla="*/ 2371570 h 2452550"/>
                  <a:gd name="connsiteX4" fmla="*/ 9509 w 3169636"/>
                  <a:gd name="connsiteY4" fmla="*/ 1753318 h 2452550"/>
                  <a:gd name="connsiteX0" fmla="*/ 8090 w 3276972"/>
                  <a:gd name="connsiteY0" fmla="*/ 1822370 h 2541807"/>
                  <a:gd name="connsiteX1" fmla="*/ 1280630 w 3276972"/>
                  <a:gd name="connsiteY1" fmla="*/ 1051718 h 2541807"/>
                  <a:gd name="connsiteX2" fmla="*/ 3238922 w 3276972"/>
                  <a:gd name="connsiteY2" fmla="*/ 40357 h 2541807"/>
                  <a:gd name="connsiteX3" fmla="*/ 1280630 w 3276972"/>
                  <a:gd name="connsiteY3" fmla="*/ 2440622 h 2541807"/>
                  <a:gd name="connsiteX4" fmla="*/ 8090 w 3276972"/>
                  <a:gd name="connsiteY4" fmla="*/ 1822370 h 2541807"/>
                  <a:gd name="connsiteX0" fmla="*/ 8090 w 3276972"/>
                  <a:gd name="connsiteY0" fmla="*/ 1820067 h 2539504"/>
                  <a:gd name="connsiteX1" fmla="*/ 1280630 w 3276972"/>
                  <a:gd name="connsiteY1" fmla="*/ 1049415 h 2539504"/>
                  <a:gd name="connsiteX2" fmla="*/ 3238922 w 3276972"/>
                  <a:gd name="connsiteY2" fmla="*/ 38054 h 2539504"/>
                  <a:gd name="connsiteX3" fmla="*/ 1280630 w 3276972"/>
                  <a:gd name="connsiteY3" fmla="*/ 2438319 h 2539504"/>
                  <a:gd name="connsiteX4" fmla="*/ 8090 w 3276972"/>
                  <a:gd name="connsiteY4" fmla="*/ 1820067 h 2539504"/>
                  <a:gd name="connsiteX0" fmla="*/ 11295 w 3285937"/>
                  <a:gd name="connsiteY0" fmla="*/ 1820067 h 2479600"/>
                  <a:gd name="connsiteX1" fmla="*/ 1283835 w 3285937"/>
                  <a:gd name="connsiteY1" fmla="*/ 1049415 h 2479600"/>
                  <a:gd name="connsiteX2" fmla="*/ 3242127 w 3285937"/>
                  <a:gd name="connsiteY2" fmla="*/ 38054 h 2479600"/>
                  <a:gd name="connsiteX3" fmla="*/ 1283835 w 3285937"/>
                  <a:gd name="connsiteY3" fmla="*/ 2438319 h 2479600"/>
                  <a:gd name="connsiteX4" fmla="*/ 11295 w 3285937"/>
                  <a:gd name="connsiteY4" fmla="*/ 1820067 h 2479600"/>
                  <a:gd name="connsiteX0" fmla="*/ 9815 w 3282056"/>
                  <a:gd name="connsiteY0" fmla="*/ 1820067 h 2460994"/>
                  <a:gd name="connsiteX1" fmla="*/ 1282355 w 3282056"/>
                  <a:gd name="connsiteY1" fmla="*/ 1049415 h 2460994"/>
                  <a:gd name="connsiteX2" fmla="*/ 3240647 w 3282056"/>
                  <a:gd name="connsiteY2" fmla="*/ 38054 h 2460994"/>
                  <a:gd name="connsiteX3" fmla="*/ 1282355 w 3282056"/>
                  <a:gd name="connsiteY3" fmla="*/ 2438319 h 2460994"/>
                  <a:gd name="connsiteX4" fmla="*/ 9815 w 3282056"/>
                  <a:gd name="connsiteY4" fmla="*/ 1820067 h 2460994"/>
                  <a:gd name="connsiteX0" fmla="*/ 11917 w 3287462"/>
                  <a:gd name="connsiteY0" fmla="*/ 1820067 h 2491469"/>
                  <a:gd name="connsiteX1" fmla="*/ 1284457 w 3287462"/>
                  <a:gd name="connsiteY1" fmla="*/ 1049415 h 2491469"/>
                  <a:gd name="connsiteX2" fmla="*/ 3242749 w 3287462"/>
                  <a:gd name="connsiteY2" fmla="*/ 38054 h 2491469"/>
                  <a:gd name="connsiteX3" fmla="*/ 1284457 w 3287462"/>
                  <a:gd name="connsiteY3" fmla="*/ 2438319 h 2491469"/>
                  <a:gd name="connsiteX4" fmla="*/ 11917 w 3287462"/>
                  <a:gd name="connsiteY4" fmla="*/ 1820067 h 2491469"/>
                  <a:gd name="connsiteX0" fmla="*/ 11644 w 3286798"/>
                  <a:gd name="connsiteY0" fmla="*/ 1820067 h 2507815"/>
                  <a:gd name="connsiteX1" fmla="*/ 1284184 w 3286798"/>
                  <a:gd name="connsiteY1" fmla="*/ 1049415 h 2507815"/>
                  <a:gd name="connsiteX2" fmla="*/ 3242476 w 3286798"/>
                  <a:gd name="connsiteY2" fmla="*/ 38054 h 2507815"/>
                  <a:gd name="connsiteX3" fmla="*/ 1284184 w 3286798"/>
                  <a:gd name="connsiteY3" fmla="*/ 2438319 h 2507815"/>
                  <a:gd name="connsiteX4" fmla="*/ 11644 w 3286798"/>
                  <a:gd name="connsiteY4" fmla="*/ 1820067 h 2507815"/>
                  <a:gd name="connsiteX0" fmla="*/ 10810 w 3284704"/>
                  <a:gd name="connsiteY0" fmla="*/ 1820067 h 2509891"/>
                  <a:gd name="connsiteX1" fmla="*/ 1283350 w 3284704"/>
                  <a:gd name="connsiteY1" fmla="*/ 1049415 h 2509891"/>
                  <a:gd name="connsiteX2" fmla="*/ 3241642 w 3284704"/>
                  <a:gd name="connsiteY2" fmla="*/ 38054 h 2509891"/>
                  <a:gd name="connsiteX3" fmla="*/ 1283350 w 3284704"/>
                  <a:gd name="connsiteY3" fmla="*/ 2438319 h 2509891"/>
                  <a:gd name="connsiteX4" fmla="*/ 10810 w 3284704"/>
                  <a:gd name="connsiteY4" fmla="*/ 1820067 h 2509891"/>
                  <a:gd name="connsiteX0" fmla="*/ 9624 w 3281526"/>
                  <a:gd name="connsiteY0" fmla="*/ 1820067 h 2497539"/>
                  <a:gd name="connsiteX1" fmla="*/ 1282164 w 3281526"/>
                  <a:gd name="connsiteY1" fmla="*/ 1049415 h 2497539"/>
                  <a:gd name="connsiteX2" fmla="*/ 3240456 w 3281526"/>
                  <a:gd name="connsiteY2" fmla="*/ 38054 h 2497539"/>
                  <a:gd name="connsiteX3" fmla="*/ 1282164 w 3281526"/>
                  <a:gd name="connsiteY3" fmla="*/ 2438319 h 2497539"/>
                  <a:gd name="connsiteX4" fmla="*/ 9624 w 3281526"/>
                  <a:gd name="connsiteY4" fmla="*/ 1820067 h 2497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81526" h="2497539">
                    <a:moveTo>
                      <a:pt x="9624" y="1820067"/>
                    </a:moveTo>
                    <a:cubicBezTo>
                      <a:pt x="108684" y="1306992"/>
                      <a:pt x="681373" y="1273711"/>
                      <a:pt x="1282164" y="1049415"/>
                    </a:cubicBezTo>
                    <a:cubicBezTo>
                      <a:pt x="1882955" y="825119"/>
                      <a:pt x="2924882" y="-209728"/>
                      <a:pt x="3240456" y="38054"/>
                    </a:cubicBezTo>
                    <a:cubicBezTo>
                      <a:pt x="3556030" y="285836"/>
                      <a:pt x="1971241" y="2245184"/>
                      <a:pt x="1282164" y="2438319"/>
                    </a:cubicBezTo>
                    <a:cubicBezTo>
                      <a:pt x="593087" y="2631454"/>
                      <a:pt x="-89436" y="2333142"/>
                      <a:pt x="9624" y="1820067"/>
                    </a:cubicBezTo>
                    <a:close/>
                  </a:path>
                </a:pathLst>
              </a:custGeom>
              <a:gradFill flip="none" rotWithShape="1">
                <a:gsLst>
                  <a:gs pos="40000">
                    <a:srgbClr val="7030A0"/>
                  </a:gs>
                  <a:gs pos="100000">
                    <a:sysClr val="windowText" lastClr="000000"/>
                  </a:gs>
                  <a:gs pos="70000">
                    <a:sysClr val="windowText" lastClr="000000"/>
                  </a:gs>
                </a:gsLst>
                <a:lin ang="2700000" scaled="1"/>
                <a:tileRect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06" name="フリーフォーム: 図形 705">
                <a:extLst>
                  <a:ext uri="{FF2B5EF4-FFF2-40B4-BE49-F238E27FC236}">
                    <a16:creationId xmlns:a16="http://schemas.microsoft.com/office/drawing/2014/main" id="{D1CBEFF7-A93D-4D31-A0EC-ED96A2B769E8}"/>
                  </a:ext>
                </a:extLst>
              </p:cNvPr>
              <p:cNvSpPr/>
              <p:nvPr/>
            </p:nvSpPr>
            <p:spPr>
              <a:xfrm rot="2373910">
                <a:off x="3270680" y="2306959"/>
                <a:ext cx="934691" cy="809247"/>
              </a:xfrm>
              <a:custGeom>
                <a:avLst/>
                <a:gdLst>
                  <a:gd name="connsiteX0" fmla="*/ 343366 w 717476"/>
                  <a:gd name="connsiteY0" fmla="*/ 0 h 701406"/>
                  <a:gd name="connsiteX1" fmla="*/ 369539 w 717476"/>
                  <a:gd name="connsiteY1" fmla="*/ 0 h 701406"/>
                  <a:gd name="connsiteX2" fmla="*/ 392861 w 717476"/>
                  <a:gd name="connsiteY2" fmla="*/ 125425 h 701406"/>
                  <a:gd name="connsiteX3" fmla="*/ 424975 w 717476"/>
                  <a:gd name="connsiteY3" fmla="*/ 133209 h 701406"/>
                  <a:gd name="connsiteX4" fmla="*/ 520645 w 717476"/>
                  <a:gd name="connsiteY4" fmla="*/ 273872 h 701406"/>
                  <a:gd name="connsiteX5" fmla="*/ 538488 w 717476"/>
                  <a:gd name="connsiteY5" fmla="*/ 349309 h 701406"/>
                  <a:gd name="connsiteX6" fmla="*/ 717476 w 717476"/>
                  <a:gd name="connsiteY6" fmla="*/ 546251 h 701406"/>
                  <a:gd name="connsiteX7" fmla="*/ 498609 w 717476"/>
                  <a:gd name="connsiteY7" fmla="*/ 563546 h 701406"/>
                  <a:gd name="connsiteX8" fmla="*/ 449992 w 717476"/>
                  <a:gd name="connsiteY8" fmla="*/ 536080 h 701406"/>
                  <a:gd name="connsiteX9" fmla="*/ 472333 w 717476"/>
                  <a:gd name="connsiteY9" fmla="*/ 578828 h 701406"/>
                  <a:gd name="connsiteX10" fmla="*/ 546336 w 717476"/>
                  <a:gd name="connsiteY10" fmla="*/ 651642 h 701406"/>
                  <a:gd name="connsiteX11" fmla="*/ 441797 w 717476"/>
                  <a:gd name="connsiteY11" fmla="*/ 612937 h 701406"/>
                  <a:gd name="connsiteX12" fmla="*/ 412704 w 717476"/>
                  <a:gd name="connsiteY12" fmla="*/ 572800 h 701406"/>
                  <a:gd name="connsiteX13" fmla="*/ 399867 w 717476"/>
                  <a:gd name="connsiteY13" fmla="*/ 590918 h 701406"/>
                  <a:gd name="connsiteX14" fmla="*/ 212004 w 717476"/>
                  <a:gd name="connsiteY14" fmla="*/ 701406 h 701406"/>
                  <a:gd name="connsiteX15" fmla="*/ 274479 w 717476"/>
                  <a:gd name="connsiteY15" fmla="*/ 534325 h 701406"/>
                  <a:gd name="connsiteX16" fmla="*/ 245118 w 717476"/>
                  <a:gd name="connsiteY16" fmla="*/ 555322 h 701406"/>
                  <a:gd name="connsiteX17" fmla="*/ 0 w 717476"/>
                  <a:gd name="connsiteY17" fmla="*/ 556690 h 701406"/>
                  <a:gd name="connsiteX18" fmla="*/ 173182 w 717476"/>
                  <a:gd name="connsiteY18" fmla="*/ 354624 h 701406"/>
                  <a:gd name="connsiteX19" fmla="*/ 190954 w 717476"/>
                  <a:gd name="connsiteY19" fmla="*/ 279013 h 701406"/>
                  <a:gd name="connsiteX20" fmla="*/ 257370 w 717476"/>
                  <a:gd name="connsiteY20" fmla="*/ 162904 h 701406"/>
                  <a:gd name="connsiteX21" fmla="*/ 299370 w 717476"/>
                  <a:gd name="connsiteY21" fmla="*/ 135491 h 701406"/>
                  <a:gd name="connsiteX22" fmla="*/ 318992 w 717476"/>
                  <a:gd name="connsiteY22" fmla="*/ 131083 h 7014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717476" h="701406">
                    <a:moveTo>
                      <a:pt x="343366" y="0"/>
                    </a:moveTo>
                    <a:lnTo>
                      <a:pt x="369539" y="0"/>
                    </a:lnTo>
                    <a:lnTo>
                      <a:pt x="392861" y="125425"/>
                    </a:lnTo>
                    <a:lnTo>
                      <a:pt x="424975" y="133209"/>
                    </a:lnTo>
                    <a:cubicBezTo>
                      <a:pt x="486844" y="155170"/>
                      <a:pt x="519723" y="210517"/>
                      <a:pt x="520645" y="273872"/>
                    </a:cubicBezTo>
                    <a:lnTo>
                      <a:pt x="538488" y="349309"/>
                    </a:lnTo>
                    <a:cubicBezTo>
                      <a:pt x="570548" y="428657"/>
                      <a:pt x="632137" y="496986"/>
                      <a:pt x="717476" y="546251"/>
                    </a:cubicBezTo>
                    <a:cubicBezTo>
                      <a:pt x="645228" y="582112"/>
                      <a:pt x="562580" y="586554"/>
                      <a:pt x="498609" y="563546"/>
                    </a:cubicBezTo>
                    <a:lnTo>
                      <a:pt x="449992" y="536080"/>
                    </a:lnTo>
                    <a:lnTo>
                      <a:pt x="472333" y="578828"/>
                    </a:lnTo>
                    <a:cubicBezTo>
                      <a:pt x="493105" y="610797"/>
                      <a:pt x="518502" y="636190"/>
                      <a:pt x="546336" y="651642"/>
                    </a:cubicBezTo>
                    <a:cubicBezTo>
                      <a:pt x="510676" y="659619"/>
                      <a:pt x="473337" y="644244"/>
                      <a:pt x="441797" y="612937"/>
                    </a:cubicBezTo>
                    <a:lnTo>
                      <a:pt x="412704" y="572800"/>
                    </a:lnTo>
                    <a:lnTo>
                      <a:pt x="399867" y="590918"/>
                    </a:lnTo>
                    <a:cubicBezTo>
                      <a:pt x="354593" y="643640"/>
                      <a:pt x="297788" y="677393"/>
                      <a:pt x="212004" y="701406"/>
                    </a:cubicBezTo>
                    <a:cubicBezTo>
                      <a:pt x="266043" y="636196"/>
                      <a:pt x="276589" y="557587"/>
                      <a:pt x="274479" y="534325"/>
                    </a:cubicBezTo>
                    <a:lnTo>
                      <a:pt x="245118" y="555322"/>
                    </a:lnTo>
                    <a:cubicBezTo>
                      <a:pt x="179837" y="592404"/>
                      <a:pt x="83726" y="595254"/>
                      <a:pt x="0" y="556690"/>
                    </a:cubicBezTo>
                    <a:cubicBezTo>
                      <a:pt x="83869" y="504963"/>
                      <a:pt x="143445" y="434871"/>
                      <a:pt x="173182" y="354624"/>
                    </a:cubicBezTo>
                    <a:cubicBezTo>
                      <a:pt x="179106" y="329421"/>
                      <a:pt x="180918" y="322645"/>
                      <a:pt x="190954" y="279013"/>
                    </a:cubicBezTo>
                    <a:cubicBezTo>
                      <a:pt x="197228" y="251744"/>
                      <a:pt x="217057" y="199367"/>
                      <a:pt x="257370" y="162904"/>
                    </a:cubicBezTo>
                    <a:cubicBezTo>
                      <a:pt x="269464" y="151964"/>
                      <a:pt x="283402" y="142458"/>
                      <a:pt x="299370" y="135491"/>
                    </a:cubicBezTo>
                    <a:lnTo>
                      <a:pt x="318992" y="131083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00CC00"/>
                  </a:gs>
                  <a:gs pos="100000">
                    <a:srgbClr val="003300"/>
                  </a:gs>
                </a:gsLst>
                <a:lin ang="2700000" scaled="1"/>
                <a:tileRect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07" name="フリーフォーム: 図形 706">
                <a:extLst>
                  <a:ext uri="{FF2B5EF4-FFF2-40B4-BE49-F238E27FC236}">
                    <a16:creationId xmlns:a16="http://schemas.microsoft.com/office/drawing/2014/main" id="{02B586A4-FD43-4236-AD25-CE6ABA81AB49}"/>
                  </a:ext>
                </a:extLst>
              </p:cNvPr>
              <p:cNvSpPr/>
              <p:nvPr/>
            </p:nvSpPr>
            <p:spPr>
              <a:xfrm>
                <a:off x="1147906" y="3767759"/>
                <a:ext cx="536221" cy="313704"/>
              </a:xfrm>
              <a:custGeom>
                <a:avLst/>
                <a:gdLst>
                  <a:gd name="connsiteX0" fmla="*/ 390248 w 609575"/>
                  <a:gd name="connsiteY0" fmla="*/ 54885 h 356618"/>
                  <a:gd name="connsiteX1" fmla="*/ 433018 w 609575"/>
                  <a:gd name="connsiteY1" fmla="*/ 84079 h 356618"/>
                  <a:gd name="connsiteX2" fmla="*/ 228556 w 609575"/>
                  <a:gd name="connsiteY2" fmla="*/ 207335 h 356618"/>
                  <a:gd name="connsiteX3" fmla="*/ 13165 w 609575"/>
                  <a:gd name="connsiteY3" fmla="*/ 347606 h 356618"/>
                  <a:gd name="connsiteX4" fmla="*/ 177774 w 609575"/>
                  <a:gd name="connsiteY4" fmla="*/ 126429 h 356618"/>
                  <a:gd name="connsiteX5" fmla="*/ 390248 w 609575"/>
                  <a:gd name="connsiteY5" fmla="*/ 54885 h 356618"/>
                  <a:gd name="connsiteX6" fmla="*/ 548853 w 609575"/>
                  <a:gd name="connsiteY6" fmla="*/ 0 h 356618"/>
                  <a:gd name="connsiteX7" fmla="*/ 609575 w 609575"/>
                  <a:gd name="connsiteY7" fmla="*/ 60722 h 356618"/>
                  <a:gd name="connsiteX8" fmla="*/ 548853 w 609575"/>
                  <a:gd name="connsiteY8" fmla="*/ 121444 h 356618"/>
                  <a:gd name="connsiteX9" fmla="*/ 488131 w 609575"/>
                  <a:gd name="connsiteY9" fmla="*/ 60722 h 356618"/>
                  <a:gd name="connsiteX10" fmla="*/ 548853 w 609575"/>
                  <a:gd name="connsiteY10" fmla="*/ 0 h 3566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609575" h="356618">
                    <a:moveTo>
                      <a:pt x="390248" y="54885"/>
                    </a:moveTo>
                    <a:cubicBezTo>
                      <a:pt x="410124" y="57639"/>
                      <a:pt x="425475" y="66518"/>
                      <a:pt x="433018" y="84079"/>
                    </a:cubicBezTo>
                    <a:cubicBezTo>
                      <a:pt x="463189" y="154323"/>
                      <a:pt x="298531" y="163414"/>
                      <a:pt x="228556" y="207335"/>
                    </a:cubicBezTo>
                    <a:cubicBezTo>
                      <a:pt x="158580" y="251256"/>
                      <a:pt x="72023" y="393522"/>
                      <a:pt x="13165" y="347606"/>
                    </a:cubicBezTo>
                    <a:cubicBezTo>
                      <a:pt x="-45692" y="301689"/>
                      <a:pt x="107798" y="170350"/>
                      <a:pt x="177774" y="126429"/>
                    </a:cubicBezTo>
                    <a:cubicBezTo>
                      <a:pt x="230256" y="93488"/>
                      <a:pt x="330618" y="46624"/>
                      <a:pt x="390248" y="54885"/>
                    </a:cubicBezTo>
                    <a:close/>
                    <a:moveTo>
                      <a:pt x="548853" y="0"/>
                    </a:moveTo>
                    <a:cubicBezTo>
                      <a:pt x="582389" y="0"/>
                      <a:pt x="609575" y="27186"/>
                      <a:pt x="609575" y="60722"/>
                    </a:cubicBezTo>
                    <a:cubicBezTo>
                      <a:pt x="609575" y="94258"/>
                      <a:pt x="582389" y="121444"/>
                      <a:pt x="548853" y="121444"/>
                    </a:cubicBezTo>
                    <a:cubicBezTo>
                      <a:pt x="515317" y="121444"/>
                      <a:pt x="488131" y="94258"/>
                      <a:pt x="488131" y="60722"/>
                    </a:cubicBezTo>
                    <a:cubicBezTo>
                      <a:pt x="488131" y="27186"/>
                      <a:pt x="515317" y="0"/>
                      <a:pt x="548853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697" name="グループ化 696">
              <a:extLst>
                <a:ext uri="{FF2B5EF4-FFF2-40B4-BE49-F238E27FC236}">
                  <a16:creationId xmlns:a16="http://schemas.microsoft.com/office/drawing/2014/main" id="{FC597D5F-4F62-48F7-BBCD-021CAFB880B8}"/>
                </a:ext>
              </a:extLst>
            </p:cNvPr>
            <p:cNvGrpSpPr/>
            <p:nvPr/>
          </p:nvGrpSpPr>
          <p:grpSpPr>
            <a:xfrm rot="331068">
              <a:off x="2368814" y="5342616"/>
              <a:ext cx="1339640" cy="1037923"/>
              <a:chOff x="939102" y="2306959"/>
              <a:chExt cx="3266269" cy="2530635"/>
            </a:xfrm>
          </p:grpSpPr>
          <p:sp>
            <p:nvSpPr>
              <p:cNvPr id="702" name="楕円 13">
                <a:extLst>
                  <a:ext uri="{FF2B5EF4-FFF2-40B4-BE49-F238E27FC236}">
                    <a16:creationId xmlns:a16="http://schemas.microsoft.com/office/drawing/2014/main" id="{23415BCA-F39F-4301-ACFE-5892AA6EE8A1}"/>
                  </a:ext>
                </a:extLst>
              </p:cNvPr>
              <p:cNvSpPr/>
              <p:nvPr/>
            </p:nvSpPr>
            <p:spPr>
              <a:xfrm>
                <a:off x="939102" y="2547234"/>
                <a:ext cx="3009313" cy="2290360"/>
              </a:xfrm>
              <a:custGeom>
                <a:avLst/>
                <a:gdLst>
                  <a:gd name="connsiteX0" fmla="*/ 0 w 1691640"/>
                  <a:gd name="connsiteY0" fmla="*/ 694452 h 1388903"/>
                  <a:gd name="connsiteX1" fmla="*/ 845820 w 1691640"/>
                  <a:gd name="connsiteY1" fmla="*/ 0 h 1388903"/>
                  <a:gd name="connsiteX2" fmla="*/ 1691640 w 1691640"/>
                  <a:gd name="connsiteY2" fmla="*/ 694452 h 1388903"/>
                  <a:gd name="connsiteX3" fmla="*/ 845820 w 1691640"/>
                  <a:gd name="connsiteY3" fmla="*/ 1388904 h 1388903"/>
                  <a:gd name="connsiteX4" fmla="*/ 0 w 1691640"/>
                  <a:gd name="connsiteY4" fmla="*/ 694452 h 1388903"/>
                  <a:gd name="connsiteX0" fmla="*/ 0 w 2705100"/>
                  <a:gd name="connsiteY0" fmla="*/ 1387029 h 2130841"/>
                  <a:gd name="connsiteX1" fmla="*/ 845820 w 2705100"/>
                  <a:gd name="connsiteY1" fmla="*/ 692577 h 2130841"/>
                  <a:gd name="connsiteX2" fmla="*/ 2705100 w 2705100"/>
                  <a:gd name="connsiteY2" fmla="*/ 106869 h 2130841"/>
                  <a:gd name="connsiteX3" fmla="*/ 845820 w 2705100"/>
                  <a:gd name="connsiteY3" fmla="*/ 2081481 h 2130841"/>
                  <a:gd name="connsiteX4" fmla="*/ 0 w 2705100"/>
                  <a:gd name="connsiteY4" fmla="*/ 1387029 h 2130841"/>
                  <a:gd name="connsiteX0" fmla="*/ 0 w 2780615"/>
                  <a:gd name="connsiteY0" fmla="*/ 1353173 h 2096985"/>
                  <a:gd name="connsiteX1" fmla="*/ 845820 w 2780615"/>
                  <a:gd name="connsiteY1" fmla="*/ 658721 h 2096985"/>
                  <a:gd name="connsiteX2" fmla="*/ 2705100 w 2780615"/>
                  <a:gd name="connsiteY2" fmla="*/ 73013 h 2096985"/>
                  <a:gd name="connsiteX3" fmla="*/ 845820 w 2780615"/>
                  <a:gd name="connsiteY3" fmla="*/ 2047625 h 2096985"/>
                  <a:gd name="connsiteX4" fmla="*/ 0 w 2780615"/>
                  <a:gd name="connsiteY4" fmla="*/ 1353173 h 2096985"/>
                  <a:gd name="connsiteX0" fmla="*/ 0 w 2949170"/>
                  <a:gd name="connsiteY0" fmla="*/ 1407193 h 2104762"/>
                  <a:gd name="connsiteX1" fmla="*/ 1013460 w 2949170"/>
                  <a:gd name="connsiteY1" fmla="*/ 659401 h 2104762"/>
                  <a:gd name="connsiteX2" fmla="*/ 2872740 w 2949170"/>
                  <a:gd name="connsiteY2" fmla="*/ 73693 h 2104762"/>
                  <a:gd name="connsiteX3" fmla="*/ 1013460 w 2949170"/>
                  <a:gd name="connsiteY3" fmla="*/ 2048305 h 2104762"/>
                  <a:gd name="connsiteX4" fmla="*/ 0 w 2949170"/>
                  <a:gd name="connsiteY4" fmla="*/ 1407193 h 2104762"/>
                  <a:gd name="connsiteX0" fmla="*/ 1804 w 2950974"/>
                  <a:gd name="connsiteY0" fmla="*/ 1407193 h 2119673"/>
                  <a:gd name="connsiteX1" fmla="*/ 1015264 w 2950974"/>
                  <a:gd name="connsiteY1" fmla="*/ 659401 h 2119673"/>
                  <a:gd name="connsiteX2" fmla="*/ 2874544 w 2950974"/>
                  <a:gd name="connsiteY2" fmla="*/ 73693 h 2119673"/>
                  <a:gd name="connsiteX3" fmla="*/ 1015264 w 2950974"/>
                  <a:gd name="connsiteY3" fmla="*/ 2048305 h 2119673"/>
                  <a:gd name="connsiteX4" fmla="*/ 1804 w 2950974"/>
                  <a:gd name="connsiteY4" fmla="*/ 1407193 h 2119673"/>
                  <a:gd name="connsiteX0" fmla="*/ 4272 w 2967650"/>
                  <a:gd name="connsiteY0" fmla="*/ 1407193 h 2101620"/>
                  <a:gd name="connsiteX1" fmla="*/ 1017732 w 2967650"/>
                  <a:gd name="connsiteY1" fmla="*/ 659401 h 2101620"/>
                  <a:gd name="connsiteX2" fmla="*/ 2877012 w 2967650"/>
                  <a:gd name="connsiteY2" fmla="*/ 73693 h 2101620"/>
                  <a:gd name="connsiteX3" fmla="*/ 1017732 w 2967650"/>
                  <a:gd name="connsiteY3" fmla="*/ 2048305 h 2101620"/>
                  <a:gd name="connsiteX4" fmla="*/ 4272 w 2967650"/>
                  <a:gd name="connsiteY4" fmla="*/ 1407193 h 2101620"/>
                  <a:gd name="connsiteX0" fmla="*/ 4272 w 2967650"/>
                  <a:gd name="connsiteY0" fmla="*/ 1392697 h 2087124"/>
                  <a:gd name="connsiteX1" fmla="*/ 1017732 w 2967650"/>
                  <a:gd name="connsiteY1" fmla="*/ 644905 h 2087124"/>
                  <a:gd name="connsiteX2" fmla="*/ 2877012 w 2967650"/>
                  <a:gd name="connsiteY2" fmla="*/ 59197 h 2087124"/>
                  <a:gd name="connsiteX3" fmla="*/ 1017732 w 2967650"/>
                  <a:gd name="connsiteY3" fmla="*/ 2033809 h 2087124"/>
                  <a:gd name="connsiteX4" fmla="*/ 4272 w 2967650"/>
                  <a:gd name="connsiteY4" fmla="*/ 1392697 h 2087124"/>
                  <a:gd name="connsiteX0" fmla="*/ 1504 w 3096261"/>
                  <a:gd name="connsiteY0" fmla="*/ 1430349 h 2124434"/>
                  <a:gd name="connsiteX1" fmla="*/ 1159744 w 3096261"/>
                  <a:gd name="connsiteY1" fmla="*/ 659697 h 2124434"/>
                  <a:gd name="connsiteX2" fmla="*/ 3019024 w 3096261"/>
                  <a:gd name="connsiteY2" fmla="*/ 73989 h 2124434"/>
                  <a:gd name="connsiteX3" fmla="*/ 1159744 w 3096261"/>
                  <a:gd name="connsiteY3" fmla="*/ 2048601 h 2124434"/>
                  <a:gd name="connsiteX4" fmla="*/ 1504 w 3096261"/>
                  <a:gd name="connsiteY4" fmla="*/ 1430349 h 2124434"/>
                  <a:gd name="connsiteX0" fmla="*/ 1500 w 3081471"/>
                  <a:gd name="connsiteY0" fmla="*/ 1769623 h 2488360"/>
                  <a:gd name="connsiteX1" fmla="*/ 1159740 w 3081471"/>
                  <a:gd name="connsiteY1" fmla="*/ 998971 h 2488360"/>
                  <a:gd name="connsiteX2" fmla="*/ 3003780 w 3081471"/>
                  <a:gd name="connsiteY2" fmla="*/ 55123 h 2488360"/>
                  <a:gd name="connsiteX3" fmla="*/ 1159740 w 3081471"/>
                  <a:gd name="connsiteY3" fmla="*/ 2387875 h 2488360"/>
                  <a:gd name="connsiteX4" fmla="*/ 1500 w 3081471"/>
                  <a:gd name="connsiteY4" fmla="*/ 1769623 h 2488360"/>
                  <a:gd name="connsiteX0" fmla="*/ 1500 w 3052879"/>
                  <a:gd name="connsiteY0" fmla="*/ 1748427 h 2467164"/>
                  <a:gd name="connsiteX1" fmla="*/ 1159740 w 3052879"/>
                  <a:gd name="connsiteY1" fmla="*/ 977775 h 2467164"/>
                  <a:gd name="connsiteX2" fmla="*/ 3003780 w 3052879"/>
                  <a:gd name="connsiteY2" fmla="*/ 33927 h 2467164"/>
                  <a:gd name="connsiteX3" fmla="*/ 1159740 w 3052879"/>
                  <a:gd name="connsiteY3" fmla="*/ 2366679 h 2467164"/>
                  <a:gd name="connsiteX4" fmla="*/ 1500 w 3052879"/>
                  <a:gd name="connsiteY4" fmla="*/ 1748427 h 2467164"/>
                  <a:gd name="connsiteX0" fmla="*/ 2771 w 3063908"/>
                  <a:gd name="connsiteY0" fmla="*/ 1748427 h 2441994"/>
                  <a:gd name="connsiteX1" fmla="*/ 1161011 w 3063908"/>
                  <a:gd name="connsiteY1" fmla="*/ 977775 h 2441994"/>
                  <a:gd name="connsiteX2" fmla="*/ 3005051 w 3063908"/>
                  <a:gd name="connsiteY2" fmla="*/ 33927 h 2441994"/>
                  <a:gd name="connsiteX3" fmla="*/ 1161011 w 3063908"/>
                  <a:gd name="connsiteY3" fmla="*/ 2366679 h 2441994"/>
                  <a:gd name="connsiteX4" fmla="*/ 2771 w 3063908"/>
                  <a:gd name="connsiteY4" fmla="*/ 1748427 h 2441994"/>
                  <a:gd name="connsiteX0" fmla="*/ 2771 w 3063908"/>
                  <a:gd name="connsiteY0" fmla="*/ 1745579 h 2439146"/>
                  <a:gd name="connsiteX1" fmla="*/ 1161011 w 3063908"/>
                  <a:gd name="connsiteY1" fmla="*/ 974927 h 2439146"/>
                  <a:gd name="connsiteX2" fmla="*/ 3005051 w 3063908"/>
                  <a:gd name="connsiteY2" fmla="*/ 31079 h 2439146"/>
                  <a:gd name="connsiteX3" fmla="*/ 1161011 w 3063908"/>
                  <a:gd name="connsiteY3" fmla="*/ 2363831 h 2439146"/>
                  <a:gd name="connsiteX4" fmla="*/ 2771 w 3063908"/>
                  <a:gd name="connsiteY4" fmla="*/ 1745579 h 2439146"/>
                  <a:gd name="connsiteX0" fmla="*/ 1057 w 3062194"/>
                  <a:gd name="connsiteY0" fmla="*/ 1745579 h 2429255"/>
                  <a:gd name="connsiteX1" fmla="*/ 1159297 w 3062194"/>
                  <a:gd name="connsiteY1" fmla="*/ 974927 h 2429255"/>
                  <a:gd name="connsiteX2" fmla="*/ 3003337 w 3062194"/>
                  <a:gd name="connsiteY2" fmla="*/ 31079 h 2429255"/>
                  <a:gd name="connsiteX3" fmla="*/ 1159297 w 3062194"/>
                  <a:gd name="connsiteY3" fmla="*/ 2363831 h 2429255"/>
                  <a:gd name="connsiteX4" fmla="*/ 1057 w 3062194"/>
                  <a:gd name="connsiteY4" fmla="*/ 1745579 h 2429255"/>
                  <a:gd name="connsiteX0" fmla="*/ 6369 w 3067506"/>
                  <a:gd name="connsiteY0" fmla="*/ 1745579 h 2429255"/>
                  <a:gd name="connsiteX1" fmla="*/ 1164609 w 3067506"/>
                  <a:gd name="connsiteY1" fmla="*/ 974927 h 2429255"/>
                  <a:gd name="connsiteX2" fmla="*/ 3008649 w 3067506"/>
                  <a:gd name="connsiteY2" fmla="*/ 31079 h 2429255"/>
                  <a:gd name="connsiteX3" fmla="*/ 1164609 w 3067506"/>
                  <a:gd name="connsiteY3" fmla="*/ 2363831 h 2429255"/>
                  <a:gd name="connsiteX4" fmla="*/ 6369 w 3067506"/>
                  <a:gd name="connsiteY4" fmla="*/ 1745579 h 2429255"/>
                  <a:gd name="connsiteX0" fmla="*/ 3845 w 3064982"/>
                  <a:gd name="connsiteY0" fmla="*/ 1745579 h 2416402"/>
                  <a:gd name="connsiteX1" fmla="*/ 1162085 w 3064982"/>
                  <a:gd name="connsiteY1" fmla="*/ 974927 h 2416402"/>
                  <a:gd name="connsiteX2" fmla="*/ 3006125 w 3064982"/>
                  <a:gd name="connsiteY2" fmla="*/ 31079 h 2416402"/>
                  <a:gd name="connsiteX3" fmla="*/ 1162085 w 3064982"/>
                  <a:gd name="connsiteY3" fmla="*/ 2363831 h 2416402"/>
                  <a:gd name="connsiteX4" fmla="*/ 3845 w 3064982"/>
                  <a:gd name="connsiteY4" fmla="*/ 1745579 h 2416402"/>
                  <a:gd name="connsiteX0" fmla="*/ 1879 w 3168019"/>
                  <a:gd name="connsiteY0" fmla="*/ 1748426 h 2440835"/>
                  <a:gd name="connsiteX1" fmla="*/ 1274419 w 3168019"/>
                  <a:gd name="connsiteY1" fmla="*/ 977774 h 2440835"/>
                  <a:gd name="connsiteX2" fmla="*/ 3118459 w 3168019"/>
                  <a:gd name="connsiteY2" fmla="*/ 33926 h 2440835"/>
                  <a:gd name="connsiteX3" fmla="*/ 1274419 w 3168019"/>
                  <a:gd name="connsiteY3" fmla="*/ 2366678 h 2440835"/>
                  <a:gd name="connsiteX4" fmla="*/ 1879 w 3168019"/>
                  <a:gd name="connsiteY4" fmla="*/ 1748426 h 2440835"/>
                  <a:gd name="connsiteX0" fmla="*/ 7928 w 3174068"/>
                  <a:gd name="connsiteY0" fmla="*/ 1748426 h 2463223"/>
                  <a:gd name="connsiteX1" fmla="*/ 1280468 w 3174068"/>
                  <a:gd name="connsiteY1" fmla="*/ 977774 h 2463223"/>
                  <a:gd name="connsiteX2" fmla="*/ 3124508 w 3174068"/>
                  <a:gd name="connsiteY2" fmla="*/ 33926 h 2463223"/>
                  <a:gd name="connsiteX3" fmla="*/ 1280468 w 3174068"/>
                  <a:gd name="connsiteY3" fmla="*/ 2366678 h 2463223"/>
                  <a:gd name="connsiteX4" fmla="*/ 7928 w 3174068"/>
                  <a:gd name="connsiteY4" fmla="*/ 1748426 h 2463223"/>
                  <a:gd name="connsiteX0" fmla="*/ 9509 w 3179868"/>
                  <a:gd name="connsiteY0" fmla="*/ 1748426 h 2447658"/>
                  <a:gd name="connsiteX1" fmla="*/ 1282049 w 3179868"/>
                  <a:gd name="connsiteY1" fmla="*/ 977774 h 2447658"/>
                  <a:gd name="connsiteX2" fmla="*/ 3126089 w 3179868"/>
                  <a:gd name="connsiteY2" fmla="*/ 33926 h 2447658"/>
                  <a:gd name="connsiteX3" fmla="*/ 1282049 w 3179868"/>
                  <a:gd name="connsiteY3" fmla="*/ 2366678 h 2447658"/>
                  <a:gd name="connsiteX4" fmla="*/ 9509 w 3179868"/>
                  <a:gd name="connsiteY4" fmla="*/ 1748426 h 2447658"/>
                  <a:gd name="connsiteX0" fmla="*/ 9509 w 3179868"/>
                  <a:gd name="connsiteY0" fmla="*/ 1745379 h 2444611"/>
                  <a:gd name="connsiteX1" fmla="*/ 1282049 w 3179868"/>
                  <a:gd name="connsiteY1" fmla="*/ 974727 h 2444611"/>
                  <a:gd name="connsiteX2" fmla="*/ 3126089 w 3179868"/>
                  <a:gd name="connsiteY2" fmla="*/ 30879 h 2444611"/>
                  <a:gd name="connsiteX3" fmla="*/ 1282049 w 3179868"/>
                  <a:gd name="connsiteY3" fmla="*/ 2363631 h 2444611"/>
                  <a:gd name="connsiteX4" fmla="*/ 9509 w 3179868"/>
                  <a:gd name="connsiteY4" fmla="*/ 1745379 h 2444611"/>
                  <a:gd name="connsiteX0" fmla="*/ 9509 w 3191585"/>
                  <a:gd name="connsiteY0" fmla="*/ 1767366 h 2466598"/>
                  <a:gd name="connsiteX1" fmla="*/ 1282049 w 3191585"/>
                  <a:gd name="connsiteY1" fmla="*/ 996714 h 2466598"/>
                  <a:gd name="connsiteX2" fmla="*/ 3126089 w 3191585"/>
                  <a:gd name="connsiteY2" fmla="*/ 52866 h 2466598"/>
                  <a:gd name="connsiteX3" fmla="*/ 1282049 w 3191585"/>
                  <a:gd name="connsiteY3" fmla="*/ 2385618 h 2466598"/>
                  <a:gd name="connsiteX4" fmla="*/ 9509 w 3191585"/>
                  <a:gd name="connsiteY4" fmla="*/ 1767366 h 2466598"/>
                  <a:gd name="connsiteX0" fmla="*/ 9509 w 3169636"/>
                  <a:gd name="connsiteY0" fmla="*/ 1753318 h 2452550"/>
                  <a:gd name="connsiteX1" fmla="*/ 1282049 w 3169636"/>
                  <a:gd name="connsiteY1" fmla="*/ 982666 h 2452550"/>
                  <a:gd name="connsiteX2" fmla="*/ 3126089 w 3169636"/>
                  <a:gd name="connsiteY2" fmla="*/ 38818 h 2452550"/>
                  <a:gd name="connsiteX3" fmla="*/ 1282049 w 3169636"/>
                  <a:gd name="connsiteY3" fmla="*/ 2371570 h 2452550"/>
                  <a:gd name="connsiteX4" fmla="*/ 9509 w 3169636"/>
                  <a:gd name="connsiteY4" fmla="*/ 1753318 h 2452550"/>
                  <a:gd name="connsiteX0" fmla="*/ 8090 w 3276972"/>
                  <a:gd name="connsiteY0" fmla="*/ 1822370 h 2541807"/>
                  <a:gd name="connsiteX1" fmla="*/ 1280630 w 3276972"/>
                  <a:gd name="connsiteY1" fmla="*/ 1051718 h 2541807"/>
                  <a:gd name="connsiteX2" fmla="*/ 3238922 w 3276972"/>
                  <a:gd name="connsiteY2" fmla="*/ 40357 h 2541807"/>
                  <a:gd name="connsiteX3" fmla="*/ 1280630 w 3276972"/>
                  <a:gd name="connsiteY3" fmla="*/ 2440622 h 2541807"/>
                  <a:gd name="connsiteX4" fmla="*/ 8090 w 3276972"/>
                  <a:gd name="connsiteY4" fmla="*/ 1822370 h 2541807"/>
                  <a:gd name="connsiteX0" fmla="*/ 8090 w 3276972"/>
                  <a:gd name="connsiteY0" fmla="*/ 1820067 h 2539504"/>
                  <a:gd name="connsiteX1" fmla="*/ 1280630 w 3276972"/>
                  <a:gd name="connsiteY1" fmla="*/ 1049415 h 2539504"/>
                  <a:gd name="connsiteX2" fmla="*/ 3238922 w 3276972"/>
                  <a:gd name="connsiteY2" fmla="*/ 38054 h 2539504"/>
                  <a:gd name="connsiteX3" fmla="*/ 1280630 w 3276972"/>
                  <a:gd name="connsiteY3" fmla="*/ 2438319 h 2539504"/>
                  <a:gd name="connsiteX4" fmla="*/ 8090 w 3276972"/>
                  <a:gd name="connsiteY4" fmla="*/ 1820067 h 2539504"/>
                  <a:gd name="connsiteX0" fmla="*/ 11295 w 3285937"/>
                  <a:gd name="connsiteY0" fmla="*/ 1820067 h 2479600"/>
                  <a:gd name="connsiteX1" fmla="*/ 1283835 w 3285937"/>
                  <a:gd name="connsiteY1" fmla="*/ 1049415 h 2479600"/>
                  <a:gd name="connsiteX2" fmla="*/ 3242127 w 3285937"/>
                  <a:gd name="connsiteY2" fmla="*/ 38054 h 2479600"/>
                  <a:gd name="connsiteX3" fmla="*/ 1283835 w 3285937"/>
                  <a:gd name="connsiteY3" fmla="*/ 2438319 h 2479600"/>
                  <a:gd name="connsiteX4" fmla="*/ 11295 w 3285937"/>
                  <a:gd name="connsiteY4" fmla="*/ 1820067 h 2479600"/>
                  <a:gd name="connsiteX0" fmla="*/ 9815 w 3282056"/>
                  <a:gd name="connsiteY0" fmla="*/ 1820067 h 2460994"/>
                  <a:gd name="connsiteX1" fmla="*/ 1282355 w 3282056"/>
                  <a:gd name="connsiteY1" fmla="*/ 1049415 h 2460994"/>
                  <a:gd name="connsiteX2" fmla="*/ 3240647 w 3282056"/>
                  <a:gd name="connsiteY2" fmla="*/ 38054 h 2460994"/>
                  <a:gd name="connsiteX3" fmla="*/ 1282355 w 3282056"/>
                  <a:gd name="connsiteY3" fmla="*/ 2438319 h 2460994"/>
                  <a:gd name="connsiteX4" fmla="*/ 9815 w 3282056"/>
                  <a:gd name="connsiteY4" fmla="*/ 1820067 h 2460994"/>
                  <a:gd name="connsiteX0" fmla="*/ 11917 w 3287462"/>
                  <a:gd name="connsiteY0" fmla="*/ 1820067 h 2491469"/>
                  <a:gd name="connsiteX1" fmla="*/ 1284457 w 3287462"/>
                  <a:gd name="connsiteY1" fmla="*/ 1049415 h 2491469"/>
                  <a:gd name="connsiteX2" fmla="*/ 3242749 w 3287462"/>
                  <a:gd name="connsiteY2" fmla="*/ 38054 h 2491469"/>
                  <a:gd name="connsiteX3" fmla="*/ 1284457 w 3287462"/>
                  <a:gd name="connsiteY3" fmla="*/ 2438319 h 2491469"/>
                  <a:gd name="connsiteX4" fmla="*/ 11917 w 3287462"/>
                  <a:gd name="connsiteY4" fmla="*/ 1820067 h 2491469"/>
                  <a:gd name="connsiteX0" fmla="*/ 11644 w 3286798"/>
                  <a:gd name="connsiteY0" fmla="*/ 1820067 h 2507815"/>
                  <a:gd name="connsiteX1" fmla="*/ 1284184 w 3286798"/>
                  <a:gd name="connsiteY1" fmla="*/ 1049415 h 2507815"/>
                  <a:gd name="connsiteX2" fmla="*/ 3242476 w 3286798"/>
                  <a:gd name="connsiteY2" fmla="*/ 38054 h 2507815"/>
                  <a:gd name="connsiteX3" fmla="*/ 1284184 w 3286798"/>
                  <a:gd name="connsiteY3" fmla="*/ 2438319 h 2507815"/>
                  <a:gd name="connsiteX4" fmla="*/ 11644 w 3286798"/>
                  <a:gd name="connsiteY4" fmla="*/ 1820067 h 2507815"/>
                  <a:gd name="connsiteX0" fmla="*/ 10810 w 3284704"/>
                  <a:gd name="connsiteY0" fmla="*/ 1820067 h 2509891"/>
                  <a:gd name="connsiteX1" fmla="*/ 1283350 w 3284704"/>
                  <a:gd name="connsiteY1" fmla="*/ 1049415 h 2509891"/>
                  <a:gd name="connsiteX2" fmla="*/ 3241642 w 3284704"/>
                  <a:gd name="connsiteY2" fmla="*/ 38054 h 2509891"/>
                  <a:gd name="connsiteX3" fmla="*/ 1283350 w 3284704"/>
                  <a:gd name="connsiteY3" fmla="*/ 2438319 h 2509891"/>
                  <a:gd name="connsiteX4" fmla="*/ 10810 w 3284704"/>
                  <a:gd name="connsiteY4" fmla="*/ 1820067 h 2509891"/>
                  <a:gd name="connsiteX0" fmla="*/ 9624 w 3281526"/>
                  <a:gd name="connsiteY0" fmla="*/ 1820067 h 2497539"/>
                  <a:gd name="connsiteX1" fmla="*/ 1282164 w 3281526"/>
                  <a:gd name="connsiteY1" fmla="*/ 1049415 h 2497539"/>
                  <a:gd name="connsiteX2" fmla="*/ 3240456 w 3281526"/>
                  <a:gd name="connsiteY2" fmla="*/ 38054 h 2497539"/>
                  <a:gd name="connsiteX3" fmla="*/ 1282164 w 3281526"/>
                  <a:gd name="connsiteY3" fmla="*/ 2438319 h 2497539"/>
                  <a:gd name="connsiteX4" fmla="*/ 9624 w 3281526"/>
                  <a:gd name="connsiteY4" fmla="*/ 1820067 h 2497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81526" h="2497539">
                    <a:moveTo>
                      <a:pt x="9624" y="1820067"/>
                    </a:moveTo>
                    <a:cubicBezTo>
                      <a:pt x="108684" y="1306992"/>
                      <a:pt x="681373" y="1273711"/>
                      <a:pt x="1282164" y="1049415"/>
                    </a:cubicBezTo>
                    <a:cubicBezTo>
                      <a:pt x="1882955" y="825119"/>
                      <a:pt x="2924882" y="-209728"/>
                      <a:pt x="3240456" y="38054"/>
                    </a:cubicBezTo>
                    <a:cubicBezTo>
                      <a:pt x="3556030" y="285836"/>
                      <a:pt x="1971241" y="2245184"/>
                      <a:pt x="1282164" y="2438319"/>
                    </a:cubicBezTo>
                    <a:cubicBezTo>
                      <a:pt x="593087" y="2631454"/>
                      <a:pt x="-89436" y="2333142"/>
                      <a:pt x="9624" y="1820067"/>
                    </a:cubicBezTo>
                    <a:close/>
                  </a:path>
                </a:pathLst>
              </a:custGeom>
              <a:gradFill flip="none" rotWithShape="1">
                <a:gsLst>
                  <a:gs pos="40000">
                    <a:srgbClr val="7030A0"/>
                  </a:gs>
                  <a:gs pos="100000">
                    <a:sysClr val="windowText" lastClr="000000"/>
                  </a:gs>
                  <a:gs pos="70000">
                    <a:sysClr val="windowText" lastClr="000000"/>
                  </a:gs>
                </a:gsLst>
                <a:lin ang="2700000" scaled="1"/>
                <a:tileRect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03" name="フリーフォーム: 図形 702">
                <a:extLst>
                  <a:ext uri="{FF2B5EF4-FFF2-40B4-BE49-F238E27FC236}">
                    <a16:creationId xmlns:a16="http://schemas.microsoft.com/office/drawing/2014/main" id="{BF2757D4-3899-4C3C-81FE-726A4E796A1C}"/>
                  </a:ext>
                </a:extLst>
              </p:cNvPr>
              <p:cNvSpPr/>
              <p:nvPr/>
            </p:nvSpPr>
            <p:spPr>
              <a:xfrm rot="2373910">
                <a:off x="3270680" y="2306959"/>
                <a:ext cx="934691" cy="809247"/>
              </a:xfrm>
              <a:custGeom>
                <a:avLst/>
                <a:gdLst>
                  <a:gd name="connsiteX0" fmla="*/ 343366 w 717476"/>
                  <a:gd name="connsiteY0" fmla="*/ 0 h 701406"/>
                  <a:gd name="connsiteX1" fmla="*/ 369539 w 717476"/>
                  <a:gd name="connsiteY1" fmla="*/ 0 h 701406"/>
                  <a:gd name="connsiteX2" fmla="*/ 392861 w 717476"/>
                  <a:gd name="connsiteY2" fmla="*/ 125425 h 701406"/>
                  <a:gd name="connsiteX3" fmla="*/ 424975 w 717476"/>
                  <a:gd name="connsiteY3" fmla="*/ 133209 h 701406"/>
                  <a:gd name="connsiteX4" fmla="*/ 520645 w 717476"/>
                  <a:gd name="connsiteY4" fmla="*/ 273872 h 701406"/>
                  <a:gd name="connsiteX5" fmla="*/ 538488 w 717476"/>
                  <a:gd name="connsiteY5" fmla="*/ 349309 h 701406"/>
                  <a:gd name="connsiteX6" fmla="*/ 717476 w 717476"/>
                  <a:gd name="connsiteY6" fmla="*/ 546251 h 701406"/>
                  <a:gd name="connsiteX7" fmla="*/ 498609 w 717476"/>
                  <a:gd name="connsiteY7" fmla="*/ 563546 h 701406"/>
                  <a:gd name="connsiteX8" fmla="*/ 449992 w 717476"/>
                  <a:gd name="connsiteY8" fmla="*/ 536080 h 701406"/>
                  <a:gd name="connsiteX9" fmla="*/ 472333 w 717476"/>
                  <a:gd name="connsiteY9" fmla="*/ 578828 h 701406"/>
                  <a:gd name="connsiteX10" fmla="*/ 546336 w 717476"/>
                  <a:gd name="connsiteY10" fmla="*/ 651642 h 701406"/>
                  <a:gd name="connsiteX11" fmla="*/ 441797 w 717476"/>
                  <a:gd name="connsiteY11" fmla="*/ 612937 h 701406"/>
                  <a:gd name="connsiteX12" fmla="*/ 412704 w 717476"/>
                  <a:gd name="connsiteY12" fmla="*/ 572800 h 701406"/>
                  <a:gd name="connsiteX13" fmla="*/ 399867 w 717476"/>
                  <a:gd name="connsiteY13" fmla="*/ 590918 h 701406"/>
                  <a:gd name="connsiteX14" fmla="*/ 212004 w 717476"/>
                  <a:gd name="connsiteY14" fmla="*/ 701406 h 701406"/>
                  <a:gd name="connsiteX15" fmla="*/ 274479 w 717476"/>
                  <a:gd name="connsiteY15" fmla="*/ 534325 h 701406"/>
                  <a:gd name="connsiteX16" fmla="*/ 245118 w 717476"/>
                  <a:gd name="connsiteY16" fmla="*/ 555322 h 701406"/>
                  <a:gd name="connsiteX17" fmla="*/ 0 w 717476"/>
                  <a:gd name="connsiteY17" fmla="*/ 556690 h 701406"/>
                  <a:gd name="connsiteX18" fmla="*/ 173182 w 717476"/>
                  <a:gd name="connsiteY18" fmla="*/ 354624 h 701406"/>
                  <a:gd name="connsiteX19" fmla="*/ 190954 w 717476"/>
                  <a:gd name="connsiteY19" fmla="*/ 279013 h 701406"/>
                  <a:gd name="connsiteX20" fmla="*/ 257370 w 717476"/>
                  <a:gd name="connsiteY20" fmla="*/ 162904 h 701406"/>
                  <a:gd name="connsiteX21" fmla="*/ 299370 w 717476"/>
                  <a:gd name="connsiteY21" fmla="*/ 135491 h 701406"/>
                  <a:gd name="connsiteX22" fmla="*/ 318992 w 717476"/>
                  <a:gd name="connsiteY22" fmla="*/ 131083 h 7014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717476" h="701406">
                    <a:moveTo>
                      <a:pt x="343366" y="0"/>
                    </a:moveTo>
                    <a:lnTo>
                      <a:pt x="369539" y="0"/>
                    </a:lnTo>
                    <a:lnTo>
                      <a:pt x="392861" y="125425"/>
                    </a:lnTo>
                    <a:lnTo>
                      <a:pt x="424975" y="133209"/>
                    </a:lnTo>
                    <a:cubicBezTo>
                      <a:pt x="486844" y="155170"/>
                      <a:pt x="519723" y="210517"/>
                      <a:pt x="520645" y="273872"/>
                    </a:cubicBezTo>
                    <a:lnTo>
                      <a:pt x="538488" y="349309"/>
                    </a:lnTo>
                    <a:cubicBezTo>
                      <a:pt x="570548" y="428657"/>
                      <a:pt x="632137" y="496986"/>
                      <a:pt x="717476" y="546251"/>
                    </a:cubicBezTo>
                    <a:cubicBezTo>
                      <a:pt x="645228" y="582112"/>
                      <a:pt x="562580" y="586554"/>
                      <a:pt x="498609" y="563546"/>
                    </a:cubicBezTo>
                    <a:lnTo>
                      <a:pt x="449992" y="536080"/>
                    </a:lnTo>
                    <a:lnTo>
                      <a:pt x="472333" y="578828"/>
                    </a:lnTo>
                    <a:cubicBezTo>
                      <a:pt x="493105" y="610797"/>
                      <a:pt x="518502" y="636190"/>
                      <a:pt x="546336" y="651642"/>
                    </a:cubicBezTo>
                    <a:cubicBezTo>
                      <a:pt x="510676" y="659619"/>
                      <a:pt x="473337" y="644244"/>
                      <a:pt x="441797" y="612937"/>
                    </a:cubicBezTo>
                    <a:lnTo>
                      <a:pt x="412704" y="572800"/>
                    </a:lnTo>
                    <a:lnTo>
                      <a:pt x="399867" y="590918"/>
                    </a:lnTo>
                    <a:cubicBezTo>
                      <a:pt x="354593" y="643640"/>
                      <a:pt x="297788" y="677393"/>
                      <a:pt x="212004" y="701406"/>
                    </a:cubicBezTo>
                    <a:cubicBezTo>
                      <a:pt x="266043" y="636196"/>
                      <a:pt x="276589" y="557587"/>
                      <a:pt x="274479" y="534325"/>
                    </a:cubicBezTo>
                    <a:lnTo>
                      <a:pt x="245118" y="555322"/>
                    </a:lnTo>
                    <a:cubicBezTo>
                      <a:pt x="179837" y="592404"/>
                      <a:pt x="83726" y="595254"/>
                      <a:pt x="0" y="556690"/>
                    </a:cubicBezTo>
                    <a:cubicBezTo>
                      <a:pt x="83869" y="504963"/>
                      <a:pt x="143445" y="434871"/>
                      <a:pt x="173182" y="354624"/>
                    </a:cubicBezTo>
                    <a:cubicBezTo>
                      <a:pt x="179106" y="329421"/>
                      <a:pt x="180918" y="322645"/>
                      <a:pt x="190954" y="279013"/>
                    </a:cubicBezTo>
                    <a:cubicBezTo>
                      <a:pt x="197228" y="251744"/>
                      <a:pt x="217057" y="199367"/>
                      <a:pt x="257370" y="162904"/>
                    </a:cubicBezTo>
                    <a:cubicBezTo>
                      <a:pt x="269464" y="151964"/>
                      <a:pt x="283402" y="142458"/>
                      <a:pt x="299370" y="135491"/>
                    </a:cubicBezTo>
                    <a:lnTo>
                      <a:pt x="318992" y="131083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00CC00"/>
                  </a:gs>
                  <a:gs pos="100000">
                    <a:srgbClr val="003300"/>
                  </a:gs>
                </a:gsLst>
                <a:lin ang="2700000" scaled="1"/>
                <a:tileRect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04" name="フリーフォーム: 図形 703">
                <a:extLst>
                  <a:ext uri="{FF2B5EF4-FFF2-40B4-BE49-F238E27FC236}">
                    <a16:creationId xmlns:a16="http://schemas.microsoft.com/office/drawing/2014/main" id="{AA09CC40-7B1F-41F2-B861-75C8EA7F9E5A}"/>
                  </a:ext>
                </a:extLst>
              </p:cNvPr>
              <p:cNvSpPr/>
              <p:nvPr/>
            </p:nvSpPr>
            <p:spPr>
              <a:xfrm>
                <a:off x="1147906" y="3767759"/>
                <a:ext cx="536221" cy="313704"/>
              </a:xfrm>
              <a:custGeom>
                <a:avLst/>
                <a:gdLst>
                  <a:gd name="connsiteX0" fmla="*/ 390248 w 609575"/>
                  <a:gd name="connsiteY0" fmla="*/ 54885 h 356618"/>
                  <a:gd name="connsiteX1" fmla="*/ 433018 w 609575"/>
                  <a:gd name="connsiteY1" fmla="*/ 84079 h 356618"/>
                  <a:gd name="connsiteX2" fmla="*/ 228556 w 609575"/>
                  <a:gd name="connsiteY2" fmla="*/ 207335 h 356618"/>
                  <a:gd name="connsiteX3" fmla="*/ 13165 w 609575"/>
                  <a:gd name="connsiteY3" fmla="*/ 347606 h 356618"/>
                  <a:gd name="connsiteX4" fmla="*/ 177774 w 609575"/>
                  <a:gd name="connsiteY4" fmla="*/ 126429 h 356618"/>
                  <a:gd name="connsiteX5" fmla="*/ 390248 w 609575"/>
                  <a:gd name="connsiteY5" fmla="*/ 54885 h 356618"/>
                  <a:gd name="connsiteX6" fmla="*/ 548853 w 609575"/>
                  <a:gd name="connsiteY6" fmla="*/ 0 h 356618"/>
                  <a:gd name="connsiteX7" fmla="*/ 609575 w 609575"/>
                  <a:gd name="connsiteY7" fmla="*/ 60722 h 356618"/>
                  <a:gd name="connsiteX8" fmla="*/ 548853 w 609575"/>
                  <a:gd name="connsiteY8" fmla="*/ 121444 h 356618"/>
                  <a:gd name="connsiteX9" fmla="*/ 488131 w 609575"/>
                  <a:gd name="connsiteY9" fmla="*/ 60722 h 356618"/>
                  <a:gd name="connsiteX10" fmla="*/ 548853 w 609575"/>
                  <a:gd name="connsiteY10" fmla="*/ 0 h 3566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609575" h="356618">
                    <a:moveTo>
                      <a:pt x="390248" y="54885"/>
                    </a:moveTo>
                    <a:cubicBezTo>
                      <a:pt x="410124" y="57639"/>
                      <a:pt x="425475" y="66518"/>
                      <a:pt x="433018" y="84079"/>
                    </a:cubicBezTo>
                    <a:cubicBezTo>
                      <a:pt x="463189" y="154323"/>
                      <a:pt x="298531" y="163414"/>
                      <a:pt x="228556" y="207335"/>
                    </a:cubicBezTo>
                    <a:cubicBezTo>
                      <a:pt x="158580" y="251256"/>
                      <a:pt x="72023" y="393522"/>
                      <a:pt x="13165" y="347606"/>
                    </a:cubicBezTo>
                    <a:cubicBezTo>
                      <a:pt x="-45692" y="301689"/>
                      <a:pt x="107798" y="170350"/>
                      <a:pt x="177774" y="126429"/>
                    </a:cubicBezTo>
                    <a:cubicBezTo>
                      <a:pt x="230256" y="93488"/>
                      <a:pt x="330618" y="46624"/>
                      <a:pt x="390248" y="54885"/>
                    </a:cubicBezTo>
                    <a:close/>
                    <a:moveTo>
                      <a:pt x="548853" y="0"/>
                    </a:moveTo>
                    <a:cubicBezTo>
                      <a:pt x="582389" y="0"/>
                      <a:pt x="609575" y="27186"/>
                      <a:pt x="609575" y="60722"/>
                    </a:cubicBezTo>
                    <a:cubicBezTo>
                      <a:pt x="609575" y="94258"/>
                      <a:pt x="582389" y="121444"/>
                      <a:pt x="548853" y="121444"/>
                    </a:cubicBezTo>
                    <a:cubicBezTo>
                      <a:pt x="515317" y="121444"/>
                      <a:pt x="488131" y="94258"/>
                      <a:pt x="488131" y="60722"/>
                    </a:cubicBezTo>
                    <a:cubicBezTo>
                      <a:pt x="488131" y="27186"/>
                      <a:pt x="515317" y="0"/>
                      <a:pt x="548853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698" name="グループ化 697">
              <a:extLst>
                <a:ext uri="{FF2B5EF4-FFF2-40B4-BE49-F238E27FC236}">
                  <a16:creationId xmlns:a16="http://schemas.microsoft.com/office/drawing/2014/main" id="{37037858-964B-4E0B-9D4E-4DE3E2038443}"/>
                </a:ext>
              </a:extLst>
            </p:cNvPr>
            <p:cNvGrpSpPr/>
            <p:nvPr/>
          </p:nvGrpSpPr>
          <p:grpSpPr>
            <a:xfrm rot="525844">
              <a:off x="2763541" y="5470786"/>
              <a:ext cx="1339640" cy="1037923"/>
              <a:chOff x="939102" y="2306959"/>
              <a:chExt cx="3266269" cy="2530635"/>
            </a:xfrm>
          </p:grpSpPr>
          <p:sp>
            <p:nvSpPr>
              <p:cNvPr id="699" name="楕円 13">
                <a:extLst>
                  <a:ext uri="{FF2B5EF4-FFF2-40B4-BE49-F238E27FC236}">
                    <a16:creationId xmlns:a16="http://schemas.microsoft.com/office/drawing/2014/main" id="{2430F3F6-6657-4ACC-9108-A940EAF06E8E}"/>
                  </a:ext>
                </a:extLst>
              </p:cNvPr>
              <p:cNvSpPr/>
              <p:nvPr/>
            </p:nvSpPr>
            <p:spPr>
              <a:xfrm>
                <a:off x="939102" y="2547234"/>
                <a:ext cx="3009313" cy="2290360"/>
              </a:xfrm>
              <a:custGeom>
                <a:avLst/>
                <a:gdLst>
                  <a:gd name="connsiteX0" fmla="*/ 0 w 1691640"/>
                  <a:gd name="connsiteY0" fmla="*/ 694452 h 1388903"/>
                  <a:gd name="connsiteX1" fmla="*/ 845820 w 1691640"/>
                  <a:gd name="connsiteY1" fmla="*/ 0 h 1388903"/>
                  <a:gd name="connsiteX2" fmla="*/ 1691640 w 1691640"/>
                  <a:gd name="connsiteY2" fmla="*/ 694452 h 1388903"/>
                  <a:gd name="connsiteX3" fmla="*/ 845820 w 1691640"/>
                  <a:gd name="connsiteY3" fmla="*/ 1388904 h 1388903"/>
                  <a:gd name="connsiteX4" fmla="*/ 0 w 1691640"/>
                  <a:gd name="connsiteY4" fmla="*/ 694452 h 1388903"/>
                  <a:gd name="connsiteX0" fmla="*/ 0 w 2705100"/>
                  <a:gd name="connsiteY0" fmla="*/ 1387029 h 2130841"/>
                  <a:gd name="connsiteX1" fmla="*/ 845820 w 2705100"/>
                  <a:gd name="connsiteY1" fmla="*/ 692577 h 2130841"/>
                  <a:gd name="connsiteX2" fmla="*/ 2705100 w 2705100"/>
                  <a:gd name="connsiteY2" fmla="*/ 106869 h 2130841"/>
                  <a:gd name="connsiteX3" fmla="*/ 845820 w 2705100"/>
                  <a:gd name="connsiteY3" fmla="*/ 2081481 h 2130841"/>
                  <a:gd name="connsiteX4" fmla="*/ 0 w 2705100"/>
                  <a:gd name="connsiteY4" fmla="*/ 1387029 h 2130841"/>
                  <a:gd name="connsiteX0" fmla="*/ 0 w 2780615"/>
                  <a:gd name="connsiteY0" fmla="*/ 1353173 h 2096985"/>
                  <a:gd name="connsiteX1" fmla="*/ 845820 w 2780615"/>
                  <a:gd name="connsiteY1" fmla="*/ 658721 h 2096985"/>
                  <a:gd name="connsiteX2" fmla="*/ 2705100 w 2780615"/>
                  <a:gd name="connsiteY2" fmla="*/ 73013 h 2096985"/>
                  <a:gd name="connsiteX3" fmla="*/ 845820 w 2780615"/>
                  <a:gd name="connsiteY3" fmla="*/ 2047625 h 2096985"/>
                  <a:gd name="connsiteX4" fmla="*/ 0 w 2780615"/>
                  <a:gd name="connsiteY4" fmla="*/ 1353173 h 2096985"/>
                  <a:gd name="connsiteX0" fmla="*/ 0 w 2949170"/>
                  <a:gd name="connsiteY0" fmla="*/ 1407193 h 2104762"/>
                  <a:gd name="connsiteX1" fmla="*/ 1013460 w 2949170"/>
                  <a:gd name="connsiteY1" fmla="*/ 659401 h 2104762"/>
                  <a:gd name="connsiteX2" fmla="*/ 2872740 w 2949170"/>
                  <a:gd name="connsiteY2" fmla="*/ 73693 h 2104762"/>
                  <a:gd name="connsiteX3" fmla="*/ 1013460 w 2949170"/>
                  <a:gd name="connsiteY3" fmla="*/ 2048305 h 2104762"/>
                  <a:gd name="connsiteX4" fmla="*/ 0 w 2949170"/>
                  <a:gd name="connsiteY4" fmla="*/ 1407193 h 2104762"/>
                  <a:gd name="connsiteX0" fmla="*/ 1804 w 2950974"/>
                  <a:gd name="connsiteY0" fmla="*/ 1407193 h 2119673"/>
                  <a:gd name="connsiteX1" fmla="*/ 1015264 w 2950974"/>
                  <a:gd name="connsiteY1" fmla="*/ 659401 h 2119673"/>
                  <a:gd name="connsiteX2" fmla="*/ 2874544 w 2950974"/>
                  <a:gd name="connsiteY2" fmla="*/ 73693 h 2119673"/>
                  <a:gd name="connsiteX3" fmla="*/ 1015264 w 2950974"/>
                  <a:gd name="connsiteY3" fmla="*/ 2048305 h 2119673"/>
                  <a:gd name="connsiteX4" fmla="*/ 1804 w 2950974"/>
                  <a:gd name="connsiteY4" fmla="*/ 1407193 h 2119673"/>
                  <a:gd name="connsiteX0" fmla="*/ 4272 w 2967650"/>
                  <a:gd name="connsiteY0" fmla="*/ 1407193 h 2101620"/>
                  <a:gd name="connsiteX1" fmla="*/ 1017732 w 2967650"/>
                  <a:gd name="connsiteY1" fmla="*/ 659401 h 2101620"/>
                  <a:gd name="connsiteX2" fmla="*/ 2877012 w 2967650"/>
                  <a:gd name="connsiteY2" fmla="*/ 73693 h 2101620"/>
                  <a:gd name="connsiteX3" fmla="*/ 1017732 w 2967650"/>
                  <a:gd name="connsiteY3" fmla="*/ 2048305 h 2101620"/>
                  <a:gd name="connsiteX4" fmla="*/ 4272 w 2967650"/>
                  <a:gd name="connsiteY4" fmla="*/ 1407193 h 2101620"/>
                  <a:gd name="connsiteX0" fmla="*/ 4272 w 2967650"/>
                  <a:gd name="connsiteY0" fmla="*/ 1392697 h 2087124"/>
                  <a:gd name="connsiteX1" fmla="*/ 1017732 w 2967650"/>
                  <a:gd name="connsiteY1" fmla="*/ 644905 h 2087124"/>
                  <a:gd name="connsiteX2" fmla="*/ 2877012 w 2967650"/>
                  <a:gd name="connsiteY2" fmla="*/ 59197 h 2087124"/>
                  <a:gd name="connsiteX3" fmla="*/ 1017732 w 2967650"/>
                  <a:gd name="connsiteY3" fmla="*/ 2033809 h 2087124"/>
                  <a:gd name="connsiteX4" fmla="*/ 4272 w 2967650"/>
                  <a:gd name="connsiteY4" fmla="*/ 1392697 h 2087124"/>
                  <a:gd name="connsiteX0" fmla="*/ 1504 w 3096261"/>
                  <a:gd name="connsiteY0" fmla="*/ 1430349 h 2124434"/>
                  <a:gd name="connsiteX1" fmla="*/ 1159744 w 3096261"/>
                  <a:gd name="connsiteY1" fmla="*/ 659697 h 2124434"/>
                  <a:gd name="connsiteX2" fmla="*/ 3019024 w 3096261"/>
                  <a:gd name="connsiteY2" fmla="*/ 73989 h 2124434"/>
                  <a:gd name="connsiteX3" fmla="*/ 1159744 w 3096261"/>
                  <a:gd name="connsiteY3" fmla="*/ 2048601 h 2124434"/>
                  <a:gd name="connsiteX4" fmla="*/ 1504 w 3096261"/>
                  <a:gd name="connsiteY4" fmla="*/ 1430349 h 2124434"/>
                  <a:gd name="connsiteX0" fmla="*/ 1500 w 3081471"/>
                  <a:gd name="connsiteY0" fmla="*/ 1769623 h 2488360"/>
                  <a:gd name="connsiteX1" fmla="*/ 1159740 w 3081471"/>
                  <a:gd name="connsiteY1" fmla="*/ 998971 h 2488360"/>
                  <a:gd name="connsiteX2" fmla="*/ 3003780 w 3081471"/>
                  <a:gd name="connsiteY2" fmla="*/ 55123 h 2488360"/>
                  <a:gd name="connsiteX3" fmla="*/ 1159740 w 3081471"/>
                  <a:gd name="connsiteY3" fmla="*/ 2387875 h 2488360"/>
                  <a:gd name="connsiteX4" fmla="*/ 1500 w 3081471"/>
                  <a:gd name="connsiteY4" fmla="*/ 1769623 h 2488360"/>
                  <a:gd name="connsiteX0" fmla="*/ 1500 w 3052879"/>
                  <a:gd name="connsiteY0" fmla="*/ 1748427 h 2467164"/>
                  <a:gd name="connsiteX1" fmla="*/ 1159740 w 3052879"/>
                  <a:gd name="connsiteY1" fmla="*/ 977775 h 2467164"/>
                  <a:gd name="connsiteX2" fmla="*/ 3003780 w 3052879"/>
                  <a:gd name="connsiteY2" fmla="*/ 33927 h 2467164"/>
                  <a:gd name="connsiteX3" fmla="*/ 1159740 w 3052879"/>
                  <a:gd name="connsiteY3" fmla="*/ 2366679 h 2467164"/>
                  <a:gd name="connsiteX4" fmla="*/ 1500 w 3052879"/>
                  <a:gd name="connsiteY4" fmla="*/ 1748427 h 2467164"/>
                  <a:gd name="connsiteX0" fmla="*/ 2771 w 3063908"/>
                  <a:gd name="connsiteY0" fmla="*/ 1748427 h 2441994"/>
                  <a:gd name="connsiteX1" fmla="*/ 1161011 w 3063908"/>
                  <a:gd name="connsiteY1" fmla="*/ 977775 h 2441994"/>
                  <a:gd name="connsiteX2" fmla="*/ 3005051 w 3063908"/>
                  <a:gd name="connsiteY2" fmla="*/ 33927 h 2441994"/>
                  <a:gd name="connsiteX3" fmla="*/ 1161011 w 3063908"/>
                  <a:gd name="connsiteY3" fmla="*/ 2366679 h 2441994"/>
                  <a:gd name="connsiteX4" fmla="*/ 2771 w 3063908"/>
                  <a:gd name="connsiteY4" fmla="*/ 1748427 h 2441994"/>
                  <a:gd name="connsiteX0" fmla="*/ 2771 w 3063908"/>
                  <a:gd name="connsiteY0" fmla="*/ 1745579 h 2439146"/>
                  <a:gd name="connsiteX1" fmla="*/ 1161011 w 3063908"/>
                  <a:gd name="connsiteY1" fmla="*/ 974927 h 2439146"/>
                  <a:gd name="connsiteX2" fmla="*/ 3005051 w 3063908"/>
                  <a:gd name="connsiteY2" fmla="*/ 31079 h 2439146"/>
                  <a:gd name="connsiteX3" fmla="*/ 1161011 w 3063908"/>
                  <a:gd name="connsiteY3" fmla="*/ 2363831 h 2439146"/>
                  <a:gd name="connsiteX4" fmla="*/ 2771 w 3063908"/>
                  <a:gd name="connsiteY4" fmla="*/ 1745579 h 2439146"/>
                  <a:gd name="connsiteX0" fmla="*/ 1057 w 3062194"/>
                  <a:gd name="connsiteY0" fmla="*/ 1745579 h 2429255"/>
                  <a:gd name="connsiteX1" fmla="*/ 1159297 w 3062194"/>
                  <a:gd name="connsiteY1" fmla="*/ 974927 h 2429255"/>
                  <a:gd name="connsiteX2" fmla="*/ 3003337 w 3062194"/>
                  <a:gd name="connsiteY2" fmla="*/ 31079 h 2429255"/>
                  <a:gd name="connsiteX3" fmla="*/ 1159297 w 3062194"/>
                  <a:gd name="connsiteY3" fmla="*/ 2363831 h 2429255"/>
                  <a:gd name="connsiteX4" fmla="*/ 1057 w 3062194"/>
                  <a:gd name="connsiteY4" fmla="*/ 1745579 h 2429255"/>
                  <a:gd name="connsiteX0" fmla="*/ 6369 w 3067506"/>
                  <a:gd name="connsiteY0" fmla="*/ 1745579 h 2429255"/>
                  <a:gd name="connsiteX1" fmla="*/ 1164609 w 3067506"/>
                  <a:gd name="connsiteY1" fmla="*/ 974927 h 2429255"/>
                  <a:gd name="connsiteX2" fmla="*/ 3008649 w 3067506"/>
                  <a:gd name="connsiteY2" fmla="*/ 31079 h 2429255"/>
                  <a:gd name="connsiteX3" fmla="*/ 1164609 w 3067506"/>
                  <a:gd name="connsiteY3" fmla="*/ 2363831 h 2429255"/>
                  <a:gd name="connsiteX4" fmla="*/ 6369 w 3067506"/>
                  <a:gd name="connsiteY4" fmla="*/ 1745579 h 2429255"/>
                  <a:gd name="connsiteX0" fmla="*/ 3845 w 3064982"/>
                  <a:gd name="connsiteY0" fmla="*/ 1745579 h 2416402"/>
                  <a:gd name="connsiteX1" fmla="*/ 1162085 w 3064982"/>
                  <a:gd name="connsiteY1" fmla="*/ 974927 h 2416402"/>
                  <a:gd name="connsiteX2" fmla="*/ 3006125 w 3064982"/>
                  <a:gd name="connsiteY2" fmla="*/ 31079 h 2416402"/>
                  <a:gd name="connsiteX3" fmla="*/ 1162085 w 3064982"/>
                  <a:gd name="connsiteY3" fmla="*/ 2363831 h 2416402"/>
                  <a:gd name="connsiteX4" fmla="*/ 3845 w 3064982"/>
                  <a:gd name="connsiteY4" fmla="*/ 1745579 h 2416402"/>
                  <a:gd name="connsiteX0" fmla="*/ 1879 w 3168019"/>
                  <a:gd name="connsiteY0" fmla="*/ 1748426 h 2440835"/>
                  <a:gd name="connsiteX1" fmla="*/ 1274419 w 3168019"/>
                  <a:gd name="connsiteY1" fmla="*/ 977774 h 2440835"/>
                  <a:gd name="connsiteX2" fmla="*/ 3118459 w 3168019"/>
                  <a:gd name="connsiteY2" fmla="*/ 33926 h 2440835"/>
                  <a:gd name="connsiteX3" fmla="*/ 1274419 w 3168019"/>
                  <a:gd name="connsiteY3" fmla="*/ 2366678 h 2440835"/>
                  <a:gd name="connsiteX4" fmla="*/ 1879 w 3168019"/>
                  <a:gd name="connsiteY4" fmla="*/ 1748426 h 2440835"/>
                  <a:gd name="connsiteX0" fmla="*/ 7928 w 3174068"/>
                  <a:gd name="connsiteY0" fmla="*/ 1748426 h 2463223"/>
                  <a:gd name="connsiteX1" fmla="*/ 1280468 w 3174068"/>
                  <a:gd name="connsiteY1" fmla="*/ 977774 h 2463223"/>
                  <a:gd name="connsiteX2" fmla="*/ 3124508 w 3174068"/>
                  <a:gd name="connsiteY2" fmla="*/ 33926 h 2463223"/>
                  <a:gd name="connsiteX3" fmla="*/ 1280468 w 3174068"/>
                  <a:gd name="connsiteY3" fmla="*/ 2366678 h 2463223"/>
                  <a:gd name="connsiteX4" fmla="*/ 7928 w 3174068"/>
                  <a:gd name="connsiteY4" fmla="*/ 1748426 h 2463223"/>
                  <a:gd name="connsiteX0" fmla="*/ 9509 w 3179868"/>
                  <a:gd name="connsiteY0" fmla="*/ 1748426 h 2447658"/>
                  <a:gd name="connsiteX1" fmla="*/ 1282049 w 3179868"/>
                  <a:gd name="connsiteY1" fmla="*/ 977774 h 2447658"/>
                  <a:gd name="connsiteX2" fmla="*/ 3126089 w 3179868"/>
                  <a:gd name="connsiteY2" fmla="*/ 33926 h 2447658"/>
                  <a:gd name="connsiteX3" fmla="*/ 1282049 w 3179868"/>
                  <a:gd name="connsiteY3" fmla="*/ 2366678 h 2447658"/>
                  <a:gd name="connsiteX4" fmla="*/ 9509 w 3179868"/>
                  <a:gd name="connsiteY4" fmla="*/ 1748426 h 2447658"/>
                  <a:gd name="connsiteX0" fmla="*/ 9509 w 3179868"/>
                  <a:gd name="connsiteY0" fmla="*/ 1745379 h 2444611"/>
                  <a:gd name="connsiteX1" fmla="*/ 1282049 w 3179868"/>
                  <a:gd name="connsiteY1" fmla="*/ 974727 h 2444611"/>
                  <a:gd name="connsiteX2" fmla="*/ 3126089 w 3179868"/>
                  <a:gd name="connsiteY2" fmla="*/ 30879 h 2444611"/>
                  <a:gd name="connsiteX3" fmla="*/ 1282049 w 3179868"/>
                  <a:gd name="connsiteY3" fmla="*/ 2363631 h 2444611"/>
                  <a:gd name="connsiteX4" fmla="*/ 9509 w 3179868"/>
                  <a:gd name="connsiteY4" fmla="*/ 1745379 h 2444611"/>
                  <a:gd name="connsiteX0" fmla="*/ 9509 w 3191585"/>
                  <a:gd name="connsiteY0" fmla="*/ 1767366 h 2466598"/>
                  <a:gd name="connsiteX1" fmla="*/ 1282049 w 3191585"/>
                  <a:gd name="connsiteY1" fmla="*/ 996714 h 2466598"/>
                  <a:gd name="connsiteX2" fmla="*/ 3126089 w 3191585"/>
                  <a:gd name="connsiteY2" fmla="*/ 52866 h 2466598"/>
                  <a:gd name="connsiteX3" fmla="*/ 1282049 w 3191585"/>
                  <a:gd name="connsiteY3" fmla="*/ 2385618 h 2466598"/>
                  <a:gd name="connsiteX4" fmla="*/ 9509 w 3191585"/>
                  <a:gd name="connsiteY4" fmla="*/ 1767366 h 2466598"/>
                  <a:gd name="connsiteX0" fmla="*/ 9509 w 3169636"/>
                  <a:gd name="connsiteY0" fmla="*/ 1753318 h 2452550"/>
                  <a:gd name="connsiteX1" fmla="*/ 1282049 w 3169636"/>
                  <a:gd name="connsiteY1" fmla="*/ 982666 h 2452550"/>
                  <a:gd name="connsiteX2" fmla="*/ 3126089 w 3169636"/>
                  <a:gd name="connsiteY2" fmla="*/ 38818 h 2452550"/>
                  <a:gd name="connsiteX3" fmla="*/ 1282049 w 3169636"/>
                  <a:gd name="connsiteY3" fmla="*/ 2371570 h 2452550"/>
                  <a:gd name="connsiteX4" fmla="*/ 9509 w 3169636"/>
                  <a:gd name="connsiteY4" fmla="*/ 1753318 h 2452550"/>
                  <a:gd name="connsiteX0" fmla="*/ 8090 w 3276972"/>
                  <a:gd name="connsiteY0" fmla="*/ 1822370 h 2541807"/>
                  <a:gd name="connsiteX1" fmla="*/ 1280630 w 3276972"/>
                  <a:gd name="connsiteY1" fmla="*/ 1051718 h 2541807"/>
                  <a:gd name="connsiteX2" fmla="*/ 3238922 w 3276972"/>
                  <a:gd name="connsiteY2" fmla="*/ 40357 h 2541807"/>
                  <a:gd name="connsiteX3" fmla="*/ 1280630 w 3276972"/>
                  <a:gd name="connsiteY3" fmla="*/ 2440622 h 2541807"/>
                  <a:gd name="connsiteX4" fmla="*/ 8090 w 3276972"/>
                  <a:gd name="connsiteY4" fmla="*/ 1822370 h 2541807"/>
                  <a:gd name="connsiteX0" fmla="*/ 8090 w 3276972"/>
                  <a:gd name="connsiteY0" fmla="*/ 1820067 h 2539504"/>
                  <a:gd name="connsiteX1" fmla="*/ 1280630 w 3276972"/>
                  <a:gd name="connsiteY1" fmla="*/ 1049415 h 2539504"/>
                  <a:gd name="connsiteX2" fmla="*/ 3238922 w 3276972"/>
                  <a:gd name="connsiteY2" fmla="*/ 38054 h 2539504"/>
                  <a:gd name="connsiteX3" fmla="*/ 1280630 w 3276972"/>
                  <a:gd name="connsiteY3" fmla="*/ 2438319 h 2539504"/>
                  <a:gd name="connsiteX4" fmla="*/ 8090 w 3276972"/>
                  <a:gd name="connsiteY4" fmla="*/ 1820067 h 2539504"/>
                  <a:gd name="connsiteX0" fmla="*/ 11295 w 3285937"/>
                  <a:gd name="connsiteY0" fmla="*/ 1820067 h 2479600"/>
                  <a:gd name="connsiteX1" fmla="*/ 1283835 w 3285937"/>
                  <a:gd name="connsiteY1" fmla="*/ 1049415 h 2479600"/>
                  <a:gd name="connsiteX2" fmla="*/ 3242127 w 3285937"/>
                  <a:gd name="connsiteY2" fmla="*/ 38054 h 2479600"/>
                  <a:gd name="connsiteX3" fmla="*/ 1283835 w 3285937"/>
                  <a:gd name="connsiteY3" fmla="*/ 2438319 h 2479600"/>
                  <a:gd name="connsiteX4" fmla="*/ 11295 w 3285937"/>
                  <a:gd name="connsiteY4" fmla="*/ 1820067 h 2479600"/>
                  <a:gd name="connsiteX0" fmla="*/ 9815 w 3282056"/>
                  <a:gd name="connsiteY0" fmla="*/ 1820067 h 2460994"/>
                  <a:gd name="connsiteX1" fmla="*/ 1282355 w 3282056"/>
                  <a:gd name="connsiteY1" fmla="*/ 1049415 h 2460994"/>
                  <a:gd name="connsiteX2" fmla="*/ 3240647 w 3282056"/>
                  <a:gd name="connsiteY2" fmla="*/ 38054 h 2460994"/>
                  <a:gd name="connsiteX3" fmla="*/ 1282355 w 3282056"/>
                  <a:gd name="connsiteY3" fmla="*/ 2438319 h 2460994"/>
                  <a:gd name="connsiteX4" fmla="*/ 9815 w 3282056"/>
                  <a:gd name="connsiteY4" fmla="*/ 1820067 h 2460994"/>
                  <a:gd name="connsiteX0" fmla="*/ 11917 w 3287462"/>
                  <a:gd name="connsiteY0" fmla="*/ 1820067 h 2491469"/>
                  <a:gd name="connsiteX1" fmla="*/ 1284457 w 3287462"/>
                  <a:gd name="connsiteY1" fmla="*/ 1049415 h 2491469"/>
                  <a:gd name="connsiteX2" fmla="*/ 3242749 w 3287462"/>
                  <a:gd name="connsiteY2" fmla="*/ 38054 h 2491469"/>
                  <a:gd name="connsiteX3" fmla="*/ 1284457 w 3287462"/>
                  <a:gd name="connsiteY3" fmla="*/ 2438319 h 2491469"/>
                  <a:gd name="connsiteX4" fmla="*/ 11917 w 3287462"/>
                  <a:gd name="connsiteY4" fmla="*/ 1820067 h 2491469"/>
                  <a:gd name="connsiteX0" fmla="*/ 11644 w 3286798"/>
                  <a:gd name="connsiteY0" fmla="*/ 1820067 h 2507815"/>
                  <a:gd name="connsiteX1" fmla="*/ 1284184 w 3286798"/>
                  <a:gd name="connsiteY1" fmla="*/ 1049415 h 2507815"/>
                  <a:gd name="connsiteX2" fmla="*/ 3242476 w 3286798"/>
                  <a:gd name="connsiteY2" fmla="*/ 38054 h 2507815"/>
                  <a:gd name="connsiteX3" fmla="*/ 1284184 w 3286798"/>
                  <a:gd name="connsiteY3" fmla="*/ 2438319 h 2507815"/>
                  <a:gd name="connsiteX4" fmla="*/ 11644 w 3286798"/>
                  <a:gd name="connsiteY4" fmla="*/ 1820067 h 2507815"/>
                  <a:gd name="connsiteX0" fmla="*/ 10810 w 3284704"/>
                  <a:gd name="connsiteY0" fmla="*/ 1820067 h 2509891"/>
                  <a:gd name="connsiteX1" fmla="*/ 1283350 w 3284704"/>
                  <a:gd name="connsiteY1" fmla="*/ 1049415 h 2509891"/>
                  <a:gd name="connsiteX2" fmla="*/ 3241642 w 3284704"/>
                  <a:gd name="connsiteY2" fmla="*/ 38054 h 2509891"/>
                  <a:gd name="connsiteX3" fmla="*/ 1283350 w 3284704"/>
                  <a:gd name="connsiteY3" fmla="*/ 2438319 h 2509891"/>
                  <a:gd name="connsiteX4" fmla="*/ 10810 w 3284704"/>
                  <a:gd name="connsiteY4" fmla="*/ 1820067 h 2509891"/>
                  <a:gd name="connsiteX0" fmla="*/ 9624 w 3281526"/>
                  <a:gd name="connsiteY0" fmla="*/ 1820067 h 2497539"/>
                  <a:gd name="connsiteX1" fmla="*/ 1282164 w 3281526"/>
                  <a:gd name="connsiteY1" fmla="*/ 1049415 h 2497539"/>
                  <a:gd name="connsiteX2" fmla="*/ 3240456 w 3281526"/>
                  <a:gd name="connsiteY2" fmla="*/ 38054 h 2497539"/>
                  <a:gd name="connsiteX3" fmla="*/ 1282164 w 3281526"/>
                  <a:gd name="connsiteY3" fmla="*/ 2438319 h 2497539"/>
                  <a:gd name="connsiteX4" fmla="*/ 9624 w 3281526"/>
                  <a:gd name="connsiteY4" fmla="*/ 1820067 h 2497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81526" h="2497539">
                    <a:moveTo>
                      <a:pt x="9624" y="1820067"/>
                    </a:moveTo>
                    <a:cubicBezTo>
                      <a:pt x="108684" y="1306992"/>
                      <a:pt x="681373" y="1273711"/>
                      <a:pt x="1282164" y="1049415"/>
                    </a:cubicBezTo>
                    <a:cubicBezTo>
                      <a:pt x="1882955" y="825119"/>
                      <a:pt x="2924882" y="-209728"/>
                      <a:pt x="3240456" y="38054"/>
                    </a:cubicBezTo>
                    <a:cubicBezTo>
                      <a:pt x="3556030" y="285836"/>
                      <a:pt x="1971241" y="2245184"/>
                      <a:pt x="1282164" y="2438319"/>
                    </a:cubicBezTo>
                    <a:cubicBezTo>
                      <a:pt x="593087" y="2631454"/>
                      <a:pt x="-89436" y="2333142"/>
                      <a:pt x="9624" y="1820067"/>
                    </a:cubicBezTo>
                    <a:close/>
                  </a:path>
                </a:pathLst>
              </a:custGeom>
              <a:gradFill flip="none" rotWithShape="1">
                <a:gsLst>
                  <a:gs pos="40000">
                    <a:srgbClr val="7030A0"/>
                  </a:gs>
                  <a:gs pos="100000">
                    <a:sysClr val="windowText" lastClr="000000"/>
                  </a:gs>
                  <a:gs pos="70000">
                    <a:sysClr val="windowText" lastClr="000000"/>
                  </a:gs>
                </a:gsLst>
                <a:lin ang="2700000" scaled="1"/>
                <a:tileRect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00" name="フリーフォーム: 図形 699">
                <a:extLst>
                  <a:ext uri="{FF2B5EF4-FFF2-40B4-BE49-F238E27FC236}">
                    <a16:creationId xmlns:a16="http://schemas.microsoft.com/office/drawing/2014/main" id="{A6B42631-C484-428B-9FE5-DD7C7A59D22F}"/>
                  </a:ext>
                </a:extLst>
              </p:cNvPr>
              <p:cNvSpPr/>
              <p:nvPr/>
            </p:nvSpPr>
            <p:spPr>
              <a:xfrm rot="2373910">
                <a:off x="3270680" y="2306959"/>
                <a:ext cx="934691" cy="809247"/>
              </a:xfrm>
              <a:custGeom>
                <a:avLst/>
                <a:gdLst>
                  <a:gd name="connsiteX0" fmla="*/ 343366 w 717476"/>
                  <a:gd name="connsiteY0" fmla="*/ 0 h 701406"/>
                  <a:gd name="connsiteX1" fmla="*/ 369539 w 717476"/>
                  <a:gd name="connsiteY1" fmla="*/ 0 h 701406"/>
                  <a:gd name="connsiteX2" fmla="*/ 392861 w 717476"/>
                  <a:gd name="connsiteY2" fmla="*/ 125425 h 701406"/>
                  <a:gd name="connsiteX3" fmla="*/ 424975 w 717476"/>
                  <a:gd name="connsiteY3" fmla="*/ 133209 h 701406"/>
                  <a:gd name="connsiteX4" fmla="*/ 520645 w 717476"/>
                  <a:gd name="connsiteY4" fmla="*/ 273872 h 701406"/>
                  <a:gd name="connsiteX5" fmla="*/ 538488 w 717476"/>
                  <a:gd name="connsiteY5" fmla="*/ 349309 h 701406"/>
                  <a:gd name="connsiteX6" fmla="*/ 717476 w 717476"/>
                  <a:gd name="connsiteY6" fmla="*/ 546251 h 701406"/>
                  <a:gd name="connsiteX7" fmla="*/ 498609 w 717476"/>
                  <a:gd name="connsiteY7" fmla="*/ 563546 h 701406"/>
                  <a:gd name="connsiteX8" fmla="*/ 449992 w 717476"/>
                  <a:gd name="connsiteY8" fmla="*/ 536080 h 701406"/>
                  <a:gd name="connsiteX9" fmla="*/ 472333 w 717476"/>
                  <a:gd name="connsiteY9" fmla="*/ 578828 h 701406"/>
                  <a:gd name="connsiteX10" fmla="*/ 546336 w 717476"/>
                  <a:gd name="connsiteY10" fmla="*/ 651642 h 701406"/>
                  <a:gd name="connsiteX11" fmla="*/ 441797 w 717476"/>
                  <a:gd name="connsiteY11" fmla="*/ 612937 h 701406"/>
                  <a:gd name="connsiteX12" fmla="*/ 412704 w 717476"/>
                  <a:gd name="connsiteY12" fmla="*/ 572800 h 701406"/>
                  <a:gd name="connsiteX13" fmla="*/ 399867 w 717476"/>
                  <a:gd name="connsiteY13" fmla="*/ 590918 h 701406"/>
                  <a:gd name="connsiteX14" fmla="*/ 212004 w 717476"/>
                  <a:gd name="connsiteY14" fmla="*/ 701406 h 701406"/>
                  <a:gd name="connsiteX15" fmla="*/ 274479 w 717476"/>
                  <a:gd name="connsiteY15" fmla="*/ 534325 h 701406"/>
                  <a:gd name="connsiteX16" fmla="*/ 245118 w 717476"/>
                  <a:gd name="connsiteY16" fmla="*/ 555322 h 701406"/>
                  <a:gd name="connsiteX17" fmla="*/ 0 w 717476"/>
                  <a:gd name="connsiteY17" fmla="*/ 556690 h 701406"/>
                  <a:gd name="connsiteX18" fmla="*/ 173182 w 717476"/>
                  <a:gd name="connsiteY18" fmla="*/ 354624 h 701406"/>
                  <a:gd name="connsiteX19" fmla="*/ 190954 w 717476"/>
                  <a:gd name="connsiteY19" fmla="*/ 279013 h 701406"/>
                  <a:gd name="connsiteX20" fmla="*/ 257370 w 717476"/>
                  <a:gd name="connsiteY20" fmla="*/ 162904 h 701406"/>
                  <a:gd name="connsiteX21" fmla="*/ 299370 w 717476"/>
                  <a:gd name="connsiteY21" fmla="*/ 135491 h 701406"/>
                  <a:gd name="connsiteX22" fmla="*/ 318992 w 717476"/>
                  <a:gd name="connsiteY22" fmla="*/ 131083 h 7014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717476" h="701406">
                    <a:moveTo>
                      <a:pt x="343366" y="0"/>
                    </a:moveTo>
                    <a:lnTo>
                      <a:pt x="369539" y="0"/>
                    </a:lnTo>
                    <a:lnTo>
                      <a:pt x="392861" y="125425"/>
                    </a:lnTo>
                    <a:lnTo>
                      <a:pt x="424975" y="133209"/>
                    </a:lnTo>
                    <a:cubicBezTo>
                      <a:pt x="486844" y="155170"/>
                      <a:pt x="519723" y="210517"/>
                      <a:pt x="520645" y="273872"/>
                    </a:cubicBezTo>
                    <a:lnTo>
                      <a:pt x="538488" y="349309"/>
                    </a:lnTo>
                    <a:cubicBezTo>
                      <a:pt x="570548" y="428657"/>
                      <a:pt x="632137" y="496986"/>
                      <a:pt x="717476" y="546251"/>
                    </a:cubicBezTo>
                    <a:cubicBezTo>
                      <a:pt x="645228" y="582112"/>
                      <a:pt x="562580" y="586554"/>
                      <a:pt x="498609" y="563546"/>
                    </a:cubicBezTo>
                    <a:lnTo>
                      <a:pt x="449992" y="536080"/>
                    </a:lnTo>
                    <a:lnTo>
                      <a:pt x="472333" y="578828"/>
                    </a:lnTo>
                    <a:cubicBezTo>
                      <a:pt x="493105" y="610797"/>
                      <a:pt x="518502" y="636190"/>
                      <a:pt x="546336" y="651642"/>
                    </a:cubicBezTo>
                    <a:cubicBezTo>
                      <a:pt x="510676" y="659619"/>
                      <a:pt x="473337" y="644244"/>
                      <a:pt x="441797" y="612937"/>
                    </a:cubicBezTo>
                    <a:lnTo>
                      <a:pt x="412704" y="572800"/>
                    </a:lnTo>
                    <a:lnTo>
                      <a:pt x="399867" y="590918"/>
                    </a:lnTo>
                    <a:cubicBezTo>
                      <a:pt x="354593" y="643640"/>
                      <a:pt x="297788" y="677393"/>
                      <a:pt x="212004" y="701406"/>
                    </a:cubicBezTo>
                    <a:cubicBezTo>
                      <a:pt x="266043" y="636196"/>
                      <a:pt x="276589" y="557587"/>
                      <a:pt x="274479" y="534325"/>
                    </a:cubicBezTo>
                    <a:lnTo>
                      <a:pt x="245118" y="555322"/>
                    </a:lnTo>
                    <a:cubicBezTo>
                      <a:pt x="179837" y="592404"/>
                      <a:pt x="83726" y="595254"/>
                      <a:pt x="0" y="556690"/>
                    </a:cubicBezTo>
                    <a:cubicBezTo>
                      <a:pt x="83869" y="504963"/>
                      <a:pt x="143445" y="434871"/>
                      <a:pt x="173182" y="354624"/>
                    </a:cubicBezTo>
                    <a:cubicBezTo>
                      <a:pt x="179106" y="329421"/>
                      <a:pt x="180918" y="322645"/>
                      <a:pt x="190954" y="279013"/>
                    </a:cubicBezTo>
                    <a:cubicBezTo>
                      <a:pt x="197228" y="251744"/>
                      <a:pt x="217057" y="199367"/>
                      <a:pt x="257370" y="162904"/>
                    </a:cubicBezTo>
                    <a:cubicBezTo>
                      <a:pt x="269464" y="151964"/>
                      <a:pt x="283402" y="142458"/>
                      <a:pt x="299370" y="135491"/>
                    </a:cubicBezTo>
                    <a:lnTo>
                      <a:pt x="318992" y="131083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00CC00"/>
                  </a:gs>
                  <a:gs pos="100000">
                    <a:srgbClr val="003300"/>
                  </a:gs>
                </a:gsLst>
                <a:lin ang="2700000" scaled="1"/>
                <a:tileRect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01" name="フリーフォーム: 図形 700">
                <a:extLst>
                  <a:ext uri="{FF2B5EF4-FFF2-40B4-BE49-F238E27FC236}">
                    <a16:creationId xmlns:a16="http://schemas.microsoft.com/office/drawing/2014/main" id="{A5B33A9A-E95E-481E-B00B-4B33AA96BCD1}"/>
                  </a:ext>
                </a:extLst>
              </p:cNvPr>
              <p:cNvSpPr/>
              <p:nvPr/>
            </p:nvSpPr>
            <p:spPr>
              <a:xfrm>
                <a:off x="1147906" y="3767759"/>
                <a:ext cx="536221" cy="313704"/>
              </a:xfrm>
              <a:custGeom>
                <a:avLst/>
                <a:gdLst>
                  <a:gd name="connsiteX0" fmla="*/ 390248 w 609575"/>
                  <a:gd name="connsiteY0" fmla="*/ 54885 h 356618"/>
                  <a:gd name="connsiteX1" fmla="*/ 433018 w 609575"/>
                  <a:gd name="connsiteY1" fmla="*/ 84079 h 356618"/>
                  <a:gd name="connsiteX2" fmla="*/ 228556 w 609575"/>
                  <a:gd name="connsiteY2" fmla="*/ 207335 h 356618"/>
                  <a:gd name="connsiteX3" fmla="*/ 13165 w 609575"/>
                  <a:gd name="connsiteY3" fmla="*/ 347606 h 356618"/>
                  <a:gd name="connsiteX4" fmla="*/ 177774 w 609575"/>
                  <a:gd name="connsiteY4" fmla="*/ 126429 h 356618"/>
                  <a:gd name="connsiteX5" fmla="*/ 390248 w 609575"/>
                  <a:gd name="connsiteY5" fmla="*/ 54885 h 356618"/>
                  <a:gd name="connsiteX6" fmla="*/ 548853 w 609575"/>
                  <a:gd name="connsiteY6" fmla="*/ 0 h 356618"/>
                  <a:gd name="connsiteX7" fmla="*/ 609575 w 609575"/>
                  <a:gd name="connsiteY7" fmla="*/ 60722 h 356618"/>
                  <a:gd name="connsiteX8" fmla="*/ 548853 w 609575"/>
                  <a:gd name="connsiteY8" fmla="*/ 121444 h 356618"/>
                  <a:gd name="connsiteX9" fmla="*/ 488131 w 609575"/>
                  <a:gd name="connsiteY9" fmla="*/ 60722 h 356618"/>
                  <a:gd name="connsiteX10" fmla="*/ 548853 w 609575"/>
                  <a:gd name="connsiteY10" fmla="*/ 0 h 3566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609575" h="356618">
                    <a:moveTo>
                      <a:pt x="390248" y="54885"/>
                    </a:moveTo>
                    <a:cubicBezTo>
                      <a:pt x="410124" y="57639"/>
                      <a:pt x="425475" y="66518"/>
                      <a:pt x="433018" y="84079"/>
                    </a:cubicBezTo>
                    <a:cubicBezTo>
                      <a:pt x="463189" y="154323"/>
                      <a:pt x="298531" y="163414"/>
                      <a:pt x="228556" y="207335"/>
                    </a:cubicBezTo>
                    <a:cubicBezTo>
                      <a:pt x="158580" y="251256"/>
                      <a:pt x="72023" y="393522"/>
                      <a:pt x="13165" y="347606"/>
                    </a:cubicBezTo>
                    <a:cubicBezTo>
                      <a:pt x="-45692" y="301689"/>
                      <a:pt x="107798" y="170350"/>
                      <a:pt x="177774" y="126429"/>
                    </a:cubicBezTo>
                    <a:cubicBezTo>
                      <a:pt x="230256" y="93488"/>
                      <a:pt x="330618" y="46624"/>
                      <a:pt x="390248" y="54885"/>
                    </a:cubicBezTo>
                    <a:close/>
                    <a:moveTo>
                      <a:pt x="548853" y="0"/>
                    </a:moveTo>
                    <a:cubicBezTo>
                      <a:pt x="582389" y="0"/>
                      <a:pt x="609575" y="27186"/>
                      <a:pt x="609575" y="60722"/>
                    </a:cubicBezTo>
                    <a:cubicBezTo>
                      <a:pt x="609575" y="94258"/>
                      <a:pt x="582389" y="121444"/>
                      <a:pt x="548853" y="121444"/>
                    </a:cubicBezTo>
                    <a:cubicBezTo>
                      <a:pt x="515317" y="121444"/>
                      <a:pt x="488131" y="94258"/>
                      <a:pt x="488131" y="60722"/>
                    </a:cubicBezTo>
                    <a:cubicBezTo>
                      <a:pt x="488131" y="27186"/>
                      <a:pt x="515317" y="0"/>
                      <a:pt x="548853" y="0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  <p:grpSp>
        <p:nvGrpSpPr>
          <p:cNvPr id="716" name="グループ化 715">
            <a:extLst>
              <a:ext uri="{FF2B5EF4-FFF2-40B4-BE49-F238E27FC236}">
                <a16:creationId xmlns:a16="http://schemas.microsoft.com/office/drawing/2014/main" id="{7C476BFA-695E-4392-AFA3-4E6F49495C5C}"/>
              </a:ext>
            </a:extLst>
          </p:cNvPr>
          <p:cNvGrpSpPr/>
          <p:nvPr/>
        </p:nvGrpSpPr>
        <p:grpSpPr>
          <a:xfrm>
            <a:off x="6636002" y="1474751"/>
            <a:ext cx="2562286" cy="1536699"/>
            <a:chOff x="7434722" y="4008224"/>
            <a:chExt cx="2562286" cy="1536699"/>
          </a:xfrm>
        </p:grpSpPr>
        <p:grpSp>
          <p:nvGrpSpPr>
            <p:cNvPr id="717" name="グループ化 716">
              <a:extLst>
                <a:ext uri="{FF2B5EF4-FFF2-40B4-BE49-F238E27FC236}">
                  <a16:creationId xmlns:a16="http://schemas.microsoft.com/office/drawing/2014/main" id="{C511145F-C9FE-4332-80BA-EEFB44502F4C}"/>
                </a:ext>
              </a:extLst>
            </p:cNvPr>
            <p:cNvGrpSpPr/>
            <p:nvPr/>
          </p:nvGrpSpPr>
          <p:grpSpPr>
            <a:xfrm>
              <a:off x="7434722" y="4008224"/>
              <a:ext cx="2562286" cy="1536699"/>
              <a:chOff x="746064" y="1894185"/>
              <a:chExt cx="2562286" cy="1536699"/>
            </a:xfrm>
          </p:grpSpPr>
          <p:grpSp>
            <p:nvGrpSpPr>
              <p:cNvPr id="771" name="グループ化 770">
                <a:extLst>
                  <a:ext uri="{FF2B5EF4-FFF2-40B4-BE49-F238E27FC236}">
                    <a16:creationId xmlns:a16="http://schemas.microsoft.com/office/drawing/2014/main" id="{E8CA4314-A0A3-43AD-84AA-3264A160FF01}"/>
                  </a:ext>
                </a:extLst>
              </p:cNvPr>
              <p:cNvGrpSpPr/>
              <p:nvPr/>
            </p:nvGrpSpPr>
            <p:grpSpPr>
              <a:xfrm>
                <a:off x="757705" y="1911350"/>
                <a:ext cx="2539004" cy="1519534"/>
                <a:chOff x="707366" y="1972965"/>
                <a:chExt cx="2639683" cy="1519534"/>
              </a:xfrm>
              <a:pattFill prst="openDmnd">
                <a:fgClr>
                  <a:srgbClr val="FFC000">
                    <a:lumMod val="60000"/>
                    <a:lumOff val="40000"/>
                  </a:srgbClr>
                </a:fgClr>
                <a:bgClr>
                  <a:srgbClr val="FFC000">
                    <a:lumMod val="75000"/>
                  </a:srgbClr>
                </a:bgClr>
              </a:pattFill>
            </p:grpSpPr>
            <p:sp>
              <p:nvSpPr>
                <p:cNvPr id="774" name="フリーフォーム: 図形 773">
                  <a:extLst>
                    <a:ext uri="{FF2B5EF4-FFF2-40B4-BE49-F238E27FC236}">
                      <a16:creationId xmlns:a16="http://schemas.microsoft.com/office/drawing/2014/main" id="{B83F84D1-92F1-4957-9C5C-1BB897DBD5FC}"/>
                    </a:ext>
                  </a:extLst>
                </p:cNvPr>
                <p:cNvSpPr/>
                <p:nvPr/>
              </p:nvSpPr>
              <p:spPr>
                <a:xfrm>
                  <a:off x="711954" y="2708274"/>
                  <a:ext cx="2630508" cy="784225"/>
                </a:xfrm>
                <a:custGeom>
                  <a:avLst/>
                  <a:gdLst>
                    <a:gd name="connsiteX0" fmla="*/ 0 w 2630508"/>
                    <a:gd name="connsiteY0" fmla="*/ 0 h 711200"/>
                    <a:gd name="connsiteX1" fmla="*/ 2630508 w 2630508"/>
                    <a:gd name="connsiteY1" fmla="*/ 0 h 711200"/>
                    <a:gd name="connsiteX2" fmla="*/ 2608282 w 2630508"/>
                    <a:gd name="connsiteY2" fmla="*/ 123051 h 711200"/>
                    <a:gd name="connsiteX3" fmla="*/ 1315254 w 2630508"/>
                    <a:gd name="connsiteY3" fmla="*/ 711200 h 711200"/>
                    <a:gd name="connsiteX4" fmla="*/ 22227 w 2630508"/>
                    <a:gd name="connsiteY4" fmla="*/ 123051 h 711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630508" h="711200">
                      <a:moveTo>
                        <a:pt x="0" y="0"/>
                      </a:moveTo>
                      <a:lnTo>
                        <a:pt x="2630508" y="0"/>
                      </a:lnTo>
                      <a:lnTo>
                        <a:pt x="2608282" y="123051"/>
                      </a:lnTo>
                      <a:cubicBezTo>
                        <a:pt x="2485211" y="458707"/>
                        <a:pt x="1953067" y="711200"/>
                        <a:pt x="1315254" y="711200"/>
                      </a:cubicBezTo>
                      <a:cubicBezTo>
                        <a:pt x="677441" y="711200"/>
                        <a:pt x="145297" y="458707"/>
                        <a:pt x="22227" y="123051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75" name="楕円 774">
                  <a:extLst>
                    <a:ext uri="{FF2B5EF4-FFF2-40B4-BE49-F238E27FC236}">
                      <a16:creationId xmlns:a16="http://schemas.microsoft.com/office/drawing/2014/main" id="{D9556BDC-36CF-453E-B314-B5FCDC39A3F7}"/>
                    </a:ext>
                  </a:extLst>
                </p:cNvPr>
                <p:cNvSpPr/>
                <p:nvPr/>
              </p:nvSpPr>
              <p:spPr>
                <a:xfrm>
                  <a:off x="707366" y="1972965"/>
                  <a:ext cx="2639683" cy="1252835"/>
                </a:xfrm>
                <a:prstGeom prst="ellipse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772" name="楕円 771">
                <a:extLst>
                  <a:ext uri="{FF2B5EF4-FFF2-40B4-BE49-F238E27FC236}">
                    <a16:creationId xmlns:a16="http://schemas.microsoft.com/office/drawing/2014/main" id="{825E2B16-D883-4885-A96F-F0EB345BE165}"/>
                  </a:ext>
                </a:extLst>
              </p:cNvPr>
              <p:cNvSpPr/>
              <p:nvPr/>
            </p:nvSpPr>
            <p:spPr>
              <a:xfrm>
                <a:off x="777814" y="1907381"/>
                <a:ext cx="2498786" cy="1281708"/>
              </a:xfrm>
              <a:prstGeom prst="ellipse">
                <a:avLst/>
              </a:prstGeom>
              <a:gradFill>
                <a:gsLst>
                  <a:gs pos="20000">
                    <a:sysClr val="windowText" lastClr="000000">
                      <a:alpha val="0"/>
                    </a:sysClr>
                  </a:gs>
                  <a:gs pos="100000">
                    <a:sysClr val="windowText" lastClr="000000">
                      <a:alpha val="50000"/>
                    </a:sysClr>
                  </a:gs>
                </a:gsLst>
                <a:lin ang="5400000" scaled="1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73" name="フリーフォーム: 図形 772">
                <a:extLst>
                  <a:ext uri="{FF2B5EF4-FFF2-40B4-BE49-F238E27FC236}">
                    <a16:creationId xmlns:a16="http://schemas.microsoft.com/office/drawing/2014/main" id="{34F3391A-F541-45A5-974F-2EB52EF58067}"/>
                  </a:ext>
                </a:extLst>
              </p:cNvPr>
              <p:cNvSpPr/>
              <p:nvPr/>
            </p:nvSpPr>
            <p:spPr>
              <a:xfrm>
                <a:off x="746064" y="1894185"/>
                <a:ext cx="2562286" cy="1333500"/>
              </a:xfrm>
              <a:custGeom>
                <a:avLst/>
                <a:gdLst>
                  <a:gd name="connsiteX0" fmla="*/ 1281143 w 2562286"/>
                  <a:gd name="connsiteY0" fmla="*/ 44450 h 1333500"/>
                  <a:gd name="connsiteX1" fmla="*/ 61079 w 2562286"/>
                  <a:gd name="connsiteY1" fmla="*/ 654050 h 1333500"/>
                  <a:gd name="connsiteX2" fmla="*/ 1281143 w 2562286"/>
                  <a:gd name="connsiteY2" fmla="*/ 1263650 h 1333500"/>
                  <a:gd name="connsiteX3" fmla="*/ 2501207 w 2562286"/>
                  <a:gd name="connsiteY3" fmla="*/ 654050 h 1333500"/>
                  <a:gd name="connsiteX4" fmla="*/ 1281143 w 2562286"/>
                  <a:gd name="connsiteY4" fmla="*/ 44450 h 1333500"/>
                  <a:gd name="connsiteX5" fmla="*/ 1281143 w 2562286"/>
                  <a:gd name="connsiteY5" fmla="*/ 0 h 1333500"/>
                  <a:gd name="connsiteX6" fmla="*/ 2562286 w 2562286"/>
                  <a:gd name="connsiteY6" fmla="*/ 666750 h 1333500"/>
                  <a:gd name="connsiteX7" fmla="*/ 1281143 w 2562286"/>
                  <a:gd name="connsiteY7" fmla="*/ 1333500 h 1333500"/>
                  <a:gd name="connsiteX8" fmla="*/ 0 w 2562286"/>
                  <a:gd name="connsiteY8" fmla="*/ 666750 h 1333500"/>
                  <a:gd name="connsiteX9" fmla="*/ 1281143 w 2562286"/>
                  <a:gd name="connsiteY9" fmla="*/ 0 h 1333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562286" h="1333500">
                    <a:moveTo>
                      <a:pt x="1281143" y="44450"/>
                    </a:moveTo>
                    <a:cubicBezTo>
                      <a:pt x="607320" y="44450"/>
                      <a:pt x="61079" y="317377"/>
                      <a:pt x="61079" y="654050"/>
                    </a:cubicBezTo>
                    <a:cubicBezTo>
                      <a:pt x="61079" y="990723"/>
                      <a:pt x="607320" y="1263650"/>
                      <a:pt x="1281143" y="1263650"/>
                    </a:cubicBezTo>
                    <a:cubicBezTo>
                      <a:pt x="1954966" y="1263650"/>
                      <a:pt x="2501207" y="990723"/>
                      <a:pt x="2501207" y="654050"/>
                    </a:cubicBezTo>
                    <a:cubicBezTo>
                      <a:pt x="2501207" y="317377"/>
                      <a:pt x="1954966" y="44450"/>
                      <a:pt x="1281143" y="44450"/>
                    </a:cubicBezTo>
                    <a:close/>
                    <a:moveTo>
                      <a:pt x="1281143" y="0"/>
                    </a:moveTo>
                    <a:cubicBezTo>
                      <a:pt x="1988699" y="0"/>
                      <a:pt x="2562286" y="298514"/>
                      <a:pt x="2562286" y="666750"/>
                    </a:cubicBezTo>
                    <a:cubicBezTo>
                      <a:pt x="2562286" y="1034986"/>
                      <a:pt x="1988699" y="1333500"/>
                      <a:pt x="1281143" y="1333500"/>
                    </a:cubicBezTo>
                    <a:cubicBezTo>
                      <a:pt x="573587" y="1333500"/>
                      <a:pt x="0" y="1034986"/>
                      <a:pt x="0" y="666750"/>
                    </a:cubicBezTo>
                    <a:cubicBezTo>
                      <a:pt x="0" y="298514"/>
                      <a:pt x="573587" y="0"/>
                      <a:pt x="1281143" y="0"/>
                    </a:cubicBezTo>
                    <a:close/>
                  </a:path>
                </a:pathLst>
              </a:custGeom>
              <a:pattFill prst="dkUpDiag">
                <a:fgClr>
                  <a:srgbClr val="FFC000">
                    <a:lumMod val="60000"/>
                    <a:lumOff val="40000"/>
                  </a:srgbClr>
                </a:fgClr>
                <a:bgClr>
                  <a:srgbClr val="FFC000">
                    <a:lumMod val="75000"/>
                  </a:srgbClr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718" name="グループ化 717">
              <a:extLst>
                <a:ext uri="{FF2B5EF4-FFF2-40B4-BE49-F238E27FC236}">
                  <a16:creationId xmlns:a16="http://schemas.microsoft.com/office/drawing/2014/main" id="{7E1F8D2F-D72D-453D-8388-5B7D478318C0}"/>
                </a:ext>
              </a:extLst>
            </p:cNvPr>
            <p:cNvGrpSpPr/>
            <p:nvPr/>
          </p:nvGrpSpPr>
          <p:grpSpPr>
            <a:xfrm>
              <a:off x="7841929" y="4086111"/>
              <a:ext cx="1747871" cy="1131390"/>
              <a:chOff x="1036084" y="3153206"/>
              <a:chExt cx="3727875" cy="2413038"/>
            </a:xfrm>
          </p:grpSpPr>
          <p:grpSp>
            <p:nvGrpSpPr>
              <p:cNvPr id="719" name="グループ化 718">
                <a:extLst>
                  <a:ext uri="{FF2B5EF4-FFF2-40B4-BE49-F238E27FC236}">
                    <a16:creationId xmlns:a16="http://schemas.microsoft.com/office/drawing/2014/main" id="{1466CAD3-8422-481C-B262-8C926C424E48}"/>
                  </a:ext>
                </a:extLst>
              </p:cNvPr>
              <p:cNvGrpSpPr/>
              <p:nvPr/>
            </p:nvGrpSpPr>
            <p:grpSpPr>
              <a:xfrm>
                <a:off x="1678798" y="3153206"/>
                <a:ext cx="2181225" cy="1214437"/>
                <a:chOff x="962025" y="2155804"/>
                <a:chExt cx="2181225" cy="1214437"/>
              </a:xfrm>
            </p:grpSpPr>
            <p:sp>
              <p:nvSpPr>
                <p:cNvPr id="760" name="フリーフォーム: 図形 759">
                  <a:extLst>
                    <a:ext uri="{FF2B5EF4-FFF2-40B4-BE49-F238E27FC236}">
                      <a16:creationId xmlns:a16="http://schemas.microsoft.com/office/drawing/2014/main" id="{F6072893-210E-493E-91B6-2A0CD88F58E6}"/>
                    </a:ext>
                  </a:extLst>
                </p:cNvPr>
                <p:cNvSpPr/>
                <p:nvPr/>
              </p:nvSpPr>
              <p:spPr>
                <a:xfrm>
                  <a:off x="1423988" y="2412979"/>
                  <a:ext cx="795337" cy="810480"/>
                </a:xfrm>
                <a:custGeom>
                  <a:avLst/>
                  <a:gdLst>
                    <a:gd name="connsiteX0" fmla="*/ 604837 w 795337"/>
                    <a:gd name="connsiteY0" fmla="*/ 0 h 810480"/>
                    <a:gd name="connsiteX1" fmla="*/ 652462 w 795337"/>
                    <a:gd name="connsiteY1" fmla="*/ 0 h 810480"/>
                    <a:gd name="connsiteX2" fmla="*/ 685800 w 795337"/>
                    <a:gd name="connsiteY2" fmla="*/ 152400 h 810480"/>
                    <a:gd name="connsiteX3" fmla="*/ 790571 w 795337"/>
                    <a:gd name="connsiteY3" fmla="*/ 177799 h 810480"/>
                    <a:gd name="connsiteX4" fmla="*/ 795337 w 795337"/>
                    <a:gd name="connsiteY4" fmla="*/ 206396 h 810480"/>
                    <a:gd name="connsiteX5" fmla="*/ 795337 w 795337"/>
                    <a:gd name="connsiteY5" fmla="*/ 501671 h 810480"/>
                    <a:gd name="connsiteX6" fmla="*/ 733425 w 795337"/>
                    <a:gd name="connsiteY6" fmla="*/ 606446 h 810480"/>
                    <a:gd name="connsiteX7" fmla="*/ 739136 w 795337"/>
                    <a:gd name="connsiteY7" fmla="*/ 689253 h 810480"/>
                    <a:gd name="connsiteX8" fmla="*/ 538162 w 795337"/>
                    <a:gd name="connsiteY8" fmla="*/ 714375 h 810480"/>
                    <a:gd name="connsiteX9" fmla="*/ 471487 w 795337"/>
                    <a:gd name="connsiteY9" fmla="*/ 700087 h 810480"/>
                    <a:gd name="connsiteX10" fmla="*/ 300037 w 795337"/>
                    <a:gd name="connsiteY10" fmla="*/ 804862 h 810480"/>
                    <a:gd name="connsiteX11" fmla="*/ 257906 w 795337"/>
                    <a:gd name="connsiteY11" fmla="*/ 810480 h 810480"/>
                    <a:gd name="connsiteX12" fmla="*/ 238125 w 795337"/>
                    <a:gd name="connsiteY12" fmla="*/ 573109 h 810480"/>
                    <a:gd name="connsiteX13" fmla="*/ 247650 w 795337"/>
                    <a:gd name="connsiteY13" fmla="*/ 396896 h 810480"/>
                    <a:gd name="connsiteX14" fmla="*/ 176212 w 795337"/>
                    <a:gd name="connsiteY14" fmla="*/ 358796 h 810480"/>
                    <a:gd name="connsiteX15" fmla="*/ 142875 w 795337"/>
                    <a:gd name="connsiteY15" fmla="*/ 339746 h 810480"/>
                    <a:gd name="connsiteX16" fmla="*/ 85725 w 795337"/>
                    <a:gd name="connsiteY16" fmla="*/ 315934 h 810480"/>
                    <a:gd name="connsiteX17" fmla="*/ 0 w 795337"/>
                    <a:gd name="connsiteY17" fmla="*/ 144484 h 810480"/>
                    <a:gd name="connsiteX18" fmla="*/ 6961 w 795337"/>
                    <a:gd name="connsiteY18" fmla="*/ 123601 h 810480"/>
                    <a:gd name="connsiteX19" fmla="*/ 519112 w 795337"/>
                    <a:gd name="connsiteY19" fmla="*/ 71437 h 810480"/>
                    <a:gd name="connsiteX20" fmla="*/ 604837 w 795337"/>
                    <a:gd name="connsiteY20" fmla="*/ 0 h 8104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95337" h="810480">
                      <a:moveTo>
                        <a:pt x="604837" y="0"/>
                      </a:moveTo>
                      <a:lnTo>
                        <a:pt x="652462" y="0"/>
                      </a:lnTo>
                      <a:lnTo>
                        <a:pt x="685800" y="152400"/>
                      </a:lnTo>
                      <a:lnTo>
                        <a:pt x="790571" y="177799"/>
                      </a:lnTo>
                      <a:lnTo>
                        <a:pt x="795337" y="206396"/>
                      </a:lnTo>
                      <a:lnTo>
                        <a:pt x="795337" y="501671"/>
                      </a:lnTo>
                      <a:lnTo>
                        <a:pt x="733425" y="606446"/>
                      </a:lnTo>
                      <a:lnTo>
                        <a:pt x="739136" y="689253"/>
                      </a:lnTo>
                      <a:lnTo>
                        <a:pt x="538162" y="714375"/>
                      </a:lnTo>
                      <a:lnTo>
                        <a:pt x="471487" y="700087"/>
                      </a:lnTo>
                      <a:lnTo>
                        <a:pt x="300037" y="804862"/>
                      </a:lnTo>
                      <a:lnTo>
                        <a:pt x="257906" y="810480"/>
                      </a:lnTo>
                      <a:lnTo>
                        <a:pt x="238125" y="573109"/>
                      </a:lnTo>
                      <a:lnTo>
                        <a:pt x="247650" y="396896"/>
                      </a:lnTo>
                      <a:lnTo>
                        <a:pt x="176212" y="358796"/>
                      </a:lnTo>
                      <a:cubicBezTo>
                        <a:pt x="176212" y="358796"/>
                        <a:pt x="154442" y="345225"/>
                        <a:pt x="142875" y="339746"/>
                      </a:cubicBezTo>
                      <a:cubicBezTo>
                        <a:pt x="124224" y="330911"/>
                        <a:pt x="104775" y="323871"/>
                        <a:pt x="85725" y="315934"/>
                      </a:cubicBezTo>
                      <a:lnTo>
                        <a:pt x="0" y="144484"/>
                      </a:lnTo>
                      <a:lnTo>
                        <a:pt x="6961" y="123601"/>
                      </a:lnTo>
                      <a:lnTo>
                        <a:pt x="519112" y="71437"/>
                      </a:lnTo>
                      <a:lnTo>
                        <a:pt x="604837" y="0"/>
                      </a:lnTo>
                      <a:close/>
                    </a:path>
                  </a:pathLst>
                </a:custGeom>
                <a:gradFill>
                  <a:gsLst>
                    <a:gs pos="1000">
                      <a:srgbClr val="FFC000">
                        <a:lumMod val="40000"/>
                        <a:lumOff val="60000"/>
                      </a:srgbClr>
                    </a:gs>
                    <a:gs pos="53000">
                      <a:srgbClr val="FFC000">
                        <a:lumMod val="60000"/>
                        <a:lumOff val="40000"/>
                      </a:srgbClr>
                    </a:gs>
                    <a:gs pos="100000">
                      <a:srgbClr val="ED7D31">
                        <a:lumMod val="50000"/>
                      </a:srgbClr>
                    </a:gs>
                  </a:gsLst>
                  <a:lin ang="5400000" scaled="1"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61" name="フリーフォーム: 図形 760">
                  <a:extLst>
                    <a:ext uri="{FF2B5EF4-FFF2-40B4-BE49-F238E27FC236}">
                      <a16:creationId xmlns:a16="http://schemas.microsoft.com/office/drawing/2014/main" id="{59583296-C76E-4AE1-89C2-1AA6CB350F2B}"/>
                    </a:ext>
                  </a:extLst>
                </p:cNvPr>
                <p:cNvSpPr/>
                <p:nvPr/>
              </p:nvSpPr>
              <p:spPr>
                <a:xfrm>
                  <a:off x="2267576" y="2155804"/>
                  <a:ext cx="392035" cy="234755"/>
                </a:xfrm>
                <a:custGeom>
                  <a:avLst/>
                  <a:gdLst>
                    <a:gd name="connsiteX0" fmla="*/ 75574 w 392035"/>
                    <a:gd name="connsiteY0" fmla="*/ 0 h 234755"/>
                    <a:gd name="connsiteX1" fmla="*/ 194637 w 392035"/>
                    <a:gd name="connsiteY1" fmla="*/ 0 h 234755"/>
                    <a:gd name="connsiteX2" fmla="*/ 327987 w 392035"/>
                    <a:gd name="connsiteY2" fmla="*/ 71437 h 234755"/>
                    <a:gd name="connsiteX3" fmla="*/ 385137 w 392035"/>
                    <a:gd name="connsiteY3" fmla="*/ 180975 h 234755"/>
                    <a:gd name="connsiteX4" fmla="*/ 392035 w 392035"/>
                    <a:gd name="connsiteY4" fmla="*/ 200291 h 234755"/>
                    <a:gd name="connsiteX5" fmla="*/ 242262 w 392035"/>
                    <a:gd name="connsiteY5" fmla="*/ 173059 h 234755"/>
                    <a:gd name="connsiteX6" fmla="*/ 137487 w 392035"/>
                    <a:gd name="connsiteY6" fmla="*/ 187346 h 234755"/>
                    <a:gd name="connsiteX7" fmla="*/ 0 w 392035"/>
                    <a:gd name="connsiteY7" fmla="*/ 234755 h 234755"/>
                    <a:gd name="connsiteX8" fmla="*/ 8899 w 392035"/>
                    <a:gd name="connsiteY8" fmla="*/ 119062 h 234755"/>
                    <a:gd name="connsiteX9" fmla="*/ 42237 w 392035"/>
                    <a:gd name="connsiteY9" fmla="*/ 57150 h 234755"/>
                    <a:gd name="connsiteX10" fmla="*/ 75574 w 392035"/>
                    <a:gd name="connsiteY10" fmla="*/ 0 h 2347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392035" h="234755">
                      <a:moveTo>
                        <a:pt x="75574" y="0"/>
                      </a:moveTo>
                      <a:lnTo>
                        <a:pt x="194637" y="0"/>
                      </a:lnTo>
                      <a:lnTo>
                        <a:pt x="327987" y="71437"/>
                      </a:lnTo>
                      <a:lnTo>
                        <a:pt x="385137" y="180975"/>
                      </a:lnTo>
                      <a:lnTo>
                        <a:pt x="392035" y="200291"/>
                      </a:lnTo>
                      <a:lnTo>
                        <a:pt x="242262" y="173059"/>
                      </a:lnTo>
                      <a:lnTo>
                        <a:pt x="137487" y="187346"/>
                      </a:lnTo>
                      <a:lnTo>
                        <a:pt x="0" y="234755"/>
                      </a:lnTo>
                      <a:lnTo>
                        <a:pt x="8899" y="119062"/>
                      </a:lnTo>
                      <a:lnTo>
                        <a:pt x="42237" y="57150"/>
                      </a:lnTo>
                      <a:lnTo>
                        <a:pt x="75574" y="0"/>
                      </a:lnTo>
                      <a:close/>
                    </a:path>
                  </a:pathLst>
                </a:custGeom>
                <a:gradFill>
                  <a:gsLst>
                    <a:gs pos="1000">
                      <a:srgbClr val="FFC000">
                        <a:lumMod val="40000"/>
                        <a:lumOff val="60000"/>
                      </a:srgbClr>
                    </a:gs>
                    <a:gs pos="53000">
                      <a:srgbClr val="FFC000">
                        <a:lumMod val="60000"/>
                        <a:lumOff val="40000"/>
                      </a:srgbClr>
                    </a:gs>
                    <a:gs pos="100000">
                      <a:srgbClr val="ED7D31">
                        <a:lumMod val="50000"/>
                      </a:srgbClr>
                    </a:gs>
                  </a:gsLst>
                  <a:lin ang="5400000" scaled="1"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62" name="フリーフォーム: 図形 761">
                  <a:extLst>
                    <a:ext uri="{FF2B5EF4-FFF2-40B4-BE49-F238E27FC236}">
                      <a16:creationId xmlns:a16="http://schemas.microsoft.com/office/drawing/2014/main" id="{62351DF7-E2F9-417B-B54B-1A19FA9D43C2}"/>
                    </a:ext>
                  </a:extLst>
                </p:cNvPr>
                <p:cNvSpPr/>
                <p:nvPr/>
              </p:nvSpPr>
              <p:spPr>
                <a:xfrm>
                  <a:off x="2861566" y="2902156"/>
                  <a:ext cx="281684" cy="255951"/>
                </a:xfrm>
                <a:custGeom>
                  <a:avLst/>
                  <a:gdLst>
                    <a:gd name="connsiteX0" fmla="*/ 62609 w 281684"/>
                    <a:gd name="connsiteY0" fmla="*/ 0 h 255951"/>
                    <a:gd name="connsiteX1" fmla="*/ 281684 w 281684"/>
                    <a:gd name="connsiteY1" fmla="*/ 125186 h 255951"/>
                    <a:gd name="connsiteX2" fmla="*/ 276922 w 281684"/>
                    <a:gd name="connsiteY2" fmla="*/ 182336 h 255951"/>
                    <a:gd name="connsiteX3" fmla="*/ 191197 w 281684"/>
                    <a:gd name="connsiteY3" fmla="*/ 225199 h 255951"/>
                    <a:gd name="connsiteX4" fmla="*/ 72134 w 281684"/>
                    <a:gd name="connsiteY4" fmla="*/ 239486 h 255951"/>
                    <a:gd name="connsiteX5" fmla="*/ 29272 w 281684"/>
                    <a:gd name="connsiteY5" fmla="*/ 239486 h 255951"/>
                    <a:gd name="connsiteX6" fmla="*/ 0 w 281684"/>
                    <a:gd name="connsiteY6" fmla="*/ 255951 h 255951"/>
                    <a:gd name="connsiteX7" fmla="*/ 697 w 281684"/>
                    <a:gd name="connsiteY7" fmla="*/ 231570 h 255951"/>
                    <a:gd name="connsiteX8" fmla="*/ 34034 w 281684"/>
                    <a:gd name="connsiteY8" fmla="*/ 169658 h 255951"/>
                    <a:gd name="connsiteX9" fmla="*/ 62609 w 281684"/>
                    <a:gd name="connsiteY9" fmla="*/ 64883 h 255951"/>
                    <a:gd name="connsiteX10" fmla="*/ 62609 w 281684"/>
                    <a:gd name="connsiteY10" fmla="*/ 0 h 2559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81684" h="255951">
                      <a:moveTo>
                        <a:pt x="62609" y="0"/>
                      </a:moveTo>
                      <a:lnTo>
                        <a:pt x="281684" y="125186"/>
                      </a:lnTo>
                      <a:lnTo>
                        <a:pt x="276922" y="182336"/>
                      </a:lnTo>
                      <a:lnTo>
                        <a:pt x="191197" y="225199"/>
                      </a:lnTo>
                      <a:lnTo>
                        <a:pt x="72134" y="239486"/>
                      </a:lnTo>
                      <a:lnTo>
                        <a:pt x="29272" y="239486"/>
                      </a:lnTo>
                      <a:lnTo>
                        <a:pt x="0" y="255951"/>
                      </a:lnTo>
                      <a:lnTo>
                        <a:pt x="697" y="231570"/>
                      </a:lnTo>
                      <a:lnTo>
                        <a:pt x="34034" y="169658"/>
                      </a:lnTo>
                      <a:lnTo>
                        <a:pt x="62609" y="64883"/>
                      </a:lnTo>
                      <a:lnTo>
                        <a:pt x="62609" y="0"/>
                      </a:lnTo>
                      <a:close/>
                    </a:path>
                  </a:pathLst>
                </a:custGeom>
                <a:gradFill>
                  <a:gsLst>
                    <a:gs pos="1000">
                      <a:srgbClr val="FFC000">
                        <a:lumMod val="40000"/>
                        <a:lumOff val="60000"/>
                      </a:srgbClr>
                    </a:gs>
                    <a:gs pos="70000">
                      <a:srgbClr val="ED7D31">
                        <a:lumMod val="50000"/>
                      </a:srgbClr>
                    </a:gs>
                  </a:gsLst>
                  <a:lin ang="5400000" scaled="1"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63" name="フリーフォーム: 図形 762">
                  <a:extLst>
                    <a:ext uri="{FF2B5EF4-FFF2-40B4-BE49-F238E27FC236}">
                      <a16:creationId xmlns:a16="http://schemas.microsoft.com/office/drawing/2014/main" id="{800A45A9-1B39-4170-8715-65B9FE7381B5}"/>
                    </a:ext>
                  </a:extLst>
                </p:cNvPr>
                <p:cNvSpPr/>
                <p:nvPr/>
              </p:nvSpPr>
              <p:spPr>
                <a:xfrm>
                  <a:off x="2157413" y="2328863"/>
                  <a:ext cx="766762" cy="941366"/>
                </a:xfrm>
                <a:custGeom>
                  <a:avLst/>
                  <a:gdLst>
                    <a:gd name="connsiteX0" fmla="*/ 352425 w 766762"/>
                    <a:gd name="connsiteY0" fmla="*/ 0 h 941366"/>
                    <a:gd name="connsiteX1" fmla="*/ 502198 w 766762"/>
                    <a:gd name="connsiteY1" fmla="*/ 27232 h 941366"/>
                    <a:gd name="connsiteX2" fmla="*/ 519112 w 766762"/>
                    <a:gd name="connsiteY2" fmla="*/ 74591 h 941366"/>
                    <a:gd name="connsiteX3" fmla="*/ 533400 w 766762"/>
                    <a:gd name="connsiteY3" fmla="*/ 179366 h 941366"/>
                    <a:gd name="connsiteX4" fmla="*/ 523875 w 766762"/>
                    <a:gd name="connsiteY4" fmla="*/ 293666 h 941366"/>
                    <a:gd name="connsiteX5" fmla="*/ 514350 w 766762"/>
                    <a:gd name="connsiteY5" fmla="*/ 331766 h 941366"/>
                    <a:gd name="connsiteX6" fmla="*/ 514350 w 766762"/>
                    <a:gd name="connsiteY6" fmla="*/ 393678 h 941366"/>
                    <a:gd name="connsiteX7" fmla="*/ 719137 w 766762"/>
                    <a:gd name="connsiteY7" fmla="*/ 546078 h 941366"/>
                    <a:gd name="connsiteX8" fmla="*/ 766762 w 766762"/>
                    <a:gd name="connsiteY8" fmla="*/ 573292 h 941366"/>
                    <a:gd name="connsiteX9" fmla="*/ 766762 w 766762"/>
                    <a:gd name="connsiteY9" fmla="*/ 638175 h 941366"/>
                    <a:gd name="connsiteX10" fmla="*/ 738187 w 766762"/>
                    <a:gd name="connsiteY10" fmla="*/ 742950 h 941366"/>
                    <a:gd name="connsiteX11" fmla="*/ 704850 w 766762"/>
                    <a:gd name="connsiteY11" fmla="*/ 804862 h 941366"/>
                    <a:gd name="connsiteX12" fmla="*/ 704153 w 766762"/>
                    <a:gd name="connsiteY12" fmla="*/ 829243 h 941366"/>
                    <a:gd name="connsiteX13" fmla="*/ 581025 w 766762"/>
                    <a:gd name="connsiteY13" fmla="*/ 898503 h 941366"/>
                    <a:gd name="connsiteX14" fmla="*/ 361950 w 766762"/>
                    <a:gd name="connsiteY14" fmla="*/ 898503 h 941366"/>
                    <a:gd name="connsiteX15" fmla="*/ 285750 w 766762"/>
                    <a:gd name="connsiteY15" fmla="*/ 941366 h 941366"/>
                    <a:gd name="connsiteX16" fmla="*/ 233362 w 766762"/>
                    <a:gd name="connsiteY16" fmla="*/ 922316 h 941366"/>
                    <a:gd name="connsiteX17" fmla="*/ 233362 w 766762"/>
                    <a:gd name="connsiteY17" fmla="*/ 860403 h 941366"/>
                    <a:gd name="connsiteX18" fmla="*/ 33337 w 766762"/>
                    <a:gd name="connsiteY18" fmla="*/ 769916 h 941366"/>
                    <a:gd name="connsiteX19" fmla="*/ 5711 w 766762"/>
                    <a:gd name="connsiteY19" fmla="*/ 773369 h 941366"/>
                    <a:gd name="connsiteX20" fmla="*/ 0 w 766762"/>
                    <a:gd name="connsiteY20" fmla="*/ 690562 h 941366"/>
                    <a:gd name="connsiteX21" fmla="*/ 61912 w 766762"/>
                    <a:gd name="connsiteY21" fmla="*/ 585787 h 941366"/>
                    <a:gd name="connsiteX22" fmla="*/ 61912 w 766762"/>
                    <a:gd name="connsiteY22" fmla="*/ 290512 h 941366"/>
                    <a:gd name="connsiteX23" fmla="*/ 57146 w 766762"/>
                    <a:gd name="connsiteY23" fmla="*/ 261915 h 941366"/>
                    <a:gd name="connsiteX24" fmla="*/ 109537 w 766762"/>
                    <a:gd name="connsiteY24" fmla="*/ 274616 h 941366"/>
                    <a:gd name="connsiteX25" fmla="*/ 290512 w 766762"/>
                    <a:gd name="connsiteY25" fmla="*/ 317478 h 941366"/>
                    <a:gd name="connsiteX26" fmla="*/ 142875 w 766762"/>
                    <a:gd name="connsiteY26" fmla="*/ 246041 h 941366"/>
                    <a:gd name="connsiteX27" fmla="*/ 109537 w 766762"/>
                    <a:gd name="connsiteY27" fmla="*/ 69828 h 941366"/>
                    <a:gd name="connsiteX28" fmla="*/ 110163 w 766762"/>
                    <a:gd name="connsiteY28" fmla="*/ 61696 h 941366"/>
                    <a:gd name="connsiteX29" fmla="*/ 247650 w 766762"/>
                    <a:gd name="connsiteY29" fmla="*/ 14287 h 941366"/>
                    <a:gd name="connsiteX30" fmla="*/ 352425 w 766762"/>
                    <a:gd name="connsiteY30" fmla="*/ 0 h 9413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</a:cxnLst>
                  <a:rect l="l" t="t" r="r" b="b"/>
                  <a:pathLst>
                    <a:path w="766762" h="941366">
                      <a:moveTo>
                        <a:pt x="352425" y="0"/>
                      </a:moveTo>
                      <a:lnTo>
                        <a:pt x="502198" y="27232"/>
                      </a:lnTo>
                      <a:lnTo>
                        <a:pt x="519112" y="74591"/>
                      </a:lnTo>
                      <a:lnTo>
                        <a:pt x="533400" y="179366"/>
                      </a:lnTo>
                      <a:lnTo>
                        <a:pt x="523875" y="293666"/>
                      </a:lnTo>
                      <a:lnTo>
                        <a:pt x="514350" y="331766"/>
                      </a:lnTo>
                      <a:lnTo>
                        <a:pt x="514350" y="393678"/>
                      </a:lnTo>
                      <a:lnTo>
                        <a:pt x="719137" y="546078"/>
                      </a:lnTo>
                      <a:lnTo>
                        <a:pt x="766762" y="573292"/>
                      </a:lnTo>
                      <a:lnTo>
                        <a:pt x="766762" y="638175"/>
                      </a:lnTo>
                      <a:lnTo>
                        <a:pt x="738187" y="742950"/>
                      </a:lnTo>
                      <a:lnTo>
                        <a:pt x="704850" y="804862"/>
                      </a:lnTo>
                      <a:lnTo>
                        <a:pt x="704153" y="829243"/>
                      </a:lnTo>
                      <a:lnTo>
                        <a:pt x="581025" y="898503"/>
                      </a:lnTo>
                      <a:lnTo>
                        <a:pt x="361950" y="898503"/>
                      </a:lnTo>
                      <a:lnTo>
                        <a:pt x="285750" y="941366"/>
                      </a:lnTo>
                      <a:lnTo>
                        <a:pt x="233362" y="922316"/>
                      </a:lnTo>
                      <a:lnTo>
                        <a:pt x="233362" y="860403"/>
                      </a:lnTo>
                      <a:lnTo>
                        <a:pt x="33337" y="769916"/>
                      </a:lnTo>
                      <a:lnTo>
                        <a:pt x="5711" y="773369"/>
                      </a:lnTo>
                      <a:lnTo>
                        <a:pt x="0" y="690562"/>
                      </a:lnTo>
                      <a:lnTo>
                        <a:pt x="61912" y="585787"/>
                      </a:lnTo>
                      <a:lnTo>
                        <a:pt x="61912" y="290512"/>
                      </a:lnTo>
                      <a:lnTo>
                        <a:pt x="57146" y="261915"/>
                      </a:lnTo>
                      <a:lnTo>
                        <a:pt x="109537" y="274616"/>
                      </a:lnTo>
                      <a:lnTo>
                        <a:pt x="290512" y="317478"/>
                      </a:lnTo>
                      <a:lnTo>
                        <a:pt x="142875" y="246041"/>
                      </a:lnTo>
                      <a:lnTo>
                        <a:pt x="109537" y="69828"/>
                      </a:lnTo>
                      <a:lnTo>
                        <a:pt x="110163" y="61696"/>
                      </a:lnTo>
                      <a:lnTo>
                        <a:pt x="247650" y="14287"/>
                      </a:lnTo>
                      <a:lnTo>
                        <a:pt x="352425" y="0"/>
                      </a:lnTo>
                      <a:close/>
                    </a:path>
                  </a:pathLst>
                </a:custGeom>
                <a:gradFill>
                  <a:gsLst>
                    <a:gs pos="1000">
                      <a:srgbClr val="FFC000">
                        <a:lumMod val="40000"/>
                        <a:lumOff val="60000"/>
                      </a:srgbClr>
                    </a:gs>
                    <a:gs pos="53000">
                      <a:srgbClr val="FFC000">
                        <a:lumMod val="60000"/>
                        <a:lumOff val="40000"/>
                      </a:srgbClr>
                    </a:gs>
                    <a:gs pos="100000">
                      <a:srgbClr val="ED7D31">
                        <a:lumMod val="50000"/>
                      </a:srgbClr>
                    </a:gs>
                  </a:gsLst>
                  <a:lin ang="5400000" scaled="1"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64" name="フリーフォーム: 図形 763">
                  <a:extLst>
                    <a:ext uri="{FF2B5EF4-FFF2-40B4-BE49-F238E27FC236}">
                      <a16:creationId xmlns:a16="http://schemas.microsoft.com/office/drawing/2014/main" id="{56E65908-6DD1-48F4-A96C-7255B5755BF5}"/>
                    </a:ext>
                  </a:extLst>
                </p:cNvPr>
                <p:cNvSpPr/>
                <p:nvPr/>
              </p:nvSpPr>
              <p:spPr>
                <a:xfrm>
                  <a:off x="962025" y="2484416"/>
                  <a:ext cx="719869" cy="885825"/>
                </a:xfrm>
                <a:custGeom>
                  <a:avLst/>
                  <a:gdLst>
                    <a:gd name="connsiteX0" fmla="*/ 385763 w 719869"/>
                    <a:gd name="connsiteY0" fmla="*/ 0 h 885825"/>
                    <a:gd name="connsiteX1" fmla="*/ 466725 w 719869"/>
                    <a:gd name="connsiteY1" fmla="*/ 52388 h 885825"/>
                    <a:gd name="connsiteX2" fmla="*/ 468924 w 719869"/>
                    <a:gd name="connsiteY2" fmla="*/ 52164 h 885825"/>
                    <a:gd name="connsiteX3" fmla="*/ 461963 w 719869"/>
                    <a:gd name="connsiteY3" fmla="*/ 73047 h 885825"/>
                    <a:gd name="connsiteX4" fmla="*/ 547688 w 719869"/>
                    <a:gd name="connsiteY4" fmla="*/ 244497 h 885825"/>
                    <a:gd name="connsiteX5" fmla="*/ 604838 w 719869"/>
                    <a:gd name="connsiteY5" fmla="*/ 268309 h 885825"/>
                    <a:gd name="connsiteX6" fmla="*/ 638175 w 719869"/>
                    <a:gd name="connsiteY6" fmla="*/ 287359 h 885825"/>
                    <a:gd name="connsiteX7" fmla="*/ 709613 w 719869"/>
                    <a:gd name="connsiteY7" fmla="*/ 325459 h 885825"/>
                    <a:gd name="connsiteX8" fmla="*/ 700088 w 719869"/>
                    <a:gd name="connsiteY8" fmla="*/ 501672 h 885825"/>
                    <a:gd name="connsiteX9" fmla="*/ 719869 w 719869"/>
                    <a:gd name="connsiteY9" fmla="*/ 739043 h 885825"/>
                    <a:gd name="connsiteX10" fmla="*/ 690563 w 719869"/>
                    <a:gd name="connsiteY10" fmla="*/ 742950 h 885825"/>
                    <a:gd name="connsiteX11" fmla="*/ 609600 w 719869"/>
                    <a:gd name="connsiteY11" fmla="*/ 885825 h 885825"/>
                    <a:gd name="connsiteX12" fmla="*/ 552450 w 719869"/>
                    <a:gd name="connsiteY12" fmla="*/ 876300 h 885825"/>
                    <a:gd name="connsiteX13" fmla="*/ 433388 w 719869"/>
                    <a:gd name="connsiteY13" fmla="*/ 785813 h 885825"/>
                    <a:gd name="connsiteX14" fmla="*/ 390525 w 719869"/>
                    <a:gd name="connsiteY14" fmla="*/ 785813 h 885825"/>
                    <a:gd name="connsiteX15" fmla="*/ 309563 w 719869"/>
                    <a:gd name="connsiteY15" fmla="*/ 842963 h 885825"/>
                    <a:gd name="connsiteX16" fmla="*/ 257175 w 719869"/>
                    <a:gd name="connsiteY16" fmla="*/ 833438 h 885825"/>
                    <a:gd name="connsiteX17" fmla="*/ 147638 w 719869"/>
                    <a:gd name="connsiteY17" fmla="*/ 781050 h 885825"/>
                    <a:gd name="connsiteX18" fmla="*/ 0 w 719869"/>
                    <a:gd name="connsiteY18" fmla="*/ 728663 h 885825"/>
                    <a:gd name="connsiteX19" fmla="*/ 23813 w 719869"/>
                    <a:gd name="connsiteY19" fmla="*/ 509588 h 885825"/>
                    <a:gd name="connsiteX20" fmla="*/ 38100 w 719869"/>
                    <a:gd name="connsiteY20" fmla="*/ 438150 h 885825"/>
                    <a:gd name="connsiteX21" fmla="*/ 23813 w 719869"/>
                    <a:gd name="connsiteY21" fmla="*/ 366713 h 885825"/>
                    <a:gd name="connsiteX22" fmla="*/ 195263 w 719869"/>
                    <a:gd name="connsiteY22" fmla="*/ 266700 h 885825"/>
                    <a:gd name="connsiteX23" fmla="*/ 195263 w 719869"/>
                    <a:gd name="connsiteY23" fmla="*/ 138113 h 885825"/>
                    <a:gd name="connsiteX24" fmla="*/ 204788 w 719869"/>
                    <a:gd name="connsiteY24" fmla="*/ 4763 h 885825"/>
                    <a:gd name="connsiteX25" fmla="*/ 385763 w 719869"/>
                    <a:gd name="connsiteY25" fmla="*/ 0 h 8858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719869" h="885825">
                      <a:moveTo>
                        <a:pt x="385763" y="0"/>
                      </a:moveTo>
                      <a:lnTo>
                        <a:pt x="466725" y="52388"/>
                      </a:lnTo>
                      <a:lnTo>
                        <a:pt x="468924" y="52164"/>
                      </a:lnTo>
                      <a:lnTo>
                        <a:pt x="461963" y="73047"/>
                      </a:lnTo>
                      <a:lnTo>
                        <a:pt x="547688" y="244497"/>
                      </a:lnTo>
                      <a:cubicBezTo>
                        <a:pt x="566738" y="252434"/>
                        <a:pt x="586187" y="259474"/>
                        <a:pt x="604838" y="268309"/>
                      </a:cubicBezTo>
                      <a:cubicBezTo>
                        <a:pt x="616405" y="273788"/>
                        <a:pt x="638175" y="287359"/>
                        <a:pt x="638175" y="287359"/>
                      </a:cubicBezTo>
                      <a:lnTo>
                        <a:pt x="709613" y="325459"/>
                      </a:lnTo>
                      <a:lnTo>
                        <a:pt x="700088" y="501672"/>
                      </a:lnTo>
                      <a:lnTo>
                        <a:pt x="719869" y="739043"/>
                      </a:lnTo>
                      <a:lnTo>
                        <a:pt x="690563" y="742950"/>
                      </a:lnTo>
                      <a:lnTo>
                        <a:pt x="609600" y="885825"/>
                      </a:lnTo>
                      <a:lnTo>
                        <a:pt x="552450" y="876300"/>
                      </a:lnTo>
                      <a:lnTo>
                        <a:pt x="433388" y="785813"/>
                      </a:lnTo>
                      <a:lnTo>
                        <a:pt x="390525" y="785813"/>
                      </a:lnTo>
                      <a:lnTo>
                        <a:pt x="309563" y="842963"/>
                      </a:lnTo>
                      <a:lnTo>
                        <a:pt x="257175" y="833438"/>
                      </a:lnTo>
                      <a:lnTo>
                        <a:pt x="147638" y="781050"/>
                      </a:lnTo>
                      <a:lnTo>
                        <a:pt x="0" y="728663"/>
                      </a:lnTo>
                      <a:lnTo>
                        <a:pt x="23813" y="509588"/>
                      </a:lnTo>
                      <a:lnTo>
                        <a:pt x="38100" y="438150"/>
                      </a:lnTo>
                      <a:lnTo>
                        <a:pt x="23813" y="366713"/>
                      </a:lnTo>
                      <a:lnTo>
                        <a:pt x="195263" y="266700"/>
                      </a:lnTo>
                      <a:lnTo>
                        <a:pt x="195263" y="138113"/>
                      </a:lnTo>
                      <a:lnTo>
                        <a:pt x="204788" y="4763"/>
                      </a:lnTo>
                      <a:lnTo>
                        <a:pt x="385763" y="0"/>
                      </a:lnTo>
                      <a:close/>
                    </a:path>
                  </a:pathLst>
                </a:custGeom>
                <a:gradFill>
                  <a:gsLst>
                    <a:gs pos="1000">
                      <a:srgbClr val="FFC000">
                        <a:lumMod val="40000"/>
                        <a:lumOff val="60000"/>
                      </a:srgbClr>
                    </a:gs>
                    <a:gs pos="53000">
                      <a:srgbClr val="FFC000">
                        <a:lumMod val="60000"/>
                        <a:lumOff val="40000"/>
                      </a:srgbClr>
                    </a:gs>
                    <a:gs pos="100000">
                      <a:srgbClr val="ED7D31">
                        <a:lumMod val="50000"/>
                      </a:srgbClr>
                    </a:gs>
                  </a:gsLst>
                  <a:lin ang="5400000" scaled="1"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65" name="フリーフォーム: 図形 764">
                  <a:extLst>
                    <a:ext uri="{FF2B5EF4-FFF2-40B4-BE49-F238E27FC236}">
                      <a16:creationId xmlns:a16="http://schemas.microsoft.com/office/drawing/2014/main" id="{01C76C90-A9B9-4C8A-8F23-C60C8F883A94}"/>
                    </a:ext>
                  </a:extLst>
                </p:cNvPr>
                <p:cNvSpPr/>
                <p:nvPr/>
              </p:nvSpPr>
              <p:spPr>
                <a:xfrm>
                  <a:off x="2547938" y="2200275"/>
                  <a:ext cx="0" cy="0"/>
                </a:xfrm>
                <a:custGeom>
                  <a:avLst/>
                  <a:gdLst>
                    <a:gd name="connsiteX0" fmla="*/ 0 w 0"/>
                    <a:gd name="connsiteY0" fmla="*/ 0 h 0"/>
                    <a:gd name="connsiteX1" fmla="*/ 0 w 0"/>
                    <a:gd name="connsiteY1" fmla="*/ 0 h 0"/>
                    <a:gd name="connsiteX2" fmla="*/ 0 w 0"/>
                    <a:gd name="connsiteY2" fmla="*/ 0 h 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4472C4"/>
                </a:solidFill>
                <a:ln w="12700" cap="flat" cmpd="sng" algn="ctr">
                  <a:solidFill>
                    <a:srgbClr val="4472C4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66" name="フリーフォーム: 図形 765">
                  <a:extLst>
                    <a:ext uri="{FF2B5EF4-FFF2-40B4-BE49-F238E27FC236}">
                      <a16:creationId xmlns:a16="http://schemas.microsoft.com/office/drawing/2014/main" id="{708FFC80-1213-4D36-93DC-C74844BB5D32}"/>
                    </a:ext>
                  </a:extLst>
                </p:cNvPr>
                <p:cNvSpPr/>
                <p:nvPr/>
              </p:nvSpPr>
              <p:spPr>
                <a:xfrm>
                  <a:off x="1181100" y="2895600"/>
                  <a:ext cx="271463" cy="238125"/>
                </a:xfrm>
                <a:custGeom>
                  <a:avLst/>
                  <a:gdLst>
                    <a:gd name="connsiteX0" fmla="*/ 100013 w 271463"/>
                    <a:gd name="connsiteY0" fmla="*/ 19050 h 238125"/>
                    <a:gd name="connsiteX1" fmla="*/ 223838 w 271463"/>
                    <a:gd name="connsiteY1" fmla="*/ 0 h 238125"/>
                    <a:gd name="connsiteX2" fmla="*/ 261938 w 271463"/>
                    <a:gd name="connsiteY2" fmla="*/ 76200 h 238125"/>
                    <a:gd name="connsiteX3" fmla="*/ 271463 w 271463"/>
                    <a:gd name="connsiteY3" fmla="*/ 200025 h 238125"/>
                    <a:gd name="connsiteX4" fmla="*/ 142875 w 271463"/>
                    <a:gd name="connsiteY4" fmla="*/ 238125 h 238125"/>
                    <a:gd name="connsiteX5" fmla="*/ 42863 w 271463"/>
                    <a:gd name="connsiteY5" fmla="*/ 209550 h 238125"/>
                    <a:gd name="connsiteX6" fmla="*/ 0 w 271463"/>
                    <a:gd name="connsiteY6" fmla="*/ 157163 h 2381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71463" h="238125">
                      <a:moveTo>
                        <a:pt x="100013" y="19050"/>
                      </a:moveTo>
                      <a:lnTo>
                        <a:pt x="223838" y="0"/>
                      </a:lnTo>
                      <a:lnTo>
                        <a:pt x="261938" y="76200"/>
                      </a:lnTo>
                      <a:lnTo>
                        <a:pt x="271463" y="200025"/>
                      </a:lnTo>
                      <a:lnTo>
                        <a:pt x="142875" y="238125"/>
                      </a:lnTo>
                      <a:lnTo>
                        <a:pt x="42863" y="209550"/>
                      </a:lnTo>
                      <a:lnTo>
                        <a:pt x="0" y="157163"/>
                      </a:lnTo>
                    </a:path>
                  </a:pathLst>
                </a:custGeom>
                <a:gradFill>
                  <a:gsLst>
                    <a:gs pos="1000">
                      <a:srgbClr val="FFC000">
                        <a:lumMod val="40000"/>
                        <a:lumOff val="60000"/>
                      </a:srgbClr>
                    </a:gs>
                    <a:gs pos="70000">
                      <a:srgbClr val="ED7D31">
                        <a:lumMod val="50000"/>
                      </a:srgbClr>
                    </a:gs>
                  </a:gsLst>
                  <a:lin ang="5400000" scaled="1"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67" name="フリーフォーム: 図形 766">
                  <a:extLst>
                    <a:ext uri="{FF2B5EF4-FFF2-40B4-BE49-F238E27FC236}">
                      <a16:creationId xmlns:a16="http://schemas.microsoft.com/office/drawing/2014/main" id="{62A3651A-CED2-4412-AD10-38ED0687A932}"/>
                    </a:ext>
                  </a:extLst>
                </p:cNvPr>
                <p:cNvSpPr/>
                <p:nvPr/>
              </p:nvSpPr>
              <p:spPr>
                <a:xfrm>
                  <a:off x="1276350" y="2971800"/>
                  <a:ext cx="90488" cy="90488"/>
                </a:xfrm>
                <a:custGeom>
                  <a:avLst/>
                  <a:gdLst>
                    <a:gd name="connsiteX0" fmla="*/ 90488 w 90488"/>
                    <a:gd name="connsiteY0" fmla="*/ 0 h 90488"/>
                    <a:gd name="connsiteX1" fmla="*/ 19050 w 90488"/>
                    <a:gd name="connsiteY1" fmla="*/ 0 h 90488"/>
                    <a:gd name="connsiteX2" fmla="*/ 0 w 90488"/>
                    <a:gd name="connsiteY2" fmla="*/ 42863 h 90488"/>
                    <a:gd name="connsiteX3" fmla="*/ 19050 w 90488"/>
                    <a:gd name="connsiteY3" fmla="*/ 90488 h 90488"/>
                    <a:gd name="connsiteX4" fmla="*/ 76200 w 90488"/>
                    <a:gd name="connsiteY4" fmla="*/ 90488 h 904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0488" h="90488">
                      <a:moveTo>
                        <a:pt x="90488" y="0"/>
                      </a:moveTo>
                      <a:lnTo>
                        <a:pt x="19050" y="0"/>
                      </a:lnTo>
                      <a:lnTo>
                        <a:pt x="0" y="42863"/>
                      </a:lnTo>
                      <a:lnTo>
                        <a:pt x="19050" y="90488"/>
                      </a:lnTo>
                      <a:lnTo>
                        <a:pt x="76200" y="90488"/>
                      </a:lnTo>
                    </a:path>
                  </a:pathLst>
                </a:custGeom>
                <a:gradFill>
                  <a:gsLst>
                    <a:gs pos="1000">
                      <a:srgbClr val="FFC000">
                        <a:lumMod val="40000"/>
                        <a:lumOff val="60000"/>
                      </a:srgbClr>
                    </a:gs>
                    <a:gs pos="70000">
                      <a:srgbClr val="ED7D31">
                        <a:lumMod val="50000"/>
                      </a:srgbClr>
                    </a:gs>
                  </a:gsLst>
                  <a:lin ang="5400000" scaled="1"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68" name="フリーフォーム: 図形 767">
                  <a:extLst>
                    <a:ext uri="{FF2B5EF4-FFF2-40B4-BE49-F238E27FC236}">
                      <a16:creationId xmlns:a16="http://schemas.microsoft.com/office/drawing/2014/main" id="{E9E766B7-5E6B-44EA-9F66-DA674C541FB0}"/>
                    </a:ext>
                  </a:extLst>
                </p:cNvPr>
                <p:cNvSpPr/>
                <p:nvPr/>
              </p:nvSpPr>
              <p:spPr>
                <a:xfrm>
                  <a:off x="1809148" y="2695575"/>
                  <a:ext cx="167419" cy="200025"/>
                </a:xfrm>
                <a:custGeom>
                  <a:avLst/>
                  <a:gdLst>
                    <a:gd name="connsiteX0" fmla="*/ 100013 w 271463"/>
                    <a:gd name="connsiteY0" fmla="*/ 19050 h 238125"/>
                    <a:gd name="connsiteX1" fmla="*/ 223838 w 271463"/>
                    <a:gd name="connsiteY1" fmla="*/ 0 h 238125"/>
                    <a:gd name="connsiteX2" fmla="*/ 261938 w 271463"/>
                    <a:gd name="connsiteY2" fmla="*/ 76200 h 238125"/>
                    <a:gd name="connsiteX3" fmla="*/ 271463 w 271463"/>
                    <a:gd name="connsiteY3" fmla="*/ 200025 h 238125"/>
                    <a:gd name="connsiteX4" fmla="*/ 142875 w 271463"/>
                    <a:gd name="connsiteY4" fmla="*/ 238125 h 238125"/>
                    <a:gd name="connsiteX5" fmla="*/ 42863 w 271463"/>
                    <a:gd name="connsiteY5" fmla="*/ 209550 h 238125"/>
                    <a:gd name="connsiteX6" fmla="*/ 0 w 271463"/>
                    <a:gd name="connsiteY6" fmla="*/ 157163 h 2381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71463" h="238125">
                      <a:moveTo>
                        <a:pt x="100013" y="19050"/>
                      </a:moveTo>
                      <a:lnTo>
                        <a:pt x="223838" y="0"/>
                      </a:lnTo>
                      <a:lnTo>
                        <a:pt x="261938" y="76200"/>
                      </a:lnTo>
                      <a:lnTo>
                        <a:pt x="271463" y="200025"/>
                      </a:lnTo>
                      <a:lnTo>
                        <a:pt x="142875" y="238125"/>
                      </a:lnTo>
                      <a:lnTo>
                        <a:pt x="42863" y="209550"/>
                      </a:lnTo>
                      <a:lnTo>
                        <a:pt x="0" y="157163"/>
                      </a:lnTo>
                    </a:path>
                  </a:pathLst>
                </a:custGeom>
                <a:gradFill>
                  <a:gsLst>
                    <a:gs pos="1000">
                      <a:srgbClr val="FFC000">
                        <a:lumMod val="40000"/>
                        <a:lumOff val="60000"/>
                      </a:srgbClr>
                    </a:gs>
                    <a:gs pos="70000">
                      <a:srgbClr val="ED7D31">
                        <a:lumMod val="50000"/>
                      </a:srgbClr>
                    </a:gs>
                  </a:gsLst>
                  <a:lin ang="5400000" scaled="1"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69" name="フリーフォーム: 図形 768">
                  <a:extLst>
                    <a:ext uri="{FF2B5EF4-FFF2-40B4-BE49-F238E27FC236}">
                      <a16:creationId xmlns:a16="http://schemas.microsoft.com/office/drawing/2014/main" id="{7BD31B3D-A55D-4D31-9583-B229C9105479}"/>
                    </a:ext>
                  </a:extLst>
                </p:cNvPr>
                <p:cNvSpPr/>
                <p:nvPr/>
              </p:nvSpPr>
              <p:spPr>
                <a:xfrm>
                  <a:off x="2331609" y="2776537"/>
                  <a:ext cx="167419" cy="200025"/>
                </a:xfrm>
                <a:custGeom>
                  <a:avLst/>
                  <a:gdLst>
                    <a:gd name="connsiteX0" fmla="*/ 100013 w 271463"/>
                    <a:gd name="connsiteY0" fmla="*/ 19050 h 238125"/>
                    <a:gd name="connsiteX1" fmla="*/ 223838 w 271463"/>
                    <a:gd name="connsiteY1" fmla="*/ 0 h 238125"/>
                    <a:gd name="connsiteX2" fmla="*/ 261938 w 271463"/>
                    <a:gd name="connsiteY2" fmla="*/ 76200 h 238125"/>
                    <a:gd name="connsiteX3" fmla="*/ 271463 w 271463"/>
                    <a:gd name="connsiteY3" fmla="*/ 200025 h 238125"/>
                    <a:gd name="connsiteX4" fmla="*/ 142875 w 271463"/>
                    <a:gd name="connsiteY4" fmla="*/ 238125 h 238125"/>
                    <a:gd name="connsiteX5" fmla="*/ 42863 w 271463"/>
                    <a:gd name="connsiteY5" fmla="*/ 209550 h 238125"/>
                    <a:gd name="connsiteX6" fmla="*/ 0 w 271463"/>
                    <a:gd name="connsiteY6" fmla="*/ 157163 h 2381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71463" h="238125">
                      <a:moveTo>
                        <a:pt x="100013" y="19050"/>
                      </a:moveTo>
                      <a:lnTo>
                        <a:pt x="223838" y="0"/>
                      </a:lnTo>
                      <a:lnTo>
                        <a:pt x="261938" y="76200"/>
                      </a:lnTo>
                      <a:lnTo>
                        <a:pt x="271463" y="200025"/>
                      </a:lnTo>
                      <a:lnTo>
                        <a:pt x="142875" y="238125"/>
                      </a:lnTo>
                      <a:lnTo>
                        <a:pt x="42863" y="209550"/>
                      </a:lnTo>
                      <a:lnTo>
                        <a:pt x="0" y="157163"/>
                      </a:lnTo>
                    </a:path>
                  </a:pathLst>
                </a:custGeom>
                <a:gradFill>
                  <a:gsLst>
                    <a:gs pos="1000">
                      <a:srgbClr val="FFC000">
                        <a:lumMod val="40000"/>
                        <a:lumOff val="60000"/>
                      </a:srgbClr>
                    </a:gs>
                    <a:gs pos="70000">
                      <a:srgbClr val="ED7D31">
                        <a:lumMod val="50000"/>
                      </a:srgbClr>
                    </a:gs>
                  </a:gsLst>
                  <a:lin ang="5400000" scaled="1"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70" name="フリーフォーム: 図形 769">
                  <a:extLst>
                    <a:ext uri="{FF2B5EF4-FFF2-40B4-BE49-F238E27FC236}">
                      <a16:creationId xmlns:a16="http://schemas.microsoft.com/office/drawing/2014/main" id="{9BFA0880-DFCF-429D-9509-916E7A23462C}"/>
                    </a:ext>
                  </a:extLst>
                </p:cNvPr>
                <p:cNvSpPr/>
                <p:nvPr/>
              </p:nvSpPr>
              <p:spPr>
                <a:xfrm rot="18876376">
                  <a:off x="2561623" y="3005138"/>
                  <a:ext cx="167419" cy="200025"/>
                </a:xfrm>
                <a:custGeom>
                  <a:avLst/>
                  <a:gdLst>
                    <a:gd name="connsiteX0" fmla="*/ 100013 w 271463"/>
                    <a:gd name="connsiteY0" fmla="*/ 19050 h 238125"/>
                    <a:gd name="connsiteX1" fmla="*/ 223838 w 271463"/>
                    <a:gd name="connsiteY1" fmla="*/ 0 h 238125"/>
                    <a:gd name="connsiteX2" fmla="*/ 261938 w 271463"/>
                    <a:gd name="connsiteY2" fmla="*/ 76200 h 238125"/>
                    <a:gd name="connsiteX3" fmla="*/ 271463 w 271463"/>
                    <a:gd name="connsiteY3" fmla="*/ 200025 h 238125"/>
                    <a:gd name="connsiteX4" fmla="*/ 142875 w 271463"/>
                    <a:gd name="connsiteY4" fmla="*/ 238125 h 238125"/>
                    <a:gd name="connsiteX5" fmla="*/ 42863 w 271463"/>
                    <a:gd name="connsiteY5" fmla="*/ 209550 h 238125"/>
                    <a:gd name="connsiteX6" fmla="*/ 0 w 271463"/>
                    <a:gd name="connsiteY6" fmla="*/ 157163 h 2381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71463" h="238125">
                      <a:moveTo>
                        <a:pt x="100013" y="19050"/>
                      </a:moveTo>
                      <a:lnTo>
                        <a:pt x="223838" y="0"/>
                      </a:lnTo>
                      <a:lnTo>
                        <a:pt x="261938" y="76200"/>
                      </a:lnTo>
                      <a:lnTo>
                        <a:pt x="271463" y="200025"/>
                      </a:lnTo>
                      <a:lnTo>
                        <a:pt x="142875" y="238125"/>
                      </a:lnTo>
                      <a:lnTo>
                        <a:pt x="42863" y="209550"/>
                      </a:lnTo>
                      <a:lnTo>
                        <a:pt x="0" y="157163"/>
                      </a:lnTo>
                    </a:path>
                  </a:pathLst>
                </a:custGeom>
                <a:gradFill>
                  <a:gsLst>
                    <a:gs pos="1000">
                      <a:srgbClr val="FFC000">
                        <a:lumMod val="40000"/>
                        <a:lumOff val="60000"/>
                      </a:srgbClr>
                    </a:gs>
                    <a:gs pos="70000">
                      <a:srgbClr val="ED7D31">
                        <a:lumMod val="50000"/>
                      </a:srgbClr>
                    </a:gs>
                  </a:gsLst>
                  <a:lin ang="5400000" scaled="1"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720" name="グループ化 719">
                <a:extLst>
                  <a:ext uri="{FF2B5EF4-FFF2-40B4-BE49-F238E27FC236}">
                    <a16:creationId xmlns:a16="http://schemas.microsoft.com/office/drawing/2014/main" id="{2E30DEF4-5E2B-4A52-B26F-75B59540D3E6}"/>
                  </a:ext>
                </a:extLst>
              </p:cNvPr>
              <p:cNvGrpSpPr/>
              <p:nvPr/>
            </p:nvGrpSpPr>
            <p:grpSpPr>
              <a:xfrm>
                <a:off x="1631174" y="3902107"/>
                <a:ext cx="2228849" cy="1016419"/>
                <a:chOff x="465967" y="2528888"/>
                <a:chExt cx="2228849" cy="1016419"/>
              </a:xfrm>
            </p:grpSpPr>
            <p:sp>
              <p:nvSpPr>
                <p:cNvPr id="750" name="フリーフォーム: 図形 749">
                  <a:extLst>
                    <a:ext uri="{FF2B5EF4-FFF2-40B4-BE49-F238E27FC236}">
                      <a16:creationId xmlns:a16="http://schemas.microsoft.com/office/drawing/2014/main" id="{DF6AF286-2177-43EB-8A58-05421761FD7B}"/>
                    </a:ext>
                  </a:extLst>
                </p:cNvPr>
                <p:cNvSpPr/>
                <p:nvPr/>
              </p:nvSpPr>
              <p:spPr>
                <a:xfrm>
                  <a:off x="1514475" y="2528888"/>
                  <a:ext cx="190500" cy="138112"/>
                </a:xfrm>
                <a:custGeom>
                  <a:avLst/>
                  <a:gdLst>
                    <a:gd name="connsiteX0" fmla="*/ 0 w 190500"/>
                    <a:gd name="connsiteY0" fmla="*/ 138112 h 138112"/>
                    <a:gd name="connsiteX1" fmla="*/ 33338 w 190500"/>
                    <a:gd name="connsiteY1" fmla="*/ 28575 h 138112"/>
                    <a:gd name="connsiteX2" fmla="*/ 76200 w 190500"/>
                    <a:gd name="connsiteY2" fmla="*/ 0 h 138112"/>
                    <a:gd name="connsiteX3" fmla="*/ 161925 w 190500"/>
                    <a:gd name="connsiteY3" fmla="*/ 28575 h 138112"/>
                    <a:gd name="connsiteX4" fmla="*/ 190500 w 190500"/>
                    <a:gd name="connsiteY4" fmla="*/ 100012 h 1381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90500" h="138112">
                      <a:moveTo>
                        <a:pt x="0" y="138112"/>
                      </a:moveTo>
                      <a:lnTo>
                        <a:pt x="33338" y="28575"/>
                      </a:lnTo>
                      <a:lnTo>
                        <a:pt x="76200" y="0"/>
                      </a:lnTo>
                      <a:lnTo>
                        <a:pt x="161925" y="28575"/>
                      </a:lnTo>
                      <a:lnTo>
                        <a:pt x="190500" y="100012"/>
                      </a:lnTo>
                    </a:path>
                  </a:pathLst>
                </a:custGeom>
                <a:gradFill>
                  <a:gsLst>
                    <a:gs pos="1000">
                      <a:srgbClr val="FFC000">
                        <a:lumMod val="40000"/>
                        <a:lumOff val="60000"/>
                      </a:srgbClr>
                    </a:gs>
                    <a:gs pos="70000">
                      <a:srgbClr val="ED7D31">
                        <a:lumMod val="50000"/>
                      </a:srgbClr>
                    </a:gs>
                  </a:gsLst>
                  <a:lin ang="5400000" scaled="1"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51" name="フリーフォーム: 図形 750">
                  <a:extLst>
                    <a:ext uri="{FF2B5EF4-FFF2-40B4-BE49-F238E27FC236}">
                      <a16:creationId xmlns:a16="http://schemas.microsoft.com/office/drawing/2014/main" id="{28EE5955-E928-4449-939B-281BCE985A1A}"/>
                    </a:ext>
                  </a:extLst>
                </p:cNvPr>
                <p:cNvSpPr/>
                <p:nvPr/>
              </p:nvSpPr>
              <p:spPr>
                <a:xfrm>
                  <a:off x="2457450" y="2981325"/>
                  <a:ext cx="219075" cy="147638"/>
                </a:xfrm>
                <a:custGeom>
                  <a:avLst/>
                  <a:gdLst>
                    <a:gd name="connsiteX0" fmla="*/ 0 w 219075"/>
                    <a:gd name="connsiteY0" fmla="*/ 114300 h 147638"/>
                    <a:gd name="connsiteX1" fmla="*/ 147638 w 219075"/>
                    <a:gd name="connsiteY1" fmla="*/ 147638 h 147638"/>
                    <a:gd name="connsiteX2" fmla="*/ 219075 w 219075"/>
                    <a:gd name="connsiteY2" fmla="*/ 90488 h 147638"/>
                    <a:gd name="connsiteX3" fmla="*/ 204788 w 219075"/>
                    <a:gd name="connsiteY3" fmla="*/ 47625 h 147638"/>
                    <a:gd name="connsiteX4" fmla="*/ 142875 w 219075"/>
                    <a:gd name="connsiteY4" fmla="*/ 0 h 1476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19075" h="147638">
                      <a:moveTo>
                        <a:pt x="0" y="114300"/>
                      </a:moveTo>
                      <a:lnTo>
                        <a:pt x="147638" y="147638"/>
                      </a:lnTo>
                      <a:lnTo>
                        <a:pt x="219075" y="90488"/>
                      </a:lnTo>
                      <a:lnTo>
                        <a:pt x="204788" y="47625"/>
                      </a:lnTo>
                      <a:lnTo>
                        <a:pt x="142875" y="0"/>
                      </a:lnTo>
                    </a:path>
                  </a:pathLst>
                </a:custGeom>
                <a:gradFill>
                  <a:gsLst>
                    <a:gs pos="1000">
                      <a:srgbClr val="FFC000">
                        <a:lumMod val="40000"/>
                        <a:lumOff val="60000"/>
                      </a:srgbClr>
                    </a:gs>
                    <a:gs pos="70000">
                      <a:srgbClr val="ED7D31">
                        <a:lumMod val="50000"/>
                      </a:srgbClr>
                    </a:gs>
                  </a:gsLst>
                  <a:lin ang="5400000" scaled="1"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52" name="フリーフォーム: 図形 751">
                  <a:extLst>
                    <a:ext uri="{FF2B5EF4-FFF2-40B4-BE49-F238E27FC236}">
                      <a16:creationId xmlns:a16="http://schemas.microsoft.com/office/drawing/2014/main" id="{D8C92E8D-E177-49D4-9411-02F52D193273}"/>
                    </a:ext>
                  </a:extLst>
                </p:cNvPr>
                <p:cNvSpPr/>
                <p:nvPr/>
              </p:nvSpPr>
              <p:spPr>
                <a:xfrm>
                  <a:off x="605538" y="2729594"/>
                  <a:ext cx="627950" cy="668075"/>
                </a:xfrm>
                <a:custGeom>
                  <a:avLst/>
                  <a:gdLst>
                    <a:gd name="connsiteX0" fmla="*/ 540722 w 627950"/>
                    <a:gd name="connsiteY0" fmla="*/ 0 h 668075"/>
                    <a:gd name="connsiteX1" fmla="*/ 608900 w 627950"/>
                    <a:gd name="connsiteY1" fmla="*/ 94569 h 668075"/>
                    <a:gd name="connsiteX2" fmla="*/ 627950 w 627950"/>
                    <a:gd name="connsiteY2" fmla="*/ 308881 h 668075"/>
                    <a:gd name="connsiteX3" fmla="*/ 623187 w 627950"/>
                    <a:gd name="connsiteY3" fmla="*/ 370794 h 668075"/>
                    <a:gd name="connsiteX4" fmla="*/ 618425 w 627950"/>
                    <a:gd name="connsiteY4" fmla="*/ 499381 h 668075"/>
                    <a:gd name="connsiteX5" fmla="*/ 599257 w 627950"/>
                    <a:gd name="connsiteY5" fmla="*/ 666413 h 668075"/>
                    <a:gd name="connsiteX6" fmla="*/ 298578 w 627950"/>
                    <a:gd name="connsiteY6" fmla="*/ 587113 h 668075"/>
                    <a:gd name="connsiteX7" fmla="*/ 327153 w 627950"/>
                    <a:gd name="connsiteY7" fmla="*/ 649025 h 668075"/>
                    <a:gd name="connsiteX8" fmla="*/ 270003 w 627950"/>
                    <a:gd name="connsiteY8" fmla="*/ 668075 h 668075"/>
                    <a:gd name="connsiteX9" fmla="*/ 105163 w 627950"/>
                    <a:gd name="connsiteY9" fmla="*/ 545622 h 668075"/>
                    <a:gd name="connsiteX10" fmla="*/ 123125 w 627950"/>
                    <a:gd name="connsiteY10" fmla="*/ 475569 h 668075"/>
                    <a:gd name="connsiteX11" fmla="*/ 32637 w 627950"/>
                    <a:gd name="connsiteY11" fmla="*/ 418419 h 668075"/>
                    <a:gd name="connsiteX12" fmla="*/ 0 w 627950"/>
                    <a:gd name="connsiteY12" fmla="*/ 292223 h 668075"/>
                    <a:gd name="connsiteX13" fmla="*/ 31878 w 627950"/>
                    <a:gd name="connsiteY13" fmla="*/ 196588 h 668075"/>
                    <a:gd name="connsiteX14" fmla="*/ 112841 w 627950"/>
                    <a:gd name="connsiteY14" fmla="*/ 206113 h 668075"/>
                    <a:gd name="connsiteX15" fmla="*/ 198566 w 627950"/>
                    <a:gd name="connsiteY15" fmla="*/ 153725 h 668075"/>
                    <a:gd name="connsiteX16" fmla="*/ 512891 w 627950"/>
                    <a:gd name="connsiteY16" fmla="*/ 6088 h 668075"/>
                    <a:gd name="connsiteX17" fmla="*/ 540722 w 627950"/>
                    <a:gd name="connsiteY17" fmla="*/ 0 h 6680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627950" h="668075">
                      <a:moveTo>
                        <a:pt x="540722" y="0"/>
                      </a:moveTo>
                      <a:lnTo>
                        <a:pt x="608900" y="94569"/>
                      </a:lnTo>
                      <a:lnTo>
                        <a:pt x="627950" y="308881"/>
                      </a:lnTo>
                      <a:lnTo>
                        <a:pt x="623187" y="370794"/>
                      </a:lnTo>
                      <a:lnTo>
                        <a:pt x="618425" y="499381"/>
                      </a:lnTo>
                      <a:lnTo>
                        <a:pt x="599257" y="666413"/>
                      </a:lnTo>
                      <a:lnTo>
                        <a:pt x="298578" y="587113"/>
                      </a:lnTo>
                      <a:lnTo>
                        <a:pt x="327153" y="649025"/>
                      </a:lnTo>
                      <a:lnTo>
                        <a:pt x="270003" y="668075"/>
                      </a:lnTo>
                      <a:lnTo>
                        <a:pt x="105163" y="545622"/>
                      </a:lnTo>
                      <a:lnTo>
                        <a:pt x="123125" y="475569"/>
                      </a:lnTo>
                      <a:lnTo>
                        <a:pt x="32637" y="418419"/>
                      </a:lnTo>
                      <a:lnTo>
                        <a:pt x="0" y="292223"/>
                      </a:lnTo>
                      <a:lnTo>
                        <a:pt x="31878" y="196588"/>
                      </a:lnTo>
                      <a:lnTo>
                        <a:pt x="112841" y="206113"/>
                      </a:lnTo>
                      <a:lnTo>
                        <a:pt x="198566" y="153725"/>
                      </a:lnTo>
                      <a:lnTo>
                        <a:pt x="512891" y="6088"/>
                      </a:lnTo>
                      <a:lnTo>
                        <a:pt x="540722" y="0"/>
                      </a:lnTo>
                      <a:close/>
                    </a:path>
                  </a:pathLst>
                </a:custGeom>
                <a:gradFill>
                  <a:gsLst>
                    <a:gs pos="1000">
                      <a:srgbClr val="FFC000">
                        <a:lumMod val="40000"/>
                        <a:lumOff val="60000"/>
                      </a:srgbClr>
                    </a:gs>
                    <a:gs pos="53000">
                      <a:srgbClr val="FFC000">
                        <a:lumMod val="60000"/>
                        <a:lumOff val="40000"/>
                      </a:srgbClr>
                    </a:gs>
                    <a:gs pos="100000">
                      <a:srgbClr val="ED7D31">
                        <a:lumMod val="50000"/>
                      </a:srgbClr>
                    </a:gs>
                  </a:gsLst>
                  <a:lin ang="5400000" scaled="1"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53" name="フリーフォーム: 図形 752">
                  <a:extLst>
                    <a:ext uri="{FF2B5EF4-FFF2-40B4-BE49-F238E27FC236}">
                      <a16:creationId xmlns:a16="http://schemas.microsoft.com/office/drawing/2014/main" id="{785E0466-9064-4AE0-A0D3-ADA1B0AF26CB}"/>
                    </a:ext>
                  </a:extLst>
                </p:cNvPr>
                <p:cNvSpPr/>
                <p:nvPr/>
              </p:nvSpPr>
              <p:spPr>
                <a:xfrm>
                  <a:off x="1714501" y="2568994"/>
                  <a:ext cx="481013" cy="852488"/>
                </a:xfrm>
                <a:custGeom>
                  <a:avLst/>
                  <a:gdLst>
                    <a:gd name="connsiteX0" fmla="*/ 118304 w 481013"/>
                    <a:gd name="connsiteY0" fmla="*/ 0 h 852488"/>
                    <a:gd name="connsiteX1" fmla="*/ 392315 w 481013"/>
                    <a:gd name="connsiteY1" fmla="*/ 39145 h 852488"/>
                    <a:gd name="connsiteX2" fmla="*/ 381000 w 481013"/>
                    <a:gd name="connsiteY2" fmla="*/ 245644 h 852488"/>
                    <a:gd name="connsiteX3" fmla="*/ 481013 w 481013"/>
                    <a:gd name="connsiteY3" fmla="*/ 474244 h 852488"/>
                    <a:gd name="connsiteX4" fmla="*/ 411004 w 481013"/>
                    <a:gd name="connsiteY4" fmla="*/ 684272 h 852488"/>
                    <a:gd name="connsiteX5" fmla="*/ 304041 w 481013"/>
                    <a:gd name="connsiteY5" fmla="*/ 661988 h 852488"/>
                    <a:gd name="connsiteX6" fmla="*/ 199266 w 481013"/>
                    <a:gd name="connsiteY6" fmla="*/ 747713 h 852488"/>
                    <a:gd name="connsiteX7" fmla="*/ 184979 w 481013"/>
                    <a:gd name="connsiteY7" fmla="*/ 828675 h 852488"/>
                    <a:gd name="connsiteX8" fmla="*/ 118304 w 481013"/>
                    <a:gd name="connsiteY8" fmla="*/ 852488 h 852488"/>
                    <a:gd name="connsiteX9" fmla="*/ 65783 w 481013"/>
                    <a:gd name="connsiteY9" fmla="*/ 841431 h 852488"/>
                    <a:gd name="connsiteX10" fmla="*/ 85725 w 481013"/>
                    <a:gd name="connsiteY10" fmla="*/ 745706 h 852488"/>
                    <a:gd name="connsiteX11" fmla="*/ 109538 w 481013"/>
                    <a:gd name="connsiteY11" fmla="*/ 488531 h 852488"/>
                    <a:gd name="connsiteX12" fmla="*/ 90488 w 481013"/>
                    <a:gd name="connsiteY12" fmla="*/ 378994 h 852488"/>
                    <a:gd name="connsiteX13" fmla="*/ 0 w 481013"/>
                    <a:gd name="connsiteY13" fmla="*/ 117056 h 852488"/>
                    <a:gd name="connsiteX14" fmla="*/ 62953 w 481013"/>
                    <a:gd name="connsiteY14" fmla="*/ 8856 h 852488"/>
                    <a:gd name="connsiteX15" fmla="*/ 118304 w 481013"/>
                    <a:gd name="connsiteY15" fmla="*/ 0 h 8524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481013" h="852488">
                      <a:moveTo>
                        <a:pt x="118304" y="0"/>
                      </a:moveTo>
                      <a:lnTo>
                        <a:pt x="392315" y="39145"/>
                      </a:lnTo>
                      <a:lnTo>
                        <a:pt x="381000" y="245644"/>
                      </a:lnTo>
                      <a:lnTo>
                        <a:pt x="481013" y="474244"/>
                      </a:lnTo>
                      <a:lnTo>
                        <a:pt x="411004" y="684272"/>
                      </a:lnTo>
                      <a:lnTo>
                        <a:pt x="304041" y="661988"/>
                      </a:lnTo>
                      <a:lnTo>
                        <a:pt x="199266" y="747713"/>
                      </a:lnTo>
                      <a:lnTo>
                        <a:pt x="184979" y="828675"/>
                      </a:lnTo>
                      <a:lnTo>
                        <a:pt x="118304" y="852488"/>
                      </a:lnTo>
                      <a:lnTo>
                        <a:pt x="65783" y="841431"/>
                      </a:lnTo>
                      <a:lnTo>
                        <a:pt x="85725" y="745706"/>
                      </a:lnTo>
                      <a:lnTo>
                        <a:pt x="109538" y="488531"/>
                      </a:lnTo>
                      <a:lnTo>
                        <a:pt x="90488" y="378994"/>
                      </a:lnTo>
                      <a:lnTo>
                        <a:pt x="0" y="117056"/>
                      </a:lnTo>
                      <a:lnTo>
                        <a:pt x="62953" y="8856"/>
                      </a:lnTo>
                      <a:lnTo>
                        <a:pt x="118304" y="0"/>
                      </a:lnTo>
                      <a:close/>
                    </a:path>
                  </a:pathLst>
                </a:custGeom>
                <a:gradFill>
                  <a:gsLst>
                    <a:gs pos="1000">
                      <a:srgbClr val="FFC000">
                        <a:lumMod val="40000"/>
                        <a:lumOff val="60000"/>
                      </a:srgbClr>
                    </a:gs>
                    <a:gs pos="53000">
                      <a:srgbClr val="FFC000">
                        <a:lumMod val="60000"/>
                        <a:lumOff val="40000"/>
                      </a:srgbClr>
                    </a:gs>
                    <a:gs pos="100000">
                      <a:srgbClr val="ED7D31">
                        <a:lumMod val="50000"/>
                      </a:srgbClr>
                    </a:gs>
                  </a:gsLst>
                  <a:lin ang="5400000" scaled="1"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54" name="フリーフォーム: 図形 753">
                  <a:extLst>
                    <a:ext uri="{FF2B5EF4-FFF2-40B4-BE49-F238E27FC236}">
                      <a16:creationId xmlns:a16="http://schemas.microsoft.com/office/drawing/2014/main" id="{38769F7F-6778-4AEF-9018-C4B776A58FDD}"/>
                    </a:ext>
                  </a:extLst>
                </p:cNvPr>
                <p:cNvSpPr/>
                <p:nvPr/>
              </p:nvSpPr>
              <p:spPr>
                <a:xfrm>
                  <a:off x="1146260" y="2577850"/>
                  <a:ext cx="677778" cy="967457"/>
                </a:xfrm>
                <a:custGeom>
                  <a:avLst/>
                  <a:gdLst>
                    <a:gd name="connsiteX0" fmla="*/ 631193 w 677778"/>
                    <a:gd name="connsiteY0" fmla="*/ 0 h 967457"/>
                    <a:gd name="connsiteX1" fmla="*/ 568240 w 677778"/>
                    <a:gd name="connsiteY1" fmla="*/ 108200 h 967457"/>
                    <a:gd name="connsiteX2" fmla="*/ 658728 w 677778"/>
                    <a:gd name="connsiteY2" fmla="*/ 370138 h 967457"/>
                    <a:gd name="connsiteX3" fmla="*/ 677778 w 677778"/>
                    <a:gd name="connsiteY3" fmla="*/ 479675 h 967457"/>
                    <a:gd name="connsiteX4" fmla="*/ 653965 w 677778"/>
                    <a:gd name="connsiteY4" fmla="*/ 736850 h 967457"/>
                    <a:gd name="connsiteX5" fmla="*/ 634023 w 677778"/>
                    <a:gd name="connsiteY5" fmla="*/ 832575 h 967457"/>
                    <a:gd name="connsiteX6" fmla="*/ 596056 w 677778"/>
                    <a:gd name="connsiteY6" fmla="*/ 824582 h 967457"/>
                    <a:gd name="connsiteX7" fmla="*/ 462706 w 677778"/>
                    <a:gd name="connsiteY7" fmla="*/ 829344 h 967457"/>
                    <a:gd name="connsiteX8" fmla="*/ 410319 w 677778"/>
                    <a:gd name="connsiteY8" fmla="*/ 962694 h 967457"/>
                    <a:gd name="connsiteX9" fmla="*/ 324594 w 677778"/>
                    <a:gd name="connsiteY9" fmla="*/ 967457 h 967457"/>
                    <a:gd name="connsiteX10" fmla="*/ 191244 w 677778"/>
                    <a:gd name="connsiteY10" fmla="*/ 853157 h 967457"/>
                    <a:gd name="connsiteX11" fmla="*/ 58535 w 677778"/>
                    <a:gd name="connsiteY11" fmla="*/ 818157 h 967457"/>
                    <a:gd name="connsiteX12" fmla="*/ 77703 w 677778"/>
                    <a:gd name="connsiteY12" fmla="*/ 651125 h 967457"/>
                    <a:gd name="connsiteX13" fmla="*/ 82465 w 677778"/>
                    <a:gd name="connsiteY13" fmla="*/ 522538 h 967457"/>
                    <a:gd name="connsiteX14" fmla="*/ 87228 w 677778"/>
                    <a:gd name="connsiteY14" fmla="*/ 460625 h 967457"/>
                    <a:gd name="connsiteX15" fmla="*/ 68178 w 677778"/>
                    <a:gd name="connsiteY15" fmla="*/ 246313 h 967457"/>
                    <a:gd name="connsiteX16" fmla="*/ 0 w 677778"/>
                    <a:gd name="connsiteY16" fmla="*/ 151744 h 967457"/>
                    <a:gd name="connsiteX17" fmla="*/ 124569 w 677778"/>
                    <a:gd name="connsiteY17" fmla="*/ 124494 h 967457"/>
                    <a:gd name="connsiteX18" fmla="*/ 191244 w 677778"/>
                    <a:gd name="connsiteY18" fmla="*/ 72107 h 967457"/>
                    <a:gd name="connsiteX19" fmla="*/ 257919 w 677778"/>
                    <a:gd name="connsiteY19" fmla="*/ 119732 h 967457"/>
                    <a:gd name="connsiteX20" fmla="*/ 329356 w 677778"/>
                    <a:gd name="connsiteY20" fmla="*/ 48294 h 967457"/>
                    <a:gd name="connsiteX21" fmla="*/ 631193 w 677778"/>
                    <a:gd name="connsiteY21" fmla="*/ 0 h 9674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677778" h="967457">
                      <a:moveTo>
                        <a:pt x="631193" y="0"/>
                      </a:moveTo>
                      <a:lnTo>
                        <a:pt x="568240" y="108200"/>
                      </a:lnTo>
                      <a:lnTo>
                        <a:pt x="658728" y="370138"/>
                      </a:lnTo>
                      <a:lnTo>
                        <a:pt x="677778" y="479675"/>
                      </a:lnTo>
                      <a:lnTo>
                        <a:pt x="653965" y="736850"/>
                      </a:lnTo>
                      <a:lnTo>
                        <a:pt x="634023" y="832575"/>
                      </a:lnTo>
                      <a:lnTo>
                        <a:pt x="596056" y="824582"/>
                      </a:lnTo>
                      <a:lnTo>
                        <a:pt x="462706" y="829344"/>
                      </a:lnTo>
                      <a:lnTo>
                        <a:pt x="410319" y="962694"/>
                      </a:lnTo>
                      <a:lnTo>
                        <a:pt x="324594" y="967457"/>
                      </a:lnTo>
                      <a:lnTo>
                        <a:pt x="191244" y="853157"/>
                      </a:lnTo>
                      <a:lnTo>
                        <a:pt x="58535" y="818157"/>
                      </a:lnTo>
                      <a:lnTo>
                        <a:pt x="77703" y="651125"/>
                      </a:lnTo>
                      <a:lnTo>
                        <a:pt x="82465" y="522538"/>
                      </a:lnTo>
                      <a:lnTo>
                        <a:pt x="87228" y="460625"/>
                      </a:lnTo>
                      <a:lnTo>
                        <a:pt x="68178" y="246313"/>
                      </a:lnTo>
                      <a:lnTo>
                        <a:pt x="0" y="151744"/>
                      </a:lnTo>
                      <a:lnTo>
                        <a:pt x="124569" y="124494"/>
                      </a:lnTo>
                      <a:lnTo>
                        <a:pt x="191244" y="72107"/>
                      </a:lnTo>
                      <a:lnTo>
                        <a:pt x="257919" y="119732"/>
                      </a:lnTo>
                      <a:lnTo>
                        <a:pt x="329356" y="48294"/>
                      </a:lnTo>
                      <a:lnTo>
                        <a:pt x="631193" y="0"/>
                      </a:lnTo>
                      <a:close/>
                    </a:path>
                  </a:pathLst>
                </a:custGeom>
                <a:gradFill>
                  <a:gsLst>
                    <a:gs pos="1000">
                      <a:srgbClr val="FFC000">
                        <a:lumMod val="40000"/>
                        <a:lumOff val="60000"/>
                      </a:srgbClr>
                    </a:gs>
                    <a:gs pos="53000">
                      <a:srgbClr val="FFC000">
                        <a:lumMod val="60000"/>
                        <a:lumOff val="40000"/>
                      </a:srgbClr>
                    </a:gs>
                    <a:gs pos="100000">
                      <a:srgbClr val="ED7D31">
                        <a:lumMod val="50000"/>
                      </a:srgbClr>
                    </a:gs>
                  </a:gsLst>
                  <a:lin ang="5400000" scaled="1"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55" name="フリーフォーム: 図形 754">
                  <a:extLst>
                    <a:ext uri="{FF2B5EF4-FFF2-40B4-BE49-F238E27FC236}">
                      <a16:creationId xmlns:a16="http://schemas.microsoft.com/office/drawing/2014/main" id="{3CB5662B-0443-4297-8D87-856B25F7C1FF}"/>
                    </a:ext>
                  </a:extLst>
                </p:cNvPr>
                <p:cNvSpPr/>
                <p:nvPr/>
              </p:nvSpPr>
              <p:spPr>
                <a:xfrm>
                  <a:off x="2095500" y="2578519"/>
                  <a:ext cx="599316" cy="704850"/>
                </a:xfrm>
                <a:custGeom>
                  <a:avLst/>
                  <a:gdLst>
                    <a:gd name="connsiteX0" fmla="*/ 223079 w 599316"/>
                    <a:gd name="connsiteY0" fmla="*/ 0 h 704850"/>
                    <a:gd name="connsiteX1" fmla="*/ 446916 w 599316"/>
                    <a:gd name="connsiteY1" fmla="*/ 85725 h 704850"/>
                    <a:gd name="connsiteX2" fmla="*/ 599316 w 599316"/>
                    <a:gd name="connsiteY2" fmla="*/ 242888 h 704850"/>
                    <a:gd name="connsiteX3" fmla="*/ 456441 w 599316"/>
                    <a:gd name="connsiteY3" fmla="*/ 514350 h 704850"/>
                    <a:gd name="connsiteX4" fmla="*/ 275466 w 599316"/>
                    <a:gd name="connsiteY4" fmla="*/ 581025 h 704850"/>
                    <a:gd name="connsiteX5" fmla="*/ 242129 w 599316"/>
                    <a:gd name="connsiteY5" fmla="*/ 695325 h 704850"/>
                    <a:gd name="connsiteX6" fmla="*/ 75441 w 599316"/>
                    <a:gd name="connsiteY6" fmla="*/ 704850 h 704850"/>
                    <a:gd name="connsiteX7" fmla="*/ 37341 w 599316"/>
                    <a:gd name="connsiteY7" fmla="*/ 676275 h 704850"/>
                    <a:gd name="connsiteX8" fmla="*/ 30004 w 599316"/>
                    <a:gd name="connsiteY8" fmla="*/ 674747 h 704850"/>
                    <a:gd name="connsiteX9" fmla="*/ 100013 w 599316"/>
                    <a:gd name="connsiteY9" fmla="*/ 464719 h 704850"/>
                    <a:gd name="connsiteX10" fmla="*/ 0 w 599316"/>
                    <a:gd name="connsiteY10" fmla="*/ 236119 h 704850"/>
                    <a:gd name="connsiteX11" fmla="*/ 11315 w 599316"/>
                    <a:gd name="connsiteY11" fmla="*/ 29620 h 704850"/>
                    <a:gd name="connsiteX12" fmla="*/ 70679 w 599316"/>
                    <a:gd name="connsiteY12" fmla="*/ 38100 h 704850"/>
                    <a:gd name="connsiteX13" fmla="*/ 223079 w 599316"/>
                    <a:gd name="connsiteY13" fmla="*/ 0 h 7048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599316" h="704850">
                      <a:moveTo>
                        <a:pt x="223079" y="0"/>
                      </a:moveTo>
                      <a:lnTo>
                        <a:pt x="446916" y="85725"/>
                      </a:lnTo>
                      <a:lnTo>
                        <a:pt x="599316" y="242888"/>
                      </a:lnTo>
                      <a:lnTo>
                        <a:pt x="456441" y="514350"/>
                      </a:lnTo>
                      <a:lnTo>
                        <a:pt x="275466" y="581025"/>
                      </a:lnTo>
                      <a:lnTo>
                        <a:pt x="242129" y="695325"/>
                      </a:lnTo>
                      <a:lnTo>
                        <a:pt x="75441" y="704850"/>
                      </a:lnTo>
                      <a:lnTo>
                        <a:pt x="37341" y="676275"/>
                      </a:lnTo>
                      <a:lnTo>
                        <a:pt x="30004" y="674747"/>
                      </a:lnTo>
                      <a:lnTo>
                        <a:pt x="100013" y="464719"/>
                      </a:lnTo>
                      <a:lnTo>
                        <a:pt x="0" y="236119"/>
                      </a:lnTo>
                      <a:lnTo>
                        <a:pt x="11315" y="29620"/>
                      </a:lnTo>
                      <a:lnTo>
                        <a:pt x="70679" y="38100"/>
                      </a:lnTo>
                      <a:lnTo>
                        <a:pt x="223079" y="0"/>
                      </a:lnTo>
                      <a:close/>
                    </a:path>
                  </a:pathLst>
                </a:custGeom>
                <a:gradFill>
                  <a:gsLst>
                    <a:gs pos="1000">
                      <a:srgbClr val="FFC000">
                        <a:lumMod val="40000"/>
                        <a:lumOff val="60000"/>
                      </a:srgbClr>
                    </a:gs>
                    <a:gs pos="53000">
                      <a:srgbClr val="FFC000">
                        <a:lumMod val="60000"/>
                        <a:lumOff val="40000"/>
                      </a:srgbClr>
                    </a:gs>
                    <a:gs pos="100000">
                      <a:srgbClr val="ED7D31">
                        <a:lumMod val="50000"/>
                      </a:srgbClr>
                    </a:gs>
                  </a:gsLst>
                  <a:lin ang="5400000" scaled="1"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56" name="フリーフォーム: 図形 755">
                  <a:extLst>
                    <a:ext uri="{FF2B5EF4-FFF2-40B4-BE49-F238E27FC236}">
                      <a16:creationId xmlns:a16="http://schemas.microsoft.com/office/drawing/2014/main" id="{2F5F92AE-8357-4E78-9201-8F36DBE37A14}"/>
                    </a:ext>
                  </a:extLst>
                </p:cNvPr>
                <p:cNvSpPr/>
                <p:nvPr/>
              </p:nvSpPr>
              <p:spPr>
                <a:xfrm>
                  <a:off x="465967" y="3021817"/>
                  <a:ext cx="262697" cy="253399"/>
                </a:xfrm>
                <a:custGeom>
                  <a:avLst/>
                  <a:gdLst>
                    <a:gd name="connsiteX0" fmla="*/ 139572 w 262697"/>
                    <a:gd name="connsiteY0" fmla="*/ 0 h 253399"/>
                    <a:gd name="connsiteX1" fmla="*/ 172209 w 262697"/>
                    <a:gd name="connsiteY1" fmla="*/ 126196 h 253399"/>
                    <a:gd name="connsiteX2" fmla="*/ 262697 w 262697"/>
                    <a:gd name="connsiteY2" fmla="*/ 183346 h 253399"/>
                    <a:gd name="connsiteX3" fmla="*/ 244735 w 262697"/>
                    <a:gd name="connsiteY3" fmla="*/ 253399 h 253399"/>
                    <a:gd name="connsiteX4" fmla="*/ 242888 w 262697"/>
                    <a:gd name="connsiteY4" fmla="*/ 252027 h 253399"/>
                    <a:gd name="connsiteX5" fmla="*/ 4763 w 262697"/>
                    <a:gd name="connsiteY5" fmla="*/ 209165 h 253399"/>
                    <a:gd name="connsiteX6" fmla="*/ 0 w 262697"/>
                    <a:gd name="connsiteY6" fmla="*/ 99627 h 253399"/>
                    <a:gd name="connsiteX7" fmla="*/ 19050 w 262697"/>
                    <a:gd name="connsiteY7" fmla="*/ 52002 h 253399"/>
                    <a:gd name="connsiteX8" fmla="*/ 138113 w 262697"/>
                    <a:gd name="connsiteY8" fmla="*/ 4377 h 253399"/>
                    <a:gd name="connsiteX9" fmla="*/ 139572 w 262697"/>
                    <a:gd name="connsiteY9" fmla="*/ 0 h 2533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62697" h="253399">
                      <a:moveTo>
                        <a:pt x="139572" y="0"/>
                      </a:moveTo>
                      <a:lnTo>
                        <a:pt x="172209" y="126196"/>
                      </a:lnTo>
                      <a:lnTo>
                        <a:pt x="262697" y="183346"/>
                      </a:lnTo>
                      <a:lnTo>
                        <a:pt x="244735" y="253399"/>
                      </a:lnTo>
                      <a:lnTo>
                        <a:pt x="242888" y="252027"/>
                      </a:lnTo>
                      <a:lnTo>
                        <a:pt x="4763" y="209165"/>
                      </a:lnTo>
                      <a:lnTo>
                        <a:pt x="0" y="99627"/>
                      </a:lnTo>
                      <a:lnTo>
                        <a:pt x="19050" y="52002"/>
                      </a:lnTo>
                      <a:lnTo>
                        <a:pt x="138113" y="4377"/>
                      </a:lnTo>
                      <a:lnTo>
                        <a:pt x="139572" y="0"/>
                      </a:lnTo>
                      <a:close/>
                    </a:path>
                  </a:pathLst>
                </a:custGeom>
                <a:gradFill>
                  <a:gsLst>
                    <a:gs pos="1000">
                      <a:srgbClr val="FFC000">
                        <a:lumMod val="40000"/>
                        <a:lumOff val="60000"/>
                      </a:srgbClr>
                    </a:gs>
                    <a:gs pos="53000">
                      <a:srgbClr val="FFC000">
                        <a:lumMod val="60000"/>
                        <a:lumOff val="40000"/>
                      </a:srgbClr>
                    </a:gs>
                    <a:gs pos="100000">
                      <a:srgbClr val="ED7D31">
                        <a:lumMod val="50000"/>
                      </a:srgbClr>
                    </a:gs>
                  </a:gsLst>
                  <a:lin ang="5400000" scaled="1"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57" name="フリーフォーム: 図形 756">
                  <a:extLst>
                    <a:ext uri="{FF2B5EF4-FFF2-40B4-BE49-F238E27FC236}">
                      <a16:creationId xmlns:a16="http://schemas.microsoft.com/office/drawing/2014/main" id="{D79D1BD2-7BA9-41B9-8181-8DA26B3AF4B4}"/>
                    </a:ext>
                  </a:extLst>
                </p:cNvPr>
                <p:cNvSpPr/>
                <p:nvPr/>
              </p:nvSpPr>
              <p:spPr>
                <a:xfrm>
                  <a:off x="1370841" y="2866195"/>
                  <a:ext cx="233362" cy="228600"/>
                </a:xfrm>
                <a:custGeom>
                  <a:avLst/>
                  <a:gdLst>
                    <a:gd name="connsiteX0" fmla="*/ 42862 w 233362"/>
                    <a:gd name="connsiteY0" fmla="*/ 61912 h 228600"/>
                    <a:gd name="connsiteX1" fmla="*/ 33337 w 233362"/>
                    <a:gd name="connsiteY1" fmla="*/ 128587 h 228600"/>
                    <a:gd name="connsiteX2" fmla="*/ 0 w 233362"/>
                    <a:gd name="connsiteY2" fmla="*/ 180975 h 228600"/>
                    <a:gd name="connsiteX3" fmla="*/ 33337 w 233362"/>
                    <a:gd name="connsiteY3" fmla="*/ 228600 h 228600"/>
                    <a:gd name="connsiteX4" fmla="*/ 214312 w 233362"/>
                    <a:gd name="connsiteY4" fmla="*/ 180975 h 228600"/>
                    <a:gd name="connsiteX5" fmla="*/ 233362 w 233362"/>
                    <a:gd name="connsiteY5" fmla="*/ 57150 h 228600"/>
                    <a:gd name="connsiteX6" fmla="*/ 171450 w 233362"/>
                    <a:gd name="connsiteY6" fmla="*/ 0 h 228600"/>
                    <a:gd name="connsiteX7" fmla="*/ 42862 w 233362"/>
                    <a:gd name="connsiteY7" fmla="*/ 61912 h 2286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33362" h="228600">
                      <a:moveTo>
                        <a:pt x="42862" y="61912"/>
                      </a:moveTo>
                      <a:lnTo>
                        <a:pt x="33337" y="128587"/>
                      </a:lnTo>
                      <a:lnTo>
                        <a:pt x="0" y="180975"/>
                      </a:lnTo>
                      <a:lnTo>
                        <a:pt x="33337" y="228600"/>
                      </a:lnTo>
                      <a:lnTo>
                        <a:pt x="214312" y="180975"/>
                      </a:lnTo>
                      <a:lnTo>
                        <a:pt x="233362" y="57150"/>
                      </a:lnTo>
                      <a:lnTo>
                        <a:pt x="171450" y="0"/>
                      </a:lnTo>
                      <a:lnTo>
                        <a:pt x="42862" y="61912"/>
                      </a:lnTo>
                      <a:close/>
                    </a:path>
                  </a:pathLst>
                </a:custGeom>
                <a:gradFill>
                  <a:gsLst>
                    <a:gs pos="1000">
                      <a:srgbClr val="FFC000">
                        <a:lumMod val="40000"/>
                        <a:lumOff val="60000"/>
                      </a:srgbClr>
                    </a:gs>
                    <a:gs pos="70000">
                      <a:srgbClr val="ED7D31">
                        <a:lumMod val="50000"/>
                      </a:srgbClr>
                    </a:gs>
                  </a:gsLst>
                  <a:lin ang="5400000" scaled="1"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58" name="フリーフォーム: 図形 757">
                  <a:extLst>
                    <a:ext uri="{FF2B5EF4-FFF2-40B4-BE49-F238E27FC236}">
                      <a16:creationId xmlns:a16="http://schemas.microsoft.com/office/drawing/2014/main" id="{F74CBBC0-278B-4998-A19F-FF12AD99CE1F}"/>
                    </a:ext>
                  </a:extLst>
                </p:cNvPr>
                <p:cNvSpPr/>
                <p:nvPr/>
              </p:nvSpPr>
              <p:spPr>
                <a:xfrm>
                  <a:off x="1928813" y="2833688"/>
                  <a:ext cx="171450" cy="204787"/>
                </a:xfrm>
                <a:custGeom>
                  <a:avLst/>
                  <a:gdLst>
                    <a:gd name="connsiteX0" fmla="*/ 0 w 171450"/>
                    <a:gd name="connsiteY0" fmla="*/ 66675 h 209550"/>
                    <a:gd name="connsiteX1" fmla="*/ 14287 w 171450"/>
                    <a:gd name="connsiteY1" fmla="*/ 152400 h 209550"/>
                    <a:gd name="connsiteX2" fmla="*/ 100012 w 171450"/>
                    <a:gd name="connsiteY2" fmla="*/ 209550 h 209550"/>
                    <a:gd name="connsiteX3" fmla="*/ 171450 w 171450"/>
                    <a:gd name="connsiteY3" fmla="*/ 104775 h 209550"/>
                    <a:gd name="connsiteX4" fmla="*/ 161925 w 171450"/>
                    <a:gd name="connsiteY4" fmla="*/ 14288 h 209550"/>
                    <a:gd name="connsiteX5" fmla="*/ 52387 w 171450"/>
                    <a:gd name="connsiteY5" fmla="*/ 4763 h 209550"/>
                    <a:gd name="connsiteX6" fmla="*/ 66675 w 171450"/>
                    <a:gd name="connsiteY6" fmla="*/ 0 h 209550"/>
                    <a:gd name="connsiteX0" fmla="*/ 0 w 171450"/>
                    <a:gd name="connsiteY0" fmla="*/ 61912 h 204787"/>
                    <a:gd name="connsiteX1" fmla="*/ 14287 w 171450"/>
                    <a:gd name="connsiteY1" fmla="*/ 147637 h 204787"/>
                    <a:gd name="connsiteX2" fmla="*/ 100012 w 171450"/>
                    <a:gd name="connsiteY2" fmla="*/ 204787 h 204787"/>
                    <a:gd name="connsiteX3" fmla="*/ 171450 w 171450"/>
                    <a:gd name="connsiteY3" fmla="*/ 100012 h 204787"/>
                    <a:gd name="connsiteX4" fmla="*/ 161925 w 171450"/>
                    <a:gd name="connsiteY4" fmla="*/ 9525 h 204787"/>
                    <a:gd name="connsiteX5" fmla="*/ 52387 w 171450"/>
                    <a:gd name="connsiteY5" fmla="*/ 0 h 2047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71450" h="204787">
                      <a:moveTo>
                        <a:pt x="0" y="61912"/>
                      </a:moveTo>
                      <a:lnTo>
                        <a:pt x="14287" y="147637"/>
                      </a:lnTo>
                      <a:lnTo>
                        <a:pt x="100012" y="204787"/>
                      </a:lnTo>
                      <a:lnTo>
                        <a:pt x="171450" y="100012"/>
                      </a:lnTo>
                      <a:lnTo>
                        <a:pt x="161925" y="9525"/>
                      </a:lnTo>
                      <a:lnTo>
                        <a:pt x="52387" y="0"/>
                      </a:lnTo>
                    </a:path>
                  </a:pathLst>
                </a:custGeom>
                <a:gradFill>
                  <a:gsLst>
                    <a:gs pos="1000">
                      <a:srgbClr val="FFC000">
                        <a:lumMod val="40000"/>
                        <a:lumOff val="60000"/>
                      </a:srgbClr>
                    </a:gs>
                    <a:gs pos="70000">
                      <a:srgbClr val="ED7D31">
                        <a:lumMod val="50000"/>
                      </a:srgbClr>
                    </a:gs>
                  </a:gsLst>
                  <a:lin ang="5400000" scaled="1"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59" name="フリーフォーム: 図形 758">
                  <a:extLst>
                    <a:ext uri="{FF2B5EF4-FFF2-40B4-BE49-F238E27FC236}">
                      <a16:creationId xmlns:a16="http://schemas.microsoft.com/office/drawing/2014/main" id="{4E705088-3387-49F5-8F57-2D9C351BD571}"/>
                    </a:ext>
                  </a:extLst>
                </p:cNvPr>
                <p:cNvSpPr/>
                <p:nvPr/>
              </p:nvSpPr>
              <p:spPr>
                <a:xfrm>
                  <a:off x="2481263" y="2790825"/>
                  <a:ext cx="128587" cy="119063"/>
                </a:xfrm>
                <a:custGeom>
                  <a:avLst/>
                  <a:gdLst>
                    <a:gd name="connsiteX0" fmla="*/ 42862 w 128587"/>
                    <a:gd name="connsiteY0" fmla="*/ 0 h 119063"/>
                    <a:gd name="connsiteX1" fmla="*/ 0 w 128587"/>
                    <a:gd name="connsiteY1" fmla="*/ 71438 h 119063"/>
                    <a:gd name="connsiteX2" fmla="*/ 57150 w 128587"/>
                    <a:gd name="connsiteY2" fmla="*/ 119063 h 119063"/>
                    <a:gd name="connsiteX3" fmla="*/ 109537 w 128587"/>
                    <a:gd name="connsiteY3" fmla="*/ 114300 h 119063"/>
                    <a:gd name="connsiteX4" fmla="*/ 128587 w 128587"/>
                    <a:gd name="connsiteY4" fmla="*/ 33338 h 119063"/>
                    <a:gd name="connsiteX5" fmla="*/ 119062 w 128587"/>
                    <a:gd name="connsiteY5" fmla="*/ 0 h 1190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28587" h="119063">
                      <a:moveTo>
                        <a:pt x="42862" y="0"/>
                      </a:moveTo>
                      <a:lnTo>
                        <a:pt x="0" y="71438"/>
                      </a:lnTo>
                      <a:lnTo>
                        <a:pt x="57150" y="119063"/>
                      </a:lnTo>
                      <a:lnTo>
                        <a:pt x="109537" y="114300"/>
                      </a:lnTo>
                      <a:lnTo>
                        <a:pt x="128587" y="33338"/>
                      </a:lnTo>
                      <a:lnTo>
                        <a:pt x="119062" y="0"/>
                      </a:lnTo>
                    </a:path>
                  </a:pathLst>
                </a:custGeom>
                <a:gradFill>
                  <a:gsLst>
                    <a:gs pos="1000">
                      <a:srgbClr val="FFC000">
                        <a:lumMod val="40000"/>
                        <a:lumOff val="60000"/>
                      </a:srgbClr>
                    </a:gs>
                    <a:gs pos="53000">
                      <a:srgbClr val="FFC000">
                        <a:lumMod val="60000"/>
                        <a:lumOff val="40000"/>
                      </a:srgbClr>
                    </a:gs>
                    <a:gs pos="100000">
                      <a:srgbClr val="ED7D31">
                        <a:lumMod val="50000"/>
                      </a:srgbClr>
                    </a:gs>
                  </a:gsLst>
                  <a:lin ang="5400000" scaled="1"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721" name="グループ化 720">
                <a:extLst>
                  <a:ext uri="{FF2B5EF4-FFF2-40B4-BE49-F238E27FC236}">
                    <a16:creationId xmlns:a16="http://schemas.microsoft.com/office/drawing/2014/main" id="{AF719A1A-0A48-43CA-9E18-6D8602F7804E}"/>
                  </a:ext>
                </a:extLst>
              </p:cNvPr>
              <p:cNvGrpSpPr/>
              <p:nvPr/>
            </p:nvGrpSpPr>
            <p:grpSpPr>
              <a:xfrm rot="1055139">
                <a:off x="2577972" y="4254114"/>
                <a:ext cx="2185987" cy="939469"/>
                <a:chOff x="938213" y="3367088"/>
                <a:chExt cx="2185987" cy="939469"/>
              </a:xfrm>
            </p:grpSpPr>
            <p:sp>
              <p:nvSpPr>
                <p:cNvPr id="742" name="フリーフォーム: 図形 741">
                  <a:extLst>
                    <a:ext uri="{FF2B5EF4-FFF2-40B4-BE49-F238E27FC236}">
                      <a16:creationId xmlns:a16="http://schemas.microsoft.com/office/drawing/2014/main" id="{75FD57AC-C8C5-483F-9DCA-ABB9A02EE949}"/>
                    </a:ext>
                  </a:extLst>
                </p:cNvPr>
                <p:cNvSpPr/>
                <p:nvPr/>
              </p:nvSpPr>
              <p:spPr>
                <a:xfrm>
                  <a:off x="938213" y="3839944"/>
                  <a:ext cx="204787" cy="313376"/>
                </a:xfrm>
                <a:custGeom>
                  <a:avLst/>
                  <a:gdLst>
                    <a:gd name="connsiteX0" fmla="*/ 78813 w 204787"/>
                    <a:gd name="connsiteY0" fmla="*/ 0 h 313376"/>
                    <a:gd name="connsiteX1" fmla="*/ 133350 w 204787"/>
                    <a:gd name="connsiteY1" fmla="*/ 51019 h 313376"/>
                    <a:gd name="connsiteX2" fmla="*/ 204787 w 204787"/>
                    <a:gd name="connsiteY2" fmla="*/ 174844 h 313376"/>
                    <a:gd name="connsiteX3" fmla="*/ 161925 w 204787"/>
                    <a:gd name="connsiteY3" fmla="*/ 274856 h 313376"/>
                    <a:gd name="connsiteX4" fmla="*/ 114515 w 204787"/>
                    <a:gd name="connsiteY4" fmla="*/ 313376 h 313376"/>
                    <a:gd name="connsiteX5" fmla="*/ 95250 w 204787"/>
                    <a:gd name="connsiteY5" fmla="*/ 304688 h 313376"/>
                    <a:gd name="connsiteX6" fmla="*/ 0 w 204787"/>
                    <a:gd name="connsiteY6" fmla="*/ 176101 h 313376"/>
                    <a:gd name="connsiteX7" fmla="*/ 28575 w 204787"/>
                    <a:gd name="connsiteY7" fmla="*/ 118951 h 313376"/>
                    <a:gd name="connsiteX8" fmla="*/ 23812 w 204787"/>
                    <a:gd name="connsiteY8" fmla="*/ 57038 h 313376"/>
                    <a:gd name="connsiteX9" fmla="*/ 78813 w 204787"/>
                    <a:gd name="connsiteY9" fmla="*/ 0 h 3133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04787" h="313376">
                      <a:moveTo>
                        <a:pt x="78813" y="0"/>
                      </a:moveTo>
                      <a:lnTo>
                        <a:pt x="133350" y="51019"/>
                      </a:lnTo>
                      <a:lnTo>
                        <a:pt x="204787" y="174844"/>
                      </a:lnTo>
                      <a:lnTo>
                        <a:pt x="161925" y="274856"/>
                      </a:lnTo>
                      <a:lnTo>
                        <a:pt x="114515" y="313376"/>
                      </a:lnTo>
                      <a:lnTo>
                        <a:pt x="95250" y="304688"/>
                      </a:lnTo>
                      <a:lnTo>
                        <a:pt x="0" y="176101"/>
                      </a:lnTo>
                      <a:lnTo>
                        <a:pt x="28575" y="118951"/>
                      </a:lnTo>
                      <a:lnTo>
                        <a:pt x="23812" y="57038"/>
                      </a:lnTo>
                      <a:lnTo>
                        <a:pt x="78813" y="0"/>
                      </a:lnTo>
                      <a:close/>
                    </a:path>
                  </a:pathLst>
                </a:custGeom>
                <a:gradFill>
                  <a:gsLst>
                    <a:gs pos="1000">
                      <a:srgbClr val="FFC000">
                        <a:lumMod val="40000"/>
                        <a:lumOff val="60000"/>
                      </a:srgbClr>
                    </a:gs>
                    <a:gs pos="100000">
                      <a:srgbClr val="FFC000">
                        <a:lumMod val="60000"/>
                        <a:lumOff val="40000"/>
                      </a:srgbClr>
                    </a:gs>
                  </a:gsLst>
                  <a:lin ang="5400000" scaled="1"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43" name="フリーフォーム: 図形 742">
                  <a:extLst>
                    <a:ext uri="{FF2B5EF4-FFF2-40B4-BE49-F238E27FC236}">
                      <a16:creationId xmlns:a16="http://schemas.microsoft.com/office/drawing/2014/main" id="{A7CAB0C2-70A6-4414-A2F7-B0B7CEED8CC6}"/>
                    </a:ext>
                  </a:extLst>
                </p:cNvPr>
                <p:cNvSpPr/>
                <p:nvPr/>
              </p:nvSpPr>
              <p:spPr>
                <a:xfrm>
                  <a:off x="1017026" y="3420732"/>
                  <a:ext cx="2107174" cy="885825"/>
                </a:xfrm>
                <a:custGeom>
                  <a:avLst/>
                  <a:gdLst>
                    <a:gd name="connsiteX0" fmla="*/ 1516624 w 2107174"/>
                    <a:gd name="connsiteY0" fmla="*/ 0 h 885825"/>
                    <a:gd name="connsiteX1" fmla="*/ 1569012 w 2107174"/>
                    <a:gd name="connsiteY1" fmla="*/ 0 h 885825"/>
                    <a:gd name="connsiteX2" fmla="*/ 1621399 w 2107174"/>
                    <a:gd name="connsiteY2" fmla="*/ 47625 h 885825"/>
                    <a:gd name="connsiteX3" fmla="*/ 1911912 w 2107174"/>
                    <a:gd name="connsiteY3" fmla="*/ 61913 h 885825"/>
                    <a:gd name="connsiteX4" fmla="*/ 1997637 w 2107174"/>
                    <a:gd name="connsiteY4" fmla="*/ 14288 h 885825"/>
                    <a:gd name="connsiteX5" fmla="*/ 2064312 w 2107174"/>
                    <a:gd name="connsiteY5" fmla="*/ 0 h 885825"/>
                    <a:gd name="connsiteX6" fmla="*/ 2107174 w 2107174"/>
                    <a:gd name="connsiteY6" fmla="*/ 57150 h 885825"/>
                    <a:gd name="connsiteX7" fmla="*/ 2088124 w 2107174"/>
                    <a:gd name="connsiteY7" fmla="*/ 133350 h 885825"/>
                    <a:gd name="connsiteX8" fmla="*/ 1921437 w 2107174"/>
                    <a:gd name="connsiteY8" fmla="*/ 323850 h 885825"/>
                    <a:gd name="connsiteX9" fmla="*/ 1788087 w 2107174"/>
                    <a:gd name="connsiteY9" fmla="*/ 428625 h 885825"/>
                    <a:gd name="connsiteX10" fmla="*/ 1645212 w 2107174"/>
                    <a:gd name="connsiteY10" fmla="*/ 519113 h 885825"/>
                    <a:gd name="connsiteX11" fmla="*/ 1288024 w 2107174"/>
                    <a:gd name="connsiteY11" fmla="*/ 571500 h 885825"/>
                    <a:gd name="connsiteX12" fmla="*/ 992749 w 2107174"/>
                    <a:gd name="connsiteY12" fmla="*/ 623888 h 885825"/>
                    <a:gd name="connsiteX13" fmla="*/ 792724 w 2107174"/>
                    <a:gd name="connsiteY13" fmla="*/ 728663 h 885825"/>
                    <a:gd name="connsiteX14" fmla="*/ 449824 w 2107174"/>
                    <a:gd name="connsiteY14" fmla="*/ 885825 h 885825"/>
                    <a:gd name="connsiteX15" fmla="*/ 259324 w 2107174"/>
                    <a:gd name="connsiteY15" fmla="*/ 833438 h 885825"/>
                    <a:gd name="connsiteX16" fmla="*/ 35702 w 2107174"/>
                    <a:gd name="connsiteY16" fmla="*/ 732588 h 885825"/>
                    <a:gd name="connsiteX17" fmla="*/ 83112 w 2107174"/>
                    <a:gd name="connsiteY17" fmla="*/ 694068 h 885825"/>
                    <a:gd name="connsiteX18" fmla="*/ 125974 w 2107174"/>
                    <a:gd name="connsiteY18" fmla="*/ 594056 h 885825"/>
                    <a:gd name="connsiteX19" fmla="*/ 54537 w 2107174"/>
                    <a:gd name="connsiteY19" fmla="*/ 470231 h 885825"/>
                    <a:gd name="connsiteX20" fmla="*/ 0 w 2107174"/>
                    <a:gd name="connsiteY20" fmla="*/ 419212 h 885825"/>
                    <a:gd name="connsiteX21" fmla="*/ 73587 w 2107174"/>
                    <a:gd name="connsiteY21" fmla="*/ 342900 h 885825"/>
                    <a:gd name="connsiteX22" fmla="*/ 349812 w 2107174"/>
                    <a:gd name="connsiteY22" fmla="*/ 100013 h 885825"/>
                    <a:gd name="connsiteX23" fmla="*/ 559362 w 2107174"/>
                    <a:gd name="connsiteY23" fmla="*/ 90488 h 885825"/>
                    <a:gd name="connsiteX24" fmla="*/ 754624 w 2107174"/>
                    <a:gd name="connsiteY24" fmla="*/ 133350 h 885825"/>
                    <a:gd name="connsiteX25" fmla="*/ 992749 w 2107174"/>
                    <a:gd name="connsiteY25" fmla="*/ 157163 h 885825"/>
                    <a:gd name="connsiteX26" fmla="*/ 1073712 w 2107174"/>
                    <a:gd name="connsiteY26" fmla="*/ 161925 h 885825"/>
                    <a:gd name="connsiteX27" fmla="*/ 1140387 w 2107174"/>
                    <a:gd name="connsiteY27" fmla="*/ 161925 h 885825"/>
                    <a:gd name="connsiteX28" fmla="*/ 1235637 w 2107174"/>
                    <a:gd name="connsiteY28" fmla="*/ 123825 h 885825"/>
                    <a:gd name="connsiteX29" fmla="*/ 1273737 w 2107174"/>
                    <a:gd name="connsiteY29" fmla="*/ 104775 h 885825"/>
                    <a:gd name="connsiteX30" fmla="*/ 1430899 w 2107174"/>
                    <a:gd name="connsiteY30" fmla="*/ 61913 h 885825"/>
                    <a:gd name="connsiteX31" fmla="*/ 1516624 w 2107174"/>
                    <a:gd name="connsiteY31" fmla="*/ 0 h 8858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2107174" h="885825">
                      <a:moveTo>
                        <a:pt x="1516624" y="0"/>
                      </a:moveTo>
                      <a:lnTo>
                        <a:pt x="1569012" y="0"/>
                      </a:lnTo>
                      <a:lnTo>
                        <a:pt x="1621399" y="47625"/>
                      </a:lnTo>
                      <a:lnTo>
                        <a:pt x="1911912" y="61913"/>
                      </a:lnTo>
                      <a:lnTo>
                        <a:pt x="1997637" y="14288"/>
                      </a:lnTo>
                      <a:lnTo>
                        <a:pt x="2064312" y="0"/>
                      </a:lnTo>
                      <a:lnTo>
                        <a:pt x="2107174" y="57150"/>
                      </a:lnTo>
                      <a:lnTo>
                        <a:pt x="2088124" y="133350"/>
                      </a:lnTo>
                      <a:lnTo>
                        <a:pt x="1921437" y="323850"/>
                      </a:lnTo>
                      <a:lnTo>
                        <a:pt x="1788087" y="428625"/>
                      </a:lnTo>
                      <a:lnTo>
                        <a:pt x="1645212" y="519113"/>
                      </a:lnTo>
                      <a:lnTo>
                        <a:pt x="1288024" y="571500"/>
                      </a:lnTo>
                      <a:lnTo>
                        <a:pt x="992749" y="623888"/>
                      </a:lnTo>
                      <a:lnTo>
                        <a:pt x="792724" y="728663"/>
                      </a:lnTo>
                      <a:lnTo>
                        <a:pt x="449824" y="885825"/>
                      </a:lnTo>
                      <a:lnTo>
                        <a:pt x="259324" y="833438"/>
                      </a:lnTo>
                      <a:lnTo>
                        <a:pt x="35702" y="732588"/>
                      </a:lnTo>
                      <a:lnTo>
                        <a:pt x="83112" y="694068"/>
                      </a:lnTo>
                      <a:lnTo>
                        <a:pt x="125974" y="594056"/>
                      </a:lnTo>
                      <a:lnTo>
                        <a:pt x="54537" y="470231"/>
                      </a:lnTo>
                      <a:lnTo>
                        <a:pt x="0" y="419212"/>
                      </a:lnTo>
                      <a:lnTo>
                        <a:pt x="73587" y="342900"/>
                      </a:lnTo>
                      <a:lnTo>
                        <a:pt x="349812" y="100013"/>
                      </a:lnTo>
                      <a:lnTo>
                        <a:pt x="559362" y="90488"/>
                      </a:lnTo>
                      <a:lnTo>
                        <a:pt x="754624" y="133350"/>
                      </a:lnTo>
                      <a:lnTo>
                        <a:pt x="992749" y="157163"/>
                      </a:lnTo>
                      <a:lnTo>
                        <a:pt x="1073712" y="161925"/>
                      </a:lnTo>
                      <a:lnTo>
                        <a:pt x="1140387" y="161925"/>
                      </a:lnTo>
                      <a:lnTo>
                        <a:pt x="1235637" y="123825"/>
                      </a:lnTo>
                      <a:lnTo>
                        <a:pt x="1273737" y="104775"/>
                      </a:lnTo>
                      <a:lnTo>
                        <a:pt x="1430899" y="61913"/>
                      </a:lnTo>
                      <a:lnTo>
                        <a:pt x="1516624" y="0"/>
                      </a:lnTo>
                      <a:close/>
                    </a:path>
                  </a:pathLst>
                </a:custGeom>
                <a:gradFill>
                  <a:gsLst>
                    <a:gs pos="1000">
                      <a:srgbClr val="FFC000">
                        <a:lumMod val="40000"/>
                        <a:lumOff val="60000"/>
                      </a:srgbClr>
                    </a:gs>
                    <a:gs pos="53000">
                      <a:srgbClr val="FFC000">
                        <a:lumMod val="60000"/>
                        <a:lumOff val="40000"/>
                      </a:srgbClr>
                    </a:gs>
                    <a:gs pos="100000">
                      <a:srgbClr val="ED7D31">
                        <a:lumMod val="50000"/>
                      </a:srgbClr>
                    </a:gs>
                  </a:gsLst>
                  <a:lin ang="5400000" scaled="1"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44" name="フリーフォーム: 図形 743">
                  <a:extLst>
                    <a:ext uri="{FF2B5EF4-FFF2-40B4-BE49-F238E27FC236}">
                      <a16:creationId xmlns:a16="http://schemas.microsoft.com/office/drawing/2014/main" id="{07810986-2B75-494C-A4B1-1E60C5C55CE8}"/>
                    </a:ext>
                  </a:extLst>
                </p:cNvPr>
                <p:cNvSpPr/>
                <p:nvPr/>
              </p:nvSpPr>
              <p:spPr>
                <a:xfrm>
                  <a:off x="1433513" y="3517120"/>
                  <a:ext cx="685800" cy="780341"/>
                </a:xfrm>
                <a:custGeom>
                  <a:avLst/>
                  <a:gdLst>
                    <a:gd name="connsiteX0" fmla="*/ 169753 w 685800"/>
                    <a:gd name="connsiteY0" fmla="*/ 0 h 780341"/>
                    <a:gd name="connsiteX1" fmla="*/ 338137 w 685800"/>
                    <a:gd name="connsiteY1" fmla="*/ 36962 h 780341"/>
                    <a:gd name="connsiteX2" fmla="*/ 457456 w 685800"/>
                    <a:gd name="connsiteY2" fmla="*/ 48894 h 780341"/>
                    <a:gd name="connsiteX3" fmla="*/ 685800 w 685800"/>
                    <a:gd name="connsiteY3" fmla="*/ 273830 h 780341"/>
                    <a:gd name="connsiteX4" fmla="*/ 609600 w 685800"/>
                    <a:gd name="connsiteY4" fmla="*/ 488143 h 780341"/>
                    <a:gd name="connsiteX5" fmla="*/ 593464 w 685800"/>
                    <a:gd name="connsiteY5" fmla="*/ 524448 h 780341"/>
                    <a:gd name="connsiteX6" fmla="*/ 576262 w 685800"/>
                    <a:gd name="connsiteY6" fmla="*/ 527500 h 780341"/>
                    <a:gd name="connsiteX7" fmla="*/ 376237 w 685800"/>
                    <a:gd name="connsiteY7" fmla="*/ 632275 h 780341"/>
                    <a:gd name="connsiteX8" fmla="*/ 53184 w 685800"/>
                    <a:gd name="connsiteY8" fmla="*/ 780341 h 780341"/>
                    <a:gd name="connsiteX9" fmla="*/ 0 w 685800"/>
                    <a:gd name="connsiteY9" fmla="*/ 719904 h 780341"/>
                    <a:gd name="connsiteX10" fmla="*/ 38100 w 685800"/>
                    <a:gd name="connsiteY10" fmla="*/ 481779 h 780341"/>
                    <a:gd name="connsiteX11" fmla="*/ 57150 w 685800"/>
                    <a:gd name="connsiteY11" fmla="*/ 357954 h 780341"/>
                    <a:gd name="connsiteX12" fmla="*/ 42862 w 685800"/>
                    <a:gd name="connsiteY12" fmla="*/ 272229 h 780341"/>
                    <a:gd name="connsiteX13" fmla="*/ 47625 w 685800"/>
                    <a:gd name="connsiteY13" fmla="*/ 110304 h 780341"/>
                    <a:gd name="connsiteX14" fmla="*/ 109537 w 685800"/>
                    <a:gd name="connsiteY14" fmla="*/ 15054 h 780341"/>
                    <a:gd name="connsiteX15" fmla="*/ 169753 w 685800"/>
                    <a:gd name="connsiteY15" fmla="*/ 0 h 7803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685800" h="780341">
                      <a:moveTo>
                        <a:pt x="169753" y="0"/>
                      </a:moveTo>
                      <a:lnTo>
                        <a:pt x="338137" y="36962"/>
                      </a:lnTo>
                      <a:lnTo>
                        <a:pt x="457456" y="48894"/>
                      </a:lnTo>
                      <a:lnTo>
                        <a:pt x="685800" y="273830"/>
                      </a:lnTo>
                      <a:lnTo>
                        <a:pt x="609600" y="488143"/>
                      </a:lnTo>
                      <a:lnTo>
                        <a:pt x="593464" y="524448"/>
                      </a:lnTo>
                      <a:lnTo>
                        <a:pt x="576262" y="527500"/>
                      </a:lnTo>
                      <a:lnTo>
                        <a:pt x="376237" y="632275"/>
                      </a:lnTo>
                      <a:lnTo>
                        <a:pt x="53184" y="780341"/>
                      </a:lnTo>
                      <a:lnTo>
                        <a:pt x="0" y="719904"/>
                      </a:lnTo>
                      <a:lnTo>
                        <a:pt x="38100" y="481779"/>
                      </a:lnTo>
                      <a:lnTo>
                        <a:pt x="57150" y="357954"/>
                      </a:lnTo>
                      <a:lnTo>
                        <a:pt x="42862" y="272229"/>
                      </a:lnTo>
                      <a:lnTo>
                        <a:pt x="47625" y="110304"/>
                      </a:lnTo>
                      <a:lnTo>
                        <a:pt x="109537" y="15054"/>
                      </a:lnTo>
                      <a:lnTo>
                        <a:pt x="169753" y="0"/>
                      </a:lnTo>
                      <a:close/>
                    </a:path>
                  </a:pathLst>
                </a:custGeom>
                <a:gradFill>
                  <a:gsLst>
                    <a:gs pos="1000">
                      <a:srgbClr val="FFC000">
                        <a:lumMod val="40000"/>
                        <a:lumOff val="60000"/>
                      </a:srgbClr>
                    </a:gs>
                    <a:gs pos="53000">
                      <a:srgbClr val="FFC000">
                        <a:lumMod val="60000"/>
                        <a:lumOff val="40000"/>
                      </a:srgbClr>
                    </a:gs>
                    <a:gs pos="100000">
                      <a:srgbClr val="ED7D31">
                        <a:lumMod val="50000"/>
                      </a:srgbClr>
                    </a:gs>
                  </a:gsLst>
                  <a:lin ang="5400000" scaled="1"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45" name="フリーフォーム: 図形 744">
                  <a:extLst>
                    <a:ext uri="{FF2B5EF4-FFF2-40B4-BE49-F238E27FC236}">
                      <a16:creationId xmlns:a16="http://schemas.microsoft.com/office/drawing/2014/main" id="{A3BBF20E-CB26-4554-B3D1-F34EF0431150}"/>
                    </a:ext>
                  </a:extLst>
                </p:cNvPr>
                <p:cNvSpPr/>
                <p:nvPr/>
              </p:nvSpPr>
              <p:spPr>
                <a:xfrm>
                  <a:off x="1890969" y="3420732"/>
                  <a:ext cx="793741" cy="620836"/>
                </a:xfrm>
                <a:custGeom>
                  <a:avLst/>
                  <a:gdLst>
                    <a:gd name="connsiteX0" fmla="*/ 642681 w 793741"/>
                    <a:gd name="connsiteY0" fmla="*/ 0 h 620836"/>
                    <a:gd name="connsiteX1" fmla="*/ 695069 w 793741"/>
                    <a:gd name="connsiteY1" fmla="*/ 0 h 620836"/>
                    <a:gd name="connsiteX2" fmla="*/ 747456 w 793741"/>
                    <a:gd name="connsiteY2" fmla="*/ 47625 h 620836"/>
                    <a:gd name="connsiteX3" fmla="*/ 758788 w 793741"/>
                    <a:gd name="connsiteY3" fmla="*/ 48183 h 620836"/>
                    <a:gd name="connsiteX4" fmla="*/ 699831 w 793741"/>
                    <a:gd name="connsiteY4" fmla="*/ 154305 h 620836"/>
                    <a:gd name="connsiteX5" fmla="*/ 733169 w 793741"/>
                    <a:gd name="connsiteY5" fmla="*/ 335280 h 620836"/>
                    <a:gd name="connsiteX6" fmla="*/ 793741 w 793741"/>
                    <a:gd name="connsiteY6" fmla="*/ 504881 h 620836"/>
                    <a:gd name="connsiteX7" fmla="*/ 771269 w 793741"/>
                    <a:gd name="connsiteY7" fmla="*/ 519113 h 620836"/>
                    <a:gd name="connsiteX8" fmla="*/ 414081 w 793741"/>
                    <a:gd name="connsiteY8" fmla="*/ 571500 h 620836"/>
                    <a:gd name="connsiteX9" fmla="*/ 136008 w 793741"/>
                    <a:gd name="connsiteY9" fmla="*/ 620836 h 620836"/>
                    <a:gd name="connsiteX10" fmla="*/ 152144 w 793741"/>
                    <a:gd name="connsiteY10" fmla="*/ 584531 h 620836"/>
                    <a:gd name="connsiteX11" fmla="*/ 228344 w 793741"/>
                    <a:gd name="connsiteY11" fmla="*/ 370218 h 620836"/>
                    <a:gd name="connsiteX12" fmla="*/ 0 w 793741"/>
                    <a:gd name="connsiteY12" fmla="*/ 145282 h 620836"/>
                    <a:gd name="connsiteX13" fmla="*/ 118806 w 793741"/>
                    <a:gd name="connsiteY13" fmla="*/ 157163 h 620836"/>
                    <a:gd name="connsiteX14" fmla="*/ 199769 w 793741"/>
                    <a:gd name="connsiteY14" fmla="*/ 161925 h 620836"/>
                    <a:gd name="connsiteX15" fmla="*/ 266444 w 793741"/>
                    <a:gd name="connsiteY15" fmla="*/ 161925 h 620836"/>
                    <a:gd name="connsiteX16" fmla="*/ 361694 w 793741"/>
                    <a:gd name="connsiteY16" fmla="*/ 123825 h 620836"/>
                    <a:gd name="connsiteX17" fmla="*/ 399794 w 793741"/>
                    <a:gd name="connsiteY17" fmla="*/ 104775 h 620836"/>
                    <a:gd name="connsiteX18" fmla="*/ 556956 w 793741"/>
                    <a:gd name="connsiteY18" fmla="*/ 61913 h 620836"/>
                    <a:gd name="connsiteX19" fmla="*/ 642681 w 793741"/>
                    <a:gd name="connsiteY19" fmla="*/ 0 h 6208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793741" h="620836">
                      <a:moveTo>
                        <a:pt x="642681" y="0"/>
                      </a:moveTo>
                      <a:lnTo>
                        <a:pt x="695069" y="0"/>
                      </a:lnTo>
                      <a:lnTo>
                        <a:pt x="747456" y="47625"/>
                      </a:lnTo>
                      <a:lnTo>
                        <a:pt x="758788" y="48183"/>
                      </a:lnTo>
                      <a:lnTo>
                        <a:pt x="699831" y="154305"/>
                      </a:lnTo>
                      <a:lnTo>
                        <a:pt x="733169" y="335280"/>
                      </a:lnTo>
                      <a:lnTo>
                        <a:pt x="793741" y="504881"/>
                      </a:lnTo>
                      <a:lnTo>
                        <a:pt x="771269" y="519113"/>
                      </a:lnTo>
                      <a:lnTo>
                        <a:pt x="414081" y="571500"/>
                      </a:lnTo>
                      <a:lnTo>
                        <a:pt x="136008" y="620836"/>
                      </a:lnTo>
                      <a:lnTo>
                        <a:pt x="152144" y="584531"/>
                      </a:lnTo>
                      <a:lnTo>
                        <a:pt x="228344" y="370218"/>
                      </a:lnTo>
                      <a:lnTo>
                        <a:pt x="0" y="145282"/>
                      </a:lnTo>
                      <a:lnTo>
                        <a:pt x="118806" y="157163"/>
                      </a:lnTo>
                      <a:lnTo>
                        <a:pt x="199769" y="161925"/>
                      </a:lnTo>
                      <a:lnTo>
                        <a:pt x="266444" y="161925"/>
                      </a:lnTo>
                      <a:lnTo>
                        <a:pt x="361694" y="123825"/>
                      </a:lnTo>
                      <a:lnTo>
                        <a:pt x="399794" y="104775"/>
                      </a:lnTo>
                      <a:lnTo>
                        <a:pt x="556956" y="61913"/>
                      </a:lnTo>
                      <a:lnTo>
                        <a:pt x="642681" y="0"/>
                      </a:lnTo>
                      <a:close/>
                    </a:path>
                  </a:pathLst>
                </a:custGeom>
                <a:gradFill>
                  <a:gsLst>
                    <a:gs pos="1000">
                      <a:srgbClr val="FFC000">
                        <a:lumMod val="40000"/>
                        <a:lumOff val="60000"/>
                      </a:srgbClr>
                    </a:gs>
                    <a:gs pos="100000">
                      <a:srgbClr val="FFC000">
                        <a:lumMod val="60000"/>
                        <a:lumOff val="40000"/>
                      </a:srgbClr>
                    </a:gs>
                  </a:gsLst>
                  <a:lin ang="5400000" scaled="1"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46" name="フリーフォーム: 図形 745">
                  <a:extLst>
                    <a:ext uri="{FF2B5EF4-FFF2-40B4-BE49-F238E27FC236}">
                      <a16:creationId xmlns:a16="http://schemas.microsoft.com/office/drawing/2014/main" id="{60DDB57E-915E-4594-8CF1-B9F31C377E5E}"/>
                    </a:ext>
                  </a:extLst>
                </p:cNvPr>
                <p:cNvSpPr/>
                <p:nvPr/>
              </p:nvSpPr>
              <p:spPr>
                <a:xfrm>
                  <a:off x="2981326" y="3407990"/>
                  <a:ext cx="140775" cy="176941"/>
                </a:xfrm>
                <a:custGeom>
                  <a:avLst/>
                  <a:gdLst>
                    <a:gd name="connsiteX0" fmla="*/ 97913 w 140775"/>
                    <a:gd name="connsiteY0" fmla="*/ 0 h 176941"/>
                    <a:gd name="connsiteX1" fmla="*/ 140775 w 140775"/>
                    <a:gd name="connsiteY1" fmla="*/ 57150 h 176941"/>
                    <a:gd name="connsiteX2" fmla="*/ 121725 w 140775"/>
                    <a:gd name="connsiteY2" fmla="*/ 133350 h 176941"/>
                    <a:gd name="connsiteX3" fmla="*/ 83584 w 140775"/>
                    <a:gd name="connsiteY3" fmla="*/ 176941 h 176941"/>
                    <a:gd name="connsiteX4" fmla="*/ 0 w 140775"/>
                    <a:gd name="connsiteY4" fmla="*/ 78160 h 176941"/>
                    <a:gd name="connsiteX5" fmla="*/ 0 w 140775"/>
                    <a:gd name="connsiteY5" fmla="*/ 31643 h 176941"/>
                    <a:gd name="connsiteX6" fmla="*/ 31238 w 140775"/>
                    <a:gd name="connsiteY6" fmla="*/ 14288 h 176941"/>
                    <a:gd name="connsiteX7" fmla="*/ 97913 w 140775"/>
                    <a:gd name="connsiteY7" fmla="*/ 0 h 1769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40775" h="176941">
                      <a:moveTo>
                        <a:pt x="97913" y="0"/>
                      </a:moveTo>
                      <a:lnTo>
                        <a:pt x="140775" y="57150"/>
                      </a:lnTo>
                      <a:lnTo>
                        <a:pt x="121725" y="133350"/>
                      </a:lnTo>
                      <a:lnTo>
                        <a:pt x="83584" y="176941"/>
                      </a:lnTo>
                      <a:lnTo>
                        <a:pt x="0" y="78160"/>
                      </a:lnTo>
                      <a:lnTo>
                        <a:pt x="0" y="31643"/>
                      </a:lnTo>
                      <a:lnTo>
                        <a:pt x="31238" y="14288"/>
                      </a:lnTo>
                      <a:lnTo>
                        <a:pt x="97913" y="0"/>
                      </a:lnTo>
                      <a:close/>
                    </a:path>
                  </a:pathLst>
                </a:custGeom>
                <a:gradFill>
                  <a:gsLst>
                    <a:gs pos="1000">
                      <a:srgbClr val="FFC000">
                        <a:lumMod val="40000"/>
                        <a:lumOff val="60000"/>
                      </a:srgbClr>
                    </a:gs>
                    <a:gs pos="70000">
                      <a:srgbClr val="ED7D31">
                        <a:lumMod val="50000"/>
                      </a:srgbClr>
                    </a:gs>
                  </a:gsLst>
                  <a:lin ang="5400000" scaled="1"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47" name="フリーフォーム: 図形 746">
                  <a:extLst>
                    <a:ext uri="{FF2B5EF4-FFF2-40B4-BE49-F238E27FC236}">
                      <a16:creationId xmlns:a16="http://schemas.microsoft.com/office/drawing/2014/main" id="{154D3B08-9526-4368-B4A0-D4E07A77BC62}"/>
                    </a:ext>
                  </a:extLst>
                </p:cNvPr>
                <p:cNvSpPr/>
                <p:nvPr/>
              </p:nvSpPr>
              <p:spPr>
                <a:xfrm>
                  <a:off x="2588701" y="3449158"/>
                  <a:ext cx="476209" cy="473238"/>
                </a:xfrm>
                <a:custGeom>
                  <a:avLst/>
                  <a:gdLst>
                    <a:gd name="connsiteX0" fmla="*/ 392625 w 476209"/>
                    <a:gd name="connsiteY0" fmla="*/ 0 h 473238"/>
                    <a:gd name="connsiteX1" fmla="*/ 392625 w 476209"/>
                    <a:gd name="connsiteY1" fmla="*/ 46517 h 473238"/>
                    <a:gd name="connsiteX2" fmla="*/ 476209 w 476209"/>
                    <a:gd name="connsiteY2" fmla="*/ 145298 h 473238"/>
                    <a:gd name="connsiteX3" fmla="*/ 347663 w 476209"/>
                    <a:gd name="connsiteY3" fmla="*/ 292207 h 473238"/>
                    <a:gd name="connsiteX4" fmla="*/ 214313 w 476209"/>
                    <a:gd name="connsiteY4" fmla="*/ 396982 h 473238"/>
                    <a:gd name="connsiteX5" fmla="*/ 93910 w 476209"/>
                    <a:gd name="connsiteY5" fmla="*/ 473238 h 473238"/>
                    <a:gd name="connsiteX6" fmla="*/ 33338 w 476209"/>
                    <a:gd name="connsiteY6" fmla="*/ 303637 h 473238"/>
                    <a:gd name="connsiteX7" fmla="*/ 0 w 476209"/>
                    <a:gd name="connsiteY7" fmla="*/ 122662 h 473238"/>
                    <a:gd name="connsiteX8" fmla="*/ 58957 w 476209"/>
                    <a:gd name="connsiteY8" fmla="*/ 16540 h 473238"/>
                    <a:gd name="connsiteX9" fmla="*/ 338138 w 476209"/>
                    <a:gd name="connsiteY9" fmla="*/ 30270 h 473238"/>
                    <a:gd name="connsiteX10" fmla="*/ 392625 w 476209"/>
                    <a:gd name="connsiteY10" fmla="*/ 0 h 4732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76209" h="473238">
                      <a:moveTo>
                        <a:pt x="392625" y="0"/>
                      </a:moveTo>
                      <a:lnTo>
                        <a:pt x="392625" y="46517"/>
                      </a:lnTo>
                      <a:lnTo>
                        <a:pt x="476209" y="145298"/>
                      </a:lnTo>
                      <a:lnTo>
                        <a:pt x="347663" y="292207"/>
                      </a:lnTo>
                      <a:lnTo>
                        <a:pt x="214313" y="396982"/>
                      </a:lnTo>
                      <a:lnTo>
                        <a:pt x="93910" y="473238"/>
                      </a:lnTo>
                      <a:lnTo>
                        <a:pt x="33338" y="303637"/>
                      </a:lnTo>
                      <a:lnTo>
                        <a:pt x="0" y="122662"/>
                      </a:lnTo>
                      <a:lnTo>
                        <a:pt x="58957" y="16540"/>
                      </a:lnTo>
                      <a:lnTo>
                        <a:pt x="338138" y="30270"/>
                      </a:lnTo>
                      <a:lnTo>
                        <a:pt x="392625" y="0"/>
                      </a:lnTo>
                      <a:close/>
                    </a:path>
                  </a:pathLst>
                </a:custGeom>
                <a:gradFill>
                  <a:gsLst>
                    <a:gs pos="1000">
                      <a:srgbClr val="FFC000">
                        <a:lumMod val="40000"/>
                        <a:lumOff val="60000"/>
                      </a:srgbClr>
                    </a:gs>
                    <a:gs pos="53000">
                      <a:srgbClr val="FFC000">
                        <a:lumMod val="60000"/>
                        <a:lumOff val="40000"/>
                      </a:srgbClr>
                    </a:gs>
                    <a:gs pos="100000">
                      <a:srgbClr val="ED7D31">
                        <a:lumMod val="50000"/>
                      </a:srgbClr>
                    </a:gs>
                  </a:gsLst>
                  <a:lin ang="5400000" scaled="1"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48" name="フリーフォーム: 図形 747">
                  <a:extLst>
                    <a:ext uri="{FF2B5EF4-FFF2-40B4-BE49-F238E27FC236}">
                      <a16:creationId xmlns:a16="http://schemas.microsoft.com/office/drawing/2014/main" id="{46820FAA-3CEE-4D6F-807E-B06643EA8C1D}"/>
                    </a:ext>
                  </a:extLst>
                </p:cNvPr>
                <p:cNvSpPr/>
                <p:nvPr/>
              </p:nvSpPr>
              <p:spPr>
                <a:xfrm>
                  <a:off x="1671780" y="3968319"/>
                  <a:ext cx="185738" cy="166687"/>
                </a:xfrm>
                <a:custGeom>
                  <a:avLst/>
                  <a:gdLst>
                    <a:gd name="connsiteX0" fmla="*/ 9525 w 185738"/>
                    <a:gd name="connsiteY0" fmla="*/ 33337 h 166687"/>
                    <a:gd name="connsiteX1" fmla="*/ 0 w 185738"/>
                    <a:gd name="connsiteY1" fmla="*/ 119062 h 166687"/>
                    <a:gd name="connsiteX2" fmla="*/ 100013 w 185738"/>
                    <a:gd name="connsiteY2" fmla="*/ 166687 h 166687"/>
                    <a:gd name="connsiteX3" fmla="*/ 152400 w 185738"/>
                    <a:gd name="connsiteY3" fmla="*/ 147637 h 166687"/>
                    <a:gd name="connsiteX4" fmla="*/ 185738 w 185738"/>
                    <a:gd name="connsiteY4" fmla="*/ 71437 h 166687"/>
                    <a:gd name="connsiteX5" fmla="*/ 128588 w 185738"/>
                    <a:gd name="connsiteY5" fmla="*/ 0 h 166687"/>
                    <a:gd name="connsiteX6" fmla="*/ 9525 w 185738"/>
                    <a:gd name="connsiteY6" fmla="*/ 33337 h 1666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85738" h="166687">
                      <a:moveTo>
                        <a:pt x="9525" y="33337"/>
                      </a:moveTo>
                      <a:lnTo>
                        <a:pt x="0" y="119062"/>
                      </a:lnTo>
                      <a:lnTo>
                        <a:pt x="100013" y="166687"/>
                      </a:lnTo>
                      <a:lnTo>
                        <a:pt x="152400" y="147637"/>
                      </a:lnTo>
                      <a:lnTo>
                        <a:pt x="185738" y="71437"/>
                      </a:lnTo>
                      <a:lnTo>
                        <a:pt x="128588" y="0"/>
                      </a:lnTo>
                      <a:lnTo>
                        <a:pt x="9525" y="33337"/>
                      </a:lnTo>
                      <a:close/>
                    </a:path>
                  </a:pathLst>
                </a:custGeom>
                <a:gradFill>
                  <a:gsLst>
                    <a:gs pos="1000">
                      <a:srgbClr val="FFC000">
                        <a:lumMod val="40000"/>
                        <a:lumOff val="60000"/>
                      </a:srgbClr>
                    </a:gs>
                    <a:gs pos="53000">
                      <a:srgbClr val="FFC000">
                        <a:lumMod val="60000"/>
                        <a:lumOff val="40000"/>
                      </a:srgbClr>
                    </a:gs>
                    <a:gs pos="100000">
                      <a:srgbClr val="ED7D31">
                        <a:lumMod val="50000"/>
                      </a:srgbClr>
                    </a:gs>
                  </a:gsLst>
                  <a:lin ang="5400000" scaled="1"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49" name="フリーフォーム: 図形 748">
                  <a:extLst>
                    <a:ext uri="{FF2B5EF4-FFF2-40B4-BE49-F238E27FC236}">
                      <a16:creationId xmlns:a16="http://schemas.microsoft.com/office/drawing/2014/main" id="{A7702A3C-9162-47E4-A6C9-0C4923B70FAD}"/>
                    </a:ext>
                  </a:extLst>
                </p:cNvPr>
                <p:cNvSpPr/>
                <p:nvPr/>
              </p:nvSpPr>
              <p:spPr>
                <a:xfrm>
                  <a:off x="2524125" y="3367088"/>
                  <a:ext cx="109538" cy="119062"/>
                </a:xfrm>
                <a:custGeom>
                  <a:avLst/>
                  <a:gdLst>
                    <a:gd name="connsiteX0" fmla="*/ 0 w 109538"/>
                    <a:gd name="connsiteY0" fmla="*/ 119062 h 119062"/>
                    <a:gd name="connsiteX1" fmla="*/ 0 w 109538"/>
                    <a:gd name="connsiteY1" fmla="*/ 9525 h 119062"/>
                    <a:gd name="connsiteX2" fmla="*/ 38100 w 109538"/>
                    <a:gd name="connsiteY2" fmla="*/ 0 h 119062"/>
                    <a:gd name="connsiteX3" fmla="*/ 90488 w 109538"/>
                    <a:gd name="connsiteY3" fmla="*/ 52387 h 119062"/>
                    <a:gd name="connsiteX4" fmla="*/ 109538 w 109538"/>
                    <a:gd name="connsiteY4" fmla="*/ 100012 h 1190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9538" h="119062">
                      <a:moveTo>
                        <a:pt x="0" y="119062"/>
                      </a:moveTo>
                      <a:lnTo>
                        <a:pt x="0" y="9525"/>
                      </a:lnTo>
                      <a:lnTo>
                        <a:pt x="38100" y="0"/>
                      </a:lnTo>
                      <a:lnTo>
                        <a:pt x="90488" y="52387"/>
                      </a:lnTo>
                      <a:lnTo>
                        <a:pt x="109538" y="100012"/>
                      </a:lnTo>
                    </a:path>
                  </a:pathLst>
                </a:custGeom>
                <a:gradFill>
                  <a:gsLst>
                    <a:gs pos="1000">
                      <a:srgbClr val="FFC000">
                        <a:lumMod val="40000"/>
                        <a:lumOff val="60000"/>
                      </a:srgbClr>
                    </a:gs>
                    <a:gs pos="100000">
                      <a:srgbClr val="FFC000">
                        <a:lumMod val="60000"/>
                        <a:lumOff val="40000"/>
                      </a:srgbClr>
                    </a:gs>
                  </a:gsLst>
                  <a:lin ang="5400000" scaled="1"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722" name="グループ化 721">
                <a:extLst>
                  <a:ext uri="{FF2B5EF4-FFF2-40B4-BE49-F238E27FC236}">
                    <a16:creationId xmlns:a16="http://schemas.microsoft.com/office/drawing/2014/main" id="{39AAE06A-148C-47AB-B0D7-172F457B22A1}"/>
                  </a:ext>
                </a:extLst>
              </p:cNvPr>
              <p:cNvGrpSpPr/>
              <p:nvPr/>
            </p:nvGrpSpPr>
            <p:grpSpPr>
              <a:xfrm rot="1122370">
                <a:off x="1036084" y="4199509"/>
                <a:ext cx="1921510" cy="1016419"/>
                <a:chOff x="465967" y="2528888"/>
                <a:chExt cx="2228849" cy="1016419"/>
              </a:xfrm>
            </p:grpSpPr>
            <p:sp>
              <p:nvSpPr>
                <p:cNvPr id="732" name="フリーフォーム: 図形 731">
                  <a:extLst>
                    <a:ext uri="{FF2B5EF4-FFF2-40B4-BE49-F238E27FC236}">
                      <a16:creationId xmlns:a16="http://schemas.microsoft.com/office/drawing/2014/main" id="{EFDE0FB3-A88D-48BF-B851-9111BB87103E}"/>
                    </a:ext>
                  </a:extLst>
                </p:cNvPr>
                <p:cNvSpPr/>
                <p:nvPr/>
              </p:nvSpPr>
              <p:spPr>
                <a:xfrm>
                  <a:off x="1514475" y="2528888"/>
                  <a:ext cx="190500" cy="138112"/>
                </a:xfrm>
                <a:custGeom>
                  <a:avLst/>
                  <a:gdLst>
                    <a:gd name="connsiteX0" fmla="*/ 0 w 190500"/>
                    <a:gd name="connsiteY0" fmla="*/ 138112 h 138112"/>
                    <a:gd name="connsiteX1" fmla="*/ 33338 w 190500"/>
                    <a:gd name="connsiteY1" fmla="*/ 28575 h 138112"/>
                    <a:gd name="connsiteX2" fmla="*/ 76200 w 190500"/>
                    <a:gd name="connsiteY2" fmla="*/ 0 h 138112"/>
                    <a:gd name="connsiteX3" fmla="*/ 161925 w 190500"/>
                    <a:gd name="connsiteY3" fmla="*/ 28575 h 138112"/>
                    <a:gd name="connsiteX4" fmla="*/ 190500 w 190500"/>
                    <a:gd name="connsiteY4" fmla="*/ 100012 h 1381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90500" h="138112">
                      <a:moveTo>
                        <a:pt x="0" y="138112"/>
                      </a:moveTo>
                      <a:lnTo>
                        <a:pt x="33338" y="28575"/>
                      </a:lnTo>
                      <a:lnTo>
                        <a:pt x="76200" y="0"/>
                      </a:lnTo>
                      <a:lnTo>
                        <a:pt x="161925" y="28575"/>
                      </a:lnTo>
                      <a:lnTo>
                        <a:pt x="190500" y="100012"/>
                      </a:lnTo>
                    </a:path>
                  </a:pathLst>
                </a:custGeom>
                <a:gradFill>
                  <a:gsLst>
                    <a:gs pos="1000">
                      <a:srgbClr val="FFC000">
                        <a:lumMod val="40000"/>
                        <a:lumOff val="60000"/>
                      </a:srgbClr>
                    </a:gs>
                    <a:gs pos="70000">
                      <a:srgbClr val="ED7D31">
                        <a:lumMod val="50000"/>
                      </a:srgbClr>
                    </a:gs>
                  </a:gsLst>
                  <a:lin ang="5400000" scaled="1"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33" name="フリーフォーム: 図形 732">
                  <a:extLst>
                    <a:ext uri="{FF2B5EF4-FFF2-40B4-BE49-F238E27FC236}">
                      <a16:creationId xmlns:a16="http://schemas.microsoft.com/office/drawing/2014/main" id="{A9FF03F8-690D-4892-963B-AA602FACCFCB}"/>
                    </a:ext>
                  </a:extLst>
                </p:cNvPr>
                <p:cNvSpPr/>
                <p:nvPr/>
              </p:nvSpPr>
              <p:spPr>
                <a:xfrm>
                  <a:off x="2457450" y="2981325"/>
                  <a:ext cx="219075" cy="147638"/>
                </a:xfrm>
                <a:custGeom>
                  <a:avLst/>
                  <a:gdLst>
                    <a:gd name="connsiteX0" fmla="*/ 0 w 219075"/>
                    <a:gd name="connsiteY0" fmla="*/ 114300 h 147638"/>
                    <a:gd name="connsiteX1" fmla="*/ 147638 w 219075"/>
                    <a:gd name="connsiteY1" fmla="*/ 147638 h 147638"/>
                    <a:gd name="connsiteX2" fmla="*/ 219075 w 219075"/>
                    <a:gd name="connsiteY2" fmla="*/ 90488 h 147638"/>
                    <a:gd name="connsiteX3" fmla="*/ 204788 w 219075"/>
                    <a:gd name="connsiteY3" fmla="*/ 47625 h 147638"/>
                    <a:gd name="connsiteX4" fmla="*/ 142875 w 219075"/>
                    <a:gd name="connsiteY4" fmla="*/ 0 h 1476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19075" h="147638">
                      <a:moveTo>
                        <a:pt x="0" y="114300"/>
                      </a:moveTo>
                      <a:lnTo>
                        <a:pt x="147638" y="147638"/>
                      </a:lnTo>
                      <a:lnTo>
                        <a:pt x="219075" y="90488"/>
                      </a:lnTo>
                      <a:lnTo>
                        <a:pt x="204788" y="47625"/>
                      </a:lnTo>
                      <a:lnTo>
                        <a:pt x="142875" y="0"/>
                      </a:lnTo>
                    </a:path>
                  </a:pathLst>
                </a:custGeom>
                <a:gradFill>
                  <a:gsLst>
                    <a:gs pos="1000">
                      <a:srgbClr val="FFC000">
                        <a:lumMod val="40000"/>
                        <a:lumOff val="60000"/>
                      </a:srgbClr>
                    </a:gs>
                    <a:gs pos="70000">
                      <a:srgbClr val="ED7D31">
                        <a:lumMod val="50000"/>
                      </a:srgbClr>
                    </a:gs>
                  </a:gsLst>
                  <a:lin ang="5400000" scaled="1"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34" name="フリーフォーム: 図形 733">
                  <a:extLst>
                    <a:ext uri="{FF2B5EF4-FFF2-40B4-BE49-F238E27FC236}">
                      <a16:creationId xmlns:a16="http://schemas.microsoft.com/office/drawing/2014/main" id="{C645BED5-B341-4EFE-A72C-695066B730B3}"/>
                    </a:ext>
                  </a:extLst>
                </p:cNvPr>
                <p:cNvSpPr/>
                <p:nvPr/>
              </p:nvSpPr>
              <p:spPr>
                <a:xfrm>
                  <a:off x="605538" y="2729594"/>
                  <a:ext cx="627950" cy="668075"/>
                </a:xfrm>
                <a:custGeom>
                  <a:avLst/>
                  <a:gdLst>
                    <a:gd name="connsiteX0" fmla="*/ 540722 w 627950"/>
                    <a:gd name="connsiteY0" fmla="*/ 0 h 668075"/>
                    <a:gd name="connsiteX1" fmla="*/ 608900 w 627950"/>
                    <a:gd name="connsiteY1" fmla="*/ 94569 h 668075"/>
                    <a:gd name="connsiteX2" fmla="*/ 627950 w 627950"/>
                    <a:gd name="connsiteY2" fmla="*/ 308881 h 668075"/>
                    <a:gd name="connsiteX3" fmla="*/ 623187 w 627950"/>
                    <a:gd name="connsiteY3" fmla="*/ 370794 h 668075"/>
                    <a:gd name="connsiteX4" fmla="*/ 618425 w 627950"/>
                    <a:gd name="connsiteY4" fmla="*/ 499381 h 668075"/>
                    <a:gd name="connsiteX5" fmla="*/ 599257 w 627950"/>
                    <a:gd name="connsiteY5" fmla="*/ 666413 h 668075"/>
                    <a:gd name="connsiteX6" fmla="*/ 298578 w 627950"/>
                    <a:gd name="connsiteY6" fmla="*/ 587113 h 668075"/>
                    <a:gd name="connsiteX7" fmla="*/ 327153 w 627950"/>
                    <a:gd name="connsiteY7" fmla="*/ 649025 h 668075"/>
                    <a:gd name="connsiteX8" fmla="*/ 270003 w 627950"/>
                    <a:gd name="connsiteY8" fmla="*/ 668075 h 668075"/>
                    <a:gd name="connsiteX9" fmla="*/ 105163 w 627950"/>
                    <a:gd name="connsiteY9" fmla="*/ 545622 h 668075"/>
                    <a:gd name="connsiteX10" fmla="*/ 123125 w 627950"/>
                    <a:gd name="connsiteY10" fmla="*/ 475569 h 668075"/>
                    <a:gd name="connsiteX11" fmla="*/ 32637 w 627950"/>
                    <a:gd name="connsiteY11" fmla="*/ 418419 h 668075"/>
                    <a:gd name="connsiteX12" fmla="*/ 0 w 627950"/>
                    <a:gd name="connsiteY12" fmla="*/ 292223 h 668075"/>
                    <a:gd name="connsiteX13" fmla="*/ 31878 w 627950"/>
                    <a:gd name="connsiteY13" fmla="*/ 196588 h 668075"/>
                    <a:gd name="connsiteX14" fmla="*/ 112841 w 627950"/>
                    <a:gd name="connsiteY14" fmla="*/ 206113 h 668075"/>
                    <a:gd name="connsiteX15" fmla="*/ 198566 w 627950"/>
                    <a:gd name="connsiteY15" fmla="*/ 153725 h 668075"/>
                    <a:gd name="connsiteX16" fmla="*/ 512891 w 627950"/>
                    <a:gd name="connsiteY16" fmla="*/ 6088 h 668075"/>
                    <a:gd name="connsiteX17" fmla="*/ 540722 w 627950"/>
                    <a:gd name="connsiteY17" fmla="*/ 0 h 6680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627950" h="668075">
                      <a:moveTo>
                        <a:pt x="540722" y="0"/>
                      </a:moveTo>
                      <a:lnTo>
                        <a:pt x="608900" y="94569"/>
                      </a:lnTo>
                      <a:lnTo>
                        <a:pt x="627950" y="308881"/>
                      </a:lnTo>
                      <a:lnTo>
                        <a:pt x="623187" y="370794"/>
                      </a:lnTo>
                      <a:lnTo>
                        <a:pt x="618425" y="499381"/>
                      </a:lnTo>
                      <a:lnTo>
                        <a:pt x="599257" y="666413"/>
                      </a:lnTo>
                      <a:lnTo>
                        <a:pt x="298578" y="587113"/>
                      </a:lnTo>
                      <a:lnTo>
                        <a:pt x="327153" y="649025"/>
                      </a:lnTo>
                      <a:lnTo>
                        <a:pt x="270003" y="668075"/>
                      </a:lnTo>
                      <a:lnTo>
                        <a:pt x="105163" y="545622"/>
                      </a:lnTo>
                      <a:lnTo>
                        <a:pt x="123125" y="475569"/>
                      </a:lnTo>
                      <a:lnTo>
                        <a:pt x="32637" y="418419"/>
                      </a:lnTo>
                      <a:lnTo>
                        <a:pt x="0" y="292223"/>
                      </a:lnTo>
                      <a:lnTo>
                        <a:pt x="31878" y="196588"/>
                      </a:lnTo>
                      <a:lnTo>
                        <a:pt x="112841" y="206113"/>
                      </a:lnTo>
                      <a:lnTo>
                        <a:pt x="198566" y="153725"/>
                      </a:lnTo>
                      <a:lnTo>
                        <a:pt x="512891" y="6088"/>
                      </a:lnTo>
                      <a:lnTo>
                        <a:pt x="540722" y="0"/>
                      </a:lnTo>
                      <a:close/>
                    </a:path>
                  </a:pathLst>
                </a:custGeom>
                <a:gradFill>
                  <a:gsLst>
                    <a:gs pos="1000">
                      <a:srgbClr val="FFC000">
                        <a:lumMod val="40000"/>
                        <a:lumOff val="60000"/>
                      </a:srgbClr>
                    </a:gs>
                    <a:gs pos="53000">
                      <a:srgbClr val="FFC000">
                        <a:lumMod val="60000"/>
                        <a:lumOff val="40000"/>
                      </a:srgbClr>
                    </a:gs>
                    <a:gs pos="100000">
                      <a:srgbClr val="ED7D31">
                        <a:lumMod val="50000"/>
                      </a:srgbClr>
                    </a:gs>
                  </a:gsLst>
                  <a:lin ang="5400000" scaled="1"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35" name="フリーフォーム: 図形 734">
                  <a:extLst>
                    <a:ext uri="{FF2B5EF4-FFF2-40B4-BE49-F238E27FC236}">
                      <a16:creationId xmlns:a16="http://schemas.microsoft.com/office/drawing/2014/main" id="{6E3F667E-1C43-41CA-ACDF-3C0CEB5F5411}"/>
                    </a:ext>
                  </a:extLst>
                </p:cNvPr>
                <p:cNvSpPr/>
                <p:nvPr/>
              </p:nvSpPr>
              <p:spPr>
                <a:xfrm>
                  <a:off x="1714501" y="2568994"/>
                  <a:ext cx="481013" cy="852488"/>
                </a:xfrm>
                <a:custGeom>
                  <a:avLst/>
                  <a:gdLst>
                    <a:gd name="connsiteX0" fmla="*/ 118304 w 481013"/>
                    <a:gd name="connsiteY0" fmla="*/ 0 h 852488"/>
                    <a:gd name="connsiteX1" fmla="*/ 392315 w 481013"/>
                    <a:gd name="connsiteY1" fmla="*/ 39145 h 852488"/>
                    <a:gd name="connsiteX2" fmla="*/ 381000 w 481013"/>
                    <a:gd name="connsiteY2" fmla="*/ 245644 h 852488"/>
                    <a:gd name="connsiteX3" fmla="*/ 481013 w 481013"/>
                    <a:gd name="connsiteY3" fmla="*/ 474244 h 852488"/>
                    <a:gd name="connsiteX4" fmla="*/ 411004 w 481013"/>
                    <a:gd name="connsiteY4" fmla="*/ 684272 h 852488"/>
                    <a:gd name="connsiteX5" fmla="*/ 304041 w 481013"/>
                    <a:gd name="connsiteY5" fmla="*/ 661988 h 852488"/>
                    <a:gd name="connsiteX6" fmla="*/ 199266 w 481013"/>
                    <a:gd name="connsiteY6" fmla="*/ 747713 h 852488"/>
                    <a:gd name="connsiteX7" fmla="*/ 184979 w 481013"/>
                    <a:gd name="connsiteY7" fmla="*/ 828675 h 852488"/>
                    <a:gd name="connsiteX8" fmla="*/ 118304 w 481013"/>
                    <a:gd name="connsiteY8" fmla="*/ 852488 h 852488"/>
                    <a:gd name="connsiteX9" fmla="*/ 65783 w 481013"/>
                    <a:gd name="connsiteY9" fmla="*/ 841431 h 852488"/>
                    <a:gd name="connsiteX10" fmla="*/ 85725 w 481013"/>
                    <a:gd name="connsiteY10" fmla="*/ 745706 h 852488"/>
                    <a:gd name="connsiteX11" fmla="*/ 109538 w 481013"/>
                    <a:gd name="connsiteY11" fmla="*/ 488531 h 852488"/>
                    <a:gd name="connsiteX12" fmla="*/ 90488 w 481013"/>
                    <a:gd name="connsiteY12" fmla="*/ 378994 h 852488"/>
                    <a:gd name="connsiteX13" fmla="*/ 0 w 481013"/>
                    <a:gd name="connsiteY13" fmla="*/ 117056 h 852488"/>
                    <a:gd name="connsiteX14" fmla="*/ 62953 w 481013"/>
                    <a:gd name="connsiteY14" fmla="*/ 8856 h 852488"/>
                    <a:gd name="connsiteX15" fmla="*/ 118304 w 481013"/>
                    <a:gd name="connsiteY15" fmla="*/ 0 h 8524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481013" h="852488">
                      <a:moveTo>
                        <a:pt x="118304" y="0"/>
                      </a:moveTo>
                      <a:lnTo>
                        <a:pt x="392315" y="39145"/>
                      </a:lnTo>
                      <a:lnTo>
                        <a:pt x="381000" y="245644"/>
                      </a:lnTo>
                      <a:lnTo>
                        <a:pt x="481013" y="474244"/>
                      </a:lnTo>
                      <a:lnTo>
                        <a:pt x="411004" y="684272"/>
                      </a:lnTo>
                      <a:lnTo>
                        <a:pt x="304041" y="661988"/>
                      </a:lnTo>
                      <a:lnTo>
                        <a:pt x="199266" y="747713"/>
                      </a:lnTo>
                      <a:lnTo>
                        <a:pt x="184979" y="828675"/>
                      </a:lnTo>
                      <a:lnTo>
                        <a:pt x="118304" y="852488"/>
                      </a:lnTo>
                      <a:lnTo>
                        <a:pt x="65783" y="841431"/>
                      </a:lnTo>
                      <a:lnTo>
                        <a:pt x="85725" y="745706"/>
                      </a:lnTo>
                      <a:lnTo>
                        <a:pt x="109538" y="488531"/>
                      </a:lnTo>
                      <a:lnTo>
                        <a:pt x="90488" y="378994"/>
                      </a:lnTo>
                      <a:lnTo>
                        <a:pt x="0" y="117056"/>
                      </a:lnTo>
                      <a:lnTo>
                        <a:pt x="62953" y="8856"/>
                      </a:lnTo>
                      <a:lnTo>
                        <a:pt x="118304" y="0"/>
                      </a:lnTo>
                      <a:close/>
                    </a:path>
                  </a:pathLst>
                </a:custGeom>
                <a:gradFill>
                  <a:gsLst>
                    <a:gs pos="1000">
                      <a:srgbClr val="FFC000">
                        <a:lumMod val="40000"/>
                        <a:lumOff val="60000"/>
                      </a:srgbClr>
                    </a:gs>
                    <a:gs pos="53000">
                      <a:srgbClr val="FFC000">
                        <a:lumMod val="60000"/>
                        <a:lumOff val="40000"/>
                      </a:srgbClr>
                    </a:gs>
                    <a:gs pos="100000">
                      <a:srgbClr val="ED7D31">
                        <a:lumMod val="50000"/>
                      </a:srgbClr>
                    </a:gs>
                  </a:gsLst>
                  <a:lin ang="5400000" scaled="1"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36" name="フリーフォーム: 図形 735">
                  <a:extLst>
                    <a:ext uri="{FF2B5EF4-FFF2-40B4-BE49-F238E27FC236}">
                      <a16:creationId xmlns:a16="http://schemas.microsoft.com/office/drawing/2014/main" id="{09F04CC7-8D7E-418E-BDB6-890964F533F6}"/>
                    </a:ext>
                  </a:extLst>
                </p:cNvPr>
                <p:cNvSpPr/>
                <p:nvPr/>
              </p:nvSpPr>
              <p:spPr>
                <a:xfrm>
                  <a:off x="1146260" y="2577850"/>
                  <a:ext cx="677778" cy="967457"/>
                </a:xfrm>
                <a:custGeom>
                  <a:avLst/>
                  <a:gdLst>
                    <a:gd name="connsiteX0" fmla="*/ 631193 w 677778"/>
                    <a:gd name="connsiteY0" fmla="*/ 0 h 967457"/>
                    <a:gd name="connsiteX1" fmla="*/ 568240 w 677778"/>
                    <a:gd name="connsiteY1" fmla="*/ 108200 h 967457"/>
                    <a:gd name="connsiteX2" fmla="*/ 658728 w 677778"/>
                    <a:gd name="connsiteY2" fmla="*/ 370138 h 967457"/>
                    <a:gd name="connsiteX3" fmla="*/ 677778 w 677778"/>
                    <a:gd name="connsiteY3" fmla="*/ 479675 h 967457"/>
                    <a:gd name="connsiteX4" fmla="*/ 653965 w 677778"/>
                    <a:gd name="connsiteY4" fmla="*/ 736850 h 967457"/>
                    <a:gd name="connsiteX5" fmla="*/ 634023 w 677778"/>
                    <a:gd name="connsiteY5" fmla="*/ 832575 h 967457"/>
                    <a:gd name="connsiteX6" fmla="*/ 596056 w 677778"/>
                    <a:gd name="connsiteY6" fmla="*/ 824582 h 967457"/>
                    <a:gd name="connsiteX7" fmla="*/ 462706 w 677778"/>
                    <a:gd name="connsiteY7" fmla="*/ 829344 h 967457"/>
                    <a:gd name="connsiteX8" fmla="*/ 410319 w 677778"/>
                    <a:gd name="connsiteY8" fmla="*/ 962694 h 967457"/>
                    <a:gd name="connsiteX9" fmla="*/ 324594 w 677778"/>
                    <a:gd name="connsiteY9" fmla="*/ 967457 h 967457"/>
                    <a:gd name="connsiteX10" fmla="*/ 191244 w 677778"/>
                    <a:gd name="connsiteY10" fmla="*/ 853157 h 967457"/>
                    <a:gd name="connsiteX11" fmla="*/ 58535 w 677778"/>
                    <a:gd name="connsiteY11" fmla="*/ 818157 h 967457"/>
                    <a:gd name="connsiteX12" fmla="*/ 77703 w 677778"/>
                    <a:gd name="connsiteY12" fmla="*/ 651125 h 967457"/>
                    <a:gd name="connsiteX13" fmla="*/ 82465 w 677778"/>
                    <a:gd name="connsiteY13" fmla="*/ 522538 h 967457"/>
                    <a:gd name="connsiteX14" fmla="*/ 87228 w 677778"/>
                    <a:gd name="connsiteY14" fmla="*/ 460625 h 967457"/>
                    <a:gd name="connsiteX15" fmla="*/ 68178 w 677778"/>
                    <a:gd name="connsiteY15" fmla="*/ 246313 h 967457"/>
                    <a:gd name="connsiteX16" fmla="*/ 0 w 677778"/>
                    <a:gd name="connsiteY16" fmla="*/ 151744 h 967457"/>
                    <a:gd name="connsiteX17" fmla="*/ 124569 w 677778"/>
                    <a:gd name="connsiteY17" fmla="*/ 124494 h 967457"/>
                    <a:gd name="connsiteX18" fmla="*/ 191244 w 677778"/>
                    <a:gd name="connsiteY18" fmla="*/ 72107 h 967457"/>
                    <a:gd name="connsiteX19" fmla="*/ 257919 w 677778"/>
                    <a:gd name="connsiteY19" fmla="*/ 119732 h 967457"/>
                    <a:gd name="connsiteX20" fmla="*/ 329356 w 677778"/>
                    <a:gd name="connsiteY20" fmla="*/ 48294 h 967457"/>
                    <a:gd name="connsiteX21" fmla="*/ 631193 w 677778"/>
                    <a:gd name="connsiteY21" fmla="*/ 0 h 9674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677778" h="967457">
                      <a:moveTo>
                        <a:pt x="631193" y="0"/>
                      </a:moveTo>
                      <a:lnTo>
                        <a:pt x="568240" y="108200"/>
                      </a:lnTo>
                      <a:lnTo>
                        <a:pt x="658728" y="370138"/>
                      </a:lnTo>
                      <a:lnTo>
                        <a:pt x="677778" y="479675"/>
                      </a:lnTo>
                      <a:lnTo>
                        <a:pt x="653965" y="736850"/>
                      </a:lnTo>
                      <a:lnTo>
                        <a:pt x="634023" y="832575"/>
                      </a:lnTo>
                      <a:lnTo>
                        <a:pt x="596056" y="824582"/>
                      </a:lnTo>
                      <a:lnTo>
                        <a:pt x="462706" y="829344"/>
                      </a:lnTo>
                      <a:lnTo>
                        <a:pt x="410319" y="962694"/>
                      </a:lnTo>
                      <a:lnTo>
                        <a:pt x="324594" y="967457"/>
                      </a:lnTo>
                      <a:lnTo>
                        <a:pt x="191244" y="853157"/>
                      </a:lnTo>
                      <a:lnTo>
                        <a:pt x="58535" y="818157"/>
                      </a:lnTo>
                      <a:lnTo>
                        <a:pt x="77703" y="651125"/>
                      </a:lnTo>
                      <a:lnTo>
                        <a:pt x="82465" y="522538"/>
                      </a:lnTo>
                      <a:lnTo>
                        <a:pt x="87228" y="460625"/>
                      </a:lnTo>
                      <a:lnTo>
                        <a:pt x="68178" y="246313"/>
                      </a:lnTo>
                      <a:lnTo>
                        <a:pt x="0" y="151744"/>
                      </a:lnTo>
                      <a:lnTo>
                        <a:pt x="124569" y="124494"/>
                      </a:lnTo>
                      <a:lnTo>
                        <a:pt x="191244" y="72107"/>
                      </a:lnTo>
                      <a:lnTo>
                        <a:pt x="257919" y="119732"/>
                      </a:lnTo>
                      <a:lnTo>
                        <a:pt x="329356" y="48294"/>
                      </a:lnTo>
                      <a:lnTo>
                        <a:pt x="631193" y="0"/>
                      </a:lnTo>
                      <a:close/>
                    </a:path>
                  </a:pathLst>
                </a:custGeom>
                <a:gradFill>
                  <a:gsLst>
                    <a:gs pos="1000">
                      <a:srgbClr val="FFC000">
                        <a:lumMod val="40000"/>
                        <a:lumOff val="60000"/>
                      </a:srgbClr>
                    </a:gs>
                    <a:gs pos="53000">
                      <a:srgbClr val="FFC000">
                        <a:lumMod val="60000"/>
                        <a:lumOff val="40000"/>
                      </a:srgbClr>
                    </a:gs>
                    <a:gs pos="100000">
                      <a:srgbClr val="ED7D31">
                        <a:lumMod val="50000"/>
                      </a:srgbClr>
                    </a:gs>
                  </a:gsLst>
                  <a:lin ang="5400000" scaled="1"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37" name="フリーフォーム: 図形 736">
                  <a:extLst>
                    <a:ext uri="{FF2B5EF4-FFF2-40B4-BE49-F238E27FC236}">
                      <a16:creationId xmlns:a16="http://schemas.microsoft.com/office/drawing/2014/main" id="{C92C3CBB-4275-48C4-B555-475C0D522676}"/>
                    </a:ext>
                  </a:extLst>
                </p:cNvPr>
                <p:cNvSpPr/>
                <p:nvPr/>
              </p:nvSpPr>
              <p:spPr>
                <a:xfrm>
                  <a:off x="2095500" y="2578519"/>
                  <a:ext cx="599316" cy="704850"/>
                </a:xfrm>
                <a:custGeom>
                  <a:avLst/>
                  <a:gdLst>
                    <a:gd name="connsiteX0" fmla="*/ 223079 w 599316"/>
                    <a:gd name="connsiteY0" fmla="*/ 0 h 704850"/>
                    <a:gd name="connsiteX1" fmla="*/ 446916 w 599316"/>
                    <a:gd name="connsiteY1" fmla="*/ 85725 h 704850"/>
                    <a:gd name="connsiteX2" fmla="*/ 599316 w 599316"/>
                    <a:gd name="connsiteY2" fmla="*/ 242888 h 704850"/>
                    <a:gd name="connsiteX3" fmla="*/ 456441 w 599316"/>
                    <a:gd name="connsiteY3" fmla="*/ 514350 h 704850"/>
                    <a:gd name="connsiteX4" fmla="*/ 275466 w 599316"/>
                    <a:gd name="connsiteY4" fmla="*/ 581025 h 704850"/>
                    <a:gd name="connsiteX5" fmla="*/ 242129 w 599316"/>
                    <a:gd name="connsiteY5" fmla="*/ 695325 h 704850"/>
                    <a:gd name="connsiteX6" fmla="*/ 75441 w 599316"/>
                    <a:gd name="connsiteY6" fmla="*/ 704850 h 704850"/>
                    <a:gd name="connsiteX7" fmla="*/ 37341 w 599316"/>
                    <a:gd name="connsiteY7" fmla="*/ 676275 h 704850"/>
                    <a:gd name="connsiteX8" fmla="*/ 30004 w 599316"/>
                    <a:gd name="connsiteY8" fmla="*/ 674747 h 704850"/>
                    <a:gd name="connsiteX9" fmla="*/ 100013 w 599316"/>
                    <a:gd name="connsiteY9" fmla="*/ 464719 h 704850"/>
                    <a:gd name="connsiteX10" fmla="*/ 0 w 599316"/>
                    <a:gd name="connsiteY10" fmla="*/ 236119 h 704850"/>
                    <a:gd name="connsiteX11" fmla="*/ 11315 w 599316"/>
                    <a:gd name="connsiteY11" fmla="*/ 29620 h 704850"/>
                    <a:gd name="connsiteX12" fmla="*/ 70679 w 599316"/>
                    <a:gd name="connsiteY12" fmla="*/ 38100 h 704850"/>
                    <a:gd name="connsiteX13" fmla="*/ 223079 w 599316"/>
                    <a:gd name="connsiteY13" fmla="*/ 0 h 7048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599316" h="704850">
                      <a:moveTo>
                        <a:pt x="223079" y="0"/>
                      </a:moveTo>
                      <a:lnTo>
                        <a:pt x="446916" y="85725"/>
                      </a:lnTo>
                      <a:lnTo>
                        <a:pt x="599316" y="242888"/>
                      </a:lnTo>
                      <a:lnTo>
                        <a:pt x="456441" y="514350"/>
                      </a:lnTo>
                      <a:lnTo>
                        <a:pt x="275466" y="581025"/>
                      </a:lnTo>
                      <a:lnTo>
                        <a:pt x="242129" y="695325"/>
                      </a:lnTo>
                      <a:lnTo>
                        <a:pt x="75441" y="704850"/>
                      </a:lnTo>
                      <a:lnTo>
                        <a:pt x="37341" y="676275"/>
                      </a:lnTo>
                      <a:lnTo>
                        <a:pt x="30004" y="674747"/>
                      </a:lnTo>
                      <a:lnTo>
                        <a:pt x="100013" y="464719"/>
                      </a:lnTo>
                      <a:lnTo>
                        <a:pt x="0" y="236119"/>
                      </a:lnTo>
                      <a:lnTo>
                        <a:pt x="11315" y="29620"/>
                      </a:lnTo>
                      <a:lnTo>
                        <a:pt x="70679" y="38100"/>
                      </a:lnTo>
                      <a:lnTo>
                        <a:pt x="223079" y="0"/>
                      </a:lnTo>
                      <a:close/>
                    </a:path>
                  </a:pathLst>
                </a:custGeom>
                <a:gradFill>
                  <a:gsLst>
                    <a:gs pos="1000">
                      <a:srgbClr val="FFC000">
                        <a:lumMod val="40000"/>
                        <a:lumOff val="60000"/>
                      </a:srgbClr>
                    </a:gs>
                    <a:gs pos="53000">
                      <a:srgbClr val="FFC000">
                        <a:lumMod val="60000"/>
                        <a:lumOff val="40000"/>
                      </a:srgbClr>
                    </a:gs>
                    <a:gs pos="100000">
                      <a:srgbClr val="ED7D31">
                        <a:lumMod val="50000"/>
                      </a:srgbClr>
                    </a:gs>
                  </a:gsLst>
                  <a:lin ang="5400000" scaled="1"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38" name="フリーフォーム: 図形 737">
                  <a:extLst>
                    <a:ext uri="{FF2B5EF4-FFF2-40B4-BE49-F238E27FC236}">
                      <a16:creationId xmlns:a16="http://schemas.microsoft.com/office/drawing/2014/main" id="{646D3F38-E3BC-4429-91CB-684E1D8CD588}"/>
                    </a:ext>
                  </a:extLst>
                </p:cNvPr>
                <p:cNvSpPr/>
                <p:nvPr/>
              </p:nvSpPr>
              <p:spPr>
                <a:xfrm>
                  <a:off x="465967" y="3021817"/>
                  <a:ext cx="262697" cy="253399"/>
                </a:xfrm>
                <a:custGeom>
                  <a:avLst/>
                  <a:gdLst>
                    <a:gd name="connsiteX0" fmla="*/ 139572 w 262697"/>
                    <a:gd name="connsiteY0" fmla="*/ 0 h 253399"/>
                    <a:gd name="connsiteX1" fmla="*/ 172209 w 262697"/>
                    <a:gd name="connsiteY1" fmla="*/ 126196 h 253399"/>
                    <a:gd name="connsiteX2" fmla="*/ 262697 w 262697"/>
                    <a:gd name="connsiteY2" fmla="*/ 183346 h 253399"/>
                    <a:gd name="connsiteX3" fmla="*/ 244735 w 262697"/>
                    <a:gd name="connsiteY3" fmla="*/ 253399 h 253399"/>
                    <a:gd name="connsiteX4" fmla="*/ 242888 w 262697"/>
                    <a:gd name="connsiteY4" fmla="*/ 252027 h 253399"/>
                    <a:gd name="connsiteX5" fmla="*/ 4763 w 262697"/>
                    <a:gd name="connsiteY5" fmla="*/ 209165 h 253399"/>
                    <a:gd name="connsiteX6" fmla="*/ 0 w 262697"/>
                    <a:gd name="connsiteY6" fmla="*/ 99627 h 253399"/>
                    <a:gd name="connsiteX7" fmla="*/ 19050 w 262697"/>
                    <a:gd name="connsiteY7" fmla="*/ 52002 h 253399"/>
                    <a:gd name="connsiteX8" fmla="*/ 138113 w 262697"/>
                    <a:gd name="connsiteY8" fmla="*/ 4377 h 253399"/>
                    <a:gd name="connsiteX9" fmla="*/ 139572 w 262697"/>
                    <a:gd name="connsiteY9" fmla="*/ 0 h 2533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62697" h="253399">
                      <a:moveTo>
                        <a:pt x="139572" y="0"/>
                      </a:moveTo>
                      <a:lnTo>
                        <a:pt x="172209" y="126196"/>
                      </a:lnTo>
                      <a:lnTo>
                        <a:pt x="262697" y="183346"/>
                      </a:lnTo>
                      <a:lnTo>
                        <a:pt x="244735" y="253399"/>
                      </a:lnTo>
                      <a:lnTo>
                        <a:pt x="242888" y="252027"/>
                      </a:lnTo>
                      <a:lnTo>
                        <a:pt x="4763" y="209165"/>
                      </a:lnTo>
                      <a:lnTo>
                        <a:pt x="0" y="99627"/>
                      </a:lnTo>
                      <a:lnTo>
                        <a:pt x="19050" y="52002"/>
                      </a:lnTo>
                      <a:lnTo>
                        <a:pt x="138113" y="4377"/>
                      </a:lnTo>
                      <a:lnTo>
                        <a:pt x="139572" y="0"/>
                      </a:lnTo>
                      <a:close/>
                    </a:path>
                  </a:pathLst>
                </a:custGeom>
                <a:gradFill>
                  <a:gsLst>
                    <a:gs pos="1000">
                      <a:srgbClr val="FFC000">
                        <a:lumMod val="40000"/>
                        <a:lumOff val="60000"/>
                      </a:srgbClr>
                    </a:gs>
                    <a:gs pos="53000">
                      <a:srgbClr val="FFC000">
                        <a:lumMod val="60000"/>
                        <a:lumOff val="40000"/>
                      </a:srgbClr>
                    </a:gs>
                    <a:gs pos="100000">
                      <a:srgbClr val="ED7D31">
                        <a:lumMod val="50000"/>
                      </a:srgbClr>
                    </a:gs>
                  </a:gsLst>
                  <a:lin ang="5400000" scaled="1"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39" name="フリーフォーム: 図形 738">
                  <a:extLst>
                    <a:ext uri="{FF2B5EF4-FFF2-40B4-BE49-F238E27FC236}">
                      <a16:creationId xmlns:a16="http://schemas.microsoft.com/office/drawing/2014/main" id="{70B252EA-162D-4A9D-9C42-F7AE4AA5E973}"/>
                    </a:ext>
                  </a:extLst>
                </p:cNvPr>
                <p:cNvSpPr/>
                <p:nvPr/>
              </p:nvSpPr>
              <p:spPr>
                <a:xfrm>
                  <a:off x="1370841" y="2866195"/>
                  <a:ext cx="233362" cy="228600"/>
                </a:xfrm>
                <a:custGeom>
                  <a:avLst/>
                  <a:gdLst>
                    <a:gd name="connsiteX0" fmla="*/ 42862 w 233362"/>
                    <a:gd name="connsiteY0" fmla="*/ 61912 h 228600"/>
                    <a:gd name="connsiteX1" fmla="*/ 33337 w 233362"/>
                    <a:gd name="connsiteY1" fmla="*/ 128587 h 228600"/>
                    <a:gd name="connsiteX2" fmla="*/ 0 w 233362"/>
                    <a:gd name="connsiteY2" fmla="*/ 180975 h 228600"/>
                    <a:gd name="connsiteX3" fmla="*/ 33337 w 233362"/>
                    <a:gd name="connsiteY3" fmla="*/ 228600 h 228600"/>
                    <a:gd name="connsiteX4" fmla="*/ 214312 w 233362"/>
                    <a:gd name="connsiteY4" fmla="*/ 180975 h 228600"/>
                    <a:gd name="connsiteX5" fmla="*/ 233362 w 233362"/>
                    <a:gd name="connsiteY5" fmla="*/ 57150 h 228600"/>
                    <a:gd name="connsiteX6" fmla="*/ 171450 w 233362"/>
                    <a:gd name="connsiteY6" fmla="*/ 0 h 228600"/>
                    <a:gd name="connsiteX7" fmla="*/ 42862 w 233362"/>
                    <a:gd name="connsiteY7" fmla="*/ 61912 h 2286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33362" h="228600">
                      <a:moveTo>
                        <a:pt x="42862" y="61912"/>
                      </a:moveTo>
                      <a:lnTo>
                        <a:pt x="33337" y="128587"/>
                      </a:lnTo>
                      <a:lnTo>
                        <a:pt x="0" y="180975"/>
                      </a:lnTo>
                      <a:lnTo>
                        <a:pt x="33337" y="228600"/>
                      </a:lnTo>
                      <a:lnTo>
                        <a:pt x="214312" y="180975"/>
                      </a:lnTo>
                      <a:lnTo>
                        <a:pt x="233362" y="57150"/>
                      </a:lnTo>
                      <a:lnTo>
                        <a:pt x="171450" y="0"/>
                      </a:lnTo>
                      <a:lnTo>
                        <a:pt x="42862" y="61912"/>
                      </a:lnTo>
                      <a:close/>
                    </a:path>
                  </a:pathLst>
                </a:custGeom>
                <a:gradFill>
                  <a:gsLst>
                    <a:gs pos="1000">
                      <a:srgbClr val="FFC000">
                        <a:lumMod val="40000"/>
                        <a:lumOff val="60000"/>
                      </a:srgbClr>
                    </a:gs>
                    <a:gs pos="70000">
                      <a:srgbClr val="ED7D31">
                        <a:lumMod val="50000"/>
                      </a:srgbClr>
                    </a:gs>
                  </a:gsLst>
                  <a:lin ang="5400000" scaled="1"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40" name="フリーフォーム: 図形 739">
                  <a:extLst>
                    <a:ext uri="{FF2B5EF4-FFF2-40B4-BE49-F238E27FC236}">
                      <a16:creationId xmlns:a16="http://schemas.microsoft.com/office/drawing/2014/main" id="{D734BC0E-C422-4FED-8D13-366EAE946A1E}"/>
                    </a:ext>
                  </a:extLst>
                </p:cNvPr>
                <p:cNvSpPr/>
                <p:nvPr/>
              </p:nvSpPr>
              <p:spPr>
                <a:xfrm>
                  <a:off x="1928813" y="2833688"/>
                  <a:ext cx="171450" cy="204787"/>
                </a:xfrm>
                <a:custGeom>
                  <a:avLst/>
                  <a:gdLst>
                    <a:gd name="connsiteX0" fmla="*/ 0 w 171450"/>
                    <a:gd name="connsiteY0" fmla="*/ 66675 h 209550"/>
                    <a:gd name="connsiteX1" fmla="*/ 14287 w 171450"/>
                    <a:gd name="connsiteY1" fmla="*/ 152400 h 209550"/>
                    <a:gd name="connsiteX2" fmla="*/ 100012 w 171450"/>
                    <a:gd name="connsiteY2" fmla="*/ 209550 h 209550"/>
                    <a:gd name="connsiteX3" fmla="*/ 171450 w 171450"/>
                    <a:gd name="connsiteY3" fmla="*/ 104775 h 209550"/>
                    <a:gd name="connsiteX4" fmla="*/ 161925 w 171450"/>
                    <a:gd name="connsiteY4" fmla="*/ 14288 h 209550"/>
                    <a:gd name="connsiteX5" fmla="*/ 52387 w 171450"/>
                    <a:gd name="connsiteY5" fmla="*/ 4763 h 209550"/>
                    <a:gd name="connsiteX6" fmla="*/ 66675 w 171450"/>
                    <a:gd name="connsiteY6" fmla="*/ 0 h 209550"/>
                    <a:gd name="connsiteX0" fmla="*/ 0 w 171450"/>
                    <a:gd name="connsiteY0" fmla="*/ 61912 h 204787"/>
                    <a:gd name="connsiteX1" fmla="*/ 14287 w 171450"/>
                    <a:gd name="connsiteY1" fmla="*/ 147637 h 204787"/>
                    <a:gd name="connsiteX2" fmla="*/ 100012 w 171450"/>
                    <a:gd name="connsiteY2" fmla="*/ 204787 h 204787"/>
                    <a:gd name="connsiteX3" fmla="*/ 171450 w 171450"/>
                    <a:gd name="connsiteY3" fmla="*/ 100012 h 204787"/>
                    <a:gd name="connsiteX4" fmla="*/ 161925 w 171450"/>
                    <a:gd name="connsiteY4" fmla="*/ 9525 h 204787"/>
                    <a:gd name="connsiteX5" fmla="*/ 52387 w 171450"/>
                    <a:gd name="connsiteY5" fmla="*/ 0 h 2047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71450" h="204787">
                      <a:moveTo>
                        <a:pt x="0" y="61912"/>
                      </a:moveTo>
                      <a:lnTo>
                        <a:pt x="14287" y="147637"/>
                      </a:lnTo>
                      <a:lnTo>
                        <a:pt x="100012" y="204787"/>
                      </a:lnTo>
                      <a:lnTo>
                        <a:pt x="171450" y="100012"/>
                      </a:lnTo>
                      <a:lnTo>
                        <a:pt x="161925" y="9525"/>
                      </a:lnTo>
                      <a:lnTo>
                        <a:pt x="52387" y="0"/>
                      </a:lnTo>
                    </a:path>
                  </a:pathLst>
                </a:custGeom>
                <a:gradFill>
                  <a:gsLst>
                    <a:gs pos="1000">
                      <a:srgbClr val="FFC000">
                        <a:lumMod val="40000"/>
                        <a:lumOff val="60000"/>
                      </a:srgbClr>
                    </a:gs>
                    <a:gs pos="70000">
                      <a:srgbClr val="ED7D31">
                        <a:lumMod val="50000"/>
                      </a:srgbClr>
                    </a:gs>
                  </a:gsLst>
                  <a:lin ang="5400000" scaled="1"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41" name="フリーフォーム: 図形 740">
                  <a:extLst>
                    <a:ext uri="{FF2B5EF4-FFF2-40B4-BE49-F238E27FC236}">
                      <a16:creationId xmlns:a16="http://schemas.microsoft.com/office/drawing/2014/main" id="{BA8960B8-01C9-44EE-AF0D-AFA2DE8ABCDC}"/>
                    </a:ext>
                  </a:extLst>
                </p:cNvPr>
                <p:cNvSpPr/>
                <p:nvPr/>
              </p:nvSpPr>
              <p:spPr>
                <a:xfrm>
                  <a:off x="2481263" y="2790825"/>
                  <a:ext cx="128587" cy="119063"/>
                </a:xfrm>
                <a:custGeom>
                  <a:avLst/>
                  <a:gdLst>
                    <a:gd name="connsiteX0" fmla="*/ 42862 w 128587"/>
                    <a:gd name="connsiteY0" fmla="*/ 0 h 119063"/>
                    <a:gd name="connsiteX1" fmla="*/ 0 w 128587"/>
                    <a:gd name="connsiteY1" fmla="*/ 71438 h 119063"/>
                    <a:gd name="connsiteX2" fmla="*/ 57150 w 128587"/>
                    <a:gd name="connsiteY2" fmla="*/ 119063 h 119063"/>
                    <a:gd name="connsiteX3" fmla="*/ 109537 w 128587"/>
                    <a:gd name="connsiteY3" fmla="*/ 114300 h 119063"/>
                    <a:gd name="connsiteX4" fmla="*/ 128587 w 128587"/>
                    <a:gd name="connsiteY4" fmla="*/ 33338 h 119063"/>
                    <a:gd name="connsiteX5" fmla="*/ 119062 w 128587"/>
                    <a:gd name="connsiteY5" fmla="*/ 0 h 1190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28587" h="119063">
                      <a:moveTo>
                        <a:pt x="42862" y="0"/>
                      </a:moveTo>
                      <a:lnTo>
                        <a:pt x="0" y="71438"/>
                      </a:lnTo>
                      <a:lnTo>
                        <a:pt x="57150" y="119063"/>
                      </a:lnTo>
                      <a:lnTo>
                        <a:pt x="109537" y="114300"/>
                      </a:lnTo>
                      <a:lnTo>
                        <a:pt x="128587" y="33338"/>
                      </a:lnTo>
                      <a:lnTo>
                        <a:pt x="119062" y="0"/>
                      </a:lnTo>
                    </a:path>
                  </a:pathLst>
                </a:custGeom>
                <a:gradFill>
                  <a:gsLst>
                    <a:gs pos="1000">
                      <a:srgbClr val="FFC000">
                        <a:lumMod val="40000"/>
                        <a:lumOff val="60000"/>
                      </a:srgbClr>
                    </a:gs>
                    <a:gs pos="53000">
                      <a:srgbClr val="FFC000">
                        <a:lumMod val="60000"/>
                        <a:lumOff val="40000"/>
                      </a:srgbClr>
                    </a:gs>
                    <a:gs pos="100000">
                      <a:srgbClr val="ED7D31">
                        <a:lumMod val="50000"/>
                      </a:srgbClr>
                    </a:gs>
                  </a:gsLst>
                  <a:lin ang="5400000" scaled="1"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723" name="グループ化 722">
                <a:extLst>
                  <a:ext uri="{FF2B5EF4-FFF2-40B4-BE49-F238E27FC236}">
                    <a16:creationId xmlns:a16="http://schemas.microsoft.com/office/drawing/2014/main" id="{5F9AA47D-2063-4361-80EB-696E8916020A}"/>
                  </a:ext>
                </a:extLst>
              </p:cNvPr>
              <p:cNvGrpSpPr/>
              <p:nvPr/>
            </p:nvGrpSpPr>
            <p:grpSpPr>
              <a:xfrm>
                <a:off x="2045333" y="4626775"/>
                <a:ext cx="2185987" cy="939469"/>
                <a:chOff x="938213" y="3367088"/>
                <a:chExt cx="2185987" cy="939469"/>
              </a:xfrm>
            </p:grpSpPr>
            <p:sp>
              <p:nvSpPr>
                <p:cNvPr id="724" name="フリーフォーム: 図形 723">
                  <a:extLst>
                    <a:ext uri="{FF2B5EF4-FFF2-40B4-BE49-F238E27FC236}">
                      <a16:creationId xmlns:a16="http://schemas.microsoft.com/office/drawing/2014/main" id="{4889CD53-73D8-4842-A92F-EDC8561ED8FB}"/>
                    </a:ext>
                  </a:extLst>
                </p:cNvPr>
                <p:cNvSpPr/>
                <p:nvPr/>
              </p:nvSpPr>
              <p:spPr>
                <a:xfrm>
                  <a:off x="938213" y="3839944"/>
                  <a:ext cx="204787" cy="313376"/>
                </a:xfrm>
                <a:custGeom>
                  <a:avLst/>
                  <a:gdLst>
                    <a:gd name="connsiteX0" fmla="*/ 78813 w 204787"/>
                    <a:gd name="connsiteY0" fmla="*/ 0 h 313376"/>
                    <a:gd name="connsiteX1" fmla="*/ 133350 w 204787"/>
                    <a:gd name="connsiteY1" fmla="*/ 51019 h 313376"/>
                    <a:gd name="connsiteX2" fmla="*/ 204787 w 204787"/>
                    <a:gd name="connsiteY2" fmla="*/ 174844 h 313376"/>
                    <a:gd name="connsiteX3" fmla="*/ 161925 w 204787"/>
                    <a:gd name="connsiteY3" fmla="*/ 274856 h 313376"/>
                    <a:gd name="connsiteX4" fmla="*/ 114515 w 204787"/>
                    <a:gd name="connsiteY4" fmla="*/ 313376 h 313376"/>
                    <a:gd name="connsiteX5" fmla="*/ 95250 w 204787"/>
                    <a:gd name="connsiteY5" fmla="*/ 304688 h 313376"/>
                    <a:gd name="connsiteX6" fmla="*/ 0 w 204787"/>
                    <a:gd name="connsiteY6" fmla="*/ 176101 h 313376"/>
                    <a:gd name="connsiteX7" fmla="*/ 28575 w 204787"/>
                    <a:gd name="connsiteY7" fmla="*/ 118951 h 313376"/>
                    <a:gd name="connsiteX8" fmla="*/ 23812 w 204787"/>
                    <a:gd name="connsiteY8" fmla="*/ 57038 h 313376"/>
                    <a:gd name="connsiteX9" fmla="*/ 78813 w 204787"/>
                    <a:gd name="connsiteY9" fmla="*/ 0 h 3133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04787" h="313376">
                      <a:moveTo>
                        <a:pt x="78813" y="0"/>
                      </a:moveTo>
                      <a:lnTo>
                        <a:pt x="133350" y="51019"/>
                      </a:lnTo>
                      <a:lnTo>
                        <a:pt x="204787" y="174844"/>
                      </a:lnTo>
                      <a:lnTo>
                        <a:pt x="161925" y="274856"/>
                      </a:lnTo>
                      <a:lnTo>
                        <a:pt x="114515" y="313376"/>
                      </a:lnTo>
                      <a:lnTo>
                        <a:pt x="95250" y="304688"/>
                      </a:lnTo>
                      <a:lnTo>
                        <a:pt x="0" y="176101"/>
                      </a:lnTo>
                      <a:lnTo>
                        <a:pt x="28575" y="118951"/>
                      </a:lnTo>
                      <a:lnTo>
                        <a:pt x="23812" y="57038"/>
                      </a:lnTo>
                      <a:lnTo>
                        <a:pt x="78813" y="0"/>
                      </a:lnTo>
                      <a:close/>
                    </a:path>
                  </a:pathLst>
                </a:custGeom>
                <a:gradFill>
                  <a:gsLst>
                    <a:gs pos="1000">
                      <a:srgbClr val="FFC000">
                        <a:lumMod val="40000"/>
                        <a:lumOff val="60000"/>
                      </a:srgbClr>
                    </a:gs>
                    <a:gs pos="100000">
                      <a:srgbClr val="FFC000">
                        <a:lumMod val="60000"/>
                        <a:lumOff val="40000"/>
                      </a:srgbClr>
                    </a:gs>
                  </a:gsLst>
                  <a:lin ang="5400000" scaled="1"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25" name="フリーフォーム: 図形 724">
                  <a:extLst>
                    <a:ext uri="{FF2B5EF4-FFF2-40B4-BE49-F238E27FC236}">
                      <a16:creationId xmlns:a16="http://schemas.microsoft.com/office/drawing/2014/main" id="{3F33F7D5-4035-4F1E-B141-28F99E84488B}"/>
                    </a:ext>
                  </a:extLst>
                </p:cNvPr>
                <p:cNvSpPr/>
                <p:nvPr/>
              </p:nvSpPr>
              <p:spPr>
                <a:xfrm>
                  <a:off x="1017026" y="3420732"/>
                  <a:ext cx="2107174" cy="885825"/>
                </a:xfrm>
                <a:custGeom>
                  <a:avLst/>
                  <a:gdLst>
                    <a:gd name="connsiteX0" fmla="*/ 1516624 w 2107174"/>
                    <a:gd name="connsiteY0" fmla="*/ 0 h 885825"/>
                    <a:gd name="connsiteX1" fmla="*/ 1569012 w 2107174"/>
                    <a:gd name="connsiteY1" fmla="*/ 0 h 885825"/>
                    <a:gd name="connsiteX2" fmla="*/ 1621399 w 2107174"/>
                    <a:gd name="connsiteY2" fmla="*/ 47625 h 885825"/>
                    <a:gd name="connsiteX3" fmla="*/ 1911912 w 2107174"/>
                    <a:gd name="connsiteY3" fmla="*/ 61913 h 885825"/>
                    <a:gd name="connsiteX4" fmla="*/ 1997637 w 2107174"/>
                    <a:gd name="connsiteY4" fmla="*/ 14288 h 885825"/>
                    <a:gd name="connsiteX5" fmla="*/ 2064312 w 2107174"/>
                    <a:gd name="connsiteY5" fmla="*/ 0 h 885825"/>
                    <a:gd name="connsiteX6" fmla="*/ 2107174 w 2107174"/>
                    <a:gd name="connsiteY6" fmla="*/ 57150 h 885825"/>
                    <a:gd name="connsiteX7" fmla="*/ 2088124 w 2107174"/>
                    <a:gd name="connsiteY7" fmla="*/ 133350 h 885825"/>
                    <a:gd name="connsiteX8" fmla="*/ 1921437 w 2107174"/>
                    <a:gd name="connsiteY8" fmla="*/ 323850 h 885825"/>
                    <a:gd name="connsiteX9" fmla="*/ 1788087 w 2107174"/>
                    <a:gd name="connsiteY9" fmla="*/ 428625 h 885825"/>
                    <a:gd name="connsiteX10" fmla="*/ 1645212 w 2107174"/>
                    <a:gd name="connsiteY10" fmla="*/ 519113 h 885825"/>
                    <a:gd name="connsiteX11" fmla="*/ 1288024 w 2107174"/>
                    <a:gd name="connsiteY11" fmla="*/ 571500 h 885825"/>
                    <a:gd name="connsiteX12" fmla="*/ 992749 w 2107174"/>
                    <a:gd name="connsiteY12" fmla="*/ 623888 h 885825"/>
                    <a:gd name="connsiteX13" fmla="*/ 792724 w 2107174"/>
                    <a:gd name="connsiteY13" fmla="*/ 728663 h 885825"/>
                    <a:gd name="connsiteX14" fmla="*/ 449824 w 2107174"/>
                    <a:gd name="connsiteY14" fmla="*/ 885825 h 885825"/>
                    <a:gd name="connsiteX15" fmla="*/ 259324 w 2107174"/>
                    <a:gd name="connsiteY15" fmla="*/ 833438 h 885825"/>
                    <a:gd name="connsiteX16" fmla="*/ 35702 w 2107174"/>
                    <a:gd name="connsiteY16" fmla="*/ 732588 h 885825"/>
                    <a:gd name="connsiteX17" fmla="*/ 83112 w 2107174"/>
                    <a:gd name="connsiteY17" fmla="*/ 694068 h 885825"/>
                    <a:gd name="connsiteX18" fmla="*/ 125974 w 2107174"/>
                    <a:gd name="connsiteY18" fmla="*/ 594056 h 885825"/>
                    <a:gd name="connsiteX19" fmla="*/ 54537 w 2107174"/>
                    <a:gd name="connsiteY19" fmla="*/ 470231 h 885825"/>
                    <a:gd name="connsiteX20" fmla="*/ 0 w 2107174"/>
                    <a:gd name="connsiteY20" fmla="*/ 419212 h 885825"/>
                    <a:gd name="connsiteX21" fmla="*/ 73587 w 2107174"/>
                    <a:gd name="connsiteY21" fmla="*/ 342900 h 885825"/>
                    <a:gd name="connsiteX22" fmla="*/ 349812 w 2107174"/>
                    <a:gd name="connsiteY22" fmla="*/ 100013 h 885825"/>
                    <a:gd name="connsiteX23" fmla="*/ 559362 w 2107174"/>
                    <a:gd name="connsiteY23" fmla="*/ 90488 h 885825"/>
                    <a:gd name="connsiteX24" fmla="*/ 754624 w 2107174"/>
                    <a:gd name="connsiteY24" fmla="*/ 133350 h 885825"/>
                    <a:gd name="connsiteX25" fmla="*/ 992749 w 2107174"/>
                    <a:gd name="connsiteY25" fmla="*/ 157163 h 885825"/>
                    <a:gd name="connsiteX26" fmla="*/ 1073712 w 2107174"/>
                    <a:gd name="connsiteY26" fmla="*/ 161925 h 885825"/>
                    <a:gd name="connsiteX27" fmla="*/ 1140387 w 2107174"/>
                    <a:gd name="connsiteY27" fmla="*/ 161925 h 885825"/>
                    <a:gd name="connsiteX28" fmla="*/ 1235637 w 2107174"/>
                    <a:gd name="connsiteY28" fmla="*/ 123825 h 885825"/>
                    <a:gd name="connsiteX29" fmla="*/ 1273737 w 2107174"/>
                    <a:gd name="connsiteY29" fmla="*/ 104775 h 885825"/>
                    <a:gd name="connsiteX30" fmla="*/ 1430899 w 2107174"/>
                    <a:gd name="connsiteY30" fmla="*/ 61913 h 885825"/>
                    <a:gd name="connsiteX31" fmla="*/ 1516624 w 2107174"/>
                    <a:gd name="connsiteY31" fmla="*/ 0 h 8858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2107174" h="885825">
                      <a:moveTo>
                        <a:pt x="1516624" y="0"/>
                      </a:moveTo>
                      <a:lnTo>
                        <a:pt x="1569012" y="0"/>
                      </a:lnTo>
                      <a:lnTo>
                        <a:pt x="1621399" y="47625"/>
                      </a:lnTo>
                      <a:lnTo>
                        <a:pt x="1911912" y="61913"/>
                      </a:lnTo>
                      <a:lnTo>
                        <a:pt x="1997637" y="14288"/>
                      </a:lnTo>
                      <a:lnTo>
                        <a:pt x="2064312" y="0"/>
                      </a:lnTo>
                      <a:lnTo>
                        <a:pt x="2107174" y="57150"/>
                      </a:lnTo>
                      <a:lnTo>
                        <a:pt x="2088124" y="133350"/>
                      </a:lnTo>
                      <a:lnTo>
                        <a:pt x="1921437" y="323850"/>
                      </a:lnTo>
                      <a:lnTo>
                        <a:pt x="1788087" y="428625"/>
                      </a:lnTo>
                      <a:lnTo>
                        <a:pt x="1645212" y="519113"/>
                      </a:lnTo>
                      <a:lnTo>
                        <a:pt x="1288024" y="571500"/>
                      </a:lnTo>
                      <a:lnTo>
                        <a:pt x="992749" y="623888"/>
                      </a:lnTo>
                      <a:lnTo>
                        <a:pt x="792724" y="728663"/>
                      </a:lnTo>
                      <a:lnTo>
                        <a:pt x="449824" y="885825"/>
                      </a:lnTo>
                      <a:lnTo>
                        <a:pt x="259324" y="833438"/>
                      </a:lnTo>
                      <a:lnTo>
                        <a:pt x="35702" y="732588"/>
                      </a:lnTo>
                      <a:lnTo>
                        <a:pt x="83112" y="694068"/>
                      </a:lnTo>
                      <a:lnTo>
                        <a:pt x="125974" y="594056"/>
                      </a:lnTo>
                      <a:lnTo>
                        <a:pt x="54537" y="470231"/>
                      </a:lnTo>
                      <a:lnTo>
                        <a:pt x="0" y="419212"/>
                      </a:lnTo>
                      <a:lnTo>
                        <a:pt x="73587" y="342900"/>
                      </a:lnTo>
                      <a:lnTo>
                        <a:pt x="349812" y="100013"/>
                      </a:lnTo>
                      <a:lnTo>
                        <a:pt x="559362" y="90488"/>
                      </a:lnTo>
                      <a:lnTo>
                        <a:pt x="754624" y="133350"/>
                      </a:lnTo>
                      <a:lnTo>
                        <a:pt x="992749" y="157163"/>
                      </a:lnTo>
                      <a:lnTo>
                        <a:pt x="1073712" y="161925"/>
                      </a:lnTo>
                      <a:lnTo>
                        <a:pt x="1140387" y="161925"/>
                      </a:lnTo>
                      <a:lnTo>
                        <a:pt x="1235637" y="123825"/>
                      </a:lnTo>
                      <a:lnTo>
                        <a:pt x="1273737" y="104775"/>
                      </a:lnTo>
                      <a:lnTo>
                        <a:pt x="1430899" y="61913"/>
                      </a:lnTo>
                      <a:lnTo>
                        <a:pt x="1516624" y="0"/>
                      </a:lnTo>
                      <a:close/>
                    </a:path>
                  </a:pathLst>
                </a:custGeom>
                <a:gradFill>
                  <a:gsLst>
                    <a:gs pos="1000">
                      <a:srgbClr val="FFC000">
                        <a:lumMod val="40000"/>
                        <a:lumOff val="60000"/>
                      </a:srgbClr>
                    </a:gs>
                    <a:gs pos="53000">
                      <a:srgbClr val="FFC000">
                        <a:lumMod val="60000"/>
                        <a:lumOff val="40000"/>
                      </a:srgbClr>
                    </a:gs>
                    <a:gs pos="100000">
                      <a:srgbClr val="ED7D31">
                        <a:lumMod val="50000"/>
                      </a:srgbClr>
                    </a:gs>
                  </a:gsLst>
                  <a:lin ang="5400000" scaled="1"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26" name="フリーフォーム: 図形 725">
                  <a:extLst>
                    <a:ext uri="{FF2B5EF4-FFF2-40B4-BE49-F238E27FC236}">
                      <a16:creationId xmlns:a16="http://schemas.microsoft.com/office/drawing/2014/main" id="{75AF1082-3A2B-486D-B55D-633F661B8F98}"/>
                    </a:ext>
                  </a:extLst>
                </p:cNvPr>
                <p:cNvSpPr/>
                <p:nvPr/>
              </p:nvSpPr>
              <p:spPr>
                <a:xfrm>
                  <a:off x="1433513" y="3517120"/>
                  <a:ext cx="685800" cy="780341"/>
                </a:xfrm>
                <a:custGeom>
                  <a:avLst/>
                  <a:gdLst>
                    <a:gd name="connsiteX0" fmla="*/ 169753 w 685800"/>
                    <a:gd name="connsiteY0" fmla="*/ 0 h 780341"/>
                    <a:gd name="connsiteX1" fmla="*/ 338137 w 685800"/>
                    <a:gd name="connsiteY1" fmla="*/ 36962 h 780341"/>
                    <a:gd name="connsiteX2" fmla="*/ 457456 w 685800"/>
                    <a:gd name="connsiteY2" fmla="*/ 48894 h 780341"/>
                    <a:gd name="connsiteX3" fmla="*/ 685800 w 685800"/>
                    <a:gd name="connsiteY3" fmla="*/ 273830 h 780341"/>
                    <a:gd name="connsiteX4" fmla="*/ 609600 w 685800"/>
                    <a:gd name="connsiteY4" fmla="*/ 488143 h 780341"/>
                    <a:gd name="connsiteX5" fmla="*/ 593464 w 685800"/>
                    <a:gd name="connsiteY5" fmla="*/ 524448 h 780341"/>
                    <a:gd name="connsiteX6" fmla="*/ 576262 w 685800"/>
                    <a:gd name="connsiteY6" fmla="*/ 527500 h 780341"/>
                    <a:gd name="connsiteX7" fmla="*/ 376237 w 685800"/>
                    <a:gd name="connsiteY7" fmla="*/ 632275 h 780341"/>
                    <a:gd name="connsiteX8" fmla="*/ 53184 w 685800"/>
                    <a:gd name="connsiteY8" fmla="*/ 780341 h 780341"/>
                    <a:gd name="connsiteX9" fmla="*/ 0 w 685800"/>
                    <a:gd name="connsiteY9" fmla="*/ 719904 h 780341"/>
                    <a:gd name="connsiteX10" fmla="*/ 38100 w 685800"/>
                    <a:gd name="connsiteY10" fmla="*/ 481779 h 780341"/>
                    <a:gd name="connsiteX11" fmla="*/ 57150 w 685800"/>
                    <a:gd name="connsiteY11" fmla="*/ 357954 h 780341"/>
                    <a:gd name="connsiteX12" fmla="*/ 42862 w 685800"/>
                    <a:gd name="connsiteY12" fmla="*/ 272229 h 780341"/>
                    <a:gd name="connsiteX13" fmla="*/ 47625 w 685800"/>
                    <a:gd name="connsiteY13" fmla="*/ 110304 h 780341"/>
                    <a:gd name="connsiteX14" fmla="*/ 109537 w 685800"/>
                    <a:gd name="connsiteY14" fmla="*/ 15054 h 780341"/>
                    <a:gd name="connsiteX15" fmla="*/ 169753 w 685800"/>
                    <a:gd name="connsiteY15" fmla="*/ 0 h 7803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685800" h="780341">
                      <a:moveTo>
                        <a:pt x="169753" y="0"/>
                      </a:moveTo>
                      <a:lnTo>
                        <a:pt x="338137" y="36962"/>
                      </a:lnTo>
                      <a:lnTo>
                        <a:pt x="457456" y="48894"/>
                      </a:lnTo>
                      <a:lnTo>
                        <a:pt x="685800" y="273830"/>
                      </a:lnTo>
                      <a:lnTo>
                        <a:pt x="609600" y="488143"/>
                      </a:lnTo>
                      <a:lnTo>
                        <a:pt x="593464" y="524448"/>
                      </a:lnTo>
                      <a:lnTo>
                        <a:pt x="576262" y="527500"/>
                      </a:lnTo>
                      <a:lnTo>
                        <a:pt x="376237" y="632275"/>
                      </a:lnTo>
                      <a:lnTo>
                        <a:pt x="53184" y="780341"/>
                      </a:lnTo>
                      <a:lnTo>
                        <a:pt x="0" y="719904"/>
                      </a:lnTo>
                      <a:lnTo>
                        <a:pt x="38100" y="481779"/>
                      </a:lnTo>
                      <a:lnTo>
                        <a:pt x="57150" y="357954"/>
                      </a:lnTo>
                      <a:lnTo>
                        <a:pt x="42862" y="272229"/>
                      </a:lnTo>
                      <a:lnTo>
                        <a:pt x="47625" y="110304"/>
                      </a:lnTo>
                      <a:lnTo>
                        <a:pt x="109537" y="15054"/>
                      </a:lnTo>
                      <a:lnTo>
                        <a:pt x="169753" y="0"/>
                      </a:lnTo>
                      <a:close/>
                    </a:path>
                  </a:pathLst>
                </a:custGeom>
                <a:gradFill>
                  <a:gsLst>
                    <a:gs pos="1000">
                      <a:srgbClr val="FFC000">
                        <a:lumMod val="40000"/>
                        <a:lumOff val="60000"/>
                      </a:srgbClr>
                    </a:gs>
                    <a:gs pos="53000">
                      <a:srgbClr val="FFC000">
                        <a:lumMod val="60000"/>
                        <a:lumOff val="40000"/>
                      </a:srgbClr>
                    </a:gs>
                    <a:gs pos="100000">
                      <a:srgbClr val="ED7D31">
                        <a:lumMod val="50000"/>
                      </a:srgbClr>
                    </a:gs>
                  </a:gsLst>
                  <a:lin ang="5400000" scaled="1"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27" name="フリーフォーム: 図形 726">
                  <a:extLst>
                    <a:ext uri="{FF2B5EF4-FFF2-40B4-BE49-F238E27FC236}">
                      <a16:creationId xmlns:a16="http://schemas.microsoft.com/office/drawing/2014/main" id="{C6DAC30C-9D1B-486C-B04E-2743777D3D3F}"/>
                    </a:ext>
                  </a:extLst>
                </p:cNvPr>
                <p:cNvSpPr/>
                <p:nvPr/>
              </p:nvSpPr>
              <p:spPr>
                <a:xfrm>
                  <a:off x="1890969" y="3420732"/>
                  <a:ext cx="793741" cy="620836"/>
                </a:xfrm>
                <a:custGeom>
                  <a:avLst/>
                  <a:gdLst>
                    <a:gd name="connsiteX0" fmla="*/ 642681 w 793741"/>
                    <a:gd name="connsiteY0" fmla="*/ 0 h 620836"/>
                    <a:gd name="connsiteX1" fmla="*/ 695069 w 793741"/>
                    <a:gd name="connsiteY1" fmla="*/ 0 h 620836"/>
                    <a:gd name="connsiteX2" fmla="*/ 747456 w 793741"/>
                    <a:gd name="connsiteY2" fmla="*/ 47625 h 620836"/>
                    <a:gd name="connsiteX3" fmla="*/ 758788 w 793741"/>
                    <a:gd name="connsiteY3" fmla="*/ 48183 h 620836"/>
                    <a:gd name="connsiteX4" fmla="*/ 699831 w 793741"/>
                    <a:gd name="connsiteY4" fmla="*/ 154305 h 620836"/>
                    <a:gd name="connsiteX5" fmla="*/ 733169 w 793741"/>
                    <a:gd name="connsiteY5" fmla="*/ 335280 h 620836"/>
                    <a:gd name="connsiteX6" fmla="*/ 793741 w 793741"/>
                    <a:gd name="connsiteY6" fmla="*/ 504881 h 620836"/>
                    <a:gd name="connsiteX7" fmla="*/ 771269 w 793741"/>
                    <a:gd name="connsiteY7" fmla="*/ 519113 h 620836"/>
                    <a:gd name="connsiteX8" fmla="*/ 414081 w 793741"/>
                    <a:gd name="connsiteY8" fmla="*/ 571500 h 620836"/>
                    <a:gd name="connsiteX9" fmla="*/ 136008 w 793741"/>
                    <a:gd name="connsiteY9" fmla="*/ 620836 h 620836"/>
                    <a:gd name="connsiteX10" fmla="*/ 152144 w 793741"/>
                    <a:gd name="connsiteY10" fmla="*/ 584531 h 620836"/>
                    <a:gd name="connsiteX11" fmla="*/ 228344 w 793741"/>
                    <a:gd name="connsiteY11" fmla="*/ 370218 h 620836"/>
                    <a:gd name="connsiteX12" fmla="*/ 0 w 793741"/>
                    <a:gd name="connsiteY12" fmla="*/ 145282 h 620836"/>
                    <a:gd name="connsiteX13" fmla="*/ 118806 w 793741"/>
                    <a:gd name="connsiteY13" fmla="*/ 157163 h 620836"/>
                    <a:gd name="connsiteX14" fmla="*/ 199769 w 793741"/>
                    <a:gd name="connsiteY14" fmla="*/ 161925 h 620836"/>
                    <a:gd name="connsiteX15" fmla="*/ 266444 w 793741"/>
                    <a:gd name="connsiteY15" fmla="*/ 161925 h 620836"/>
                    <a:gd name="connsiteX16" fmla="*/ 361694 w 793741"/>
                    <a:gd name="connsiteY16" fmla="*/ 123825 h 620836"/>
                    <a:gd name="connsiteX17" fmla="*/ 399794 w 793741"/>
                    <a:gd name="connsiteY17" fmla="*/ 104775 h 620836"/>
                    <a:gd name="connsiteX18" fmla="*/ 556956 w 793741"/>
                    <a:gd name="connsiteY18" fmla="*/ 61913 h 620836"/>
                    <a:gd name="connsiteX19" fmla="*/ 642681 w 793741"/>
                    <a:gd name="connsiteY19" fmla="*/ 0 h 6208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793741" h="620836">
                      <a:moveTo>
                        <a:pt x="642681" y="0"/>
                      </a:moveTo>
                      <a:lnTo>
                        <a:pt x="695069" y="0"/>
                      </a:lnTo>
                      <a:lnTo>
                        <a:pt x="747456" y="47625"/>
                      </a:lnTo>
                      <a:lnTo>
                        <a:pt x="758788" y="48183"/>
                      </a:lnTo>
                      <a:lnTo>
                        <a:pt x="699831" y="154305"/>
                      </a:lnTo>
                      <a:lnTo>
                        <a:pt x="733169" y="335280"/>
                      </a:lnTo>
                      <a:lnTo>
                        <a:pt x="793741" y="504881"/>
                      </a:lnTo>
                      <a:lnTo>
                        <a:pt x="771269" y="519113"/>
                      </a:lnTo>
                      <a:lnTo>
                        <a:pt x="414081" y="571500"/>
                      </a:lnTo>
                      <a:lnTo>
                        <a:pt x="136008" y="620836"/>
                      </a:lnTo>
                      <a:lnTo>
                        <a:pt x="152144" y="584531"/>
                      </a:lnTo>
                      <a:lnTo>
                        <a:pt x="228344" y="370218"/>
                      </a:lnTo>
                      <a:lnTo>
                        <a:pt x="0" y="145282"/>
                      </a:lnTo>
                      <a:lnTo>
                        <a:pt x="118806" y="157163"/>
                      </a:lnTo>
                      <a:lnTo>
                        <a:pt x="199769" y="161925"/>
                      </a:lnTo>
                      <a:lnTo>
                        <a:pt x="266444" y="161925"/>
                      </a:lnTo>
                      <a:lnTo>
                        <a:pt x="361694" y="123825"/>
                      </a:lnTo>
                      <a:lnTo>
                        <a:pt x="399794" y="104775"/>
                      </a:lnTo>
                      <a:lnTo>
                        <a:pt x="556956" y="61913"/>
                      </a:lnTo>
                      <a:lnTo>
                        <a:pt x="642681" y="0"/>
                      </a:lnTo>
                      <a:close/>
                    </a:path>
                  </a:pathLst>
                </a:custGeom>
                <a:gradFill>
                  <a:gsLst>
                    <a:gs pos="1000">
                      <a:srgbClr val="FFC000">
                        <a:lumMod val="40000"/>
                        <a:lumOff val="60000"/>
                      </a:srgbClr>
                    </a:gs>
                    <a:gs pos="100000">
                      <a:srgbClr val="FFC000">
                        <a:lumMod val="60000"/>
                        <a:lumOff val="40000"/>
                      </a:srgbClr>
                    </a:gs>
                  </a:gsLst>
                  <a:lin ang="5400000" scaled="1"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28" name="フリーフォーム: 図形 727">
                  <a:extLst>
                    <a:ext uri="{FF2B5EF4-FFF2-40B4-BE49-F238E27FC236}">
                      <a16:creationId xmlns:a16="http://schemas.microsoft.com/office/drawing/2014/main" id="{92E3D379-CDAA-4654-B708-5E1AAB3C7A18}"/>
                    </a:ext>
                  </a:extLst>
                </p:cNvPr>
                <p:cNvSpPr/>
                <p:nvPr/>
              </p:nvSpPr>
              <p:spPr>
                <a:xfrm>
                  <a:off x="2981326" y="3407990"/>
                  <a:ext cx="140775" cy="176941"/>
                </a:xfrm>
                <a:custGeom>
                  <a:avLst/>
                  <a:gdLst>
                    <a:gd name="connsiteX0" fmla="*/ 97913 w 140775"/>
                    <a:gd name="connsiteY0" fmla="*/ 0 h 176941"/>
                    <a:gd name="connsiteX1" fmla="*/ 140775 w 140775"/>
                    <a:gd name="connsiteY1" fmla="*/ 57150 h 176941"/>
                    <a:gd name="connsiteX2" fmla="*/ 121725 w 140775"/>
                    <a:gd name="connsiteY2" fmla="*/ 133350 h 176941"/>
                    <a:gd name="connsiteX3" fmla="*/ 83584 w 140775"/>
                    <a:gd name="connsiteY3" fmla="*/ 176941 h 176941"/>
                    <a:gd name="connsiteX4" fmla="*/ 0 w 140775"/>
                    <a:gd name="connsiteY4" fmla="*/ 78160 h 176941"/>
                    <a:gd name="connsiteX5" fmla="*/ 0 w 140775"/>
                    <a:gd name="connsiteY5" fmla="*/ 31643 h 176941"/>
                    <a:gd name="connsiteX6" fmla="*/ 31238 w 140775"/>
                    <a:gd name="connsiteY6" fmla="*/ 14288 h 176941"/>
                    <a:gd name="connsiteX7" fmla="*/ 97913 w 140775"/>
                    <a:gd name="connsiteY7" fmla="*/ 0 h 1769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40775" h="176941">
                      <a:moveTo>
                        <a:pt x="97913" y="0"/>
                      </a:moveTo>
                      <a:lnTo>
                        <a:pt x="140775" y="57150"/>
                      </a:lnTo>
                      <a:lnTo>
                        <a:pt x="121725" y="133350"/>
                      </a:lnTo>
                      <a:lnTo>
                        <a:pt x="83584" y="176941"/>
                      </a:lnTo>
                      <a:lnTo>
                        <a:pt x="0" y="78160"/>
                      </a:lnTo>
                      <a:lnTo>
                        <a:pt x="0" y="31643"/>
                      </a:lnTo>
                      <a:lnTo>
                        <a:pt x="31238" y="14288"/>
                      </a:lnTo>
                      <a:lnTo>
                        <a:pt x="97913" y="0"/>
                      </a:lnTo>
                      <a:close/>
                    </a:path>
                  </a:pathLst>
                </a:custGeom>
                <a:gradFill>
                  <a:gsLst>
                    <a:gs pos="1000">
                      <a:srgbClr val="FFC000">
                        <a:lumMod val="40000"/>
                        <a:lumOff val="60000"/>
                      </a:srgbClr>
                    </a:gs>
                    <a:gs pos="70000">
                      <a:srgbClr val="ED7D31">
                        <a:lumMod val="50000"/>
                      </a:srgbClr>
                    </a:gs>
                  </a:gsLst>
                  <a:lin ang="5400000" scaled="1"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29" name="フリーフォーム: 図形 728">
                  <a:extLst>
                    <a:ext uri="{FF2B5EF4-FFF2-40B4-BE49-F238E27FC236}">
                      <a16:creationId xmlns:a16="http://schemas.microsoft.com/office/drawing/2014/main" id="{7634A301-1BAB-400E-9E22-963376765857}"/>
                    </a:ext>
                  </a:extLst>
                </p:cNvPr>
                <p:cNvSpPr/>
                <p:nvPr/>
              </p:nvSpPr>
              <p:spPr>
                <a:xfrm>
                  <a:off x="2588701" y="3449158"/>
                  <a:ext cx="476209" cy="473238"/>
                </a:xfrm>
                <a:custGeom>
                  <a:avLst/>
                  <a:gdLst>
                    <a:gd name="connsiteX0" fmla="*/ 392625 w 476209"/>
                    <a:gd name="connsiteY0" fmla="*/ 0 h 473238"/>
                    <a:gd name="connsiteX1" fmla="*/ 392625 w 476209"/>
                    <a:gd name="connsiteY1" fmla="*/ 46517 h 473238"/>
                    <a:gd name="connsiteX2" fmla="*/ 476209 w 476209"/>
                    <a:gd name="connsiteY2" fmla="*/ 145298 h 473238"/>
                    <a:gd name="connsiteX3" fmla="*/ 347663 w 476209"/>
                    <a:gd name="connsiteY3" fmla="*/ 292207 h 473238"/>
                    <a:gd name="connsiteX4" fmla="*/ 214313 w 476209"/>
                    <a:gd name="connsiteY4" fmla="*/ 396982 h 473238"/>
                    <a:gd name="connsiteX5" fmla="*/ 93910 w 476209"/>
                    <a:gd name="connsiteY5" fmla="*/ 473238 h 473238"/>
                    <a:gd name="connsiteX6" fmla="*/ 33338 w 476209"/>
                    <a:gd name="connsiteY6" fmla="*/ 303637 h 473238"/>
                    <a:gd name="connsiteX7" fmla="*/ 0 w 476209"/>
                    <a:gd name="connsiteY7" fmla="*/ 122662 h 473238"/>
                    <a:gd name="connsiteX8" fmla="*/ 58957 w 476209"/>
                    <a:gd name="connsiteY8" fmla="*/ 16540 h 473238"/>
                    <a:gd name="connsiteX9" fmla="*/ 338138 w 476209"/>
                    <a:gd name="connsiteY9" fmla="*/ 30270 h 473238"/>
                    <a:gd name="connsiteX10" fmla="*/ 392625 w 476209"/>
                    <a:gd name="connsiteY10" fmla="*/ 0 h 4732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76209" h="473238">
                      <a:moveTo>
                        <a:pt x="392625" y="0"/>
                      </a:moveTo>
                      <a:lnTo>
                        <a:pt x="392625" y="46517"/>
                      </a:lnTo>
                      <a:lnTo>
                        <a:pt x="476209" y="145298"/>
                      </a:lnTo>
                      <a:lnTo>
                        <a:pt x="347663" y="292207"/>
                      </a:lnTo>
                      <a:lnTo>
                        <a:pt x="214313" y="396982"/>
                      </a:lnTo>
                      <a:lnTo>
                        <a:pt x="93910" y="473238"/>
                      </a:lnTo>
                      <a:lnTo>
                        <a:pt x="33338" y="303637"/>
                      </a:lnTo>
                      <a:lnTo>
                        <a:pt x="0" y="122662"/>
                      </a:lnTo>
                      <a:lnTo>
                        <a:pt x="58957" y="16540"/>
                      </a:lnTo>
                      <a:lnTo>
                        <a:pt x="338138" y="30270"/>
                      </a:lnTo>
                      <a:lnTo>
                        <a:pt x="392625" y="0"/>
                      </a:lnTo>
                      <a:close/>
                    </a:path>
                  </a:pathLst>
                </a:custGeom>
                <a:gradFill>
                  <a:gsLst>
                    <a:gs pos="1000">
                      <a:srgbClr val="FFC000">
                        <a:lumMod val="40000"/>
                        <a:lumOff val="60000"/>
                      </a:srgbClr>
                    </a:gs>
                    <a:gs pos="53000">
                      <a:srgbClr val="FFC000">
                        <a:lumMod val="60000"/>
                        <a:lumOff val="40000"/>
                      </a:srgbClr>
                    </a:gs>
                    <a:gs pos="100000">
                      <a:srgbClr val="ED7D31">
                        <a:lumMod val="50000"/>
                      </a:srgbClr>
                    </a:gs>
                  </a:gsLst>
                  <a:lin ang="5400000" scaled="1"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30" name="フリーフォーム: 図形 729">
                  <a:extLst>
                    <a:ext uri="{FF2B5EF4-FFF2-40B4-BE49-F238E27FC236}">
                      <a16:creationId xmlns:a16="http://schemas.microsoft.com/office/drawing/2014/main" id="{0EC99E9A-CC3A-4866-AEA9-46A4FC15A842}"/>
                    </a:ext>
                  </a:extLst>
                </p:cNvPr>
                <p:cNvSpPr/>
                <p:nvPr/>
              </p:nvSpPr>
              <p:spPr>
                <a:xfrm>
                  <a:off x="1671780" y="3968319"/>
                  <a:ext cx="185738" cy="166687"/>
                </a:xfrm>
                <a:custGeom>
                  <a:avLst/>
                  <a:gdLst>
                    <a:gd name="connsiteX0" fmla="*/ 9525 w 185738"/>
                    <a:gd name="connsiteY0" fmla="*/ 33337 h 166687"/>
                    <a:gd name="connsiteX1" fmla="*/ 0 w 185738"/>
                    <a:gd name="connsiteY1" fmla="*/ 119062 h 166687"/>
                    <a:gd name="connsiteX2" fmla="*/ 100013 w 185738"/>
                    <a:gd name="connsiteY2" fmla="*/ 166687 h 166687"/>
                    <a:gd name="connsiteX3" fmla="*/ 152400 w 185738"/>
                    <a:gd name="connsiteY3" fmla="*/ 147637 h 166687"/>
                    <a:gd name="connsiteX4" fmla="*/ 185738 w 185738"/>
                    <a:gd name="connsiteY4" fmla="*/ 71437 h 166687"/>
                    <a:gd name="connsiteX5" fmla="*/ 128588 w 185738"/>
                    <a:gd name="connsiteY5" fmla="*/ 0 h 166687"/>
                    <a:gd name="connsiteX6" fmla="*/ 9525 w 185738"/>
                    <a:gd name="connsiteY6" fmla="*/ 33337 h 1666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85738" h="166687">
                      <a:moveTo>
                        <a:pt x="9525" y="33337"/>
                      </a:moveTo>
                      <a:lnTo>
                        <a:pt x="0" y="119062"/>
                      </a:lnTo>
                      <a:lnTo>
                        <a:pt x="100013" y="166687"/>
                      </a:lnTo>
                      <a:lnTo>
                        <a:pt x="152400" y="147637"/>
                      </a:lnTo>
                      <a:lnTo>
                        <a:pt x="185738" y="71437"/>
                      </a:lnTo>
                      <a:lnTo>
                        <a:pt x="128588" y="0"/>
                      </a:lnTo>
                      <a:lnTo>
                        <a:pt x="9525" y="33337"/>
                      </a:lnTo>
                      <a:close/>
                    </a:path>
                  </a:pathLst>
                </a:custGeom>
                <a:gradFill>
                  <a:gsLst>
                    <a:gs pos="1000">
                      <a:srgbClr val="FFC000">
                        <a:lumMod val="40000"/>
                        <a:lumOff val="60000"/>
                      </a:srgbClr>
                    </a:gs>
                    <a:gs pos="53000">
                      <a:srgbClr val="FFC000">
                        <a:lumMod val="60000"/>
                        <a:lumOff val="40000"/>
                      </a:srgbClr>
                    </a:gs>
                    <a:gs pos="100000">
                      <a:srgbClr val="ED7D31">
                        <a:lumMod val="50000"/>
                      </a:srgbClr>
                    </a:gs>
                  </a:gsLst>
                  <a:lin ang="5400000" scaled="1"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31" name="フリーフォーム: 図形 730">
                  <a:extLst>
                    <a:ext uri="{FF2B5EF4-FFF2-40B4-BE49-F238E27FC236}">
                      <a16:creationId xmlns:a16="http://schemas.microsoft.com/office/drawing/2014/main" id="{D8705984-4C97-4C13-BD1F-297EF4ACED03}"/>
                    </a:ext>
                  </a:extLst>
                </p:cNvPr>
                <p:cNvSpPr/>
                <p:nvPr/>
              </p:nvSpPr>
              <p:spPr>
                <a:xfrm>
                  <a:off x="2524125" y="3367088"/>
                  <a:ext cx="109538" cy="119062"/>
                </a:xfrm>
                <a:custGeom>
                  <a:avLst/>
                  <a:gdLst>
                    <a:gd name="connsiteX0" fmla="*/ 0 w 109538"/>
                    <a:gd name="connsiteY0" fmla="*/ 119062 h 119062"/>
                    <a:gd name="connsiteX1" fmla="*/ 0 w 109538"/>
                    <a:gd name="connsiteY1" fmla="*/ 9525 h 119062"/>
                    <a:gd name="connsiteX2" fmla="*/ 38100 w 109538"/>
                    <a:gd name="connsiteY2" fmla="*/ 0 h 119062"/>
                    <a:gd name="connsiteX3" fmla="*/ 90488 w 109538"/>
                    <a:gd name="connsiteY3" fmla="*/ 52387 h 119062"/>
                    <a:gd name="connsiteX4" fmla="*/ 109538 w 109538"/>
                    <a:gd name="connsiteY4" fmla="*/ 100012 h 1190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9538" h="119062">
                      <a:moveTo>
                        <a:pt x="0" y="119062"/>
                      </a:moveTo>
                      <a:lnTo>
                        <a:pt x="0" y="9525"/>
                      </a:lnTo>
                      <a:lnTo>
                        <a:pt x="38100" y="0"/>
                      </a:lnTo>
                      <a:lnTo>
                        <a:pt x="90488" y="52387"/>
                      </a:lnTo>
                      <a:lnTo>
                        <a:pt x="109538" y="100012"/>
                      </a:lnTo>
                    </a:path>
                  </a:pathLst>
                </a:custGeom>
                <a:gradFill>
                  <a:gsLst>
                    <a:gs pos="1000">
                      <a:srgbClr val="FFC000">
                        <a:lumMod val="40000"/>
                        <a:lumOff val="60000"/>
                      </a:srgbClr>
                    </a:gs>
                    <a:gs pos="100000">
                      <a:srgbClr val="FFC000">
                        <a:lumMod val="60000"/>
                        <a:lumOff val="40000"/>
                      </a:srgbClr>
                    </a:gs>
                  </a:gsLst>
                  <a:lin ang="5400000" scaled="1"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</p:grpSp>
      <p:grpSp>
        <p:nvGrpSpPr>
          <p:cNvPr id="776" name="グループ化 775">
            <a:extLst>
              <a:ext uri="{FF2B5EF4-FFF2-40B4-BE49-F238E27FC236}">
                <a16:creationId xmlns:a16="http://schemas.microsoft.com/office/drawing/2014/main" id="{1443B165-28E2-4071-8FB9-B6B400084748}"/>
              </a:ext>
            </a:extLst>
          </p:cNvPr>
          <p:cNvGrpSpPr/>
          <p:nvPr/>
        </p:nvGrpSpPr>
        <p:grpSpPr>
          <a:xfrm>
            <a:off x="6647643" y="4228844"/>
            <a:ext cx="2515052" cy="1775309"/>
            <a:chOff x="1334888" y="2309937"/>
            <a:chExt cx="4042540" cy="2983032"/>
          </a:xfrm>
        </p:grpSpPr>
        <p:sp>
          <p:nvSpPr>
            <p:cNvPr id="777" name="楕円 776">
              <a:extLst>
                <a:ext uri="{FF2B5EF4-FFF2-40B4-BE49-F238E27FC236}">
                  <a16:creationId xmlns:a16="http://schemas.microsoft.com/office/drawing/2014/main" id="{C2D50478-747C-4B81-B37E-D438E453D54E}"/>
                </a:ext>
              </a:extLst>
            </p:cNvPr>
            <p:cNvSpPr/>
            <p:nvPr/>
          </p:nvSpPr>
          <p:spPr>
            <a:xfrm>
              <a:off x="1390403" y="2309937"/>
              <a:ext cx="3905086" cy="2983032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778" name="グループ化 777">
              <a:extLst>
                <a:ext uri="{FF2B5EF4-FFF2-40B4-BE49-F238E27FC236}">
                  <a16:creationId xmlns:a16="http://schemas.microsoft.com/office/drawing/2014/main" id="{3F05E6AA-A086-40AF-88A0-CF23DE696BE2}"/>
                </a:ext>
              </a:extLst>
            </p:cNvPr>
            <p:cNvGrpSpPr/>
            <p:nvPr/>
          </p:nvGrpSpPr>
          <p:grpSpPr>
            <a:xfrm>
              <a:off x="1334888" y="2347547"/>
              <a:ext cx="4042540" cy="2901448"/>
              <a:chOff x="1132665" y="235186"/>
              <a:chExt cx="8406678" cy="6033716"/>
            </a:xfrm>
          </p:grpSpPr>
          <p:grpSp>
            <p:nvGrpSpPr>
              <p:cNvPr id="784" name="グループ化 783">
                <a:extLst>
                  <a:ext uri="{FF2B5EF4-FFF2-40B4-BE49-F238E27FC236}">
                    <a16:creationId xmlns:a16="http://schemas.microsoft.com/office/drawing/2014/main" id="{81EEDB55-5247-4C07-9B54-65E8737B96F2}"/>
                  </a:ext>
                </a:extLst>
              </p:cNvPr>
              <p:cNvGrpSpPr/>
              <p:nvPr/>
            </p:nvGrpSpPr>
            <p:grpSpPr>
              <a:xfrm>
                <a:off x="1132665" y="842919"/>
                <a:ext cx="3820335" cy="3474104"/>
                <a:chOff x="2125467" y="1203404"/>
                <a:chExt cx="3820335" cy="3906172"/>
              </a:xfrm>
              <a:solidFill>
                <a:srgbClr val="FF99FF"/>
              </a:solidFill>
            </p:grpSpPr>
            <p:sp>
              <p:nvSpPr>
                <p:cNvPr id="1017" name="月 1016">
                  <a:extLst>
                    <a:ext uri="{FF2B5EF4-FFF2-40B4-BE49-F238E27FC236}">
                      <a16:creationId xmlns:a16="http://schemas.microsoft.com/office/drawing/2014/main" id="{E663CC1B-E78C-4902-B85F-C0F5BD8E9A7B}"/>
                    </a:ext>
                  </a:extLst>
                </p:cNvPr>
                <p:cNvSpPr/>
                <p:nvPr/>
              </p:nvSpPr>
              <p:spPr>
                <a:xfrm rot="4500000">
                  <a:off x="2850115" y="2678666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18" name="月 1017">
                  <a:extLst>
                    <a:ext uri="{FF2B5EF4-FFF2-40B4-BE49-F238E27FC236}">
                      <a16:creationId xmlns:a16="http://schemas.microsoft.com/office/drawing/2014/main" id="{0189C213-9513-4BF0-ADFB-785223F260AE}"/>
                    </a:ext>
                  </a:extLst>
                </p:cNvPr>
                <p:cNvSpPr/>
                <p:nvPr/>
              </p:nvSpPr>
              <p:spPr>
                <a:xfrm rot="9900000">
                  <a:off x="3701859" y="1203405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19" name="月 1018">
                  <a:extLst>
                    <a:ext uri="{FF2B5EF4-FFF2-40B4-BE49-F238E27FC236}">
                      <a16:creationId xmlns:a16="http://schemas.microsoft.com/office/drawing/2014/main" id="{6EB14B9B-833C-4347-A057-3EA8F2E293C8}"/>
                    </a:ext>
                  </a:extLst>
                </p:cNvPr>
                <p:cNvSpPr/>
                <p:nvPr/>
              </p:nvSpPr>
              <p:spPr>
                <a:xfrm rot="1800000">
                  <a:off x="3411345" y="3410075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20" name="月 1019">
                  <a:extLst>
                    <a:ext uri="{FF2B5EF4-FFF2-40B4-BE49-F238E27FC236}">
                      <a16:creationId xmlns:a16="http://schemas.microsoft.com/office/drawing/2014/main" id="{AAF83910-5C8D-4B56-96C8-21949D22B28B}"/>
                    </a:ext>
                  </a:extLst>
                </p:cNvPr>
                <p:cNvSpPr/>
                <p:nvPr/>
              </p:nvSpPr>
              <p:spPr>
                <a:xfrm rot="7200000">
                  <a:off x="2970450" y="1764633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21" name="月 1020">
                  <a:extLst>
                    <a:ext uri="{FF2B5EF4-FFF2-40B4-BE49-F238E27FC236}">
                      <a16:creationId xmlns:a16="http://schemas.microsoft.com/office/drawing/2014/main" id="{866124A0-B9D0-4631-926B-04EE5E04066E}"/>
                    </a:ext>
                  </a:extLst>
                </p:cNvPr>
                <p:cNvSpPr/>
                <p:nvPr/>
              </p:nvSpPr>
              <p:spPr>
                <a:xfrm rot="3600000">
                  <a:off x="2970450" y="2969180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22" name="月 1021">
                  <a:extLst>
                    <a:ext uri="{FF2B5EF4-FFF2-40B4-BE49-F238E27FC236}">
                      <a16:creationId xmlns:a16="http://schemas.microsoft.com/office/drawing/2014/main" id="{BFF32611-91CE-47A2-81A0-F5601D6FD796}"/>
                    </a:ext>
                  </a:extLst>
                </p:cNvPr>
                <p:cNvSpPr/>
                <p:nvPr/>
              </p:nvSpPr>
              <p:spPr>
                <a:xfrm rot="9000000">
                  <a:off x="3411344" y="1323739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23" name="月 1022">
                  <a:extLst>
                    <a:ext uri="{FF2B5EF4-FFF2-40B4-BE49-F238E27FC236}">
                      <a16:creationId xmlns:a16="http://schemas.microsoft.com/office/drawing/2014/main" id="{9D404DEC-0A9E-40F7-A8AB-96C2FB4F7BA0}"/>
                    </a:ext>
                  </a:extLst>
                </p:cNvPr>
                <p:cNvSpPr/>
                <p:nvPr/>
              </p:nvSpPr>
              <p:spPr>
                <a:xfrm rot="6300000">
                  <a:off x="2850115" y="2055147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24" name="月 1023">
                  <a:extLst>
                    <a:ext uri="{FF2B5EF4-FFF2-40B4-BE49-F238E27FC236}">
                      <a16:creationId xmlns:a16="http://schemas.microsoft.com/office/drawing/2014/main" id="{EF7B3613-8AC3-49C1-87A1-A9D0A59E1106}"/>
                    </a:ext>
                  </a:extLst>
                </p:cNvPr>
                <p:cNvSpPr/>
                <p:nvPr/>
              </p:nvSpPr>
              <p:spPr>
                <a:xfrm rot="2700000">
                  <a:off x="3161874" y="3218650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25" name="月 1024">
                  <a:extLst>
                    <a:ext uri="{FF2B5EF4-FFF2-40B4-BE49-F238E27FC236}">
                      <a16:creationId xmlns:a16="http://schemas.microsoft.com/office/drawing/2014/main" id="{1D394F43-7DA6-46F9-8B54-78F68F6AAB73}"/>
                    </a:ext>
                  </a:extLst>
                </p:cNvPr>
                <p:cNvSpPr/>
                <p:nvPr/>
              </p:nvSpPr>
              <p:spPr>
                <a:xfrm rot="8100000">
                  <a:off x="3161873" y="1515164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26" name="月 1025">
                  <a:extLst>
                    <a:ext uri="{FF2B5EF4-FFF2-40B4-BE49-F238E27FC236}">
                      <a16:creationId xmlns:a16="http://schemas.microsoft.com/office/drawing/2014/main" id="{EE5FF1B8-94D5-4C6C-B78F-BE857126073F}"/>
                    </a:ext>
                  </a:extLst>
                </p:cNvPr>
                <p:cNvSpPr/>
                <p:nvPr/>
              </p:nvSpPr>
              <p:spPr>
                <a:xfrm rot="5400000">
                  <a:off x="2809070" y="2366907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27" name="月 1026">
                  <a:extLst>
                    <a:ext uri="{FF2B5EF4-FFF2-40B4-BE49-F238E27FC236}">
                      <a16:creationId xmlns:a16="http://schemas.microsoft.com/office/drawing/2014/main" id="{B2B02F3F-A008-4162-977E-C8623EF060EC}"/>
                    </a:ext>
                  </a:extLst>
                </p:cNvPr>
                <p:cNvSpPr/>
                <p:nvPr/>
              </p:nvSpPr>
              <p:spPr>
                <a:xfrm rot="4093622">
                  <a:off x="2893574" y="2814092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28" name="月 1027">
                  <a:extLst>
                    <a:ext uri="{FF2B5EF4-FFF2-40B4-BE49-F238E27FC236}">
                      <a16:creationId xmlns:a16="http://schemas.microsoft.com/office/drawing/2014/main" id="{5ACD4F73-CA39-47E6-AA1F-6935FF39C67F}"/>
                    </a:ext>
                  </a:extLst>
                </p:cNvPr>
                <p:cNvSpPr/>
                <p:nvPr/>
              </p:nvSpPr>
              <p:spPr>
                <a:xfrm rot="9493622">
                  <a:off x="3565387" y="1248675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29" name="月 1028">
                  <a:extLst>
                    <a:ext uri="{FF2B5EF4-FFF2-40B4-BE49-F238E27FC236}">
                      <a16:creationId xmlns:a16="http://schemas.microsoft.com/office/drawing/2014/main" id="{E092235C-F6B3-4B25-92CD-DF55DD2F64E0}"/>
                    </a:ext>
                  </a:extLst>
                </p:cNvPr>
                <p:cNvSpPr/>
                <p:nvPr/>
              </p:nvSpPr>
              <p:spPr>
                <a:xfrm rot="6793622">
                  <a:off x="2905272" y="1892246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30" name="月 1029">
                  <a:extLst>
                    <a:ext uri="{FF2B5EF4-FFF2-40B4-BE49-F238E27FC236}">
                      <a16:creationId xmlns:a16="http://schemas.microsoft.com/office/drawing/2014/main" id="{93D45E52-AEAA-4CF3-9B1D-AD4BBBA29805}"/>
                    </a:ext>
                  </a:extLst>
                </p:cNvPr>
                <p:cNvSpPr/>
                <p:nvPr/>
              </p:nvSpPr>
              <p:spPr>
                <a:xfrm rot="3193622">
                  <a:off x="3047330" y="3088386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31" name="月 1030">
                  <a:extLst>
                    <a:ext uri="{FF2B5EF4-FFF2-40B4-BE49-F238E27FC236}">
                      <a16:creationId xmlns:a16="http://schemas.microsoft.com/office/drawing/2014/main" id="{3F524A89-8FEF-4FAB-8388-F39FEE2FC5D5}"/>
                    </a:ext>
                  </a:extLst>
                </p:cNvPr>
                <p:cNvSpPr/>
                <p:nvPr/>
              </p:nvSpPr>
              <p:spPr>
                <a:xfrm rot="8593622">
                  <a:off x="3291092" y="1402431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32" name="月 1031">
                  <a:extLst>
                    <a:ext uri="{FF2B5EF4-FFF2-40B4-BE49-F238E27FC236}">
                      <a16:creationId xmlns:a16="http://schemas.microsoft.com/office/drawing/2014/main" id="{3DC0545C-BACE-4C10-A6C5-B35B9A2C97AC}"/>
                    </a:ext>
                  </a:extLst>
                </p:cNvPr>
                <p:cNvSpPr/>
                <p:nvPr/>
              </p:nvSpPr>
              <p:spPr>
                <a:xfrm rot="5893622">
                  <a:off x="2820038" y="2194924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33" name="月 1032">
                  <a:extLst>
                    <a:ext uri="{FF2B5EF4-FFF2-40B4-BE49-F238E27FC236}">
                      <a16:creationId xmlns:a16="http://schemas.microsoft.com/office/drawing/2014/main" id="{B4C7329E-23E8-44E9-906A-39F525C2F5FC}"/>
                    </a:ext>
                  </a:extLst>
                </p:cNvPr>
                <p:cNvSpPr/>
                <p:nvPr/>
              </p:nvSpPr>
              <p:spPr>
                <a:xfrm rot="2293622">
                  <a:off x="3266840" y="3313539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34" name="月 1033">
                  <a:extLst>
                    <a:ext uri="{FF2B5EF4-FFF2-40B4-BE49-F238E27FC236}">
                      <a16:creationId xmlns:a16="http://schemas.microsoft.com/office/drawing/2014/main" id="{D526786C-506C-4A2A-8498-04BA937721EF}"/>
                    </a:ext>
                  </a:extLst>
                </p:cNvPr>
                <p:cNvSpPr/>
                <p:nvPr/>
              </p:nvSpPr>
              <p:spPr>
                <a:xfrm rot="7693622">
                  <a:off x="3065939" y="1621942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35" name="月 1034">
                  <a:extLst>
                    <a:ext uri="{FF2B5EF4-FFF2-40B4-BE49-F238E27FC236}">
                      <a16:creationId xmlns:a16="http://schemas.microsoft.com/office/drawing/2014/main" id="{0E229842-7C2E-4EA9-A217-B6A50CE03EA5}"/>
                    </a:ext>
                  </a:extLst>
                </p:cNvPr>
                <p:cNvSpPr/>
                <p:nvPr/>
              </p:nvSpPr>
              <p:spPr>
                <a:xfrm rot="4993622">
                  <a:off x="2816047" y="2509348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36" name="月 1035">
                  <a:extLst>
                    <a:ext uri="{FF2B5EF4-FFF2-40B4-BE49-F238E27FC236}">
                      <a16:creationId xmlns:a16="http://schemas.microsoft.com/office/drawing/2014/main" id="{749678B1-60DC-4B51-BDBD-EB3BA29A55D4}"/>
                    </a:ext>
                  </a:extLst>
                </p:cNvPr>
                <p:cNvSpPr/>
                <p:nvPr/>
              </p:nvSpPr>
              <p:spPr>
                <a:xfrm rot="3873158">
                  <a:off x="2925935" y="2884479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37" name="月 1036">
                  <a:extLst>
                    <a:ext uri="{FF2B5EF4-FFF2-40B4-BE49-F238E27FC236}">
                      <a16:creationId xmlns:a16="http://schemas.microsoft.com/office/drawing/2014/main" id="{EDB103BE-390B-44C6-81C9-1FA6883EAFE9}"/>
                    </a:ext>
                  </a:extLst>
                </p:cNvPr>
                <p:cNvSpPr/>
                <p:nvPr/>
              </p:nvSpPr>
              <p:spPr>
                <a:xfrm rot="9273158">
                  <a:off x="3496045" y="1279226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38" name="月 1037">
                  <a:extLst>
                    <a:ext uri="{FF2B5EF4-FFF2-40B4-BE49-F238E27FC236}">
                      <a16:creationId xmlns:a16="http://schemas.microsoft.com/office/drawing/2014/main" id="{6AB66101-AEC4-4C21-A151-B1346606BC0B}"/>
                    </a:ext>
                  </a:extLst>
                </p:cNvPr>
                <p:cNvSpPr/>
                <p:nvPr/>
              </p:nvSpPr>
              <p:spPr>
                <a:xfrm rot="6573158">
                  <a:off x="2878531" y="1963779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39" name="月 1038">
                  <a:extLst>
                    <a:ext uri="{FF2B5EF4-FFF2-40B4-BE49-F238E27FC236}">
                      <a16:creationId xmlns:a16="http://schemas.microsoft.com/office/drawing/2014/main" id="{44E3BE23-7403-4C05-A532-ED48CAA1EE7E}"/>
                    </a:ext>
                  </a:extLst>
                </p:cNvPr>
                <p:cNvSpPr/>
                <p:nvPr/>
              </p:nvSpPr>
              <p:spPr>
                <a:xfrm rot="2973158">
                  <a:off x="3096954" y="3148356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40" name="月 1039">
                  <a:extLst>
                    <a:ext uri="{FF2B5EF4-FFF2-40B4-BE49-F238E27FC236}">
                      <a16:creationId xmlns:a16="http://schemas.microsoft.com/office/drawing/2014/main" id="{40D96232-5C46-40AD-9523-D31A0F4BAA8F}"/>
                    </a:ext>
                  </a:extLst>
                </p:cNvPr>
                <p:cNvSpPr/>
                <p:nvPr/>
              </p:nvSpPr>
              <p:spPr>
                <a:xfrm rot="8373158">
                  <a:off x="3232168" y="1450244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41" name="月 1040">
                  <a:extLst>
                    <a:ext uri="{FF2B5EF4-FFF2-40B4-BE49-F238E27FC236}">
                      <a16:creationId xmlns:a16="http://schemas.microsoft.com/office/drawing/2014/main" id="{6848D78D-5F09-4E69-833C-80F5F6AB4832}"/>
                    </a:ext>
                  </a:extLst>
                </p:cNvPr>
                <p:cNvSpPr/>
                <p:nvPr/>
              </p:nvSpPr>
              <p:spPr>
                <a:xfrm rot="5673158">
                  <a:off x="2812871" y="2271296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42" name="月 1041">
                  <a:extLst>
                    <a:ext uri="{FF2B5EF4-FFF2-40B4-BE49-F238E27FC236}">
                      <a16:creationId xmlns:a16="http://schemas.microsoft.com/office/drawing/2014/main" id="{AEDF08FD-F6AE-47DB-BDFB-84A6576804E6}"/>
                    </a:ext>
                  </a:extLst>
                </p:cNvPr>
                <p:cNvSpPr/>
                <p:nvPr/>
              </p:nvSpPr>
              <p:spPr>
                <a:xfrm rot="2073158">
                  <a:off x="3330442" y="3358979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43" name="月 1042">
                  <a:extLst>
                    <a:ext uri="{FF2B5EF4-FFF2-40B4-BE49-F238E27FC236}">
                      <a16:creationId xmlns:a16="http://schemas.microsoft.com/office/drawing/2014/main" id="{5F3456F0-05DB-419A-91B3-8002978605C8}"/>
                    </a:ext>
                  </a:extLst>
                </p:cNvPr>
                <p:cNvSpPr/>
                <p:nvPr/>
              </p:nvSpPr>
              <p:spPr>
                <a:xfrm rot="7473158">
                  <a:off x="3021545" y="1683734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44" name="月 1043">
                  <a:extLst>
                    <a:ext uri="{FF2B5EF4-FFF2-40B4-BE49-F238E27FC236}">
                      <a16:creationId xmlns:a16="http://schemas.microsoft.com/office/drawing/2014/main" id="{B948B047-D9B5-40AB-9368-A785200BB361}"/>
                    </a:ext>
                  </a:extLst>
                </p:cNvPr>
                <p:cNvSpPr/>
                <p:nvPr/>
              </p:nvSpPr>
              <p:spPr>
                <a:xfrm rot="4773158">
                  <a:off x="2829039" y="2585330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45" name="月 1044">
                  <a:extLst>
                    <a:ext uri="{FF2B5EF4-FFF2-40B4-BE49-F238E27FC236}">
                      <a16:creationId xmlns:a16="http://schemas.microsoft.com/office/drawing/2014/main" id="{1AAEB748-23A1-4330-B36E-A60B99E2F906}"/>
                    </a:ext>
                  </a:extLst>
                </p:cNvPr>
                <p:cNvSpPr/>
                <p:nvPr/>
              </p:nvSpPr>
              <p:spPr>
                <a:xfrm rot="17100000" flipH="1">
                  <a:off x="4952990" y="2678665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46" name="月 1045">
                  <a:extLst>
                    <a:ext uri="{FF2B5EF4-FFF2-40B4-BE49-F238E27FC236}">
                      <a16:creationId xmlns:a16="http://schemas.microsoft.com/office/drawing/2014/main" id="{73371E09-3201-4C7F-AC99-0B55164EB6D7}"/>
                    </a:ext>
                  </a:extLst>
                </p:cNvPr>
                <p:cNvSpPr/>
                <p:nvPr/>
              </p:nvSpPr>
              <p:spPr>
                <a:xfrm rot="11700000" flipH="1">
                  <a:off x="4101246" y="1203404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47" name="月 1046">
                  <a:extLst>
                    <a:ext uri="{FF2B5EF4-FFF2-40B4-BE49-F238E27FC236}">
                      <a16:creationId xmlns:a16="http://schemas.microsoft.com/office/drawing/2014/main" id="{A8844589-E050-4397-88CB-D3D0BE430A8D}"/>
                    </a:ext>
                  </a:extLst>
                </p:cNvPr>
                <p:cNvSpPr/>
                <p:nvPr/>
              </p:nvSpPr>
              <p:spPr>
                <a:xfrm rot="19800000" flipH="1">
                  <a:off x="4391760" y="3410074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48" name="月 1047">
                  <a:extLst>
                    <a:ext uri="{FF2B5EF4-FFF2-40B4-BE49-F238E27FC236}">
                      <a16:creationId xmlns:a16="http://schemas.microsoft.com/office/drawing/2014/main" id="{9F780A8F-3408-4687-901D-E3C6483BF846}"/>
                    </a:ext>
                  </a:extLst>
                </p:cNvPr>
                <p:cNvSpPr/>
                <p:nvPr/>
              </p:nvSpPr>
              <p:spPr>
                <a:xfrm rot="14400000" flipH="1">
                  <a:off x="4832655" y="1764632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49" name="月 1048">
                  <a:extLst>
                    <a:ext uri="{FF2B5EF4-FFF2-40B4-BE49-F238E27FC236}">
                      <a16:creationId xmlns:a16="http://schemas.microsoft.com/office/drawing/2014/main" id="{2B234717-82E3-4C76-A85F-9B2F3B586ED1}"/>
                    </a:ext>
                  </a:extLst>
                </p:cNvPr>
                <p:cNvSpPr/>
                <p:nvPr/>
              </p:nvSpPr>
              <p:spPr>
                <a:xfrm rot="18000000" flipH="1">
                  <a:off x="4832655" y="2969179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50" name="月 1049">
                  <a:extLst>
                    <a:ext uri="{FF2B5EF4-FFF2-40B4-BE49-F238E27FC236}">
                      <a16:creationId xmlns:a16="http://schemas.microsoft.com/office/drawing/2014/main" id="{96B68C75-F215-43D9-9A31-948E854B97C1}"/>
                    </a:ext>
                  </a:extLst>
                </p:cNvPr>
                <p:cNvSpPr/>
                <p:nvPr/>
              </p:nvSpPr>
              <p:spPr>
                <a:xfrm rot="12600000" flipH="1">
                  <a:off x="4391761" y="1323738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51" name="月 1050">
                  <a:extLst>
                    <a:ext uri="{FF2B5EF4-FFF2-40B4-BE49-F238E27FC236}">
                      <a16:creationId xmlns:a16="http://schemas.microsoft.com/office/drawing/2014/main" id="{3D3D87B5-68F5-4887-9DD4-D22D6EECB03B}"/>
                    </a:ext>
                  </a:extLst>
                </p:cNvPr>
                <p:cNvSpPr/>
                <p:nvPr/>
              </p:nvSpPr>
              <p:spPr>
                <a:xfrm rot="15300000" flipH="1">
                  <a:off x="4952990" y="2055146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52" name="月 1051">
                  <a:extLst>
                    <a:ext uri="{FF2B5EF4-FFF2-40B4-BE49-F238E27FC236}">
                      <a16:creationId xmlns:a16="http://schemas.microsoft.com/office/drawing/2014/main" id="{A3FAC841-60D8-4F6C-8BC4-9325A082B8BC}"/>
                    </a:ext>
                  </a:extLst>
                </p:cNvPr>
                <p:cNvSpPr/>
                <p:nvPr/>
              </p:nvSpPr>
              <p:spPr>
                <a:xfrm rot="18900000" flipH="1">
                  <a:off x="4641231" y="3218649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53" name="月 1052">
                  <a:extLst>
                    <a:ext uri="{FF2B5EF4-FFF2-40B4-BE49-F238E27FC236}">
                      <a16:creationId xmlns:a16="http://schemas.microsoft.com/office/drawing/2014/main" id="{B4885B93-851E-472B-9E57-23FE60C00183}"/>
                    </a:ext>
                  </a:extLst>
                </p:cNvPr>
                <p:cNvSpPr/>
                <p:nvPr/>
              </p:nvSpPr>
              <p:spPr>
                <a:xfrm rot="13500000" flipH="1">
                  <a:off x="4641232" y="1515163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54" name="月 1053">
                  <a:extLst>
                    <a:ext uri="{FF2B5EF4-FFF2-40B4-BE49-F238E27FC236}">
                      <a16:creationId xmlns:a16="http://schemas.microsoft.com/office/drawing/2014/main" id="{CF86B5CB-908F-4E18-A614-15C8C0E4D7CB}"/>
                    </a:ext>
                  </a:extLst>
                </p:cNvPr>
                <p:cNvSpPr/>
                <p:nvPr/>
              </p:nvSpPr>
              <p:spPr>
                <a:xfrm rot="16200000" flipH="1">
                  <a:off x="4994035" y="2366906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55" name="月 1054">
                  <a:extLst>
                    <a:ext uri="{FF2B5EF4-FFF2-40B4-BE49-F238E27FC236}">
                      <a16:creationId xmlns:a16="http://schemas.microsoft.com/office/drawing/2014/main" id="{2B021A45-7C7F-4D68-9A2D-F113ED38FD31}"/>
                    </a:ext>
                  </a:extLst>
                </p:cNvPr>
                <p:cNvSpPr/>
                <p:nvPr/>
              </p:nvSpPr>
              <p:spPr>
                <a:xfrm rot="17506378" flipH="1">
                  <a:off x="4909531" y="2814091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56" name="月 1055">
                  <a:extLst>
                    <a:ext uri="{FF2B5EF4-FFF2-40B4-BE49-F238E27FC236}">
                      <a16:creationId xmlns:a16="http://schemas.microsoft.com/office/drawing/2014/main" id="{9170FDDC-A387-42CB-AF04-EDBC4CF9224F}"/>
                    </a:ext>
                  </a:extLst>
                </p:cNvPr>
                <p:cNvSpPr/>
                <p:nvPr/>
              </p:nvSpPr>
              <p:spPr>
                <a:xfrm rot="12106378" flipH="1">
                  <a:off x="4237718" y="1248674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57" name="月 1056">
                  <a:extLst>
                    <a:ext uri="{FF2B5EF4-FFF2-40B4-BE49-F238E27FC236}">
                      <a16:creationId xmlns:a16="http://schemas.microsoft.com/office/drawing/2014/main" id="{FFAE3A33-7A25-4546-83ED-47304A87E7B0}"/>
                    </a:ext>
                  </a:extLst>
                </p:cNvPr>
                <p:cNvSpPr/>
                <p:nvPr/>
              </p:nvSpPr>
              <p:spPr>
                <a:xfrm rot="20206378" flipH="1">
                  <a:off x="4265960" y="3474206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58" name="月 1057">
                  <a:extLst>
                    <a:ext uri="{FF2B5EF4-FFF2-40B4-BE49-F238E27FC236}">
                      <a16:creationId xmlns:a16="http://schemas.microsoft.com/office/drawing/2014/main" id="{2ABEFF07-C340-4F98-A240-79B8896799F3}"/>
                    </a:ext>
                  </a:extLst>
                </p:cNvPr>
                <p:cNvSpPr/>
                <p:nvPr/>
              </p:nvSpPr>
              <p:spPr>
                <a:xfrm rot="14806378" flipH="1">
                  <a:off x="4897833" y="1892245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59" name="月 1058">
                  <a:extLst>
                    <a:ext uri="{FF2B5EF4-FFF2-40B4-BE49-F238E27FC236}">
                      <a16:creationId xmlns:a16="http://schemas.microsoft.com/office/drawing/2014/main" id="{B18D4754-FD86-46C4-8CFC-7C3B784C6E2B}"/>
                    </a:ext>
                  </a:extLst>
                </p:cNvPr>
                <p:cNvSpPr/>
                <p:nvPr/>
              </p:nvSpPr>
              <p:spPr>
                <a:xfrm rot="18406378" flipH="1">
                  <a:off x="4755775" y="3088385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60" name="月 1059">
                  <a:extLst>
                    <a:ext uri="{FF2B5EF4-FFF2-40B4-BE49-F238E27FC236}">
                      <a16:creationId xmlns:a16="http://schemas.microsoft.com/office/drawing/2014/main" id="{F1A916B9-F72F-454E-B8E7-F7A3E5AE7065}"/>
                    </a:ext>
                  </a:extLst>
                </p:cNvPr>
                <p:cNvSpPr/>
                <p:nvPr/>
              </p:nvSpPr>
              <p:spPr>
                <a:xfrm rot="13006378" flipH="1">
                  <a:off x="4512013" y="1402430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61" name="月 1060">
                  <a:extLst>
                    <a:ext uri="{FF2B5EF4-FFF2-40B4-BE49-F238E27FC236}">
                      <a16:creationId xmlns:a16="http://schemas.microsoft.com/office/drawing/2014/main" id="{CF0EBA9E-112E-4B62-AB6D-D0E7CCE0BE04}"/>
                    </a:ext>
                  </a:extLst>
                </p:cNvPr>
                <p:cNvSpPr/>
                <p:nvPr/>
              </p:nvSpPr>
              <p:spPr>
                <a:xfrm rot="15706378" flipH="1">
                  <a:off x="4983067" y="2194923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62" name="月 1061">
                  <a:extLst>
                    <a:ext uri="{FF2B5EF4-FFF2-40B4-BE49-F238E27FC236}">
                      <a16:creationId xmlns:a16="http://schemas.microsoft.com/office/drawing/2014/main" id="{B5BC6B29-F0DF-4A5E-983A-F3BA0C949C09}"/>
                    </a:ext>
                  </a:extLst>
                </p:cNvPr>
                <p:cNvSpPr/>
                <p:nvPr/>
              </p:nvSpPr>
              <p:spPr>
                <a:xfrm rot="19306378" flipH="1">
                  <a:off x="4536265" y="3313538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63" name="月 1062">
                  <a:extLst>
                    <a:ext uri="{FF2B5EF4-FFF2-40B4-BE49-F238E27FC236}">
                      <a16:creationId xmlns:a16="http://schemas.microsoft.com/office/drawing/2014/main" id="{FCA0E1F9-31AE-4DD5-BC81-393384DE4189}"/>
                    </a:ext>
                  </a:extLst>
                </p:cNvPr>
                <p:cNvSpPr/>
                <p:nvPr/>
              </p:nvSpPr>
              <p:spPr>
                <a:xfrm rot="13906378" flipH="1">
                  <a:off x="4737166" y="1621941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64" name="月 1063">
                  <a:extLst>
                    <a:ext uri="{FF2B5EF4-FFF2-40B4-BE49-F238E27FC236}">
                      <a16:creationId xmlns:a16="http://schemas.microsoft.com/office/drawing/2014/main" id="{161A426F-A07D-4E57-9D8D-08058326BFD5}"/>
                    </a:ext>
                  </a:extLst>
                </p:cNvPr>
                <p:cNvSpPr/>
                <p:nvPr/>
              </p:nvSpPr>
              <p:spPr>
                <a:xfrm rot="16606378" flipH="1">
                  <a:off x="4987058" y="2509347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65" name="月 1064">
                  <a:extLst>
                    <a:ext uri="{FF2B5EF4-FFF2-40B4-BE49-F238E27FC236}">
                      <a16:creationId xmlns:a16="http://schemas.microsoft.com/office/drawing/2014/main" id="{627DC11A-FB7E-48E8-BDE7-69EB79F59084}"/>
                    </a:ext>
                  </a:extLst>
                </p:cNvPr>
                <p:cNvSpPr/>
                <p:nvPr/>
              </p:nvSpPr>
              <p:spPr>
                <a:xfrm rot="17726842" flipH="1">
                  <a:off x="4877170" y="2884478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66" name="月 1065">
                  <a:extLst>
                    <a:ext uri="{FF2B5EF4-FFF2-40B4-BE49-F238E27FC236}">
                      <a16:creationId xmlns:a16="http://schemas.microsoft.com/office/drawing/2014/main" id="{1A08DB66-C80E-4B66-A99D-D0CDFCE21EDC}"/>
                    </a:ext>
                  </a:extLst>
                </p:cNvPr>
                <p:cNvSpPr/>
                <p:nvPr/>
              </p:nvSpPr>
              <p:spPr>
                <a:xfrm rot="12326842" flipH="1">
                  <a:off x="4307060" y="1279225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67" name="月 1066">
                  <a:extLst>
                    <a:ext uri="{FF2B5EF4-FFF2-40B4-BE49-F238E27FC236}">
                      <a16:creationId xmlns:a16="http://schemas.microsoft.com/office/drawing/2014/main" id="{29249FF4-A56A-48A5-843A-A2B5002C3855}"/>
                    </a:ext>
                  </a:extLst>
                </p:cNvPr>
                <p:cNvSpPr/>
                <p:nvPr/>
              </p:nvSpPr>
              <p:spPr>
                <a:xfrm rot="15026842" flipH="1">
                  <a:off x="4924574" y="1963778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68" name="月 1067">
                  <a:extLst>
                    <a:ext uri="{FF2B5EF4-FFF2-40B4-BE49-F238E27FC236}">
                      <a16:creationId xmlns:a16="http://schemas.microsoft.com/office/drawing/2014/main" id="{82ABCDDF-CC1C-4789-906E-923FA071C42D}"/>
                    </a:ext>
                  </a:extLst>
                </p:cNvPr>
                <p:cNvSpPr/>
                <p:nvPr/>
              </p:nvSpPr>
              <p:spPr>
                <a:xfrm rot="18626842" flipH="1">
                  <a:off x="4706151" y="3148355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69" name="月 1068">
                  <a:extLst>
                    <a:ext uri="{FF2B5EF4-FFF2-40B4-BE49-F238E27FC236}">
                      <a16:creationId xmlns:a16="http://schemas.microsoft.com/office/drawing/2014/main" id="{19C6957B-2887-4E0B-A2EF-F41729F09AB4}"/>
                    </a:ext>
                  </a:extLst>
                </p:cNvPr>
                <p:cNvSpPr/>
                <p:nvPr/>
              </p:nvSpPr>
              <p:spPr>
                <a:xfrm rot="13226842" flipH="1">
                  <a:off x="4570937" y="1450243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70" name="月 1069">
                  <a:extLst>
                    <a:ext uri="{FF2B5EF4-FFF2-40B4-BE49-F238E27FC236}">
                      <a16:creationId xmlns:a16="http://schemas.microsoft.com/office/drawing/2014/main" id="{8861A3B1-7AE7-4F0A-AC84-FD58F93C1E16}"/>
                    </a:ext>
                  </a:extLst>
                </p:cNvPr>
                <p:cNvSpPr/>
                <p:nvPr/>
              </p:nvSpPr>
              <p:spPr>
                <a:xfrm rot="15926842" flipH="1">
                  <a:off x="4990234" y="2271295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71" name="月 1070">
                  <a:extLst>
                    <a:ext uri="{FF2B5EF4-FFF2-40B4-BE49-F238E27FC236}">
                      <a16:creationId xmlns:a16="http://schemas.microsoft.com/office/drawing/2014/main" id="{F6E9754D-E27E-4398-9B36-7B82EE26DD19}"/>
                    </a:ext>
                  </a:extLst>
                </p:cNvPr>
                <p:cNvSpPr/>
                <p:nvPr/>
              </p:nvSpPr>
              <p:spPr>
                <a:xfrm rot="19526842" flipH="1">
                  <a:off x="4472663" y="3358978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72" name="月 1071">
                  <a:extLst>
                    <a:ext uri="{FF2B5EF4-FFF2-40B4-BE49-F238E27FC236}">
                      <a16:creationId xmlns:a16="http://schemas.microsoft.com/office/drawing/2014/main" id="{29C11FDA-E68E-4CF9-B6C8-29A5F4ED46A0}"/>
                    </a:ext>
                  </a:extLst>
                </p:cNvPr>
                <p:cNvSpPr/>
                <p:nvPr/>
              </p:nvSpPr>
              <p:spPr>
                <a:xfrm rot="14126842" flipH="1">
                  <a:off x="4781560" y="1683733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73" name="月 1072">
                  <a:extLst>
                    <a:ext uri="{FF2B5EF4-FFF2-40B4-BE49-F238E27FC236}">
                      <a16:creationId xmlns:a16="http://schemas.microsoft.com/office/drawing/2014/main" id="{D9EC50E3-8475-400B-9EB9-5B6E3E800F97}"/>
                    </a:ext>
                  </a:extLst>
                </p:cNvPr>
                <p:cNvSpPr/>
                <p:nvPr/>
              </p:nvSpPr>
              <p:spPr>
                <a:xfrm rot="16826842" flipH="1">
                  <a:off x="4974066" y="2585329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785" name="グループ化 784">
                <a:extLst>
                  <a:ext uri="{FF2B5EF4-FFF2-40B4-BE49-F238E27FC236}">
                    <a16:creationId xmlns:a16="http://schemas.microsoft.com/office/drawing/2014/main" id="{51C98648-277A-43AA-B876-C342281B290E}"/>
                  </a:ext>
                </a:extLst>
              </p:cNvPr>
              <p:cNvGrpSpPr/>
              <p:nvPr/>
            </p:nvGrpSpPr>
            <p:grpSpPr>
              <a:xfrm>
                <a:off x="3775872" y="1570158"/>
                <a:ext cx="3820335" cy="3474104"/>
                <a:chOff x="2125467" y="1203404"/>
                <a:chExt cx="3820335" cy="3906172"/>
              </a:xfrm>
              <a:solidFill>
                <a:srgbClr val="FF9933"/>
              </a:solidFill>
            </p:grpSpPr>
            <p:sp>
              <p:nvSpPr>
                <p:cNvPr id="960" name="月 959">
                  <a:extLst>
                    <a:ext uri="{FF2B5EF4-FFF2-40B4-BE49-F238E27FC236}">
                      <a16:creationId xmlns:a16="http://schemas.microsoft.com/office/drawing/2014/main" id="{6E1399C0-F741-4089-9253-43C377A76AE7}"/>
                    </a:ext>
                  </a:extLst>
                </p:cNvPr>
                <p:cNvSpPr/>
                <p:nvPr/>
              </p:nvSpPr>
              <p:spPr>
                <a:xfrm rot="4500000">
                  <a:off x="2850115" y="2678666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61" name="月 960">
                  <a:extLst>
                    <a:ext uri="{FF2B5EF4-FFF2-40B4-BE49-F238E27FC236}">
                      <a16:creationId xmlns:a16="http://schemas.microsoft.com/office/drawing/2014/main" id="{3524EECA-563C-4514-BDCC-566CF92C7D30}"/>
                    </a:ext>
                  </a:extLst>
                </p:cNvPr>
                <p:cNvSpPr/>
                <p:nvPr/>
              </p:nvSpPr>
              <p:spPr>
                <a:xfrm rot="9900000">
                  <a:off x="3701859" y="1203405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62" name="月 961">
                  <a:extLst>
                    <a:ext uri="{FF2B5EF4-FFF2-40B4-BE49-F238E27FC236}">
                      <a16:creationId xmlns:a16="http://schemas.microsoft.com/office/drawing/2014/main" id="{3E4F20BC-67A9-4814-BB47-B6370080AF05}"/>
                    </a:ext>
                  </a:extLst>
                </p:cNvPr>
                <p:cNvSpPr/>
                <p:nvPr/>
              </p:nvSpPr>
              <p:spPr>
                <a:xfrm rot="1800000">
                  <a:off x="3411345" y="3410075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63" name="月 962">
                  <a:extLst>
                    <a:ext uri="{FF2B5EF4-FFF2-40B4-BE49-F238E27FC236}">
                      <a16:creationId xmlns:a16="http://schemas.microsoft.com/office/drawing/2014/main" id="{0FB674E0-4658-4981-A178-9E92584C97EB}"/>
                    </a:ext>
                  </a:extLst>
                </p:cNvPr>
                <p:cNvSpPr/>
                <p:nvPr/>
              </p:nvSpPr>
              <p:spPr>
                <a:xfrm rot="7200000">
                  <a:off x="2970450" y="1764633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64" name="月 963">
                  <a:extLst>
                    <a:ext uri="{FF2B5EF4-FFF2-40B4-BE49-F238E27FC236}">
                      <a16:creationId xmlns:a16="http://schemas.microsoft.com/office/drawing/2014/main" id="{70B3407A-276F-4084-9E07-7336243B041F}"/>
                    </a:ext>
                  </a:extLst>
                </p:cNvPr>
                <p:cNvSpPr/>
                <p:nvPr/>
              </p:nvSpPr>
              <p:spPr>
                <a:xfrm rot="3600000">
                  <a:off x="2970450" y="2969180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65" name="月 964">
                  <a:extLst>
                    <a:ext uri="{FF2B5EF4-FFF2-40B4-BE49-F238E27FC236}">
                      <a16:creationId xmlns:a16="http://schemas.microsoft.com/office/drawing/2014/main" id="{BD847BF2-DB53-46EA-870B-C839D56E6354}"/>
                    </a:ext>
                  </a:extLst>
                </p:cNvPr>
                <p:cNvSpPr/>
                <p:nvPr/>
              </p:nvSpPr>
              <p:spPr>
                <a:xfrm rot="9000000">
                  <a:off x="3411344" y="1323739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66" name="月 965">
                  <a:extLst>
                    <a:ext uri="{FF2B5EF4-FFF2-40B4-BE49-F238E27FC236}">
                      <a16:creationId xmlns:a16="http://schemas.microsoft.com/office/drawing/2014/main" id="{406BA21A-5038-46C9-A869-2BEA6F190C95}"/>
                    </a:ext>
                  </a:extLst>
                </p:cNvPr>
                <p:cNvSpPr/>
                <p:nvPr/>
              </p:nvSpPr>
              <p:spPr>
                <a:xfrm rot="6300000">
                  <a:off x="2850115" y="2055147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67" name="月 966">
                  <a:extLst>
                    <a:ext uri="{FF2B5EF4-FFF2-40B4-BE49-F238E27FC236}">
                      <a16:creationId xmlns:a16="http://schemas.microsoft.com/office/drawing/2014/main" id="{F953D539-EA7C-41B0-84A6-DAA213D4F7D6}"/>
                    </a:ext>
                  </a:extLst>
                </p:cNvPr>
                <p:cNvSpPr/>
                <p:nvPr/>
              </p:nvSpPr>
              <p:spPr>
                <a:xfrm rot="2700000">
                  <a:off x="3161874" y="3218650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68" name="月 967">
                  <a:extLst>
                    <a:ext uri="{FF2B5EF4-FFF2-40B4-BE49-F238E27FC236}">
                      <a16:creationId xmlns:a16="http://schemas.microsoft.com/office/drawing/2014/main" id="{28BA8CB9-99ED-4872-974A-E502AAC86C55}"/>
                    </a:ext>
                  </a:extLst>
                </p:cNvPr>
                <p:cNvSpPr/>
                <p:nvPr/>
              </p:nvSpPr>
              <p:spPr>
                <a:xfrm rot="8100000">
                  <a:off x="3161873" y="1515164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69" name="月 968">
                  <a:extLst>
                    <a:ext uri="{FF2B5EF4-FFF2-40B4-BE49-F238E27FC236}">
                      <a16:creationId xmlns:a16="http://schemas.microsoft.com/office/drawing/2014/main" id="{D305A60A-4DDA-41C7-BE68-CF3E91E7DC2D}"/>
                    </a:ext>
                  </a:extLst>
                </p:cNvPr>
                <p:cNvSpPr/>
                <p:nvPr/>
              </p:nvSpPr>
              <p:spPr>
                <a:xfrm rot="5400000">
                  <a:off x="2809070" y="2366907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70" name="月 969">
                  <a:extLst>
                    <a:ext uri="{FF2B5EF4-FFF2-40B4-BE49-F238E27FC236}">
                      <a16:creationId xmlns:a16="http://schemas.microsoft.com/office/drawing/2014/main" id="{107B7ABF-C017-4842-8B22-E072557D0D6E}"/>
                    </a:ext>
                  </a:extLst>
                </p:cNvPr>
                <p:cNvSpPr/>
                <p:nvPr/>
              </p:nvSpPr>
              <p:spPr>
                <a:xfrm rot="4093622">
                  <a:off x="2893574" y="2814092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71" name="月 970">
                  <a:extLst>
                    <a:ext uri="{FF2B5EF4-FFF2-40B4-BE49-F238E27FC236}">
                      <a16:creationId xmlns:a16="http://schemas.microsoft.com/office/drawing/2014/main" id="{3C170502-2491-45F3-B803-A6E2BE676DB7}"/>
                    </a:ext>
                  </a:extLst>
                </p:cNvPr>
                <p:cNvSpPr/>
                <p:nvPr/>
              </p:nvSpPr>
              <p:spPr>
                <a:xfrm rot="9493622">
                  <a:off x="3565387" y="1248675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72" name="月 971">
                  <a:extLst>
                    <a:ext uri="{FF2B5EF4-FFF2-40B4-BE49-F238E27FC236}">
                      <a16:creationId xmlns:a16="http://schemas.microsoft.com/office/drawing/2014/main" id="{E4A99CA1-4528-4789-B06C-1FC877809D16}"/>
                    </a:ext>
                  </a:extLst>
                </p:cNvPr>
                <p:cNvSpPr/>
                <p:nvPr/>
              </p:nvSpPr>
              <p:spPr>
                <a:xfrm rot="6793622">
                  <a:off x="2905272" y="1892246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73" name="月 972">
                  <a:extLst>
                    <a:ext uri="{FF2B5EF4-FFF2-40B4-BE49-F238E27FC236}">
                      <a16:creationId xmlns:a16="http://schemas.microsoft.com/office/drawing/2014/main" id="{81DD6967-6EEC-41A5-B612-027FBF611335}"/>
                    </a:ext>
                  </a:extLst>
                </p:cNvPr>
                <p:cNvSpPr/>
                <p:nvPr/>
              </p:nvSpPr>
              <p:spPr>
                <a:xfrm rot="3193622">
                  <a:off x="3047330" y="3088386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74" name="月 973">
                  <a:extLst>
                    <a:ext uri="{FF2B5EF4-FFF2-40B4-BE49-F238E27FC236}">
                      <a16:creationId xmlns:a16="http://schemas.microsoft.com/office/drawing/2014/main" id="{66FF0002-3FE6-4328-B8D7-DC530814E862}"/>
                    </a:ext>
                  </a:extLst>
                </p:cNvPr>
                <p:cNvSpPr/>
                <p:nvPr/>
              </p:nvSpPr>
              <p:spPr>
                <a:xfrm rot="8593622">
                  <a:off x="3291092" y="1402431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75" name="月 974">
                  <a:extLst>
                    <a:ext uri="{FF2B5EF4-FFF2-40B4-BE49-F238E27FC236}">
                      <a16:creationId xmlns:a16="http://schemas.microsoft.com/office/drawing/2014/main" id="{F5D79C37-235F-488C-A5C0-23BCDCF3CD1E}"/>
                    </a:ext>
                  </a:extLst>
                </p:cNvPr>
                <p:cNvSpPr/>
                <p:nvPr/>
              </p:nvSpPr>
              <p:spPr>
                <a:xfrm rot="5893622">
                  <a:off x="2820038" y="2194924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76" name="月 975">
                  <a:extLst>
                    <a:ext uri="{FF2B5EF4-FFF2-40B4-BE49-F238E27FC236}">
                      <a16:creationId xmlns:a16="http://schemas.microsoft.com/office/drawing/2014/main" id="{3F7D7C33-8DBC-4DE5-98E0-D47EB63C5342}"/>
                    </a:ext>
                  </a:extLst>
                </p:cNvPr>
                <p:cNvSpPr/>
                <p:nvPr/>
              </p:nvSpPr>
              <p:spPr>
                <a:xfrm rot="2293622">
                  <a:off x="3266840" y="3313539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77" name="月 976">
                  <a:extLst>
                    <a:ext uri="{FF2B5EF4-FFF2-40B4-BE49-F238E27FC236}">
                      <a16:creationId xmlns:a16="http://schemas.microsoft.com/office/drawing/2014/main" id="{282F3D88-D610-4204-B824-1EAD561DD209}"/>
                    </a:ext>
                  </a:extLst>
                </p:cNvPr>
                <p:cNvSpPr/>
                <p:nvPr/>
              </p:nvSpPr>
              <p:spPr>
                <a:xfrm rot="7693622">
                  <a:off x="3065939" y="1621942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78" name="月 977">
                  <a:extLst>
                    <a:ext uri="{FF2B5EF4-FFF2-40B4-BE49-F238E27FC236}">
                      <a16:creationId xmlns:a16="http://schemas.microsoft.com/office/drawing/2014/main" id="{09B62D67-AC9B-4368-A0A1-35F8C4EE1D40}"/>
                    </a:ext>
                  </a:extLst>
                </p:cNvPr>
                <p:cNvSpPr/>
                <p:nvPr/>
              </p:nvSpPr>
              <p:spPr>
                <a:xfrm rot="4993622">
                  <a:off x="2816047" y="2509348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79" name="月 978">
                  <a:extLst>
                    <a:ext uri="{FF2B5EF4-FFF2-40B4-BE49-F238E27FC236}">
                      <a16:creationId xmlns:a16="http://schemas.microsoft.com/office/drawing/2014/main" id="{6969D331-D72A-4F6F-B77D-005512421B7B}"/>
                    </a:ext>
                  </a:extLst>
                </p:cNvPr>
                <p:cNvSpPr/>
                <p:nvPr/>
              </p:nvSpPr>
              <p:spPr>
                <a:xfrm rot="3873158">
                  <a:off x="2925935" y="2884479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80" name="月 979">
                  <a:extLst>
                    <a:ext uri="{FF2B5EF4-FFF2-40B4-BE49-F238E27FC236}">
                      <a16:creationId xmlns:a16="http://schemas.microsoft.com/office/drawing/2014/main" id="{2DB6C9DB-EF44-41C0-9EF9-930B332FE065}"/>
                    </a:ext>
                  </a:extLst>
                </p:cNvPr>
                <p:cNvSpPr/>
                <p:nvPr/>
              </p:nvSpPr>
              <p:spPr>
                <a:xfrm rot="9273158">
                  <a:off x="3496045" y="1279226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81" name="月 980">
                  <a:extLst>
                    <a:ext uri="{FF2B5EF4-FFF2-40B4-BE49-F238E27FC236}">
                      <a16:creationId xmlns:a16="http://schemas.microsoft.com/office/drawing/2014/main" id="{906AE1F0-70DE-4DEF-B8BD-D9E84BDD037C}"/>
                    </a:ext>
                  </a:extLst>
                </p:cNvPr>
                <p:cNvSpPr/>
                <p:nvPr/>
              </p:nvSpPr>
              <p:spPr>
                <a:xfrm rot="6573158">
                  <a:off x="2878531" y="1963779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82" name="月 981">
                  <a:extLst>
                    <a:ext uri="{FF2B5EF4-FFF2-40B4-BE49-F238E27FC236}">
                      <a16:creationId xmlns:a16="http://schemas.microsoft.com/office/drawing/2014/main" id="{8A43EB9A-BD36-4CA8-B481-4D5BC279ABF6}"/>
                    </a:ext>
                  </a:extLst>
                </p:cNvPr>
                <p:cNvSpPr/>
                <p:nvPr/>
              </p:nvSpPr>
              <p:spPr>
                <a:xfrm rot="2973158">
                  <a:off x="3096954" y="3148356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83" name="月 982">
                  <a:extLst>
                    <a:ext uri="{FF2B5EF4-FFF2-40B4-BE49-F238E27FC236}">
                      <a16:creationId xmlns:a16="http://schemas.microsoft.com/office/drawing/2014/main" id="{9823B214-0998-4D41-8CED-CA8CD3F914BF}"/>
                    </a:ext>
                  </a:extLst>
                </p:cNvPr>
                <p:cNvSpPr/>
                <p:nvPr/>
              </p:nvSpPr>
              <p:spPr>
                <a:xfrm rot="8373158">
                  <a:off x="3232168" y="1450244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84" name="月 983">
                  <a:extLst>
                    <a:ext uri="{FF2B5EF4-FFF2-40B4-BE49-F238E27FC236}">
                      <a16:creationId xmlns:a16="http://schemas.microsoft.com/office/drawing/2014/main" id="{3F54D984-752C-4BD8-901B-61B8B855B8A2}"/>
                    </a:ext>
                  </a:extLst>
                </p:cNvPr>
                <p:cNvSpPr/>
                <p:nvPr/>
              </p:nvSpPr>
              <p:spPr>
                <a:xfrm rot="5673158">
                  <a:off x="2812871" y="2271296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85" name="月 984">
                  <a:extLst>
                    <a:ext uri="{FF2B5EF4-FFF2-40B4-BE49-F238E27FC236}">
                      <a16:creationId xmlns:a16="http://schemas.microsoft.com/office/drawing/2014/main" id="{D07956CB-D85C-4AB3-87F3-84D88A770FC0}"/>
                    </a:ext>
                  </a:extLst>
                </p:cNvPr>
                <p:cNvSpPr/>
                <p:nvPr/>
              </p:nvSpPr>
              <p:spPr>
                <a:xfrm rot="2073158">
                  <a:off x="3330442" y="3358979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86" name="月 985">
                  <a:extLst>
                    <a:ext uri="{FF2B5EF4-FFF2-40B4-BE49-F238E27FC236}">
                      <a16:creationId xmlns:a16="http://schemas.microsoft.com/office/drawing/2014/main" id="{5442C849-16D8-42E0-8675-2908A991F6D4}"/>
                    </a:ext>
                  </a:extLst>
                </p:cNvPr>
                <p:cNvSpPr/>
                <p:nvPr/>
              </p:nvSpPr>
              <p:spPr>
                <a:xfrm rot="7473158">
                  <a:off x="3021545" y="1683734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87" name="月 986">
                  <a:extLst>
                    <a:ext uri="{FF2B5EF4-FFF2-40B4-BE49-F238E27FC236}">
                      <a16:creationId xmlns:a16="http://schemas.microsoft.com/office/drawing/2014/main" id="{05E3F201-EFD6-4DDB-90DA-C1D6C76ED107}"/>
                    </a:ext>
                  </a:extLst>
                </p:cNvPr>
                <p:cNvSpPr/>
                <p:nvPr/>
              </p:nvSpPr>
              <p:spPr>
                <a:xfrm rot="4773158">
                  <a:off x="2829039" y="2585330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88" name="月 987">
                  <a:extLst>
                    <a:ext uri="{FF2B5EF4-FFF2-40B4-BE49-F238E27FC236}">
                      <a16:creationId xmlns:a16="http://schemas.microsoft.com/office/drawing/2014/main" id="{14885283-566B-4764-B961-59A5820903BB}"/>
                    </a:ext>
                  </a:extLst>
                </p:cNvPr>
                <p:cNvSpPr/>
                <p:nvPr/>
              </p:nvSpPr>
              <p:spPr>
                <a:xfrm rot="17100000" flipH="1">
                  <a:off x="4952990" y="2678665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89" name="月 988">
                  <a:extLst>
                    <a:ext uri="{FF2B5EF4-FFF2-40B4-BE49-F238E27FC236}">
                      <a16:creationId xmlns:a16="http://schemas.microsoft.com/office/drawing/2014/main" id="{3060ECF9-2C1C-4166-A1D2-C16FB61EAA9D}"/>
                    </a:ext>
                  </a:extLst>
                </p:cNvPr>
                <p:cNvSpPr/>
                <p:nvPr/>
              </p:nvSpPr>
              <p:spPr>
                <a:xfrm rot="11700000" flipH="1">
                  <a:off x="4101246" y="1203404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90" name="月 989">
                  <a:extLst>
                    <a:ext uri="{FF2B5EF4-FFF2-40B4-BE49-F238E27FC236}">
                      <a16:creationId xmlns:a16="http://schemas.microsoft.com/office/drawing/2014/main" id="{EC54FBB9-6781-4229-B882-C8F14C08B24D}"/>
                    </a:ext>
                  </a:extLst>
                </p:cNvPr>
                <p:cNvSpPr/>
                <p:nvPr/>
              </p:nvSpPr>
              <p:spPr>
                <a:xfrm rot="19800000" flipH="1">
                  <a:off x="4391760" y="3410074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91" name="月 990">
                  <a:extLst>
                    <a:ext uri="{FF2B5EF4-FFF2-40B4-BE49-F238E27FC236}">
                      <a16:creationId xmlns:a16="http://schemas.microsoft.com/office/drawing/2014/main" id="{4354B9EC-6791-4FB0-9B60-221164F62B3B}"/>
                    </a:ext>
                  </a:extLst>
                </p:cNvPr>
                <p:cNvSpPr/>
                <p:nvPr/>
              </p:nvSpPr>
              <p:spPr>
                <a:xfrm rot="14400000" flipH="1">
                  <a:off x="4832655" y="1764632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92" name="月 991">
                  <a:extLst>
                    <a:ext uri="{FF2B5EF4-FFF2-40B4-BE49-F238E27FC236}">
                      <a16:creationId xmlns:a16="http://schemas.microsoft.com/office/drawing/2014/main" id="{831BAF08-2E0C-41C4-86F0-C04E1E712EF9}"/>
                    </a:ext>
                  </a:extLst>
                </p:cNvPr>
                <p:cNvSpPr/>
                <p:nvPr/>
              </p:nvSpPr>
              <p:spPr>
                <a:xfrm rot="18000000" flipH="1">
                  <a:off x="4832655" y="2969179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93" name="月 992">
                  <a:extLst>
                    <a:ext uri="{FF2B5EF4-FFF2-40B4-BE49-F238E27FC236}">
                      <a16:creationId xmlns:a16="http://schemas.microsoft.com/office/drawing/2014/main" id="{FCCACBF0-43C7-45F8-AC34-98CAC43AC9E1}"/>
                    </a:ext>
                  </a:extLst>
                </p:cNvPr>
                <p:cNvSpPr/>
                <p:nvPr/>
              </p:nvSpPr>
              <p:spPr>
                <a:xfrm rot="12600000" flipH="1">
                  <a:off x="4391761" y="1323738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94" name="月 993">
                  <a:extLst>
                    <a:ext uri="{FF2B5EF4-FFF2-40B4-BE49-F238E27FC236}">
                      <a16:creationId xmlns:a16="http://schemas.microsoft.com/office/drawing/2014/main" id="{9A033E71-6C3F-4A4B-A3B0-8314EEB217B8}"/>
                    </a:ext>
                  </a:extLst>
                </p:cNvPr>
                <p:cNvSpPr/>
                <p:nvPr/>
              </p:nvSpPr>
              <p:spPr>
                <a:xfrm rot="15300000" flipH="1">
                  <a:off x="4952990" y="2055146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95" name="月 994">
                  <a:extLst>
                    <a:ext uri="{FF2B5EF4-FFF2-40B4-BE49-F238E27FC236}">
                      <a16:creationId xmlns:a16="http://schemas.microsoft.com/office/drawing/2014/main" id="{3FE4BE4A-455F-4B55-8A91-26C189E1CB96}"/>
                    </a:ext>
                  </a:extLst>
                </p:cNvPr>
                <p:cNvSpPr/>
                <p:nvPr/>
              </p:nvSpPr>
              <p:spPr>
                <a:xfrm rot="18900000" flipH="1">
                  <a:off x="4641231" y="3218649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96" name="月 995">
                  <a:extLst>
                    <a:ext uri="{FF2B5EF4-FFF2-40B4-BE49-F238E27FC236}">
                      <a16:creationId xmlns:a16="http://schemas.microsoft.com/office/drawing/2014/main" id="{482A998E-C979-452C-BB42-F8032103A3D3}"/>
                    </a:ext>
                  </a:extLst>
                </p:cNvPr>
                <p:cNvSpPr/>
                <p:nvPr/>
              </p:nvSpPr>
              <p:spPr>
                <a:xfrm rot="13500000" flipH="1">
                  <a:off x="4641232" y="1515163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97" name="月 996">
                  <a:extLst>
                    <a:ext uri="{FF2B5EF4-FFF2-40B4-BE49-F238E27FC236}">
                      <a16:creationId xmlns:a16="http://schemas.microsoft.com/office/drawing/2014/main" id="{CF2E540D-1BC7-43AA-9E6B-5BAABDE2FDDF}"/>
                    </a:ext>
                  </a:extLst>
                </p:cNvPr>
                <p:cNvSpPr/>
                <p:nvPr/>
              </p:nvSpPr>
              <p:spPr>
                <a:xfrm rot="16200000" flipH="1">
                  <a:off x="4994035" y="2366906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98" name="月 997">
                  <a:extLst>
                    <a:ext uri="{FF2B5EF4-FFF2-40B4-BE49-F238E27FC236}">
                      <a16:creationId xmlns:a16="http://schemas.microsoft.com/office/drawing/2014/main" id="{7AE7A9D8-64BF-49B3-950B-65F20A70AC76}"/>
                    </a:ext>
                  </a:extLst>
                </p:cNvPr>
                <p:cNvSpPr/>
                <p:nvPr/>
              </p:nvSpPr>
              <p:spPr>
                <a:xfrm rot="17506378" flipH="1">
                  <a:off x="4909531" y="2814091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99" name="月 998">
                  <a:extLst>
                    <a:ext uri="{FF2B5EF4-FFF2-40B4-BE49-F238E27FC236}">
                      <a16:creationId xmlns:a16="http://schemas.microsoft.com/office/drawing/2014/main" id="{8BB532C2-1680-4855-B707-04F056D94EAC}"/>
                    </a:ext>
                  </a:extLst>
                </p:cNvPr>
                <p:cNvSpPr/>
                <p:nvPr/>
              </p:nvSpPr>
              <p:spPr>
                <a:xfrm rot="12106378" flipH="1">
                  <a:off x="4237718" y="1248674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00" name="月 999">
                  <a:extLst>
                    <a:ext uri="{FF2B5EF4-FFF2-40B4-BE49-F238E27FC236}">
                      <a16:creationId xmlns:a16="http://schemas.microsoft.com/office/drawing/2014/main" id="{9E186DF3-563A-444E-B03C-D7516EB763A6}"/>
                    </a:ext>
                  </a:extLst>
                </p:cNvPr>
                <p:cNvSpPr/>
                <p:nvPr/>
              </p:nvSpPr>
              <p:spPr>
                <a:xfrm rot="20206378" flipH="1">
                  <a:off x="4265960" y="3474206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01" name="月 1000">
                  <a:extLst>
                    <a:ext uri="{FF2B5EF4-FFF2-40B4-BE49-F238E27FC236}">
                      <a16:creationId xmlns:a16="http://schemas.microsoft.com/office/drawing/2014/main" id="{36BD027E-BA57-4BBD-BE77-5B46701151AC}"/>
                    </a:ext>
                  </a:extLst>
                </p:cNvPr>
                <p:cNvSpPr/>
                <p:nvPr/>
              </p:nvSpPr>
              <p:spPr>
                <a:xfrm rot="14806378" flipH="1">
                  <a:off x="4897833" y="1892245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02" name="月 1001">
                  <a:extLst>
                    <a:ext uri="{FF2B5EF4-FFF2-40B4-BE49-F238E27FC236}">
                      <a16:creationId xmlns:a16="http://schemas.microsoft.com/office/drawing/2014/main" id="{2C7E89DE-94DC-4821-BD19-9F5639ADCC6B}"/>
                    </a:ext>
                  </a:extLst>
                </p:cNvPr>
                <p:cNvSpPr/>
                <p:nvPr/>
              </p:nvSpPr>
              <p:spPr>
                <a:xfrm rot="18406378" flipH="1">
                  <a:off x="4755775" y="3088385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03" name="月 1002">
                  <a:extLst>
                    <a:ext uri="{FF2B5EF4-FFF2-40B4-BE49-F238E27FC236}">
                      <a16:creationId xmlns:a16="http://schemas.microsoft.com/office/drawing/2014/main" id="{756C8300-5A51-45B6-B14A-67A039FDDC12}"/>
                    </a:ext>
                  </a:extLst>
                </p:cNvPr>
                <p:cNvSpPr/>
                <p:nvPr/>
              </p:nvSpPr>
              <p:spPr>
                <a:xfrm rot="13006378" flipH="1">
                  <a:off x="4512013" y="1402430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04" name="月 1003">
                  <a:extLst>
                    <a:ext uri="{FF2B5EF4-FFF2-40B4-BE49-F238E27FC236}">
                      <a16:creationId xmlns:a16="http://schemas.microsoft.com/office/drawing/2014/main" id="{F889362A-1DBD-44EC-9F8E-5C1E84E8E94A}"/>
                    </a:ext>
                  </a:extLst>
                </p:cNvPr>
                <p:cNvSpPr/>
                <p:nvPr/>
              </p:nvSpPr>
              <p:spPr>
                <a:xfrm rot="15706378" flipH="1">
                  <a:off x="4983067" y="2194923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05" name="月 1004">
                  <a:extLst>
                    <a:ext uri="{FF2B5EF4-FFF2-40B4-BE49-F238E27FC236}">
                      <a16:creationId xmlns:a16="http://schemas.microsoft.com/office/drawing/2014/main" id="{C64CB3CE-1D6E-4991-B729-86E7DF8FB30B}"/>
                    </a:ext>
                  </a:extLst>
                </p:cNvPr>
                <p:cNvSpPr/>
                <p:nvPr/>
              </p:nvSpPr>
              <p:spPr>
                <a:xfrm rot="19306378" flipH="1">
                  <a:off x="4536265" y="3313538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06" name="月 1005">
                  <a:extLst>
                    <a:ext uri="{FF2B5EF4-FFF2-40B4-BE49-F238E27FC236}">
                      <a16:creationId xmlns:a16="http://schemas.microsoft.com/office/drawing/2014/main" id="{2AB5B87D-ABB1-4920-9387-D35DF9ACDD6F}"/>
                    </a:ext>
                  </a:extLst>
                </p:cNvPr>
                <p:cNvSpPr/>
                <p:nvPr/>
              </p:nvSpPr>
              <p:spPr>
                <a:xfrm rot="13906378" flipH="1">
                  <a:off x="4737166" y="1621941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07" name="月 1006">
                  <a:extLst>
                    <a:ext uri="{FF2B5EF4-FFF2-40B4-BE49-F238E27FC236}">
                      <a16:creationId xmlns:a16="http://schemas.microsoft.com/office/drawing/2014/main" id="{59F1299C-196F-40BA-A02E-A0DD35C0FE28}"/>
                    </a:ext>
                  </a:extLst>
                </p:cNvPr>
                <p:cNvSpPr/>
                <p:nvPr/>
              </p:nvSpPr>
              <p:spPr>
                <a:xfrm rot="16606378" flipH="1">
                  <a:off x="4987058" y="2509347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08" name="月 1007">
                  <a:extLst>
                    <a:ext uri="{FF2B5EF4-FFF2-40B4-BE49-F238E27FC236}">
                      <a16:creationId xmlns:a16="http://schemas.microsoft.com/office/drawing/2014/main" id="{4FB2B61E-BEB7-4F49-817A-B966B09D302A}"/>
                    </a:ext>
                  </a:extLst>
                </p:cNvPr>
                <p:cNvSpPr/>
                <p:nvPr/>
              </p:nvSpPr>
              <p:spPr>
                <a:xfrm rot="17726842" flipH="1">
                  <a:off x="4877170" y="2884478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09" name="月 1008">
                  <a:extLst>
                    <a:ext uri="{FF2B5EF4-FFF2-40B4-BE49-F238E27FC236}">
                      <a16:creationId xmlns:a16="http://schemas.microsoft.com/office/drawing/2014/main" id="{49F739C4-AB2E-4D9D-BF08-7020CC6A2F34}"/>
                    </a:ext>
                  </a:extLst>
                </p:cNvPr>
                <p:cNvSpPr/>
                <p:nvPr/>
              </p:nvSpPr>
              <p:spPr>
                <a:xfrm rot="12326842" flipH="1">
                  <a:off x="4307060" y="1279225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10" name="月 1009">
                  <a:extLst>
                    <a:ext uri="{FF2B5EF4-FFF2-40B4-BE49-F238E27FC236}">
                      <a16:creationId xmlns:a16="http://schemas.microsoft.com/office/drawing/2014/main" id="{E3E7D2D7-3D85-4ACA-8D39-5B1FC3048161}"/>
                    </a:ext>
                  </a:extLst>
                </p:cNvPr>
                <p:cNvSpPr/>
                <p:nvPr/>
              </p:nvSpPr>
              <p:spPr>
                <a:xfrm rot="15026842" flipH="1">
                  <a:off x="4924574" y="1963778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11" name="月 1010">
                  <a:extLst>
                    <a:ext uri="{FF2B5EF4-FFF2-40B4-BE49-F238E27FC236}">
                      <a16:creationId xmlns:a16="http://schemas.microsoft.com/office/drawing/2014/main" id="{603A9EA0-B652-49A2-8749-F50993A3AF2B}"/>
                    </a:ext>
                  </a:extLst>
                </p:cNvPr>
                <p:cNvSpPr/>
                <p:nvPr/>
              </p:nvSpPr>
              <p:spPr>
                <a:xfrm rot="18626842" flipH="1">
                  <a:off x="4706151" y="3148355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12" name="月 1011">
                  <a:extLst>
                    <a:ext uri="{FF2B5EF4-FFF2-40B4-BE49-F238E27FC236}">
                      <a16:creationId xmlns:a16="http://schemas.microsoft.com/office/drawing/2014/main" id="{281DC6CD-D352-47CD-A5D5-93F094D5347C}"/>
                    </a:ext>
                  </a:extLst>
                </p:cNvPr>
                <p:cNvSpPr/>
                <p:nvPr/>
              </p:nvSpPr>
              <p:spPr>
                <a:xfrm rot="13226842" flipH="1">
                  <a:off x="4570937" y="1450243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13" name="月 1012">
                  <a:extLst>
                    <a:ext uri="{FF2B5EF4-FFF2-40B4-BE49-F238E27FC236}">
                      <a16:creationId xmlns:a16="http://schemas.microsoft.com/office/drawing/2014/main" id="{FFB2377A-64EE-4B52-BB1A-ABB4407B18DB}"/>
                    </a:ext>
                  </a:extLst>
                </p:cNvPr>
                <p:cNvSpPr/>
                <p:nvPr/>
              </p:nvSpPr>
              <p:spPr>
                <a:xfrm rot="15926842" flipH="1">
                  <a:off x="4990234" y="2271295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14" name="月 1013">
                  <a:extLst>
                    <a:ext uri="{FF2B5EF4-FFF2-40B4-BE49-F238E27FC236}">
                      <a16:creationId xmlns:a16="http://schemas.microsoft.com/office/drawing/2014/main" id="{478119CC-939A-41CD-BBFD-ACD28D832FEC}"/>
                    </a:ext>
                  </a:extLst>
                </p:cNvPr>
                <p:cNvSpPr/>
                <p:nvPr/>
              </p:nvSpPr>
              <p:spPr>
                <a:xfrm rot="19526842" flipH="1">
                  <a:off x="4472663" y="3358978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15" name="月 1014">
                  <a:extLst>
                    <a:ext uri="{FF2B5EF4-FFF2-40B4-BE49-F238E27FC236}">
                      <a16:creationId xmlns:a16="http://schemas.microsoft.com/office/drawing/2014/main" id="{184CEE09-6484-4A2F-B693-54453966A427}"/>
                    </a:ext>
                  </a:extLst>
                </p:cNvPr>
                <p:cNvSpPr/>
                <p:nvPr/>
              </p:nvSpPr>
              <p:spPr>
                <a:xfrm rot="14126842" flipH="1">
                  <a:off x="4781560" y="1683733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16" name="月 1015">
                  <a:extLst>
                    <a:ext uri="{FF2B5EF4-FFF2-40B4-BE49-F238E27FC236}">
                      <a16:creationId xmlns:a16="http://schemas.microsoft.com/office/drawing/2014/main" id="{0FA78893-9D5C-43DD-A95B-2CDAF28F073C}"/>
                    </a:ext>
                  </a:extLst>
                </p:cNvPr>
                <p:cNvSpPr/>
                <p:nvPr/>
              </p:nvSpPr>
              <p:spPr>
                <a:xfrm rot="16826842" flipH="1">
                  <a:off x="4974066" y="2585329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786" name="グループ化 785">
                <a:extLst>
                  <a:ext uri="{FF2B5EF4-FFF2-40B4-BE49-F238E27FC236}">
                    <a16:creationId xmlns:a16="http://schemas.microsoft.com/office/drawing/2014/main" id="{35D35C4A-E88A-49FD-A0FC-0CDF6CFCE926}"/>
                  </a:ext>
                </a:extLst>
              </p:cNvPr>
              <p:cNvGrpSpPr/>
              <p:nvPr/>
            </p:nvGrpSpPr>
            <p:grpSpPr>
              <a:xfrm>
                <a:off x="5719008" y="235186"/>
                <a:ext cx="3820335" cy="3474104"/>
                <a:chOff x="2125467" y="1203404"/>
                <a:chExt cx="3820335" cy="3906172"/>
              </a:xfrm>
              <a:solidFill>
                <a:srgbClr val="FFC000"/>
              </a:solidFill>
            </p:grpSpPr>
            <p:sp>
              <p:nvSpPr>
                <p:cNvPr id="903" name="月 902">
                  <a:extLst>
                    <a:ext uri="{FF2B5EF4-FFF2-40B4-BE49-F238E27FC236}">
                      <a16:creationId xmlns:a16="http://schemas.microsoft.com/office/drawing/2014/main" id="{1FCD49E0-2FDD-4172-9EEB-F7C8722F78E2}"/>
                    </a:ext>
                  </a:extLst>
                </p:cNvPr>
                <p:cNvSpPr/>
                <p:nvPr/>
              </p:nvSpPr>
              <p:spPr>
                <a:xfrm rot="4500000">
                  <a:off x="2850115" y="2678666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04" name="月 903">
                  <a:extLst>
                    <a:ext uri="{FF2B5EF4-FFF2-40B4-BE49-F238E27FC236}">
                      <a16:creationId xmlns:a16="http://schemas.microsoft.com/office/drawing/2014/main" id="{5AD4B93D-E7CB-4913-936F-8CC044577D5C}"/>
                    </a:ext>
                  </a:extLst>
                </p:cNvPr>
                <p:cNvSpPr/>
                <p:nvPr/>
              </p:nvSpPr>
              <p:spPr>
                <a:xfrm rot="9900000">
                  <a:off x="3701859" y="1203405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05" name="月 904">
                  <a:extLst>
                    <a:ext uri="{FF2B5EF4-FFF2-40B4-BE49-F238E27FC236}">
                      <a16:creationId xmlns:a16="http://schemas.microsoft.com/office/drawing/2014/main" id="{C3E39F7D-D111-48CC-8A27-CAB7ACF378EF}"/>
                    </a:ext>
                  </a:extLst>
                </p:cNvPr>
                <p:cNvSpPr/>
                <p:nvPr/>
              </p:nvSpPr>
              <p:spPr>
                <a:xfrm rot="1800000">
                  <a:off x="3411345" y="3410075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06" name="月 905">
                  <a:extLst>
                    <a:ext uri="{FF2B5EF4-FFF2-40B4-BE49-F238E27FC236}">
                      <a16:creationId xmlns:a16="http://schemas.microsoft.com/office/drawing/2014/main" id="{E6971E4A-76E9-4C90-8A3B-001E8EC06D10}"/>
                    </a:ext>
                  </a:extLst>
                </p:cNvPr>
                <p:cNvSpPr/>
                <p:nvPr/>
              </p:nvSpPr>
              <p:spPr>
                <a:xfrm rot="7200000">
                  <a:off x="2970450" y="1764633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07" name="月 906">
                  <a:extLst>
                    <a:ext uri="{FF2B5EF4-FFF2-40B4-BE49-F238E27FC236}">
                      <a16:creationId xmlns:a16="http://schemas.microsoft.com/office/drawing/2014/main" id="{0DB9FCFB-1934-4F3B-A434-1A2DF89DE34A}"/>
                    </a:ext>
                  </a:extLst>
                </p:cNvPr>
                <p:cNvSpPr/>
                <p:nvPr/>
              </p:nvSpPr>
              <p:spPr>
                <a:xfrm rot="3600000">
                  <a:off x="2970450" y="2969180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08" name="月 907">
                  <a:extLst>
                    <a:ext uri="{FF2B5EF4-FFF2-40B4-BE49-F238E27FC236}">
                      <a16:creationId xmlns:a16="http://schemas.microsoft.com/office/drawing/2014/main" id="{C153ED1E-1EFF-421A-A517-5A8A4A9FAAC4}"/>
                    </a:ext>
                  </a:extLst>
                </p:cNvPr>
                <p:cNvSpPr/>
                <p:nvPr/>
              </p:nvSpPr>
              <p:spPr>
                <a:xfrm rot="9000000">
                  <a:off x="3411344" y="1323739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09" name="月 908">
                  <a:extLst>
                    <a:ext uri="{FF2B5EF4-FFF2-40B4-BE49-F238E27FC236}">
                      <a16:creationId xmlns:a16="http://schemas.microsoft.com/office/drawing/2014/main" id="{6E9488AA-3530-4B41-8AE0-496FBDB1FCC8}"/>
                    </a:ext>
                  </a:extLst>
                </p:cNvPr>
                <p:cNvSpPr/>
                <p:nvPr/>
              </p:nvSpPr>
              <p:spPr>
                <a:xfrm rot="6300000">
                  <a:off x="2850115" y="2055147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10" name="月 909">
                  <a:extLst>
                    <a:ext uri="{FF2B5EF4-FFF2-40B4-BE49-F238E27FC236}">
                      <a16:creationId xmlns:a16="http://schemas.microsoft.com/office/drawing/2014/main" id="{5EEE2700-D35A-4FDE-8E82-576654DBE574}"/>
                    </a:ext>
                  </a:extLst>
                </p:cNvPr>
                <p:cNvSpPr/>
                <p:nvPr/>
              </p:nvSpPr>
              <p:spPr>
                <a:xfrm rot="2700000">
                  <a:off x="3161874" y="3218650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11" name="月 910">
                  <a:extLst>
                    <a:ext uri="{FF2B5EF4-FFF2-40B4-BE49-F238E27FC236}">
                      <a16:creationId xmlns:a16="http://schemas.microsoft.com/office/drawing/2014/main" id="{3BE9C7B4-6A1C-4B07-A2A6-EA175836E58C}"/>
                    </a:ext>
                  </a:extLst>
                </p:cNvPr>
                <p:cNvSpPr/>
                <p:nvPr/>
              </p:nvSpPr>
              <p:spPr>
                <a:xfrm rot="8100000">
                  <a:off x="3161873" y="1515164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12" name="月 911">
                  <a:extLst>
                    <a:ext uri="{FF2B5EF4-FFF2-40B4-BE49-F238E27FC236}">
                      <a16:creationId xmlns:a16="http://schemas.microsoft.com/office/drawing/2014/main" id="{AB043B90-0916-4296-9C79-C6B1E5AB09A6}"/>
                    </a:ext>
                  </a:extLst>
                </p:cNvPr>
                <p:cNvSpPr/>
                <p:nvPr/>
              </p:nvSpPr>
              <p:spPr>
                <a:xfrm rot="5400000">
                  <a:off x="2809070" y="2366907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13" name="月 912">
                  <a:extLst>
                    <a:ext uri="{FF2B5EF4-FFF2-40B4-BE49-F238E27FC236}">
                      <a16:creationId xmlns:a16="http://schemas.microsoft.com/office/drawing/2014/main" id="{66A6A309-5F67-4631-9A7A-4EC15C47F570}"/>
                    </a:ext>
                  </a:extLst>
                </p:cNvPr>
                <p:cNvSpPr/>
                <p:nvPr/>
              </p:nvSpPr>
              <p:spPr>
                <a:xfrm rot="4093622">
                  <a:off x="2893574" y="2814092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14" name="月 913">
                  <a:extLst>
                    <a:ext uri="{FF2B5EF4-FFF2-40B4-BE49-F238E27FC236}">
                      <a16:creationId xmlns:a16="http://schemas.microsoft.com/office/drawing/2014/main" id="{B733FC60-F05E-446F-A96A-943929F4D194}"/>
                    </a:ext>
                  </a:extLst>
                </p:cNvPr>
                <p:cNvSpPr/>
                <p:nvPr/>
              </p:nvSpPr>
              <p:spPr>
                <a:xfrm rot="9493622">
                  <a:off x="3565387" y="1248675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15" name="月 914">
                  <a:extLst>
                    <a:ext uri="{FF2B5EF4-FFF2-40B4-BE49-F238E27FC236}">
                      <a16:creationId xmlns:a16="http://schemas.microsoft.com/office/drawing/2014/main" id="{C8940696-D995-4FE6-BAC4-B6549E518571}"/>
                    </a:ext>
                  </a:extLst>
                </p:cNvPr>
                <p:cNvSpPr/>
                <p:nvPr/>
              </p:nvSpPr>
              <p:spPr>
                <a:xfrm rot="6793622">
                  <a:off x="2905272" y="1892246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16" name="月 915">
                  <a:extLst>
                    <a:ext uri="{FF2B5EF4-FFF2-40B4-BE49-F238E27FC236}">
                      <a16:creationId xmlns:a16="http://schemas.microsoft.com/office/drawing/2014/main" id="{7A618503-DA5C-4409-8368-0699D5D0F4CF}"/>
                    </a:ext>
                  </a:extLst>
                </p:cNvPr>
                <p:cNvSpPr/>
                <p:nvPr/>
              </p:nvSpPr>
              <p:spPr>
                <a:xfrm rot="3193622">
                  <a:off x="3047330" y="3088386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17" name="月 916">
                  <a:extLst>
                    <a:ext uri="{FF2B5EF4-FFF2-40B4-BE49-F238E27FC236}">
                      <a16:creationId xmlns:a16="http://schemas.microsoft.com/office/drawing/2014/main" id="{EBFAF517-C9EC-42B5-9C13-47561FB00BF2}"/>
                    </a:ext>
                  </a:extLst>
                </p:cNvPr>
                <p:cNvSpPr/>
                <p:nvPr/>
              </p:nvSpPr>
              <p:spPr>
                <a:xfrm rot="8593622">
                  <a:off x="3291092" y="1402431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18" name="月 917">
                  <a:extLst>
                    <a:ext uri="{FF2B5EF4-FFF2-40B4-BE49-F238E27FC236}">
                      <a16:creationId xmlns:a16="http://schemas.microsoft.com/office/drawing/2014/main" id="{FCF92151-9ABA-4610-B07C-BFE25797EEAF}"/>
                    </a:ext>
                  </a:extLst>
                </p:cNvPr>
                <p:cNvSpPr/>
                <p:nvPr/>
              </p:nvSpPr>
              <p:spPr>
                <a:xfrm rot="5893622">
                  <a:off x="2820038" y="2194924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19" name="月 918">
                  <a:extLst>
                    <a:ext uri="{FF2B5EF4-FFF2-40B4-BE49-F238E27FC236}">
                      <a16:creationId xmlns:a16="http://schemas.microsoft.com/office/drawing/2014/main" id="{D1AF5C9D-1F42-4F37-9A3B-FCADC9BB7BD7}"/>
                    </a:ext>
                  </a:extLst>
                </p:cNvPr>
                <p:cNvSpPr/>
                <p:nvPr/>
              </p:nvSpPr>
              <p:spPr>
                <a:xfrm rot="2293622">
                  <a:off x="3266840" y="3313539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20" name="月 919">
                  <a:extLst>
                    <a:ext uri="{FF2B5EF4-FFF2-40B4-BE49-F238E27FC236}">
                      <a16:creationId xmlns:a16="http://schemas.microsoft.com/office/drawing/2014/main" id="{E865E035-3F6F-4FF7-9CA4-1114781EFB9F}"/>
                    </a:ext>
                  </a:extLst>
                </p:cNvPr>
                <p:cNvSpPr/>
                <p:nvPr/>
              </p:nvSpPr>
              <p:spPr>
                <a:xfrm rot="7693622">
                  <a:off x="3065939" y="1621942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21" name="月 920">
                  <a:extLst>
                    <a:ext uri="{FF2B5EF4-FFF2-40B4-BE49-F238E27FC236}">
                      <a16:creationId xmlns:a16="http://schemas.microsoft.com/office/drawing/2014/main" id="{CE5F94D5-1A22-4E88-B6E1-AF1535D5B0C0}"/>
                    </a:ext>
                  </a:extLst>
                </p:cNvPr>
                <p:cNvSpPr/>
                <p:nvPr/>
              </p:nvSpPr>
              <p:spPr>
                <a:xfrm rot="4993622">
                  <a:off x="2816047" y="2509348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22" name="月 921">
                  <a:extLst>
                    <a:ext uri="{FF2B5EF4-FFF2-40B4-BE49-F238E27FC236}">
                      <a16:creationId xmlns:a16="http://schemas.microsoft.com/office/drawing/2014/main" id="{1A53D8A5-3EEC-4C7B-9A92-BB8DB6E4C4BA}"/>
                    </a:ext>
                  </a:extLst>
                </p:cNvPr>
                <p:cNvSpPr/>
                <p:nvPr/>
              </p:nvSpPr>
              <p:spPr>
                <a:xfrm rot="3873158">
                  <a:off x="2925935" y="2884479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23" name="月 922">
                  <a:extLst>
                    <a:ext uri="{FF2B5EF4-FFF2-40B4-BE49-F238E27FC236}">
                      <a16:creationId xmlns:a16="http://schemas.microsoft.com/office/drawing/2014/main" id="{EFB7763F-2483-47EC-BE5A-8EDB76C078C6}"/>
                    </a:ext>
                  </a:extLst>
                </p:cNvPr>
                <p:cNvSpPr/>
                <p:nvPr/>
              </p:nvSpPr>
              <p:spPr>
                <a:xfrm rot="9273158">
                  <a:off x="3496045" y="1279226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24" name="月 923">
                  <a:extLst>
                    <a:ext uri="{FF2B5EF4-FFF2-40B4-BE49-F238E27FC236}">
                      <a16:creationId xmlns:a16="http://schemas.microsoft.com/office/drawing/2014/main" id="{215F26B5-DB56-458F-9639-6E4DDCE2B3F9}"/>
                    </a:ext>
                  </a:extLst>
                </p:cNvPr>
                <p:cNvSpPr/>
                <p:nvPr/>
              </p:nvSpPr>
              <p:spPr>
                <a:xfrm rot="6573158">
                  <a:off x="2878531" y="1963779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25" name="月 924">
                  <a:extLst>
                    <a:ext uri="{FF2B5EF4-FFF2-40B4-BE49-F238E27FC236}">
                      <a16:creationId xmlns:a16="http://schemas.microsoft.com/office/drawing/2014/main" id="{D255A6B7-10D8-464A-92AA-816B5B23F705}"/>
                    </a:ext>
                  </a:extLst>
                </p:cNvPr>
                <p:cNvSpPr/>
                <p:nvPr/>
              </p:nvSpPr>
              <p:spPr>
                <a:xfrm rot="2973158">
                  <a:off x="3096954" y="3148356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26" name="月 925">
                  <a:extLst>
                    <a:ext uri="{FF2B5EF4-FFF2-40B4-BE49-F238E27FC236}">
                      <a16:creationId xmlns:a16="http://schemas.microsoft.com/office/drawing/2014/main" id="{33DFEFDD-D6DA-47CC-9153-A6EA50FCF3A5}"/>
                    </a:ext>
                  </a:extLst>
                </p:cNvPr>
                <p:cNvSpPr/>
                <p:nvPr/>
              </p:nvSpPr>
              <p:spPr>
                <a:xfrm rot="8373158">
                  <a:off x="3232168" y="1450244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27" name="月 926">
                  <a:extLst>
                    <a:ext uri="{FF2B5EF4-FFF2-40B4-BE49-F238E27FC236}">
                      <a16:creationId xmlns:a16="http://schemas.microsoft.com/office/drawing/2014/main" id="{69B40764-72AB-4F1F-B173-5A9E7D500C01}"/>
                    </a:ext>
                  </a:extLst>
                </p:cNvPr>
                <p:cNvSpPr/>
                <p:nvPr/>
              </p:nvSpPr>
              <p:spPr>
                <a:xfrm rot="5673158">
                  <a:off x="2812871" y="2271296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28" name="月 927">
                  <a:extLst>
                    <a:ext uri="{FF2B5EF4-FFF2-40B4-BE49-F238E27FC236}">
                      <a16:creationId xmlns:a16="http://schemas.microsoft.com/office/drawing/2014/main" id="{73CE33BB-D599-44F8-9D07-A31BBF84A61F}"/>
                    </a:ext>
                  </a:extLst>
                </p:cNvPr>
                <p:cNvSpPr/>
                <p:nvPr/>
              </p:nvSpPr>
              <p:spPr>
                <a:xfrm rot="2073158">
                  <a:off x="3330442" y="3358979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29" name="月 928">
                  <a:extLst>
                    <a:ext uri="{FF2B5EF4-FFF2-40B4-BE49-F238E27FC236}">
                      <a16:creationId xmlns:a16="http://schemas.microsoft.com/office/drawing/2014/main" id="{2C2BF678-A813-4464-AE58-571FD2FF097F}"/>
                    </a:ext>
                  </a:extLst>
                </p:cNvPr>
                <p:cNvSpPr/>
                <p:nvPr/>
              </p:nvSpPr>
              <p:spPr>
                <a:xfrm rot="7473158">
                  <a:off x="3021545" y="1683734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30" name="月 929">
                  <a:extLst>
                    <a:ext uri="{FF2B5EF4-FFF2-40B4-BE49-F238E27FC236}">
                      <a16:creationId xmlns:a16="http://schemas.microsoft.com/office/drawing/2014/main" id="{07416731-FBA6-463C-A8B7-D66533A4F503}"/>
                    </a:ext>
                  </a:extLst>
                </p:cNvPr>
                <p:cNvSpPr/>
                <p:nvPr/>
              </p:nvSpPr>
              <p:spPr>
                <a:xfrm rot="4773158">
                  <a:off x="2829039" y="2585330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31" name="月 930">
                  <a:extLst>
                    <a:ext uri="{FF2B5EF4-FFF2-40B4-BE49-F238E27FC236}">
                      <a16:creationId xmlns:a16="http://schemas.microsoft.com/office/drawing/2014/main" id="{B0D6D817-47FF-4DBE-870C-68714CB14C9A}"/>
                    </a:ext>
                  </a:extLst>
                </p:cNvPr>
                <p:cNvSpPr/>
                <p:nvPr/>
              </p:nvSpPr>
              <p:spPr>
                <a:xfrm rot="17100000" flipH="1">
                  <a:off x="4952990" y="2678665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32" name="月 931">
                  <a:extLst>
                    <a:ext uri="{FF2B5EF4-FFF2-40B4-BE49-F238E27FC236}">
                      <a16:creationId xmlns:a16="http://schemas.microsoft.com/office/drawing/2014/main" id="{CE06B7C9-846D-41CF-AD56-218371978DD8}"/>
                    </a:ext>
                  </a:extLst>
                </p:cNvPr>
                <p:cNvSpPr/>
                <p:nvPr/>
              </p:nvSpPr>
              <p:spPr>
                <a:xfrm rot="11700000" flipH="1">
                  <a:off x="4101246" y="1203404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33" name="月 932">
                  <a:extLst>
                    <a:ext uri="{FF2B5EF4-FFF2-40B4-BE49-F238E27FC236}">
                      <a16:creationId xmlns:a16="http://schemas.microsoft.com/office/drawing/2014/main" id="{E0C04D4F-96D2-4D4B-B897-28B727AB2BC3}"/>
                    </a:ext>
                  </a:extLst>
                </p:cNvPr>
                <p:cNvSpPr/>
                <p:nvPr/>
              </p:nvSpPr>
              <p:spPr>
                <a:xfrm rot="19800000" flipH="1">
                  <a:off x="4391760" y="3410074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34" name="月 933">
                  <a:extLst>
                    <a:ext uri="{FF2B5EF4-FFF2-40B4-BE49-F238E27FC236}">
                      <a16:creationId xmlns:a16="http://schemas.microsoft.com/office/drawing/2014/main" id="{D9B6EC5D-4C1E-458D-9293-A69D5151BCC0}"/>
                    </a:ext>
                  </a:extLst>
                </p:cNvPr>
                <p:cNvSpPr/>
                <p:nvPr/>
              </p:nvSpPr>
              <p:spPr>
                <a:xfrm rot="14400000" flipH="1">
                  <a:off x="4832655" y="1764632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35" name="月 934">
                  <a:extLst>
                    <a:ext uri="{FF2B5EF4-FFF2-40B4-BE49-F238E27FC236}">
                      <a16:creationId xmlns:a16="http://schemas.microsoft.com/office/drawing/2014/main" id="{CDF5A4FF-9D26-4057-918C-185A23EAE938}"/>
                    </a:ext>
                  </a:extLst>
                </p:cNvPr>
                <p:cNvSpPr/>
                <p:nvPr/>
              </p:nvSpPr>
              <p:spPr>
                <a:xfrm rot="18000000" flipH="1">
                  <a:off x="4832655" y="2969179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36" name="月 935">
                  <a:extLst>
                    <a:ext uri="{FF2B5EF4-FFF2-40B4-BE49-F238E27FC236}">
                      <a16:creationId xmlns:a16="http://schemas.microsoft.com/office/drawing/2014/main" id="{3269E227-9A27-4048-8F33-F1E336691757}"/>
                    </a:ext>
                  </a:extLst>
                </p:cNvPr>
                <p:cNvSpPr/>
                <p:nvPr/>
              </p:nvSpPr>
              <p:spPr>
                <a:xfrm rot="12600000" flipH="1">
                  <a:off x="4391761" y="1323738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37" name="月 936">
                  <a:extLst>
                    <a:ext uri="{FF2B5EF4-FFF2-40B4-BE49-F238E27FC236}">
                      <a16:creationId xmlns:a16="http://schemas.microsoft.com/office/drawing/2014/main" id="{DE7FB69A-7ADE-4A4E-9FDA-17AD20D6FD76}"/>
                    </a:ext>
                  </a:extLst>
                </p:cNvPr>
                <p:cNvSpPr/>
                <p:nvPr/>
              </p:nvSpPr>
              <p:spPr>
                <a:xfrm rot="15300000" flipH="1">
                  <a:off x="4952990" y="2055146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38" name="月 937">
                  <a:extLst>
                    <a:ext uri="{FF2B5EF4-FFF2-40B4-BE49-F238E27FC236}">
                      <a16:creationId xmlns:a16="http://schemas.microsoft.com/office/drawing/2014/main" id="{CD5BB392-EA98-45AF-97C6-254B6F75F425}"/>
                    </a:ext>
                  </a:extLst>
                </p:cNvPr>
                <p:cNvSpPr/>
                <p:nvPr/>
              </p:nvSpPr>
              <p:spPr>
                <a:xfrm rot="18900000" flipH="1">
                  <a:off x="4641231" y="3218649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39" name="月 938">
                  <a:extLst>
                    <a:ext uri="{FF2B5EF4-FFF2-40B4-BE49-F238E27FC236}">
                      <a16:creationId xmlns:a16="http://schemas.microsoft.com/office/drawing/2014/main" id="{7DDA9CC6-F12B-4266-B993-05B32A38313F}"/>
                    </a:ext>
                  </a:extLst>
                </p:cNvPr>
                <p:cNvSpPr/>
                <p:nvPr/>
              </p:nvSpPr>
              <p:spPr>
                <a:xfrm rot="13500000" flipH="1">
                  <a:off x="4641232" y="1515163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40" name="月 939">
                  <a:extLst>
                    <a:ext uri="{FF2B5EF4-FFF2-40B4-BE49-F238E27FC236}">
                      <a16:creationId xmlns:a16="http://schemas.microsoft.com/office/drawing/2014/main" id="{0E8704D5-A171-4720-98D6-CD59C47A1F41}"/>
                    </a:ext>
                  </a:extLst>
                </p:cNvPr>
                <p:cNvSpPr/>
                <p:nvPr/>
              </p:nvSpPr>
              <p:spPr>
                <a:xfrm rot="16200000" flipH="1">
                  <a:off x="4994035" y="2366906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41" name="月 940">
                  <a:extLst>
                    <a:ext uri="{FF2B5EF4-FFF2-40B4-BE49-F238E27FC236}">
                      <a16:creationId xmlns:a16="http://schemas.microsoft.com/office/drawing/2014/main" id="{861B6279-3EB8-442C-8F99-ACCEC3CD1D0F}"/>
                    </a:ext>
                  </a:extLst>
                </p:cNvPr>
                <p:cNvSpPr/>
                <p:nvPr/>
              </p:nvSpPr>
              <p:spPr>
                <a:xfrm rot="17506378" flipH="1">
                  <a:off x="4909531" y="2814091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42" name="月 941">
                  <a:extLst>
                    <a:ext uri="{FF2B5EF4-FFF2-40B4-BE49-F238E27FC236}">
                      <a16:creationId xmlns:a16="http://schemas.microsoft.com/office/drawing/2014/main" id="{A89AC24C-6BB8-4A50-B09F-CF8C2E924FF2}"/>
                    </a:ext>
                  </a:extLst>
                </p:cNvPr>
                <p:cNvSpPr/>
                <p:nvPr/>
              </p:nvSpPr>
              <p:spPr>
                <a:xfrm rot="12106378" flipH="1">
                  <a:off x="4237718" y="1248674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43" name="月 942">
                  <a:extLst>
                    <a:ext uri="{FF2B5EF4-FFF2-40B4-BE49-F238E27FC236}">
                      <a16:creationId xmlns:a16="http://schemas.microsoft.com/office/drawing/2014/main" id="{98C48314-4A23-4022-81EE-CDFF1F9049E2}"/>
                    </a:ext>
                  </a:extLst>
                </p:cNvPr>
                <p:cNvSpPr/>
                <p:nvPr/>
              </p:nvSpPr>
              <p:spPr>
                <a:xfrm rot="20206378" flipH="1">
                  <a:off x="4265960" y="3474206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44" name="月 943">
                  <a:extLst>
                    <a:ext uri="{FF2B5EF4-FFF2-40B4-BE49-F238E27FC236}">
                      <a16:creationId xmlns:a16="http://schemas.microsoft.com/office/drawing/2014/main" id="{97D94F07-A881-45CC-95B7-E14E16AB7DAE}"/>
                    </a:ext>
                  </a:extLst>
                </p:cNvPr>
                <p:cNvSpPr/>
                <p:nvPr/>
              </p:nvSpPr>
              <p:spPr>
                <a:xfrm rot="14806378" flipH="1">
                  <a:off x="4897833" y="1892245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45" name="月 944">
                  <a:extLst>
                    <a:ext uri="{FF2B5EF4-FFF2-40B4-BE49-F238E27FC236}">
                      <a16:creationId xmlns:a16="http://schemas.microsoft.com/office/drawing/2014/main" id="{E3BDCD6D-1546-49F4-9AFF-00C288E31866}"/>
                    </a:ext>
                  </a:extLst>
                </p:cNvPr>
                <p:cNvSpPr/>
                <p:nvPr/>
              </p:nvSpPr>
              <p:spPr>
                <a:xfrm rot="18406378" flipH="1">
                  <a:off x="4755775" y="3088385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46" name="月 945">
                  <a:extLst>
                    <a:ext uri="{FF2B5EF4-FFF2-40B4-BE49-F238E27FC236}">
                      <a16:creationId xmlns:a16="http://schemas.microsoft.com/office/drawing/2014/main" id="{2A3DB763-5C11-42F5-B27F-B358EC21ED9E}"/>
                    </a:ext>
                  </a:extLst>
                </p:cNvPr>
                <p:cNvSpPr/>
                <p:nvPr/>
              </p:nvSpPr>
              <p:spPr>
                <a:xfrm rot="13006378" flipH="1">
                  <a:off x="4512013" y="1402430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47" name="月 946">
                  <a:extLst>
                    <a:ext uri="{FF2B5EF4-FFF2-40B4-BE49-F238E27FC236}">
                      <a16:creationId xmlns:a16="http://schemas.microsoft.com/office/drawing/2014/main" id="{315CCF08-A32A-4CB1-8389-6AD5B30E962A}"/>
                    </a:ext>
                  </a:extLst>
                </p:cNvPr>
                <p:cNvSpPr/>
                <p:nvPr/>
              </p:nvSpPr>
              <p:spPr>
                <a:xfrm rot="15706378" flipH="1">
                  <a:off x="4983067" y="2194923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48" name="月 947">
                  <a:extLst>
                    <a:ext uri="{FF2B5EF4-FFF2-40B4-BE49-F238E27FC236}">
                      <a16:creationId xmlns:a16="http://schemas.microsoft.com/office/drawing/2014/main" id="{D7623EDE-23A9-44A3-80C9-7E8B6683D02D}"/>
                    </a:ext>
                  </a:extLst>
                </p:cNvPr>
                <p:cNvSpPr/>
                <p:nvPr/>
              </p:nvSpPr>
              <p:spPr>
                <a:xfrm rot="19306378" flipH="1">
                  <a:off x="4536265" y="3313538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49" name="月 948">
                  <a:extLst>
                    <a:ext uri="{FF2B5EF4-FFF2-40B4-BE49-F238E27FC236}">
                      <a16:creationId xmlns:a16="http://schemas.microsoft.com/office/drawing/2014/main" id="{BAC62026-1324-4ABD-B67B-9C54EA71BCD7}"/>
                    </a:ext>
                  </a:extLst>
                </p:cNvPr>
                <p:cNvSpPr/>
                <p:nvPr/>
              </p:nvSpPr>
              <p:spPr>
                <a:xfrm rot="13906378" flipH="1">
                  <a:off x="4737166" y="1621941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50" name="月 949">
                  <a:extLst>
                    <a:ext uri="{FF2B5EF4-FFF2-40B4-BE49-F238E27FC236}">
                      <a16:creationId xmlns:a16="http://schemas.microsoft.com/office/drawing/2014/main" id="{91579DA7-F681-419A-94A9-FB3094D892F7}"/>
                    </a:ext>
                  </a:extLst>
                </p:cNvPr>
                <p:cNvSpPr/>
                <p:nvPr/>
              </p:nvSpPr>
              <p:spPr>
                <a:xfrm rot="16606378" flipH="1">
                  <a:off x="4987058" y="2509347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51" name="月 950">
                  <a:extLst>
                    <a:ext uri="{FF2B5EF4-FFF2-40B4-BE49-F238E27FC236}">
                      <a16:creationId xmlns:a16="http://schemas.microsoft.com/office/drawing/2014/main" id="{C29F7DED-7FD6-42B9-A286-B53050777AAC}"/>
                    </a:ext>
                  </a:extLst>
                </p:cNvPr>
                <p:cNvSpPr/>
                <p:nvPr/>
              </p:nvSpPr>
              <p:spPr>
                <a:xfrm rot="17726842" flipH="1">
                  <a:off x="4877170" y="2884478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52" name="月 951">
                  <a:extLst>
                    <a:ext uri="{FF2B5EF4-FFF2-40B4-BE49-F238E27FC236}">
                      <a16:creationId xmlns:a16="http://schemas.microsoft.com/office/drawing/2014/main" id="{F149C8EA-CD77-4F7C-97B0-698DFC59C2EC}"/>
                    </a:ext>
                  </a:extLst>
                </p:cNvPr>
                <p:cNvSpPr/>
                <p:nvPr/>
              </p:nvSpPr>
              <p:spPr>
                <a:xfrm rot="12326842" flipH="1">
                  <a:off x="4307060" y="1279225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53" name="月 952">
                  <a:extLst>
                    <a:ext uri="{FF2B5EF4-FFF2-40B4-BE49-F238E27FC236}">
                      <a16:creationId xmlns:a16="http://schemas.microsoft.com/office/drawing/2014/main" id="{597086F1-1C0B-4C65-8E09-43C6DF4354A3}"/>
                    </a:ext>
                  </a:extLst>
                </p:cNvPr>
                <p:cNvSpPr/>
                <p:nvPr/>
              </p:nvSpPr>
              <p:spPr>
                <a:xfrm rot="15026842" flipH="1">
                  <a:off x="4924574" y="1963778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54" name="月 953">
                  <a:extLst>
                    <a:ext uri="{FF2B5EF4-FFF2-40B4-BE49-F238E27FC236}">
                      <a16:creationId xmlns:a16="http://schemas.microsoft.com/office/drawing/2014/main" id="{AB1B1E62-3FF3-4D28-B40B-4248845F258A}"/>
                    </a:ext>
                  </a:extLst>
                </p:cNvPr>
                <p:cNvSpPr/>
                <p:nvPr/>
              </p:nvSpPr>
              <p:spPr>
                <a:xfrm rot="18626842" flipH="1">
                  <a:off x="4706151" y="3148355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55" name="月 954">
                  <a:extLst>
                    <a:ext uri="{FF2B5EF4-FFF2-40B4-BE49-F238E27FC236}">
                      <a16:creationId xmlns:a16="http://schemas.microsoft.com/office/drawing/2014/main" id="{8EB2D9A9-3117-488C-9CAF-0F108A777F29}"/>
                    </a:ext>
                  </a:extLst>
                </p:cNvPr>
                <p:cNvSpPr/>
                <p:nvPr/>
              </p:nvSpPr>
              <p:spPr>
                <a:xfrm rot="13226842" flipH="1">
                  <a:off x="4570937" y="1450243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56" name="月 955">
                  <a:extLst>
                    <a:ext uri="{FF2B5EF4-FFF2-40B4-BE49-F238E27FC236}">
                      <a16:creationId xmlns:a16="http://schemas.microsoft.com/office/drawing/2014/main" id="{48F6080C-5037-4925-8CD3-E57444CE87F1}"/>
                    </a:ext>
                  </a:extLst>
                </p:cNvPr>
                <p:cNvSpPr/>
                <p:nvPr/>
              </p:nvSpPr>
              <p:spPr>
                <a:xfrm rot="15926842" flipH="1">
                  <a:off x="4990234" y="2271295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57" name="月 956">
                  <a:extLst>
                    <a:ext uri="{FF2B5EF4-FFF2-40B4-BE49-F238E27FC236}">
                      <a16:creationId xmlns:a16="http://schemas.microsoft.com/office/drawing/2014/main" id="{6E9A11BF-D814-4FB2-BC9D-281E0F10E32F}"/>
                    </a:ext>
                  </a:extLst>
                </p:cNvPr>
                <p:cNvSpPr/>
                <p:nvPr/>
              </p:nvSpPr>
              <p:spPr>
                <a:xfrm rot="19526842" flipH="1">
                  <a:off x="4472663" y="3358978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58" name="月 957">
                  <a:extLst>
                    <a:ext uri="{FF2B5EF4-FFF2-40B4-BE49-F238E27FC236}">
                      <a16:creationId xmlns:a16="http://schemas.microsoft.com/office/drawing/2014/main" id="{865348F1-66AE-4DC6-8FB6-337759A18DC9}"/>
                    </a:ext>
                  </a:extLst>
                </p:cNvPr>
                <p:cNvSpPr/>
                <p:nvPr/>
              </p:nvSpPr>
              <p:spPr>
                <a:xfrm rot="14126842" flipH="1">
                  <a:off x="4781560" y="1683733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59" name="月 958">
                  <a:extLst>
                    <a:ext uri="{FF2B5EF4-FFF2-40B4-BE49-F238E27FC236}">
                      <a16:creationId xmlns:a16="http://schemas.microsoft.com/office/drawing/2014/main" id="{31AC76BB-9115-4175-BBDB-A24D7B777E48}"/>
                    </a:ext>
                  </a:extLst>
                </p:cNvPr>
                <p:cNvSpPr/>
                <p:nvPr/>
              </p:nvSpPr>
              <p:spPr>
                <a:xfrm rot="16826842" flipH="1">
                  <a:off x="4974066" y="2585329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787" name="グループ化 786">
                <a:extLst>
                  <a:ext uri="{FF2B5EF4-FFF2-40B4-BE49-F238E27FC236}">
                    <a16:creationId xmlns:a16="http://schemas.microsoft.com/office/drawing/2014/main" id="{44D4593D-879B-446D-8F82-1CAFDFA47846}"/>
                  </a:ext>
                </a:extLst>
              </p:cNvPr>
              <p:cNvGrpSpPr/>
              <p:nvPr/>
            </p:nvGrpSpPr>
            <p:grpSpPr>
              <a:xfrm>
                <a:off x="2204510" y="3176396"/>
                <a:ext cx="2994627" cy="2723229"/>
                <a:chOff x="2125467" y="1203404"/>
                <a:chExt cx="3820335" cy="3906172"/>
              </a:xfrm>
              <a:solidFill>
                <a:srgbClr val="66FFCC"/>
              </a:solidFill>
            </p:grpSpPr>
            <p:sp>
              <p:nvSpPr>
                <p:cNvPr id="846" name="月 845">
                  <a:extLst>
                    <a:ext uri="{FF2B5EF4-FFF2-40B4-BE49-F238E27FC236}">
                      <a16:creationId xmlns:a16="http://schemas.microsoft.com/office/drawing/2014/main" id="{9658B7A6-7BEE-4284-9FE2-424AD4897A48}"/>
                    </a:ext>
                  </a:extLst>
                </p:cNvPr>
                <p:cNvSpPr/>
                <p:nvPr/>
              </p:nvSpPr>
              <p:spPr>
                <a:xfrm rot="4500000">
                  <a:off x="2850115" y="2678666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47" name="月 846">
                  <a:extLst>
                    <a:ext uri="{FF2B5EF4-FFF2-40B4-BE49-F238E27FC236}">
                      <a16:creationId xmlns:a16="http://schemas.microsoft.com/office/drawing/2014/main" id="{BE37582A-350A-485B-8781-C3D476D96C55}"/>
                    </a:ext>
                  </a:extLst>
                </p:cNvPr>
                <p:cNvSpPr/>
                <p:nvPr/>
              </p:nvSpPr>
              <p:spPr>
                <a:xfrm rot="9900000">
                  <a:off x="3701859" y="1203405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48" name="月 847">
                  <a:extLst>
                    <a:ext uri="{FF2B5EF4-FFF2-40B4-BE49-F238E27FC236}">
                      <a16:creationId xmlns:a16="http://schemas.microsoft.com/office/drawing/2014/main" id="{B1011F96-1791-4E77-A491-92791DC03B0B}"/>
                    </a:ext>
                  </a:extLst>
                </p:cNvPr>
                <p:cNvSpPr/>
                <p:nvPr/>
              </p:nvSpPr>
              <p:spPr>
                <a:xfrm rot="1800000">
                  <a:off x="3411345" y="3410075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49" name="月 848">
                  <a:extLst>
                    <a:ext uri="{FF2B5EF4-FFF2-40B4-BE49-F238E27FC236}">
                      <a16:creationId xmlns:a16="http://schemas.microsoft.com/office/drawing/2014/main" id="{5B785E6D-F8F3-4DBA-AD0A-A60FD8F66E96}"/>
                    </a:ext>
                  </a:extLst>
                </p:cNvPr>
                <p:cNvSpPr/>
                <p:nvPr/>
              </p:nvSpPr>
              <p:spPr>
                <a:xfrm rot="7200000">
                  <a:off x="2970450" y="1764633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50" name="月 849">
                  <a:extLst>
                    <a:ext uri="{FF2B5EF4-FFF2-40B4-BE49-F238E27FC236}">
                      <a16:creationId xmlns:a16="http://schemas.microsoft.com/office/drawing/2014/main" id="{45A68C26-7F2E-4627-A67C-78A7A56F6836}"/>
                    </a:ext>
                  </a:extLst>
                </p:cNvPr>
                <p:cNvSpPr/>
                <p:nvPr/>
              </p:nvSpPr>
              <p:spPr>
                <a:xfrm rot="3600000">
                  <a:off x="2970450" y="2969180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51" name="月 850">
                  <a:extLst>
                    <a:ext uri="{FF2B5EF4-FFF2-40B4-BE49-F238E27FC236}">
                      <a16:creationId xmlns:a16="http://schemas.microsoft.com/office/drawing/2014/main" id="{CCE0BDD3-84EB-4B60-BF24-1FF40A589737}"/>
                    </a:ext>
                  </a:extLst>
                </p:cNvPr>
                <p:cNvSpPr/>
                <p:nvPr/>
              </p:nvSpPr>
              <p:spPr>
                <a:xfrm rot="9000000">
                  <a:off x="3411344" y="1323739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52" name="月 851">
                  <a:extLst>
                    <a:ext uri="{FF2B5EF4-FFF2-40B4-BE49-F238E27FC236}">
                      <a16:creationId xmlns:a16="http://schemas.microsoft.com/office/drawing/2014/main" id="{EE2D6EF3-4238-45FB-B3E6-DBBFE1898ABE}"/>
                    </a:ext>
                  </a:extLst>
                </p:cNvPr>
                <p:cNvSpPr/>
                <p:nvPr/>
              </p:nvSpPr>
              <p:spPr>
                <a:xfrm rot="6300000">
                  <a:off x="2850115" y="2055147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53" name="月 852">
                  <a:extLst>
                    <a:ext uri="{FF2B5EF4-FFF2-40B4-BE49-F238E27FC236}">
                      <a16:creationId xmlns:a16="http://schemas.microsoft.com/office/drawing/2014/main" id="{C373A127-11EE-4684-9E7C-A1101B785902}"/>
                    </a:ext>
                  </a:extLst>
                </p:cNvPr>
                <p:cNvSpPr/>
                <p:nvPr/>
              </p:nvSpPr>
              <p:spPr>
                <a:xfrm rot="2700000">
                  <a:off x="3161874" y="3218650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54" name="月 853">
                  <a:extLst>
                    <a:ext uri="{FF2B5EF4-FFF2-40B4-BE49-F238E27FC236}">
                      <a16:creationId xmlns:a16="http://schemas.microsoft.com/office/drawing/2014/main" id="{6CB27295-DAED-4E1E-AD5C-0896089B3784}"/>
                    </a:ext>
                  </a:extLst>
                </p:cNvPr>
                <p:cNvSpPr/>
                <p:nvPr/>
              </p:nvSpPr>
              <p:spPr>
                <a:xfrm rot="8100000">
                  <a:off x="3161873" y="1515164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55" name="月 854">
                  <a:extLst>
                    <a:ext uri="{FF2B5EF4-FFF2-40B4-BE49-F238E27FC236}">
                      <a16:creationId xmlns:a16="http://schemas.microsoft.com/office/drawing/2014/main" id="{AAE14CC5-AA72-44EE-BCBC-259E63D3A8E9}"/>
                    </a:ext>
                  </a:extLst>
                </p:cNvPr>
                <p:cNvSpPr/>
                <p:nvPr/>
              </p:nvSpPr>
              <p:spPr>
                <a:xfrm rot="5400000">
                  <a:off x="2809070" y="2366907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56" name="月 855">
                  <a:extLst>
                    <a:ext uri="{FF2B5EF4-FFF2-40B4-BE49-F238E27FC236}">
                      <a16:creationId xmlns:a16="http://schemas.microsoft.com/office/drawing/2014/main" id="{509CEC54-14B1-4554-8D72-0D569EB2F68F}"/>
                    </a:ext>
                  </a:extLst>
                </p:cNvPr>
                <p:cNvSpPr/>
                <p:nvPr/>
              </p:nvSpPr>
              <p:spPr>
                <a:xfrm rot="4093622">
                  <a:off x="2893574" y="2814092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57" name="月 856">
                  <a:extLst>
                    <a:ext uri="{FF2B5EF4-FFF2-40B4-BE49-F238E27FC236}">
                      <a16:creationId xmlns:a16="http://schemas.microsoft.com/office/drawing/2014/main" id="{3FB45F33-217F-4B1E-9B05-6C2F4A9FEDCB}"/>
                    </a:ext>
                  </a:extLst>
                </p:cNvPr>
                <p:cNvSpPr/>
                <p:nvPr/>
              </p:nvSpPr>
              <p:spPr>
                <a:xfrm rot="9493622">
                  <a:off x="3565387" y="1248675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58" name="月 857">
                  <a:extLst>
                    <a:ext uri="{FF2B5EF4-FFF2-40B4-BE49-F238E27FC236}">
                      <a16:creationId xmlns:a16="http://schemas.microsoft.com/office/drawing/2014/main" id="{3E7E6EAE-665F-4184-9117-E347DA576D7A}"/>
                    </a:ext>
                  </a:extLst>
                </p:cNvPr>
                <p:cNvSpPr/>
                <p:nvPr/>
              </p:nvSpPr>
              <p:spPr>
                <a:xfrm rot="6793622">
                  <a:off x="2905272" y="1892246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59" name="月 858">
                  <a:extLst>
                    <a:ext uri="{FF2B5EF4-FFF2-40B4-BE49-F238E27FC236}">
                      <a16:creationId xmlns:a16="http://schemas.microsoft.com/office/drawing/2014/main" id="{488B86A1-A7AC-4A3F-BD1C-4554436A0D6B}"/>
                    </a:ext>
                  </a:extLst>
                </p:cNvPr>
                <p:cNvSpPr/>
                <p:nvPr/>
              </p:nvSpPr>
              <p:spPr>
                <a:xfrm rot="3193622">
                  <a:off x="3047330" y="3088386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60" name="月 859">
                  <a:extLst>
                    <a:ext uri="{FF2B5EF4-FFF2-40B4-BE49-F238E27FC236}">
                      <a16:creationId xmlns:a16="http://schemas.microsoft.com/office/drawing/2014/main" id="{A80710F4-A81D-4674-9B2C-415821CBF61C}"/>
                    </a:ext>
                  </a:extLst>
                </p:cNvPr>
                <p:cNvSpPr/>
                <p:nvPr/>
              </p:nvSpPr>
              <p:spPr>
                <a:xfrm rot="8593622">
                  <a:off x="3291092" y="1402431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61" name="月 860">
                  <a:extLst>
                    <a:ext uri="{FF2B5EF4-FFF2-40B4-BE49-F238E27FC236}">
                      <a16:creationId xmlns:a16="http://schemas.microsoft.com/office/drawing/2014/main" id="{51603150-329E-40AF-8010-69B5F659C1EC}"/>
                    </a:ext>
                  </a:extLst>
                </p:cNvPr>
                <p:cNvSpPr/>
                <p:nvPr/>
              </p:nvSpPr>
              <p:spPr>
                <a:xfrm rot="5893622">
                  <a:off x="2820038" y="2194924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62" name="月 861">
                  <a:extLst>
                    <a:ext uri="{FF2B5EF4-FFF2-40B4-BE49-F238E27FC236}">
                      <a16:creationId xmlns:a16="http://schemas.microsoft.com/office/drawing/2014/main" id="{3600433E-8653-42AB-AE8D-5AD381DD9EB9}"/>
                    </a:ext>
                  </a:extLst>
                </p:cNvPr>
                <p:cNvSpPr/>
                <p:nvPr/>
              </p:nvSpPr>
              <p:spPr>
                <a:xfrm rot="2293622">
                  <a:off x="3266840" y="3313539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63" name="月 862">
                  <a:extLst>
                    <a:ext uri="{FF2B5EF4-FFF2-40B4-BE49-F238E27FC236}">
                      <a16:creationId xmlns:a16="http://schemas.microsoft.com/office/drawing/2014/main" id="{17470DB2-C91E-4695-9401-ED4C024E40D8}"/>
                    </a:ext>
                  </a:extLst>
                </p:cNvPr>
                <p:cNvSpPr/>
                <p:nvPr/>
              </p:nvSpPr>
              <p:spPr>
                <a:xfrm rot="7693622">
                  <a:off x="3065939" y="1621942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64" name="月 863">
                  <a:extLst>
                    <a:ext uri="{FF2B5EF4-FFF2-40B4-BE49-F238E27FC236}">
                      <a16:creationId xmlns:a16="http://schemas.microsoft.com/office/drawing/2014/main" id="{D1368BBA-BA7D-472B-AE2B-9DD32ADE7D36}"/>
                    </a:ext>
                  </a:extLst>
                </p:cNvPr>
                <p:cNvSpPr/>
                <p:nvPr/>
              </p:nvSpPr>
              <p:spPr>
                <a:xfrm rot="4993622">
                  <a:off x="2816047" y="2509348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65" name="月 864">
                  <a:extLst>
                    <a:ext uri="{FF2B5EF4-FFF2-40B4-BE49-F238E27FC236}">
                      <a16:creationId xmlns:a16="http://schemas.microsoft.com/office/drawing/2014/main" id="{82100BC4-ABEA-43C4-B6F2-3F3BBD58C623}"/>
                    </a:ext>
                  </a:extLst>
                </p:cNvPr>
                <p:cNvSpPr/>
                <p:nvPr/>
              </p:nvSpPr>
              <p:spPr>
                <a:xfrm rot="3873158">
                  <a:off x="2925935" y="2884479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66" name="月 865">
                  <a:extLst>
                    <a:ext uri="{FF2B5EF4-FFF2-40B4-BE49-F238E27FC236}">
                      <a16:creationId xmlns:a16="http://schemas.microsoft.com/office/drawing/2014/main" id="{CC82142A-39AD-444D-9B66-A9CA400E2592}"/>
                    </a:ext>
                  </a:extLst>
                </p:cNvPr>
                <p:cNvSpPr/>
                <p:nvPr/>
              </p:nvSpPr>
              <p:spPr>
                <a:xfrm rot="9273158">
                  <a:off x="3496045" y="1279226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67" name="月 866">
                  <a:extLst>
                    <a:ext uri="{FF2B5EF4-FFF2-40B4-BE49-F238E27FC236}">
                      <a16:creationId xmlns:a16="http://schemas.microsoft.com/office/drawing/2014/main" id="{BE45FCF4-92A7-4A36-91AC-C82C60ACEDF7}"/>
                    </a:ext>
                  </a:extLst>
                </p:cNvPr>
                <p:cNvSpPr/>
                <p:nvPr/>
              </p:nvSpPr>
              <p:spPr>
                <a:xfrm rot="6573158">
                  <a:off x="2878531" y="1963779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68" name="月 867">
                  <a:extLst>
                    <a:ext uri="{FF2B5EF4-FFF2-40B4-BE49-F238E27FC236}">
                      <a16:creationId xmlns:a16="http://schemas.microsoft.com/office/drawing/2014/main" id="{EE96FE0E-DD39-4ABB-949B-D9AFF138150C}"/>
                    </a:ext>
                  </a:extLst>
                </p:cNvPr>
                <p:cNvSpPr/>
                <p:nvPr/>
              </p:nvSpPr>
              <p:spPr>
                <a:xfrm rot="2973158">
                  <a:off x="3096954" y="3148356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69" name="月 868">
                  <a:extLst>
                    <a:ext uri="{FF2B5EF4-FFF2-40B4-BE49-F238E27FC236}">
                      <a16:creationId xmlns:a16="http://schemas.microsoft.com/office/drawing/2014/main" id="{8ABC7845-318F-41F5-AEA3-8F8C17520139}"/>
                    </a:ext>
                  </a:extLst>
                </p:cNvPr>
                <p:cNvSpPr/>
                <p:nvPr/>
              </p:nvSpPr>
              <p:spPr>
                <a:xfrm rot="8373158">
                  <a:off x="3232168" y="1450244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70" name="月 869">
                  <a:extLst>
                    <a:ext uri="{FF2B5EF4-FFF2-40B4-BE49-F238E27FC236}">
                      <a16:creationId xmlns:a16="http://schemas.microsoft.com/office/drawing/2014/main" id="{E65BBADD-736F-4AC2-BB93-1C00F75D0869}"/>
                    </a:ext>
                  </a:extLst>
                </p:cNvPr>
                <p:cNvSpPr/>
                <p:nvPr/>
              </p:nvSpPr>
              <p:spPr>
                <a:xfrm rot="5673158">
                  <a:off x="2812871" y="2271296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71" name="月 870">
                  <a:extLst>
                    <a:ext uri="{FF2B5EF4-FFF2-40B4-BE49-F238E27FC236}">
                      <a16:creationId xmlns:a16="http://schemas.microsoft.com/office/drawing/2014/main" id="{ED395744-EBD5-469A-8A50-C2ADD448112D}"/>
                    </a:ext>
                  </a:extLst>
                </p:cNvPr>
                <p:cNvSpPr/>
                <p:nvPr/>
              </p:nvSpPr>
              <p:spPr>
                <a:xfrm rot="2073158">
                  <a:off x="3330442" y="3358979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72" name="月 871">
                  <a:extLst>
                    <a:ext uri="{FF2B5EF4-FFF2-40B4-BE49-F238E27FC236}">
                      <a16:creationId xmlns:a16="http://schemas.microsoft.com/office/drawing/2014/main" id="{D66D938B-6CCD-41BC-88C3-A1AC2BDF4A3F}"/>
                    </a:ext>
                  </a:extLst>
                </p:cNvPr>
                <p:cNvSpPr/>
                <p:nvPr/>
              </p:nvSpPr>
              <p:spPr>
                <a:xfrm rot="7473158">
                  <a:off x="3021545" y="1683734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73" name="月 872">
                  <a:extLst>
                    <a:ext uri="{FF2B5EF4-FFF2-40B4-BE49-F238E27FC236}">
                      <a16:creationId xmlns:a16="http://schemas.microsoft.com/office/drawing/2014/main" id="{84DFF8E8-C9F4-43B6-9B83-B97CA7F2D153}"/>
                    </a:ext>
                  </a:extLst>
                </p:cNvPr>
                <p:cNvSpPr/>
                <p:nvPr/>
              </p:nvSpPr>
              <p:spPr>
                <a:xfrm rot="4773158">
                  <a:off x="2829039" y="2585330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74" name="月 873">
                  <a:extLst>
                    <a:ext uri="{FF2B5EF4-FFF2-40B4-BE49-F238E27FC236}">
                      <a16:creationId xmlns:a16="http://schemas.microsoft.com/office/drawing/2014/main" id="{725F7CA7-978D-4832-BBCF-8FD98B511DCD}"/>
                    </a:ext>
                  </a:extLst>
                </p:cNvPr>
                <p:cNvSpPr/>
                <p:nvPr/>
              </p:nvSpPr>
              <p:spPr>
                <a:xfrm rot="17100000" flipH="1">
                  <a:off x="4952990" y="2678665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75" name="月 874">
                  <a:extLst>
                    <a:ext uri="{FF2B5EF4-FFF2-40B4-BE49-F238E27FC236}">
                      <a16:creationId xmlns:a16="http://schemas.microsoft.com/office/drawing/2014/main" id="{5B39B25B-1870-4F96-BF57-7B2BCEE42D56}"/>
                    </a:ext>
                  </a:extLst>
                </p:cNvPr>
                <p:cNvSpPr/>
                <p:nvPr/>
              </p:nvSpPr>
              <p:spPr>
                <a:xfrm rot="11700000" flipH="1">
                  <a:off x="4101246" y="1203404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76" name="月 875">
                  <a:extLst>
                    <a:ext uri="{FF2B5EF4-FFF2-40B4-BE49-F238E27FC236}">
                      <a16:creationId xmlns:a16="http://schemas.microsoft.com/office/drawing/2014/main" id="{D52EB169-7E9C-456B-BDE1-A81B1CD87851}"/>
                    </a:ext>
                  </a:extLst>
                </p:cNvPr>
                <p:cNvSpPr/>
                <p:nvPr/>
              </p:nvSpPr>
              <p:spPr>
                <a:xfrm rot="19800000" flipH="1">
                  <a:off x="4391760" y="3410074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77" name="月 876">
                  <a:extLst>
                    <a:ext uri="{FF2B5EF4-FFF2-40B4-BE49-F238E27FC236}">
                      <a16:creationId xmlns:a16="http://schemas.microsoft.com/office/drawing/2014/main" id="{5D25C9CD-0424-47AF-A2E6-2F741AAFACB8}"/>
                    </a:ext>
                  </a:extLst>
                </p:cNvPr>
                <p:cNvSpPr/>
                <p:nvPr/>
              </p:nvSpPr>
              <p:spPr>
                <a:xfrm rot="14400000" flipH="1">
                  <a:off x="4832655" y="1764632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78" name="月 877">
                  <a:extLst>
                    <a:ext uri="{FF2B5EF4-FFF2-40B4-BE49-F238E27FC236}">
                      <a16:creationId xmlns:a16="http://schemas.microsoft.com/office/drawing/2014/main" id="{8FA484F1-5732-46CE-8DD3-8CA6364C7011}"/>
                    </a:ext>
                  </a:extLst>
                </p:cNvPr>
                <p:cNvSpPr/>
                <p:nvPr/>
              </p:nvSpPr>
              <p:spPr>
                <a:xfrm rot="18000000" flipH="1">
                  <a:off x="4832655" y="2969179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79" name="月 878">
                  <a:extLst>
                    <a:ext uri="{FF2B5EF4-FFF2-40B4-BE49-F238E27FC236}">
                      <a16:creationId xmlns:a16="http://schemas.microsoft.com/office/drawing/2014/main" id="{70F1654D-4855-4E6F-AAB4-A4C052580134}"/>
                    </a:ext>
                  </a:extLst>
                </p:cNvPr>
                <p:cNvSpPr/>
                <p:nvPr/>
              </p:nvSpPr>
              <p:spPr>
                <a:xfrm rot="12600000" flipH="1">
                  <a:off x="4391761" y="1323738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80" name="月 879">
                  <a:extLst>
                    <a:ext uri="{FF2B5EF4-FFF2-40B4-BE49-F238E27FC236}">
                      <a16:creationId xmlns:a16="http://schemas.microsoft.com/office/drawing/2014/main" id="{F6C1B05F-5A2E-4D7C-8688-D9D639250220}"/>
                    </a:ext>
                  </a:extLst>
                </p:cNvPr>
                <p:cNvSpPr/>
                <p:nvPr/>
              </p:nvSpPr>
              <p:spPr>
                <a:xfrm rot="15300000" flipH="1">
                  <a:off x="4952990" y="2055146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81" name="月 880">
                  <a:extLst>
                    <a:ext uri="{FF2B5EF4-FFF2-40B4-BE49-F238E27FC236}">
                      <a16:creationId xmlns:a16="http://schemas.microsoft.com/office/drawing/2014/main" id="{99BF750A-E18D-462A-9F39-E5661F2FA645}"/>
                    </a:ext>
                  </a:extLst>
                </p:cNvPr>
                <p:cNvSpPr/>
                <p:nvPr/>
              </p:nvSpPr>
              <p:spPr>
                <a:xfrm rot="18900000" flipH="1">
                  <a:off x="4641231" y="3218649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82" name="月 881">
                  <a:extLst>
                    <a:ext uri="{FF2B5EF4-FFF2-40B4-BE49-F238E27FC236}">
                      <a16:creationId xmlns:a16="http://schemas.microsoft.com/office/drawing/2014/main" id="{00C24B2B-0C66-4341-B5FA-FAE588F206EA}"/>
                    </a:ext>
                  </a:extLst>
                </p:cNvPr>
                <p:cNvSpPr/>
                <p:nvPr/>
              </p:nvSpPr>
              <p:spPr>
                <a:xfrm rot="13500000" flipH="1">
                  <a:off x="4641232" y="1515163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83" name="月 882">
                  <a:extLst>
                    <a:ext uri="{FF2B5EF4-FFF2-40B4-BE49-F238E27FC236}">
                      <a16:creationId xmlns:a16="http://schemas.microsoft.com/office/drawing/2014/main" id="{0A10C9C4-877D-4E7F-A970-46A734B3F549}"/>
                    </a:ext>
                  </a:extLst>
                </p:cNvPr>
                <p:cNvSpPr/>
                <p:nvPr/>
              </p:nvSpPr>
              <p:spPr>
                <a:xfrm rot="16200000" flipH="1">
                  <a:off x="4994035" y="2366906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84" name="月 883">
                  <a:extLst>
                    <a:ext uri="{FF2B5EF4-FFF2-40B4-BE49-F238E27FC236}">
                      <a16:creationId xmlns:a16="http://schemas.microsoft.com/office/drawing/2014/main" id="{99A1A338-8085-47EC-B0DF-11000C8CDCA9}"/>
                    </a:ext>
                  </a:extLst>
                </p:cNvPr>
                <p:cNvSpPr/>
                <p:nvPr/>
              </p:nvSpPr>
              <p:spPr>
                <a:xfrm rot="17506378" flipH="1">
                  <a:off x="4909531" y="2814091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85" name="月 884">
                  <a:extLst>
                    <a:ext uri="{FF2B5EF4-FFF2-40B4-BE49-F238E27FC236}">
                      <a16:creationId xmlns:a16="http://schemas.microsoft.com/office/drawing/2014/main" id="{0346BB9A-D85F-49BB-90BD-753FBFB3E7CB}"/>
                    </a:ext>
                  </a:extLst>
                </p:cNvPr>
                <p:cNvSpPr/>
                <p:nvPr/>
              </p:nvSpPr>
              <p:spPr>
                <a:xfrm rot="12106378" flipH="1">
                  <a:off x="4237718" y="1248674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86" name="月 885">
                  <a:extLst>
                    <a:ext uri="{FF2B5EF4-FFF2-40B4-BE49-F238E27FC236}">
                      <a16:creationId xmlns:a16="http://schemas.microsoft.com/office/drawing/2014/main" id="{0029582B-C52D-4A6A-B1B5-D5764D36004E}"/>
                    </a:ext>
                  </a:extLst>
                </p:cNvPr>
                <p:cNvSpPr/>
                <p:nvPr/>
              </p:nvSpPr>
              <p:spPr>
                <a:xfrm rot="20206378" flipH="1">
                  <a:off x="4265960" y="3474206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87" name="月 886">
                  <a:extLst>
                    <a:ext uri="{FF2B5EF4-FFF2-40B4-BE49-F238E27FC236}">
                      <a16:creationId xmlns:a16="http://schemas.microsoft.com/office/drawing/2014/main" id="{7F25AFC7-1953-47B0-BA80-62693EE43357}"/>
                    </a:ext>
                  </a:extLst>
                </p:cNvPr>
                <p:cNvSpPr/>
                <p:nvPr/>
              </p:nvSpPr>
              <p:spPr>
                <a:xfrm rot="14806378" flipH="1">
                  <a:off x="4897833" y="1892245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88" name="月 887">
                  <a:extLst>
                    <a:ext uri="{FF2B5EF4-FFF2-40B4-BE49-F238E27FC236}">
                      <a16:creationId xmlns:a16="http://schemas.microsoft.com/office/drawing/2014/main" id="{CAD1AD8E-F229-4B95-BA97-B55406F1392E}"/>
                    </a:ext>
                  </a:extLst>
                </p:cNvPr>
                <p:cNvSpPr/>
                <p:nvPr/>
              </p:nvSpPr>
              <p:spPr>
                <a:xfrm rot="18406378" flipH="1">
                  <a:off x="4755775" y="3088385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89" name="月 888">
                  <a:extLst>
                    <a:ext uri="{FF2B5EF4-FFF2-40B4-BE49-F238E27FC236}">
                      <a16:creationId xmlns:a16="http://schemas.microsoft.com/office/drawing/2014/main" id="{BF4A2C32-0A0F-4289-9B00-3BB42479BE6B}"/>
                    </a:ext>
                  </a:extLst>
                </p:cNvPr>
                <p:cNvSpPr/>
                <p:nvPr/>
              </p:nvSpPr>
              <p:spPr>
                <a:xfrm rot="13006378" flipH="1">
                  <a:off x="4512013" y="1402430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90" name="月 889">
                  <a:extLst>
                    <a:ext uri="{FF2B5EF4-FFF2-40B4-BE49-F238E27FC236}">
                      <a16:creationId xmlns:a16="http://schemas.microsoft.com/office/drawing/2014/main" id="{2D24196A-1B9B-4A1D-99C3-4E432B1D397F}"/>
                    </a:ext>
                  </a:extLst>
                </p:cNvPr>
                <p:cNvSpPr/>
                <p:nvPr/>
              </p:nvSpPr>
              <p:spPr>
                <a:xfrm rot="15706378" flipH="1">
                  <a:off x="4983067" y="2194923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91" name="月 890">
                  <a:extLst>
                    <a:ext uri="{FF2B5EF4-FFF2-40B4-BE49-F238E27FC236}">
                      <a16:creationId xmlns:a16="http://schemas.microsoft.com/office/drawing/2014/main" id="{3357A337-2869-4F6A-86DC-182225088D4C}"/>
                    </a:ext>
                  </a:extLst>
                </p:cNvPr>
                <p:cNvSpPr/>
                <p:nvPr/>
              </p:nvSpPr>
              <p:spPr>
                <a:xfrm rot="19306378" flipH="1">
                  <a:off x="4536265" y="3313538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92" name="月 891">
                  <a:extLst>
                    <a:ext uri="{FF2B5EF4-FFF2-40B4-BE49-F238E27FC236}">
                      <a16:creationId xmlns:a16="http://schemas.microsoft.com/office/drawing/2014/main" id="{0CF01F23-F08F-435D-88A0-EB39B1525589}"/>
                    </a:ext>
                  </a:extLst>
                </p:cNvPr>
                <p:cNvSpPr/>
                <p:nvPr/>
              </p:nvSpPr>
              <p:spPr>
                <a:xfrm rot="13906378" flipH="1">
                  <a:off x="4737166" y="1621941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93" name="月 892">
                  <a:extLst>
                    <a:ext uri="{FF2B5EF4-FFF2-40B4-BE49-F238E27FC236}">
                      <a16:creationId xmlns:a16="http://schemas.microsoft.com/office/drawing/2014/main" id="{66C24EB0-45E3-41A8-93BF-F32BA8E59C32}"/>
                    </a:ext>
                  </a:extLst>
                </p:cNvPr>
                <p:cNvSpPr/>
                <p:nvPr/>
              </p:nvSpPr>
              <p:spPr>
                <a:xfrm rot="16606378" flipH="1">
                  <a:off x="4987058" y="2509347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94" name="月 893">
                  <a:extLst>
                    <a:ext uri="{FF2B5EF4-FFF2-40B4-BE49-F238E27FC236}">
                      <a16:creationId xmlns:a16="http://schemas.microsoft.com/office/drawing/2014/main" id="{05109112-5B33-4C4B-980A-013EC5D7FCDB}"/>
                    </a:ext>
                  </a:extLst>
                </p:cNvPr>
                <p:cNvSpPr/>
                <p:nvPr/>
              </p:nvSpPr>
              <p:spPr>
                <a:xfrm rot="17726842" flipH="1">
                  <a:off x="4877170" y="2884478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95" name="月 894">
                  <a:extLst>
                    <a:ext uri="{FF2B5EF4-FFF2-40B4-BE49-F238E27FC236}">
                      <a16:creationId xmlns:a16="http://schemas.microsoft.com/office/drawing/2014/main" id="{053C6764-254F-4628-BF43-6AE2E7A80D9D}"/>
                    </a:ext>
                  </a:extLst>
                </p:cNvPr>
                <p:cNvSpPr/>
                <p:nvPr/>
              </p:nvSpPr>
              <p:spPr>
                <a:xfrm rot="12326842" flipH="1">
                  <a:off x="4307060" y="1279225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96" name="月 895">
                  <a:extLst>
                    <a:ext uri="{FF2B5EF4-FFF2-40B4-BE49-F238E27FC236}">
                      <a16:creationId xmlns:a16="http://schemas.microsoft.com/office/drawing/2014/main" id="{F722A4A7-19E8-4098-8E3A-DDD0BE0DF4AD}"/>
                    </a:ext>
                  </a:extLst>
                </p:cNvPr>
                <p:cNvSpPr/>
                <p:nvPr/>
              </p:nvSpPr>
              <p:spPr>
                <a:xfrm rot="15026842" flipH="1">
                  <a:off x="4924574" y="1963778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97" name="月 896">
                  <a:extLst>
                    <a:ext uri="{FF2B5EF4-FFF2-40B4-BE49-F238E27FC236}">
                      <a16:creationId xmlns:a16="http://schemas.microsoft.com/office/drawing/2014/main" id="{81E7FDB9-9DCE-4323-85FF-E7FD834292E6}"/>
                    </a:ext>
                  </a:extLst>
                </p:cNvPr>
                <p:cNvSpPr/>
                <p:nvPr/>
              </p:nvSpPr>
              <p:spPr>
                <a:xfrm rot="18626842" flipH="1">
                  <a:off x="4706151" y="3148355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98" name="月 897">
                  <a:extLst>
                    <a:ext uri="{FF2B5EF4-FFF2-40B4-BE49-F238E27FC236}">
                      <a16:creationId xmlns:a16="http://schemas.microsoft.com/office/drawing/2014/main" id="{A21BF63B-0ABE-4747-AF95-BC0A253CEF37}"/>
                    </a:ext>
                  </a:extLst>
                </p:cNvPr>
                <p:cNvSpPr/>
                <p:nvPr/>
              </p:nvSpPr>
              <p:spPr>
                <a:xfrm rot="13226842" flipH="1">
                  <a:off x="4570937" y="1450243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99" name="月 898">
                  <a:extLst>
                    <a:ext uri="{FF2B5EF4-FFF2-40B4-BE49-F238E27FC236}">
                      <a16:creationId xmlns:a16="http://schemas.microsoft.com/office/drawing/2014/main" id="{C7B0D5B0-B49E-4D68-951B-67035FF5F23F}"/>
                    </a:ext>
                  </a:extLst>
                </p:cNvPr>
                <p:cNvSpPr/>
                <p:nvPr/>
              </p:nvSpPr>
              <p:spPr>
                <a:xfrm rot="15926842" flipH="1">
                  <a:off x="4990234" y="2271295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00" name="月 899">
                  <a:extLst>
                    <a:ext uri="{FF2B5EF4-FFF2-40B4-BE49-F238E27FC236}">
                      <a16:creationId xmlns:a16="http://schemas.microsoft.com/office/drawing/2014/main" id="{A0860ED7-9575-4863-8771-09825E63A716}"/>
                    </a:ext>
                  </a:extLst>
                </p:cNvPr>
                <p:cNvSpPr/>
                <p:nvPr/>
              </p:nvSpPr>
              <p:spPr>
                <a:xfrm rot="19526842" flipH="1">
                  <a:off x="4472663" y="3358978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01" name="月 900">
                  <a:extLst>
                    <a:ext uri="{FF2B5EF4-FFF2-40B4-BE49-F238E27FC236}">
                      <a16:creationId xmlns:a16="http://schemas.microsoft.com/office/drawing/2014/main" id="{06E88BCB-4365-42FE-ADF2-6CB0611AE9C7}"/>
                    </a:ext>
                  </a:extLst>
                </p:cNvPr>
                <p:cNvSpPr/>
                <p:nvPr/>
              </p:nvSpPr>
              <p:spPr>
                <a:xfrm rot="14126842" flipH="1">
                  <a:off x="4781560" y="1683733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02" name="月 901">
                  <a:extLst>
                    <a:ext uri="{FF2B5EF4-FFF2-40B4-BE49-F238E27FC236}">
                      <a16:creationId xmlns:a16="http://schemas.microsoft.com/office/drawing/2014/main" id="{D117A299-7911-4453-A38D-F1FC7F1D6EAC}"/>
                    </a:ext>
                  </a:extLst>
                </p:cNvPr>
                <p:cNvSpPr/>
                <p:nvPr/>
              </p:nvSpPr>
              <p:spPr>
                <a:xfrm rot="16826842" flipH="1">
                  <a:off x="4974066" y="2585329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788" name="グループ化 787">
                <a:extLst>
                  <a:ext uri="{FF2B5EF4-FFF2-40B4-BE49-F238E27FC236}">
                    <a16:creationId xmlns:a16="http://schemas.microsoft.com/office/drawing/2014/main" id="{B4DD568C-DBB9-41DA-9210-1AFAB1BA1FC1}"/>
                  </a:ext>
                </a:extLst>
              </p:cNvPr>
              <p:cNvGrpSpPr/>
              <p:nvPr/>
            </p:nvGrpSpPr>
            <p:grpSpPr>
              <a:xfrm>
                <a:off x="5026841" y="3545673"/>
                <a:ext cx="2994627" cy="2723229"/>
                <a:chOff x="2125467" y="1203404"/>
                <a:chExt cx="3820335" cy="3906172"/>
              </a:xfrm>
              <a:solidFill>
                <a:srgbClr val="FFFF99"/>
              </a:solidFill>
            </p:grpSpPr>
            <p:sp>
              <p:nvSpPr>
                <p:cNvPr id="789" name="月 788">
                  <a:extLst>
                    <a:ext uri="{FF2B5EF4-FFF2-40B4-BE49-F238E27FC236}">
                      <a16:creationId xmlns:a16="http://schemas.microsoft.com/office/drawing/2014/main" id="{8980FF23-4CAE-4F22-B1C4-EFD854E4B1F8}"/>
                    </a:ext>
                  </a:extLst>
                </p:cNvPr>
                <p:cNvSpPr/>
                <p:nvPr/>
              </p:nvSpPr>
              <p:spPr>
                <a:xfrm rot="4500000">
                  <a:off x="2850115" y="2678666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90" name="月 789">
                  <a:extLst>
                    <a:ext uri="{FF2B5EF4-FFF2-40B4-BE49-F238E27FC236}">
                      <a16:creationId xmlns:a16="http://schemas.microsoft.com/office/drawing/2014/main" id="{0C8A2FAE-A8C5-423B-8FA6-C933FE684F4D}"/>
                    </a:ext>
                  </a:extLst>
                </p:cNvPr>
                <p:cNvSpPr/>
                <p:nvPr/>
              </p:nvSpPr>
              <p:spPr>
                <a:xfrm rot="9900000">
                  <a:off x="3701859" y="1203405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91" name="月 790">
                  <a:extLst>
                    <a:ext uri="{FF2B5EF4-FFF2-40B4-BE49-F238E27FC236}">
                      <a16:creationId xmlns:a16="http://schemas.microsoft.com/office/drawing/2014/main" id="{6B958F92-8136-4506-BF44-E76DB0941357}"/>
                    </a:ext>
                  </a:extLst>
                </p:cNvPr>
                <p:cNvSpPr/>
                <p:nvPr/>
              </p:nvSpPr>
              <p:spPr>
                <a:xfrm rot="1800000">
                  <a:off x="3411345" y="3410075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92" name="月 791">
                  <a:extLst>
                    <a:ext uri="{FF2B5EF4-FFF2-40B4-BE49-F238E27FC236}">
                      <a16:creationId xmlns:a16="http://schemas.microsoft.com/office/drawing/2014/main" id="{5950D26A-BAE2-47C4-8799-F19BF47F09CC}"/>
                    </a:ext>
                  </a:extLst>
                </p:cNvPr>
                <p:cNvSpPr/>
                <p:nvPr/>
              </p:nvSpPr>
              <p:spPr>
                <a:xfrm rot="7200000">
                  <a:off x="2970450" y="1764633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93" name="月 792">
                  <a:extLst>
                    <a:ext uri="{FF2B5EF4-FFF2-40B4-BE49-F238E27FC236}">
                      <a16:creationId xmlns:a16="http://schemas.microsoft.com/office/drawing/2014/main" id="{718449F1-4B9A-46E2-B493-24805361DA61}"/>
                    </a:ext>
                  </a:extLst>
                </p:cNvPr>
                <p:cNvSpPr/>
                <p:nvPr/>
              </p:nvSpPr>
              <p:spPr>
                <a:xfrm rot="3600000">
                  <a:off x="2970450" y="2969180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94" name="月 793">
                  <a:extLst>
                    <a:ext uri="{FF2B5EF4-FFF2-40B4-BE49-F238E27FC236}">
                      <a16:creationId xmlns:a16="http://schemas.microsoft.com/office/drawing/2014/main" id="{730538C3-5FC7-4CE2-BB6C-4F3F07E663A9}"/>
                    </a:ext>
                  </a:extLst>
                </p:cNvPr>
                <p:cNvSpPr/>
                <p:nvPr/>
              </p:nvSpPr>
              <p:spPr>
                <a:xfrm rot="9000000">
                  <a:off x="3411344" y="1323739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95" name="月 794">
                  <a:extLst>
                    <a:ext uri="{FF2B5EF4-FFF2-40B4-BE49-F238E27FC236}">
                      <a16:creationId xmlns:a16="http://schemas.microsoft.com/office/drawing/2014/main" id="{4FEF1A39-BFA4-4029-AB15-1808DDD11305}"/>
                    </a:ext>
                  </a:extLst>
                </p:cNvPr>
                <p:cNvSpPr/>
                <p:nvPr/>
              </p:nvSpPr>
              <p:spPr>
                <a:xfrm rot="6300000">
                  <a:off x="2850115" y="2055147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96" name="月 795">
                  <a:extLst>
                    <a:ext uri="{FF2B5EF4-FFF2-40B4-BE49-F238E27FC236}">
                      <a16:creationId xmlns:a16="http://schemas.microsoft.com/office/drawing/2014/main" id="{2726789B-D886-4D75-A131-74E77D50A266}"/>
                    </a:ext>
                  </a:extLst>
                </p:cNvPr>
                <p:cNvSpPr/>
                <p:nvPr/>
              </p:nvSpPr>
              <p:spPr>
                <a:xfrm rot="2700000">
                  <a:off x="3161874" y="3218650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97" name="月 796">
                  <a:extLst>
                    <a:ext uri="{FF2B5EF4-FFF2-40B4-BE49-F238E27FC236}">
                      <a16:creationId xmlns:a16="http://schemas.microsoft.com/office/drawing/2014/main" id="{E594BC55-BF95-4922-A48C-A4A411EA9448}"/>
                    </a:ext>
                  </a:extLst>
                </p:cNvPr>
                <p:cNvSpPr/>
                <p:nvPr/>
              </p:nvSpPr>
              <p:spPr>
                <a:xfrm rot="8100000">
                  <a:off x="3161873" y="1515164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98" name="月 797">
                  <a:extLst>
                    <a:ext uri="{FF2B5EF4-FFF2-40B4-BE49-F238E27FC236}">
                      <a16:creationId xmlns:a16="http://schemas.microsoft.com/office/drawing/2014/main" id="{D56C8F3A-0E49-4DC5-A842-302984094ED4}"/>
                    </a:ext>
                  </a:extLst>
                </p:cNvPr>
                <p:cNvSpPr/>
                <p:nvPr/>
              </p:nvSpPr>
              <p:spPr>
                <a:xfrm rot="5400000">
                  <a:off x="2809070" y="2366907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99" name="月 798">
                  <a:extLst>
                    <a:ext uri="{FF2B5EF4-FFF2-40B4-BE49-F238E27FC236}">
                      <a16:creationId xmlns:a16="http://schemas.microsoft.com/office/drawing/2014/main" id="{51611784-F169-4ED7-91C7-05470DA8CB1B}"/>
                    </a:ext>
                  </a:extLst>
                </p:cNvPr>
                <p:cNvSpPr/>
                <p:nvPr/>
              </p:nvSpPr>
              <p:spPr>
                <a:xfrm rot="4093622">
                  <a:off x="2893574" y="2814092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00" name="月 799">
                  <a:extLst>
                    <a:ext uri="{FF2B5EF4-FFF2-40B4-BE49-F238E27FC236}">
                      <a16:creationId xmlns:a16="http://schemas.microsoft.com/office/drawing/2014/main" id="{836AEC11-929A-4E34-8E1D-2A0324409D16}"/>
                    </a:ext>
                  </a:extLst>
                </p:cNvPr>
                <p:cNvSpPr/>
                <p:nvPr/>
              </p:nvSpPr>
              <p:spPr>
                <a:xfrm rot="9493622">
                  <a:off x="3565387" y="1248675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01" name="月 800">
                  <a:extLst>
                    <a:ext uri="{FF2B5EF4-FFF2-40B4-BE49-F238E27FC236}">
                      <a16:creationId xmlns:a16="http://schemas.microsoft.com/office/drawing/2014/main" id="{CD882F93-CCAA-4C77-87CA-57166CB301E5}"/>
                    </a:ext>
                  </a:extLst>
                </p:cNvPr>
                <p:cNvSpPr/>
                <p:nvPr/>
              </p:nvSpPr>
              <p:spPr>
                <a:xfrm rot="6793622">
                  <a:off x="2905272" y="1892246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02" name="月 801">
                  <a:extLst>
                    <a:ext uri="{FF2B5EF4-FFF2-40B4-BE49-F238E27FC236}">
                      <a16:creationId xmlns:a16="http://schemas.microsoft.com/office/drawing/2014/main" id="{B27F4954-C69F-481F-924D-65817FFD9EE7}"/>
                    </a:ext>
                  </a:extLst>
                </p:cNvPr>
                <p:cNvSpPr/>
                <p:nvPr/>
              </p:nvSpPr>
              <p:spPr>
                <a:xfrm rot="3193622">
                  <a:off x="3047330" y="3088386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03" name="月 802">
                  <a:extLst>
                    <a:ext uri="{FF2B5EF4-FFF2-40B4-BE49-F238E27FC236}">
                      <a16:creationId xmlns:a16="http://schemas.microsoft.com/office/drawing/2014/main" id="{6AA46138-053C-4ED6-AFB9-8D6D2F2C19C3}"/>
                    </a:ext>
                  </a:extLst>
                </p:cNvPr>
                <p:cNvSpPr/>
                <p:nvPr/>
              </p:nvSpPr>
              <p:spPr>
                <a:xfrm rot="8593622">
                  <a:off x="3291092" y="1402431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04" name="月 803">
                  <a:extLst>
                    <a:ext uri="{FF2B5EF4-FFF2-40B4-BE49-F238E27FC236}">
                      <a16:creationId xmlns:a16="http://schemas.microsoft.com/office/drawing/2014/main" id="{5284EB2F-BA39-4F65-AF06-F3CE391A3452}"/>
                    </a:ext>
                  </a:extLst>
                </p:cNvPr>
                <p:cNvSpPr/>
                <p:nvPr/>
              </p:nvSpPr>
              <p:spPr>
                <a:xfrm rot="5893622">
                  <a:off x="2820038" y="2194924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05" name="月 804">
                  <a:extLst>
                    <a:ext uri="{FF2B5EF4-FFF2-40B4-BE49-F238E27FC236}">
                      <a16:creationId xmlns:a16="http://schemas.microsoft.com/office/drawing/2014/main" id="{CA25516E-A6DC-4B76-B0D8-5D24797599B4}"/>
                    </a:ext>
                  </a:extLst>
                </p:cNvPr>
                <p:cNvSpPr/>
                <p:nvPr/>
              </p:nvSpPr>
              <p:spPr>
                <a:xfrm rot="2293622">
                  <a:off x="3266840" y="3313539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06" name="月 805">
                  <a:extLst>
                    <a:ext uri="{FF2B5EF4-FFF2-40B4-BE49-F238E27FC236}">
                      <a16:creationId xmlns:a16="http://schemas.microsoft.com/office/drawing/2014/main" id="{E4647BFB-8712-4C8C-80AE-CC9369E7417A}"/>
                    </a:ext>
                  </a:extLst>
                </p:cNvPr>
                <p:cNvSpPr/>
                <p:nvPr/>
              </p:nvSpPr>
              <p:spPr>
                <a:xfrm rot="7693622">
                  <a:off x="3065939" y="1621942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07" name="月 806">
                  <a:extLst>
                    <a:ext uri="{FF2B5EF4-FFF2-40B4-BE49-F238E27FC236}">
                      <a16:creationId xmlns:a16="http://schemas.microsoft.com/office/drawing/2014/main" id="{0EE4F9EF-476F-42FA-AA91-81BDEDDDA22F}"/>
                    </a:ext>
                  </a:extLst>
                </p:cNvPr>
                <p:cNvSpPr/>
                <p:nvPr/>
              </p:nvSpPr>
              <p:spPr>
                <a:xfrm rot="4993622">
                  <a:off x="2816047" y="2509348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08" name="月 807">
                  <a:extLst>
                    <a:ext uri="{FF2B5EF4-FFF2-40B4-BE49-F238E27FC236}">
                      <a16:creationId xmlns:a16="http://schemas.microsoft.com/office/drawing/2014/main" id="{757609AE-A17A-4094-84C1-8D0D1962FF0E}"/>
                    </a:ext>
                  </a:extLst>
                </p:cNvPr>
                <p:cNvSpPr/>
                <p:nvPr/>
              </p:nvSpPr>
              <p:spPr>
                <a:xfrm rot="3873158">
                  <a:off x="2925935" y="2884479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09" name="月 808">
                  <a:extLst>
                    <a:ext uri="{FF2B5EF4-FFF2-40B4-BE49-F238E27FC236}">
                      <a16:creationId xmlns:a16="http://schemas.microsoft.com/office/drawing/2014/main" id="{33812276-9436-4E33-A2FE-4AE6D3F23123}"/>
                    </a:ext>
                  </a:extLst>
                </p:cNvPr>
                <p:cNvSpPr/>
                <p:nvPr/>
              </p:nvSpPr>
              <p:spPr>
                <a:xfrm rot="9273158">
                  <a:off x="3496045" y="1279226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10" name="月 809">
                  <a:extLst>
                    <a:ext uri="{FF2B5EF4-FFF2-40B4-BE49-F238E27FC236}">
                      <a16:creationId xmlns:a16="http://schemas.microsoft.com/office/drawing/2014/main" id="{6A24BEAB-0090-4ACE-A8BC-A4D7C6EF7C6A}"/>
                    </a:ext>
                  </a:extLst>
                </p:cNvPr>
                <p:cNvSpPr/>
                <p:nvPr/>
              </p:nvSpPr>
              <p:spPr>
                <a:xfrm rot="6573158">
                  <a:off x="2878531" y="1963779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11" name="月 810">
                  <a:extLst>
                    <a:ext uri="{FF2B5EF4-FFF2-40B4-BE49-F238E27FC236}">
                      <a16:creationId xmlns:a16="http://schemas.microsoft.com/office/drawing/2014/main" id="{F473689E-BD7F-4E4C-995D-54F7432F69B0}"/>
                    </a:ext>
                  </a:extLst>
                </p:cNvPr>
                <p:cNvSpPr/>
                <p:nvPr/>
              </p:nvSpPr>
              <p:spPr>
                <a:xfrm rot="2973158">
                  <a:off x="3096954" y="3148356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12" name="月 811">
                  <a:extLst>
                    <a:ext uri="{FF2B5EF4-FFF2-40B4-BE49-F238E27FC236}">
                      <a16:creationId xmlns:a16="http://schemas.microsoft.com/office/drawing/2014/main" id="{D6F63E83-AD1E-4663-9AF3-2134A30684DD}"/>
                    </a:ext>
                  </a:extLst>
                </p:cNvPr>
                <p:cNvSpPr/>
                <p:nvPr/>
              </p:nvSpPr>
              <p:spPr>
                <a:xfrm rot="8373158">
                  <a:off x="3232168" y="1450244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13" name="月 812">
                  <a:extLst>
                    <a:ext uri="{FF2B5EF4-FFF2-40B4-BE49-F238E27FC236}">
                      <a16:creationId xmlns:a16="http://schemas.microsoft.com/office/drawing/2014/main" id="{BD1202B6-9E3A-49D0-8A1D-583FAFDF0F3D}"/>
                    </a:ext>
                  </a:extLst>
                </p:cNvPr>
                <p:cNvSpPr/>
                <p:nvPr/>
              </p:nvSpPr>
              <p:spPr>
                <a:xfrm rot="5673158">
                  <a:off x="2812871" y="2271296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14" name="月 813">
                  <a:extLst>
                    <a:ext uri="{FF2B5EF4-FFF2-40B4-BE49-F238E27FC236}">
                      <a16:creationId xmlns:a16="http://schemas.microsoft.com/office/drawing/2014/main" id="{9AB34B83-6CD6-424C-A0FB-6F38BAB44472}"/>
                    </a:ext>
                  </a:extLst>
                </p:cNvPr>
                <p:cNvSpPr/>
                <p:nvPr/>
              </p:nvSpPr>
              <p:spPr>
                <a:xfrm rot="2073158">
                  <a:off x="3330442" y="3358979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15" name="月 814">
                  <a:extLst>
                    <a:ext uri="{FF2B5EF4-FFF2-40B4-BE49-F238E27FC236}">
                      <a16:creationId xmlns:a16="http://schemas.microsoft.com/office/drawing/2014/main" id="{7D44EC53-FFE1-42D4-92CC-4B903C4A7844}"/>
                    </a:ext>
                  </a:extLst>
                </p:cNvPr>
                <p:cNvSpPr/>
                <p:nvPr/>
              </p:nvSpPr>
              <p:spPr>
                <a:xfrm rot="7473158">
                  <a:off x="3021545" y="1683734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16" name="月 815">
                  <a:extLst>
                    <a:ext uri="{FF2B5EF4-FFF2-40B4-BE49-F238E27FC236}">
                      <a16:creationId xmlns:a16="http://schemas.microsoft.com/office/drawing/2014/main" id="{0C638BAF-E748-400F-9121-B1335A0FD439}"/>
                    </a:ext>
                  </a:extLst>
                </p:cNvPr>
                <p:cNvSpPr/>
                <p:nvPr/>
              </p:nvSpPr>
              <p:spPr>
                <a:xfrm rot="4773158">
                  <a:off x="2829039" y="2585330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17" name="月 816">
                  <a:extLst>
                    <a:ext uri="{FF2B5EF4-FFF2-40B4-BE49-F238E27FC236}">
                      <a16:creationId xmlns:a16="http://schemas.microsoft.com/office/drawing/2014/main" id="{63A5B55D-7ACD-47CA-B743-5D5E655155D6}"/>
                    </a:ext>
                  </a:extLst>
                </p:cNvPr>
                <p:cNvSpPr/>
                <p:nvPr/>
              </p:nvSpPr>
              <p:spPr>
                <a:xfrm rot="17100000" flipH="1">
                  <a:off x="4952990" y="2678665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18" name="月 817">
                  <a:extLst>
                    <a:ext uri="{FF2B5EF4-FFF2-40B4-BE49-F238E27FC236}">
                      <a16:creationId xmlns:a16="http://schemas.microsoft.com/office/drawing/2014/main" id="{72007619-09E9-4A31-9173-12C299FAF8FE}"/>
                    </a:ext>
                  </a:extLst>
                </p:cNvPr>
                <p:cNvSpPr/>
                <p:nvPr/>
              </p:nvSpPr>
              <p:spPr>
                <a:xfrm rot="11700000" flipH="1">
                  <a:off x="4101246" y="1203404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19" name="月 818">
                  <a:extLst>
                    <a:ext uri="{FF2B5EF4-FFF2-40B4-BE49-F238E27FC236}">
                      <a16:creationId xmlns:a16="http://schemas.microsoft.com/office/drawing/2014/main" id="{F4F93525-D792-46DC-A2E2-80861EAB415F}"/>
                    </a:ext>
                  </a:extLst>
                </p:cNvPr>
                <p:cNvSpPr/>
                <p:nvPr/>
              </p:nvSpPr>
              <p:spPr>
                <a:xfrm rot="19800000" flipH="1">
                  <a:off x="4391760" y="3410074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20" name="月 819">
                  <a:extLst>
                    <a:ext uri="{FF2B5EF4-FFF2-40B4-BE49-F238E27FC236}">
                      <a16:creationId xmlns:a16="http://schemas.microsoft.com/office/drawing/2014/main" id="{9BDE62A8-7451-4CDD-A255-C7258E7EE450}"/>
                    </a:ext>
                  </a:extLst>
                </p:cNvPr>
                <p:cNvSpPr/>
                <p:nvPr/>
              </p:nvSpPr>
              <p:spPr>
                <a:xfrm rot="14400000" flipH="1">
                  <a:off x="4832655" y="1764632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21" name="月 820">
                  <a:extLst>
                    <a:ext uri="{FF2B5EF4-FFF2-40B4-BE49-F238E27FC236}">
                      <a16:creationId xmlns:a16="http://schemas.microsoft.com/office/drawing/2014/main" id="{CA43FC5A-DBE3-4692-B98C-11EE24F8D392}"/>
                    </a:ext>
                  </a:extLst>
                </p:cNvPr>
                <p:cNvSpPr/>
                <p:nvPr/>
              </p:nvSpPr>
              <p:spPr>
                <a:xfrm rot="18000000" flipH="1">
                  <a:off x="4832655" y="2969179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22" name="月 821">
                  <a:extLst>
                    <a:ext uri="{FF2B5EF4-FFF2-40B4-BE49-F238E27FC236}">
                      <a16:creationId xmlns:a16="http://schemas.microsoft.com/office/drawing/2014/main" id="{32CA670B-22E7-418B-9451-E2E7C709D740}"/>
                    </a:ext>
                  </a:extLst>
                </p:cNvPr>
                <p:cNvSpPr/>
                <p:nvPr/>
              </p:nvSpPr>
              <p:spPr>
                <a:xfrm rot="12600000" flipH="1">
                  <a:off x="4391761" y="1323738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23" name="月 822">
                  <a:extLst>
                    <a:ext uri="{FF2B5EF4-FFF2-40B4-BE49-F238E27FC236}">
                      <a16:creationId xmlns:a16="http://schemas.microsoft.com/office/drawing/2014/main" id="{E8225D80-4440-43C4-B990-9781FB24D88B}"/>
                    </a:ext>
                  </a:extLst>
                </p:cNvPr>
                <p:cNvSpPr/>
                <p:nvPr/>
              </p:nvSpPr>
              <p:spPr>
                <a:xfrm rot="15300000" flipH="1">
                  <a:off x="4952990" y="2055146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24" name="月 823">
                  <a:extLst>
                    <a:ext uri="{FF2B5EF4-FFF2-40B4-BE49-F238E27FC236}">
                      <a16:creationId xmlns:a16="http://schemas.microsoft.com/office/drawing/2014/main" id="{C430D584-EE0C-471C-938E-882A0B4E587E}"/>
                    </a:ext>
                  </a:extLst>
                </p:cNvPr>
                <p:cNvSpPr/>
                <p:nvPr/>
              </p:nvSpPr>
              <p:spPr>
                <a:xfrm rot="18900000" flipH="1">
                  <a:off x="4641231" y="3218649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25" name="月 824">
                  <a:extLst>
                    <a:ext uri="{FF2B5EF4-FFF2-40B4-BE49-F238E27FC236}">
                      <a16:creationId xmlns:a16="http://schemas.microsoft.com/office/drawing/2014/main" id="{9878B808-0397-4AD3-B945-F68720DDCCB6}"/>
                    </a:ext>
                  </a:extLst>
                </p:cNvPr>
                <p:cNvSpPr/>
                <p:nvPr/>
              </p:nvSpPr>
              <p:spPr>
                <a:xfrm rot="13500000" flipH="1">
                  <a:off x="4641232" y="1515163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26" name="月 825">
                  <a:extLst>
                    <a:ext uri="{FF2B5EF4-FFF2-40B4-BE49-F238E27FC236}">
                      <a16:creationId xmlns:a16="http://schemas.microsoft.com/office/drawing/2014/main" id="{3A0254DC-4817-4803-8689-6C5AC569F68C}"/>
                    </a:ext>
                  </a:extLst>
                </p:cNvPr>
                <p:cNvSpPr/>
                <p:nvPr/>
              </p:nvSpPr>
              <p:spPr>
                <a:xfrm rot="16200000" flipH="1">
                  <a:off x="4994035" y="2366906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27" name="月 826">
                  <a:extLst>
                    <a:ext uri="{FF2B5EF4-FFF2-40B4-BE49-F238E27FC236}">
                      <a16:creationId xmlns:a16="http://schemas.microsoft.com/office/drawing/2014/main" id="{DDD49ABB-5F79-47E0-B112-02CFECCC49CF}"/>
                    </a:ext>
                  </a:extLst>
                </p:cNvPr>
                <p:cNvSpPr/>
                <p:nvPr/>
              </p:nvSpPr>
              <p:spPr>
                <a:xfrm rot="17506378" flipH="1">
                  <a:off x="4909531" y="2814091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28" name="月 827">
                  <a:extLst>
                    <a:ext uri="{FF2B5EF4-FFF2-40B4-BE49-F238E27FC236}">
                      <a16:creationId xmlns:a16="http://schemas.microsoft.com/office/drawing/2014/main" id="{F90BDBBE-EB27-465F-947B-A71567B3AD9C}"/>
                    </a:ext>
                  </a:extLst>
                </p:cNvPr>
                <p:cNvSpPr/>
                <p:nvPr/>
              </p:nvSpPr>
              <p:spPr>
                <a:xfrm rot="12106378" flipH="1">
                  <a:off x="4237718" y="1248674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29" name="月 828">
                  <a:extLst>
                    <a:ext uri="{FF2B5EF4-FFF2-40B4-BE49-F238E27FC236}">
                      <a16:creationId xmlns:a16="http://schemas.microsoft.com/office/drawing/2014/main" id="{04DB9C47-A179-49A2-BDB9-42CA85979E0D}"/>
                    </a:ext>
                  </a:extLst>
                </p:cNvPr>
                <p:cNvSpPr/>
                <p:nvPr/>
              </p:nvSpPr>
              <p:spPr>
                <a:xfrm rot="20206378" flipH="1">
                  <a:off x="4265960" y="3474206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30" name="月 829">
                  <a:extLst>
                    <a:ext uri="{FF2B5EF4-FFF2-40B4-BE49-F238E27FC236}">
                      <a16:creationId xmlns:a16="http://schemas.microsoft.com/office/drawing/2014/main" id="{21E0453C-4E3E-4998-964C-C3244CB24D88}"/>
                    </a:ext>
                  </a:extLst>
                </p:cNvPr>
                <p:cNvSpPr/>
                <p:nvPr/>
              </p:nvSpPr>
              <p:spPr>
                <a:xfrm rot="14806378" flipH="1">
                  <a:off x="4897833" y="1892245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31" name="月 830">
                  <a:extLst>
                    <a:ext uri="{FF2B5EF4-FFF2-40B4-BE49-F238E27FC236}">
                      <a16:creationId xmlns:a16="http://schemas.microsoft.com/office/drawing/2014/main" id="{E88625D3-3BE7-4DC3-B848-525CE29267C9}"/>
                    </a:ext>
                  </a:extLst>
                </p:cNvPr>
                <p:cNvSpPr/>
                <p:nvPr/>
              </p:nvSpPr>
              <p:spPr>
                <a:xfrm rot="18406378" flipH="1">
                  <a:off x="4755775" y="3088385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32" name="月 831">
                  <a:extLst>
                    <a:ext uri="{FF2B5EF4-FFF2-40B4-BE49-F238E27FC236}">
                      <a16:creationId xmlns:a16="http://schemas.microsoft.com/office/drawing/2014/main" id="{CBAF6AE0-C594-4951-BF1F-F555E54C59E3}"/>
                    </a:ext>
                  </a:extLst>
                </p:cNvPr>
                <p:cNvSpPr/>
                <p:nvPr/>
              </p:nvSpPr>
              <p:spPr>
                <a:xfrm rot="13006378" flipH="1">
                  <a:off x="4512013" y="1402430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33" name="月 832">
                  <a:extLst>
                    <a:ext uri="{FF2B5EF4-FFF2-40B4-BE49-F238E27FC236}">
                      <a16:creationId xmlns:a16="http://schemas.microsoft.com/office/drawing/2014/main" id="{55CB6912-91C8-41F2-9846-E48C4D6367CD}"/>
                    </a:ext>
                  </a:extLst>
                </p:cNvPr>
                <p:cNvSpPr/>
                <p:nvPr/>
              </p:nvSpPr>
              <p:spPr>
                <a:xfrm rot="15706378" flipH="1">
                  <a:off x="4983067" y="2194923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34" name="月 833">
                  <a:extLst>
                    <a:ext uri="{FF2B5EF4-FFF2-40B4-BE49-F238E27FC236}">
                      <a16:creationId xmlns:a16="http://schemas.microsoft.com/office/drawing/2014/main" id="{21EAAB4C-D4A7-4487-BEA1-45BC1A0A9B1A}"/>
                    </a:ext>
                  </a:extLst>
                </p:cNvPr>
                <p:cNvSpPr/>
                <p:nvPr/>
              </p:nvSpPr>
              <p:spPr>
                <a:xfrm rot="19306378" flipH="1">
                  <a:off x="4536265" y="3313538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35" name="月 834">
                  <a:extLst>
                    <a:ext uri="{FF2B5EF4-FFF2-40B4-BE49-F238E27FC236}">
                      <a16:creationId xmlns:a16="http://schemas.microsoft.com/office/drawing/2014/main" id="{13CDF3D3-8CC5-4853-89F9-A9BC557F00DE}"/>
                    </a:ext>
                  </a:extLst>
                </p:cNvPr>
                <p:cNvSpPr/>
                <p:nvPr/>
              </p:nvSpPr>
              <p:spPr>
                <a:xfrm rot="13906378" flipH="1">
                  <a:off x="4737166" y="1621941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36" name="月 835">
                  <a:extLst>
                    <a:ext uri="{FF2B5EF4-FFF2-40B4-BE49-F238E27FC236}">
                      <a16:creationId xmlns:a16="http://schemas.microsoft.com/office/drawing/2014/main" id="{2CC4C90C-1527-49EC-B74E-C6AD2ECAFE82}"/>
                    </a:ext>
                  </a:extLst>
                </p:cNvPr>
                <p:cNvSpPr/>
                <p:nvPr/>
              </p:nvSpPr>
              <p:spPr>
                <a:xfrm rot="16606378" flipH="1">
                  <a:off x="4987058" y="2509347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37" name="月 836">
                  <a:extLst>
                    <a:ext uri="{FF2B5EF4-FFF2-40B4-BE49-F238E27FC236}">
                      <a16:creationId xmlns:a16="http://schemas.microsoft.com/office/drawing/2014/main" id="{66D6DB39-4457-4A61-A348-09E1E5B632D6}"/>
                    </a:ext>
                  </a:extLst>
                </p:cNvPr>
                <p:cNvSpPr/>
                <p:nvPr/>
              </p:nvSpPr>
              <p:spPr>
                <a:xfrm rot="17726842" flipH="1">
                  <a:off x="4877170" y="2884478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38" name="月 837">
                  <a:extLst>
                    <a:ext uri="{FF2B5EF4-FFF2-40B4-BE49-F238E27FC236}">
                      <a16:creationId xmlns:a16="http://schemas.microsoft.com/office/drawing/2014/main" id="{CE5EAA65-2E79-4576-972C-E807C31C4392}"/>
                    </a:ext>
                  </a:extLst>
                </p:cNvPr>
                <p:cNvSpPr/>
                <p:nvPr/>
              </p:nvSpPr>
              <p:spPr>
                <a:xfrm rot="12326842" flipH="1">
                  <a:off x="4307060" y="1279225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39" name="月 838">
                  <a:extLst>
                    <a:ext uri="{FF2B5EF4-FFF2-40B4-BE49-F238E27FC236}">
                      <a16:creationId xmlns:a16="http://schemas.microsoft.com/office/drawing/2014/main" id="{35AB3380-13B1-4EF6-9028-60FFBDDB542D}"/>
                    </a:ext>
                  </a:extLst>
                </p:cNvPr>
                <p:cNvSpPr/>
                <p:nvPr/>
              </p:nvSpPr>
              <p:spPr>
                <a:xfrm rot="15026842" flipH="1">
                  <a:off x="4924574" y="1963778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40" name="月 839">
                  <a:extLst>
                    <a:ext uri="{FF2B5EF4-FFF2-40B4-BE49-F238E27FC236}">
                      <a16:creationId xmlns:a16="http://schemas.microsoft.com/office/drawing/2014/main" id="{809A29B7-E5CE-4239-99B4-81ACCA6C3602}"/>
                    </a:ext>
                  </a:extLst>
                </p:cNvPr>
                <p:cNvSpPr/>
                <p:nvPr/>
              </p:nvSpPr>
              <p:spPr>
                <a:xfrm rot="18626842" flipH="1">
                  <a:off x="4706151" y="3148355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41" name="月 840">
                  <a:extLst>
                    <a:ext uri="{FF2B5EF4-FFF2-40B4-BE49-F238E27FC236}">
                      <a16:creationId xmlns:a16="http://schemas.microsoft.com/office/drawing/2014/main" id="{877B5992-3000-47F4-A67C-2FE181B17503}"/>
                    </a:ext>
                  </a:extLst>
                </p:cNvPr>
                <p:cNvSpPr/>
                <p:nvPr/>
              </p:nvSpPr>
              <p:spPr>
                <a:xfrm rot="13226842" flipH="1">
                  <a:off x="4570937" y="1450243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42" name="月 841">
                  <a:extLst>
                    <a:ext uri="{FF2B5EF4-FFF2-40B4-BE49-F238E27FC236}">
                      <a16:creationId xmlns:a16="http://schemas.microsoft.com/office/drawing/2014/main" id="{BB349191-DDAD-4DF1-AFCA-15FC04E819EB}"/>
                    </a:ext>
                  </a:extLst>
                </p:cNvPr>
                <p:cNvSpPr/>
                <p:nvPr/>
              </p:nvSpPr>
              <p:spPr>
                <a:xfrm rot="15926842" flipH="1">
                  <a:off x="4990234" y="2271295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43" name="月 842">
                  <a:extLst>
                    <a:ext uri="{FF2B5EF4-FFF2-40B4-BE49-F238E27FC236}">
                      <a16:creationId xmlns:a16="http://schemas.microsoft.com/office/drawing/2014/main" id="{5BA38803-9A30-41CE-B610-090675EBB8DE}"/>
                    </a:ext>
                  </a:extLst>
                </p:cNvPr>
                <p:cNvSpPr/>
                <p:nvPr/>
              </p:nvSpPr>
              <p:spPr>
                <a:xfrm rot="19526842" flipH="1">
                  <a:off x="4472663" y="3358978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44" name="月 843">
                  <a:extLst>
                    <a:ext uri="{FF2B5EF4-FFF2-40B4-BE49-F238E27FC236}">
                      <a16:creationId xmlns:a16="http://schemas.microsoft.com/office/drawing/2014/main" id="{6497F7A5-4DB0-416D-963F-FEB58AF7796D}"/>
                    </a:ext>
                  </a:extLst>
                </p:cNvPr>
                <p:cNvSpPr/>
                <p:nvPr/>
              </p:nvSpPr>
              <p:spPr>
                <a:xfrm rot="14126842" flipH="1">
                  <a:off x="4781560" y="1683733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45" name="月 844">
                  <a:extLst>
                    <a:ext uri="{FF2B5EF4-FFF2-40B4-BE49-F238E27FC236}">
                      <a16:creationId xmlns:a16="http://schemas.microsoft.com/office/drawing/2014/main" id="{DFC06AE5-ECD5-4BB8-91D4-CFC40ABA1DDB}"/>
                    </a:ext>
                  </a:extLst>
                </p:cNvPr>
                <p:cNvSpPr/>
                <p:nvPr/>
              </p:nvSpPr>
              <p:spPr>
                <a:xfrm rot="16826842" flipH="1">
                  <a:off x="4974066" y="2585329"/>
                  <a:ext cx="268163" cy="1635370"/>
                </a:xfrm>
                <a:prstGeom prst="moon">
                  <a:avLst>
                    <a:gd name="adj" fmla="val 9846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  <p:sp>
          <p:nvSpPr>
            <p:cNvPr id="779" name="星: 32 pt 778">
              <a:extLst>
                <a:ext uri="{FF2B5EF4-FFF2-40B4-BE49-F238E27FC236}">
                  <a16:creationId xmlns:a16="http://schemas.microsoft.com/office/drawing/2014/main" id="{8ABEF9CB-80DA-4329-80B9-30EF7517AF34}"/>
                </a:ext>
              </a:extLst>
            </p:cNvPr>
            <p:cNvSpPr/>
            <p:nvPr/>
          </p:nvSpPr>
          <p:spPr>
            <a:xfrm>
              <a:off x="2048389" y="3263892"/>
              <a:ext cx="418618" cy="418618"/>
            </a:xfrm>
            <a:prstGeom prst="star32">
              <a:avLst>
                <a:gd name="adj" fmla="val 17023"/>
              </a:avLst>
            </a:prstGeom>
            <a:solidFill>
              <a:srgbClr val="FFE7FF"/>
            </a:solidFill>
            <a:ln w="6350" cap="flat" cmpd="sng" algn="ctr">
              <a:solidFill>
                <a:srgbClr val="FF99FF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80" name="星: 32 pt 779">
              <a:extLst>
                <a:ext uri="{FF2B5EF4-FFF2-40B4-BE49-F238E27FC236}">
                  <a16:creationId xmlns:a16="http://schemas.microsoft.com/office/drawing/2014/main" id="{44667C50-72DC-4097-85E0-139CFE2BB6DE}"/>
                </a:ext>
              </a:extLst>
            </p:cNvPr>
            <p:cNvSpPr/>
            <p:nvPr/>
          </p:nvSpPr>
          <p:spPr>
            <a:xfrm>
              <a:off x="3720026" y="4383079"/>
              <a:ext cx="418618" cy="418618"/>
            </a:xfrm>
            <a:prstGeom prst="star32">
              <a:avLst>
                <a:gd name="adj" fmla="val 17023"/>
              </a:avLst>
            </a:prstGeom>
            <a:solidFill>
              <a:srgbClr val="FFFFCC"/>
            </a:solidFill>
            <a:ln w="6350" cap="flat" cmpd="sng" algn="ctr">
              <a:solidFill>
                <a:srgbClr val="FFFF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81" name="星: 32 pt 780">
              <a:extLst>
                <a:ext uri="{FF2B5EF4-FFF2-40B4-BE49-F238E27FC236}">
                  <a16:creationId xmlns:a16="http://schemas.microsoft.com/office/drawing/2014/main" id="{B1EC1C1F-9ADD-43CC-ADF1-B7E6D4C7CC99}"/>
                </a:ext>
              </a:extLst>
            </p:cNvPr>
            <p:cNvSpPr/>
            <p:nvPr/>
          </p:nvSpPr>
          <p:spPr>
            <a:xfrm>
              <a:off x="2362713" y="4202104"/>
              <a:ext cx="418618" cy="418618"/>
            </a:xfrm>
            <a:prstGeom prst="star32">
              <a:avLst>
                <a:gd name="adj" fmla="val 17023"/>
              </a:avLst>
            </a:prstGeom>
            <a:solidFill>
              <a:srgbClr val="FFFFCC"/>
            </a:solidFill>
            <a:ln w="6350" cap="flat" cmpd="sng" algn="ctr">
              <a:solidFill>
                <a:srgbClr val="70AD47">
                  <a:lumMod val="60000"/>
                  <a:lumOff val="4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82" name="星: 32 pt 781">
              <a:extLst>
                <a:ext uri="{FF2B5EF4-FFF2-40B4-BE49-F238E27FC236}">
                  <a16:creationId xmlns:a16="http://schemas.microsoft.com/office/drawing/2014/main" id="{2BFD664E-E07A-4002-A484-7FF827D4A0A2}"/>
                </a:ext>
              </a:extLst>
            </p:cNvPr>
            <p:cNvSpPr/>
            <p:nvPr/>
          </p:nvSpPr>
          <p:spPr>
            <a:xfrm>
              <a:off x="3291431" y="3587772"/>
              <a:ext cx="466182" cy="466182"/>
            </a:xfrm>
            <a:prstGeom prst="star32">
              <a:avLst>
                <a:gd name="adj" fmla="val 17023"/>
              </a:avLst>
            </a:prstGeom>
            <a:solidFill>
              <a:srgbClr val="FFFFCC"/>
            </a:solidFill>
            <a:ln w="6350" cap="flat" cmpd="sng" algn="ctr">
              <a:solidFill>
                <a:srgbClr val="FFC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83" name="星: 32 pt 782">
              <a:extLst>
                <a:ext uri="{FF2B5EF4-FFF2-40B4-BE49-F238E27FC236}">
                  <a16:creationId xmlns:a16="http://schemas.microsoft.com/office/drawing/2014/main" id="{5E06F003-B572-4255-A32D-4B3DE34355DA}"/>
                </a:ext>
              </a:extLst>
            </p:cNvPr>
            <p:cNvSpPr/>
            <p:nvPr/>
          </p:nvSpPr>
          <p:spPr>
            <a:xfrm>
              <a:off x="4229643" y="2935309"/>
              <a:ext cx="466182" cy="466182"/>
            </a:xfrm>
            <a:prstGeom prst="star32">
              <a:avLst>
                <a:gd name="adj" fmla="val 17023"/>
              </a:avLst>
            </a:prstGeom>
            <a:solidFill>
              <a:srgbClr val="FFFFCC"/>
            </a:solidFill>
            <a:ln w="6350" cap="flat" cmpd="sng" algn="ctr">
              <a:solidFill>
                <a:srgbClr val="FFC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1630056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2">
            <a:lumMod val="20000"/>
            <a:lumOff val="80000"/>
          </a:schemeClr>
        </a:solidFill>
        <a:ln w="38100">
          <a:solidFill>
            <a:srgbClr val="00B0F0"/>
          </a:solidFill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 kumimoji="1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63</Words>
  <Application>Microsoft Office PowerPoint</Application>
  <PresentationFormat>A4 210 x 297 mm</PresentationFormat>
  <Paragraphs>31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7" baseType="lpstr">
      <vt:lpstr>メイリオ</vt:lpstr>
      <vt:lpstr>Arial</vt:lpstr>
      <vt:lpstr>Calibri</vt:lpstr>
      <vt:lpstr>Office ​​テーマ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pptxg14_高知県をイメージするイラスト</dc:title>
  <dc:subject>pptxg14_高知県をイメージするイラスト</dc:subject>
  <dc:creator>でじけろお</dc:creator>
  <cp:keywords/>
  <cp:lastModifiedBy/>
  <cp:revision>1</cp:revision>
  <dcterms:created xsi:type="dcterms:W3CDTF">2012-07-20T04:40:05Z</dcterms:created>
  <dcterms:modified xsi:type="dcterms:W3CDTF">2021-01-30T06:06:39Z</dcterms:modified>
  <cp:category/>
  <cp:version>1</cp:version>
</cp:coreProperties>
</file>